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6"/>
    <p:sldMasterId id="2147483677" r:id="rId7"/>
  </p:sldMasterIdLst>
  <p:notesMasterIdLst>
    <p:notesMasterId r:id="rId21"/>
  </p:notesMasterIdLst>
  <p:sldIdLst>
    <p:sldId id="268" r:id="rId8"/>
    <p:sldId id="265" r:id="rId9"/>
    <p:sldId id="269" r:id="rId10"/>
    <p:sldId id="270" r:id="rId11"/>
    <p:sldId id="266" r:id="rId12"/>
    <p:sldId id="271" r:id="rId13"/>
    <p:sldId id="273" r:id="rId14"/>
    <p:sldId id="274" r:id="rId15"/>
    <p:sldId id="275" r:id="rId16"/>
    <p:sldId id="276" r:id="rId17"/>
    <p:sldId id="272" r:id="rId18"/>
    <p:sldId id="277"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4" userDrawn="1">
          <p15:clr>
            <a:srgbClr val="A4A3A4"/>
          </p15:clr>
        </p15:guide>
        <p15:guide id="2" pos="3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90DA"/>
    <a:srgbClr val="00A3E1"/>
    <a:srgbClr val="71C5E8"/>
    <a:srgbClr val="58595B"/>
    <a:srgbClr val="808285"/>
    <a:srgbClr val="A7A9AC"/>
    <a:srgbClr val="D1D3D4"/>
    <a:srgbClr val="B7D433"/>
    <a:srgbClr val="9ACA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90" d="100"/>
          <a:sy n="90" d="100"/>
        </p:scale>
        <p:origin x="432" y="90"/>
      </p:cViewPr>
      <p:guideLst>
        <p:guide orient="horz" pos="3264"/>
        <p:guide pos="3312"/>
      </p:guideLst>
    </p:cSldViewPr>
  </p:slideViewPr>
  <p:notesTextViewPr>
    <p:cViewPr>
      <p:scale>
        <a:sx n="3" d="2"/>
        <a:sy n="3" d="2"/>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theme" Target="theme/theme1.xml"/><Relationship Id="rId23" Type="http://schemas.openxmlformats.org/officeDocument/2006/relationships/viewProps" Target="viewProps.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slide" Target="slides/slide12.xml"/><Relationship Id="rId22" Type="http://schemas.openxmlformats.org/officeDocument/2006/relationships/presProps" Target="presProps.xml"/><Relationship Id="rId9" Type="http://schemas.openxmlformats.org/officeDocument/2006/relationships/slide" Target="slides/slide2.xml"/><Relationship Id="rId14"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Bulk Resistivity vs. Temperature</a:t>
            </a:r>
          </a:p>
        </c:rich>
      </c:tx>
      <c:overlay val="1"/>
    </c:title>
    <c:autoTitleDeleted val="0"/>
    <c:plotArea>
      <c:layout>
        <c:manualLayout>
          <c:layoutTarget val="inner"/>
          <c:xMode val="edge"/>
          <c:yMode val="edge"/>
          <c:x val="0.14563578286891354"/>
          <c:y val="0.10933333333333332"/>
          <c:w val="0.7743231120500198"/>
          <c:h val="0.69099677056496966"/>
        </c:manualLayout>
      </c:layout>
      <c:scatterChart>
        <c:scatterStyle val="smoothMarker"/>
        <c:varyColors val="0"/>
        <c:ser>
          <c:idx val="8"/>
          <c:order val="8"/>
          <c:tx>
            <c:strRef>
              <c:f>'1'!$N$25</c:f>
              <c:strCache>
                <c:ptCount val="1"/>
                <c:pt idx="0">
                  <c:v>Heat</c:v>
                </c:pt>
              </c:strCache>
            </c:strRef>
          </c:tx>
          <c:spPr>
            <a:ln w="22225">
              <a:solidFill>
                <a:srgbClr val="FF00FF"/>
              </a:solidFill>
            </a:ln>
          </c:spPr>
          <c:marker>
            <c:symbol val="none"/>
          </c:marker>
          <c:xVal>
            <c:numRef>
              <c:f>'1'!$C$20:$C$1098</c:f>
              <c:numCache>
                <c:formatCode>General</c:formatCode>
                <c:ptCount val="1079"/>
                <c:pt idx="0">
                  <c:v>22.15</c:v>
                </c:pt>
                <c:pt idx="1">
                  <c:v>22.12</c:v>
                </c:pt>
                <c:pt idx="2">
                  <c:v>22.07</c:v>
                </c:pt>
                <c:pt idx="3">
                  <c:v>22.15</c:v>
                </c:pt>
                <c:pt idx="4">
                  <c:v>22.09</c:v>
                </c:pt>
                <c:pt idx="5">
                  <c:v>22.09</c:v>
                </c:pt>
                <c:pt idx="6">
                  <c:v>22.09</c:v>
                </c:pt>
                <c:pt idx="7">
                  <c:v>22.07</c:v>
                </c:pt>
                <c:pt idx="8">
                  <c:v>22.09</c:v>
                </c:pt>
                <c:pt idx="9">
                  <c:v>22.1</c:v>
                </c:pt>
                <c:pt idx="10">
                  <c:v>22.08</c:v>
                </c:pt>
                <c:pt idx="11">
                  <c:v>22.08</c:v>
                </c:pt>
                <c:pt idx="12">
                  <c:v>22.1</c:v>
                </c:pt>
                <c:pt idx="13">
                  <c:v>22.05</c:v>
                </c:pt>
                <c:pt idx="14">
                  <c:v>22.05</c:v>
                </c:pt>
                <c:pt idx="15">
                  <c:v>22.04</c:v>
                </c:pt>
                <c:pt idx="16">
                  <c:v>22.04</c:v>
                </c:pt>
                <c:pt idx="17">
                  <c:v>22.07</c:v>
                </c:pt>
                <c:pt idx="18">
                  <c:v>22.05</c:v>
                </c:pt>
                <c:pt idx="19">
                  <c:v>22.06</c:v>
                </c:pt>
                <c:pt idx="20">
                  <c:v>22.06</c:v>
                </c:pt>
                <c:pt idx="21">
                  <c:v>22.06</c:v>
                </c:pt>
                <c:pt idx="22">
                  <c:v>22.06</c:v>
                </c:pt>
                <c:pt idx="23">
                  <c:v>22.05</c:v>
                </c:pt>
                <c:pt idx="24">
                  <c:v>22.03</c:v>
                </c:pt>
                <c:pt idx="25">
                  <c:v>22.02</c:v>
                </c:pt>
                <c:pt idx="26">
                  <c:v>22.04</c:v>
                </c:pt>
                <c:pt idx="27">
                  <c:v>22.05</c:v>
                </c:pt>
                <c:pt idx="28">
                  <c:v>22.05</c:v>
                </c:pt>
                <c:pt idx="29">
                  <c:v>21.97</c:v>
                </c:pt>
                <c:pt idx="30">
                  <c:v>21.98</c:v>
                </c:pt>
                <c:pt idx="31">
                  <c:v>21.97</c:v>
                </c:pt>
                <c:pt idx="32">
                  <c:v>21.97</c:v>
                </c:pt>
                <c:pt idx="33">
                  <c:v>21.97</c:v>
                </c:pt>
                <c:pt idx="34">
                  <c:v>21.97</c:v>
                </c:pt>
                <c:pt idx="35">
                  <c:v>22.01</c:v>
                </c:pt>
                <c:pt idx="36">
                  <c:v>21.94</c:v>
                </c:pt>
                <c:pt idx="37">
                  <c:v>21.99</c:v>
                </c:pt>
                <c:pt idx="38">
                  <c:v>21.97</c:v>
                </c:pt>
                <c:pt idx="39">
                  <c:v>21.97</c:v>
                </c:pt>
                <c:pt idx="40">
                  <c:v>22</c:v>
                </c:pt>
                <c:pt idx="41">
                  <c:v>21.99</c:v>
                </c:pt>
                <c:pt idx="42">
                  <c:v>22</c:v>
                </c:pt>
                <c:pt idx="43">
                  <c:v>21.92</c:v>
                </c:pt>
                <c:pt idx="44">
                  <c:v>21.95</c:v>
                </c:pt>
                <c:pt idx="45">
                  <c:v>21.95</c:v>
                </c:pt>
                <c:pt idx="46">
                  <c:v>21.92</c:v>
                </c:pt>
                <c:pt idx="47">
                  <c:v>21.94</c:v>
                </c:pt>
                <c:pt idx="48">
                  <c:v>22.06</c:v>
                </c:pt>
                <c:pt idx="49">
                  <c:v>22.14</c:v>
                </c:pt>
                <c:pt idx="50">
                  <c:v>22.14</c:v>
                </c:pt>
                <c:pt idx="51">
                  <c:v>22.28</c:v>
                </c:pt>
                <c:pt idx="52">
                  <c:v>22.46</c:v>
                </c:pt>
                <c:pt idx="53">
                  <c:v>22.63</c:v>
                </c:pt>
                <c:pt idx="54">
                  <c:v>22.86</c:v>
                </c:pt>
                <c:pt idx="55">
                  <c:v>23.18</c:v>
                </c:pt>
                <c:pt idx="56">
                  <c:v>23.18</c:v>
                </c:pt>
                <c:pt idx="57">
                  <c:v>23.38</c:v>
                </c:pt>
                <c:pt idx="58">
                  <c:v>23.64</c:v>
                </c:pt>
                <c:pt idx="59">
                  <c:v>23.99</c:v>
                </c:pt>
                <c:pt idx="60">
                  <c:v>24.28</c:v>
                </c:pt>
                <c:pt idx="61">
                  <c:v>24.59</c:v>
                </c:pt>
                <c:pt idx="62">
                  <c:v>24.59</c:v>
                </c:pt>
                <c:pt idx="63">
                  <c:v>24.88</c:v>
                </c:pt>
                <c:pt idx="64">
                  <c:v>25.1</c:v>
                </c:pt>
                <c:pt idx="65">
                  <c:v>25.35</c:v>
                </c:pt>
                <c:pt idx="66">
                  <c:v>25.6</c:v>
                </c:pt>
                <c:pt idx="67">
                  <c:v>25.6</c:v>
                </c:pt>
                <c:pt idx="68">
                  <c:v>25.94</c:v>
                </c:pt>
                <c:pt idx="69">
                  <c:v>26.21</c:v>
                </c:pt>
                <c:pt idx="70">
                  <c:v>26.49</c:v>
                </c:pt>
                <c:pt idx="71">
                  <c:v>26.75</c:v>
                </c:pt>
                <c:pt idx="72">
                  <c:v>26.98</c:v>
                </c:pt>
                <c:pt idx="73">
                  <c:v>26.98</c:v>
                </c:pt>
                <c:pt idx="74">
                  <c:v>27.23</c:v>
                </c:pt>
                <c:pt idx="75">
                  <c:v>27.47</c:v>
                </c:pt>
                <c:pt idx="76">
                  <c:v>27.7</c:v>
                </c:pt>
                <c:pt idx="77">
                  <c:v>27.94</c:v>
                </c:pt>
                <c:pt idx="78">
                  <c:v>28.25</c:v>
                </c:pt>
                <c:pt idx="79">
                  <c:v>28.25</c:v>
                </c:pt>
                <c:pt idx="80">
                  <c:v>28.47</c:v>
                </c:pt>
                <c:pt idx="81">
                  <c:v>28.69</c:v>
                </c:pt>
                <c:pt idx="82">
                  <c:v>28.94</c:v>
                </c:pt>
                <c:pt idx="83">
                  <c:v>29.25</c:v>
                </c:pt>
                <c:pt idx="84">
                  <c:v>29.25</c:v>
                </c:pt>
                <c:pt idx="85">
                  <c:v>29.43</c:v>
                </c:pt>
                <c:pt idx="86">
                  <c:v>29.72</c:v>
                </c:pt>
                <c:pt idx="87">
                  <c:v>29.94</c:v>
                </c:pt>
                <c:pt idx="88">
                  <c:v>30.2</c:v>
                </c:pt>
                <c:pt idx="89">
                  <c:v>30.44</c:v>
                </c:pt>
                <c:pt idx="90">
                  <c:v>30.44</c:v>
                </c:pt>
                <c:pt idx="91">
                  <c:v>30.69</c:v>
                </c:pt>
                <c:pt idx="92">
                  <c:v>30.89</c:v>
                </c:pt>
                <c:pt idx="93">
                  <c:v>31.12</c:v>
                </c:pt>
                <c:pt idx="94">
                  <c:v>31.46</c:v>
                </c:pt>
                <c:pt idx="95">
                  <c:v>31.72</c:v>
                </c:pt>
                <c:pt idx="96">
                  <c:v>31.72</c:v>
                </c:pt>
                <c:pt idx="97">
                  <c:v>31.96</c:v>
                </c:pt>
                <c:pt idx="98">
                  <c:v>32.21</c:v>
                </c:pt>
                <c:pt idx="99">
                  <c:v>32.47</c:v>
                </c:pt>
                <c:pt idx="100">
                  <c:v>32.71</c:v>
                </c:pt>
                <c:pt idx="101">
                  <c:v>32.71</c:v>
                </c:pt>
                <c:pt idx="102">
                  <c:v>32.950000000000003</c:v>
                </c:pt>
                <c:pt idx="103">
                  <c:v>33.22</c:v>
                </c:pt>
                <c:pt idx="104">
                  <c:v>33.450000000000003</c:v>
                </c:pt>
                <c:pt idx="105">
                  <c:v>33.74</c:v>
                </c:pt>
                <c:pt idx="106">
                  <c:v>34.01</c:v>
                </c:pt>
                <c:pt idx="107">
                  <c:v>34.01</c:v>
                </c:pt>
                <c:pt idx="108">
                  <c:v>34.229999999999997</c:v>
                </c:pt>
                <c:pt idx="109">
                  <c:v>34.54</c:v>
                </c:pt>
                <c:pt idx="110">
                  <c:v>34.81</c:v>
                </c:pt>
                <c:pt idx="111">
                  <c:v>35.090000000000003</c:v>
                </c:pt>
                <c:pt idx="112">
                  <c:v>35.380000000000003</c:v>
                </c:pt>
                <c:pt idx="113">
                  <c:v>35.380000000000003</c:v>
                </c:pt>
                <c:pt idx="114">
                  <c:v>35.65</c:v>
                </c:pt>
                <c:pt idx="115">
                  <c:v>35.869999999999997</c:v>
                </c:pt>
                <c:pt idx="116">
                  <c:v>36.11</c:v>
                </c:pt>
                <c:pt idx="117">
                  <c:v>36.43</c:v>
                </c:pt>
                <c:pt idx="118">
                  <c:v>36.43</c:v>
                </c:pt>
                <c:pt idx="119">
                  <c:v>36.700000000000003</c:v>
                </c:pt>
                <c:pt idx="120">
                  <c:v>37.020000000000003</c:v>
                </c:pt>
                <c:pt idx="121">
                  <c:v>37.33</c:v>
                </c:pt>
                <c:pt idx="122">
                  <c:v>37.590000000000003</c:v>
                </c:pt>
                <c:pt idx="123">
                  <c:v>37.86</c:v>
                </c:pt>
                <c:pt idx="124">
                  <c:v>37.86</c:v>
                </c:pt>
                <c:pt idx="125">
                  <c:v>38.119999999999997</c:v>
                </c:pt>
                <c:pt idx="126">
                  <c:v>38.450000000000003</c:v>
                </c:pt>
                <c:pt idx="127">
                  <c:v>38.67</c:v>
                </c:pt>
                <c:pt idx="128">
                  <c:v>38.99</c:v>
                </c:pt>
                <c:pt idx="129">
                  <c:v>39.33</c:v>
                </c:pt>
                <c:pt idx="130">
                  <c:v>39.33</c:v>
                </c:pt>
                <c:pt idx="131">
                  <c:v>39.619999999999997</c:v>
                </c:pt>
                <c:pt idx="132">
                  <c:v>39.880000000000003</c:v>
                </c:pt>
                <c:pt idx="133">
                  <c:v>40.21</c:v>
                </c:pt>
                <c:pt idx="134">
                  <c:v>40.54</c:v>
                </c:pt>
                <c:pt idx="135">
                  <c:v>40.54</c:v>
                </c:pt>
                <c:pt idx="136">
                  <c:v>40.79</c:v>
                </c:pt>
                <c:pt idx="137">
                  <c:v>41.09</c:v>
                </c:pt>
                <c:pt idx="138">
                  <c:v>41.4</c:v>
                </c:pt>
                <c:pt idx="139">
                  <c:v>41.68</c:v>
                </c:pt>
                <c:pt idx="140">
                  <c:v>42.05</c:v>
                </c:pt>
                <c:pt idx="141">
                  <c:v>42.05</c:v>
                </c:pt>
                <c:pt idx="142">
                  <c:v>42.38</c:v>
                </c:pt>
                <c:pt idx="143">
                  <c:v>42.71</c:v>
                </c:pt>
                <c:pt idx="144">
                  <c:v>42.99</c:v>
                </c:pt>
                <c:pt idx="145">
                  <c:v>43.28</c:v>
                </c:pt>
                <c:pt idx="146">
                  <c:v>43.28</c:v>
                </c:pt>
                <c:pt idx="147">
                  <c:v>43.63</c:v>
                </c:pt>
                <c:pt idx="148">
                  <c:v>43.88</c:v>
                </c:pt>
                <c:pt idx="149">
                  <c:v>44.21</c:v>
                </c:pt>
                <c:pt idx="150">
                  <c:v>44.59</c:v>
                </c:pt>
                <c:pt idx="151">
                  <c:v>44.88</c:v>
                </c:pt>
                <c:pt idx="152">
                  <c:v>44.88</c:v>
                </c:pt>
                <c:pt idx="153">
                  <c:v>45.23</c:v>
                </c:pt>
                <c:pt idx="154">
                  <c:v>45.52</c:v>
                </c:pt>
                <c:pt idx="155">
                  <c:v>45.86</c:v>
                </c:pt>
                <c:pt idx="156">
                  <c:v>46.14</c:v>
                </c:pt>
                <c:pt idx="157">
                  <c:v>46.53</c:v>
                </c:pt>
                <c:pt idx="158">
                  <c:v>46.53</c:v>
                </c:pt>
                <c:pt idx="159">
                  <c:v>46.82</c:v>
                </c:pt>
                <c:pt idx="160">
                  <c:v>47.18</c:v>
                </c:pt>
                <c:pt idx="161">
                  <c:v>47.54</c:v>
                </c:pt>
                <c:pt idx="162">
                  <c:v>47.86</c:v>
                </c:pt>
                <c:pt idx="163">
                  <c:v>47.86</c:v>
                </c:pt>
                <c:pt idx="164">
                  <c:v>48.21</c:v>
                </c:pt>
                <c:pt idx="165">
                  <c:v>48.54</c:v>
                </c:pt>
                <c:pt idx="166">
                  <c:v>48.84</c:v>
                </c:pt>
                <c:pt idx="167">
                  <c:v>49.23</c:v>
                </c:pt>
                <c:pt idx="168">
                  <c:v>49.52</c:v>
                </c:pt>
                <c:pt idx="169">
                  <c:v>49.52</c:v>
                </c:pt>
                <c:pt idx="170">
                  <c:v>49.9</c:v>
                </c:pt>
                <c:pt idx="171">
                  <c:v>50.28</c:v>
                </c:pt>
                <c:pt idx="172">
                  <c:v>50.6</c:v>
                </c:pt>
                <c:pt idx="173">
                  <c:v>50.97</c:v>
                </c:pt>
                <c:pt idx="174">
                  <c:v>51.34</c:v>
                </c:pt>
                <c:pt idx="175">
                  <c:v>51.34</c:v>
                </c:pt>
                <c:pt idx="176">
                  <c:v>51.69</c:v>
                </c:pt>
                <c:pt idx="177">
                  <c:v>51.98</c:v>
                </c:pt>
                <c:pt idx="178">
                  <c:v>52.32</c:v>
                </c:pt>
                <c:pt idx="179">
                  <c:v>52.71</c:v>
                </c:pt>
                <c:pt idx="180">
                  <c:v>52.71</c:v>
                </c:pt>
                <c:pt idx="181">
                  <c:v>53.06</c:v>
                </c:pt>
                <c:pt idx="182">
                  <c:v>53.46</c:v>
                </c:pt>
                <c:pt idx="183">
                  <c:v>53.81</c:v>
                </c:pt>
                <c:pt idx="184">
                  <c:v>54.22</c:v>
                </c:pt>
                <c:pt idx="185">
                  <c:v>54.54</c:v>
                </c:pt>
                <c:pt idx="186">
                  <c:v>54.54</c:v>
                </c:pt>
                <c:pt idx="187">
                  <c:v>54.9</c:v>
                </c:pt>
                <c:pt idx="188">
                  <c:v>55.24</c:v>
                </c:pt>
                <c:pt idx="189">
                  <c:v>55.6</c:v>
                </c:pt>
                <c:pt idx="190">
                  <c:v>56</c:v>
                </c:pt>
                <c:pt idx="191">
                  <c:v>56.39</c:v>
                </c:pt>
                <c:pt idx="192">
                  <c:v>56.39</c:v>
                </c:pt>
                <c:pt idx="193">
                  <c:v>56.75</c:v>
                </c:pt>
                <c:pt idx="194">
                  <c:v>57.13</c:v>
                </c:pt>
                <c:pt idx="195">
                  <c:v>57.48</c:v>
                </c:pt>
                <c:pt idx="196">
                  <c:v>57.88</c:v>
                </c:pt>
                <c:pt idx="197">
                  <c:v>57.88</c:v>
                </c:pt>
                <c:pt idx="198">
                  <c:v>58.22</c:v>
                </c:pt>
                <c:pt idx="199">
                  <c:v>58.63</c:v>
                </c:pt>
                <c:pt idx="200">
                  <c:v>58.98</c:v>
                </c:pt>
                <c:pt idx="201">
                  <c:v>59.39</c:v>
                </c:pt>
                <c:pt idx="202">
                  <c:v>59.72</c:v>
                </c:pt>
                <c:pt idx="203">
                  <c:v>59.72</c:v>
                </c:pt>
                <c:pt idx="204">
                  <c:v>60.13</c:v>
                </c:pt>
                <c:pt idx="205">
                  <c:v>60.51</c:v>
                </c:pt>
                <c:pt idx="206">
                  <c:v>60.92</c:v>
                </c:pt>
                <c:pt idx="207">
                  <c:v>61.32</c:v>
                </c:pt>
                <c:pt idx="208">
                  <c:v>61.71</c:v>
                </c:pt>
                <c:pt idx="209">
                  <c:v>61.71</c:v>
                </c:pt>
                <c:pt idx="210">
                  <c:v>62.08</c:v>
                </c:pt>
                <c:pt idx="211">
                  <c:v>62.47</c:v>
                </c:pt>
                <c:pt idx="212">
                  <c:v>62.84</c:v>
                </c:pt>
                <c:pt idx="213">
                  <c:v>63.25</c:v>
                </c:pt>
                <c:pt idx="214">
                  <c:v>63.25</c:v>
                </c:pt>
                <c:pt idx="215">
                  <c:v>63.65</c:v>
                </c:pt>
                <c:pt idx="216">
                  <c:v>64.06</c:v>
                </c:pt>
                <c:pt idx="217">
                  <c:v>64.45</c:v>
                </c:pt>
                <c:pt idx="218">
                  <c:v>64.84</c:v>
                </c:pt>
                <c:pt idx="219">
                  <c:v>65.239999999999995</c:v>
                </c:pt>
                <c:pt idx="220">
                  <c:v>65.239999999999995</c:v>
                </c:pt>
                <c:pt idx="221">
                  <c:v>65.64</c:v>
                </c:pt>
                <c:pt idx="222">
                  <c:v>66.11</c:v>
                </c:pt>
                <c:pt idx="223">
                  <c:v>66.52</c:v>
                </c:pt>
                <c:pt idx="224">
                  <c:v>66.91</c:v>
                </c:pt>
                <c:pt idx="225">
                  <c:v>67.290000000000006</c:v>
                </c:pt>
                <c:pt idx="226">
                  <c:v>67.290000000000006</c:v>
                </c:pt>
                <c:pt idx="227">
                  <c:v>67.72</c:v>
                </c:pt>
                <c:pt idx="228">
                  <c:v>68.040000000000006</c:v>
                </c:pt>
                <c:pt idx="229">
                  <c:v>68.489999999999995</c:v>
                </c:pt>
                <c:pt idx="230">
                  <c:v>68.87</c:v>
                </c:pt>
                <c:pt idx="231">
                  <c:v>68.87</c:v>
                </c:pt>
                <c:pt idx="232">
                  <c:v>69.290000000000006</c:v>
                </c:pt>
                <c:pt idx="233">
                  <c:v>69.75</c:v>
                </c:pt>
                <c:pt idx="234">
                  <c:v>70.17</c:v>
                </c:pt>
                <c:pt idx="235">
                  <c:v>70.56</c:v>
                </c:pt>
                <c:pt idx="236">
                  <c:v>70.97</c:v>
                </c:pt>
                <c:pt idx="237">
                  <c:v>70.97</c:v>
                </c:pt>
                <c:pt idx="238">
                  <c:v>71.36</c:v>
                </c:pt>
                <c:pt idx="239">
                  <c:v>71.819999999999993</c:v>
                </c:pt>
                <c:pt idx="240">
                  <c:v>72.2</c:v>
                </c:pt>
                <c:pt idx="241">
                  <c:v>72.63</c:v>
                </c:pt>
                <c:pt idx="242">
                  <c:v>73.08</c:v>
                </c:pt>
                <c:pt idx="243">
                  <c:v>73.08</c:v>
                </c:pt>
                <c:pt idx="244">
                  <c:v>73.510000000000005</c:v>
                </c:pt>
                <c:pt idx="245">
                  <c:v>73.92</c:v>
                </c:pt>
                <c:pt idx="246">
                  <c:v>74.39</c:v>
                </c:pt>
                <c:pt idx="247">
                  <c:v>74.81</c:v>
                </c:pt>
                <c:pt idx="248">
                  <c:v>74.81</c:v>
                </c:pt>
                <c:pt idx="249">
                  <c:v>75.16</c:v>
                </c:pt>
                <c:pt idx="250">
                  <c:v>75.59</c:v>
                </c:pt>
                <c:pt idx="251">
                  <c:v>76.02</c:v>
                </c:pt>
                <c:pt idx="252">
                  <c:v>76.47</c:v>
                </c:pt>
                <c:pt idx="253">
                  <c:v>76.95</c:v>
                </c:pt>
                <c:pt idx="254">
                  <c:v>76.95</c:v>
                </c:pt>
                <c:pt idx="255">
                  <c:v>77.39</c:v>
                </c:pt>
                <c:pt idx="256">
                  <c:v>77.81</c:v>
                </c:pt>
                <c:pt idx="257">
                  <c:v>78.209999999999994</c:v>
                </c:pt>
                <c:pt idx="258">
                  <c:v>78.69</c:v>
                </c:pt>
                <c:pt idx="259">
                  <c:v>79.11</c:v>
                </c:pt>
                <c:pt idx="260">
                  <c:v>79.11</c:v>
                </c:pt>
                <c:pt idx="261">
                  <c:v>79.55</c:v>
                </c:pt>
                <c:pt idx="262">
                  <c:v>79.97</c:v>
                </c:pt>
                <c:pt idx="263">
                  <c:v>80.39</c:v>
                </c:pt>
                <c:pt idx="264">
                  <c:v>80.83</c:v>
                </c:pt>
                <c:pt idx="265">
                  <c:v>80.83</c:v>
                </c:pt>
                <c:pt idx="266">
                  <c:v>81.28</c:v>
                </c:pt>
                <c:pt idx="267">
                  <c:v>81.72</c:v>
                </c:pt>
                <c:pt idx="268">
                  <c:v>82.22</c:v>
                </c:pt>
                <c:pt idx="269">
                  <c:v>82.62</c:v>
                </c:pt>
                <c:pt idx="270">
                  <c:v>83.1</c:v>
                </c:pt>
                <c:pt idx="271">
                  <c:v>83.1</c:v>
                </c:pt>
                <c:pt idx="272">
                  <c:v>83.55</c:v>
                </c:pt>
                <c:pt idx="273">
                  <c:v>83.99</c:v>
                </c:pt>
                <c:pt idx="274">
                  <c:v>84.42</c:v>
                </c:pt>
                <c:pt idx="275">
                  <c:v>84.85</c:v>
                </c:pt>
                <c:pt idx="276">
                  <c:v>85.33</c:v>
                </c:pt>
                <c:pt idx="277">
                  <c:v>85.33</c:v>
                </c:pt>
                <c:pt idx="278">
                  <c:v>85.82</c:v>
                </c:pt>
                <c:pt idx="279">
                  <c:v>86.26</c:v>
                </c:pt>
                <c:pt idx="280">
                  <c:v>86.72</c:v>
                </c:pt>
                <c:pt idx="281">
                  <c:v>87.19</c:v>
                </c:pt>
                <c:pt idx="282">
                  <c:v>87.19</c:v>
                </c:pt>
                <c:pt idx="283">
                  <c:v>87.62</c:v>
                </c:pt>
                <c:pt idx="284">
                  <c:v>88.05</c:v>
                </c:pt>
                <c:pt idx="285">
                  <c:v>88.51</c:v>
                </c:pt>
                <c:pt idx="286">
                  <c:v>89</c:v>
                </c:pt>
                <c:pt idx="287">
                  <c:v>89.45</c:v>
                </c:pt>
                <c:pt idx="288">
                  <c:v>89.45</c:v>
                </c:pt>
                <c:pt idx="289">
                  <c:v>89.94</c:v>
                </c:pt>
                <c:pt idx="290">
                  <c:v>90.41</c:v>
                </c:pt>
                <c:pt idx="291">
                  <c:v>90.89</c:v>
                </c:pt>
                <c:pt idx="292">
                  <c:v>91.34</c:v>
                </c:pt>
                <c:pt idx="293">
                  <c:v>91.8</c:v>
                </c:pt>
                <c:pt idx="294">
                  <c:v>91.8</c:v>
                </c:pt>
                <c:pt idx="295">
                  <c:v>92.26</c:v>
                </c:pt>
                <c:pt idx="296">
                  <c:v>92.73</c:v>
                </c:pt>
                <c:pt idx="297">
                  <c:v>93.17</c:v>
                </c:pt>
                <c:pt idx="298">
                  <c:v>93.62</c:v>
                </c:pt>
                <c:pt idx="299">
                  <c:v>93.62</c:v>
                </c:pt>
                <c:pt idx="300">
                  <c:v>94.11</c:v>
                </c:pt>
                <c:pt idx="301">
                  <c:v>94.6</c:v>
                </c:pt>
                <c:pt idx="302">
                  <c:v>95.08</c:v>
                </c:pt>
                <c:pt idx="303">
                  <c:v>95.55</c:v>
                </c:pt>
                <c:pt idx="304">
                  <c:v>96.02</c:v>
                </c:pt>
                <c:pt idx="305">
                  <c:v>96.02</c:v>
                </c:pt>
                <c:pt idx="306">
                  <c:v>96.5</c:v>
                </c:pt>
                <c:pt idx="307">
                  <c:v>96.95</c:v>
                </c:pt>
                <c:pt idx="308">
                  <c:v>97.45</c:v>
                </c:pt>
                <c:pt idx="309">
                  <c:v>97.91</c:v>
                </c:pt>
                <c:pt idx="310">
                  <c:v>98.37</c:v>
                </c:pt>
                <c:pt idx="311">
                  <c:v>98.37</c:v>
                </c:pt>
                <c:pt idx="312">
                  <c:v>98.89</c:v>
                </c:pt>
                <c:pt idx="313">
                  <c:v>99.38</c:v>
                </c:pt>
                <c:pt idx="314">
                  <c:v>99.86</c:v>
                </c:pt>
                <c:pt idx="315">
                  <c:v>100.36</c:v>
                </c:pt>
                <c:pt idx="316">
                  <c:v>100.36</c:v>
                </c:pt>
                <c:pt idx="317">
                  <c:v>100.84</c:v>
                </c:pt>
                <c:pt idx="318">
                  <c:v>101.33</c:v>
                </c:pt>
                <c:pt idx="319">
                  <c:v>101.81</c:v>
                </c:pt>
                <c:pt idx="320">
                  <c:v>102.27</c:v>
                </c:pt>
                <c:pt idx="321">
                  <c:v>102.75</c:v>
                </c:pt>
                <c:pt idx="322">
                  <c:v>102.75</c:v>
                </c:pt>
                <c:pt idx="323">
                  <c:v>103.23</c:v>
                </c:pt>
                <c:pt idx="324">
                  <c:v>103.72</c:v>
                </c:pt>
                <c:pt idx="325">
                  <c:v>104.24</c:v>
                </c:pt>
                <c:pt idx="326">
                  <c:v>104.73</c:v>
                </c:pt>
                <c:pt idx="327">
                  <c:v>105.23</c:v>
                </c:pt>
                <c:pt idx="328">
                  <c:v>105.23</c:v>
                </c:pt>
                <c:pt idx="329">
                  <c:v>105.73</c:v>
                </c:pt>
                <c:pt idx="330">
                  <c:v>106.15</c:v>
                </c:pt>
                <c:pt idx="331">
                  <c:v>106.65</c:v>
                </c:pt>
                <c:pt idx="332">
                  <c:v>107.13</c:v>
                </c:pt>
                <c:pt idx="333">
                  <c:v>107.13</c:v>
                </c:pt>
                <c:pt idx="334">
                  <c:v>107.65</c:v>
                </c:pt>
                <c:pt idx="335">
                  <c:v>108.1</c:v>
                </c:pt>
                <c:pt idx="336">
                  <c:v>108.65</c:v>
                </c:pt>
                <c:pt idx="337">
                  <c:v>109.13</c:v>
                </c:pt>
                <c:pt idx="338">
                  <c:v>109.65</c:v>
                </c:pt>
                <c:pt idx="339">
                  <c:v>109.65</c:v>
                </c:pt>
                <c:pt idx="340">
                  <c:v>110.12</c:v>
                </c:pt>
                <c:pt idx="341">
                  <c:v>110.67</c:v>
                </c:pt>
                <c:pt idx="342">
                  <c:v>111.12</c:v>
                </c:pt>
                <c:pt idx="343">
                  <c:v>111.62</c:v>
                </c:pt>
                <c:pt idx="344">
                  <c:v>112.15</c:v>
                </c:pt>
                <c:pt idx="345">
                  <c:v>112.15</c:v>
                </c:pt>
                <c:pt idx="346">
                  <c:v>112.64</c:v>
                </c:pt>
                <c:pt idx="347">
                  <c:v>113.16</c:v>
                </c:pt>
                <c:pt idx="348">
                  <c:v>113.66</c:v>
                </c:pt>
                <c:pt idx="349">
                  <c:v>114.16</c:v>
                </c:pt>
                <c:pt idx="350">
                  <c:v>114.16</c:v>
                </c:pt>
                <c:pt idx="351">
                  <c:v>114.69</c:v>
                </c:pt>
                <c:pt idx="352">
                  <c:v>115.17</c:v>
                </c:pt>
                <c:pt idx="353">
                  <c:v>115.66</c:v>
                </c:pt>
                <c:pt idx="354">
                  <c:v>116.17</c:v>
                </c:pt>
                <c:pt idx="355">
                  <c:v>116.72</c:v>
                </c:pt>
                <c:pt idx="356">
                  <c:v>116.72</c:v>
                </c:pt>
                <c:pt idx="357">
                  <c:v>117.23</c:v>
                </c:pt>
                <c:pt idx="358">
                  <c:v>117.74</c:v>
                </c:pt>
                <c:pt idx="359">
                  <c:v>118.27</c:v>
                </c:pt>
                <c:pt idx="360">
                  <c:v>118.77</c:v>
                </c:pt>
                <c:pt idx="361">
                  <c:v>119.26</c:v>
                </c:pt>
                <c:pt idx="362">
                  <c:v>119.26</c:v>
                </c:pt>
                <c:pt idx="363">
                  <c:v>119.77</c:v>
                </c:pt>
                <c:pt idx="364">
                  <c:v>120.29</c:v>
                </c:pt>
                <c:pt idx="365">
                  <c:v>120.79</c:v>
                </c:pt>
                <c:pt idx="366">
                  <c:v>121.32</c:v>
                </c:pt>
                <c:pt idx="367">
                  <c:v>121.32</c:v>
                </c:pt>
                <c:pt idx="368">
                  <c:v>121.89</c:v>
                </c:pt>
                <c:pt idx="369">
                  <c:v>122.41</c:v>
                </c:pt>
                <c:pt idx="370">
                  <c:v>122.93</c:v>
                </c:pt>
                <c:pt idx="371">
                  <c:v>123.46</c:v>
                </c:pt>
                <c:pt idx="372">
                  <c:v>123.98</c:v>
                </c:pt>
                <c:pt idx="373">
                  <c:v>123.98</c:v>
                </c:pt>
                <c:pt idx="374">
                  <c:v>124.51</c:v>
                </c:pt>
                <c:pt idx="375">
                  <c:v>125.04</c:v>
                </c:pt>
                <c:pt idx="376">
                  <c:v>125.53</c:v>
                </c:pt>
                <c:pt idx="377">
                  <c:v>126.06</c:v>
                </c:pt>
                <c:pt idx="378">
                  <c:v>126.55</c:v>
                </c:pt>
                <c:pt idx="379">
                  <c:v>126.55</c:v>
                </c:pt>
                <c:pt idx="380">
                  <c:v>127.09</c:v>
                </c:pt>
                <c:pt idx="381">
                  <c:v>127.63</c:v>
                </c:pt>
                <c:pt idx="382">
                  <c:v>128.15</c:v>
                </c:pt>
                <c:pt idx="383">
                  <c:v>128.66999999999999</c:v>
                </c:pt>
                <c:pt idx="384">
                  <c:v>128.66999999999999</c:v>
                </c:pt>
                <c:pt idx="385">
                  <c:v>129.22</c:v>
                </c:pt>
                <c:pt idx="386">
                  <c:v>129.69999999999999</c:v>
                </c:pt>
                <c:pt idx="387">
                  <c:v>130.25</c:v>
                </c:pt>
                <c:pt idx="388">
                  <c:v>130.77000000000001</c:v>
                </c:pt>
                <c:pt idx="389">
                  <c:v>131.32</c:v>
                </c:pt>
                <c:pt idx="390">
                  <c:v>131.32</c:v>
                </c:pt>
                <c:pt idx="391">
                  <c:v>131.86000000000001</c:v>
                </c:pt>
                <c:pt idx="392">
                  <c:v>132.4</c:v>
                </c:pt>
                <c:pt idx="393">
                  <c:v>132.93</c:v>
                </c:pt>
                <c:pt idx="394">
                  <c:v>133.44</c:v>
                </c:pt>
                <c:pt idx="395">
                  <c:v>133.99</c:v>
                </c:pt>
                <c:pt idx="396">
                  <c:v>133.99</c:v>
                </c:pt>
                <c:pt idx="397">
                  <c:v>134.47</c:v>
                </c:pt>
                <c:pt idx="398">
                  <c:v>135.06</c:v>
                </c:pt>
                <c:pt idx="399">
                  <c:v>135.57</c:v>
                </c:pt>
                <c:pt idx="400">
                  <c:v>136.15</c:v>
                </c:pt>
                <c:pt idx="401">
                  <c:v>136.15</c:v>
                </c:pt>
                <c:pt idx="402">
                  <c:v>136.68</c:v>
                </c:pt>
                <c:pt idx="403">
                  <c:v>137.21</c:v>
                </c:pt>
                <c:pt idx="404">
                  <c:v>137.74</c:v>
                </c:pt>
                <c:pt idx="405">
                  <c:v>138.30000000000001</c:v>
                </c:pt>
                <c:pt idx="406">
                  <c:v>138.80000000000001</c:v>
                </c:pt>
                <c:pt idx="407">
                  <c:v>138.80000000000001</c:v>
                </c:pt>
                <c:pt idx="408">
                  <c:v>139.35</c:v>
                </c:pt>
                <c:pt idx="409">
                  <c:v>139.88</c:v>
                </c:pt>
                <c:pt idx="410">
                  <c:v>140.44</c:v>
                </c:pt>
                <c:pt idx="411">
                  <c:v>140.99</c:v>
                </c:pt>
                <c:pt idx="412">
                  <c:v>141.54</c:v>
                </c:pt>
                <c:pt idx="413">
                  <c:v>141.54</c:v>
                </c:pt>
                <c:pt idx="414">
                  <c:v>142.11000000000001</c:v>
                </c:pt>
                <c:pt idx="415">
                  <c:v>142.63999999999999</c:v>
                </c:pt>
                <c:pt idx="416">
                  <c:v>143.16999999999999</c:v>
                </c:pt>
                <c:pt idx="417">
                  <c:v>143.68</c:v>
                </c:pt>
                <c:pt idx="418">
                  <c:v>143.68</c:v>
                </c:pt>
                <c:pt idx="419">
                  <c:v>144.22</c:v>
                </c:pt>
                <c:pt idx="420">
                  <c:v>144.79</c:v>
                </c:pt>
                <c:pt idx="421">
                  <c:v>145.35</c:v>
                </c:pt>
                <c:pt idx="422">
                  <c:v>145.88</c:v>
                </c:pt>
                <c:pt idx="423">
                  <c:v>146.44999999999999</c:v>
                </c:pt>
                <c:pt idx="424">
                  <c:v>146.44999999999999</c:v>
                </c:pt>
                <c:pt idx="425">
                  <c:v>146.99</c:v>
                </c:pt>
                <c:pt idx="426">
                  <c:v>147.54</c:v>
                </c:pt>
                <c:pt idx="427">
                  <c:v>148.1</c:v>
                </c:pt>
                <c:pt idx="428">
                  <c:v>148.65</c:v>
                </c:pt>
                <c:pt idx="429">
                  <c:v>149.21</c:v>
                </c:pt>
                <c:pt idx="430">
                  <c:v>149.21</c:v>
                </c:pt>
                <c:pt idx="431">
                  <c:v>149.75</c:v>
                </c:pt>
                <c:pt idx="432">
                  <c:v>150.28</c:v>
                </c:pt>
                <c:pt idx="433">
                  <c:v>150.87</c:v>
                </c:pt>
                <c:pt idx="434">
                  <c:v>151.41</c:v>
                </c:pt>
                <c:pt idx="435">
                  <c:v>151.41</c:v>
                </c:pt>
                <c:pt idx="436">
                  <c:v>151.97</c:v>
                </c:pt>
                <c:pt idx="437">
                  <c:v>152.57</c:v>
                </c:pt>
                <c:pt idx="438">
                  <c:v>153.12</c:v>
                </c:pt>
                <c:pt idx="439">
                  <c:v>153.66999999999999</c:v>
                </c:pt>
                <c:pt idx="440">
                  <c:v>154.25</c:v>
                </c:pt>
                <c:pt idx="441">
                  <c:v>154.25</c:v>
                </c:pt>
                <c:pt idx="442">
                  <c:v>154.79</c:v>
                </c:pt>
                <c:pt idx="443">
                  <c:v>155.35</c:v>
                </c:pt>
                <c:pt idx="444">
                  <c:v>155.94</c:v>
                </c:pt>
                <c:pt idx="445">
                  <c:v>156.44999999999999</c:v>
                </c:pt>
                <c:pt idx="446">
                  <c:v>157</c:v>
                </c:pt>
                <c:pt idx="447">
                  <c:v>157</c:v>
                </c:pt>
                <c:pt idx="448">
                  <c:v>157.6</c:v>
                </c:pt>
                <c:pt idx="449">
                  <c:v>158.13999999999999</c:v>
                </c:pt>
                <c:pt idx="450">
                  <c:v>158.72</c:v>
                </c:pt>
                <c:pt idx="451">
                  <c:v>159.29</c:v>
                </c:pt>
                <c:pt idx="452">
                  <c:v>159.29</c:v>
                </c:pt>
                <c:pt idx="453">
                  <c:v>159.83000000000001</c:v>
                </c:pt>
                <c:pt idx="454">
                  <c:v>160.38</c:v>
                </c:pt>
                <c:pt idx="455">
                  <c:v>160.97999999999999</c:v>
                </c:pt>
                <c:pt idx="456">
                  <c:v>161.53</c:v>
                </c:pt>
                <c:pt idx="457">
                  <c:v>162.09</c:v>
                </c:pt>
                <c:pt idx="458">
                  <c:v>162.09</c:v>
                </c:pt>
                <c:pt idx="459">
                  <c:v>162.68</c:v>
                </c:pt>
                <c:pt idx="460">
                  <c:v>163.19999999999999</c:v>
                </c:pt>
                <c:pt idx="461">
                  <c:v>163.78</c:v>
                </c:pt>
                <c:pt idx="462">
                  <c:v>164.37</c:v>
                </c:pt>
                <c:pt idx="463">
                  <c:v>164.95</c:v>
                </c:pt>
                <c:pt idx="464">
                  <c:v>164.95</c:v>
                </c:pt>
                <c:pt idx="465">
                  <c:v>165.52</c:v>
                </c:pt>
                <c:pt idx="466">
                  <c:v>166.07</c:v>
                </c:pt>
                <c:pt idx="467">
                  <c:v>166.65</c:v>
                </c:pt>
                <c:pt idx="468">
                  <c:v>167.22</c:v>
                </c:pt>
                <c:pt idx="469">
                  <c:v>167.22</c:v>
                </c:pt>
                <c:pt idx="470">
                  <c:v>167.79</c:v>
                </c:pt>
                <c:pt idx="471">
                  <c:v>168.37</c:v>
                </c:pt>
                <c:pt idx="472">
                  <c:v>168.95</c:v>
                </c:pt>
                <c:pt idx="473">
                  <c:v>169.48</c:v>
                </c:pt>
                <c:pt idx="474">
                  <c:v>170.06</c:v>
                </c:pt>
                <c:pt idx="475">
                  <c:v>170.06</c:v>
                </c:pt>
                <c:pt idx="476">
                  <c:v>170.65</c:v>
                </c:pt>
                <c:pt idx="477">
                  <c:v>171.22</c:v>
                </c:pt>
                <c:pt idx="478">
                  <c:v>171.83</c:v>
                </c:pt>
                <c:pt idx="479">
                  <c:v>172.39</c:v>
                </c:pt>
                <c:pt idx="480">
                  <c:v>172.95</c:v>
                </c:pt>
                <c:pt idx="481">
                  <c:v>172.95</c:v>
                </c:pt>
                <c:pt idx="482">
                  <c:v>173.53</c:v>
                </c:pt>
                <c:pt idx="483">
                  <c:v>174.09</c:v>
                </c:pt>
                <c:pt idx="484">
                  <c:v>174.69</c:v>
                </c:pt>
                <c:pt idx="485">
                  <c:v>175.26</c:v>
                </c:pt>
                <c:pt idx="486">
                  <c:v>175.26</c:v>
                </c:pt>
                <c:pt idx="487">
                  <c:v>175.85</c:v>
                </c:pt>
                <c:pt idx="488">
                  <c:v>176.43</c:v>
                </c:pt>
                <c:pt idx="489">
                  <c:v>177</c:v>
                </c:pt>
                <c:pt idx="490">
                  <c:v>177.57</c:v>
                </c:pt>
                <c:pt idx="491">
                  <c:v>178.16</c:v>
                </c:pt>
                <c:pt idx="492">
                  <c:v>178.16</c:v>
                </c:pt>
                <c:pt idx="493">
                  <c:v>178.75</c:v>
                </c:pt>
                <c:pt idx="494">
                  <c:v>179.28</c:v>
                </c:pt>
                <c:pt idx="495">
                  <c:v>179.88</c:v>
                </c:pt>
                <c:pt idx="496">
                  <c:v>180.45</c:v>
                </c:pt>
                <c:pt idx="497">
                  <c:v>181.03</c:v>
                </c:pt>
                <c:pt idx="498">
                  <c:v>181.03</c:v>
                </c:pt>
                <c:pt idx="499">
                  <c:v>181.64</c:v>
                </c:pt>
                <c:pt idx="500">
                  <c:v>182.23</c:v>
                </c:pt>
                <c:pt idx="501">
                  <c:v>182.81</c:v>
                </c:pt>
                <c:pt idx="502">
                  <c:v>183.39</c:v>
                </c:pt>
                <c:pt idx="503">
                  <c:v>183.39</c:v>
                </c:pt>
                <c:pt idx="504">
                  <c:v>183.93</c:v>
                </c:pt>
                <c:pt idx="505">
                  <c:v>184.55</c:v>
                </c:pt>
                <c:pt idx="506">
                  <c:v>185.13</c:v>
                </c:pt>
                <c:pt idx="507">
                  <c:v>185.7</c:v>
                </c:pt>
                <c:pt idx="508">
                  <c:v>186.33</c:v>
                </c:pt>
                <c:pt idx="509">
                  <c:v>186.33</c:v>
                </c:pt>
                <c:pt idx="510">
                  <c:v>186.92</c:v>
                </c:pt>
                <c:pt idx="511">
                  <c:v>187.51</c:v>
                </c:pt>
                <c:pt idx="512">
                  <c:v>188.09</c:v>
                </c:pt>
                <c:pt idx="513">
                  <c:v>188.69</c:v>
                </c:pt>
                <c:pt idx="514">
                  <c:v>189.24</c:v>
                </c:pt>
                <c:pt idx="515">
                  <c:v>189.24</c:v>
                </c:pt>
                <c:pt idx="516">
                  <c:v>189.85</c:v>
                </c:pt>
                <c:pt idx="517">
                  <c:v>190.42</c:v>
                </c:pt>
                <c:pt idx="518">
                  <c:v>191</c:v>
                </c:pt>
                <c:pt idx="519">
                  <c:v>191.56</c:v>
                </c:pt>
                <c:pt idx="520">
                  <c:v>191.56</c:v>
                </c:pt>
                <c:pt idx="521">
                  <c:v>192.17</c:v>
                </c:pt>
                <c:pt idx="522">
                  <c:v>192.76</c:v>
                </c:pt>
                <c:pt idx="523">
                  <c:v>193.31</c:v>
                </c:pt>
                <c:pt idx="524">
                  <c:v>193.93</c:v>
                </c:pt>
                <c:pt idx="525">
                  <c:v>194.5</c:v>
                </c:pt>
                <c:pt idx="526">
                  <c:v>194.5</c:v>
                </c:pt>
                <c:pt idx="527">
                  <c:v>195.08</c:v>
                </c:pt>
                <c:pt idx="528">
                  <c:v>195.69</c:v>
                </c:pt>
                <c:pt idx="529">
                  <c:v>196.25</c:v>
                </c:pt>
                <c:pt idx="530">
                  <c:v>196.85</c:v>
                </c:pt>
                <c:pt idx="531">
                  <c:v>197.47</c:v>
                </c:pt>
                <c:pt idx="532">
                  <c:v>198.04</c:v>
                </c:pt>
                <c:pt idx="533">
                  <c:v>198.04</c:v>
                </c:pt>
                <c:pt idx="534">
                  <c:v>198.63</c:v>
                </c:pt>
                <c:pt idx="535">
                  <c:v>199.22</c:v>
                </c:pt>
                <c:pt idx="536">
                  <c:v>199.79</c:v>
                </c:pt>
                <c:pt idx="537">
                  <c:v>200.41</c:v>
                </c:pt>
                <c:pt idx="538">
                  <c:v>201</c:v>
                </c:pt>
                <c:pt idx="539">
                  <c:v>201</c:v>
                </c:pt>
                <c:pt idx="540">
                  <c:v>201.57</c:v>
                </c:pt>
                <c:pt idx="541">
                  <c:v>202.17</c:v>
                </c:pt>
                <c:pt idx="542">
                  <c:v>202.76</c:v>
                </c:pt>
                <c:pt idx="543">
                  <c:v>203.34</c:v>
                </c:pt>
                <c:pt idx="544">
                  <c:v>203.91</c:v>
                </c:pt>
                <c:pt idx="545">
                  <c:v>203.91</c:v>
                </c:pt>
                <c:pt idx="546">
                  <c:v>204.55</c:v>
                </c:pt>
                <c:pt idx="547">
                  <c:v>205.1</c:v>
                </c:pt>
                <c:pt idx="548">
                  <c:v>205.72</c:v>
                </c:pt>
                <c:pt idx="549">
                  <c:v>206.31</c:v>
                </c:pt>
                <c:pt idx="550">
                  <c:v>206.92</c:v>
                </c:pt>
                <c:pt idx="551">
                  <c:v>206.92</c:v>
                </c:pt>
                <c:pt idx="552">
                  <c:v>207.49</c:v>
                </c:pt>
                <c:pt idx="553">
                  <c:v>208.11</c:v>
                </c:pt>
                <c:pt idx="554">
                  <c:v>208.67</c:v>
                </c:pt>
                <c:pt idx="555">
                  <c:v>209.28</c:v>
                </c:pt>
                <c:pt idx="556">
                  <c:v>209.9</c:v>
                </c:pt>
                <c:pt idx="557">
                  <c:v>209.9</c:v>
                </c:pt>
                <c:pt idx="558">
                  <c:v>210.48</c:v>
                </c:pt>
                <c:pt idx="559">
                  <c:v>211.09</c:v>
                </c:pt>
                <c:pt idx="560">
                  <c:v>211.68</c:v>
                </c:pt>
                <c:pt idx="561">
                  <c:v>212.26</c:v>
                </c:pt>
                <c:pt idx="562">
                  <c:v>212.87</c:v>
                </c:pt>
                <c:pt idx="563">
                  <c:v>212.87</c:v>
                </c:pt>
                <c:pt idx="564">
                  <c:v>213.46</c:v>
                </c:pt>
                <c:pt idx="565">
                  <c:v>214.08</c:v>
                </c:pt>
                <c:pt idx="566">
                  <c:v>214.66</c:v>
                </c:pt>
                <c:pt idx="567">
                  <c:v>215.23</c:v>
                </c:pt>
                <c:pt idx="568">
                  <c:v>215.82</c:v>
                </c:pt>
                <c:pt idx="569">
                  <c:v>215.82</c:v>
                </c:pt>
                <c:pt idx="570">
                  <c:v>216.45</c:v>
                </c:pt>
                <c:pt idx="571">
                  <c:v>217.03</c:v>
                </c:pt>
                <c:pt idx="572">
                  <c:v>217.68</c:v>
                </c:pt>
                <c:pt idx="573">
                  <c:v>218.26</c:v>
                </c:pt>
                <c:pt idx="574">
                  <c:v>218.87</c:v>
                </c:pt>
                <c:pt idx="575">
                  <c:v>219.44</c:v>
                </c:pt>
                <c:pt idx="576">
                  <c:v>219.44</c:v>
                </c:pt>
                <c:pt idx="577">
                  <c:v>220.05</c:v>
                </c:pt>
                <c:pt idx="578">
                  <c:v>220.67</c:v>
                </c:pt>
                <c:pt idx="579">
                  <c:v>221.27</c:v>
                </c:pt>
                <c:pt idx="580">
                  <c:v>221.88</c:v>
                </c:pt>
                <c:pt idx="581">
                  <c:v>222.48</c:v>
                </c:pt>
                <c:pt idx="582">
                  <c:v>222.48</c:v>
                </c:pt>
                <c:pt idx="583">
                  <c:v>223.07</c:v>
                </c:pt>
                <c:pt idx="584">
                  <c:v>223.63</c:v>
                </c:pt>
                <c:pt idx="585">
                  <c:v>224.26</c:v>
                </c:pt>
                <c:pt idx="586">
                  <c:v>224.81</c:v>
                </c:pt>
                <c:pt idx="587">
                  <c:v>225.44</c:v>
                </c:pt>
                <c:pt idx="588">
                  <c:v>225.44</c:v>
                </c:pt>
                <c:pt idx="589">
                  <c:v>226.08</c:v>
                </c:pt>
                <c:pt idx="590">
                  <c:v>226.69</c:v>
                </c:pt>
                <c:pt idx="591">
                  <c:v>227.28</c:v>
                </c:pt>
                <c:pt idx="592">
                  <c:v>227.9</c:v>
                </c:pt>
                <c:pt idx="593">
                  <c:v>228.51</c:v>
                </c:pt>
                <c:pt idx="594">
                  <c:v>228.51</c:v>
                </c:pt>
                <c:pt idx="595">
                  <c:v>229.12</c:v>
                </c:pt>
                <c:pt idx="596">
                  <c:v>229.72</c:v>
                </c:pt>
                <c:pt idx="597">
                  <c:v>230.33</c:v>
                </c:pt>
                <c:pt idx="598">
                  <c:v>230.94</c:v>
                </c:pt>
                <c:pt idx="599">
                  <c:v>231.52</c:v>
                </c:pt>
                <c:pt idx="600">
                  <c:v>231.52</c:v>
                </c:pt>
                <c:pt idx="601">
                  <c:v>232.15</c:v>
                </c:pt>
                <c:pt idx="602">
                  <c:v>232.75</c:v>
                </c:pt>
                <c:pt idx="603">
                  <c:v>233.34</c:v>
                </c:pt>
                <c:pt idx="604">
                  <c:v>233.99</c:v>
                </c:pt>
                <c:pt idx="605">
                  <c:v>234.58</c:v>
                </c:pt>
                <c:pt idx="606">
                  <c:v>235.2</c:v>
                </c:pt>
                <c:pt idx="607">
                  <c:v>235.2</c:v>
                </c:pt>
                <c:pt idx="608">
                  <c:v>235.79</c:v>
                </c:pt>
                <c:pt idx="609">
                  <c:v>236.42</c:v>
                </c:pt>
                <c:pt idx="610">
                  <c:v>237</c:v>
                </c:pt>
                <c:pt idx="611">
                  <c:v>237.62</c:v>
                </c:pt>
                <c:pt idx="612">
                  <c:v>238.27</c:v>
                </c:pt>
                <c:pt idx="613">
                  <c:v>238.27</c:v>
                </c:pt>
                <c:pt idx="614">
                  <c:v>238.88</c:v>
                </c:pt>
                <c:pt idx="615">
                  <c:v>239.45</c:v>
                </c:pt>
                <c:pt idx="616">
                  <c:v>240.1</c:v>
                </c:pt>
                <c:pt idx="617">
                  <c:v>240.72</c:v>
                </c:pt>
                <c:pt idx="618">
                  <c:v>241.31</c:v>
                </c:pt>
                <c:pt idx="619">
                  <c:v>241.31</c:v>
                </c:pt>
                <c:pt idx="620">
                  <c:v>241.91</c:v>
                </c:pt>
                <c:pt idx="621">
                  <c:v>242.55</c:v>
                </c:pt>
                <c:pt idx="622">
                  <c:v>243.15</c:v>
                </c:pt>
                <c:pt idx="623">
                  <c:v>243.78</c:v>
                </c:pt>
                <c:pt idx="624">
                  <c:v>244.4</c:v>
                </c:pt>
                <c:pt idx="625">
                  <c:v>244.4</c:v>
                </c:pt>
                <c:pt idx="626">
                  <c:v>245.06</c:v>
                </c:pt>
                <c:pt idx="627">
                  <c:v>245.65</c:v>
                </c:pt>
                <c:pt idx="628">
                  <c:v>246.24</c:v>
                </c:pt>
                <c:pt idx="629">
                  <c:v>246.9</c:v>
                </c:pt>
                <c:pt idx="630">
                  <c:v>247.5</c:v>
                </c:pt>
                <c:pt idx="631">
                  <c:v>247.5</c:v>
                </c:pt>
                <c:pt idx="632">
                  <c:v>248.12</c:v>
                </c:pt>
                <c:pt idx="633">
                  <c:v>248.75</c:v>
                </c:pt>
                <c:pt idx="634">
                  <c:v>249.33</c:v>
                </c:pt>
                <c:pt idx="635">
                  <c:v>249.99</c:v>
                </c:pt>
                <c:pt idx="636">
                  <c:v>250.56</c:v>
                </c:pt>
                <c:pt idx="637">
                  <c:v>251.21</c:v>
                </c:pt>
                <c:pt idx="638">
                  <c:v>251.21</c:v>
                </c:pt>
                <c:pt idx="639">
                  <c:v>251.82</c:v>
                </c:pt>
                <c:pt idx="640">
                  <c:v>252.43</c:v>
                </c:pt>
                <c:pt idx="641">
                  <c:v>253.07</c:v>
                </c:pt>
                <c:pt idx="642">
                  <c:v>253.68</c:v>
                </c:pt>
                <c:pt idx="643">
                  <c:v>254.29</c:v>
                </c:pt>
                <c:pt idx="644">
                  <c:v>254.29</c:v>
                </c:pt>
                <c:pt idx="645">
                  <c:v>254.94</c:v>
                </c:pt>
                <c:pt idx="646">
                  <c:v>255.54</c:v>
                </c:pt>
                <c:pt idx="647">
                  <c:v>256.13</c:v>
                </c:pt>
                <c:pt idx="648">
                  <c:v>256.77</c:v>
                </c:pt>
                <c:pt idx="649">
                  <c:v>257.39999999999998</c:v>
                </c:pt>
                <c:pt idx="650">
                  <c:v>257.39999999999998</c:v>
                </c:pt>
                <c:pt idx="651">
                  <c:v>258.02</c:v>
                </c:pt>
                <c:pt idx="652">
                  <c:v>258.64999999999998</c:v>
                </c:pt>
                <c:pt idx="653">
                  <c:v>259.26</c:v>
                </c:pt>
                <c:pt idx="654">
                  <c:v>259.87</c:v>
                </c:pt>
                <c:pt idx="655">
                  <c:v>260.54000000000002</c:v>
                </c:pt>
                <c:pt idx="656">
                  <c:v>260.54000000000002</c:v>
                </c:pt>
                <c:pt idx="657">
                  <c:v>261.14999999999998</c:v>
                </c:pt>
                <c:pt idx="658">
                  <c:v>261.77999999999997</c:v>
                </c:pt>
                <c:pt idx="659">
                  <c:v>262.43</c:v>
                </c:pt>
                <c:pt idx="660">
                  <c:v>263.01</c:v>
                </c:pt>
                <c:pt idx="661">
                  <c:v>263.66000000000003</c:v>
                </c:pt>
                <c:pt idx="662">
                  <c:v>264.3</c:v>
                </c:pt>
                <c:pt idx="663">
                  <c:v>264.3</c:v>
                </c:pt>
                <c:pt idx="664">
                  <c:v>264.91000000000003</c:v>
                </c:pt>
                <c:pt idx="665">
                  <c:v>265.56</c:v>
                </c:pt>
                <c:pt idx="666">
                  <c:v>266.18</c:v>
                </c:pt>
                <c:pt idx="667">
                  <c:v>266.77</c:v>
                </c:pt>
                <c:pt idx="668">
                  <c:v>267.41000000000003</c:v>
                </c:pt>
                <c:pt idx="669">
                  <c:v>267.41000000000003</c:v>
                </c:pt>
                <c:pt idx="670">
                  <c:v>268.06</c:v>
                </c:pt>
                <c:pt idx="671">
                  <c:v>268.66000000000003</c:v>
                </c:pt>
                <c:pt idx="672">
                  <c:v>269.3</c:v>
                </c:pt>
                <c:pt idx="673">
                  <c:v>269.92</c:v>
                </c:pt>
                <c:pt idx="674">
                  <c:v>270.54000000000002</c:v>
                </c:pt>
                <c:pt idx="675">
                  <c:v>270.54000000000002</c:v>
                </c:pt>
                <c:pt idx="676">
                  <c:v>271.20999999999998</c:v>
                </c:pt>
                <c:pt idx="677">
                  <c:v>271.83</c:v>
                </c:pt>
                <c:pt idx="678">
                  <c:v>272.45999999999998</c:v>
                </c:pt>
                <c:pt idx="679">
                  <c:v>273.07</c:v>
                </c:pt>
                <c:pt idx="680">
                  <c:v>273.7</c:v>
                </c:pt>
                <c:pt idx="681">
                  <c:v>273.7</c:v>
                </c:pt>
                <c:pt idx="682">
                  <c:v>274.37</c:v>
                </c:pt>
                <c:pt idx="683">
                  <c:v>274.99</c:v>
                </c:pt>
                <c:pt idx="684">
                  <c:v>275.58999999999997</c:v>
                </c:pt>
                <c:pt idx="685">
                  <c:v>276.24</c:v>
                </c:pt>
                <c:pt idx="686">
                  <c:v>276.89</c:v>
                </c:pt>
                <c:pt idx="687">
                  <c:v>276.89</c:v>
                </c:pt>
                <c:pt idx="688">
                  <c:v>277.5</c:v>
                </c:pt>
                <c:pt idx="689">
                  <c:v>278.13</c:v>
                </c:pt>
                <c:pt idx="690">
                  <c:v>278.77999999999997</c:v>
                </c:pt>
                <c:pt idx="691">
                  <c:v>279.42</c:v>
                </c:pt>
                <c:pt idx="692">
                  <c:v>280.04000000000002</c:v>
                </c:pt>
                <c:pt idx="693">
                  <c:v>280.04000000000002</c:v>
                </c:pt>
                <c:pt idx="694">
                  <c:v>280.7</c:v>
                </c:pt>
                <c:pt idx="695">
                  <c:v>281.37</c:v>
                </c:pt>
                <c:pt idx="696">
                  <c:v>282.02</c:v>
                </c:pt>
                <c:pt idx="697">
                  <c:v>282.61</c:v>
                </c:pt>
                <c:pt idx="698">
                  <c:v>283.29000000000002</c:v>
                </c:pt>
                <c:pt idx="699">
                  <c:v>283.29000000000002</c:v>
                </c:pt>
                <c:pt idx="700">
                  <c:v>283.89</c:v>
                </c:pt>
                <c:pt idx="701">
                  <c:v>284.54000000000002</c:v>
                </c:pt>
                <c:pt idx="702">
                  <c:v>285.16000000000003</c:v>
                </c:pt>
                <c:pt idx="703">
                  <c:v>285.75</c:v>
                </c:pt>
                <c:pt idx="704">
                  <c:v>286.33</c:v>
                </c:pt>
                <c:pt idx="705">
                  <c:v>286.33</c:v>
                </c:pt>
                <c:pt idx="706">
                  <c:v>286.91000000000003</c:v>
                </c:pt>
                <c:pt idx="707">
                  <c:v>287.49</c:v>
                </c:pt>
                <c:pt idx="708">
                  <c:v>288.08</c:v>
                </c:pt>
                <c:pt idx="709">
                  <c:v>288.72000000000003</c:v>
                </c:pt>
                <c:pt idx="710">
                  <c:v>289.3</c:v>
                </c:pt>
                <c:pt idx="711">
                  <c:v>289.3</c:v>
                </c:pt>
                <c:pt idx="712">
                  <c:v>289.94</c:v>
                </c:pt>
                <c:pt idx="713">
                  <c:v>290.56</c:v>
                </c:pt>
                <c:pt idx="714">
                  <c:v>291.19</c:v>
                </c:pt>
                <c:pt idx="715">
                  <c:v>291.79000000000002</c:v>
                </c:pt>
                <c:pt idx="716">
                  <c:v>292.44</c:v>
                </c:pt>
                <c:pt idx="717">
                  <c:v>292.44</c:v>
                </c:pt>
                <c:pt idx="718">
                  <c:v>293.08</c:v>
                </c:pt>
                <c:pt idx="719">
                  <c:v>293.74</c:v>
                </c:pt>
                <c:pt idx="720">
                  <c:v>294.36</c:v>
                </c:pt>
                <c:pt idx="721">
                  <c:v>294.99</c:v>
                </c:pt>
                <c:pt idx="722">
                  <c:v>295.64</c:v>
                </c:pt>
                <c:pt idx="723">
                  <c:v>295.64</c:v>
                </c:pt>
                <c:pt idx="724">
                  <c:v>296.3</c:v>
                </c:pt>
                <c:pt idx="725">
                  <c:v>296.92</c:v>
                </c:pt>
                <c:pt idx="726">
                  <c:v>297.58</c:v>
                </c:pt>
                <c:pt idx="727">
                  <c:v>298.19</c:v>
                </c:pt>
                <c:pt idx="728">
                  <c:v>298.83</c:v>
                </c:pt>
                <c:pt idx="729">
                  <c:v>298.83</c:v>
                </c:pt>
                <c:pt idx="730">
                  <c:v>299.47000000000003</c:v>
                </c:pt>
                <c:pt idx="731">
                  <c:v>300.11</c:v>
                </c:pt>
                <c:pt idx="732">
                  <c:v>300.76</c:v>
                </c:pt>
                <c:pt idx="733">
                  <c:v>301.37</c:v>
                </c:pt>
                <c:pt idx="734">
                  <c:v>302.05</c:v>
                </c:pt>
                <c:pt idx="735">
                  <c:v>302.05</c:v>
                </c:pt>
                <c:pt idx="736">
                  <c:v>302.67</c:v>
                </c:pt>
                <c:pt idx="737">
                  <c:v>303.33</c:v>
                </c:pt>
                <c:pt idx="738">
                  <c:v>303.98</c:v>
                </c:pt>
                <c:pt idx="739">
                  <c:v>304.62</c:v>
                </c:pt>
                <c:pt idx="740">
                  <c:v>305.27</c:v>
                </c:pt>
                <c:pt idx="741">
                  <c:v>305.27</c:v>
                </c:pt>
                <c:pt idx="742">
                  <c:v>305.94</c:v>
                </c:pt>
                <c:pt idx="743">
                  <c:v>306.58999999999997</c:v>
                </c:pt>
                <c:pt idx="744">
                  <c:v>307.2</c:v>
                </c:pt>
                <c:pt idx="745">
                  <c:v>307.83</c:v>
                </c:pt>
                <c:pt idx="746">
                  <c:v>308.51</c:v>
                </c:pt>
                <c:pt idx="747">
                  <c:v>308.51</c:v>
                </c:pt>
                <c:pt idx="748">
                  <c:v>309.17</c:v>
                </c:pt>
                <c:pt idx="749">
                  <c:v>309.83</c:v>
                </c:pt>
                <c:pt idx="750">
                  <c:v>310.48</c:v>
                </c:pt>
                <c:pt idx="751">
                  <c:v>311.13</c:v>
                </c:pt>
                <c:pt idx="752">
                  <c:v>311.77999999999997</c:v>
                </c:pt>
                <c:pt idx="753">
                  <c:v>311.77999999999997</c:v>
                </c:pt>
                <c:pt idx="754">
                  <c:v>312.39999999999998</c:v>
                </c:pt>
                <c:pt idx="755">
                  <c:v>313.08</c:v>
                </c:pt>
                <c:pt idx="756">
                  <c:v>313.72000000000003</c:v>
                </c:pt>
                <c:pt idx="757">
                  <c:v>314.36</c:v>
                </c:pt>
                <c:pt idx="758">
                  <c:v>315.02</c:v>
                </c:pt>
                <c:pt idx="759">
                  <c:v>315.02</c:v>
                </c:pt>
                <c:pt idx="760">
                  <c:v>315.66000000000003</c:v>
                </c:pt>
                <c:pt idx="761">
                  <c:v>316.35000000000002</c:v>
                </c:pt>
                <c:pt idx="762">
                  <c:v>316.97000000000003</c:v>
                </c:pt>
                <c:pt idx="763">
                  <c:v>317.62</c:v>
                </c:pt>
                <c:pt idx="764">
                  <c:v>318.27999999999997</c:v>
                </c:pt>
                <c:pt idx="765">
                  <c:v>318.27999999999997</c:v>
                </c:pt>
                <c:pt idx="766">
                  <c:v>318.93</c:v>
                </c:pt>
                <c:pt idx="767">
                  <c:v>319.58999999999997</c:v>
                </c:pt>
                <c:pt idx="768">
                  <c:v>320.27</c:v>
                </c:pt>
                <c:pt idx="769">
                  <c:v>320.92</c:v>
                </c:pt>
                <c:pt idx="770">
                  <c:v>321.55</c:v>
                </c:pt>
                <c:pt idx="771">
                  <c:v>321.55</c:v>
                </c:pt>
                <c:pt idx="772">
                  <c:v>322.23</c:v>
                </c:pt>
                <c:pt idx="773">
                  <c:v>322.88</c:v>
                </c:pt>
                <c:pt idx="774">
                  <c:v>323.55</c:v>
                </c:pt>
                <c:pt idx="775">
                  <c:v>324.18</c:v>
                </c:pt>
                <c:pt idx="776">
                  <c:v>324.86</c:v>
                </c:pt>
                <c:pt idx="777">
                  <c:v>324.86</c:v>
                </c:pt>
                <c:pt idx="778">
                  <c:v>325.52</c:v>
                </c:pt>
                <c:pt idx="779">
                  <c:v>326.19</c:v>
                </c:pt>
                <c:pt idx="780">
                  <c:v>326.86</c:v>
                </c:pt>
                <c:pt idx="781">
                  <c:v>327.54000000000002</c:v>
                </c:pt>
                <c:pt idx="782">
                  <c:v>328.19</c:v>
                </c:pt>
                <c:pt idx="783">
                  <c:v>328.19</c:v>
                </c:pt>
                <c:pt idx="784">
                  <c:v>328.86</c:v>
                </c:pt>
                <c:pt idx="785">
                  <c:v>329.51</c:v>
                </c:pt>
                <c:pt idx="786">
                  <c:v>330.2</c:v>
                </c:pt>
                <c:pt idx="787">
                  <c:v>330.85</c:v>
                </c:pt>
                <c:pt idx="788">
                  <c:v>331.47</c:v>
                </c:pt>
                <c:pt idx="789">
                  <c:v>331.47</c:v>
                </c:pt>
                <c:pt idx="790">
                  <c:v>332.14</c:v>
                </c:pt>
                <c:pt idx="791">
                  <c:v>332.81</c:v>
                </c:pt>
                <c:pt idx="792">
                  <c:v>333.48</c:v>
                </c:pt>
                <c:pt idx="793">
                  <c:v>334.11</c:v>
                </c:pt>
                <c:pt idx="794">
                  <c:v>334.77</c:v>
                </c:pt>
                <c:pt idx="795">
                  <c:v>334.77</c:v>
                </c:pt>
                <c:pt idx="796">
                  <c:v>335.48</c:v>
                </c:pt>
                <c:pt idx="797">
                  <c:v>336.14</c:v>
                </c:pt>
                <c:pt idx="798">
                  <c:v>336.78</c:v>
                </c:pt>
                <c:pt idx="799">
                  <c:v>337.44</c:v>
                </c:pt>
                <c:pt idx="800">
                  <c:v>338.1</c:v>
                </c:pt>
                <c:pt idx="801">
                  <c:v>338.1</c:v>
                </c:pt>
                <c:pt idx="802">
                  <c:v>338.72</c:v>
                </c:pt>
                <c:pt idx="803">
                  <c:v>339.36</c:v>
                </c:pt>
                <c:pt idx="804">
                  <c:v>340.05</c:v>
                </c:pt>
                <c:pt idx="805">
                  <c:v>340.71</c:v>
                </c:pt>
                <c:pt idx="806">
                  <c:v>341.34</c:v>
                </c:pt>
                <c:pt idx="807">
                  <c:v>342.01</c:v>
                </c:pt>
                <c:pt idx="808">
                  <c:v>342.01</c:v>
                </c:pt>
                <c:pt idx="809">
                  <c:v>342.68</c:v>
                </c:pt>
                <c:pt idx="810">
                  <c:v>343.34</c:v>
                </c:pt>
                <c:pt idx="811">
                  <c:v>343.98</c:v>
                </c:pt>
                <c:pt idx="812">
                  <c:v>344.66</c:v>
                </c:pt>
                <c:pt idx="813">
                  <c:v>345.32</c:v>
                </c:pt>
                <c:pt idx="814">
                  <c:v>345.32</c:v>
                </c:pt>
                <c:pt idx="815">
                  <c:v>346</c:v>
                </c:pt>
                <c:pt idx="816">
                  <c:v>346.63</c:v>
                </c:pt>
                <c:pt idx="817">
                  <c:v>347.32</c:v>
                </c:pt>
                <c:pt idx="818">
                  <c:v>347.96</c:v>
                </c:pt>
                <c:pt idx="819">
                  <c:v>348.63</c:v>
                </c:pt>
                <c:pt idx="820">
                  <c:v>348.63</c:v>
                </c:pt>
                <c:pt idx="821">
                  <c:v>349.27</c:v>
                </c:pt>
                <c:pt idx="822">
                  <c:v>349.94</c:v>
                </c:pt>
                <c:pt idx="823">
                  <c:v>350.57</c:v>
                </c:pt>
                <c:pt idx="824">
                  <c:v>351.25</c:v>
                </c:pt>
                <c:pt idx="825">
                  <c:v>351.9</c:v>
                </c:pt>
                <c:pt idx="826">
                  <c:v>352.57</c:v>
                </c:pt>
                <c:pt idx="827">
                  <c:v>352.57</c:v>
                </c:pt>
                <c:pt idx="828">
                  <c:v>353.24</c:v>
                </c:pt>
                <c:pt idx="829">
                  <c:v>353.9</c:v>
                </c:pt>
                <c:pt idx="830">
                  <c:v>354.57</c:v>
                </c:pt>
                <c:pt idx="831">
                  <c:v>355.25</c:v>
                </c:pt>
                <c:pt idx="832">
                  <c:v>355.89</c:v>
                </c:pt>
                <c:pt idx="833">
                  <c:v>355.89</c:v>
                </c:pt>
                <c:pt idx="834">
                  <c:v>356.54</c:v>
                </c:pt>
                <c:pt idx="835">
                  <c:v>357.19</c:v>
                </c:pt>
                <c:pt idx="836">
                  <c:v>357.87</c:v>
                </c:pt>
                <c:pt idx="837">
                  <c:v>358.56</c:v>
                </c:pt>
                <c:pt idx="838">
                  <c:v>359.19</c:v>
                </c:pt>
                <c:pt idx="839">
                  <c:v>359.19</c:v>
                </c:pt>
                <c:pt idx="840">
                  <c:v>359.88</c:v>
                </c:pt>
                <c:pt idx="841">
                  <c:v>360.57</c:v>
                </c:pt>
                <c:pt idx="842">
                  <c:v>361.23</c:v>
                </c:pt>
                <c:pt idx="843">
                  <c:v>361.87</c:v>
                </c:pt>
                <c:pt idx="844">
                  <c:v>362.54</c:v>
                </c:pt>
                <c:pt idx="845">
                  <c:v>363.21</c:v>
                </c:pt>
                <c:pt idx="846">
                  <c:v>363.21</c:v>
                </c:pt>
                <c:pt idx="847">
                  <c:v>363.86</c:v>
                </c:pt>
                <c:pt idx="848">
                  <c:v>364.56</c:v>
                </c:pt>
                <c:pt idx="849">
                  <c:v>365.24</c:v>
                </c:pt>
                <c:pt idx="850">
                  <c:v>365.93</c:v>
                </c:pt>
                <c:pt idx="851">
                  <c:v>366.61</c:v>
                </c:pt>
                <c:pt idx="852">
                  <c:v>366.61</c:v>
                </c:pt>
                <c:pt idx="853">
                  <c:v>367.26</c:v>
                </c:pt>
                <c:pt idx="854">
                  <c:v>367.95</c:v>
                </c:pt>
                <c:pt idx="855">
                  <c:v>368.61</c:v>
                </c:pt>
                <c:pt idx="856">
                  <c:v>369.31</c:v>
                </c:pt>
                <c:pt idx="857">
                  <c:v>369.98</c:v>
                </c:pt>
                <c:pt idx="858">
                  <c:v>369.98</c:v>
                </c:pt>
                <c:pt idx="859">
                  <c:v>370.67</c:v>
                </c:pt>
                <c:pt idx="860">
                  <c:v>371.34</c:v>
                </c:pt>
                <c:pt idx="861">
                  <c:v>371.99</c:v>
                </c:pt>
                <c:pt idx="862">
                  <c:v>372.68</c:v>
                </c:pt>
                <c:pt idx="863">
                  <c:v>373.33</c:v>
                </c:pt>
                <c:pt idx="864">
                  <c:v>374.03</c:v>
                </c:pt>
                <c:pt idx="865">
                  <c:v>374.03</c:v>
                </c:pt>
                <c:pt idx="866">
                  <c:v>374.71</c:v>
                </c:pt>
                <c:pt idx="867">
                  <c:v>375.34</c:v>
                </c:pt>
                <c:pt idx="868">
                  <c:v>376.05</c:v>
                </c:pt>
                <c:pt idx="869">
                  <c:v>376.69</c:v>
                </c:pt>
                <c:pt idx="870">
                  <c:v>377.39</c:v>
                </c:pt>
                <c:pt idx="871">
                  <c:v>377.39</c:v>
                </c:pt>
                <c:pt idx="872">
                  <c:v>378.06</c:v>
                </c:pt>
                <c:pt idx="873">
                  <c:v>378.73</c:v>
                </c:pt>
                <c:pt idx="874">
                  <c:v>379.4</c:v>
                </c:pt>
                <c:pt idx="875">
                  <c:v>380.05</c:v>
                </c:pt>
                <c:pt idx="876">
                  <c:v>380.75</c:v>
                </c:pt>
                <c:pt idx="877">
                  <c:v>381.43</c:v>
                </c:pt>
                <c:pt idx="878">
                  <c:v>381.43</c:v>
                </c:pt>
                <c:pt idx="879">
                  <c:v>382.1</c:v>
                </c:pt>
                <c:pt idx="880">
                  <c:v>382.77</c:v>
                </c:pt>
                <c:pt idx="881">
                  <c:v>383.45</c:v>
                </c:pt>
                <c:pt idx="882">
                  <c:v>384.13</c:v>
                </c:pt>
                <c:pt idx="883">
                  <c:v>384.8</c:v>
                </c:pt>
                <c:pt idx="884">
                  <c:v>384.8</c:v>
                </c:pt>
                <c:pt idx="885">
                  <c:v>385.46</c:v>
                </c:pt>
                <c:pt idx="886">
                  <c:v>386.13</c:v>
                </c:pt>
                <c:pt idx="887">
                  <c:v>386.81</c:v>
                </c:pt>
                <c:pt idx="888">
                  <c:v>387.5</c:v>
                </c:pt>
                <c:pt idx="889">
                  <c:v>388.15</c:v>
                </c:pt>
                <c:pt idx="890">
                  <c:v>388.81</c:v>
                </c:pt>
                <c:pt idx="891">
                  <c:v>388.81</c:v>
                </c:pt>
                <c:pt idx="892">
                  <c:v>389.52</c:v>
                </c:pt>
                <c:pt idx="893">
                  <c:v>390.17</c:v>
                </c:pt>
                <c:pt idx="894">
                  <c:v>390.88</c:v>
                </c:pt>
                <c:pt idx="895">
                  <c:v>391.55</c:v>
                </c:pt>
                <c:pt idx="896">
                  <c:v>392.21</c:v>
                </c:pt>
                <c:pt idx="897">
                  <c:v>392.21</c:v>
                </c:pt>
                <c:pt idx="898">
                  <c:v>392.89</c:v>
                </c:pt>
                <c:pt idx="899">
                  <c:v>393.56</c:v>
                </c:pt>
                <c:pt idx="900">
                  <c:v>394.25</c:v>
                </c:pt>
                <c:pt idx="901">
                  <c:v>394.91</c:v>
                </c:pt>
                <c:pt idx="902">
                  <c:v>395.59</c:v>
                </c:pt>
                <c:pt idx="903">
                  <c:v>395.59</c:v>
                </c:pt>
                <c:pt idx="904">
                  <c:v>396.3</c:v>
                </c:pt>
                <c:pt idx="905">
                  <c:v>396.94</c:v>
                </c:pt>
                <c:pt idx="906">
                  <c:v>397.65</c:v>
                </c:pt>
                <c:pt idx="907">
                  <c:v>398.29</c:v>
                </c:pt>
                <c:pt idx="908">
                  <c:v>399</c:v>
                </c:pt>
                <c:pt idx="909">
                  <c:v>399.67</c:v>
                </c:pt>
                <c:pt idx="910">
                  <c:v>399.67</c:v>
                </c:pt>
                <c:pt idx="911">
                  <c:v>400.36</c:v>
                </c:pt>
                <c:pt idx="912">
                  <c:v>401.04</c:v>
                </c:pt>
                <c:pt idx="913">
                  <c:v>401.71</c:v>
                </c:pt>
                <c:pt idx="914">
                  <c:v>402.39</c:v>
                </c:pt>
                <c:pt idx="915">
                  <c:v>403.05</c:v>
                </c:pt>
                <c:pt idx="916">
                  <c:v>403.05</c:v>
                </c:pt>
                <c:pt idx="917">
                  <c:v>403.73</c:v>
                </c:pt>
                <c:pt idx="918">
                  <c:v>404.43</c:v>
                </c:pt>
                <c:pt idx="919">
                  <c:v>405.1</c:v>
                </c:pt>
                <c:pt idx="920">
                  <c:v>405.79</c:v>
                </c:pt>
                <c:pt idx="921">
                  <c:v>406.47</c:v>
                </c:pt>
                <c:pt idx="922">
                  <c:v>407.14</c:v>
                </c:pt>
                <c:pt idx="923">
                  <c:v>407.14</c:v>
                </c:pt>
                <c:pt idx="924">
                  <c:v>407.8</c:v>
                </c:pt>
                <c:pt idx="925">
                  <c:v>408.49</c:v>
                </c:pt>
                <c:pt idx="926">
                  <c:v>409.19</c:v>
                </c:pt>
                <c:pt idx="927">
                  <c:v>409.83</c:v>
                </c:pt>
                <c:pt idx="928">
                  <c:v>410.51</c:v>
                </c:pt>
                <c:pt idx="929">
                  <c:v>410.51</c:v>
                </c:pt>
                <c:pt idx="930">
                  <c:v>411.18</c:v>
                </c:pt>
                <c:pt idx="931">
                  <c:v>411.9</c:v>
                </c:pt>
                <c:pt idx="932">
                  <c:v>412.54</c:v>
                </c:pt>
                <c:pt idx="933">
                  <c:v>413.24</c:v>
                </c:pt>
                <c:pt idx="934">
                  <c:v>413.92</c:v>
                </c:pt>
                <c:pt idx="935">
                  <c:v>414.56</c:v>
                </c:pt>
                <c:pt idx="936">
                  <c:v>414.56</c:v>
                </c:pt>
                <c:pt idx="937">
                  <c:v>415.28</c:v>
                </c:pt>
                <c:pt idx="938">
                  <c:v>415.95</c:v>
                </c:pt>
                <c:pt idx="939">
                  <c:v>416.61</c:v>
                </c:pt>
                <c:pt idx="940">
                  <c:v>417.32</c:v>
                </c:pt>
                <c:pt idx="941">
                  <c:v>418.01</c:v>
                </c:pt>
                <c:pt idx="942">
                  <c:v>418.01</c:v>
                </c:pt>
                <c:pt idx="943">
                  <c:v>418.68</c:v>
                </c:pt>
                <c:pt idx="944">
                  <c:v>419.36</c:v>
                </c:pt>
                <c:pt idx="945">
                  <c:v>420.04</c:v>
                </c:pt>
                <c:pt idx="946">
                  <c:v>420.73</c:v>
                </c:pt>
                <c:pt idx="947">
                  <c:v>421.38</c:v>
                </c:pt>
                <c:pt idx="948">
                  <c:v>422.06</c:v>
                </c:pt>
                <c:pt idx="949">
                  <c:v>422.06</c:v>
                </c:pt>
                <c:pt idx="950">
                  <c:v>422.76</c:v>
                </c:pt>
                <c:pt idx="951">
                  <c:v>423.44</c:v>
                </c:pt>
                <c:pt idx="952">
                  <c:v>424.12</c:v>
                </c:pt>
                <c:pt idx="953">
                  <c:v>424.82</c:v>
                </c:pt>
                <c:pt idx="954">
                  <c:v>425.45</c:v>
                </c:pt>
                <c:pt idx="955">
                  <c:v>425.45</c:v>
                </c:pt>
                <c:pt idx="956">
                  <c:v>426.16</c:v>
                </c:pt>
                <c:pt idx="957">
                  <c:v>426.8</c:v>
                </c:pt>
                <c:pt idx="958">
                  <c:v>427.51</c:v>
                </c:pt>
                <c:pt idx="959">
                  <c:v>428.21</c:v>
                </c:pt>
                <c:pt idx="960">
                  <c:v>428.9</c:v>
                </c:pt>
                <c:pt idx="961">
                  <c:v>428.9</c:v>
                </c:pt>
                <c:pt idx="962">
                  <c:v>429.55</c:v>
                </c:pt>
                <c:pt idx="963">
                  <c:v>430.24</c:v>
                </c:pt>
                <c:pt idx="964">
                  <c:v>430.94</c:v>
                </c:pt>
                <c:pt idx="965">
                  <c:v>431.59</c:v>
                </c:pt>
                <c:pt idx="966">
                  <c:v>432.29</c:v>
                </c:pt>
                <c:pt idx="967">
                  <c:v>432.94</c:v>
                </c:pt>
                <c:pt idx="968">
                  <c:v>432.94</c:v>
                </c:pt>
                <c:pt idx="969">
                  <c:v>433.65</c:v>
                </c:pt>
                <c:pt idx="970">
                  <c:v>434.31</c:v>
                </c:pt>
                <c:pt idx="971">
                  <c:v>435</c:v>
                </c:pt>
                <c:pt idx="972">
                  <c:v>435.69</c:v>
                </c:pt>
                <c:pt idx="973">
                  <c:v>436.37</c:v>
                </c:pt>
                <c:pt idx="974">
                  <c:v>436.37</c:v>
                </c:pt>
                <c:pt idx="975">
                  <c:v>437.05</c:v>
                </c:pt>
                <c:pt idx="976">
                  <c:v>437.74</c:v>
                </c:pt>
                <c:pt idx="977">
                  <c:v>438.43</c:v>
                </c:pt>
                <c:pt idx="978">
                  <c:v>439.1</c:v>
                </c:pt>
                <c:pt idx="979">
                  <c:v>439.8</c:v>
                </c:pt>
                <c:pt idx="980">
                  <c:v>440.47</c:v>
                </c:pt>
                <c:pt idx="981">
                  <c:v>440.47</c:v>
                </c:pt>
                <c:pt idx="982">
                  <c:v>441.18</c:v>
                </c:pt>
                <c:pt idx="983">
                  <c:v>441.87</c:v>
                </c:pt>
                <c:pt idx="984">
                  <c:v>442.54</c:v>
                </c:pt>
                <c:pt idx="985">
                  <c:v>443.25</c:v>
                </c:pt>
                <c:pt idx="986">
                  <c:v>443.95</c:v>
                </c:pt>
                <c:pt idx="987">
                  <c:v>443.95</c:v>
                </c:pt>
                <c:pt idx="988">
                  <c:v>444.63</c:v>
                </c:pt>
                <c:pt idx="989">
                  <c:v>445.28</c:v>
                </c:pt>
                <c:pt idx="990">
                  <c:v>445.99</c:v>
                </c:pt>
                <c:pt idx="991">
                  <c:v>446.66</c:v>
                </c:pt>
                <c:pt idx="992">
                  <c:v>447.36</c:v>
                </c:pt>
                <c:pt idx="993">
                  <c:v>448.04</c:v>
                </c:pt>
                <c:pt idx="994">
                  <c:v>448.04</c:v>
                </c:pt>
                <c:pt idx="995">
                  <c:v>448.71</c:v>
                </c:pt>
                <c:pt idx="996">
                  <c:v>449.39</c:v>
                </c:pt>
                <c:pt idx="997">
                  <c:v>450.08</c:v>
                </c:pt>
                <c:pt idx="998">
                  <c:v>450.79</c:v>
                </c:pt>
                <c:pt idx="999">
                  <c:v>451.47</c:v>
                </c:pt>
                <c:pt idx="1000">
                  <c:v>451.47</c:v>
                </c:pt>
                <c:pt idx="1001">
                  <c:v>452.16</c:v>
                </c:pt>
                <c:pt idx="1002">
                  <c:v>452.86</c:v>
                </c:pt>
                <c:pt idx="1003">
                  <c:v>453.52</c:v>
                </c:pt>
                <c:pt idx="1004">
                  <c:v>454.2</c:v>
                </c:pt>
                <c:pt idx="1005">
                  <c:v>454.9</c:v>
                </c:pt>
                <c:pt idx="1006">
                  <c:v>454.9</c:v>
                </c:pt>
                <c:pt idx="1007">
                  <c:v>455.59</c:v>
                </c:pt>
                <c:pt idx="1008">
                  <c:v>456.26</c:v>
                </c:pt>
                <c:pt idx="1009">
                  <c:v>456.96</c:v>
                </c:pt>
                <c:pt idx="1010">
                  <c:v>457.67</c:v>
                </c:pt>
                <c:pt idx="1011">
                  <c:v>458.33</c:v>
                </c:pt>
                <c:pt idx="1012">
                  <c:v>459.01</c:v>
                </c:pt>
                <c:pt idx="1013">
                  <c:v>459.01</c:v>
                </c:pt>
                <c:pt idx="1014">
                  <c:v>459.7</c:v>
                </c:pt>
                <c:pt idx="1015">
                  <c:v>460.39</c:v>
                </c:pt>
                <c:pt idx="1016">
                  <c:v>461.09</c:v>
                </c:pt>
                <c:pt idx="1017">
                  <c:v>461.78</c:v>
                </c:pt>
                <c:pt idx="1018">
                  <c:v>462.45</c:v>
                </c:pt>
                <c:pt idx="1019">
                  <c:v>462.45</c:v>
                </c:pt>
                <c:pt idx="1020">
                  <c:v>463.12</c:v>
                </c:pt>
                <c:pt idx="1021">
                  <c:v>463.81</c:v>
                </c:pt>
                <c:pt idx="1022">
                  <c:v>464.49</c:v>
                </c:pt>
                <c:pt idx="1023">
                  <c:v>465.15</c:v>
                </c:pt>
                <c:pt idx="1024">
                  <c:v>465.83</c:v>
                </c:pt>
                <c:pt idx="1025">
                  <c:v>466.55</c:v>
                </c:pt>
                <c:pt idx="1026">
                  <c:v>466.55</c:v>
                </c:pt>
                <c:pt idx="1027">
                  <c:v>467.21</c:v>
                </c:pt>
                <c:pt idx="1028">
                  <c:v>467.9</c:v>
                </c:pt>
                <c:pt idx="1029">
                  <c:v>468.63</c:v>
                </c:pt>
                <c:pt idx="1030">
                  <c:v>469.32</c:v>
                </c:pt>
                <c:pt idx="1031">
                  <c:v>469.99</c:v>
                </c:pt>
                <c:pt idx="1032">
                  <c:v>469.99</c:v>
                </c:pt>
                <c:pt idx="1033">
                  <c:v>470.69</c:v>
                </c:pt>
                <c:pt idx="1034">
                  <c:v>471.38</c:v>
                </c:pt>
                <c:pt idx="1035">
                  <c:v>472.08</c:v>
                </c:pt>
                <c:pt idx="1036">
                  <c:v>472.76</c:v>
                </c:pt>
                <c:pt idx="1037">
                  <c:v>473.45</c:v>
                </c:pt>
                <c:pt idx="1038">
                  <c:v>474.15</c:v>
                </c:pt>
                <c:pt idx="1039">
                  <c:v>474.15</c:v>
                </c:pt>
                <c:pt idx="1040">
                  <c:v>474.82</c:v>
                </c:pt>
                <c:pt idx="1041">
                  <c:v>475.5</c:v>
                </c:pt>
                <c:pt idx="1042">
                  <c:v>476.2</c:v>
                </c:pt>
                <c:pt idx="1043">
                  <c:v>476.91</c:v>
                </c:pt>
                <c:pt idx="1044">
                  <c:v>477.57</c:v>
                </c:pt>
                <c:pt idx="1045">
                  <c:v>477.57</c:v>
                </c:pt>
                <c:pt idx="1046">
                  <c:v>478.29</c:v>
                </c:pt>
                <c:pt idx="1047">
                  <c:v>478.96</c:v>
                </c:pt>
                <c:pt idx="1048">
                  <c:v>479.66</c:v>
                </c:pt>
                <c:pt idx="1049">
                  <c:v>480.31</c:v>
                </c:pt>
                <c:pt idx="1050">
                  <c:v>481</c:v>
                </c:pt>
                <c:pt idx="1051">
                  <c:v>481.65</c:v>
                </c:pt>
                <c:pt idx="1052">
                  <c:v>481.65</c:v>
                </c:pt>
                <c:pt idx="1053">
                  <c:v>482.35</c:v>
                </c:pt>
                <c:pt idx="1054">
                  <c:v>483.05</c:v>
                </c:pt>
                <c:pt idx="1055">
                  <c:v>483.73</c:v>
                </c:pt>
                <c:pt idx="1056">
                  <c:v>484.4</c:v>
                </c:pt>
                <c:pt idx="1057">
                  <c:v>485.1</c:v>
                </c:pt>
                <c:pt idx="1058">
                  <c:v>485.1</c:v>
                </c:pt>
                <c:pt idx="1059">
                  <c:v>485.8</c:v>
                </c:pt>
                <c:pt idx="1060">
                  <c:v>486.49</c:v>
                </c:pt>
                <c:pt idx="1061">
                  <c:v>487.18</c:v>
                </c:pt>
                <c:pt idx="1062">
                  <c:v>487.83</c:v>
                </c:pt>
                <c:pt idx="1063">
                  <c:v>488.55</c:v>
                </c:pt>
                <c:pt idx="1064">
                  <c:v>488.55</c:v>
                </c:pt>
                <c:pt idx="1065">
                  <c:v>489.25</c:v>
                </c:pt>
                <c:pt idx="1066">
                  <c:v>489.91</c:v>
                </c:pt>
                <c:pt idx="1067">
                  <c:v>490.63</c:v>
                </c:pt>
                <c:pt idx="1068">
                  <c:v>491.29</c:v>
                </c:pt>
                <c:pt idx="1069">
                  <c:v>491.93</c:v>
                </c:pt>
                <c:pt idx="1070">
                  <c:v>492.55</c:v>
                </c:pt>
                <c:pt idx="1071">
                  <c:v>492.55</c:v>
                </c:pt>
                <c:pt idx="1072">
                  <c:v>493.09</c:v>
                </c:pt>
                <c:pt idx="1073">
                  <c:v>493.6</c:v>
                </c:pt>
                <c:pt idx="1074">
                  <c:v>494.04</c:v>
                </c:pt>
                <c:pt idx="1075">
                  <c:v>494.46</c:v>
                </c:pt>
                <c:pt idx="1076">
                  <c:v>494.84</c:v>
                </c:pt>
                <c:pt idx="1077">
                  <c:v>494.84</c:v>
                </c:pt>
                <c:pt idx="1078">
                  <c:v>495.18</c:v>
                </c:pt>
              </c:numCache>
            </c:numRef>
          </c:xVal>
          <c:yVal>
            <c:numRef>
              <c:f>'1'!$G$20:$G$1098</c:f>
              <c:numCache>
                <c:formatCode>General</c:formatCode>
                <c:ptCount val="1079"/>
                <c:pt idx="0">
                  <c:v>0.49267866999999999</c:v>
                </c:pt>
                <c:pt idx="1">
                  <c:v>0.49263667</c:v>
                </c:pt>
                <c:pt idx="2">
                  <c:v>0.49271599999999999</c:v>
                </c:pt>
                <c:pt idx="3">
                  <c:v>0.49273932999999998</c:v>
                </c:pt>
                <c:pt idx="4">
                  <c:v>0.49242667000000001</c:v>
                </c:pt>
                <c:pt idx="5">
                  <c:v>0.49242667000000001</c:v>
                </c:pt>
                <c:pt idx="6">
                  <c:v>0.49275332999999999</c:v>
                </c:pt>
                <c:pt idx="7">
                  <c:v>0.49272533000000002</c:v>
                </c:pt>
                <c:pt idx="8">
                  <c:v>0.49231467000000001</c:v>
                </c:pt>
                <c:pt idx="9">
                  <c:v>0.49285132999999998</c:v>
                </c:pt>
                <c:pt idx="10">
                  <c:v>0.49281399999999997</c:v>
                </c:pt>
                <c:pt idx="11">
                  <c:v>0.49281399999999997</c:v>
                </c:pt>
                <c:pt idx="12">
                  <c:v>0.49257600000000001</c:v>
                </c:pt>
                <c:pt idx="13">
                  <c:v>0.49276733</c:v>
                </c:pt>
                <c:pt idx="14">
                  <c:v>0.49281867000000001</c:v>
                </c:pt>
                <c:pt idx="15">
                  <c:v>0.49280467</c:v>
                </c:pt>
                <c:pt idx="16">
                  <c:v>0.49280467</c:v>
                </c:pt>
                <c:pt idx="17">
                  <c:v>0.49280932999999999</c:v>
                </c:pt>
                <c:pt idx="18">
                  <c:v>0.49285132999999998</c:v>
                </c:pt>
                <c:pt idx="19">
                  <c:v>0.49298199999999998</c:v>
                </c:pt>
                <c:pt idx="20">
                  <c:v>0.49294933000000002</c:v>
                </c:pt>
                <c:pt idx="21">
                  <c:v>0.49297267</c:v>
                </c:pt>
                <c:pt idx="22">
                  <c:v>0.49297267</c:v>
                </c:pt>
                <c:pt idx="23">
                  <c:v>0.49285132999999998</c:v>
                </c:pt>
                <c:pt idx="24">
                  <c:v>0.49304267000000002</c:v>
                </c:pt>
                <c:pt idx="25">
                  <c:v>0.49294933000000002</c:v>
                </c:pt>
                <c:pt idx="26">
                  <c:v>0.49298199999999998</c:v>
                </c:pt>
                <c:pt idx="27">
                  <c:v>0.49292132999999999</c:v>
                </c:pt>
                <c:pt idx="28">
                  <c:v>0.49292132999999999</c:v>
                </c:pt>
                <c:pt idx="29">
                  <c:v>0.49293533</c:v>
                </c:pt>
                <c:pt idx="30">
                  <c:v>0.49303332999999999</c:v>
                </c:pt>
                <c:pt idx="31">
                  <c:v>0.49296332999999998</c:v>
                </c:pt>
                <c:pt idx="32">
                  <c:v>0.49317800000000001</c:v>
                </c:pt>
                <c:pt idx="33">
                  <c:v>0.49317800000000001</c:v>
                </c:pt>
                <c:pt idx="34">
                  <c:v>0.49309399999999998</c:v>
                </c:pt>
                <c:pt idx="35">
                  <c:v>0.493066</c:v>
                </c:pt>
                <c:pt idx="36">
                  <c:v>0.49298667000000002</c:v>
                </c:pt>
                <c:pt idx="37">
                  <c:v>0.49310799999999999</c:v>
                </c:pt>
                <c:pt idx="38">
                  <c:v>0.49308932999999999</c:v>
                </c:pt>
                <c:pt idx="39">
                  <c:v>0.49308932999999999</c:v>
                </c:pt>
                <c:pt idx="40">
                  <c:v>0.49314532999999999</c:v>
                </c:pt>
                <c:pt idx="41">
                  <c:v>0.49310799999999999</c:v>
                </c:pt>
                <c:pt idx="42">
                  <c:v>0.49306133000000002</c:v>
                </c:pt>
                <c:pt idx="43">
                  <c:v>0.49319667</c:v>
                </c:pt>
                <c:pt idx="44">
                  <c:v>0.49311266999999998</c:v>
                </c:pt>
                <c:pt idx="45">
                  <c:v>0.49311266999999998</c:v>
                </c:pt>
                <c:pt idx="46">
                  <c:v>0.492954</c:v>
                </c:pt>
                <c:pt idx="47">
                  <c:v>0.49238467000000002</c:v>
                </c:pt>
                <c:pt idx="48">
                  <c:v>0.49232867000000002</c:v>
                </c:pt>
                <c:pt idx="49">
                  <c:v>0.49251532999999997</c:v>
                </c:pt>
                <c:pt idx="50">
                  <c:v>0.49251532999999997</c:v>
                </c:pt>
                <c:pt idx="51">
                  <c:v>0.49207666999999999</c:v>
                </c:pt>
                <c:pt idx="52">
                  <c:v>0.49148399999999998</c:v>
                </c:pt>
                <c:pt idx="53">
                  <c:v>0.49105933000000002</c:v>
                </c:pt>
                <c:pt idx="54">
                  <c:v>0.49031733</c:v>
                </c:pt>
                <c:pt idx="55">
                  <c:v>0.48992532999999999</c:v>
                </c:pt>
                <c:pt idx="56">
                  <c:v>0.48992532999999999</c:v>
                </c:pt>
                <c:pt idx="57">
                  <c:v>0.48935600000000001</c:v>
                </c:pt>
                <c:pt idx="58">
                  <c:v>0.48885666999999999</c:v>
                </c:pt>
                <c:pt idx="59">
                  <c:v>0.48829666999999999</c:v>
                </c:pt>
                <c:pt idx="60">
                  <c:v>0.48775532999999999</c:v>
                </c:pt>
                <c:pt idx="61">
                  <c:v>0.48702732999999998</c:v>
                </c:pt>
                <c:pt idx="62">
                  <c:v>0.48702732999999998</c:v>
                </c:pt>
                <c:pt idx="63">
                  <c:v>0.48663066999999999</c:v>
                </c:pt>
                <c:pt idx="64">
                  <c:v>0.48587000000000002</c:v>
                </c:pt>
                <c:pt idx="65">
                  <c:v>0.48539866999999998</c:v>
                </c:pt>
                <c:pt idx="66">
                  <c:v>0.48453532999999999</c:v>
                </c:pt>
                <c:pt idx="67">
                  <c:v>0.48453532999999999</c:v>
                </c:pt>
                <c:pt idx="68">
                  <c:v>0.48423666999999998</c:v>
                </c:pt>
                <c:pt idx="69">
                  <c:v>0.48365332999999999</c:v>
                </c:pt>
                <c:pt idx="70">
                  <c:v>0.48293467000000001</c:v>
                </c:pt>
                <c:pt idx="71">
                  <c:v>0.48247732999999998</c:v>
                </c:pt>
                <c:pt idx="72">
                  <c:v>0.48183799999999999</c:v>
                </c:pt>
                <c:pt idx="73">
                  <c:v>0.48183799999999999</c:v>
                </c:pt>
                <c:pt idx="74">
                  <c:v>0.481292</c:v>
                </c:pt>
                <c:pt idx="75">
                  <c:v>0.48078799999999999</c:v>
                </c:pt>
                <c:pt idx="76">
                  <c:v>0.48007866999999999</c:v>
                </c:pt>
                <c:pt idx="77">
                  <c:v>0.47957933000000003</c:v>
                </c:pt>
                <c:pt idx="78">
                  <c:v>0.47899599999999998</c:v>
                </c:pt>
                <c:pt idx="79">
                  <c:v>0.47899599999999998</c:v>
                </c:pt>
                <c:pt idx="80">
                  <c:v>0.47850133</c:v>
                </c:pt>
                <c:pt idx="81">
                  <c:v>0.47785266999999998</c:v>
                </c:pt>
                <c:pt idx="82">
                  <c:v>0.47741400000000001</c:v>
                </c:pt>
                <c:pt idx="83">
                  <c:v>0.47667667000000002</c:v>
                </c:pt>
                <c:pt idx="84">
                  <c:v>0.47667667000000002</c:v>
                </c:pt>
                <c:pt idx="85">
                  <c:v>0.47626600000000002</c:v>
                </c:pt>
                <c:pt idx="86">
                  <c:v>0.475636</c:v>
                </c:pt>
                <c:pt idx="87">
                  <c:v>0.47510400000000003</c:v>
                </c:pt>
                <c:pt idx="88">
                  <c:v>0.47437132999999998</c:v>
                </c:pt>
                <c:pt idx="89">
                  <c:v>0.47377867000000001</c:v>
                </c:pt>
                <c:pt idx="90">
                  <c:v>0.47377867000000001</c:v>
                </c:pt>
                <c:pt idx="91">
                  <c:v>0.47331200000000001</c:v>
                </c:pt>
                <c:pt idx="92">
                  <c:v>0.47266799999999998</c:v>
                </c:pt>
                <c:pt idx="93">
                  <c:v>0.47209867</c:v>
                </c:pt>
                <c:pt idx="94">
                  <c:v>0.47131000000000001</c:v>
                </c:pt>
                <c:pt idx="95">
                  <c:v>0.47064732999999997</c:v>
                </c:pt>
                <c:pt idx="96">
                  <c:v>0.47064732999999997</c:v>
                </c:pt>
                <c:pt idx="97">
                  <c:v>0.47016667000000001</c:v>
                </c:pt>
                <c:pt idx="98">
                  <c:v>0.46948532999999998</c:v>
                </c:pt>
                <c:pt idx="99">
                  <c:v>0.46883667000000001</c:v>
                </c:pt>
                <c:pt idx="100">
                  <c:v>0.46811332999999999</c:v>
                </c:pt>
                <c:pt idx="101">
                  <c:v>0.46811332999999999</c:v>
                </c:pt>
                <c:pt idx="102">
                  <c:v>0.46756267000000001</c:v>
                </c:pt>
                <c:pt idx="103">
                  <c:v>0.46681600000000001</c:v>
                </c:pt>
                <c:pt idx="104">
                  <c:v>0.46643707000000001</c:v>
                </c:pt>
                <c:pt idx="105">
                  <c:v>0.46556579999999997</c:v>
                </c:pt>
                <c:pt idx="106">
                  <c:v>0.46477200000000002</c:v>
                </c:pt>
                <c:pt idx="107">
                  <c:v>0.46477200000000002</c:v>
                </c:pt>
                <c:pt idx="108">
                  <c:v>0.46403187000000001</c:v>
                </c:pt>
                <c:pt idx="109">
                  <c:v>0.46330992999999998</c:v>
                </c:pt>
                <c:pt idx="110">
                  <c:v>0.46292913000000002</c:v>
                </c:pt>
                <c:pt idx="111">
                  <c:v>0.46211853000000003</c:v>
                </c:pt>
                <c:pt idx="112">
                  <c:v>0.46179467000000002</c:v>
                </c:pt>
                <c:pt idx="113">
                  <c:v>0.46179467000000002</c:v>
                </c:pt>
                <c:pt idx="114">
                  <c:v>0.46095092999999998</c:v>
                </c:pt>
                <c:pt idx="115">
                  <c:v>0.46029946999999999</c:v>
                </c:pt>
                <c:pt idx="116">
                  <c:v>0.45962652999999998</c:v>
                </c:pt>
                <c:pt idx="117">
                  <c:v>0.45876273000000001</c:v>
                </c:pt>
                <c:pt idx="118">
                  <c:v>0.45876273000000001</c:v>
                </c:pt>
                <c:pt idx="119">
                  <c:v>0.45813179999999998</c:v>
                </c:pt>
                <c:pt idx="120">
                  <c:v>0.45753632999999999</c:v>
                </c:pt>
                <c:pt idx="121">
                  <c:v>0.45687273</c:v>
                </c:pt>
                <c:pt idx="122">
                  <c:v>0.45603460000000001</c:v>
                </c:pt>
                <c:pt idx="123">
                  <c:v>0.45534953</c:v>
                </c:pt>
                <c:pt idx="124">
                  <c:v>0.45534953</c:v>
                </c:pt>
                <c:pt idx="125">
                  <c:v>0.45444980000000001</c:v>
                </c:pt>
                <c:pt idx="126">
                  <c:v>0.45387952999999998</c:v>
                </c:pt>
                <c:pt idx="127">
                  <c:v>0.45315759999999999</c:v>
                </c:pt>
                <c:pt idx="128">
                  <c:v>0.45235027</c:v>
                </c:pt>
                <c:pt idx="129">
                  <c:v>0.4514804</c:v>
                </c:pt>
                <c:pt idx="130">
                  <c:v>0.4514804</c:v>
                </c:pt>
                <c:pt idx="131">
                  <c:v>0.45057973000000001</c:v>
                </c:pt>
                <c:pt idx="132">
                  <c:v>0.44947373000000002</c:v>
                </c:pt>
                <c:pt idx="133">
                  <c:v>0.44896039999999998</c:v>
                </c:pt>
                <c:pt idx="134">
                  <c:v>0.44820067000000002</c:v>
                </c:pt>
                <c:pt idx="135">
                  <c:v>0.44820067000000002</c:v>
                </c:pt>
                <c:pt idx="136">
                  <c:v>0.44719267000000001</c:v>
                </c:pt>
                <c:pt idx="137">
                  <c:v>0.44633446999999998</c:v>
                </c:pt>
                <c:pt idx="138">
                  <c:v>0.44560273</c:v>
                </c:pt>
                <c:pt idx="139">
                  <c:v>0.44424659999999999</c:v>
                </c:pt>
                <c:pt idx="140">
                  <c:v>0.44382939999999999</c:v>
                </c:pt>
                <c:pt idx="141">
                  <c:v>0.44382939999999999</c:v>
                </c:pt>
                <c:pt idx="142">
                  <c:v>0.44343880000000002</c:v>
                </c:pt>
                <c:pt idx="143">
                  <c:v>0.44272992999999999</c:v>
                </c:pt>
                <c:pt idx="144">
                  <c:v>0.44155299999999997</c:v>
                </c:pt>
                <c:pt idx="145">
                  <c:v>0.44086092999999998</c:v>
                </c:pt>
                <c:pt idx="146">
                  <c:v>0.44086092999999998</c:v>
                </c:pt>
                <c:pt idx="147">
                  <c:v>0.43984453000000001</c:v>
                </c:pt>
                <c:pt idx="148">
                  <c:v>0.43877959999999999</c:v>
                </c:pt>
                <c:pt idx="149">
                  <c:v>0.43755739999999999</c:v>
                </c:pt>
                <c:pt idx="150">
                  <c:v>0.43647053000000002</c:v>
                </c:pt>
                <c:pt idx="151">
                  <c:v>0.4353706</c:v>
                </c:pt>
                <c:pt idx="152">
                  <c:v>0.4353706</c:v>
                </c:pt>
                <c:pt idx="153">
                  <c:v>0.43425340000000001</c:v>
                </c:pt>
                <c:pt idx="154">
                  <c:v>0.43266252999999999</c:v>
                </c:pt>
                <c:pt idx="155">
                  <c:v>0.43141000000000002</c:v>
                </c:pt>
                <c:pt idx="156">
                  <c:v>0.42998619999999999</c:v>
                </c:pt>
                <c:pt idx="157">
                  <c:v>0.42866133000000001</c:v>
                </c:pt>
                <c:pt idx="158">
                  <c:v>0.42866133000000001</c:v>
                </c:pt>
                <c:pt idx="159">
                  <c:v>0.42692393000000001</c:v>
                </c:pt>
                <c:pt idx="160">
                  <c:v>0.42377393000000002</c:v>
                </c:pt>
                <c:pt idx="161">
                  <c:v>0.41970552999999999</c:v>
                </c:pt>
                <c:pt idx="162">
                  <c:v>0.41757100000000003</c:v>
                </c:pt>
                <c:pt idx="163">
                  <c:v>0.41757100000000003</c:v>
                </c:pt>
                <c:pt idx="164">
                  <c:v>0.41546260000000002</c:v>
                </c:pt>
                <c:pt idx="165">
                  <c:v>0.41081600000000001</c:v>
                </c:pt>
                <c:pt idx="166">
                  <c:v>0.40892367000000002</c:v>
                </c:pt>
                <c:pt idx="167">
                  <c:v>0.40699867000000001</c:v>
                </c:pt>
                <c:pt idx="168">
                  <c:v>0.40512500000000001</c:v>
                </c:pt>
                <c:pt idx="169">
                  <c:v>0.40512500000000001</c:v>
                </c:pt>
                <c:pt idx="170">
                  <c:v>0.39991093</c:v>
                </c:pt>
                <c:pt idx="171">
                  <c:v>0.39831119999999998</c:v>
                </c:pt>
                <c:pt idx="172">
                  <c:v>0.39651360000000002</c:v>
                </c:pt>
                <c:pt idx="173">
                  <c:v>0.39243587000000002</c:v>
                </c:pt>
                <c:pt idx="174">
                  <c:v>0.39008759999999998</c:v>
                </c:pt>
                <c:pt idx="175">
                  <c:v>0.39008759999999998</c:v>
                </c:pt>
                <c:pt idx="176">
                  <c:v>0.38896107000000002</c:v>
                </c:pt>
                <c:pt idx="177">
                  <c:v>0.38485160000000002</c:v>
                </c:pt>
                <c:pt idx="178">
                  <c:v>0.38382820000000001</c:v>
                </c:pt>
                <c:pt idx="179">
                  <c:v>0.38363127000000002</c:v>
                </c:pt>
                <c:pt idx="180">
                  <c:v>0.38363127000000002</c:v>
                </c:pt>
                <c:pt idx="181">
                  <c:v>0.38098012999999997</c:v>
                </c:pt>
                <c:pt idx="182">
                  <c:v>0.38059373000000002</c:v>
                </c:pt>
                <c:pt idx="183">
                  <c:v>0.37958340000000002</c:v>
                </c:pt>
                <c:pt idx="184">
                  <c:v>0.37932719999999998</c:v>
                </c:pt>
                <c:pt idx="185">
                  <c:v>0.37733592999999999</c:v>
                </c:pt>
                <c:pt idx="186">
                  <c:v>0.37733592999999999</c:v>
                </c:pt>
                <c:pt idx="187">
                  <c:v>0.37376126999999998</c:v>
                </c:pt>
                <c:pt idx="188">
                  <c:v>0.37050159999999999</c:v>
                </c:pt>
                <c:pt idx="189">
                  <c:v>0.36823640000000002</c:v>
                </c:pt>
                <c:pt idx="190">
                  <c:v>0.3661392</c:v>
                </c:pt>
                <c:pt idx="191">
                  <c:v>0.36233306999999998</c:v>
                </c:pt>
                <c:pt idx="192">
                  <c:v>0.36233306999999998</c:v>
                </c:pt>
                <c:pt idx="193">
                  <c:v>0.35870659999999999</c:v>
                </c:pt>
                <c:pt idx="194">
                  <c:v>0.35455652999999998</c:v>
                </c:pt>
                <c:pt idx="195">
                  <c:v>0.35124227000000002</c:v>
                </c:pt>
                <c:pt idx="196">
                  <c:v>0.34960940000000001</c:v>
                </c:pt>
                <c:pt idx="197">
                  <c:v>0.34960940000000001</c:v>
                </c:pt>
                <c:pt idx="198">
                  <c:v>0.34735727</c:v>
                </c:pt>
                <c:pt idx="199">
                  <c:v>0.34638426999999999</c:v>
                </c:pt>
                <c:pt idx="200">
                  <c:v>0.34503139999999999</c:v>
                </c:pt>
                <c:pt idx="201">
                  <c:v>0.34479293</c:v>
                </c:pt>
                <c:pt idx="202">
                  <c:v>0.34389786999999999</c:v>
                </c:pt>
                <c:pt idx="203">
                  <c:v>0.34389786999999999</c:v>
                </c:pt>
                <c:pt idx="204">
                  <c:v>0.34359732999999998</c:v>
                </c:pt>
                <c:pt idx="205">
                  <c:v>0.34344520000000001</c:v>
                </c:pt>
                <c:pt idx="206">
                  <c:v>0.34319833</c:v>
                </c:pt>
                <c:pt idx="207">
                  <c:v>0.34362252999999998</c:v>
                </c:pt>
                <c:pt idx="208">
                  <c:v>0.34378072999999998</c:v>
                </c:pt>
                <c:pt idx="209">
                  <c:v>0.34378072999999998</c:v>
                </c:pt>
                <c:pt idx="210">
                  <c:v>0.34454653000000002</c:v>
                </c:pt>
                <c:pt idx="211">
                  <c:v>0.34533707000000002</c:v>
                </c:pt>
                <c:pt idx="212">
                  <c:v>0.34666147000000003</c:v>
                </c:pt>
                <c:pt idx="213">
                  <c:v>0.34862146999999999</c:v>
                </c:pt>
                <c:pt idx="214">
                  <c:v>0.34862146999999999</c:v>
                </c:pt>
                <c:pt idx="215">
                  <c:v>0.34983340000000002</c:v>
                </c:pt>
                <c:pt idx="216">
                  <c:v>0.35310753</c:v>
                </c:pt>
                <c:pt idx="217">
                  <c:v>0.35426999999999997</c:v>
                </c:pt>
                <c:pt idx="218">
                  <c:v>0.3559948</c:v>
                </c:pt>
                <c:pt idx="219">
                  <c:v>0.35943786999999999</c:v>
                </c:pt>
                <c:pt idx="220">
                  <c:v>0.35943786999999999</c:v>
                </c:pt>
                <c:pt idx="221">
                  <c:v>0.36234939999999999</c:v>
                </c:pt>
                <c:pt idx="222">
                  <c:v>0.36424873000000002</c:v>
                </c:pt>
                <c:pt idx="223">
                  <c:v>0.36722232999999999</c:v>
                </c:pt>
                <c:pt idx="224">
                  <c:v>0.36937507000000003</c:v>
                </c:pt>
                <c:pt idx="225">
                  <c:v>0.37363152999999999</c:v>
                </c:pt>
                <c:pt idx="226">
                  <c:v>0.37363152999999999</c:v>
                </c:pt>
                <c:pt idx="227">
                  <c:v>0.37738119999999997</c:v>
                </c:pt>
                <c:pt idx="228">
                  <c:v>0.38122327</c:v>
                </c:pt>
                <c:pt idx="229">
                  <c:v>0.38413013000000001</c:v>
                </c:pt>
                <c:pt idx="230">
                  <c:v>0.38812760000000002</c:v>
                </c:pt>
                <c:pt idx="231">
                  <c:v>0.38812760000000002</c:v>
                </c:pt>
                <c:pt idx="232">
                  <c:v>0.39253339999999998</c:v>
                </c:pt>
                <c:pt idx="233">
                  <c:v>0.39807880000000001</c:v>
                </c:pt>
                <c:pt idx="234">
                  <c:v>0.40292559999999999</c:v>
                </c:pt>
                <c:pt idx="235">
                  <c:v>0.40759833000000001</c:v>
                </c:pt>
                <c:pt idx="236">
                  <c:v>0.40906832999999998</c:v>
                </c:pt>
                <c:pt idx="237">
                  <c:v>0.40906832999999998</c:v>
                </c:pt>
                <c:pt idx="238">
                  <c:v>0.4097422</c:v>
                </c:pt>
                <c:pt idx="239">
                  <c:v>0.4100376</c:v>
                </c:pt>
                <c:pt idx="240">
                  <c:v>0.4101146</c:v>
                </c:pt>
                <c:pt idx="241">
                  <c:v>0.41043099999999999</c:v>
                </c:pt>
                <c:pt idx="242">
                  <c:v>0.41013513000000001</c:v>
                </c:pt>
                <c:pt idx="243">
                  <c:v>0.41013513000000001</c:v>
                </c:pt>
                <c:pt idx="244">
                  <c:v>0.40982667</c:v>
                </c:pt>
                <c:pt idx="245">
                  <c:v>0.40941646999999998</c:v>
                </c:pt>
                <c:pt idx="246">
                  <c:v>0.40878692999999999</c:v>
                </c:pt>
                <c:pt idx="247">
                  <c:v>0.4081882</c:v>
                </c:pt>
                <c:pt idx="248">
                  <c:v>0.4081882</c:v>
                </c:pt>
                <c:pt idx="249">
                  <c:v>0.40729126999999998</c:v>
                </c:pt>
                <c:pt idx="250">
                  <c:v>0.40617593000000002</c:v>
                </c:pt>
                <c:pt idx="251">
                  <c:v>0.40478153</c:v>
                </c:pt>
                <c:pt idx="252">
                  <c:v>0.40336893000000001</c:v>
                </c:pt>
                <c:pt idx="253">
                  <c:v>0.40122413000000001</c:v>
                </c:pt>
                <c:pt idx="254">
                  <c:v>0.40122413000000001</c:v>
                </c:pt>
                <c:pt idx="255">
                  <c:v>0.39895472999999998</c:v>
                </c:pt>
                <c:pt idx="256">
                  <c:v>0.39637640000000002</c:v>
                </c:pt>
                <c:pt idx="257">
                  <c:v>0.39367160000000001</c:v>
                </c:pt>
                <c:pt idx="258">
                  <c:v>0.39040819999999998</c:v>
                </c:pt>
                <c:pt idx="259">
                  <c:v>0.38734453000000002</c:v>
                </c:pt>
                <c:pt idx="260">
                  <c:v>0.38734453000000002</c:v>
                </c:pt>
                <c:pt idx="261">
                  <c:v>0.38540833000000002</c:v>
                </c:pt>
                <c:pt idx="262">
                  <c:v>0.38171933000000002</c:v>
                </c:pt>
                <c:pt idx="263">
                  <c:v>0.37764906999999998</c:v>
                </c:pt>
                <c:pt idx="264">
                  <c:v>0.37360959999999999</c:v>
                </c:pt>
                <c:pt idx="265">
                  <c:v>0.37360959999999999</c:v>
                </c:pt>
                <c:pt idx="266">
                  <c:v>0.36868673000000002</c:v>
                </c:pt>
                <c:pt idx="267">
                  <c:v>0.36453433000000002</c:v>
                </c:pt>
                <c:pt idx="268">
                  <c:v>0.35968240000000001</c:v>
                </c:pt>
                <c:pt idx="269">
                  <c:v>0.35488926999999998</c:v>
                </c:pt>
                <c:pt idx="270">
                  <c:v>0.34973353000000001</c:v>
                </c:pt>
                <c:pt idx="271">
                  <c:v>0.34973353000000001</c:v>
                </c:pt>
                <c:pt idx="272">
                  <c:v>0.34551067000000002</c:v>
                </c:pt>
                <c:pt idx="273">
                  <c:v>0.33978512999999999</c:v>
                </c:pt>
                <c:pt idx="274">
                  <c:v>0.33442827000000003</c:v>
                </c:pt>
                <c:pt idx="275">
                  <c:v>0.33002759999999998</c:v>
                </c:pt>
                <c:pt idx="276">
                  <c:v>0.32504313000000001</c:v>
                </c:pt>
                <c:pt idx="277">
                  <c:v>0.32504313000000001</c:v>
                </c:pt>
                <c:pt idx="278">
                  <c:v>0.32035827</c:v>
                </c:pt>
                <c:pt idx="279">
                  <c:v>0.31372506999999999</c:v>
                </c:pt>
                <c:pt idx="280">
                  <c:v>0.30956473000000001</c:v>
                </c:pt>
                <c:pt idx="281">
                  <c:v>0.30509546999999998</c:v>
                </c:pt>
                <c:pt idx="282">
                  <c:v>0.30509546999999998</c:v>
                </c:pt>
                <c:pt idx="283">
                  <c:v>0.30116052999999998</c:v>
                </c:pt>
                <c:pt idx="284">
                  <c:v>0.29738193000000002</c:v>
                </c:pt>
                <c:pt idx="285">
                  <c:v>0.29344140000000002</c:v>
                </c:pt>
                <c:pt idx="286">
                  <c:v>0.28986020000000001</c:v>
                </c:pt>
                <c:pt idx="287">
                  <c:v>0.2863154</c:v>
                </c:pt>
                <c:pt idx="288">
                  <c:v>0.2863154</c:v>
                </c:pt>
                <c:pt idx="289">
                  <c:v>0.28356346999999998</c:v>
                </c:pt>
                <c:pt idx="290">
                  <c:v>0.28080080000000002</c:v>
                </c:pt>
                <c:pt idx="291">
                  <c:v>0.27904986999999998</c:v>
                </c:pt>
                <c:pt idx="292">
                  <c:v>0.27723593000000002</c:v>
                </c:pt>
                <c:pt idx="293">
                  <c:v>0.27529133</c:v>
                </c:pt>
                <c:pt idx="294">
                  <c:v>0.27529133</c:v>
                </c:pt>
                <c:pt idx="295">
                  <c:v>0.27427912999999998</c:v>
                </c:pt>
                <c:pt idx="296">
                  <c:v>0.27373360000000002</c:v>
                </c:pt>
                <c:pt idx="297">
                  <c:v>0.273756</c:v>
                </c:pt>
                <c:pt idx="298">
                  <c:v>0.27473553000000001</c:v>
                </c:pt>
                <c:pt idx="299">
                  <c:v>0.27473553000000001</c:v>
                </c:pt>
                <c:pt idx="300">
                  <c:v>0.27594839999999998</c:v>
                </c:pt>
                <c:pt idx="301">
                  <c:v>0.27764053</c:v>
                </c:pt>
                <c:pt idx="302">
                  <c:v>0.28008820000000001</c:v>
                </c:pt>
                <c:pt idx="303">
                  <c:v>0.28488272999999997</c:v>
                </c:pt>
                <c:pt idx="304">
                  <c:v>0.2905084</c:v>
                </c:pt>
                <c:pt idx="305">
                  <c:v>0.2905084</c:v>
                </c:pt>
                <c:pt idx="306">
                  <c:v>0.29425853000000002</c:v>
                </c:pt>
                <c:pt idx="307">
                  <c:v>0.30146339999999999</c:v>
                </c:pt>
                <c:pt idx="308">
                  <c:v>0.31037439999999999</c:v>
                </c:pt>
                <c:pt idx="309">
                  <c:v>0.31673600000000002</c:v>
                </c:pt>
                <c:pt idx="310">
                  <c:v>0.3228106</c:v>
                </c:pt>
                <c:pt idx="311">
                  <c:v>0.3228106</c:v>
                </c:pt>
                <c:pt idx="312">
                  <c:v>0.33071033</c:v>
                </c:pt>
                <c:pt idx="313">
                  <c:v>0.33755960000000002</c:v>
                </c:pt>
                <c:pt idx="314">
                  <c:v>0.34576732999999998</c:v>
                </c:pt>
                <c:pt idx="315">
                  <c:v>0.35450706999999998</c:v>
                </c:pt>
                <c:pt idx="316">
                  <c:v>0.35450706999999998</c:v>
                </c:pt>
                <c:pt idx="317">
                  <c:v>0.36232979999999998</c:v>
                </c:pt>
                <c:pt idx="318">
                  <c:v>0.37168087</c:v>
                </c:pt>
                <c:pt idx="319">
                  <c:v>0.38021713000000001</c:v>
                </c:pt>
                <c:pt idx="320">
                  <c:v>0.38743739999999999</c:v>
                </c:pt>
                <c:pt idx="321">
                  <c:v>0.39615800000000001</c:v>
                </c:pt>
                <c:pt idx="322">
                  <c:v>0.39615800000000001</c:v>
                </c:pt>
                <c:pt idx="323">
                  <c:v>0.40382299999999999</c:v>
                </c:pt>
                <c:pt idx="324">
                  <c:v>0.41023733000000001</c:v>
                </c:pt>
                <c:pt idx="325">
                  <c:v>0.41582847000000001</c:v>
                </c:pt>
                <c:pt idx="326">
                  <c:v>0.42230673000000002</c:v>
                </c:pt>
                <c:pt idx="327">
                  <c:v>0.42795620000000001</c:v>
                </c:pt>
                <c:pt idx="328">
                  <c:v>0.42795620000000001</c:v>
                </c:pt>
                <c:pt idx="329">
                  <c:v>0.43224112999999997</c:v>
                </c:pt>
                <c:pt idx="330">
                  <c:v>0.43488807000000002</c:v>
                </c:pt>
                <c:pt idx="331">
                  <c:v>0.43687886999999997</c:v>
                </c:pt>
                <c:pt idx="332">
                  <c:v>0.43880619999999998</c:v>
                </c:pt>
                <c:pt idx="333">
                  <c:v>0.43880619999999998</c:v>
                </c:pt>
                <c:pt idx="334">
                  <c:v>0.43915947</c:v>
                </c:pt>
                <c:pt idx="335">
                  <c:v>0.43792933000000001</c:v>
                </c:pt>
                <c:pt idx="336">
                  <c:v>0.43600293000000001</c:v>
                </c:pt>
                <c:pt idx="337">
                  <c:v>0.43291499999999999</c:v>
                </c:pt>
                <c:pt idx="338">
                  <c:v>0.42975847</c:v>
                </c:pt>
                <c:pt idx="339">
                  <c:v>0.42975847</c:v>
                </c:pt>
                <c:pt idx="340">
                  <c:v>0.42450007000000001</c:v>
                </c:pt>
                <c:pt idx="341">
                  <c:v>0.41824626999999998</c:v>
                </c:pt>
                <c:pt idx="342">
                  <c:v>0.41257440000000001</c:v>
                </c:pt>
                <c:pt idx="343">
                  <c:v>0.40510400000000002</c:v>
                </c:pt>
                <c:pt idx="344">
                  <c:v>0.39896593000000002</c:v>
                </c:pt>
                <c:pt idx="345">
                  <c:v>0.39896593000000002</c:v>
                </c:pt>
                <c:pt idx="346">
                  <c:v>0.39213812999999997</c:v>
                </c:pt>
                <c:pt idx="347">
                  <c:v>0.38575693</c:v>
                </c:pt>
                <c:pt idx="348">
                  <c:v>0.37995813000000001</c:v>
                </c:pt>
                <c:pt idx="349">
                  <c:v>0.37249660000000001</c:v>
                </c:pt>
                <c:pt idx="350">
                  <c:v>0.37249660000000001</c:v>
                </c:pt>
                <c:pt idx="351">
                  <c:v>0.36443027</c:v>
                </c:pt>
                <c:pt idx="352">
                  <c:v>0.35959092999999998</c:v>
                </c:pt>
                <c:pt idx="353">
                  <c:v>0.35355227</c:v>
                </c:pt>
                <c:pt idx="354">
                  <c:v>0.34755839999999999</c:v>
                </c:pt>
                <c:pt idx="355">
                  <c:v>0.34286</c:v>
                </c:pt>
                <c:pt idx="356">
                  <c:v>0.34286</c:v>
                </c:pt>
                <c:pt idx="357">
                  <c:v>0.33721053000000001</c:v>
                </c:pt>
                <c:pt idx="358">
                  <c:v>0.33146072999999998</c:v>
                </c:pt>
                <c:pt idx="359">
                  <c:v>0.32553219999999999</c:v>
                </c:pt>
                <c:pt idx="360">
                  <c:v>0.32050806999999998</c:v>
                </c:pt>
                <c:pt idx="361">
                  <c:v>0.31533133000000002</c:v>
                </c:pt>
                <c:pt idx="362">
                  <c:v>0.31533133000000002</c:v>
                </c:pt>
                <c:pt idx="363">
                  <c:v>0.31018446999999999</c:v>
                </c:pt>
                <c:pt idx="364">
                  <c:v>0.30573947000000001</c:v>
                </c:pt>
                <c:pt idx="365">
                  <c:v>0.30167247000000003</c:v>
                </c:pt>
                <c:pt idx="366">
                  <c:v>0.29701607000000002</c:v>
                </c:pt>
                <c:pt idx="367">
                  <c:v>0.29701607000000002</c:v>
                </c:pt>
                <c:pt idx="368">
                  <c:v>0.29222432999999998</c:v>
                </c:pt>
                <c:pt idx="369">
                  <c:v>0.28832907000000002</c:v>
                </c:pt>
                <c:pt idx="370">
                  <c:v>0.28442400000000001</c:v>
                </c:pt>
                <c:pt idx="371">
                  <c:v>0.28057632999999998</c:v>
                </c:pt>
                <c:pt idx="372">
                  <c:v>0.291242</c:v>
                </c:pt>
                <c:pt idx="373">
                  <c:v>0.291242</c:v>
                </c:pt>
                <c:pt idx="374">
                  <c:v>0.28777700000000001</c:v>
                </c:pt>
                <c:pt idx="375">
                  <c:v>0.28481459999999997</c:v>
                </c:pt>
                <c:pt idx="376">
                  <c:v>0.28272672999999998</c:v>
                </c:pt>
                <c:pt idx="377">
                  <c:v>0.2810626</c:v>
                </c:pt>
                <c:pt idx="378">
                  <c:v>0.27987352999999998</c:v>
                </c:pt>
                <c:pt idx="379">
                  <c:v>0.27987352999999998</c:v>
                </c:pt>
                <c:pt idx="380">
                  <c:v>0.27895326999999998</c:v>
                </c:pt>
                <c:pt idx="381">
                  <c:v>0.27812072999999998</c:v>
                </c:pt>
                <c:pt idx="382">
                  <c:v>0.27711272999999997</c:v>
                </c:pt>
                <c:pt idx="383">
                  <c:v>0.27607767</c:v>
                </c:pt>
                <c:pt idx="384">
                  <c:v>0.27607767</c:v>
                </c:pt>
                <c:pt idx="385">
                  <c:v>0.27535947</c:v>
                </c:pt>
                <c:pt idx="386">
                  <c:v>0.27438786999999998</c:v>
                </c:pt>
                <c:pt idx="387">
                  <c:v>0.27349747000000002</c:v>
                </c:pt>
                <c:pt idx="388">
                  <c:v>0.27265139999999999</c:v>
                </c:pt>
                <c:pt idx="389">
                  <c:v>0.27151133</c:v>
                </c:pt>
                <c:pt idx="390">
                  <c:v>0.27151133</c:v>
                </c:pt>
                <c:pt idx="391">
                  <c:v>0.27069280000000001</c:v>
                </c:pt>
                <c:pt idx="392">
                  <c:v>0.26974967</c:v>
                </c:pt>
                <c:pt idx="393">
                  <c:v>0.26830720000000002</c:v>
                </c:pt>
                <c:pt idx="394">
                  <c:v>0.26751200000000003</c:v>
                </c:pt>
                <c:pt idx="395">
                  <c:v>0.2665978</c:v>
                </c:pt>
                <c:pt idx="396">
                  <c:v>0.2665978</c:v>
                </c:pt>
                <c:pt idx="397">
                  <c:v>0.26578253000000002</c:v>
                </c:pt>
                <c:pt idx="398">
                  <c:v>0.26410159999999999</c:v>
                </c:pt>
                <c:pt idx="399">
                  <c:v>0.26331199999999999</c:v>
                </c:pt>
                <c:pt idx="400">
                  <c:v>0.26240107000000001</c:v>
                </c:pt>
                <c:pt idx="401">
                  <c:v>0.26240107000000001</c:v>
                </c:pt>
                <c:pt idx="402">
                  <c:v>0.26160493000000001</c:v>
                </c:pt>
                <c:pt idx="403">
                  <c:v>0.26065759999999999</c:v>
                </c:pt>
                <c:pt idx="404">
                  <c:v>0.25889453000000001</c:v>
                </c:pt>
                <c:pt idx="405">
                  <c:v>0.25867192999999999</c:v>
                </c:pt>
                <c:pt idx="406">
                  <c:v>0.25708807</c:v>
                </c:pt>
                <c:pt idx="407">
                  <c:v>0.25708807</c:v>
                </c:pt>
                <c:pt idx="408">
                  <c:v>0.25617200000000001</c:v>
                </c:pt>
                <c:pt idx="409">
                  <c:v>0.25525872999999999</c:v>
                </c:pt>
                <c:pt idx="410">
                  <c:v>0.25364407</c:v>
                </c:pt>
                <c:pt idx="411">
                  <c:v>0.25197807</c:v>
                </c:pt>
                <c:pt idx="412">
                  <c:v>0.25121553000000002</c:v>
                </c:pt>
                <c:pt idx="413">
                  <c:v>0.25121553000000002</c:v>
                </c:pt>
                <c:pt idx="414">
                  <c:v>0.25042360000000002</c:v>
                </c:pt>
                <c:pt idx="415">
                  <c:v>0.24882153000000001</c:v>
                </c:pt>
                <c:pt idx="416">
                  <c:v>0.24799226999999999</c:v>
                </c:pt>
                <c:pt idx="417">
                  <c:v>0.24714340000000001</c:v>
                </c:pt>
                <c:pt idx="418">
                  <c:v>0.24714340000000001</c:v>
                </c:pt>
                <c:pt idx="419">
                  <c:v>0.24629733000000001</c:v>
                </c:pt>
                <c:pt idx="420">
                  <c:v>0.24551707</c:v>
                </c:pt>
                <c:pt idx="421">
                  <c:v>0.2447298</c:v>
                </c:pt>
                <c:pt idx="422">
                  <c:v>0.24390846999999999</c:v>
                </c:pt>
                <c:pt idx="423">
                  <c:v>0.24308947</c:v>
                </c:pt>
                <c:pt idx="424">
                  <c:v>0.24308947</c:v>
                </c:pt>
                <c:pt idx="425">
                  <c:v>0.24226112999999999</c:v>
                </c:pt>
                <c:pt idx="426">
                  <c:v>0.24151727000000001</c:v>
                </c:pt>
                <c:pt idx="427">
                  <c:v>0.24059187000000001</c:v>
                </c:pt>
                <c:pt idx="428">
                  <c:v>0.23972293</c:v>
                </c:pt>
                <c:pt idx="429">
                  <c:v>0.23884047</c:v>
                </c:pt>
                <c:pt idx="430">
                  <c:v>0.23884047</c:v>
                </c:pt>
                <c:pt idx="431">
                  <c:v>0.237951</c:v>
                </c:pt>
                <c:pt idx="432">
                  <c:v>0.23719219999999999</c:v>
                </c:pt>
                <c:pt idx="433">
                  <c:v>0.236572</c:v>
                </c:pt>
                <c:pt idx="434">
                  <c:v>0.23563633</c:v>
                </c:pt>
                <c:pt idx="435">
                  <c:v>0.23563633</c:v>
                </c:pt>
                <c:pt idx="436">
                  <c:v>0.23491347000000001</c:v>
                </c:pt>
                <c:pt idx="437">
                  <c:v>0.23408000000000001</c:v>
                </c:pt>
                <c:pt idx="438">
                  <c:v>0.2332246</c:v>
                </c:pt>
                <c:pt idx="439">
                  <c:v>0.23241819999999999</c:v>
                </c:pt>
                <c:pt idx="440">
                  <c:v>0.23154647</c:v>
                </c:pt>
                <c:pt idx="441">
                  <c:v>0.23154647</c:v>
                </c:pt>
                <c:pt idx="442">
                  <c:v>0.23074333</c:v>
                </c:pt>
                <c:pt idx="443">
                  <c:v>0.22996447</c:v>
                </c:pt>
                <c:pt idx="444">
                  <c:v>0.22917253000000001</c:v>
                </c:pt>
                <c:pt idx="445">
                  <c:v>0.22837967000000001</c:v>
                </c:pt>
                <c:pt idx="446">
                  <c:v>0.22753033</c:v>
                </c:pt>
                <c:pt idx="447">
                  <c:v>0.22753033</c:v>
                </c:pt>
                <c:pt idx="448">
                  <c:v>0.22695960000000001</c:v>
                </c:pt>
                <c:pt idx="449">
                  <c:v>0.22606593</c:v>
                </c:pt>
                <c:pt idx="450">
                  <c:v>0.22511112999999999</c:v>
                </c:pt>
                <c:pt idx="451">
                  <c:v>0.22450212999999999</c:v>
                </c:pt>
                <c:pt idx="452">
                  <c:v>0.22450212999999999</c:v>
                </c:pt>
                <c:pt idx="453">
                  <c:v>0.22359446999999999</c:v>
                </c:pt>
                <c:pt idx="454">
                  <c:v>0.22275539999999999</c:v>
                </c:pt>
                <c:pt idx="455">
                  <c:v>0.22198027000000001</c:v>
                </c:pt>
                <c:pt idx="456">
                  <c:v>0.2211216</c:v>
                </c:pt>
                <c:pt idx="457">
                  <c:v>0.22024193</c:v>
                </c:pt>
                <c:pt idx="458">
                  <c:v>0.22024193</c:v>
                </c:pt>
                <c:pt idx="459">
                  <c:v>0.21922833</c:v>
                </c:pt>
                <c:pt idx="460">
                  <c:v>0.21846860000000001</c:v>
                </c:pt>
                <c:pt idx="461">
                  <c:v>0.21776392999999999</c:v>
                </c:pt>
                <c:pt idx="462">
                  <c:v>0.2170098</c:v>
                </c:pt>
                <c:pt idx="463">
                  <c:v>0.2161642</c:v>
                </c:pt>
                <c:pt idx="464">
                  <c:v>0.2161642</c:v>
                </c:pt>
                <c:pt idx="465">
                  <c:v>0.2153032</c:v>
                </c:pt>
                <c:pt idx="466">
                  <c:v>0.21445339999999999</c:v>
                </c:pt>
                <c:pt idx="467">
                  <c:v>0.21357513</c:v>
                </c:pt>
                <c:pt idx="468">
                  <c:v>0.21276780000000001</c:v>
                </c:pt>
                <c:pt idx="469">
                  <c:v>0.21276780000000001</c:v>
                </c:pt>
                <c:pt idx="470">
                  <c:v>0.2117542</c:v>
                </c:pt>
                <c:pt idx="471">
                  <c:v>0.21090627000000001</c:v>
                </c:pt>
                <c:pt idx="472">
                  <c:v>0.21013207</c:v>
                </c:pt>
                <c:pt idx="473">
                  <c:v>0.20939099999999999</c:v>
                </c:pt>
                <c:pt idx="474">
                  <c:v>0.20838113</c:v>
                </c:pt>
                <c:pt idx="475">
                  <c:v>0.20838113</c:v>
                </c:pt>
                <c:pt idx="476">
                  <c:v>0.20756306999999999</c:v>
                </c:pt>
                <c:pt idx="477">
                  <c:v>0.20692932999999999</c:v>
                </c:pt>
                <c:pt idx="478">
                  <c:v>0.2059764</c:v>
                </c:pt>
                <c:pt idx="479">
                  <c:v>0.20484986999999999</c:v>
                </c:pt>
                <c:pt idx="480">
                  <c:v>0.20422873</c:v>
                </c:pt>
                <c:pt idx="481">
                  <c:v>0.20422873</c:v>
                </c:pt>
                <c:pt idx="482">
                  <c:v>0.20306906999999999</c:v>
                </c:pt>
                <c:pt idx="483">
                  <c:v>0.20214460000000001</c:v>
                </c:pt>
                <c:pt idx="484">
                  <c:v>0.20143712999999999</c:v>
                </c:pt>
                <c:pt idx="485">
                  <c:v>0.20028307000000001</c:v>
                </c:pt>
                <c:pt idx="486">
                  <c:v>0.20028307000000001</c:v>
                </c:pt>
                <c:pt idx="487">
                  <c:v>0.19935067000000001</c:v>
                </c:pt>
                <c:pt idx="488">
                  <c:v>0.19852093000000001</c:v>
                </c:pt>
                <c:pt idx="489">
                  <c:v>0.19768187000000001</c:v>
                </c:pt>
                <c:pt idx="490">
                  <c:v>0.19673687000000001</c:v>
                </c:pt>
                <c:pt idx="491">
                  <c:v>0.19586092999999999</c:v>
                </c:pt>
                <c:pt idx="492">
                  <c:v>0.19586092999999999</c:v>
                </c:pt>
                <c:pt idx="493">
                  <c:v>0.19460187000000001</c:v>
                </c:pt>
                <c:pt idx="494">
                  <c:v>0.19344919999999999</c:v>
                </c:pt>
                <c:pt idx="495">
                  <c:v>0.19250653000000001</c:v>
                </c:pt>
                <c:pt idx="496">
                  <c:v>0.19164553000000001</c:v>
                </c:pt>
                <c:pt idx="497">
                  <c:v>0.19077612999999999</c:v>
                </c:pt>
                <c:pt idx="498">
                  <c:v>0.19077612999999999</c:v>
                </c:pt>
                <c:pt idx="499">
                  <c:v>0.18971679999999999</c:v>
                </c:pt>
                <c:pt idx="500">
                  <c:v>0.18843906999999999</c:v>
                </c:pt>
                <c:pt idx="501">
                  <c:v>0.18741379999999999</c:v>
                </c:pt>
                <c:pt idx="502">
                  <c:v>0.1862742</c:v>
                </c:pt>
                <c:pt idx="503">
                  <c:v>0.1862742</c:v>
                </c:pt>
                <c:pt idx="504">
                  <c:v>0.18526387</c:v>
                </c:pt>
                <c:pt idx="505">
                  <c:v>0.18376960000000001</c:v>
                </c:pt>
                <c:pt idx="506">
                  <c:v>0.18277187</c:v>
                </c:pt>
                <c:pt idx="507">
                  <c:v>0.18126639999999999</c:v>
                </c:pt>
                <c:pt idx="508">
                  <c:v>0.17986313000000001</c:v>
                </c:pt>
                <c:pt idx="509">
                  <c:v>0.17986313000000001</c:v>
                </c:pt>
                <c:pt idx="510">
                  <c:v>0.17811593000000001</c:v>
                </c:pt>
                <c:pt idx="511">
                  <c:v>0.17646112999999999</c:v>
                </c:pt>
                <c:pt idx="512">
                  <c:v>0.17421739999999999</c:v>
                </c:pt>
                <c:pt idx="513">
                  <c:v>0.17174780000000001</c:v>
                </c:pt>
                <c:pt idx="514">
                  <c:v>0.16902012999999999</c:v>
                </c:pt>
                <c:pt idx="515">
                  <c:v>0.16902012999999999</c:v>
                </c:pt>
                <c:pt idx="516">
                  <c:v>0.16561439999999999</c:v>
                </c:pt>
                <c:pt idx="517">
                  <c:v>0.16236547000000001</c:v>
                </c:pt>
                <c:pt idx="518">
                  <c:v>0.15913379999999999</c:v>
                </c:pt>
                <c:pt idx="519">
                  <c:v>0.15566832999999999</c:v>
                </c:pt>
                <c:pt idx="520">
                  <c:v>0.15566832999999999</c:v>
                </c:pt>
                <c:pt idx="521">
                  <c:v>0.1522038</c:v>
                </c:pt>
                <c:pt idx="522">
                  <c:v>0.1490426</c:v>
                </c:pt>
                <c:pt idx="523">
                  <c:v>0.1459444</c:v>
                </c:pt>
                <c:pt idx="524">
                  <c:v>0.1427552</c:v>
                </c:pt>
                <c:pt idx="525">
                  <c:v>0.13976247</c:v>
                </c:pt>
                <c:pt idx="526">
                  <c:v>0.13976247</c:v>
                </c:pt>
                <c:pt idx="527">
                  <c:v>0.13682807</c:v>
                </c:pt>
                <c:pt idx="528">
                  <c:v>0.1337798</c:v>
                </c:pt>
                <c:pt idx="529">
                  <c:v>0.13073480000000001</c:v>
                </c:pt>
                <c:pt idx="530">
                  <c:v>0.12786293000000001</c:v>
                </c:pt>
                <c:pt idx="531">
                  <c:v>0.12435827000000001</c:v>
                </c:pt>
                <c:pt idx="532">
                  <c:v>0.12096513</c:v>
                </c:pt>
                <c:pt idx="533">
                  <c:v>0.12096513</c:v>
                </c:pt>
                <c:pt idx="534">
                  <c:v>0.11781606999999999</c:v>
                </c:pt>
                <c:pt idx="535">
                  <c:v>0.11447287</c:v>
                </c:pt>
                <c:pt idx="536">
                  <c:v>0.11102140000000001</c:v>
                </c:pt>
                <c:pt idx="537">
                  <c:v>0.1077188</c:v>
                </c:pt>
                <c:pt idx="538">
                  <c:v>6.3098000000000001E-2</c:v>
                </c:pt>
                <c:pt idx="539">
                  <c:v>6.3098000000000001E-2</c:v>
                </c:pt>
                <c:pt idx="540">
                  <c:v>6.1334930000000003E-2</c:v>
                </c:pt>
                <c:pt idx="541">
                  <c:v>5.9674530000000003E-2</c:v>
                </c:pt>
                <c:pt idx="542">
                  <c:v>5.8121470000000001E-2</c:v>
                </c:pt>
                <c:pt idx="543">
                  <c:v>5.6685069999999997E-2</c:v>
                </c:pt>
                <c:pt idx="544">
                  <c:v>5.5363469999999998E-2</c:v>
                </c:pt>
                <c:pt idx="545">
                  <c:v>5.5363469999999998E-2</c:v>
                </c:pt>
                <c:pt idx="546">
                  <c:v>5.4133800000000003E-2</c:v>
                </c:pt>
                <c:pt idx="547">
                  <c:v>5.3005400000000001E-2</c:v>
                </c:pt>
                <c:pt idx="548">
                  <c:v>5.195727E-2</c:v>
                </c:pt>
                <c:pt idx="549">
                  <c:v>5.0988470000000001E-2</c:v>
                </c:pt>
                <c:pt idx="550">
                  <c:v>5.0080800000000002E-2</c:v>
                </c:pt>
                <c:pt idx="551">
                  <c:v>5.0080800000000002E-2</c:v>
                </c:pt>
                <c:pt idx="552">
                  <c:v>4.9225869999999998E-2</c:v>
                </c:pt>
                <c:pt idx="553">
                  <c:v>4.841993E-2</c:v>
                </c:pt>
                <c:pt idx="554">
                  <c:v>4.7660670000000002E-2</c:v>
                </c:pt>
                <c:pt idx="555">
                  <c:v>4.6933599999999999E-2</c:v>
                </c:pt>
                <c:pt idx="556">
                  <c:v>6.8668129999999994E-2</c:v>
                </c:pt>
                <c:pt idx="557">
                  <c:v>6.8668129999999994E-2</c:v>
                </c:pt>
                <c:pt idx="558">
                  <c:v>6.7437529999999996E-2</c:v>
                </c:pt>
                <c:pt idx="559">
                  <c:v>6.6215330000000003E-2</c:v>
                </c:pt>
                <c:pt idx="560">
                  <c:v>6.5186800000000003E-2</c:v>
                </c:pt>
                <c:pt idx="561">
                  <c:v>6.0245269999999997E-2</c:v>
                </c:pt>
                <c:pt idx="562">
                  <c:v>5.6000469999999997E-2</c:v>
                </c:pt>
                <c:pt idx="563">
                  <c:v>5.6000469999999997E-2</c:v>
                </c:pt>
                <c:pt idx="564">
                  <c:v>5.2390329999999999E-2</c:v>
                </c:pt>
                <c:pt idx="565">
                  <c:v>4.9357470000000001E-2</c:v>
                </c:pt>
                <c:pt idx="566">
                  <c:v>4.8703669999999998E-2</c:v>
                </c:pt>
                <c:pt idx="567">
                  <c:v>4.6258149999999998E-2</c:v>
                </c:pt>
                <c:pt idx="568">
                  <c:v>4.4218109999999998E-2</c:v>
                </c:pt>
                <c:pt idx="569">
                  <c:v>4.4218109999999998E-2</c:v>
                </c:pt>
                <c:pt idx="570">
                  <c:v>4.256149E-2</c:v>
                </c:pt>
                <c:pt idx="571">
                  <c:v>4.2067529999999999E-2</c:v>
                </c:pt>
                <c:pt idx="572">
                  <c:v>4.073599E-2</c:v>
                </c:pt>
                <c:pt idx="573">
                  <c:v>4.02794E-2</c:v>
                </c:pt>
                <c:pt idx="574">
                  <c:v>3.9258660000000001E-2</c:v>
                </c:pt>
                <c:pt idx="575">
                  <c:v>3.8824289999999997E-2</c:v>
                </c:pt>
                <c:pt idx="576">
                  <c:v>3.8824289999999997E-2</c:v>
                </c:pt>
                <c:pt idx="577">
                  <c:v>3.8007850000000003E-2</c:v>
                </c:pt>
                <c:pt idx="578">
                  <c:v>3.7637650000000002E-2</c:v>
                </c:pt>
                <c:pt idx="579">
                  <c:v>3.7258810000000003E-2</c:v>
                </c:pt>
                <c:pt idx="580">
                  <c:v>3.663781E-2</c:v>
                </c:pt>
                <c:pt idx="581">
                  <c:v>3.6279739999999998E-2</c:v>
                </c:pt>
                <c:pt idx="582">
                  <c:v>3.6279739999999998E-2</c:v>
                </c:pt>
                <c:pt idx="583">
                  <c:v>3.593151E-2</c:v>
                </c:pt>
                <c:pt idx="584">
                  <c:v>3.5587210000000001E-2</c:v>
                </c:pt>
                <c:pt idx="585">
                  <c:v>3.512175E-2</c:v>
                </c:pt>
                <c:pt idx="586">
                  <c:v>3.4789670000000002E-2</c:v>
                </c:pt>
                <c:pt idx="587">
                  <c:v>3.4393519999999997E-2</c:v>
                </c:pt>
                <c:pt idx="588">
                  <c:v>3.4393519999999997E-2</c:v>
                </c:pt>
                <c:pt idx="589">
                  <c:v>3.4078659999999997E-2</c:v>
                </c:pt>
                <c:pt idx="590">
                  <c:v>3.3769069999999998E-2</c:v>
                </c:pt>
                <c:pt idx="591">
                  <c:v>3.346826E-2</c:v>
                </c:pt>
                <c:pt idx="592">
                  <c:v>3.3170289999999998E-2</c:v>
                </c:pt>
                <c:pt idx="593">
                  <c:v>3.2874380000000002E-2</c:v>
                </c:pt>
                <c:pt idx="594">
                  <c:v>3.2874380000000002E-2</c:v>
                </c:pt>
                <c:pt idx="595">
                  <c:v>3.2583830000000001E-2</c:v>
                </c:pt>
                <c:pt idx="596">
                  <c:v>3.2301870000000003E-2</c:v>
                </c:pt>
                <c:pt idx="597">
                  <c:v>3.2021870000000001E-2</c:v>
                </c:pt>
                <c:pt idx="598">
                  <c:v>3.1747520000000001E-2</c:v>
                </c:pt>
                <c:pt idx="599">
                  <c:v>3.1476530000000003E-2</c:v>
                </c:pt>
                <c:pt idx="600">
                  <c:v>3.1476530000000003E-2</c:v>
                </c:pt>
                <c:pt idx="601">
                  <c:v>3.1211269999999999E-2</c:v>
                </c:pt>
                <c:pt idx="602">
                  <c:v>3.0950080000000001E-2</c:v>
                </c:pt>
                <c:pt idx="603">
                  <c:v>3.069183E-2</c:v>
                </c:pt>
                <c:pt idx="604">
                  <c:v>3.043152E-2</c:v>
                </c:pt>
                <c:pt idx="605">
                  <c:v>3.0181199999999998E-2</c:v>
                </c:pt>
                <c:pt idx="606">
                  <c:v>2.9934849999999999E-2</c:v>
                </c:pt>
                <c:pt idx="607">
                  <c:v>2.9934849999999999E-2</c:v>
                </c:pt>
                <c:pt idx="608">
                  <c:v>2.969078E-2</c:v>
                </c:pt>
                <c:pt idx="609">
                  <c:v>2.9448530000000001E-2</c:v>
                </c:pt>
                <c:pt idx="610">
                  <c:v>2.9206940000000001E-2</c:v>
                </c:pt>
                <c:pt idx="611">
                  <c:v>2.8973789999999999E-2</c:v>
                </c:pt>
                <c:pt idx="612">
                  <c:v>2.8742279999999999E-2</c:v>
                </c:pt>
                <c:pt idx="613">
                  <c:v>2.8742279999999999E-2</c:v>
                </c:pt>
                <c:pt idx="614">
                  <c:v>2.8510440000000001E-2</c:v>
                </c:pt>
                <c:pt idx="615">
                  <c:v>2.8285600000000001E-2</c:v>
                </c:pt>
                <c:pt idx="616">
                  <c:v>2.8061320000000001E-2</c:v>
                </c:pt>
                <c:pt idx="617">
                  <c:v>2.784031E-2</c:v>
                </c:pt>
                <c:pt idx="618">
                  <c:v>2.7620459999999999E-2</c:v>
                </c:pt>
                <c:pt idx="619">
                  <c:v>2.7620459999999999E-2</c:v>
                </c:pt>
                <c:pt idx="620">
                  <c:v>2.740337E-2</c:v>
                </c:pt>
                <c:pt idx="621">
                  <c:v>2.719071E-2</c:v>
                </c:pt>
                <c:pt idx="622">
                  <c:v>2.6976409999999999E-2</c:v>
                </c:pt>
                <c:pt idx="623">
                  <c:v>2.6767490000000001E-2</c:v>
                </c:pt>
                <c:pt idx="624">
                  <c:v>2.656122E-2</c:v>
                </c:pt>
                <c:pt idx="625">
                  <c:v>2.656122E-2</c:v>
                </c:pt>
                <c:pt idx="626">
                  <c:v>2.6356210000000001E-2</c:v>
                </c:pt>
                <c:pt idx="627">
                  <c:v>2.6150039999999999E-2</c:v>
                </c:pt>
                <c:pt idx="628">
                  <c:v>2.5951330000000002E-2</c:v>
                </c:pt>
                <c:pt idx="629">
                  <c:v>2.5751179999999999E-2</c:v>
                </c:pt>
                <c:pt idx="630">
                  <c:v>2.555317E-2</c:v>
                </c:pt>
                <c:pt idx="631">
                  <c:v>2.555317E-2</c:v>
                </c:pt>
                <c:pt idx="632">
                  <c:v>2.5357029999999999E-2</c:v>
                </c:pt>
                <c:pt idx="633">
                  <c:v>2.5164209999999999E-2</c:v>
                </c:pt>
                <c:pt idx="634">
                  <c:v>2.4974320000000001E-2</c:v>
                </c:pt>
                <c:pt idx="635">
                  <c:v>2.4783639999999999E-2</c:v>
                </c:pt>
                <c:pt idx="636">
                  <c:v>2.4597810000000001E-2</c:v>
                </c:pt>
                <c:pt idx="637">
                  <c:v>2.44125E-2</c:v>
                </c:pt>
                <c:pt idx="638">
                  <c:v>2.44125E-2</c:v>
                </c:pt>
                <c:pt idx="639">
                  <c:v>2.4230270000000002E-2</c:v>
                </c:pt>
                <c:pt idx="640">
                  <c:v>2.4048409999999999E-2</c:v>
                </c:pt>
                <c:pt idx="641">
                  <c:v>2.3868830000000001E-2</c:v>
                </c:pt>
                <c:pt idx="642">
                  <c:v>2.3690610000000001E-2</c:v>
                </c:pt>
                <c:pt idx="643">
                  <c:v>2.3512720000000001E-2</c:v>
                </c:pt>
                <c:pt idx="644">
                  <c:v>2.3512720000000001E-2</c:v>
                </c:pt>
                <c:pt idx="645">
                  <c:v>2.333646E-2</c:v>
                </c:pt>
                <c:pt idx="646">
                  <c:v>2.3161879999999999E-2</c:v>
                </c:pt>
                <c:pt idx="647">
                  <c:v>2.2990750000000001E-2</c:v>
                </c:pt>
                <c:pt idx="648">
                  <c:v>2.2819909999999999E-2</c:v>
                </c:pt>
                <c:pt idx="649">
                  <c:v>2.2648919999999999E-2</c:v>
                </c:pt>
                <c:pt idx="650">
                  <c:v>2.2648919999999999E-2</c:v>
                </c:pt>
                <c:pt idx="651">
                  <c:v>2.2478209999999998E-2</c:v>
                </c:pt>
                <c:pt idx="652">
                  <c:v>2.2309840000000001E-2</c:v>
                </c:pt>
                <c:pt idx="653">
                  <c:v>2.214385E-2</c:v>
                </c:pt>
                <c:pt idx="654">
                  <c:v>2.1980280000000001E-2</c:v>
                </c:pt>
                <c:pt idx="655">
                  <c:v>2.181951E-2</c:v>
                </c:pt>
                <c:pt idx="656">
                  <c:v>2.181951E-2</c:v>
                </c:pt>
                <c:pt idx="657">
                  <c:v>2.1655199999999999E-2</c:v>
                </c:pt>
                <c:pt idx="658">
                  <c:v>2.149686E-2</c:v>
                </c:pt>
                <c:pt idx="659">
                  <c:v>2.1338610000000001E-2</c:v>
                </c:pt>
                <c:pt idx="660">
                  <c:v>2.118097E-2</c:v>
                </c:pt>
                <c:pt idx="661">
                  <c:v>2.102567E-2</c:v>
                </c:pt>
                <c:pt idx="662">
                  <c:v>2.087265E-2</c:v>
                </c:pt>
                <c:pt idx="663">
                  <c:v>2.087265E-2</c:v>
                </c:pt>
                <c:pt idx="664">
                  <c:v>2.071837E-2</c:v>
                </c:pt>
                <c:pt idx="665">
                  <c:v>2.0567309999999998E-2</c:v>
                </c:pt>
                <c:pt idx="666">
                  <c:v>2.0420959999999998E-2</c:v>
                </c:pt>
                <c:pt idx="667">
                  <c:v>2.0273119999999999E-2</c:v>
                </c:pt>
                <c:pt idx="668">
                  <c:v>2.012589E-2</c:v>
                </c:pt>
                <c:pt idx="669">
                  <c:v>2.012589E-2</c:v>
                </c:pt>
                <c:pt idx="670">
                  <c:v>1.9977439999999999E-2</c:v>
                </c:pt>
                <c:pt idx="671">
                  <c:v>1.9831189999999999E-2</c:v>
                </c:pt>
                <c:pt idx="672">
                  <c:v>1.9683630000000001E-2</c:v>
                </c:pt>
                <c:pt idx="673">
                  <c:v>1.9539520000000001E-2</c:v>
                </c:pt>
                <c:pt idx="674">
                  <c:v>1.939509E-2</c:v>
                </c:pt>
                <c:pt idx="675">
                  <c:v>1.939509E-2</c:v>
                </c:pt>
                <c:pt idx="676">
                  <c:v>1.925313E-2</c:v>
                </c:pt>
                <c:pt idx="677">
                  <c:v>1.9112049999999998E-2</c:v>
                </c:pt>
                <c:pt idx="678">
                  <c:v>1.8970890000000001E-2</c:v>
                </c:pt>
                <c:pt idx="679">
                  <c:v>1.8830369999999999E-2</c:v>
                </c:pt>
                <c:pt idx="680">
                  <c:v>1.8690559999999998E-2</c:v>
                </c:pt>
                <c:pt idx="681">
                  <c:v>1.8690559999999998E-2</c:v>
                </c:pt>
                <c:pt idx="682">
                  <c:v>1.855364E-2</c:v>
                </c:pt>
                <c:pt idx="683">
                  <c:v>1.841574E-2</c:v>
                </c:pt>
                <c:pt idx="684">
                  <c:v>1.8280129999999999E-2</c:v>
                </c:pt>
                <c:pt idx="685">
                  <c:v>1.8143579999999999E-2</c:v>
                </c:pt>
                <c:pt idx="686">
                  <c:v>1.8007309999999999E-2</c:v>
                </c:pt>
                <c:pt idx="687">
                  <c:v>1.8007309999999999E-2</c:v>
                </c:pt>
                <c:pt idx="688">
                  <c:v>1.787366E-2</c:v>
                </c:pt>
                <c:pt idx="689">
                  <c:v>1.7740849999999999E-2</c:v>
                </c:pt>
                <c:pt idx="690">
                  <c:v>1.7608269999999999E-2</c:v>
                </c:pt>
                <c:pt idx="691">
                  <c:v>1.747522E-2</c:v>
                </c:pt>
                <c:pt idx="692">
                  <c:v>1.7344040000000002E-2</c:v>
                </c:pt>
                <c:pt idx="693">
                  <c:v>1.7344040000000002E-2</c:v>
                </c:pt>
                <c:pt idx="694">
                  <c:v>1.721342E-2</c:v>
                </c:pt>
                <c:pt idx="695">
                  <c:v>1.7084060000000002E-2</c:v>
                </c:pt>
                <c:pt idx="696">
                  <c:v>1.6955959999999999E-2</c:v>
                </c:pt>
                <c:pt idx="697">
                  <c:v>1.6828510000000001E-2</c:v>
                </c:pt>
                <c:pt idx="698">
                  <c:v>1.6704989999999999E-2</c:v>
                </c:pt>
                <c:pt idx="699">
                  <c:v>1.6704989999999999E-2</c:v>
                </c:pt>
                <c:pt idx="700">
                  <c:v>1.6583469999999999E-2</c:v>
                </c:pt>
                <c:pt idx="701">
                  <c:v>1.6461949999999999E-2</c:v>
                </c:pt>
                <c:pt idx="702">
                  <c:v>1.634327E-2</c:v>
                </c:pt>
                <c:pt idx="703">
                  <c:v>1.6231180000000001E-2</c:v>
                </c:pt>
                <c:pt idx="704">
                  <c:v>1.611727E-2</c:v>
                </c:pt>
                <c:pt idx="705">
                  <c:v>1.611727E-2</c:v>
                </c:pt>
                <c:pt idx="706">
                  <c:v>1.6002140000000002E-2</c:v>
                </c:pt>
                <c:pt idx="707">
                  <c:v>1.5885659999999999E-2</c:v>
                </c:pt>
                <c:pt idx="708">
                  <c:v>1.5769089999999999E-2</c:v>
                </c:pt>
                <c:pt idx="709">
                  <c:v>1.5652699999999999E-2</c:v>
                </c:pt>
                <c:pt idx="710">
                  <c:v>1.5536360000000001E-2</c:v>
                </c:pt>
                <c:pt idx="711">
                  <c:v>1.5536360000000001E-2</c:v>
                </c:pt>
                <c:pt idx="712">
                  <c:v>1.542086E-2</c:v>
                </c:pt>
                <c:pt idx="713">
                  <c:v>1.530405E-2</c:v>
                </c:pt>
                <c:pt idx="714">
                  <c:v>1.518748E-2</c:v>
                </c:pt>
                <c:pt idx="715">
                  <c:v>1.507235E-2</c:v>
                </c:pt>
                <c:pt idx="716">
                  <c:v>1.495606E-2</c:v>
                </c:pt>
                <c:pt idx="717">
                  <c:v>1.495606E-2</c:v>
                </c:pt>
                <c:pt idx="718">
                  <c:v>1.4841450000000001E-2</c:v>
                </c:pt>
                <c:pt idx="719">
                  <c:v>1.4726970000000001E-2</c:v>
                </c:pt>
                <c:pt idx="720">
                  <c:v>1.461264E-2</c:v>
                </c:pt>
                <c:pt idx="721">
                  <c:v>1.4498870000000001E-2</c:v>
                </c:pt>
                <c:pt idx="722">
                  <c:v>1.4385419999999999E-2</c:v>
                </c:pt>
                <c:pt idx="723">
                  <c:v>1.4385419999999999E-2</c:v>
                </c:pt>
                <c:pt idx="724">
                  <c:v>1.4272160000000001E-2</c:v>
                </c:pt>
                <c:pt idx="725">
                  <c:v>1.416035E-2</c:v>
                </c:pt>
                <c:pt idx="726">
                  <c:v>1.4047789999999999E-2</c:v>
                </c:pt>
                <c:pt idx="727">
                  <c:v>1.3936489999999999E-2</c:v>
                </c:pt>
                <c:pt idx="728">
                  <c:v>1.3826679999999999E-2</c:v>
                </c:pt>
                <c:pt idx="729">
                  <c:v>1.3826679999999999E-2</c:v>
                </c:pt>
                <c:pt idx="730">
                  <c:v>1.371617E-2</c:v>
                </c:pt>
                <c:pt idx="731">
                  <c:v>1.3606460000000001E-2</c:v>
                </c:pt>
                <c:pt idx="732">
                  <c:v>1.349824E-2</c:v>
                </c:pt>
                <c:pt idx="733">
                  <c:v>1.3388479999999999E-2</c:v>
                </c:pt>
                <c:pt idx="734">
                  <c:v>1.3280399999999999E-2</c:v>
                </c:pt>
                <c:pt idx="735">
                  <c:v>1.3280399999999999E-2</c:v>
                </c:pt>
                <c:pt idx="736">
                  <c:v>1.317246E-2</c:v>
                </c:pt>
                <c:pt idx="737">
                  <c:v>1.306499E-2</c:v>
                </c:pt>
                <c:pt idx="738">
                  <c:v>1.295784E-2</c:v>
                </c:pt>
                <c:pt idx="739">
                  <c:v>1.285214E-2</c:v>
                </c:pt>
                <c:pt idx="740">
                  <c:v>1.274751E-2</c:v>
                </c:pt>
                <c:pt idx="741">
                  <c:v>1.274751E-2</c:v>
                </c:pt>
                <c:pt idx="742">
                  <c:v>1.264209E-2</c:v>
                </c:pt>
                <c:pt idx="743">
                  <c:v>1.253807E-2</c:v>
                </c:pt>
                <c:pt idx="744">
                  <c:v>1.243447E-2</c:v>
                </c:pt>
                <c:pt idx="745">
                  <c:v>1.233153E-2</c:v>
                </c:pt>
                <c:pt idx="746">
                  <c:v>1.222989E-2</c:v>
                </c:pt>
                <c:pt idx="747">
                  <c:v>1.222989E-2</c:v>
                </c:pt>
                <c:pt idx="748">
                  <c:v>1.2128430000000001E-2</c:v>
                </c:pt>
                <c:pt idx="749">
                  <c:v>1.2028290000000001E-2</c:v>
                </c:pt>
                <c:pt idx="750">
                  <c:v>1.192823E-2</c:v>
                </c:pt>
                <c:pt idx="751">
                  <c:v>1.182944E-2</c:v>
                </c:pt>
                <c:pt idx="752">
                  <c:v>1.173074E-2</c:v>
                </c:pt>
                <c:pt idx="753">
                  <c:v>1.173074E-2</c:v>
                </c:pt>
                <c:pt idx="754">
                  <c:v>1.1633249999999999E-2</c:v>
                </c:pt>
                <c:pt idx="755">
                  <c:v>1.1537540000000001E-2</c:v>
                </c:pt>
                <c:pt idx="756">
                  <c:v>1.144099E-2</c:v>
                </c:pt>
                <c:pt idx="757">
                  <c:v>1.134551E-2</c:v>
                </c:pt>
                <c:pt idx="758">
                  <c:v>1.125077E-2</c:v>
                </c:pt>
                <c:pt idx="759">
                  <c:v>1.125077E-2</c:v>
                </c:pt>
                <c:pt idx="760">
                  <c:v>1.1156549999999999E-2</c:v>
                </c:pt>
                <c:pt idx="761">
                  <c:v>1.1063450000000001E-2</c:v>
                </c:pt>
                <c:pt idx="762">
                  <c:v>1.097073E-2</c:v>
                </c:pt>
                <c:pt idx="763">
                  <c:v>1.0878189999999999E-2</c:v>
                </c:pt>
                <c:pt idx="764">
                  <c:v>1.078691E-2</c:v>
                </c:pt>
                <c:pt idx="765">
                  <c:v>1.078691E-2</c:v>
                </c:pt>
                <c:pt idx="766">
                  <c:v>1.069577E-2</c:v>
                </c:pt>
                <c:pt idx="767">
                  <c:v>1.060556E-2</c:v>
                </c:pt>
                <c:pt idx="768">
                  <c:v>1.0515770000000001E-2</c:v>
                </c:pt>
                <c:pt idx="769">
                  <c:v>1.0426919999999999E-2</c:v>
                </c:pt>
                <c:pt idx="770">
                  <c:v>1.0338719999999999E-2</c:v>
                </c:pt>
                <c:pt idx="771">
                  <c:v>1.0338719999999999E-2</c:v>
                </c:pt>
                <c:pt idx="772">
                  <c:v>1.0250570000000001E-2</c:v>
                </c:pt>
                <c:pt idx="773">
                  <c:v>1.016325E-2</c:v>
                </c:pt>
                <c:pt idx="774">
                  <c:v>1.007664E-2</c:v>
                </c:pt>
                <c:pt idx="775">
                  <c:v>9.9910099999999998E-3</c:v>
                </c:pt>
                <c:pt idx="776">
                  <c:v>9.9053300000000004E-3</c:v>
                </c:pt>
                <c:pt idx="777">
                  <c:v>9.9053300000000004E-3</c:v>
                </c:pt>
                <c:pt idx="778">
                  <c:v>9.8204399999999997E-3</c:v>
                </c:pt>
                <c:pt idx="779">
                  <c:v>9.7327999999999998E-3</c:v>
                </c:pt>
                <c:pt idx="780">
                  <c:v>9.6488900000000002E-3</c:v>
                </c:pt>
                <c:pt idx="781">
                  <c:v>9.5648499999999997E-3</c:v>
                </c:pt>
                <c:pt idx="782">
                  <c:v>9.4819699999999993E-3</c:v>
                </c:pt>
                <c:pt idx="783">
                  <c:v>9.4819699999999993E-3</c:v>
                </c:pt>
                <c:pt idx="784">
                  <c:v>9.3994600000000001E-3</c:v>
                </c:pt>
                <c:pt idx="785">
                  <c:v>9.3162100000000001E-3</c:v>
                </c:pt>
                <c:pt idx="786">
                  <c:v>9.2356599999999997E-3</c:v>
                </c:pt>
                <c:pt idx="787">
                  <c:v>9.1562799999999993E-3</c:v>
                </c:pt>
                <c:pt idx="788">
                  <c:v>9.0770399999999998E-3</c:v>
                </c:pt>
                <c:pt idx="789">
                  <c:v>9.0770399999999998E-3</c:v>
                </c:pt>
                <c:pt idx="790">
                  <c:v>8.9979900000000008E-3</c:v>
                </c:pt>
                <c:pt idx="791">
                  <c:v>8.9199599999999993E-3</c:v>
                </c:pt>
                <c:pt idx="792">
                  <c:v>8.8425399999999994E-3</c:v>
                </c:pt>
                <c:pt idx="793">
                  <c:v>8.7648899999999991E-3</c:v>
                </c:pt>
                <c:pt idx="794">
                  <c:v>8.6884900000000001E-3</c:v>
                </c:pt>
                <c:pt idx="795">
                  <c:v>8.6884900000000001E-3</c:v>
                </c:pt>
                <c:pt idx="796">
                  <c:v>8.6122899999999999E-3</c:v>
                </c:pt>
                <c:pt idx="797">
                  <c:v>8.5364499999999992E-3</c:v>
                </c:pt>
                <c:pt idx="798">
                  <c:v>8.4612699999999999E-3</c:v>
                </c:pt>
                <c:pt idx="799">
                  <c:v>8.3863300000000009E-3</c:v>
                </c:pt>
                <c:pt idx="800">
                  <c:v>8.3125000000000004E-3</c:v>
                </c:pt>
                <c:pt idx="801">
                  <c:v>8.3125000000000004E-3</c:v>
                </c:pt>
                <c:pt idx="802">
                  <c:v>8.2388099999999992E-3</c:v>
                </c:pt>
                <c:pt idx="803">
                  <c:v>8.1656899999999998E-3</c:v>
                </c:pt>
                <c:pt idx="804">
                  <c:v>8.0930700000000008E-3</c:v>
                </c:pt>
                <c:pt idx="805">
                  <c:v>8.0210699999999999E-3</c:v>
                </c:pt>
                <c:pt idx="806">
                  <c:v>7.9487800000000008E-3</c:v>
                </c:pt>
                <c:pt idx="807">
                  <c:v>7.8777499999999993E-3</c:v>
                </c:pt>
                <c:pt idx="808">
                  <c:v>7.8777499999999993E-3</c:v>
                </c:pt>
                <c:pt idx="809">
                  <c:v>7.8061700000000003E-3</c:v>
                </c:pt>
                <c:pt idx="810">
                  <c:v>7.7353700000000001E-3</c:v>
                </c:pt>
                <c:pt idx="811">
                  <c:v>7.6649500000000002E-3</c:v>
                </c:pt>
                <c:pt idx="812">
                  <c:v>7.5950000000000002E-3</c:v>
                </c:pt>
                <c:pt idx="813">
                  <c:v>7.5252799999999996E-3</c:v>
                </c:pt>
                <c:pt idx="814">
                  <c:v>7.5252799999999996E-3</c:v>
                </c:pt>
                <c:pt idx="815">
                  <c:v>7.4560299999999998E-3</c:v>
                </c:pt>
                <c:pt idx="816">
                  <c:v>7.38705E-3</c:v>
                </c:pt>
                <c:pt idx="817">
                  <c:v>7.3186900000000001E-3</c:v>
                </c:pt>
                <c:pt idx="818">
                  <c:v>7.2498099999999998E-3</c:v>
                </c:pt>
                <c:pt idx="819">
                  <c:v>7.1822800000000001E-3</c:v>
                </c:pt>
                <c:pt idx="820">
                  <c:v>7.1822800000000001E-3</c:v>
                </c:pt>
                <c:pt idx="821">
                  <c:v>7.1140099999999996E-3</c:v>
                </c:pt>
                <c:pt idx="822">
                  <c:v>7.0459199999999998E-3</c:v>
                </c:pt>
                <c:pt idx="823">
                  <c:v>6.9787199999999999E-3</c:v>
                </c:pt>
                <c:pt idx="824">
                  <c:v>6.9109599999999998E-3</c:v>
                </c:pt>
                <c:pt idx="825">
                  <c:v>6.8434799999999999E-3</c:v>
                </c:pt>
                <c:pt idx="826">
                  <c:v>6.7760900000000002E-3</c:v>
                </c:pt>
                <c:pt idx="827">
                  <c:v>6.7760900000000002E-3</c:v>
                </c:pt>
                <c:pt idx="828">
                  <c:v>6.7089899999999997E-3</c:v>
                </c:pt>
                <c:pt idx="829">
                  <c:v>6.6421600000000003E-3</c:v>
                </c:pt>
                <c:pt idx="830">
                  <c:v>6.5750100000000001E-3</c:v>
                </c:pt>
                <c:pt idx="831">
                  <c:v>6.50799E-3</c:v>
                </c:pt>
                <c:pt idx="832">
                  <c:v>6.4411199999999998E-3</c:v>
                </c:pt>
                <c:pt idx="833">
                  <c:v>6.4411199999999998E-3</c:v>
                </c:pt>
                <c:pt idx="834">
                  <c:v>6.3742499999999997E-3</c:v>
                </c:pt>
                <c:pt idx="835">
                  <c:v>6.3078400000000003E-3</c:v>
                </c:pt>
                <c:pt idx="836">
                  <c:v>6.24115E-3</c:v>
                </c:pt>
                <c:pt idx="837">
                  <c:v>6.1747900000000003E-3</c:v>
                </c:pt>
                <c:pt idx="838">
                  <c:v>6.1087600000000004E-3</c:v>
                </c:pt>
                <c:pt idx="839">
                  <c:v>6.1087600000000004E-3</c:v>
                </c:pt>
                <c:pt idx="840">
                  <c:v>6.0420700000000001E-3</c:v>
                </c:pt>
                <c:pt idx="841">
                  <c:v>5.9763200000000002E-3</c:v>
                </c:pt>
                <c:pt idx="842">
                  <c:v>5.9105700000000004E-3</c:v>
                </c:pt>
                <c:pt idx="843">
                  <c:v>5.8444899999999999E-3</c:v>
                </c:pt>
                <c:pt idx="844">
                  <c:v>5.7795299999999997E-3</c:v>
                </c:pt>
                <c:pt idx="845">
                  <c:v>5.7148900000000002E-3</c:v>
                </c:pt>
                <c:pt idx="846">
                  <c:v>5.7148900000000002E-3</c:v>
                </c:pt>
                <c:pt idx="847">
                  <c:v>5.6505899999999996E-3</c:v>
                </c:pt>
                <c:pt idx="848">
                  <c:v>5.5866099999999997E-3</c:v>
                </c:pt>
                <c:pt idx="849">
                  <c:v>5.5230000000000001E-3</c:v>
                </c:pt>
                <c:pt idx="850">
                  <c:v>5.4601399999999996E-3</c:v>
                </c:pt>
                <c:pt idx="851">
                  <c:v>5.3980299999999998E-3</c:v>
                </c:pt>
                <c:pt idx="852">
                  <c:v>5.3980299999999998E-3</c:v>
                </c:pt>
                <c:pt idx="853">
                  <c:v>5.33652E-3</c:v>
                </c:pt>
                <c:pt idx="854">
                  <c:v>5.2757100000000003E-3</c:v>
                </c:pt>
                <c:pt idx="855">
                  <c:v>5.2158899999999999E-3</c:v>
                </c:pt>
                <c:pt idx="856">
                  <c:v>5.1566199999999998E-3</c:v>
                </c:pt>
                <c:pt idx="857">
                  <c:v>5.0989399999999997E-3</c:v>
                </c:pt>
                <c:pt idx="858">
                  <c:v>5.0989399999999997E-3</c:v>
                </c:pt>
                <c:pt idx="859">
                  <c:v>5.0416799999999998E-3</c:v>
                </c:pt>
                <c:pt idx="860">
                  <c:v>4.9860499999999997E-3</c:v>
                </c:pt>
                <c:pt idx="861">
                  <c:v>4.9315000000000001E-3</c:v>
                </c:pt>
                <c:pt idx="862">
                  <c:v>4.8778800000000002E-3</c:v>
                </c:pt>
                <c:pt idx="863">
                  <c:v>4.8253300000000001E-3</c:v>
                </c:pt>
                <c:pt idx="864">
                  <c:v>4.7744700000000003E-3</c:v>
                </c:pt>
                <c:pt idx="865">
                  <c:v>4.7744700000000003E-3</c:v>
                </c:pt>
                <c:pt idx="866">
                  <c:v>4.7242500000000002E-3</c:v>
                </c:pt>
                <c:pt idx="867">
                  <c:v>4.67549E-3</c:v>
                </c:pt>
                <c:pt idx="868">
                  <c:v>4.6252000000000003E-3</c:v>
                </c:pt>
                <c:pt idx="869">
                  <c:v>4.5794599999999996E-3</c:v>
                </c:pt>
                <c:pt idx="870">
                  <c:v>4.5345699999999999E-3</c:v>
                </c:pt>
                <c:pt idx="871">
                  <c:v>4.5345699999999999E-3</c:v>
                </c:pt>
                <c:pt idx="872">
                  <c:v>4.4906199999999999E-3</c:v>
                </c:pt>
                <c:pt idx="873">
                  <c:v>4.4476300000000002E-3</c:v>
                </c:pt>
                <c:pt idx="874">
                  <c:v>4.40691E-3</c:v>
                </c:pt>
                <c:pt idx="875">
                  <c:v>4.3667899999999997E-3</c:v>
                </c:pt>
                <c:pt idx="876">
                  <c:v>4.3277400000000001E-3</c:v>
                </c:pt>
                <c:pt idx="877">
                  <c:v>4.2904900000000001E-3</c:v>
                </c:pt>
                <c:pt idx="878">
                  <c:v>4.2904900000000001E-3</c:v>
                </c:pt>
                <c:pt idx="879">
                  <c:v>4.2537399999999998E-3</c:v>
                </c:pt>
                <c:pt idx="880">
                  <c:v>4.2184099999999997E-3</c:v>
                </c:pt>
                <c:pt idx="881">
                  <c:v>4.1838800000000001E-3</c:v>
                </c:pt>
                <c:pt idx="882">
                  <c:v>4.1503800000000004E-3</c:v>
                </c:pt>
                <c:pt idx="883">
                  <c:v>4.1181899999999999E-3</c:v>
                </c:pt>
                <c:pt idx="884">
                  <c:v>4.1181899999999999E-3</c:v>
                </c:pt>
                <c:pt idx="885">
                  <c:v>4.0869499999999998E-3</c:v>
                </c:pt>
                <c:pt idx="886">
                  <c:v>4.0570399999999996E-3</c:v>
                </c:pt>
                <c:pt idx="887">
                  <c:v>4.0277799999999999E-3</c:v>
                </c:pt>
                <c:pt idx="888">
                  <c:v>3.99973E-3</c:v>
                </c:pt>
                <c:pt idx="889">
                  <c:v>3.9726300000000004E-3</c:v>
                </c:pt>
                <c:pt idx="890">
                  <c:v>3.9463199999999997E-3</c:v>
                </c:pt>
                <c:pt idx="891">
                  <c:v>3.9463199999999997E-3</c:v>
                </c:pt>
                <c:pt idx="892">
                  <c:v>3.9210199999999999E-3</c:v>
                </c:pt>
                <c:pt idx="893">
                  <c:v>3.8969600000000001E-3</c:v>
                </c:pt>
                <c:pt idx="894">
                  <c:v>3.8734500000000001E-3</c:v>
                </c:pt>
                <c:pt idx="895">
                  <c:v>3.85075E-3</c:v>
                </c:pt>
                <c:pt idx="896">
                  <c:v>3.8288799999999998E-3</c:v>
                </c:pt>
                <c:pt idx="897">
                  <c:v>3.8288799999999998E-3</c:v>
                </c:pt>
                <c:pt idx="898">
                  <c:v>3.80789E-3</c:v>
                </c:pt>
                <c:pt idx="899">
                  <c:v>3.7876300000000002E-3</c:v>
                </c:pt>
                <c:pt idx="900">
                  <c:v>3.7682499999999999E-3</c:v>
                </c:pt>
                <c:pt idx="901">
                  <c:v>3.7496000000000001E-3</c:v>
                </c:pt>
                <c:pt idx="902">
                  <c:v>3.7317399999999999E-3</c:v>
                </c:pt>
                <c:pt idx="903">
                  <c:v>3.7317399999999999E-3</c:v>
                </c:pt>
                <c:pt idx="904">
                  <c:v>3.7144500000000002E-3</c:v>
                </c:pt>
                <c:pt idx="905">
                  <c:v>3.69798E-3</c:v>
                </c:pt>
                <c:pt idx="906">
                  <c:v>3.6822600000000001E-3</c:v>
                </c:pt>
                <c:pt idx="907">
                  <c:v>3.6671E-3</c:v>
                </c:pt>
                <c:pt idx="908">
                  <c:v>3.65256E-3</c:v>
                </c:pt>
                <c:pt idx="909">
                  <c:v>3.6387699999999999E-3</c:v>
                </c:pt>
                <c:pt idx="910">
                  <c:v>3.6387699999999999E-3</c:v>
                </c:pt>
                <c:pt idx="911">
                  <c:v>3.6255699999999998E-3</c:v>
                </c:pt>
                <c:pt idx="912">
                  <c:v>3.61298E-3</c:v>
                </c:pt>
                <c:pt idx="913">
                  <c:v>3.6009100000000001E-3</c:v>
                </c:pt>
                <c:pt idx="914">
                  <c:v>3.5894199999999999E-3</c:v>
                </c:pt>
                <c:pt idx="915">
                  <c:v>3.57859E-3</c:v>
                </c:pt>
                <c:pt idx="916">
                  <c:v>3.57859E-3</c:v>
                </c:pt>
                <c:pt idx="917">
                  <c:v>3.5681799999999998E-3</c:v>
                </c:pt>
                <c:pt idx="918">
                  <c:v>3.5581699999999998E-3</c:v>
                </c:pt>
                <c:pt idx="919">
                  <c:v>3.5487600000000002E-3</c:v>
                </c:pt>
                <c:pt idx="920">
                  <c:v>3.5399199999999998E-3</c:v>
                </c:pt>
                <c:pt idx="921">
                  <c:v>3.5314000000000001E-3</c:v>
                </c:pt>
                <c:pt idx="922">
                  <c:v>3.5233600000000001E-3</c:v>
                </c:pt>
                <c:pt idx="923">
                  <c:v>3.5233600000000001E-3</c:v>
                </c:pt>
                <c:pt idx="924">
                  <c:v>3.5156599999999999E-3</c:v>
                </c:pt>
                <c:pt idx="925">
                  <c:v>3.5082999999999998E-3</c:v>
                </c:pt>
                <c:pt idx="926">
                  <c:v>3.5012400000000001E-3</c:v>
                </c:pt>
                <c:pt idx="927">
                  <c:v>3.49454E-3</c:v>
                </c:pt>
                <c:pt idx="928">
                  <c:v>3.4880800000000002E-3</c:v>
                </c:pt>
                <c:pt idx="929">
                  <c:v>3.4880800000000002E-3</c:v>
                </c:pt>
                <c:pt idx="930">
                  <c:v>3.4817699999999999E-3</c:v>
                </c:pt>
                <c:pt idx="931">
                  <c:v>3.4757299999999998E-3</c:v>
                </c:pt>
                <c:pt idx="932">
                  <c:v>3.4698900000000002E-3</c:v>
                </c:pt>
                <c:pt idx="933">
                  <c:v>3.46416E-3</c:v>
                </c:pt>
                <c:pt idx="934">
                  <c:v>3.4585900000000001E-3</c:v>
                </c:pt>
                <c:pt idx="935">
                  <c:v>3.45305E-3</c:v>
                </c:pt>
                <c:pt idx="936">
                  <c:v>3.45305E-3</c:v>
                </c:pt>
                <c:pt idx="937">
                  <c:v>3.4476099999999998E-3</c:v>
                </c:pt>
                <c:pt idx="938">
                  <c:v>3.4421500000000002E-3</c:v>
                </c:pt>
                <c:pt idx="939">
                  <c:v>3.4367500000000001E-3</c:v>
                </c:pt>
                <c:pt idx="940">
                  <c:v>3.43137E-3</c:v>
                </c:pt>
                <c:pt idx="941">
                  <c:v>3.4260900000000001E-3</c:v>
                </c:pt>
                <c:pt idx="942">
                  <c:v>3.4260900000000001E-3</c:v>
                </c:pt>
                <c:pt idx="943">
                  <c:v>3.42158E-3</c:v>
                </c:pt>
                <c:pt idx="944">
                  <c:v>3.4164E-3</c:v>
                </c:pt>
                <c:pt idx="945">
                  <c:v>3.4112000000000001E-3</c:v>
                </c:pt>
                <c:pt idx="946">
                  <c:v>3.40611E-3</c:v>
                </c:pt>
                <c:pt idx="947">
                  <c:v>3.40099E-3</c:v>
                </c:pt>
                <c:pt idx="948">
                  <c:v>3.39624E-3</c:v>
                </c:pt>
                <c:pt idx="949">
                  <c:v>3.39624E-3</c:v>
                </c:pt>
                <c:pt idx="950">
                  <c:v>3.3912E-3</c:v>
                </c:pt>
                <c:pt idx="951">
                  <c:v>3.3864300000000002E-3</c:v>
                </c:pt>
                <c:pt idx="952">
                  <c:v>3.3816100000000002E-3</c:v>
                </c:pt>
                <c:pt idx="953">
                  <c:v>3.3768499999999998E-3</c:v>
                </c:pt>
                <c:pt idx="954">
                  <c:v>3.3722399999999999E-3</c:v>
                </c:pt>
                <c:pt idx="955">
                  <c:v>3.3722399999999999E-3</c:v>
                </c:pt>
                <c:pt idx="956">
                  <c:v>3.3676600000000002E-3</c:v>
                </c:pt>
                <c:pt idx="957">
                  <c:v>3.3631999999999998E-3</c:v>
                </c:pt>
                <c:pt idx="958">
                  <c:v>3.35871E-3</c:v>
                </c:pt>
                <c:pt idx="959">
                  <c:v>3.3543599999999998E-3</c:v>
                </c:pt>
                <c:pt idx="960">
                  <c:v>3.3501799999999999E-3</c:v>
                </c:pt>
                <c:pt idx="961">
                  <c:v>3.3501799999999999E-3</c:v>
                </c:pt>
                <c:pt idx="962">
                  <c:v>3.34615E-3</c:v>
                </c:pt>
                <c:pt idx="963">
                  <c:v>3.3422600000000001E-3</c:v>
                </c:pt>
                <c:pt idx="964">
                  <c:v>3.3381700000000001E-3</c:v>
                </c:pt>
                <c:pt idx="965">
                  <c:v>3.3344999999999998E-3</c:v>
                </c:pt>
                <c:pt idx="966">
                  <c:v>3.3308399999999998E-3</c:v>
                </c:pt>
                <c:pt idx="967">
                  <c:v>3.3274200000000002E-3</c:v>
                </c:pt>
                <c:pt idx="968">
                  <c:v>3.3274200000000002E-3</c:v>
                </c:pt>
                <c:pt idx="969">
                  <c:v>3.3241500000000001E-3</c:v>
                </c:pt>
                <c:pt idx="970">
                  <c:v>3.3208700000000001E-3</c:v>
                </c:pt>
                <c:pt idx="971">
                  <c:v>3.31774E-3</c:v>
                </c:pt>
                <c:pt idx="972">
                  <c:v>3.3144400000000001E-3</c:v>
                </c:pt>
                <c:pt idx="973">
                  <c:v>3.3114099999999999E-3</c:v>
                </c:pt>
                <c:pt idx="974">
                  <c:v>3.3114099999999999E-3</c:v>
                </c:pt>
                <c:pt idx="975">
                  <c:v>3.3083700000000001E-3</c:v>
                </c:pt>
                <c:pt idx="976">
                  <c:v>3.3057300000000002E-3</c:v>
                </c:pt>
                <c:pt idx="977">
                  <c:v>3.3027299999999998E-3</c:v>
                </c:pt>
                <c:pt idx="978">
                  <c:v>3.2996000000000002E-3</c:v>
                </c:pt>
                <c:pt idx="979">
                  <c:v>3.2964600000000002E-3</c:v>
                </c:pt>
                <c:pt idx="980">
                  <c:v>3.2932E-3</c:v>
                </c:pt>
                <c:pt idx="981">
                  <c:v>3.2932E-3</c:v>
                </c:pt>
                <c:pt idx="982">
                  <c:v>3.2899100000000001E-3</c:v>
                </c:pt>
                <c:pt idx="983">
                  <c:v>3.2865699999999999E-3</c:v>
                </c:pt>
                <c:pt idx="984">
                  <c:v>3.2829199999999999E-3</c:v>
                </c:pt>
                <c:pt idx="985">
                  <c:v>3.2793900000000001E-3</c:v>
                </c:pt>
                <c:pt idx="986">
                  <c:v>3.2756E-3</c:v>
                </c:pt>
                <c:pt idx="987">
                  <c:v>3.2756E-3</c:v>
                </c:pt>
                <c:pt idx="988">
                  <c:v>3.2719400000000001E-3</c:v>
                </c:pt>
                <c:pt idx="989">
                  <c:v>3.2682000000000002E-3</c:v>
                </c:pt>
                <c:pt idx="990">
                  <c:v>3.2642600000000002E-3</c:v>
                </c:pt>
                <c:pt idx="991">
                  <c:v>3.2601100000000001E-3</c:v>
                </c:pt>
                <c:pt idx="992">
                  <c:v>3.2558999999999999E-3</c:v>
                </c:pt>
                <c:pt idx="993">
                  <c:v>3.25165E-3</c:v>
                </c:pt>
                <c:pt idx="994">
                  <c:v>3.25165E-3</c:v>
                </c:pt>
                <c:pt idx="995">
                  <c:v>3.2469600000000001E-3</c:v>
                </c:pt>
                <c:pt idx="996">
                  <c:v>3.24238E-3</c:v>
                </c:pt>
                <c:pt idx="997">
                  <c:v>3.23786E-3</c:v>
                </c:pt>
                <c:pt idx="998">
                  <c:v>3.23326E-3</c:v>
                </c:pt>
                <c:pt idx="999">
                  <c:v>3.2284599999999998E-3</c:v>
                </c:pt>
                <c:pt idx="1000">
                  <c:v>3.2284599999999998E-3</c:v>
                </c:pt>
                <c:pt idx="1001">
                  <c:v>3.2235300000000001E-3</c:v>
                </c:pt>
                <c:pt idx="1002">
                  <c:v>3.2185299999999998E-3</c:v>
                </c:pt>
                <c:pt idx="1003">
                  <c:v>3.21375E-3</c:v>
                </c:pt>
                <c:pt idx="1004">
                  <c:v>3.2085500000000001E-3</c:v>
                </c:pt>
                <c:pt idx="1005">
                  <c:v>3.2031300000000002E-3</c:v>
                </c:pt>
                <c:pt idx="1006">
                  <c:v>3.2031300000000002E-3</c:v>
                </c:pt>
                <c:pt idx="1007">
                  <c:v>3.1976999999999999E-3</c:v>
                </c:pt>
                <c:pt idx="1008">
                  <c:v>3.1920999999999998E-3</c:v>
                </c:pt>
                <c:pt idx="1009">
                  <c:v>3.18645E-3</c:v>
                </c:pt>
                <c:pt idx="1010">
                  <c:v>3.1807300000000001E-3</c:v>
                </c:pt>
                <c:pt idx="1011">
                  <c:v>3.1750400000000001E-3</c:v>
                </c:pt>
                <c:pt idx="1012">
                  <c:v>3.1692199999999999E-3</c:v>
                </c:pt>
                <c:pt idx="1013">
                  <c:v>3.1692199999999999E-3</c:v>
                </c:pt>
                <c:pt idx="1014">
                  <c:v>3.1633E-3</c:v>
                </c:pt>
                <c:pt idx="1015">
                  <c:v>3.1573199999999999E-3</c:v>
                </c:pt>
                <c:pt idx="1016">
                  <c:v>3.1512900000000002E-3</c:v>
                </c:pt>
                <c:pt idx="1017">
                  <c:v>3.1450699999999998E-3</c:v>
                </c:pt>
                <c:pt idx="1018">
                  <c:v>3.13891E-3</c:v>
                </c:pt>
                <c:pt idx="1019">
                  <c:v>3.13891E-3</c:v>
                </c:pt>
                <c:pt idx="1020">
                  <c:v>3.1326800000000001E-3</c:v>
                </c:pt>
                <c:pt idx="1021">
                  <c:v>3.1264000000000001E-3</c:v>
                </c:pt>
                <c:pt idx="1022">
                  <c:v>3.1199600000000002E-3</c:v>
                </c:pt>
                <c:pt idx="1023">
                  <c:v>3.1135300000000002E-3</c:v>
                </c:pt>
                <c:pt idx="1024">
                  <c:v>3.1069499999999998E-3</c:v>
                </c:pt>
                <c:pt idx="1025">
                  <c:v>3.1004000000000001E-3</c:v>
                </c:pt>
                <c:pt idx="1026">
                  <c:v>3.1004000000000001E-3</c:v>
                </c:pt>
                <c:pt idx="1027">
                  <c:v>3.0937999999999998E-3</c:v>
                </c:pt>
                <c:pt idx="1028">
                  <c:v>3.0871800000000001E-3</c:v>
                </c:pt>
                <c:pt idx="1029">
                  <c:v>3.0805300000000002E-3</c:v>
                </c:pt>
                <c:pt idx="1030">
                  <c:v>3.0738300000000001E-3</c:v>
                </c:pt>
                <c:pt idx="1031">
                  <c:v>3.06712E-3</c:v>
                </c:pt>
                <c:pt idx="1032">
                  <c:v>3.06712E-3</c:v>
                </c:pt>
                <c:pt idx="1033">
                  <c:v>3.06041E-3</c:v>
                </c:pt>
                <c:pt idx="1034">
                  <c:v>3.0535100000000002E-3</c:v>
                </c:pt>
                <c:pt idx="1035">
                  <c:v>3.04674E-3</c:v>
                </c:pt>
                <c:pt idx="1036">
                  <c:v>3.0399400000000001E-3</c:v>
                </c:pt>
                <c:pt idx="1037">
                  <c:v>3.03316E-3</c:v>
                </c:pt>
                <c:pt idx="1038">
                  <c:v>3.0264100000000002E-3</c:v>
                </c:pt>
                <c:pt idx="1039">
                  <c:v>3.0264100000000002E-3</c:v>
                </c:pt>
                <c:pt idx="1040">
                  <c:v>3.0195600000000001E-3</c:v>
                </c:pt>
                <c:pt idx="1041">
                  <c:v>3.0127299999999999E-3</c:v>
                </c:pt>
                <c:pt idx="1042">
                  <c:v>3.0057700000000001E-3</c:v>
                </c:pt>
                <c:pt idx="1043">
                  <c:v>2.9989499999999998E-3</c:v>
                </c:pt>
                <c:pt idx="1044">
                  <c:v>2.9920799999999998E-3</c:v>
                </c:pt>
                <c:pt idx="1045">
                  <c:v>2.9920799999999998E-3</c:v>
                </c:pt>
                <c:pt idx="1046">
                  <c:v>2.9852899999999998E-3</c:v>
                </c:pt>
                <c:pt idx="1047">
                  <c:v>2.9785300000000001E-3</c:v>
                </c:pt>
                <c:pt idx="1048">
                  <c:v>2.9717400000000001E-3</c:v>
                </c:pt>
                <c:pt idx="1049">
                  <c:v>2.9649899999999998E-3</c:v>
                </c:pt>
                <c:pt idx="1050">
                  <c:v>2.9582599999999999E-3</c:v>
                </c:pt>
                <c:pt idx="1051">
                  <c:v>2.9515600000000002E-3</c:v>
                </c:pt>
                <c:pt idx="1052">
                  <c:v>2.9515600000000002E-3</c:v>
                </c:pt>
                <c:pt idx="1053">
                  <c:v>2.9447800000000001E-3</c:v>
                </c:pt>
                <c:pt idx="1054">
                  <c:v>2.9379900000000001E-3</c:v>
                </c:pt>
                <c:pt idx="1055">
                  <c:v>2.9312700000000001E-3</c:v>
                </c:pt>
                <c:pt idx="1056">
                  <c:v>2.9246099999999998E-3</c:v>
                </c:pt>
                <c:pt idx="1057">
                  <c:v>2.9178400000000001E-3</c:v>
                </c:pt>
                <c:pt idx="1058">
                  <c:v>2.9178400000000001E-3</c:v>
                </c:pt>
                <c:pt idx="1059">
                  <c:v>2.91106E-3</c:v>
                </c:pt>
                <c:pt idx="1060">
                  <c:v>2.90428E-3</c:v>
                </c:pt>
                <c:pt idx="1061">
                  <c:v>2.89756E-3</c:v>
                </c:pt>
                <c:pt idx="1062">
                  <c:v>2.8908100000000002E-3</c:v>
                </c:pt>
                <c:pt idx="1063">
                  <c:v>2.8841000000000001E-3</c:v>
                </c:pt>
                <c:pt idx="1064">
                  <c:v>2.8841000000000001E-3</c:v>
                </c:pt>
                <c:pt idx="1065">
                  <c:v>2.8774400000000002E-3</c:v>
                </c:pt>
                <c:pt idx="1066">
                  <c:v>2.87076E-3</c:v>
                </c:pt>
                <c:pt idx="1067">
                  <c:v>2.8641700000000001E-3</c:v>
                </c:pt>
                <c:pt idx="1068">
                  <c:v>2.85775E-3</c:v>
                </c:pt>
                <c:pt idx="1069">
                  <c:v>2.8518100000000002E-3</c:v>
                </c:pt>
                <c:pt idx="1070">
                  <c:v>2.84637E-3</c:v>
                </c:pt>
                <c:pt idx="1071">
                  <c:v>2.84637E-3</c:v>
                </c:pt>
                <c:pt idx="1072">
                  <c:v>2.8414999999999998E-3</c:v>
                </c:pt>
                <c:pt idx="1073">
                  <c:v>2.8371899999999999E-3</c:v>
                </c:pt>
                <c:pt idx="1074">
                  <c:v>2.8331099999999998E-3</c:v>
                </c:pt>
                <c:pt idx="1075">
                  <c:v>2.8292600000000001E-3</c:v>
                </c:pt>
                <c:pt idx="1076">
                  <c:v>2.8255799999999998E-3</c:v>
                </c:pt>
                <c:pt idx="1077">
                  <c:v>2.8255799999999998E-3</c:v>
                </c:pt>
                <c:pt idx="1078">
                  <c:v>2.8221800000000001E-3</c:v>
                </c:pt>
              </c:numCache>
            </c:numRef>
          </c:yVal>
          <c:smooth val="1"/>
          <c:extLst>
            <c:ext xmlns:c16="http://schemas.microsoft.com/office/drawing/2014/chart" uri="{C3380CC4-5D6E-409C-BE32-E72D297353CC}">
              <c16:uniqueId val="{00000000-FEA3-4F01-AC1A-34D596DCA8B7}"/>
            </c:ext>
          </c:extLst>
        </c:ser>
        <c:ser>
          <c:idx val="9"/>
          <c:order val="9"/>
          <c:tx>
            <c:strRef>
              <c:f>'1'!$N$26</c:f>
              <c:strCache>
                <c:ptCount val="1"/>
                <c:pt idx="0">
                  <c:v>Cool</c:v>
                </c:pt>
              </c:strCache>
            </c:strRef>
          </c:tx>
          <c:spPr>
            <a:ln w="22225">
              <a:solidFill>
                <a:srgbClr val="FF00FF"/>
              </a:solidFill>
            </a:ln>
          </c:spPr>
          <c:marker>
            <c:symbol val="none"/>
          </c:marker>
          <c:xVal>
            <c:numRef>
              <c:f>'1'!$C$1099:$C$10000</c:f>
              <c:numCache>
                <c:formatCode>General</c:formatCode>
                <c:ptCount val="8902"/>
                <c:pt idx="0">
                  <c:v>495.47</c:v>
                </c:pt>
                <c:pt idx="1">
                  <c:v>495.79</c:v>
                </c:pt>
                <c:pt idx="2">
                  <c:v>496.05</c:v>
                </c:pt>
                <c:pt idx="3">
                  <c:v>496.34</c:v>
                </c:pt>
                <c:pt idx="4">
                  <c:v>496.6</c:v>
                </c:pt>
                <c:pt idx="5">
                  <c:v>496.6</c:v>
                </c:pt>
                <c:pt idx="6">
                  <c:v>496.84</c:v>
                </c:pt>
                <c:pt idx="7">
                  <c:v>497.05</c:v>
                </c:pt>
                <c:pt idx="8">
                  <c:v>497.29</c:v>
                </c:pt>
                <c:pt idx="9">
                  <c:v>497.46</c:v>
                </c:pt>
                <c:pt idx="10">
                  <c:v>497.67</c:v>
                </c:pt>
                <c:pt idx="11">
                  <c:v>497.67</c:v>
                </c:pt>
                <c:pt idx="12">
                  <c:v>497.81</c:v>
                </c:pt>
                <c:pt idx="13">
                  <c:v>497.99</c:v>
                </c:pt>
                <c:pt idx="14">
                  <c:v>498.14</c:v>
                </c:pt>
                <c:pt idx="15">
                  <c:v>498.3</c:v>
                </c:pt>
                <c:pt idx="16">
                  <c:v>498.44</c:v>
                </c:pt>
                <c:pt idx="17">
                  <c:v>498.6</c:v>
                </c:pt>
                <c:pt idx="18">
                  <c:v>498.6</c:v>
                </c:pt>
                <c:pt idx="19">
                  <c:v>498.68</c:v>
                </c:pt>
                <c:pt idx="20">
                  <c:v>498.83</c:v>
                </c:pt>
                <c:pt idx="21">
                  <c:v>498.91</c:v>
                </c:pt>
                <c:pt idx="22">
                  <c:v>499.02</c:v>
                </c:pt>
                <c:pt idx="23">
                  <c:v>499.13</c:v>
                </c:pt>
                <c:pt idx="24">
                  <c:v>499.13</c:v>
                </c:pt>
                <c:pt idx="25">
                  <c:v>499.18</c:v>
                </c:pt>
                <c:pt idx="26">
                  <c:v>499.28</c:v>
                </c:pt>
                <c:pt idx="27">
                  <c:v>499.32</c:v>
                </c:pt>
                <c:pt idx="28">
                  <c:v>499.37</c:v>
                </c:pt>
                <c:pt idx="29">
                  <c:v>499.46</c:v>
                </c:pt>
                <c:pt idx="30">
                  <c:v>499.46</c:v>
                </c:pt>
                <c:pt idx="31">
                  <c:v>499.52</c:v>
                </c:pt>
                <c:pt idx="32">
                  <c:v>499.54</c:v>
                </c:pt>
                <c:pt idx="33">
                  <c:v>499.61</c:v>
                </c:pt>
                <c:pt idx="34">
                  <c:v>499.64</c:v>
                </c:pt>
                <c:pt idx="35">
                  <c:v>499.64</c:v>
                </c:pt>
                <c:pt idx="36">
                  <c:v>499.69</c:v>
                </c:pt>
                <c:pt idx="37">
                  <c:v>499.69</c:v>
                </c:pt>
                <c:pt idx="38">
                  <c:v>499.7</c:v>
                </c:pt>
                <c:pt idx="39">
                  <c:v>499.7</c:v>
                </c:pt>
                <c:pt idx="40">
                  <c:v>499.71</c:v>
                </c:pt>
                <c:pt idx="41">
                  <c:v>499.72</c:v>
                </c:pt>
                <c:pt idx="42">
                  <c:v>499.71</c:v>
                </c:pt>
                <c:pt idx="43">
                  <c:v>499.71</c:v>
                </c:pt>
                <c:pt idx="44">
                  <c:v>499.69</c:v>
                </c:pt>
                <c:pt idx="45">
                  <c:v>499.67</c:v>
                </c:pt>
                <c:pt idx="46">
                  <c:v>499.66</c:v>
                </c:pt>
                <c:pt idx="47">
                  <c:v>499.63</c:v>
                </c:pt>
                <c:pt idx="48">
                  <c:v>499.59</c:v>
                </c:pt>
                <c:pt idx="49">
                  <c:v>499.53</c:v>
                </c:pt>
                <c:pt idx="50">
                  <c:v>499.53</c:v>
                </c:pt>
                <c:pt idx="51">
                  <c:v>499.52</c:v>
                </c:pt>
                <c:pt idx="52">
                  <c:v>499.45</c:v>
                </c:pt>
                <c:pt idx="53">
                  <c:v>499.43</c:v>
                </c:pt>
                <c:pt idx="54">
                  <c:v>499.36</c:v>
                </c:pt>
                <c:pt idx="55">
                  <c:v>499.29</c:v>
                </c:pt>
                <c:pt idx="56">
                  <c:v>499.29</c:v>
                </c:pt>
                <c:pt idx="57">
                  <c:v>499.25</c:v>
                </c:pt>
                <c:pt idx="58">
                  <c:v>499.15</c:v>
                </c:pt>
                <c:pt idx="59">
                  <c:v>499.08</c:v>
                </c:pt>
                <c:pt idx="60">
                  <c:v>499</c:v>
                </c:pt>
                <c:pt idx="61">
                  <c:v>498.91</c:v>
                </c:pt>
                <c:pt idx="62">
                  <c:v>498.91</c:v>
                </c:pt>
                <c:pt idx="63">
                  <c:v>498.82</c:v>
                </c:pt>
                <c:pt idx="64">
                  <c:v>498.73</c:v>
                </c:pt>
                <c:pt idx="65">
                  <c:v>498.63</c:v>
                </c:pt>
                <c:pt idx="66">
                  <c:v>498.52</c:v>
                </c:pt>
                <c:pt idx="67">
                  <c:v>498.41</c:v>
                </c:pt>
                <c:pt idx="68">
                  <c:v>498.28</c:v>
                </c:pt>
                <c:pt idx="69">
                  <c:v>498.28</c:v>
                </c:pt>
                <c:pt idx="70">
                  <c:v>498.21</c:v>
                </c:pt>
                <c:pt idx="71">
                  <c:v>498.07</c:v>
                </c:pt>
                <c:pt idx="72">
                  <c:v>497.99</c:v>
                </c:pt>
                <c:pt idx="73">
                  <c:v>497.84</c:v>
                </c:pt>
                <c:pt idx="74">
                  <c:v>497.73</c:v>
                </c:pt>
                <c:pt idx="75">
                  <c:v>497.59</c:v>
                </c:pt>
                <c:pt idx="76">
                  <c:v>497.59</c:v>
                </c:pt>
                <c:pt idx="77">
                  <c:v>497.43</c:v>
                </c:pt>
                <c:pt idx="78">
                  <c:v>497.32</c:v>
                </c:pt>
                <c:pt idx="79">
                  <c:v>497.19</c:v>
                </c:pt>
                <c:pt idx="80">
                  <c:v>497.05</c:v>
                </c:pt>
                <c:pt idx="81">
                  <c:v>496.91</c:v>
                </c:pt>
                <c:pt idx="82">
                  <c:v>496.91</c:v>
                </c:pt>
                <c:pt idx="83">
                  <c:v>496.75</c:v>
                </c:pt>
                <c:pt idx="84">
                  <c:v>496.56</c:v>
                </c:pt>
                <c:pt idx="85">
                  <c:v>496.44</c:v>
                </c:pt>
                <c:pt idx="86">
                  <c:v>496.26</c:v>
                </c:pt>
                <c:pt idx="87">
                  <c:v>496.1</c:v>
                </c:pt>
                <c:pt idx="88">
                  <c:v>495.92</c:v>
                </c:pt>
                <c:pt idx="89">
                  <c:v>495.92</c:v>
                </c:pt>
                <c:pt idx="90">
                  <c:v>495.75</c:v>
                </c:pt>
                <c:pt idx="91">
                  <c:v>495.62</c:v>
                </c:pt>
                <c:pt idx="92">
                  <c:v>495.46</c:v>
                </c:pt>
                <c:pt idx="93">
                  <c:v>495.28</c:v>
                </c:pt>
                <c:pt idx="94">
                  <c:v>495.09</c:v>
                </c:pt>
                <c:pt idx="95">
                  <c:v>494.91</c:v>
                </c:pt>
                <c:pt idx="96">
                  <c:v>494.91</c:v>
                </c:pt>
                <c:pt idx="97">
                  <c:v>494.7</c:v>
                </c:pt>
                <c:pt idx="98">
                  <c:v>494.49</c:v>
                </c:pt>
                <c:pt idx="99">
                  <c:v>494.33</c:v>
                </c:pt>
                <c:pt idx="100">
                  <c:v>494.14</c:v>
                </c:pt>
                <c:pt idx="101">
                  <c:v>493.93</c:v>
                </c:pt>
                <c:pt idx="102">
                  <c:v>493.93</c:v>
                </c:pt>
                <c:pt idx="103">
                  <c:v>493.72</c:v>
                </c:pt>
                <c:pt idx="104">
                  <c:v>493.52</c:v>
                </c:pt>
                <c:pt idx="105">
                  <c:v>493.3</c:v>
                </c:pt>
                <c:pt idx="106">
                  <c:v>493.07</c:v>
                </c:pt>
                <c:pt idx="107">
                  <c:v>492.85</c:v>
                </c:pt>
                <c:pt idx="108">
                  <c:v>492.62</c:v>
                </c:pt>
                <c:pt idx="109">
                  <c:v>492.62</c:v>
                </c:pt>
                <c:pt idx="110">
                  <c:v>492.41</c:v>
                </c:pt>
                <c:pt idx="111">
                  <c:v>492.17</c:v>
                </c:pt>
                <c:pt idx="112">
                  <c:v>491.98</c:v>
                </c:pt>
                <c:pt idx="113">
                  <c:v>491.74</c:v>
                </c:pt>
                <c:pt idx="114">
                  <c:v>491.51</c:v>
                </c:pt>
                <c:pt idx="115">
                  <c:v>491.27</c:v>
                </c:pt>
                <c:pt idx="116">
                  <c:v>491.27</c:v>
                </c:pt>
                <c:pt idx="117">
                  <c:v>491.05</c:v>
                </c:pt>
                <c:pt idx="118">
                  <c:v>490.81</c:v>
                </c:pt>
                <c:pt idx="119">
                  <c:v>490.59</c:v>
                </c:pt>
                <c:pt idx="120">
                  <c:v>490.34</c:v>
                </c:pt>
                <c:pt idx="121">
                  <c:v>490.1</c:v>
                </c:pt>
                <c:pt idx="122">
                  <c:v>490.1</c:v>
                </c:pt>
                <c:pt idx="123">
                  <c:v>489.85</c:v>
                </c:pt>
                <c:pt idx="124">
                  <c:v>489.61</c:v>
                </c:pt>
                <c:pt idx="125">
                  <c:v>489.36</c:v>
                </c:pt>
                <c:pt idx="126">
                  <c:v>489.1</c:v>
                </c:pt>
                <c:pt idx="127">
                  <c:v>488.84</c:v>
                </c:pt>
                <c:pt idx="128">
                  <c:v>488.55</c:v>
                </c:pt>
                <c:pt idx="129">
                  <c:v>488.55</c:v>
                </c:pt>
                <c:pt idx="130">
                  <c:v>488.29</c:v>
                </c:pt>
                <c:pt idx="131">
                  <c:v>487.98</c:v>
                </c:pt>
                <c:pt idx="132">
                  <c:v>487.75</c:v>
                </c:pt>
                <c:pt idx="133">
                  <c:v>487.48</c:v>
                </c:pt>
                <c:pt idx="134">
                  <c:v>487.19</c:v>
                </c:pt>
                <c:pt idx="135">
                  <c:v>486.9</c:v>
                </c:pt>
                <c:pt idx="136">
                  <c:v>486.9</c:v>
                </c:pt>
                <c:pt idx="137">
                  <c:v>486.63</c:v>
                </c:pt>
                <c:pt idx="138">
                  <c:v>486.34</c:v>
                </c:pt>
                <c:pt idx="139">
                  <c:v>486.07</c:v>
                </c:pt>
                <c:pt idx="140">
                  <c:v>485.78</c:v>
                </c:pt>
                <c:pt idx="141">
                  <c:v>485.5</c:v>
                </c:pt>
                <c:pt idx="142">
                  <c:v>485.5</c:v>
                </c:pt>
                <c:pt idx="143">
                  <c:v>485.2</c:v>
                </c:pt>
                <c:pt idx="144">
                  <c:v>484.92</c:v>
                </c:pt>
                <c:pt idx="145">
                  <c:v>484.63</c:v>
                </c:pt>
                <c:pt idx="146">
                  <c:v>484.34</c:v>
                </c:pt>
                <c:pt idx="147">
                  <c:v>484.04</c:v>
                </c:pt>
                <c:pt idx="148">
                  <c:v>483.72</c:v>
                </c:pt>
                <c:pt idx="149">
                  <c:v>483.72</c:v>
                </c:pt>
                <c:pt idx="150">
                  <c:v>483.44</c:v>
                </c:pt>
                <c:pt idx="151">
                  <c:v>483.11</c:v>
                </c:pt>
                <c:pt idx="152">
                  <c:v>482.82</c:v>
                </c:pt>
                <c:pt idx="153">
                  <c:v>482.5</c:v>
                </c:pt>
                <c:pt idx="154">
                  <c:v>482.17</c:v>
                </c:pt>
                <c:pt idx="155">
                  <c:v>481.86</c:v>
                </c:pt>
                <c:pt idx="156">
                  <c:v>481.86</c:v>
                </c:pt>
                <c:pt idx="157">
                  <c:v>481.52</c:v>
                </c:pt>
                <c:pt idx="158">
                  <c:v>481.2</c:v>
                </c:pt>
                <c:pt idx="159">
                  <c:v>480.9</c:v>
                </c:pt>
                <c:pt idx="160">
                  <c:v>480.59</c:v>
                </c:pt>
                <c:pt idx="161">
                  <c:v>480.26</c:v>
                </c:pt>
                <c:pt idx="162">
                  <c:v>480.26</c:v>
                </c:pt>
                <c:pt idx="163">
                  <c:v>479.89</c:v>
                </c:pt>
                <c:pt idx="164">
                  <c:v>479.59</c:v>
                </c:pt>
                <c:pt idx="165">
                  <c:v>479.3</c:v>
                </c:pt>
                <c:pt idx="166">
                  <c:v>478.97</c:v>
                </c:pt>
                <c:pt idx="167">
                  <c:v>478.65</c:v>
                </c:pt>
                <c:pt idx="168">
                  <c:v>478.29</c:v>
                </c:pt>
                <c:pt idx="169">
                  <c:v>478.29</c:v>
                </c:pt>
                <c:pt idx="170">
                  <c:v>477.97</c:v>
                </c:pt>
                <c:pt idx="171">
                  <c:v>477.63</c:v>
                </c:pt>
                <c:pt idx="172">
                  <c:v>477.31</c:v>
                </c:pt>
                <c:pt idx="173">
                  <c:v>476.98</c:v>
                </c:pt>
                <c:pt idx="174">
                  <c:v>476.65</c:v>
                </c:pt>
                <c:pt idx="175">
                  <c:v>476.3</c:v>
                </c:pt>
                <c:pt idx="176">
                  <c:v>476.3</c:v>
                </c:pt>
                <c:pt idx="177">
                  <c:v>475.96</c:v>
                </c:pt>
                <c:pt idx="178">
                  <c:v>475.64</c:v>
                </c:pt>
                <c:pt idx="179">
                  <c:v>475.27</c:v>
                </c:pt>
                <c:pt idx="180">
                  <c:v>474.93</c:v>
                </c:pt>
                <c:pt idx="181">
                  <c:v>474.6</c:v>
                </c:pt>
                <c:pt idx="182">
                  <c:v>474.6</c:v>
                </c:pt>
                <c:pt idx="183">
                  <c:v>474.24</c:v>
                </c:pt>
                <c:pt idx="184">
                  <c:v>473.88</c:v>
                </c:pt>
                <c:pt idx="185">
                  <c:v>473.57</c:v>
                </c:pt>
                <c:pt idx="186">
                  <c:v>473.21</c:v>
                </c:pt>
                <c:pt idx="187">
                  <c:v>472.86</c:v>
                </c:pt>
                <c:pt idx="188">
                  <c:v>472.51</c:v>
                </c:pt>
                <c:pt idx="189">
                  <c:v>472.51</c:v>
                </c:pt>
                <c:pt idx="190">
                  <c:v>472.15</c:v>
                </c:pt>
                <c:pt idx="191">
                  <c:v>471.78</c:v>
                </c:pt>
                <c:pt idx="192">
                  <c:v>471.42</c:v>
                </c:pt>
                <c:pt idx="193">
                  <c:v>471.07</c:v>
                </c:pt>
                <c:pt idx="194">
                  <c:v>470.72</c:v>
                </c:pt>
                <c:pt idx="195">
                  <c:v>470.32</c:v>
                </c:pt>
                <c:pt idx="196">
                  <c:v>470.32</c:v>
                </c:pt>
                <c:pt idx="197">
                  <c:v>469.98</c:v>
                </c:pt>
                <c:pt idx="198">
                  <c:v>469.62</c:v>
                </c:pt>
                <c:pt idx="199">
                  <c:v>469.25</c:v>
                </c:pt>
                <c:pt idx="200">
                  <c:v>468.89</c:v>
                </c:pt>
                <c:pt idx="201">
                  <c:v>468.52</c:v>
                </c:pt>
                <c:pt idx="202">
                  <c:v>468.52</c:v>
                </c:pt>
                <c:pt idx="203">
                  <c:v>468.14</c:v>
                </c:pt>
                <c:pt idx="204">
                  <c:v>467.78</c:v>
                </c:pt>
                <c:pt idx="205">
                  <c:v>467.4</c:v>
                </c:pt>
                <c:pt idx="206">
                  <c:v>467.03</c:v>
                </c:pt>
                <c:pt idx="207">
                  <c:v>466.65</c:v>
                </c:pt>
                <c:pt idx="208">
                  <c:v>466.28</c:v>
                </c:pt>
                <c:pt idx="209">
                  <c:v>466.28</c:v>
                </c:pt>
                <c:pt idx="210">
                  <c:v>465.92</c:v>
                </c:pt>
                <c:pt idx="211">
                  <c:v>465.53</c:v>
                </c:pt>
                <c:pt idx="212">
                  <c:v>465.17</c:v>
                </c:pt>
                <c:pt idx="213">
                  <c:v>464.77</c:v>
                </c:pt>
                <c:pt idx="214">
                  <c:v>464.38</c:v>
                </c:pt>
                <c:pt idx="215">
                  <c:v>464.03</c:v>
                </c:pt>
                <c:pt idx="216">
                  <c:v>464.03</c:v>
                </c:pt>
                <c:pt idx="217">
                  <c:v>463.64</c:v>
                </c:pt>
                <c:pt idx="218">
                  <c:v>463.25</c:v>
                </c:pt>
                <c:pt idx="219">
                  <c:v>462.84</c:v>
                </c:pt>
                <c:pt idx="220">
                  <c:v>462.49</c:v>
                </c:pt>
                <c:pt idx="221">
                  <c:v>462.08</c:v>
                </c:pt>
                <c:pt idx="222">
                  <c:v>461.69</c:v>
                </c:pt>
                <c:pt idx="223">
                  <c:v>461.69</c:v>
                </c:pt>
                <c:pt idx="224">
                  <c:v>461.32</c:v>
                </c:pt>
                <c:pt idx="225">
                  <c:v>460.91</c:v>
                </c:pt>
                <c:pt idx="226">
                  <c:v>460.53</c:v>
                </c:pt>
                <c:pt idx="227">
                  <c:v>460.13</c:v>
                </c:pt>
                <c:pt idx="228">
                  <c:v>459.74</c:v>
                </c:pt>
                <c:pt idx="229">
                  <c:v>459.74</c:v>
                </c:pt>
                <c:pt idx="230">
                  <c:v>459.35</c:v>
                </c:pt>
                <c:pt idx="231">
                  <c:v>458.92</c:v>
                </c:pt>
                <c:pt idx="232">
                  <c:v>458.55</c:v>
                </c:pt>
                <c:pt idx="233">
                  <c:v>458.17</c:v>
                </c:pt>
                <c:pt idx="234">
                  <c:v>457.75</c:v>
                </c:pt>
                <c:pt idx="235">
                  <c:v>457.35</c:v>
                </c:pt>
                <c:pt idx="236">
                  <c:v>457.35</c:v>
                </c:pt>
                <c:pt idx="237">
                  <c:v>456.91</c:v>
                </c:pt>
                <c:pt idx="238">
                  <c:v>456.51</c:v>
                </c:pt>
                <c:pt idx="239">
                  <c:v>456.13</c:v>
                </c:pt>
                <c:pt idx="240">
                  <c:v>455.73</c:v>
                </c:pt>
                <c:pt idx="241">
                  <c:v>455.3</c:v>
                </c:pt>
                <c:pt idx="242">
                  <c:v>455.3</c:v>
                </c:pt>
                <c:pt idx="243">
                  <c:v>454.91</c:v>
                </c:pt>
                <c:pt idx="244">
                  <c:v>454.49</c:v>
                </c:pt>
                <c:pt idx="245">
                  <c:v>454.1</c:v>
                </c:pt>
                <c:pt idx="246">
                  <c:v>453.66</c:v>
                </c:pt>
                <c:pt idx="247">
                  <c:v>453.26</c:v>
                </c:pt>
                <c:pt idx="248">
                  <c:v>452.88</c:v>
                </c:pt>
                <c:pt idx="249">
                  <c:v>452.88</c:v>
                </c:pt>
                <c:pt idx="250">
                  <c:v>452.47</c:v>
                </c:pt>
                <c:pt idx="251">
                  <c:v>452.06</c:v>
                </c:pt>
                <c:pt idx="252">
                  <c:v>451.64</c:v>
                </c:pt>
                <c:pt idx="253">
                  <c:v>451.2</c:v>
                </c:pt>
                <c:pt idx="254">
                  <c:v>450.8</c:v>
                </c:pt>
                <c:pt idx="255">
                  <c:v>450.4</c:v>
                </c:pt>
                <c:pt idx="256">
                  <c:v>450.4</c:v>
                </c:pt>
                <c:pt idx="257">
                  <c:v>450</c:v>
                </c:pt>
                <c:pt idx="258">
                  <c:v>449.58</c:v>
                </c:pt>
                <c:pt idx="259">
                  <c:v>449.16</c:v>
                </c:pt>
                <c:pt idx="260">
                  <c:v>448.76</c:v>
                </c:pt>
                <c:pt idx="261">
                  <c:v>448.31</c:v>
                </c:pt>
                <c:pt idx="262">
                  <c:v>448.31</c:v>
                </c:pt>
                <c:pt idx="263">
                  <c:v>447.93</c:v>
                </c:pt>
                <c:pt idx="264">
                  <c:v>447.52</c:v>
                </c:pt>
                <c:pt idx="265">
                  <c:v>447.07</c:v>
                </c:pt>
                <c:pt idx="266">
                  <c:v>446.65</c:v>
                </c:pt>
                <c:pt idx="267">
                  <c:v>446.26</c:v>
                </c:pt>
                <c:pt idx="268">
                  <c:v>445.82</c:v>
                </c:pt>
                <c:pt idx="269">
                  <c:v>445.82</c:v>
                </c:pt>
                <c:pt idx="270">
                  <c:v>445.41</c:v>
                </c:pt>
                <c:pt idx="271">
                  <c:v>444.99</c:v>
                </c:pt>
                <c:pt idx="272">
                  <c:v>444.57</c:v>
                </c:pt>
                <c:pt idx="273">
                  <c:v>444.15</c:v>
                </c:pt>
                <c:pt idx="274">
                  <c:v>443.7</c:v>
                </c:pt>
                <c:pt idx="275">
                  <c:v>443.27</c:v>
                </c:pt>
                <c:pt idx="276">
                  <c:v>443.27</c:v>
                </c:pt>
                <c:pt idx="277">
                  <c:v>442.86</c:v>
                </c:pt>
                <c:pt idx="278">
                  <c:v>442.45</c:v>
                </c:pt>
                <c:pt idx="279">
                  <c:v>442.01</c:v>
                </c:pt>
                <c:pt idx="280">
                  <c:v>441.59</c:v>
                </c:pt>
                <c:pt idx="281">
                  <c:v>441.13</c:v>
                </c:pt>
                <c:pt idx="282">
                  <c:v>440.71</c:v>
                </c:pt>
                <c:pt idx="283">
                  <c:v>440.71</c:v>
                </c:pt>
                <c:pt idx="284">
                  <c:v>440.31</c:v>
                </c:pt>
                <c:pt idx="285">
                  <c:v>439.88</c:v>
                </c:pt>
                <c:pt idx="286">
                  <c:v>439.43</c:v>
                </c:pt>
                <c:pt idx="287">
                  <c:v>439.02</c:v>
                </c:pt>
                <c:pt idx="288">
                  <c:v>438.58</c:v>
                </c:pt>
                <c:pt idx="289">
                  <c:v>438.58</c:v>
                </c:pt>
                <c:pt idx="290">
                  <c:v>438.16</c:v>
                </c:pt>
                <c:pt idx="291">
                  <c:v>437.74</c:v>
                </c:pt>
                <c:pt idx="292">
                  <c:v>437.29</c:v>
                </c:pt>
                <c:pt idx="293">
                  <c:v>436.84</c:v>
                </c:pt>
                <c:pt idx="294">
                  <c:v>436.4</c:v>
                </c:pt>
                <c:pt idx="295">
                  <c:v>435.97</c:v>
                </c:pt>
                <c:pt idx="296">
                  <c:v>435.97</c:v>
                </c:pt>
                <c:pt idx="297">
                  <c:v>435.55</c:v>
                </c:pt>
                <c:pt idx="298">
                  <c:v>435.13</c:v>
                </c:pt>
                <c:pt idx="299">
                  <c:v>434.68</c:v>
                </c:pt>
                <c:pt idx="300">
                  <c:v>434.24</c:v>
                </c:pt>
                <c:pt idx="301">
                  <c:v>433.79</c:v>
                </c:pt>
                <c:pt idx="302">
                  <c:v>433.4</c:v>
                </c:pt>
                <c:pt idx="303">
                  <c:v>433.4</c:v>
                </c:pt>
                <c:pt idx="304">
                  <c:v>432.95</c:v>
                </c:pt>
                <c:pt idx="305">
                  <c:v>432.53</c:v>
                </c:pt>
                <c:pt idx="306">
                  <c:v>432.08</c:v>
                </c:pt>
                <c:pt idx="307">
                  <c:v>431.65</c:v>
                </c:pt>
                <c:pt idx="308">
                  <c:v>431.22</c:v>
                </c:pt>
                <c:pt idx="309">
                  <c:v>431.22</c:v>
                </c:pt>
                <c:pt idx="310">
                  <c:v>430.77</c:v>
                </c:pt>
                <c:pt idx="311">
                  <c:v>430.33</c:v>
                </c:pt>
                <c:pt idx="312">
                  <c:v>429.92</c:v>
                </c:pt>
                <c:pt idx="313">
                  <c:v>429.45</c:v>
                </c:pt>
                <c:pt idx="314">
                  <c:v>429.03</c:v>
                </c:pt>
                <c:pt idx="315">
                  <c:v>428.58</c:v>
                </c:pt>
                <c:pt idx="316">
                  <c:v>428.58</c:v>
                </c:pt>
                <c:pt idx="317">
                  <c:v>428.15</c:v>
                </c:pt>
                <c:pt idx="318">
                  <c:v>427.71</c:v>
                </c:pt>
                <c:pt idx="319">
                  <c:v>427.26</c:v>
                </c:pt>
                <c:pt idx="320">
                  <c:v>426.82</c:v>
                </c:pt>
                <c:pt idx="321">
                  <c:v>426.39</c:v>
                </c:pt>
                <c:pt idx="322">
                  <c:v>425.96</c:v>
                </c:pt>
                <c:pt idx="323">
                  <c:v>425.96</c:v>
                </c:pt>
                <c:pt idx="324">
                  <c:v>425.51</c:v>
                </c:pt>
                <c:pt idx="325">
                  <c:v>425.11</c:v>
                </c:pt>
                <c:pt idx="326">
                  <c:v>424.64</c:v>
                </c:pt>
                <c:pt idx="327">
                  <c:v>424.23</c:v>
                </c:pt>
                <c:pt idx="328">
                  <c:v>423.79</c:v>
                </c:pt>
                <c:pt idx="329">
                  <c:v>423.79</c:v>
                </c:pt>
                <c:pt idx="330">
                  <c:v>423.36</c:v>
                </c:pt>
                <c:pt idx="331">
                  <c:v>422.92</c:v>
                </c:pt>
                <c:pt idx="332">
                  <c:v>422.48</c:v>
                </c:pt>
                <c:pt idx="333">
                  <c:v>422.01</c:v>
                </c:pt>
                <c:pt idx="334">
                  <c:v>421.57</c:v>
                </c:pt>
                <c:pt idx="335">
                  <c:v>421.16</c:v>
                </c:pt>
                <c:pt idx="336">
                  <c:v>421.16</c:v>
                </c:pt>
                <c:pt idx="337">
                  <c:v>420.75</c:v>
                </c:pt>
                <c:pt idx="338">
                  <c:v>420.31</c:v>
                </c:pt>
                <c:pt idx="339">
                  <c:v>419.86</c:v>
                </c:pt>
                <c:pt idx="340">
                  <c:v>419.41</c:v>
                </c:pt>
                <c:pt idx="341">
                  <c:v>418.99</c:v>
                </c:pt>
                <c:pt idx="342">
                  <c:v>418.59</c:v>
                </c:pt>
                <c:pt idx="343">
                  <c:v>418.59</c:v>
                </c:pt>
                <c:pt idx="344">
                  <c:v>418.14</c:v>
                </c:pt>
                <c:pt idx="345">
                  <c:v>417.71</c:v>
                </c:pt>
                <c:pt idx="346">
                  <c:v>417.26</c:v>
                </c:pt>
                <c:pt idx="347">
                  <c:v>416.83</c:v>
                </c:pt>
                <c:pt idx="348">
                  <c:v>416.4</c:v>
                </c:pt>
                <c:pt idx="349">
                  <c:v>416.4</c:v>
                </c:pt>
                <c:pt idx="350">
                  <c:v>416</c:v>
                </c:pt>
                <c:pt idx="351">
                  <c:v>415.56</c:v>
                </c:pt>
                <c:pt idx="352">
                  <c:v>415.14</c:v>
                </c:pt>
                <c:pt idx="353">
                  <c:v>414.68</c:v>
                </c:pt>
                <c:pt idx="354">
                  <c:v>414.27</c:v>
                </c:pt>
                <c:pt idx="355">
                  <c:v>413.84</c:v>
                </c:pt>
                <c:pt idx="356">
                  <c:v>413.84</c:v>
                </c:pt>
                <c:pt idx="357">
                  <c:v>413.44</c:v>
                </c:pt>
                <c:pt idx="358">
                  <c:v>413.02</c:v>
                </c:pt>
                <c:pt idx="359">
                  <c:v>412.59</c:v>
                </c:pt>
                <c:pt idx="360">
                  <c:v>412.14</c:v>
                </c:pt>
                <c:pt idx="361">
                  <c:v>411.72</c:v>
                </c:pt>
                <c:pt idx="362">
                  <c:v>411.32</c:v>
                </c:pt>
                <c:pt idx="363">
                  <c:v>411.32</c:v>
                </c:pt>
                <c:pt idx="364">
                  <c:v>410.88</c:v>
                </c:pt>
                <c:pt idx="365">
                  <c:v>410.46</c:v>
                </c:pt>
                <c:pt idx="366">
                  <c:v>410.02</c:v>
                </c:pt>
                <c:pt idx="367">
                  <c:v>409.61</c:v>
                </c:pt>
                <c:pt idx="368">
                  <c:v>409.19</c:v>
                </c:pt>
                <c:pt idx="369">
                  <c:v>408.78</c:v>
                </c:pt>
                <c:pt idx="370">
                  <c:v>408.78</c:v>
                </c:pt>
                <c:pt idx="371">
                  <c:v>408.37</c:v>
                </c:pt>
                <c:pt idx="372">
                  <c:v>407.94</c:v>
                </c:pt>
                <c:pt idx="373">
                  <c:v>407.5</c:v>
                </c:pt>
                <c:pt idx="374">
                  <c:v>407.09</c:v>
                </c:pt>
                <c:pt idx="375">
                  <c:v>406.68</c:v>
                </c:pt>
                <c:pt idx="376">
                  <c:v>406.68</c:v>
                </c:pt>
                <c:pt idx="377">
                  <c:v>406.28</c:v>
                </c:pt>
                <c:pt idx="378">
                  <c:v>405.87</c:v>
                </c:pt>
                <c:pt idx="379">
                  <c:v>405.44</c:v>
                </c:pt>
                <c:pt idx="380">
                  <c:v>405</c:v>
                </c:pt>
                <c:pt idx="381">
                  <c:v>404.58</c:v>
                </c:pt>
                <c:pt idx="382">
                  <c:v>404.19</c:v>
                </c:pt>
                <c:pt idx="383">
                  <c:v>404.19</c:v>
                </c:pt>
                <c:pt idx="384">
                  <c:v>403.78</c:v>
                </c:pt>
                <c:pt idx="385">
                  <c:v>403.37</c:v>
                </c:pt>
                <c:pt idx="386">
                  <c:v>402.93</c:v>
                </c:pt>
                <c:pt idx="387">
                  <c:v>402.52</c:v>
                </c:pt>
                <c:pt idx="388">
                  <c:v>402.12</c:v>
                </c:pt>
                <c:pt idx="389">
                  <c:v>401.68</c:v>
                </c:pt>
                <c:pt idx="390">
                  <c:v>401.68</c:v>
                </c:pt>
                <c:pt idx="391">
                  <c:v>401.25</c:v>
                </c:pt>
                <c:pt idx="392">
                  <c:v>400.84</c:v>
                </c:pt>
                <c:pt idx="393">
                  <c:v>400.47</c:v>
                </c:pt>
                <c:pt idx="394">
                  <c:v>400.04</c:v>
                </c:pt>
                <c:pt idx="395">
                  <c:v>399.62</c:v>
                </c:pt>
                <c:pt idx="396">
                  <c:v>399.62</c:v>
                </c:pt>
                <c:pt idx="397">
                  <c:v>399.24</c:v>
                </c:pt>
                <c:pt idx="398">
                  <c:v>398.82</c:v>
                </c:pt>
                <c:pt idx="399">
                  <c:v>398.41</c:v>
                </c:pt>
                <c:pt idx="400">
                  <c:v>397.99</c:v>
                </c:pt>
                <c:pt idx="401">
                  <c:v>397.56</c:v>
                </c:pt>
                <c:pt idx="402">
                  <c:v>397.15</c:v>
                </c:pt>
                <c:pt idx="403">
                  <c:v>397.15</c:v>
                </c:pt>
                <c:pt idx="404">
                  <c:v>396.77</c:v>
                </c:pt>
                <c:pt idx="405">
                  <c:v>396.33</c:v>
                </c:pt>
                <c:pt idx="406">
                  <c:v>395.94</c:v>
                </c:pt>
                <c:pt idx="407">
                  <c:v>395.53</c:v>
                </c:pt>
                <c:pt idx="408">
                  <c:v>395.13</c:v>
                </c:pt>
                <c:pt idx="409">
                  <c:v>394.68</c:v>
                </c:pt>
                <c:pt idx="410">
                  <c:v>394.68</c:v>
                </c:pt>
                <c:pt idx="411">
                  <c:v>394.28</c:v>
                </c:pt>
                <c:pt idx="412">
                  <c:v>393.9</c:v>
                </c:pt>
                <c:pt idx="413">
                  <c:v>393.48</c:v>
                </c:pt>
                <c:pt idx="414">
                  <c:v>393.08</c:v>
                </c:pt>
                <c:pt idx="415">
                  <c:v>392.67</c:v>
                </c:pt>
                <c:pt idx="416">
                  <c:v>392.67</c:v>
                </c:pt>
                <c:pt idx="417">
                  <c:v>392.25</c:v>
                </c:pt>
                <c:pt idx="418">
                  <c:v>391.84</c:v>
                </c:pt>
                <c:pt idx="419">
                  <c:v>391.46</c:v>
                </c:pt>
                <c:pt idx="420">
                  <c:v>391.06</c:v>
                </c:pt>
                <c:pt idx="421">
                  <c:v>390.66</c:v>
                </c:pt>
                <c:pt idx="422">
                  <c:v>390.22</c:v>
                </c:pt>
                <c:pt idx="423">
                  <c:v>390.22</c:v>
                </c:pt>
                <c:pt idx="424">
                  <c:v>389.85</c:v>
                </c:pt>
                <c:pt idx="425">
                  <c:v>389.41</c:v>
                </c:pt>
                <c:pt idx="426">
                  <c:v>389.03</c:v>
                </c:pt>
                <c:pt idx="427">
                  <c:v>388.65</c:v>
                </c:pt>
                <c:pt idx="428">
                  <c:v>388.24</c:v>
                </c:pt>
                <c:pt idx="429">
                  <c:v>387.8</c:v>
                </c:pt>
                <c:pt idx="430">
                  <c:v>387.8</c:v>
                </c:pt>
                <c:pt idx="431">
                  <c:v>387.4</c:v>
                </c:pt>
                <c:pt idx="432">
                  <c:v>387</c:v>
                </c:pt>
                <c:pt idx="433">
                  <c:v>386.64</c:v>
                </c:pt>
                <c:pt idx="434">
                  <c:v>386.23</c:v>
                </c:pt>
                <c:pt idx="435">
                  <c:v>385.83</c:v>
                </c:pt>
                <c:pt idx="436">
                  <c:v>385.83</c:v>
                </c:pt>
                <c:pt idx="437">
                  <c:v>385.43</c:v>
                </c:pt>
                <c:pt idx="438">
                  <c:v>385.01</c:v>
                </c:pt>
                <c:pt idx="439">
                  <c:v>384.64</c:v>
                </c:pt>
                <c:pt idx="440">
                  <c:v>384.24</c:v>
                </c:pt>
                <c:pt idx="441">
                  <c:v>383.86</c:v>
                </c:pt>
                <c:pt idx="442">
                  <c:v>383.41</c:v>
                </c:pt>
                <c:pt idx="443">
                  <c:v>383.41</c:v>
                </c:pt>
                <c:pt idx="444">
                  <c:v>383.04</c:v>
                </c:pt>
                <c:pt idx="445">
                  <c:v>382.61</c:v>
                </c:pt>
                <c:pt idx="446">
                  <c:v>382.24</c:v>
                </c:pt>
                <c:pt idx="447">
                  <c:v>381.86</c:v>
                </c:pt>
                <c:pt idx="448">
                  <c:v>381.45</c:v>
                </c:pt>
                <c:pt idx="449">
                  <c:v>381.02</c:v>
                </c:pt>
                <c:pt idx="450">
                  <c:v>381.02</c:v>
                </c:pt>
                <c:pt idx="451">
                  <c:v>380.64</c:v>
                </c:pt>
                <c:pt idx="452">
                  <c:v>380.22</c:v>
                </c:pt>
                <c:pt idx="453">
                  <c:v>379.87</c:v>
                </c:pt>
                <c:pt idx="454">
                  <c:v>379.48</c:v>
                </c:pt>
                <c:pt idx="455">
                  <c:v>379.07</c:v>
                </c:pt>
                <c:pt idx="456">
                  <c:v>378.65</c:v>
                </c:pt>
                <c:pt idx="457">
                  <c:v>378.65</c:v>
                </c:pt>
                <c:pt idx="458">
                  <c:v>378.27</c:v>
                </c:pt>
                <c:pt idx="459">
                  <c:v>377.89</c:v>
                </c:pt>
                <c:pt idx="460">
                  <c:v>377.49</c:v>
                </c:pt>
                <c:pt idx="461">
                  <c:v>377.1</c:v>
                </c:pt>
                <c:pt idx="462">
                  <c:v>376.67</c:v>
                </c:pt>
                <c:pt idx="463">
                  <c:v>376.67</c:v>
                </c:pt>
                <c:pt idx="464">
                  <c:v>376.31</c:v>
                </c:pt>
                <c:pt idx="465">
                  <c:v>375.91</c:v>
                </c:pt>
                <c:pt idx="466">
                  <c:v>375.52</c:v>
                </c:pt>
                <c:pt idx="467">
                  <c:v>375.13</c:v>
                </c:pt>
                <c:pt idx="468">
                  <c:v>374.74</c:v>
                </c:pt>
                <c:pt idx="469">
                  <c:v>374.3</c:v>
                </c:pt>
                <c:pt idx="470">
                  <c:v>374.3</c:v>
                </c:pt>
                <c:pt idx="471">
                  <c:v>373.92</c:v>
                </c:pt>
                <c:pt idx="472">
                  <c:v>373.56</c:v>
                </c:pt>
                <c:pt idx="473">
                  <c:v>373.18</c:v>
                </c:pt>
                <c:pt idx="474">
                  <c:v>372.77</c:v>
                </c:pt>
                <c:pt idx="475">
                  <c:v>372.38</c:v>
                </c:pt>
                <c:pt idx="476">
                  <c:v>371.96</c:v>
                </c:pt>
                <c:pt idx="477">
                  <c:v>371.96</c:v>
                </c:pt>
                <c:pt idx="478">
                  <c:v>371.58</c:v>
                </c:pt>
                <c:pt idx="479">
                  <c:v>371.23</c:v>
                </c:pt>
                <c:pt idx="480">
                  <c:v>370.81</c:v>
                </c:pt>
                <c:pt idx="481">
                  <c:v>370.4</c:v>
                </c:pt>
                <c:pt idx="482">
                  <c:v>370.04</c:v>
                </c:pt>
                <c:pt idx="483">
                  <c:v>370.04</c:v>
                </c:pt>
                <c:pt idx="484">
                  <c:v>369.67</c:v>
                </c:pt>
                <c:pt idx="485">
                  <c:v>369.28</c:v>
                </c:pt>
                <c:pt idx="486">
                  <c:v>368.85</c:v>
                </c:pt>
                <c:pt idx="487">
                  <c:v>368.47</c:v>
                </c:pt>
                <c:pt idx="488">
                  <c:v>368.06</c:v>
                </c:pt>
                <c:pt idx="489">
                  <c:v>367.73</c:v>
                </c:pt>
                <c:pt idx="490">
                  <c:v>367.73</c:v>
                </c:pt>
                <c:pt idx="491">
                  <c:v>367.32</c:v>
                </c:pt>
                <c:pt idx="492">
                  <c:v>366.92</c:v>
                </c:pt>
                <c:pt idx="493">
                  <c:v>366.54</c:v>
                </c:pt>
                <c:pt idx="494">
                  <c:v>366.15</c:v>
                </c:pt>
                <c:pt idx="495">
                  <c:v>365.75</c:v>
                </c:pt>
                <c:pt idx="496">
                  <c:v>365.38</c:v>
                </c:pt>
                <c:pt idx="497">
                  <c:v>365.38</c:v>
                </c:pt>
                <c:pt idx="498">
                  <c:v>364.99</c:v>
                </c:pt>
                <c:pt idx="499">
                  <c:v>364.61</c:v>
                </c:pt>
                <c:pt idx="500">
                  <c:v>364.23</c:v>
                </c:pt>
                <c:pt idx="501">
                  <c:v>363.85</c:v>
                </c:pt>
                <c:pt idx="502">
                  <c:v>363.45</c:v>
                </c:pt>
                <c:pt idx="503">
                  <c:v>363.45</c:v>
                </c:pt>
                <c:pt idx="504">
                  <c:v>363.05</c:v>
                </c:pt>
                <c:pt idx="505">
                  <c:v>362.67</c:v>
                </c:pt>
                <c:pt idx="506">
                  <c:v>362.32</c:v>
                </c:pt>
                <c:pt idx="507">
                  <c:v>361.91</c:v>
                </c:pt>
                <c:pt idx="508">
                  <c:v>361.53</c:v>
                </c:pt>
                <c:pt idx="509">
                  <c:v>361.13</c:v>
                </c:pt>
                <c:pt idx="510">
                  <c:v>361.13</c:v>
                </c:pt>
                <c:pt idx="511">
                  <c:v>360.77</c:v>
                </c:pt>
                <c:pt idx="512">
                  <c:v>360.38</c:v>
                </c:pt>
                <c:pt idx="513">
                  <c:v>360.01</c:v>
                </c:pt>
                <c:pt idx="514">
                  <c:v>359.64</c:v>
                </c:pt>
                <c:pt idx="515">
                  <c:v>359.27</c:v>
                </c:pt>
                <c:pt idx="516">
                  <c:v>358.85</c:v>
                </c:pt>
                <c:pt idx="517">
                  <c:v>358.85</c:v>
                </c:pt>
                <c:pt idx="518">
                  <c:v>358.48</c:v>
                </c:pt>
                <c:pt idx="519">
                  <c:v>358.1</c:v>
                </c:pt>
                <c:pt idx="520">
                  <c:v>357.73</c:v>
                </c:pt>
                <c:pt idx="521">
                  <c:v>357.35</c:v>
                </c:pt>
                <c:pt idx="522">
                  <c:v>356.99</c:v>
                </c:pt>
                <c:pt idx="523">
                  <c:v>356.99</c:v>
                </c:pt>
                <c:pt idx="524">
                  <c:v>356.59</c:v>
                </c:pt>
                <c:pt idx="525">
                  <c:v>356.2</c:v>
                </c:pt>
                <c:pt idx="526">
                  <c:v>355.85</c:v>
                </c:pt>
                <c:pt idx="527">
                  <c:v>355.43</c:v>
                </c:pt>
                <c:pt idx="528">
                  <c:v>355.05</c:v>
                </c:pt>
                <c:pt idx="529">
                  <c:v>354.7</c:v>
                </c:pt>
                <c:pt idx="530">
                  <c:v>354.7</c:v>
                </c:pt>
                <c:pt idx="531">
                  <c:v>354.34</c:v>
                </c:pt>
                <c:pt idx="532">
                  <c:v>353.94</c:v>
                </c:pt>
                <c:pt idx="533">
                  <c:v>353.58</c:v>
                </c:pt>
                <c:pt idx="534">
                  <c:v>353.21</c:v>
                </c:pt>
                <c:pt idx="535">
                  <c:v>352.84</c:v>
                </c:pt>
                <c:pt idx="536">
                  <c:v>352.45</c:v>
                </c:pt>
                <c:pt idx="537">
                  <c:v>352.45</c:v>
                </c:pt>
                <c:pt idx="538">
                  <c:v>352.08</c:v>
                </c:pt>
                <c:pt idx="539">
                  <c:v>351.68</c:v>
                </c:pt>
                <c:pt idx="540">
                  <c:v>351.33</c:v>
                </c:pt>
                <c:pt idx="541">
                  <c:v>350.95</c:v>
                </c:pt>
                <c:pt idx="542">
                  <c:v>350.59</c:v>
                </c:pt>
                <c:pt idx="543">
                  <c:v>350.19</c:v>
                </c:pt>
                <c:pt idx="544">
                  <c:v>350.19</c:v>
                </c:pt>
                <c:pt idx="545">
                  <c:v>349.83</c:v>
                </c:pt>
                <c:pt idx="546">
                  <c:v>349.47</c:v>
                </c:pt>
                <c:pt idx="547">
                  <c:v>349.1</c:v>
                </c:pt>
                <c:pt idx="548">
                  <c:v>348.73</c:v>
                </c:pt>
                <c:pt idx="549">
                  <c:v>348.36</c:v>
                </c:pt>
                <c:pt idx="550">
                  <c:v>348.36</c:v>
                </c:pt>
                <c:pt idx="551">
                  <c:v>347.98</c:v>
                </c:pt>
                <c:pt idx="552">
                  <c:v>347.6</c:v>
                </c:pt>
                <c:pt idx="553">
                  <c:v>347.25</c:v>
                </c:pt>
                <c:pt idx="554">
                  <c:v>346.89</c:v>
                </c:pt>
                <c:pt idx="555">
                  <c:v>346.5</c:v>
                </c:pt>
                <c:pt idx="556">
                  <c:v>346.12</c:v>
                </c:pt>
                <c:pt idx="557">
                  <c:v>346.12</c:v>
                </c:pt>
                <c:pt idx="558">
                  <c:v>345.77</c:v>
                </c:pt>
                <c:pt idx="559">
                  <c:v>345.38</c:v>
                </c:pt>
                <c:pt idx="560">
                  <c:v>345.06</c:v>
                </c:pt>
                <c:pt idx="561">
                  <c:v>344.68</c:v>
                </c:pt>
                <c:pt idx="562">
                  <c:v>344.3</c:v>
                </c:pt>
                <c:pt idx="563">
                  <c:v>343.92</c:v>
                </c:pt>
                <c:pt idx="564">
                  <c:v>343.92</c:v>
                </c:pt>
                <c:pt idx="565">
                  <c:v>343.55</c:v>
                </c:pt>
                <c:pt idx="566">
                  <c:v>343.22</c:v>
                </c:pt>
                <c:pt idx="567">
                  <c:v>342.85</c:v>
                </c:pt>
                <c:pt idx="568">
                  <c:v>342.48</c:v>
                </c:pt>
                <c:pt idx="569">
                  <c:v>342.1</c:v>
                </c:pt>
                <c:pt idx="570">
                  <c:v>342.1</c:v>
                </c:pt>
                <c:pt idx="571">
                  <c:v>341.73</c:v>
                </c:pt>
                <c:pt idx="572">
                  <c:v>341.37</c:v>
                </c:pt>
                <c:pt idx="573">
                  <c:v>341.02</c:v>
                </c:pt>
                <c:pt idx="574">
                  <c:v>340.67</c:v>
                </c:pt>
                <c:pt idx="575">
                  <c:v>340.32</c:v>
                </c:pt>
                <c:pt idx="576">
                  <c:v>339.9</c:v>
                </c:pt>
                <c:pt idx="577">
                  <c:v>339.9</c:v>
                </c:pt>
                <c:pt idx="578">
                  <c:v>339.53</c:v>
                </c:pt>
                <c:pt idx="579">
                  <c:v>339.18</c:v>
                </c:pt>
                <c:pt idx="580">
                  <c:v>338.85</c:v>
                </c:pt>
                <c:pt idx="581">
                  <c:v>338.49</c:v>
                </c:pt>
                <c:pt idx="582">
                  <c:v>338.14</c:v>
                </c:pt>
                <c:pt idx="583">
                  <c:v>337.74</c:v>
                </c:pt>
                <c:pt idx="584">
                  <c:v>337.74</c:v>
                </c:pt>
                <c:pt idx="585">
                  <c:v>337.42</c:v>
                </c:pt>
                <c:pt idx="586">
                  <c:v>337.07</c:v>
                </c:pt>
                <c:pt idx="587">
                  <c:v>336.69</c:v>
                </c:pt>
                <c:pt idx="588">
                  <c:v>336.33</c:v>
                </c:pt>
                <c:pt idx="589">
                  <c:v>335.98</c:v>
                </c:pt>
                <c:pt idx="590">
                  <c:v>335.98</c:v>
                </c:pt>
                <c:pt idx="591">
                  <c:v>335.6</c:v>
                </c:pt>
                <c:pt idx="592">
                  <c:v>335.27</c:v>
                </c:pt>
                <c:pt idx="593">
                  <c:v>334.88</c:v>
                </c:pt>
                <c:pt idx="594">
                  <c:v>334.52</c:v>
                </c:pt>
                <c:pt idx="595">
                  <c:v>334.16</c:v>
                </c:pt>
                <c:pt idx="596">
                  <c:v>333.83</c:v>
                </c:pt>
                <c:pt idx="597">
                  <c:v>333.83</c:v>
                </c:pt>
                <c:pt idx="598">
                  <c:v>333.48</c:v>
                </c:pt>
                <c:pt idx="599">
                  <c:v>333.13</c:v>
                </c:pt>
                <c:pt idx="600">
                  <c:v>332.78</c:v>
                </c:pt>
                <c:pt idx="601">
                  <c:v>332.39</c:v>
                </c:pt>
                <c:pt idx="602">
                  <c:v>332.07</c:v>
                </c:pt>
                <c:pt idx="603">
                  <c:v>331.72</c:v>
                </c:pt>
                <c:pt idx="604">
                  <c:v>331.72</c:v>
                </c:pt>
                <c:pt idx="605">
                  <c:v>331.36</c:v>
                </c:pt>
                <c:pt idx="606">
                  <c:v>330.99</c:v>
                </c:pt>
                <c:pt idx="607">
                  <c:v>330.66</c:v>
                </c:pt>
                <c:pt idx="608">
                  <c:v>330.31</c:v>
                </c:pt>
                <c:pt idx="609">
                  <c:v>329.97</c:v>
                </c:pt>
                <c:pt idx="610">
                  <c:v>329.97</c:v>
                </c:pt>
                <c:pt idx="611">
                  <c:v>329.62</c:v>
                </c:pt>
                <c:pt idx="612">
                  <c:v>329.27</c:v>
                </c:pt>
                <c:pt idx="613">
                  <c:v>328.91</c:v>
                </c:pt>
                <c:pt idx="614">
                  <c:v>328.55</c:v>
                </c:pt>
                <c:pt idx="615">
                  <c:v>328.22</c:v>
                </c:pt>
                <c:pt idx="616">
                  <c:v>327.88</c:v>
                </c:pt>
                <c:pt idx="617">
                  <c:v>327.88</c:v>
                </c:pt>
                <c:pt idx="618">
                  <c:v>327.52999999999997</c:v>
                </c:pt>
                <c:pt idx="619">
                  <c:v>327.16000000000003</c:v>
                </c:pt>
                <c:pt idx="620">
                  <c:v>326.86</c:v>
                </c:pt>
                <c:pt idx="621">
                  <c:v>326.5</c:v>
                </c:pt>
                <c:pt idx="622">
                  <c:v>326.14999999999998</c:v>
                </c:pt>
                <c:pt idx="623">
                  <c:v>325.79000000000002</c:v>
                </c:pt>
                <c:pt idx="624">
                  <c:v>325.79000000000002</c:v>
                </c:pt>
                <c:pt idx="625">
                  <c:v>325.44</c:v>
                </c:pt>
                <c:pt idx="626">
                  <c:v>325.11</c:v>
                </c:pt>
                <c:pt idx="627">
                  <c:v>324.77</c:v>
                </c:pt>
                <c:pt idx="628">
                  <c:v>324.42</c:v>
                </c:pt>
                <c:pt idx="629">
                  <c:v>324.04000000000002</c:v>
                </c:pt>
                <c:pt idx="630">
                  <c:v>323.73</c:v>
                </c:pt>
                <c:pt idx="631">
                  <c:v>323.73</c:v>
                </c:pt>
                <c:pt idx="632">
                  <c:v>323.33999999999997</c:v>
                </c:pt>
                <c:pt idx="633">
                  <c:v>323.02999999999997</c:v>
                </c:pt>
                <c:pt idx="634">
                  <c:v>322.72000000000003</c:v>
                </c:pt>
                <c:pt idx="635">
                  <c:v>322.33999999999997</c:v>
                </c:pt>
                <c:pt idx="636">
                  <c:v>322.02</c:v>
                </c:pt>
                <c:pt idx="637">
                  <c:v>322.02</c:v>
                </c:pt>
                <c:pt idx="638">
                  <c:v>321.66000000000003</c:v>
                </c:pt>
                <c:pt idx="639">
                  <c:v>321.31</c:v>
                </c:pt>
                <c:pt idx="640">
                  <c:v>320.94</c:v>
                </c:pt>
                <c:pt idx="641">
                  <c:v>320.63</c:v>
                </c:pt>
                <c:pt idx="642">
                  <c:v>320.3</c:v>
                </c:pt>
                <c:pt idx="643">
                  <c:v>319.95999999999998</c:v>
                </c:pt>
                <c:pt idx="644">
                  <c:v>319.95999999999998</c:v>
                </c:pt>
                <c:pt idx="645">
                  <c:v>319.61</c:v>
                </c:pt>
                <c:pt idx="646">
                  <c:v>319.23</c:v>
                </c:pt>
                <c:pt idx="647">
                  <c:v>318.92</c:v>
                </c:pt>
                <c:pt idx="648">
                  <c:v>318.57</c:v>
                </c:pt>
                <c:pt idx="649">
                  <c:v>318.25</c:v>
                </c:pt>
                <c:pt idx="650">
                  <c:v>317.89999999999998</c:v>
                </c:pt>
                <c:pt idx="651">
                  <c:v>317.89999999999998</c:v>
                </c:pt>
                <c:pt idx="652">
                  <c:v>317.58</c:v>
                </c:pt>
                <c:pt idx="653">
                  <c:v>317.20999999999998</c:v>
                </c:pt>
                <c:pt idx="654">
                  <c:v>316.85000000000002</c:v>
                </c:pt>
                <c:pt idx="655">
                  <c:v>316.52</c:v>
                </c:pt>
                <c:pt idx="656">
                  <c:v>316.17</c:v>
                </c:pt>
                <c:pt idx="657">
                  <c:v>316.17</c:v>
                </c:pt>
                <c:pt idx="658">
                  <c:v>315.85000000000002</c:v>
                </c:pt>
                <c:pt idx="659">
                  <c:v>315.5</c:v>
                </c:pt>
                <c:pt idx="660">
                  <c:v>315.18</c:v>
                </c:pt>
                <c:pt idx="661">
                  <c:v>314.85000000000002</c:v>
                </c:pt>
                <c:pt idx="662">
                  <c:v>314.5</c:v>
                </c:pt>
                <c:pt idx="663">
                  <c:v>314.14999999999998</c:v>
                </c:pt>
                <c:pt idx="664">
                  <c:v>314.14999999999998</c:v>
                </c:pt>
                <c:pt idx="665">
                  <c:v>313.83</c:v>
                </c:pt>
                <c:pt idx="666">
                  <c:v>313.5</c:v>
                </c:pt>
                <c:pt idx="667">
                  <c:v>313.18</c:v>
                </c:pt>
                <c:pt idx="668">
                  <c:v>312.83999999999997</c:v>
                </c:pt>
                <c:pt idx="669">
                  <c:v>312.5</c:v>
                </c:pt>
                <c:pt idx="670">
                  <c:v>312.5</c:v>
                </c:pt>
                <c:pt idx="671">
                  <c:v>312.14999999999998</c:v>
                </c:pt>
                <c:pt idx="672">
                  <c:v>311.82</c:v>
                </c:pt>
                <c:pt idx="673">
                  <c:v>311.49</c:v>
                </c:pt>
                <c:pt idx="674">
                  <c:v>311.16000000000003</c:v>
                </c:pt>
                <c:pt idx="675">
                  <c:v>310.81</c:v>
                </c:pt>
                <c:pt idx="676">
                  <c:v>310.48</c:v>
                </c:pt>
                <c:pt idx="677">
                  <c:v>310.48</c:v>
                </c:pt>
                <c:pt idx="678">
                  <c:v>310.14999999999998</c:v>
                </c:pt>
                <c:pt idx="679">
                  <c:v>309.82</c:v>
                </c:pt>
                <c:pt idx="680">
                  <c:v>309.48</c:v>
                </c:pt>
                <c:pt idx="681">
                  <c:v>309.17</c:v>
                </c:pt>
                <c:pt idx="682">
                  <c:v>308.82</c:v>
                </c:pt>
                <c:pt idx="683">
                  <c:v>308.51</c:v>
                </c:pt>
                <c:pt idx="684">
                  <c:v>308.51</c:v>
                </c:pt>
                <c:pt idx="685">
                  <c:v>308.18</c:v>
                </c:pt>
                <c:pt idx="686">
                  <c:v>307.86</c:v>
                </c:pt>
                <c:pt idx="687">
                  <c:v>307.5</c:v>
                </c:pt>
                <c:pt idx="688">
                  <c:v>307.18</c:v>
                </c:pt>
                <c:pt idx="689">
                  <c:v>306.83</c:v>
                </c:pt>
                <c:pt idx="690">
                  <c:v>306.83</c:v>
                </c:pt>
                <c:pt idx="691">
                  <c:v>306.52999999999997</c:v>
                </c:pt>
                <c:pt idx="692">
                  <c:v>306.20999999999998</c:v>
                </c:pt>
                <c:pt idx="693">
                  <c:v>305.89</c:v>
                </c:pt>
                <c:pt idx="694">
                  <c:v>305.56</c:v>
                </c:pt>
                <c:pt idx="695">
                  <c:v>305.20999999999998</c:v>
                </c:pt>
                <c:pt idx="696">
                  <c:v>304.92</c:v>
                </c:pt>
                <c:pt idx="697">
                  <c:v>304.92</c:v>
                </c:pt>
                <c:pt idx="698">
                  <c:v>304.58999999999997</c:v>
                </c:pt>
                <c:pt idx="699">
                  <c:v>304.25</c:v>
                </c:pt>
                <c:pt idx="700">
                  <c:v>303.91000000000003</c:v>
                </c:pt>
                <c:pt idx="701">
                  <c:v>303.58</c:v>
                </c:pt>
                <c:pt idx="702">
                  <c:v>303.26</c:v>
                </c:pt>
                <c:pt idx="703">
                  <c:v>302.95999999999998</c:v>
                </c:pt>
                <c:pt idx="704">
                  <c:v>302.95999999999998</c:v>
                </c:pt>
                <c:pt idx="705">
                  <c:v>302.62</c:v>
                </c:pt>
                <c:pt idx="706">
                  <c:v>302.3</c:v>
                </c:pt>
                <c:pt idx="707">
                  <c:v>301.98</c:v>
                </c:pt>
                <c:pt idx="708">
                  <c:v>301.64</c:v>
                </c:pt>
                <c:pt idx="709">
                  <c:v>301.32</c:v>
                </c:pt>
                <c:pt idx="710">
                  <c:v>301</c:v>
                </c:pt>
                <c:pt idx="711">
                  <c:v>301</c:v>
                </c:pt>
                <c:pt idx="712">
                  <c:v>300.7</c:v>
                </c:pt>
                <c:pt idx="713">
                  <c:v>300.38</c:v>
                </c:pt>
                <c:pt idx="714">
                  <c:v>300.01</c:v>
                </c:pt>
                <c:pt idx="715">
                  <c:v>299.72000000000003</c:v>
                </c:pt>
                <c:pt idx="716">
                  <c:v>299.42</c:v>
                </c:pt>
                <c:pt idx="717">
                  <c:v>299.42</c:v>
                </c:pt>
                <c:pt idx="718">
                  <c:v>299.10000000000002</c:v>
                </c:pt>
                <c:pt idx="719">
                  <c:v>298.77999999999997</c:v>
                </c:pt>
                <c:pt idx="720">
                  <c:v>298.44</c:v>
                </c:pt>
                <c:pt idx="721">
                  <c:v>298.14</c:v>
                </c:pt>
                <c:pt idx="722">
                  <c:v>297.83</c:v>
                </c:pt>
                <c:pt idx="723">
                  <c:v>297.51</c:v>
                </c:pt>
                <c:pt idx="724">
                  <c:v>297.51</c:v>
                </c:pt>
                <c:pt idx="725">
                  <c:v>297.2</c:v>
                </c:pt>
                <c:pt idx="726">
                  <c:v>296.88</c:v>
                </c:pt>
                <c:pt idx="727">
                  <c:v>296.52999999999997</c:v>
                </c:pt>
                <c:pt idx="728">
                  <c:v>296.2</c:v>
                </c:pt>
                <c:pt idx="729">
                  <c:v>295.92</c:v>
                </c:pt>
                <c:pt idx="730">
                  <c:v>295.60000000000002</c:v>
                </c:pt>
                <c:pt idx="731">
                  <c:v>295.60000000000002</c:v>
                </c:pt>
                <c:pt idx="732">
                  <c:v>295.27999999999997</c:v>
                </c:pt>
                <c:pt idx="733">
                  <c:v>294.97000000000003</c:v>
                </c:pt>
                <c:pt idx="734">
                  <c:v>294.64</c:v>
                </c:pt>
                <c:pt idx="735">
                  <c:v>294.33999999999997</c:v>
                </c:pt>
                <c:pt idx="736">
                  <c:v>294.01</c:v>
                </c:pt>
                <c:pt idx="737">
                  <c:v>294.01</c:v>
                </c:pt>
                <c:pt idx="738">
                  <c:v>293.7</c:v>
                </c:pt>
                <c:pt idx="739">
                  <c:v>293.41000000000003</c:v>
                </c:pt>
                <c:pt idx="740">
                  <c:v>293.11</c:v>
                </c:pt>
                <c:pt idx="741">
                  <c:v>292.77999999999997</c:v>
                </c:pt>
                <c:pt idx="742">
                  <c:v>292.48</c:v>
                </c:pt>
                <c:pt idx="743">
                  <c:v>292.12</c:v>
                </c:pt>
                <c:pt idx="744">
                  <c:v>292.12</c:v>
                </c:pt>
                <c:pt idx="745">
                  <c:v>291.83</c:v>
                </c:pt>
                <c:pt idx="746">
                  <c:v>291.49</c:v>
                </c:pt>
                <c:pt idx="747">
                  <c:v>291.22000000000003</c:v>
                </c:pt>
                <c:pt idx="748">
                  <c:v>290.92</c:v>
                </c:pt>
                <c:pt idx="749">
                  <c:v>290.61</c:v>
                </c:pt>
                <c:pt idx="750">
                  <c:v>290.27999999999997</c:v>
                </c:pt>
                <c:pt idx="751">
                  <c:v>290.27999999999997</c:v>
                </c:pt>
                <c:pt idx="752">
                  <c:v>289.99</c:v>
                </c:pt>
                <c:pt idx="753">
                  <c:v>289.68</c:v>
                </c:pt>
                <c:pt idx="754">
                  <c:v>289.33999999999997</c:v>
                </c:pt>
                <c:pt idx="755">
                  <c:v>289.05</c:v>
                </c:pt>
                <c:pt idx="756">
                  <c:v>288.73</c:v>
                </c:pt>
                <c:pt idx="757">
                  <c:v>288.73</c:v>
                </c:pt>
                <c:pt idx="758">
                  <c:v>288.42</c:v>
                </c:pt>
                <c:pt idx="759">
                  <c:v>288.14</c:v>
                </c:pt>
                <c:pt idx="760">
                  <c:v>287.77999999999997</c:v>
                </c:pt>
                <c:pt idx="761">
                  <c:v>287.51</c:v>
                </c:pt>
                <c:pt idx="762">
                  <c:v>287.17</c:v>
                </c:pt>
                <c:pt idx="763">
                  <c:v>286.89</c:v>
                </c:pt>
                <c:pt idx="764">
                  <c:v>286.89</c:v>
                </c:pt>
                <c:pt idx="765">
                  <c:v>286.61</c:v>
                </c:pt>
                <c:pt idx="766">
                  <c:v>286.3</c:v>
                </c:pt>
                <c:pt idx="767">
                  <c:v>285.99</c:v>
                </c:pt>
                <c:pt idx="768">
                  <c:v>285.67</c:v>
                </c:pt>
                <c:pt idx="769">
                  <c:v>285.38</c:v>
                </c:pt>
                <c:pt idx="770">
                  <c:v>285.07</c:v>
                </c:pt>
                <c:pt idx="771">
                  <c:v>285.07</c:v>
                </c:pt>
                <c:pt idx="772">
                  <c:v>284.77999999999997</c:v>
                </c:pt>
                <c:pt idx="773">
                  <c:v>284.47000000000003</c:v>
                </c:pt>
                <c:pt idx="774">
                  <c:v>284.17</c:v>
                </c:pt>
                <c:pt idx="775">
                  <c:v>283.86</c:v>
                </c:pt>
                <c:pt idx="776">
                  <c:v>283.57</c:v>
                </c:pt>
                <c:pt idx="777">
                  <c:v>283.57</c:v>
                </c:pt>
                <c:pt idx="778">
                  <c:v>283.27</c:v>
                </c:pt>
                <c:pt idx="779">
                  <c:v>282.95999999999998</c:v>
                </c:pt>
                <c:pt idx="780">
                  <c:v>282.62</c:v>
                </c:pt>
                <c:pt idx="781">
                  <c:v>282.36</c:v>
                </c:pt>
                <c:pt idx="782">
                  <c:v>282.02999999999997</c:v>
                </c:pt>
                <c:pt idx="783">
                  <c:v>281.74</c:v>
                </c:pt>
                <c:pt idx="784">
                  <c:v>281.74</c:v>
                </c:pt>
                <c:pt idx="785">
                  <c:v>281.45999999999998</c:v>
                </c:pt>
                <c:pt idx="786">
                  <c:v>281.14</c:v>
                </c:pt>
                <c:pt idx="787">
                  <c:v>280.87</c:v>
                </c:pt>
                <c:pt idx="788">
                  <c:v>280.56</c:v>
                </c:pt>
                <c:pt idx="789">
                  <c:v>280.26</c:v>
                </c:pt>
                <c:pt idx="790">
                  <c:v>279.93</c:v>
                </c:pt>
                <c:pt idx="791">
                  <c:v>279.93</c:v>
                </c:pt>
                <c:pt idx="792">
                  <c:v>279.64</c:v>
                </c:pt>
                <c:pt idx="793">
                  <c:v>279.33999999999997</c:v>
                </c:pt>
                <c:pt idx="794">
                  <c:v>279.05</c:v>
                </c:pt>
                <c:pt idx="795">
                  <c:v>278.75</c:v>
                </c:pt>
                <c:pt idx="796">
                  <c:v>278.48</c:v>
                </c:pt>
                <c:pt idx="797">
                  <c:v>278.48</c:v>
                </c:pt>
                <c:pt idx="798">
                  <c:v>278.19</c:v>
                </c:pt>
                <c:pt idx="799">
                  <c:v>277.85000000000002</c:v>
                </c:pt>
                <c:pt idx="800">
                  <c:v>277.58999999999997</c:v>
                </c:pt>
                <c:pt idx="801">
                  <c:v>277.3</c:v>
                </c:pt>
                <c:pt idx="802">
                  <c:v>277.02</c:v>
                </c:pt>
                <c:pt idx="803">
                  <c:v>276.69</c:v>
                </c:pt>
                <c:pt idx="804">
                  <c:v>276.69</c:v>
                </c:pt>
                <c:pt idx="805">
                  <c:v>276.41000000000003</c:v>
                </c:pt>
                <c:pt idx="806">
                  <c:v>276.12</c:v>
                </c:pt>
                <c:pt idx="807">
                  <c:v>275.82</c:v>
                </c:pt>
                <c:pt idx="808">
                  <c:v>275.54000000000002</c:v>
                </c:pt>
                <c:pt idx="809">
                  <c:v>275.24</c:v>
                </c:pt>
                <c:pt idx="810">
                  <c:v>274.92</c:v>
                </c:pt>
                <c:pt idx="811">
                  <c:v>274.92</c:v>
                </c:pt>
                <c:pt idx="812">
                  <c:v>274.62</c:v>
                </c:pt>
                <c:pt idx="813">
                  <c:v>274.33999999999997</c:v>
                </c:pt>
                <c:pt idx="814">
                  <c:v>274.06</c:v>
                </c:pt>
                <c:pt idx="815">
                  <c:v>273.77999999999997</c:v>
                </c:pt>
                <c:pt idx="816">
                  <c:v>273.48</c:v>
                </c:pt>
                <c:pt idx="817">
                  <c:v>273.17</c:v>
                </c:pt>
                <c:pt idx="818">
                  <c:v>273.17</c:v>
                </c:pt>
                <c:pt idx="819">
                  <c:v>272.89999999999998</c:v>
                </c:pt>
                <c:pt idx="820">
                  <c:v>272.62</c:v>
                </c:pt>
                <c:pt idx="821">
                  <c:v>272.33999999999997</c:v>
                </c:pt>
                <c:pt idx="822">
                  <c:v>272.04000000000002</c:v>
                </c:pt>
                <c:pt idx="823">
                  <c:v>271.72000000000003</c:v>
                </c:pt>
                <c:pt idx="824">
                  <c:v>271.72000000000003</c:v>
                </c:pt>
                <c:pt idx="825">
                  <c:v>271.45</c:v>
                </c:pt>
                <c:pt idx="826">
                  <c:v>271.14</c:v>
                </c:pt>
                <c:pt idx="827">
                  <c:v>270.91000000000003</c:v>
                </c:pt>
                <c:pt idx="828">
                  <c:v>270.61</c:v>
                </c:pt>
                <c:pt idx="829">
                  <c:v>270.31</c:v>
                </c:pt>
                <c:pt idx="830">
                  <c:v>269.99</c:v>
                </c:pt>
                <c:pt idx="831">
                  <c:v>269.99</c:v>
                </c:pt>
                <c:pt idx="832">
                  <c:v>269.72000000000003</c:v>
                </c:pt>
                <c:pt idx="833">
                  <c:v>269.47000000000003</c:v>
                </c:pt>
                <c:pt idx="834">
                  <c:v>269.17</c:v>
                </c:pt>
                <c:pt idx="835">
                  <c:v>268.89</c:v>
                </c:pt>
                <c:pt idx="836">
                  <c:v>268.58</c:v>
                </c:pt>
                <c:pt idx="837">
                  <c:v>268.27999999999997</c:v>
                </c:pt>
                <c:pt idx="838">
                  <c:v>268.27999999999997</c:v>
                </c:pt>
                <c:pt idx="839">
                  <c:v>267.99</c:v>
                </c:pt>
                <c:pt idx="840">
                  <c:v>267.73</c:v>
                </c:pt>
                <c:pt idx="841">
                  <c:v>267.45</c:v>
                </c:pt>
                <c:pt idx="842">
                  <c:v>267.16000000000003</c:v>
                </c:pt>
                <c:pt idx="843">
                  <c:v>266.89</c:v>
                </c:pt>
                <c:pt idx="844">
                  <c:v>266.89</c:v>
                </c:pt>
                <c:pt idx="845">
                  <c:v>266.61</c:v>
                </c:pt>
                <c:pt idx="846">
                  <c:v>266.33</c:v>
                </c:pt>
                <c:pt idx="847">
                  <c:v>266.04000000000002</c:v>
                </c:pt>
                <c:pt idx="848">
                  <c:v>265.75</c:v>
                </c:pt>
                <c:pt idx="849">
                  <c:v>265.49</c:v>
                </c:pt>
                <c:pt idx="850">
                  <c:v>265.16000000000003</c:v>
                </c:pt>
                <c:pt idx="851">
                  <c:v>265.16000000000003</c:v>
                </c:pt>
                <c:pt idx="852">
                  <c:v>264.89</c:v>
                </c:pt>
                <c:pt idx="853">
                  <c:v>264.62</c:v>
                </c:pt>
                <c:pt idx="854">
                  <c:v>264.33999999999997</c:v>
                </c:pt>
                <c:pt idx="855">
                  <c:v>264.07</c:v>
                </c:pt>
                <c:pt idx="856">
                  <c:v>263.79000000000002</c:v>
                </c:pt>
                <c:pt idx="857">
                  <c:v>263.79000000000002</c:v>
                </c:pt>
                <c:pt idx="858">
                  <c:v>263.52</c:v>
                </c:pt>
                <c:pt idx="859">
                  <c:v>263.23</c:v>
                </c:pt>
                <c:pt idx="860">
                  <c:v>262.95</c:v>
                </c:pt>
                <c:pt idx="861">
                  <c:v>262.66000000000003</c:v>
                </c:pt>
                <c:pt idx="862">
                  <c:v>262.37</c:v>
                </c:pt>
                <c:pt idx="863">
                  <c:v>262.11</c:v>
                </c:pt>
                <c:pt idx="864">
                  <c:v>262.11</c:v>
                </c:pt>
                <c:pt idx="865">
                  <c:v>261.83</c:v>
                </c:pt>
                <c:pt idx="866">
                  <c:v>261.56</c:v>
                </c:pt>
                <c:pt idx="867">
                  <c:v>261.27999999999997</c:v>
                </c:pt>
                <c:pt idx="868">
                  <c:v>261</c:v>
                </c:pt>
                <c:pt idx="869">
                  <c:v>260.73</c:v>
                </c:pt>
                <c:pt idx="870">
                  <c:v>260.45999999999998</c:v>
                </c:pt>
                <c:pt idx="871">
                  <c:v>260.45999999999998</c:v>
                </c:pt>
                <c:pt idx="872">
                  <c:v>260.14999999999998</c:v>
                </c:pt>
                <c:pt idx="873">
                  <c:v>259.89</c:v>
                </c:pt>
                <c:pt idx="874">
                  <c:v>259.63</c:v>
                </c:pt>
                <c:pt idx="875">
                  <c:v>259.36</c:v>
                </c:pt>
                <c:pt idx="876">
                  <c:v>259.08999999999997</c:v>
                </c:pt>
                <c:pt idx="877">
                  <c:v>259.08999999999997</c:v>
                </c:pt>
                <c:pt idx="878">
                  <c:v>258.8</c:v>
                </c:pt>
                <c:pt idx="879">
                  <c:v>258.51</c:v>
                </c:pt>
                <c:pt idx="880">
                  <c:v>258.27999999999997</c:v>
                </c:pt>
                <c:pt idx="881">
                  <c:v>258</c:v>
                </c:pt>
                <c:pt idx="882">
                  <c:v>257.70999999999998</c:v>
                </c:pt>
                <c:pt idx="883">
                  <c:v>257.43</c:v>
                </c:pt>
                <c:pt idx="884">
                  <c:v>257.43</c:v>
                </c:pt>
                <c:pt idx="885">
                  <c:v>257.14</c:v>
                </c:pt>
                <c:pt idx="886">
                  <c:v>256.87</c:v>
                </c:pt>
                <c:pt idx="887">
                  <c:v>256.58999999999997</c:v>
                </c:pt>
                <c:pt idx="888">
                  <c:v>256.37</c:v>
                </c:pt>
                <c:pt idx="889">
                  <c:v>256.08999999999997</c:v>
                </c:pt>
                <c:pt idx="890">
                  <c:v>255.82</c:v>
                </c:pt>
                <c:pt idx="891">
                  <c:v>255.82</c:v>
                </c:pt>
                <c:pt idx="892">
                  <c:v>255.51</c:v>
                </c:pt>
                <c:pt idx="893">
                  <c:v>255.26</c:v>
                </c:pt>
                <c:pt idx="894">
                  <c:v>255.02</c:v>
                </c:pt>
                <c:pt idx="895">
                  <c:v>254.74</c:v>
                </c:pt>
                <c:pt idx="896">
                  <c:v>254.47</c:v>
                </c:pt>
                <c:pt idx="897">
                  <c:v>254.18</c:v>
                </c:pt>
                <c:pt idx="898">
                  <c:v>254.18</c:v>
                </c:pt>
                <c:pt idx="899">
                  <c:v>253.94</c:v>
                </c:pt>
                <c:pt idx="900">
                  <c:v>253.68</c:v>
                </c:pt>
                <c:pt idx="901">
                  <c:v>253.4</c:v>
                </c:pt>
                <c:pt idx="902">
                  <c:v>253.14</c:v>
                </c:pt>
                <c:pt idx="903">
                  <c:v>252.87</c:v>
                </c:pt>
                <c:pt idx="904">
                  <c:v>252.87</c:v>
                </c:pt>
                <c:pt idx="905">
                  <c:v>252.58</c:v>
                </c:pt>
                <c:pt idx="906">
                  <c:v>252.3</c:v>
                </c:pt>
                <c:pt idx="907">
                  <c:v>252.05</c:v>
                </c:pt>
                <c:pt idx="908">
                  <c:v>251.8</c:v>
                </c:pt>
                <c:pt idx="909">
                  <c:v>251.53</c:v>
                </c:pt>
                <c:pt idx="910">
                  <c:v>251.26</c:v>
                </c:pt>
                <c:pt idx="911">
                  <c:v>251.26</c:v>
                </c:pt>
                <c:pt idx="912">
                  <c:v>251</c:v>
                </c:pt>
                <c:pt idx="913">
                  <c:v>250.7</c:v>
                </c:pt>
                <c:pt idx="914">
                  <c:v>250.47</c:v>
                </c:pt>
                <c:pt idx="915">
                  <c:v>250.22</c:v>
                </c:pt>
                <c:pt idx="916">
                  <c:v>249.95</c:v>
                </c:pt>
                <c:pt idx="917">
                  <c:v>249.66</c:v>
                </c:pt>
                <c:pt idx="918">
                  <c:v>249.66</c:v>
                </c:pt>
                <c:pt idx="919">
                  <c:v>249.43</c:v>
                </c:pt>
                <c:pt idx="920">
                  <c:v>249.15</c:v>
                </c:pt>
                <c:pt idx="921">
                  <c:v>248.89</c:v>
                </c:pt>
                <c:pt idx="922">
                  <c:v>248.63</c:v>
                </c:pt>
                <c:pt idx="923">
                  <c:v>248.37</c:v>
                </c:pt>
                <c:pt idx="924">
                  <c:v>248.37</c:v>
                </c:pt>
                <c:pt idx="925">
                  <c:v>248.08</c:v>
                </c:pt>
                <c:pt idx="926">
                  <c:v>247.81</c:v>
                </c:pt>
                <c:pt idx="927">
                  <c:v>247.55</c:v>
                </c:pt>
                <c:pt idx="928">
                  <c:v>247.33</c:v>
                </c:pt>
                <c:pt idx="929">
                  <c:v>247.07</c:v>
                </c:pt>
                <c:pt idx="930">
                  <c:v>246.81</c:v>
                </c:pt>
                <c:pt idx="931">
                  <c:v>246.81</c:v>
                </c:pt>
                <c:pt idx="932">
                  <c:v>246.56</c:v>
                </c:pt>
                <c:pt idx="933">
                  <c:v>246.29</c:v>
                </c:pt>
                <c:pt idx="934">
                  <c:v>245.99</c:v>
                </c:pt>
                <c:pt idx="935">
                  <c:v>245.75</c:v>
                </c:pt>
                <c:pt idx="936">
                  <c:v>245.5</c:v>
                </c:pt>
                <c:pt idx="937">
                  <c:v>245.25</c:v>
                </c:pt>
                <c:pt idx="938">
                  <c:v>245.25</c:v>
                </c:pt>
                <c:pt idx="939">
                  <c:v>245</c:v>
                </c:pt>
                <c:pt idx="940">
                  <c:v>244.75</c:v>
                </c:pt>
                <c:pt idx="941">
                  <c:v>244.44</c:v>
                </c:pt>
                <c:pt idx="942">
                  <c:v>244.18</c:v>
                </c:pt>
                <c:pt idx="943">
                  <c:v>243.95</c:v>
                </c:pt>
                <c:pt idx="944">
                  <c:v>243.95</c:v>
                </c:pt>
                <c:pt idx="945">
                  <c:v>243.72</c:v>
                </c:pt>
                <c:pt idx="946">
                  <c:v>243.45</c:v>
                </c:pt>
                <c:pt idx="947">
                  <c:v>243.19</c:v>
                </c:pt>
                <c:pt idx="948">
                  <c:v>242.93</c:v>
                </c:pt>
                <c:pt idx="949">
                  <c:v>242.69</c:v>
                </c:pt>
                <c:pt idx="950">
                  <c:v>242.41</c:v>
                </c:pt>
                <c:pt idx="951">
                  <c:v>242.41</c:v>
                </c:pt>
                <c:pt idx="952">
                  <c:v>242.17</c:v>
                </c:pt>
                <c:pt idx="953">
                  <c:v>241.88</c:v>
                </c:pt>
                <c:pt idx="954">
                  <c:v>241.66</c:v>
                </c:pt>
                <c:pt idx="955">
                  <c:v>241.42</c:v>
                </c:pt>
                <c:pt idx="956">
                  <c:v>241.14</c:v>
                </c:pt>
                <c:pt idx="957">
                  <c:v>240.88</c:v>
                </c:pt>
                <c:pt idx="958">
                  <c:v>240.88</c:v>
                </c:pt>
                <c:pt idx="959">
                  <c:v>240.63</c:v>
                </c:pt>
                <c:pt idx="960">
                  <c:v>240.4</c:v>
                </c:pt>
                <c:pt idx="961">
                  <c:v>240.16</c:v>
                </c:pt>
                <c:pt idx="962">
                  <c:v>239.89</c:v>
                </c:pt>
                <c:pt idx="963">
                  <c:v>239.64</c:v>
                </c:pt>
                <c:pt idx="964">
                  <c:v>239.64</c:v>
                </c:pt>
                <c:pt idx="965">
                  <c:v>239.39</c:v>
                </c:pt>
                <c:pt idx="966">
                  <c:v>239.11</c:v>
                </c:pt>
                <c:pt idx="967">
                  <c:v>238.87</c:v>
                </c:pt>
                <c:pt idx="968">
                  <c:v>238.6</c:v>
                </c:pt>
                <c:pt idx="969">
                  <c:v>238.36</c:v>
                </c:pt>
                <c:pt idx="970">
                  <c:v>238.11</c:v>
                </c:pt>
                <c:pt idx="971">
                  <c:v>238.11</c:v>
                </c:pt>
                <c:pt idx="972">
                  <c:v>237.87</c:v>
                </c:pt>
                <c:pt idx="973">
                  <c:v>237.64</c:v>
                </c:pt>
                <c:pt idx="974">
                  <c:v>237.38</c:v>
                </c:pt>
                <c:pt idx="975">
                  <c:v>237.12</c:v>
                </c:pt>
                <c:pt idx="976">
                  <c:v>236.87</c:v>
                </c:pt>
                <c:pt idx="977">
                  <c:v>236.6</c:v>
                </c:pt>
                <c:pt idx="978">
                  <c:v>236.6</c:v>
                </c:pt>
                <c:pt idx="979">
                  <c:v>236.35</c:v>
                </c:pt>
                <c:pt idx="980">
                  <c:v>236.11</c:v>
                </c:pt>
                <c:pt idx="981">
                  <c:v>235.89</c:v>
                </c:pt>
                <c:pt idx="982">
                  <c:v>235.65</c:v>
                </c:pt>
                <c:pt idx="983">
                  <c:v>235.39</c:v>
                </c:pt>
                <c:pt idx="984">
                  <c:v>235.39</c:v>
                </c:pt>
                <c:pt idx="985">
                  <c:v>235.13</c:v>
                </c:pt>
                <c:pt idx="986">
                  <c:v>234.9</c:v>
                </c:pt>
                <c:pt idx="987">
                  <c:v>234.63</c:v>
                </c:pt>
                <c:pt idx="988">
                  <c:v>234.39</c:v>
                </c:pt>
                <c:pt idx="989">
                  <c:v>234.14</c:v>
                </c:pt>
                <c:pt idx="990">
                  <c:v>233.91</c:v>
                </c:pt>
                <c:pt idx="991">
                  <c:v>233.91</c:v>
                </c:pt>
                <c:pt idx="992">
                  <c:v>233.65</c:v>
                </c:pt>
                <c:pt idx="993">
                  <c:v>233.39</c:v>
                </c:pt>
                <c:pt idx="994">
                  <c:v>233.15</c:v>
                </c:pt>
                <c:pt idx="995">
                  <c:v>232.89</c:v>
                </c:pt>
                <c:pt idx="996">
                  <c:v>232.67</c:v>
                </c:pt>
                <c:pt idx="997">
                  <c:v>232.46</c:v>
                </c:pt>
                <c:pt idx="998">
                  <c:v>232.46</c:v>
                </c:pt>
                <c:pt idx="999">
                  <c:v>232.19</c:v>
                </c:pt>
                <c:pt idx="1000">
                  <c:v>231.94</c:v>
                </c:pt>
                <c:pt idx="1001">
                  <c:v>231.68</c:v>
                </c:pt>
                <c:pt idx="1002">
                  <c:v>231.45</c:v>
                </c:pt>
                <c:pt idx="1003">
                  <c:v>231.22</c:v>
                </c:pt>
                <c:pt idx="1004">
                  <c:v>231.22</c:v>
                </c:pt>
                <c:pt idx="1005">
                  <c:v>230.98</c:v>
                </c:pt>
                <c:pt idx="1006">
                  <c:v>230.73</c:v>
                </c:pt>
                <c:pt idx="1007">
                  <c:v>230.51</c:v>
                </c:pt>
                <c:pt idx="1008">
                  <c:v>230.25</c:v>
                </c:pt>
                <c:pt idx="1009">
                  <c:v>230.01</c:v>
                </c:pt>
                <c:pt idx="1010">
                  <c:v>229.74</c:v>
                </c:pt>
                <c:pt idx="1011">
                  <c:v>229.74</c:v>
                </c:pt>
                <c:pt idx="1012">
                  <c:v>229.51</c:v>
                </c:pt>
                <c:pt idx="1013">
                  <c:v>229.26</c:v>
                </c:pt>
                <c:pt idx="1014">
                  <c:v>229.05</c:v>
                </c:pt>
                <c:pt idx="1015">
                  <c:v>228.81</c:v>
                </c:pt>
                <c:pt idx="1016">
                  <c:v>228.58</c:v>
                </c:pt>
                <c:pt idx="1017">
                  <c:v>228.33</c:v>
                </c:pt>
                <c:pt idx="1018">
                  <c:v>228.33</c:v>
                </c:pt>
                <c:pt idx="1019">
                  <c:v>228.11</c:v>
                </c:pt>
                <c:pt idx="1020">
                  <c:v>227.83</c:v>
                </c:pt>
                <c:pt idx="1021">
                  <c:v>227.61</c:v>
                </c:pt>
                <c:pt idx="1022">
                  <c:v>227.36</c:v>
                </c:pt>
                <c:pt idx="1023">
                  <c:v>227.15</c:v>
                </c:pt>
                <c:pt idx="1024">
                  <c:v>227.15</c:v>
                </c:pt>
                <c:pt idx="1025">
                  <c:v>226.9</c:v>
                </c:pt>
                <c:pt idx="1026">
                  <c:v>226.66</c:v>
                </c:pt>
                <c:pt idx="1027">
                  <c:v>226.39</c:v>
                </c:pt>
                <c:pt idx="1028">
                  <c:v>226.18</c:v>
                </c:pt>
                <c:pt idx="1029">
                  <c:v>225.94</c:v>
                </c:pt>
                <c:pt idx="1030">
                  <c:v>225.72</c:v>
                </c:pt>
                <c:pt idx="1031">
                  <c:v>225.72</c:v>
                </c:pt>
                <c:pt idx="1032">
                  <c:v>225.46</c:v>
                </c:pt>
                <c:pt idx="1033">
                  <c:v>225.25</c:v>
                </c:pt>
                <c:pt idx="1034">
                  <c:v>224.99</c:v>
                </c:pt>
                <c:pt idx="1035">
                  <c:v>224.76</c:v>
                </c:pt>
                <c:pt idx="1036">
                  <c:v>224.54</c:v>
                </c:pt>
                <c:pt idx="1037">
                  <c:v>224.32</c:v>
                </c:pt>
                <c:pt idx="1038">
                  <c:v>224.32</c:v>
                </c:pt>
                <c:pt idx="1039">
                  <c:v>224.08</c:v>
                </c:pt>
                <c:pt idx="1040">
                  <c:v>223.8</c:v>
                </c:pt>
                <c:pt idx="1041">
                  <c:v>223.61</c:v>
                </c:pt>
                <c:pt idx="1042">
                  <c:v>223.34</c:v>
                </c:pt>
                <c:pt idx="1043">
                  <c:v>223.1</c:v>
                </c:pt>
                <c:pt idx="1044">
                  <c:v>222.89</c:v>
                </c:pt>
                <c:pt idx="1045">
                  <c:v>222.89</c:v>
                </c:pt>
                <c:pt idx="1046">
                  <c:v>222.64</c:v>
                </c:pt>
                <c:pt idx="1047">
                  <c:v>222.43</c:v>
                </c:pt>
                <c:pt idx="1048">
                  <c:v>222.2</c:v>
                </c:pt>
                <c:pt idx="1049">
                  <c:v>221.99</c:v>
                </c:pt>
                <c:pt idx="1050">
                  <c:v>221.72</c:v>
                </c:pt>
                <c:pt idx="1051">
                  <c:v>221.72</c:v>
                </c:pt>
                <c:pt idx="1052">
                  <c:v>221.52</c:v>
                </c:pt>
                <c:pt idx="1053">
                  <c:v>221.28</c:v>
                </c:pt>
                <c:pt idx="1054">
                  <c:v>221.04</c:v>
                </c:pt>
                <c:pt idx="1055">
                  <c:v>220.81</c:v>
                </c:pt>
                <c:pt idx="1056">
                  <c:v>220.57</c:v>
                </c:pt>
                <c:pt idx="1057">
                  <c:v>220.38</c:v>
                </c:pt>
                <c:pt idx="1058">
                  <c:v>220.38</c:v>
                </c:pt>
                <c:pt idx="1059">
                  <c:v>220.11</c:v>
                </c:pt>
                <c:pt idx="1060">
                  <c:v>219.89</c:v>
                </c:pt>
                <c:pt idx="1061">
                  <c:v>219.67</c:v>
                </c:pt>
                <c:pt idx="1062">
                  <c:v>219.43</c:v>
                </c:pt>
                <c:pt idx="1063">
                  <c:v>219.2</c:v>
                </c:pt>
                <c:pt idx="1064">
                  <c:v>219</c:v>
                </c:pt>
                <c:pt idx="1065">
                  <c:v>219</c:v>
                </c:pt>
                <c:pt idx="1066">
                  <c:v>218.75</c:v>
                </c:pt>
                <c:pt idx="1067">
                  <c:v>218.5</c:v>
                </c:pt>
                <c:pt idx="1068">
                  <c:v>218.25</c:v>
                </c:pt>
                <c:pt idx="1069">
                  <c:v>218.03</c:v>
                </c:pt>
                <c:pt idx="1070">
                  <c:v>217.85</c:v>
                </c:pt>
                <c:pt idx="1071">
                  <c:v>217.85</c:v>
                </c:pt>
                <c:pt idx="1072">
                  <c:v>217.63</c:v>
                </c:pt>
                <c:pt idx="1073">
                  <c:v>217.41</c:v>
                </c:pt>
                <c:pt idx="1074">
                  <c:v>217.13</c:v>
                </c:pt>
                <c:pt idx="1075">
                  <c:v>216.93</c:v>
                </c:pt>
                <c:pt idx="1076">
                  <c:v>216.72</c:v>
                </c:pt>
                <c:pt idx="1077">
                  <c:v>216.48</c:v>
                </c:pt>
                <c:pt idx="1078">
                  <c:v>216.48</c:v>
                </c:pt>
                <c:pt idx="1079">
                  <c:v>216.25</c:v>
                </c:pt>
                <c:pt idx="1080">
                  <c:v>216</c:v>
                </c:pt>
                <c:pt idx="1081">
                  <c:v>215.81</c:v>
                </c:pt>
                <c:pt idx="1082">
                  <c:v>215.57</c:v>
                </c:pt>
                <c:pt idx="1083">
                  <c:v>215.37</c:v>
                </c:pt>
                <c:pt idx="1084">
                  <c:v>215.14</c:v>
                </c:pt>
                <c:pt idx="1085">
                  <c:v>215.14</c:v>
                </c:pt>
                <c:pt idx="1086">
                  <c:v>214.92</c:v>
                </c:pt>
                <c:pt idx="1087">
                  <c:v>214.69</c:v>
                </c:pt>
                <c:pt idx="1088">
                  <c:v>214.45</c:v>
                </c:pt>
                <c:pt idx="1089">
                  <c:v>214.24</c:v>
                </c:pt>
                <c:pt idx="1090">
                  <c:v>214.02</c:v>
                </c:pt>
                <c:pt idx="1091">
                  <c:v>214.02</c:v>
                </c:pt>
                <c:pt idx="1092">
                  <c:v>213.79</c:v>
                </c:pt>
                <c:pt idx="1093">
                  <c:v>213.54</c:v>
                </c:pt>
                <c:pt idx="1094">
                  <c:v>213.34</c:v>
                </c:pt>
                <c:pt idx="1095">
                  <c:v>213.08</c:v>
                </c:pt>
                <c:pt idx="1096">
                  <c:v>212.91</c:v>
                </c:pt>
                <c:pt idx="1097">
                  <c:v>212.69</c:v>
                </c:pt>
                <c:pt idx="1098">
                  <c:v>212.69</c:v>
                </c:pt>
                <c:pt idx="1099">
                  <c:v>212.46</c:v>
                </c:pt>
                <c:pt idx="1100">
                  <c:v>212.22</c:v>
                </c:pt>
                <c:pt idx="1101">
                  <c:v>212</c:v>
                </c:pt>
                <c:pt idx="1102">
                  <c:v>211.81</c:v>
                </c:pt>
                <c:pt idx="1103">
                  <c:v>211.62</c:v>
                </c:pt>
                <c:pt idx="1104">
                  <c:v>211.36</c:v>
                </c:pt>
                <c:pt idx="1105">
                  <c:v>211.36</c:v>
                </c:pt>
                <c:pt idx="1106">
                  <c:v>211.16</c:v>
                </c:pt>
                <c:pt idx="1107">
                  <c:v>210.89</c:v>
                </c:pt>
                <c:pt idx="1108">
                  <c:v>210.67</c:v>
                </c:pt>
                <c:pt idx="1109">
                  <c:v>210.49</c:v>
                </c:pt>
                <c:pt idx="1110">
                  <c:v>210.27</c:v>
                </c:pt>
                <c:pt idx="1111">
                  <c:v>210.27</c:v>
                </c:pt>
                <c:pt idx="1112">
                  <c:v>210.06</c:v>
                </c:pt>
                <c:pt idx="1113">
                  <c:v>209.81</c:v>
                </c:pt>
                <c:pt idx="1114">
                  <c:v>209.62</c:v>
                </c:pt>
                <c:pt idx="1115">
                  <c:v>209.38</c:v>
                </c:pt>
                <c:pt idx="1116">
                  <c:v>209.18</c:v>
                </c:pt>
                <c:pt idx="1117">
                  <c:v>208.95</c:v>
                </c:pt>
                <c:pt idx="1118">
                  <c:v>208.95</c:v>
                </c:pt>
                <c:pt idx="1119">
                  <c:v>208.75</c:v>
                </c:pt>
                <c:pt idx="1120">
                  <c:v>208.49</c:v>
                </c:pt>
                <c:pt idx="1121">
                  <c:v>208.29</c:v>
                </c:pt>
                <c:pt idx="1122">
                  <c:v>208.06</c:v>
                </c:pt>
                <c:pt idx="1123">
                  <c:v>207.89</c:v>
                </c:pt>
                <c:pt idx="1124">
                  <c:v>207.67</c:v>
                </c:pt>
                <c:pt idx="1125">
                  <c:v>207.67</c:v>
                </c:pt>
                <c:pt idx="1126">
                  <c:v>207.47</c:v>
                </c:pt>
                <c:pt idx="1127">
                  <c:v>207.23</c:v>
                </c:pt>
                <c:pt idx="1128">
                  <c:v>207.03</c:v>
                </c:pt>
                <c:pt idx="1129">
                  <c:v>206.77</c:v>
                </c:pt>
                <c:pt idx="1130">
                  <c:v>206.58</c:v>
                </c:pt>
                <c:pt idx="1131">
                  <c:v>206.58</c:v>
                </c:pt>
                <c:pt idx="1132">
                  <c:v>206.34</c:v>
                </c:pt>
                <c:pt idx="1133">
                  <c:v>206.16</c:v>
                </c:pt>
                <c:pt idx="1134">
                  <c:v>205.94</c:v>
                </c:pt>
                <c:pt idx="1135">
                  <c:v>205.72</c:v>
                </c:pt>
                <c:pt idx="1136">
                  <c:v>205.52</c:v>
                </c:pt>
                <c:pt idx="1137">
                  <c:v>205.32</c:v>
                </c:pt>
                <c:pt idx="1138">
                  <c:v>205.32</c:v>
                </c:pt>
                <c:pt idx="1139">
                  <c:v>205.08</c:v>
                </c:pt>
                <c:pt idx="1140">
                  <c:v>204.87</c:v>
                </c:pt>
                <c:pt idx="1141">
                  <c:v>204.64</c:v>
                </c:pt>
                <c:pt idx="1142">
                  <c:v>204.44</c:v>
                </c:pt>
                <c:pt idx="1143">
                  <c:v>204.25</c:v>
                </c:pt>
                <c:pt idx="1144">
                  <c:v>204.02</c:v>
                </c:pt>
                <c:pt idx="1145">
                  <c:v>204.02</c:v>
                </c:pt>
                <c:pt idx="1146">
                  <c:v>203.82</c:v>
                </c:pt>
                <c:pt idx="1147">
                  <c:v>203.57</c:v>
                </c:pt>
                <c:pt idx="1148">
                  <c:v>203.39</c:v>
                </c:pt>
                <c:pt idx="1149">
                  <c:v>203.17</c:v>
                </c:pt>
                <c:pt idx="1150">
                  <c:v>202.97</c:v>
                </c:pt>
                <c:pt idx="1151">
                  <c:v>202.76</c:v>
                </c:pt>
                <c:pt idx="1152">
                  <c:v>202.76</c:v>
                </c:pt>
                <c:pt idx="1153">
                  <c:v>202.54</c:v>
                </c:pt>
                <c:pt idx="1154">
                  <c:v>202.33</c:v>
                </c:pt>
                <c:pt idx="1155">
                  <c:v>202.11</c:v>
                </c:pt>
                <c:pt idx="1156">
                  <c:v>201.92</c:v>
                </c:pt>
                <c:pt idx="1157">
                  <c:v>201.72</c:v>
                </c:pt>
                <c:pt idx="1158">
                  <c:v>201.72</c:v>
                </c:pt>
                <c:pt idx="1159">
                  <c:v>201.52</c:v>
                </c:pt>
                <c:pt idx="1160">
                  <c:v>201.28</c:v>
                </c:pt>
                <c:pt idx="1161">
                  <c:v>201.07</c:v>
                </c:pt>
                <c:pt idx="1162">
                  <c:v>200.86</c:v>
                </c:pt>
                <c:pt idx="1163">
                  <c:v>200.7</c:v>
                </c:pt>
                <c:pt idx="1164">
                  <c:v>200.47</c:v>
                </c:pt>
                <c:pt idx="1165">
                  <c:v>200.47</c:v>
                </c:pt>
                <c:pt idx="1166">
                  <c:v>200.26</c:v>
                </c:pt>
                <c:pt idx="1167">
                  <c:v>200.05</c:v>
                </c:pt>
                <c:pt idx="1168">
                  <c:v>199.81</c:v>
                </c:pt>
                <c:pt idx="1169">
                  <c:v>199.64</c:v>
                </c:pt>
                <c:pt idx="1170">
                  <c:v>199.42</c:v>
                </c:pt>
                <c:pt idx="1171">
                  <c:v>199.22</c:v>
                </c:pt>
                <c:pt idx="1172">
                  <c:v>199.22</c:v>
                </c:pt>
                <c:pt idx="1173">
                  <c:v>199.03</c:v>
                </c:pt>
                <c:pt idx="1174">
                  <c:v>198.83</c:v>
                </c:pt>
                <c:pt idx="1175">
                  <c:v>198.62</c:v>
                </c:pt>
                <c:pt idx="1176">
                  <c:v>198.37</c:v>
                </c:pt>
                <c:pt idx="1177">
                  <c:v>198.2</c:v>
                </c:pt>
                <c:pt idx="1178">
                  <c:v>198.2</c:v>
                </c:pt>
                <c:pt idx="1179">
                  <c:v>197.99</c:v>
                </c:pt>
                <c:pt idx="1180">
                  <c:v>197.78</c:v>
                </c:pt>
                <c:pt idx="1181">
                  <c:v>197.58</c:v>
                </c:pt>
                <c:pt idx="1182">
                  <c:v>197.38</c:v>
                </c:pt>
                <c:pt idx="1183">
                  <c:v>197.17</c:v>
                </c:pt>
                <c:pt idx="1184">
                  <c:v>196.94</c:v>
                </c:pt>
                <c:pt idx="1185">
                  <c:v>196.94</c:v>
                </c:pt>
                <c:pt idx="1186">
                  <c:v>196.78</c:v>
                </c:pt>
                <c:pt idx="1187">
                  <c:v>196.57</c:v>
                </c:pt>
                <c:pt idx="1188">
                  <c:v>196.38</c:v>
                </c:pt>
                <c:pt idx="1189">
                  <c:v>196.17</c:v>
                </c:pt>
                <c:pt idx="1190">
                  <c:v>195.94</c:v>
                </c:pt>
                <c:pt idx="1191">
                  <c:v>195.77</c:v>
                </c:pt>
                <c:pt idx="1192">
                  <c:v>195.77</c:v>
                </c:pt>
                <c:pt idx="1193">
                  <c:v>195.56</c:v>
                </c:pt>
                <c:pt idx="1194">
                  <c:v>195.34</c:v>
                </c:pt>
                <c:pt idx="1195">
                  <c:v>195.14</c:v>
                </c:pt>
                <c:pt idx="1196">
                  <c:v>194.9</c:v>
                </c:pt>
                <c:pt idx="1197">
                  <c:v>194.75</c:v>
                </c:pt>
                <c:pt idx="1198">
                  <c:v>194.75</c:v>
                </c:pt>
                <c:pt idx="1199">
                  <c:v>194.53</c:v>
                </c:pt>
                <c:pt idx="1200">
                  <c:v>194.36</c:v>
                </c:pt>
                <c:pt idx="1201">
                  <c:v>194.15</c:v>
                </c:pt>
                <c:pt idx="1202">
                  <c:v>193.94</c:v>
                </c:pt>
                <c:pt idx="1203">
                  <c:v>193.74</c:v>
                </c:pt>
                <c:pt idx="1204">
                  <c:v>193.54</c:v>
                </c:pt>
                <c:pt idx="1205">
                  <c:v>193.54</c:v>
                </c:pt>
                <c:pt idx="1206">
                  <c:v>193.32</c:v>
                </c:pt>
                <c:pt idx="1207">
                  <c:v>193.13</c:v>
                </c:pt>
                <c:pt idx="1208">
                  <c:v>192.93</c:v>
                </c:pt>
                <c:pt idx="1209">
                  <c:v>192.75</c:v>
                </c:pt>
                <c:pt idx="1210">
                  <c:v>192.52</c:v>
                </c:pt>
                <c:pt idx="1211">
                  <c:v>192.33</c:v>
                </c:pt>
                <c:pt idx="1212">
                  <c:v>192.33</c:v>
                </c:pt>
                <c:pt idx="1213">
                  <c:v>192.13</c:v>
                </c:pt>
                <c:pt idx="1214">
                  <c:v>191.95</c:v>
                </c:pt>
                <c:pt idx="1215">
                  <c:v>191.76</c:v>
                </c:pt>
                <c:pt idx="1216">
                  <c:v>191.53</c:v>
                </c:pt>
                <c:pt idx="1217">
                  <c:v>191.37</c:v>
                </c:pt>
                <c:pt idx="1218">
                  <c:v>191.37</c:v>
                </c:pt>
                <c:pt idx="1219">
                  <c:v>191.15</c:v>
                </c:pt>
                <c:pt idx="1220">
                  <c:v>190.97</c:v>
                </c:pt>
                <c:pt idx="1221">
                  <c:v>190.77</c:v>
                </c:pt>
                <c:pt idx="1222">
                  <c:v>190.57</c:v>
                </c:pt>
                <c:pt idx="1223">
                  <c:v>190.36</c:v>
                </c:pt>
                <c:pt idx="1224">
                  <c:v>190.15</c:v>
                </c:pt>
                <c:pt idx="1225">
                  <c:v>190.15</c:v>
                </c:pt>
                <c:pt idx="1226">
                  <c:v>189.99</c:v>
                </c:pt>
                <c:pt idx="1227">
                  <c:v>189.78</c:v>
                </c:pt>
                <c:pt idx="1228">
                  <c:v>189.6</c:v>
                </c:pt>
                <c:pt idx="1229">
                  <c:v>189.4</c:v>
                </c:pt>
                <c:pt idx="1230">
                  <c:v>189.16</c:v>
                </c:pt>
                <c:pt idx="1231">
                  <c:v>189</c:v>
                </c:pt>
                <c:pt idx="1232">
                  <c:v>189</c:v>
                </c:pt>
                <c:pt idx="1233">
                  <c:v>188.77</c:v>
                </c:pt>
                <c:pt idx="1234">
                  <c:v>188.64</c:v>
                </c:pt>
                <c:pt idx="1235">
                  <c:v>188.42</c:v>
                </c:pt>
                <c:pt idx="1236">
                  <c:v>188.23</c:v>
                </c:pt>
                <c:pt idx="1237">
                  <c:v>188.03</c:v>
                </c:pt>
                <c:pt idx="1238">
                  <c:v>187.85</c:v>
                </c:pt>
                <c:pt idx="1239">
                  <c:v>187.85</c:v>
                </c:pt>
                <c:pt idx="1240">
                  <c:v>187.62</c:v>
                </c:pt>
                <c:pt idx="1241">
                  <c:v>187.44</c:v>
                </c:pt>
                <c:pt idx="1242">
                  <c:v>187.26</c:v>
                </c:pt>
                <c:pt idx="1243">
                  <c:v>187.06</c:v>
                </c:pt>
                <c:pt idx="1244">
                  <c:v>186.88</c:v>
                </c:pt>
                <c:pt idx="1245">
                  <c:v>186.88</c:v>
                </c:pt>
                <c:pt idx="1246">
                  <c:v>186.68</c:v>
                </c:pt>
                <c:pt idx="1247">
                  <c:v>186.46</c:v>
                </c:pt>
                <c:pt idx="1248">
                  <c:v>186.31</c:v>
                </c:pt>
                <c:pt idx="1249">
                  <c:v>186.11</c:v>
                </c:pt>
                <c:pt idx="1250">
                  <c:v>185.93</c:v>
                </c:pt>
                <c:pt idx="1251">
                  <c:v>185.73</c:v>
                </c:pt>
                <c:pt idx="1252">
                  <c:v>185.73</c:v>
                </c:pt>
                <c:pt idx="1253">
                  <c:v>185.51</c:v>
                </c:pt>
                <c:pt idx="1254">
                  <c:v>185.32</c:v>
                </c:pt>
                <c:pt idx="1255">
                  <c:v>185.11</c:v>
                </c:pt>
                <c:pt idx="1256">
                  <c:v>184.93</c:v>
                </c:pt>
                <c:pt idx="1257">
                  <c:v>184.77</c:v>
                </c:pt>
                <c:pt idx="1258">
                  <c:v>184.59</c:v>
                </c:pt>
                <c:pt idx="1259">
                  <c:v>184.59</c:v>
                </c:pt>
                <c:pt idx="1260">
                  <c:v>184.37</c:v>
                </c:pt>
                <c:pt idx="1261">
                  <c:v>184.18</c:v>
                </c:pt>
                <c:pt idx="1262">
                  <c:v>184.01</c:v>
                </c:pt>
                <c:pt idx="1263">
                  <c:v>183.81</c:v>
                </c:pt>
                <c:pt idx="1264">
                  <c:v>183.64</c:v>
                </c:pt>
                <c:pt idx="1265">
                  <c:v>183.64</c:v>
                </c:pt>
                <c:pt idx="1266">
                  <c:v>183.45</c:v>
                </c:pt>
                <c:pt idx="1267">
                  <c:v>183.23</c:v>
                </c:pt>
                <c:pt idx="1268">
                  <c:v>183.05</c:v>
                </c:pt>
                <c:pt idx="1269">
                  <c:v>182.88</c:v>
                </c:pt>
                <c:pt idx="1270">
                  <c:v>182.69</c:v>
                </c:pt>
                <c:pt idx="1271">
                  <c:v>182.5</c:v>
                </c:pt>
                <c:pt idx="1272">
                  <c:v>182.5</c:v>
                </c:pt>
                <c:pt idx="1273">
                  <c:v>182.31</c:v>
                </c:pt>
                <c:pt idx="1274">
                  <c:v>182.1</c:v>
                </c:pt>
                <c:pt idx="1275">
                  <c:v>181.92</c:v>
                </c:pt>
                <c:pt idx="1276">
                  <c:v>181.75</c:v>
                </c:pt>
                <c:pt idx="1277">
                  <c:v>181.58</c:v>
                </c:pt>
                <c:pt idx="1278">
                  <c:v>181.39</c:v>
                </c:pt>
                <c:pt idx="1279">
                  <c:v>181.39</c:v>
                </c:pt>
                <c:pt idx="1280">
                  <c:v>181.17</c:v>
                </c:pt>
                <c:pt idx="1281">
                  <c:v>180.98</c:v>
                </c:pt>
                <c:pt idx="1282">
                  <c:v>180.8</c:v>
                </c:pt>
                <c:pt idx="1283">
                  <c:v>180.62</c:v>
                </c:pt>
                <c:pt idx="1284">
                  <c:v>180.44</c:v>
                </c:pt>
                <c:pt idx="1285">
                  <c:v>180.44</c:v>
                </c:pt>
                <c:pt idx="1286">
                  <c:v>180.26</c:v>
                </c:pt>
                <c:pt idx="1287">
                  <c:v>180.08</c:v>
                </c:pt>
                <c:pt idx="1288">
                  <c:v>179.9</c:v>
                </c:pt>
                <c:pt idx="1289">
                  <c:v>179.71</c:v>
                </c:pt>
                <c:pt idx="1290">
                  <c:v>179.54</c:v>
                </c:pt>
                <c:pt idx="1291">
                  <c:v>179.32</c:v>
                </c:pt>
                <c:pt idx="1292">
                  <c:v>179.32</c:v>
                </c:pt>
                <c:pt idx="1293">
                  <c:v>179.18</c:v>
                </c:pt>
                <c:pt idx="1294">
                  <c:v>178.98</c:v>
                </c:pt>
                <c:pt idx="1295">
                  <c:v>178.78</c:v>
                </c:pt>
                <c:pt idx="1296">
                  <c:v>178.57</c:v>
                </c:pt>
                <c:pt idx="1297">
                  <c:v>178.41</c:v>
                </c:pt>
                <c:pt idx="1298">
                  <c:v>178.23</c:v>
                </c:pt>
                <c:pt idx="1299">
                  <c:v>178.23</c:v>
                </c:pt>
                <c:pt idx="1300">
                  <c:v>178.07</c:v>
                </c:pt>
                <c:pt idx="1301">
                  <c:v>177.86</c:v>
                </c:pt>
                <c:pt idx="1302">
                  <c:v>177.7</c:v>
                </c:pt>
                <c:pt idx="1303">
                  <c:v>177.52</c:v>
                </c:pt>
                <c:pt idx="1304">
                  <c:v>177.3</c:v>
                </c:pt>
                <c:pt idx="1305">
                  <c:v>177.3</c:v>
                </c:pt>
                <c:pt idx="1306">
                  <c:v>177.15</c:v>
                </c:pt>
                <c:pt idx="1307">
                  <c:v>176.98</c:v>
                </c:pt>
                <c:pt idx="1308">
                  <c:v>176.8</c:v>
                </c:pt>
                <c:pt idx="1309">
                  <c:v>176.59</c:v>
                </c:pt>
                <c:pt idx="1310">
                  <c:v>176.43</c:v>
                </c:pt>
                <c:pt idx="1311">
                  <c:v>176.21</c:v>
                </c:pt>
                <c:pt idx="1312">
                  <c:v>176.21</c:v>
                </c:pt>
                <c:pt idx="1313">
                  <c:v>176.07</c:v>
                </c:pt>
                <c:pt idx="1314">
                  <c:v>175.88</c:v>
                </c:pt>
                <c:pt idx="1315">
                  <c:v>175.72</c:v>
                </c:pt>
                <c:pt idx="1316">
                  <c:v>175.51</c:v>
                </c:pt>
                <c:pt idx="1317">
                  <c:v>175.31</c:v>
                </c:pt>
                <c:pt idx="1318">
                  <c:v>175.14</c:v>
                </c:pt>
                <c:pt idx="1319">
                  <c:v>175.14</c:v>
                </c:pt>
                <c:pt idx="1320">
                  <c:v>174.99</c:v>
                </c:pt>
                <c:pt idx="1321">
                  <c:v>174.81</c:v>
                </c:pt>
                <c:pt idx="1322">
                  <c:v>174.63</c:v>
                </c:pt>
                <c:pt idx="1323">
                  <c:v>174.43</c:v>
                </c:pt>
                <c:pt idx="1324">
                  <c:v>174.27</c:v>
                </c:pt>
                <c:pt idx="1325">
                  <c:v>174.27</c:v>
                </c:pt>
                <c:pt idx="1326">
                  <c:v>174.09</c:v>
                </c:pt>
                <c:pt idx="1327">
                  <c:v>173.91</c:v>
                </c:pt>
                <c:pt idx="1328">
                  <c:v>173.74</c:v>
                </c:pt>
                <c:pt idx="1329">
                  <c:v>173.53</c:v>
                </c:pt>
                <c:pt idx="1330">
                  <c:v>173.37</c:v>
                </c:pt>
                <c:pt idx="1331">
                  <c:v>173.17</c:v>
                </c:pt>
                <c:pt idx="1332">
                  <c:v>173.17</c:v>
                </c:pt>
                <c:pt idx="1333">
                  <c:v>173.03</c:v>
                </c:pt>
                <c:pt idx="1334">
                  <c:v>172.86</c:v>
                </c:pt>
                <c:pt idx="1335">
                  <c:v>172.68</c:v>
                </c:pt>
                <c:pt idx="1336">
                  <c:v>172.48</c:v>
                </c:pt>
                <c:pt idx="1337">
                  <c:v>172.31</c:v>
                </c:pt>
                <c:pt idx="1338">
                  <c:v>172.13</c:v>
                </c:pt>
                <c:pt idx="1339">
                  <c:v>172.13</c:v>
                </c:pt>
                <c:pt idx="1340">
                  <c:v>171.97</c:v>
                </c:pt>
                <c:pt idx="1341">
                  <c:v>171.81</c:v>
                </c:pt>
                <c:pt idx="1342">
                  <c:v>171.64</c:v>
                </c:pt>
                <c:pt idx="1343">
                  <c:v>171.42</c:v>
                </c:pt>
                <c:pt idx="1344">
                  <c:v>171.24</c:v>
                </c:pt>
                <c:pt idx="1345">
                  <c:v>171.11</c:v>
                </c:pt>
                <c:pt idx="1346">
                  <c:v>171.11</c:v>
                </c:pt>
                <c:pt idx="1347">
                  <c:v>170.93</c:v>
                </c:pt>
                <c:pt idx="1348">
                  <c:v>170.75</c:v>
                </c:pt>
                <c:pt idx="1349">
                  <c:v>170.55</c:v>
                </c:pt>
                <c:pt idx="1350">
                  <c:v>170.41</c:v>
                </c:pt>
                <c:pt idx="1351">
                  <c:v>170.21</c:v>
                </c:pt>
                <c:pt idx="1352">
                  <c:v>170.21</c:v>
                </c:pt>
                <c:pt idx="1353">
                  <c:v>170.07</c:v>
                </c:pt>
                <c:pt idx="1354">
                  <c:v>169.89</c:v>
                </c:pt>
                <c:pt idx="1355">
                  <c:v>169.7</c:v>
                </c:pt>
                <c:pt idx="1356">
                  <c:v>169.49</c:v>
                </c:pt>
                <c:pt idx="1357">
                  <c:v>169.34</c:v>
                </c:pt>
                <c:pt idx="1358">
                  <c:v>169.2</c:v>
                </c:pt>
                <c:pt idx="1359">
                  <c:v>169.2</c:v>
                </c:pt>
                <c:pt idx="1360">
                  <c:v>169.02</c:v>
                </c:pt>
                <c:pt idx="1361">
                  <c:v>168.84</c:v>
                </c:pt>
                <c:pt idx="1362">
                  <c:v>168.66</c:v>
                </c:pt>
                <c:pt idx="1363">
                  <c:v>168.49</c:v>
                </c:pt>
                <c:pt idx="1364">
                  <c:v>168.34</c:v>
                </c:pt>
                <c:pt idx="1365">
                  <c:v>168.13</c:v>
                </c:pt>
                <c:pt idx="1366">
                  <c:v>168.13</c:v>
                </c:pt>
                <c:pt idx="1367">
                  <c:v>167.96</c:v>
                </c:pt>
                <c:pt idx="1368">
                  <c:v>167.79</c:v>
                </c:pt>
                <c:pt idx="1369">
                  <c:v>167.66</c:v>
                </c:pt>
                <c:pt idx="1370">
                  <c:v>167.49</c:v>
                </c:pt>
                <c:pt idx="1371">
                  <c:v>167.3</c:v>
                </c:pt>
                <c:pt idx="1372">
                  <c:v>167.3</c:v>
                </c:pt>
                <c:pt idx="1373">
                  <c:v>167.11</c:v>
                </c:pt>
                <c:pt idx="1374">
                  <c:v>166.93</c:v>
                </c:pt>
                <c:pt idx="1375">
                  <c:v>166.76</c:v>
                </c:pt>
                <c:pt idx="1376">
                  <c:v>166.63</c:v>
                </c:pt>
                <c:pt idx="1377">
                  <c:v>166.45</c:v>
                </c:pt>
                <c:pt idx="1378">
                  <c:v>166.3</c:v>
                </c:pt>
                <c:pt idx="1379">
                  <c:v>166.3</c:v>
                </c:pt>
                <c:pt idx="1380">
                  <c:v>166.09</c:v>
                </c:pt>
                <c:pt idx="1381">
                  <c:v>165.94</c:v>
                </c:pt>
                <c:pt idx="1382">
                  <c:v>165.77</c:v>
                </c:pt>
                <c:pt idx="1383">
                  <c:v>165.59</c:v>
                </c:pt>
                <c:pt idx="1384">
                  <c:v>165.43</c:v>
                </c:pt>
                <c:pt idx="1385">
                  <c:v>165.26</c:v>
                </c:pt>
                <c:pt idx="1386">
                  <c:v>165.26</c:v>
                </c:pt>
                <c:pt idx="1387">
                  <c:v>165.1</c:v>
                </c:pt>
                <c:pt idx="1388">
                  <c:v>164.95</c:v>
                </c:pt>
                <c:pt idx="1389">
                  <c:v>164.78</c:v>
                </c:pt>
                <c:pt idx="1390">
                  <c:v>164.6</c:v>
                </c:pt>
                <c:pt idx="1391">
                  <c:v>164.43</c:v>
                </c:pt>
                <c:pt idx="1392">
                  <c:v>164.43</c:v>
                </c:pt>
                <c:pt idx="1393">
                  <c:v>164.23</c:v>
                </c:pt>
                <c:pt idx="1394">
                  <c:v>164.07</c:v>
                </c:pt>
                <c:pt idx="1395">
                  <c:v>163.96</c:v>
                </c:pt>
                <c:pt idx="1396">
                  <c:v>163.78</c:v>
                </c:pt>
                <c:pt idx="1397">
                  <c:v>163.62</c:v>
                </c:pt>
                <c:pt idx="1398">
                  <c:v>163.46</c:v>
                </c:pt>
                <c:pt idx="1399">
                  <c:v>163.46</c:v>
                </c:pt>
                <c:pt idx="1400">
                  <c:v>163.26</c:v>
                </c:pt>
                <c:pt idx="1401">
                  <c:v>163.11000000000001</c:v>
                </c:pt>
                <c:pt idx="1402">
                  <c:v>162.9</c:v>
                </c:pt>
                <c:pt idx="1403">
                  <c:v>162.78</c:v>
                </c:pt>
                <c:pt idx="1404">
                  <c:v>162.59</c:v>
                </c:pt>
                <c:pt idx="1405">
                  <c:v>162.46</c:v>
                </c:pt>
                <c:pt idx="1406">
                  <c:v>162.46</c:v>
                </c:pt>
                <c:pt idx="1407">
                  <c:v>162.27000000000001</c:v>
                </c:pt>
                <c:pt idx="1408">
                  <c:v>162.11000000000001</c:v>
                </c:pt>
                <c:pt idx="1409">
                  <c:v>161.94</c:v>
                </c:pt>
                <c:pt idx="1410">
                  <c:v>161.77000000000001</c:v>
                </c:pt>
                <c:pt idx="1411">
                  <c:v>161.59</c:v>
                </c:pt>
                <c:pt idx="1412">
                  <c:v>161.59</c:v>
                </c:pt>
                <c:pt idx="1413">
                  <c:v>161.46</c:v>
                </c:pt>
                <c:pt idx="1414">
                  <c:v>161.29</c:v>
                </c:pt>
                <c:pt idx="1415">
                  <c:v>161.13999999999999</c:v>
                </c:pt>
                <c:pt idx="1416">
                  <c:v>160.97</c:v>
                </c:pt>
                <c:pt idx="1417">
                  <c:v>160.80000000000001</c:v>
                </c:pt>
                <c:pt idx="1418">
                  <c:v>160.63999999999999</c:v>
                </c:pt>
                <c:pt idx="1419">
                  <c:v>160.63999999999999</c:v>
                </c:pt>
                <c:pt idx="1420">
                  <c:v>160.5</c:v>
                </c:pt>
                <c:pt idx="1421">
                  <c:v>160.30000000000001</c:v>
                </c:pt>
                <c:pt idx="1422">
                  <c:v>160.11000000000001</c:v>
                </c:pt>
                <c:pt idx="1423">
                  <c:v>159.94999999999999</c:v>
                </c:pt>
                <c:pt idx="1424">
                  <c:v>159.79</c:v>
                </c:pt>
                <c:pt idx="1425">
                  <c:v>159.66</c:v>
                </c:pt>
                <c:pt idx="1426">
                  <c:v>159.66</c:v>
                </c:pt>
                <c:pt idx="1427">
                  <c:v>159.5</c:v>
                </c:pt>
                <c:pt idx="1428">
                  <c:v>159.33000000000001</c:v>
                </c:pt>
                <c:pt idx="1429">
                  <c:v>159.18</c:v>
                </c:pt>
                <c:pt idx="1430">
                  <c:v>158.99</c:v>
                </c:pt>
                <c:pt idx="1431">
                  <c:v>158.86000000000001</c:v>
                </c:pt>
                <c:pt idx="1432">
                  <c:v>158.69999999999999</c:v>
                </c:pt>
                <c:pt idx="1433">
                  <c:v>158.69999999999999</c:v>
                </c:pt>
                <c:pt idx="1434">
                  <c:v>158.55000000000001</c:v>
                </c:pt>
                <c:pt idx="1435">
                  <c:v>158.38</c:v>
                </c:pt>
                <c:pt idx="1436">
                  <c:v>158.19</c:v>
                </c:pt>
                <c:pt idx="1437">
                  <c:v>158.03</c:v>
                </c:pt>
                <c:pt idx="1438">
                  <c:v>157.88999999999999</c:v>
                </c:pt>
                <c:pt idx="1439">
                  <c:v>157.88999999999999</c:v>
                </c:pt>
                <c:pt idx="1440">
                  <c:v>157.74</c:v>
                </c:pt>
                <c:pt idx="1441">
                  <c:v>157.58000000000001</c:v>
                </c:pt>
                <c:pt idx="1442">
                  <c:v>157.37</c:v>
                </c:pt>
                <c:pt idx="1443">
                  <c:v>157.27000000000001</c:v>
                </c:pt>
                <c:pt idx="1444">
                  <c:v>157.08000000000001</c:v>
                </c:pt>
                <c:pt idx="1445">
                  <c:v>156.94999999999999</c:v>
                </c:pt>
                <c:pt idx="1446">
                  <c:v>156.94999999999999</c:v>
                </c:pt>
                <c:pt idx="1447">
                  <c:v>156.78</c:v>
                </c:pt>
                <c:pt idx="1448">
                  <c:v>156.6</c:v>
                </c:pt>
                <c:pt idx="1449">
                  <c:v>156.43</c:v>
                </c:pt>
                <c:pt idx="1450">
                  <c:v>156.27000000000001</c:v>
                </c:pt>
                <c:pt idx="1451">
                  <c:v>156.11000000000001</c:v>
                </c:pt>
                <c:pt idx="1452">
                  <c:v>155.99</c:v>
                </c:pt>
                <c:pt idx="1453">
                  <c:v>155.99</c:v>
                </c:pt>
                <c:pt idx="1454">
                  <c:v>155.84</c:v>
                </c:pt>
                <c:pt idx="1455">
                  <c:v>155.68</c:v>
                </c:pt>
                <c:pt idx="1456">
                  <c:v>155.49</c:v>
                </c:pt>
                <c:pt idx="1457">
                  <c:v>155.34</c:v>
                </c:pt>
                <c:pt idx="1458">
                  <c:v>155.21</c:v>
                </c:pt>
                <c:pt idx="1459">
                  <c:v>155.21</c:v>
                </c:pt>
                <c:pt idx="1460">
                  <c:v>155.05000000000001</c:v>
                </c:pt>
                <c:pt idx="1461">
                  <c:v>154.88</c:v>
                </c:pt>
                <c:pt idx="1462">
                  <c:v>154.69999999999999</c:v>
                </c:pt>
                <c:pt idx="1463">
                  <c:v>154.55000000000001</c:v>
                </c:pt>
                <c:pt idx="1464">
                  <c:v>154.43</c:v>
                </c:pt>
                <c:pt idx="1465">
                  <c:v>154.25</c:v>
                </c:pt>
                <c:pt idx="1466">
                  <c:v>154.25</c:v>
                </c:pt>
                <c:pt idx="1467">
                  <c:v>154.11000000000001</c:v>
                </c:pt>
                <c:pt idx="1468">
                  <c:v>153.93</c:v>
                </c:pt>
                <c:pt idx="1469">
                  <c:v>153.76</c:v>
                </c:pt>
                <c:pt idx="1470">
                  <c:v>153.6</c:v>
                </c:pt>
                <c:pt idx="1471">
                  <c:v>153.46</c:v>
                </c:pt>
                <c:pt idx="1472">
                  <c:v>153.34</c:v>
                </c:pt>
                <c:pt idx="1473">
                  <c:v>153.34</c:v>
                </c:pt>
                <c:pt idx="1474">
                  <c:v>153.18</c:v>
                </c:pt>
                <c:pt idx="1475">
                  <c:v>153.04</c:v>
                </c:pt>
                <c:pt idx="1476">
                  <c:v>152.83000000000001</c:v>
                </c:pt>
                <c:pt idx="1477">
                  <c:v>152.68</c:v>
                </c:pt>
                <c:pt idx="1478">
                  <c:v>152.55000000000001</c:v>
                </c:pt>
                <c:pt idx="1479">
                  <c:v>152.55000000000001</c:v>
                </c:pt>
                <c:pt idx="1480">
                  <c:v>152.4</c:v>
                </c:pt>
                <c:pt idx="1481">
                  <c:v>152.27000000000001</c:v>
                </c:pt>
                <c:pt idx="1482">
                  <c:v>152.08000000000001</c:v>
                </c:pt>
                <c:pt idx="1483">
                  <c:v>151.94999999999999</c:v>
                </c:pt>
                <c:pt idx="1484">
                  <c:v>151.77000000000001</c:v>
                </c:pt>
                <c:pt idx="1485">
                  <c:v>151.66999999999999</c:v>
                </c:pt>
                <c:pt idx="1486">
                  <c:v>151.66999999999999</c:v>
                </c:pt>
                <c:pt idx="1487">
                  <c:v>151.47999999999999</c:v>
                </c:pt>
                <c:pt idx="1488">
                  <c:v>151.32</c:v>
                </c:pt>
                <c:pt idx="1489">
                  <c:v>151.16999999999999</c:v>
                </c:pt>
                <c:pt idx="1490">
                  <c:v>151.01</c:v>
                </c:pt>
                <c:pt idx="1491">
                  <c:v>150.87</c:v>
                </c:pt>
                <c:pt idx="1492">
                  <c:v>150.72</c:v>
                </c:pt>
                <c:pt idx="1493">
                  <c:v>150.72</c:v>
                </c:pt>
                <c:pt idx="1494">
                  <c:v>150.58000000000001</c:v>
                </c:pt>
                <c:pt idx="1495">
                  <c:v>150.41</c:v>
                </c:pt>
                <c:pt idx="1496">
                  <c:v>150.25</c:v>
                </c:pt>
                <c:pt idx="1497">
                  <c:v>150.1</c:v>
                </c:pt>
                <c:pt idx="1498">
                  <c:v>149.97999999999999</c:v>
                </c:pt>
                <c:pt idx="1499">
                  <c:v>149.97999999999999</c:v>
                </c:pt>
                <c:pt idx="1500">
                  <c:v>149.82</c:v>
                </c:pt>
                <c:pt idx="1501">
                  <c:v>149.68</c:v>
                </c:pt>
                <c:pt idx="1502">
                  <c:v>149.49</c:v>
                </c:pt>
                <c:pt idx="1503">
                  <c:v>149.34</c:v>
                </c:pt>
                <c:pt idx="1504">
                  <c:v>149.16999999999999</c:v>
                </c:pt>
                <c:pt idx="1505">
                  <c:v>149.05000000000001</c:v>
                </c:pt>
                <c:pt idx="1506">
                  <c:v>149.05000000000001</c:v>
                </c:pt>
                <c:pt idx="1507">
                  <c:v>148.91999999999999</c:v>
                </c:pt>
                <c:pt idx="1508">
                  <c:v>148.77000000000001</c:v>
                </c:pt>
                <c:pt idx="1509">
                  <c:v>148.6</c:v>
                </c:pt>
                <c:pt idx="1510">
                  <c:v>148.44</c:v>
                </c:pt>
                <c:pt idx="1511">
                  <c:v>148.30000000000001</c:v>
                </c:pt>
                <c:pt idx="1512">
                  <c:v>148.16999999999999</c:v>
                </c:pt>
                <c:pt idx="1513">
                  <c:v>148.16999999999999</c:v>
                </c:pt>
                <c:pt idx="1514">
                  <c:v>148.02000000000001</c:v>
                </c:pt>
                <c:pt idx="1515">
                  <c:v>147.88</c:v>
                </c:pt>
                <c:pt idx="1516">
                  <c:v>147.75</c:v>
                </c:pt>
                <c:pt idx="1517">
                  <c:v>147.57</c:v>
                </c:pt>
                <c:pt idx="1518">
                  <c:v>147.43</c:v>
                </c:pt>
                <c:pt idx="1519">
                  <c:v>147.43</c:v>
                </c:pt>
                <c:pt idx="1520">
                  <c:v>147.29</c:v>
                </c:pt>
                <c:pt idx="1521">
                  <c:v>147.13999999999999</c:v>
                </c:pt>
                <c:pt idx="1522">
                  <c:v>146.96</c:v>
                </c:pt>
                <c:pt idx="1523">
                  <c:v>146.80000000000001</c:v>
                </c:pt>
                <c:pt idx="1524">
                  <c:v>146.66999999999999</c:v>
                </c:pt>
                <c:pt idx="1525">
                  <c:v>146.57</c:v>
                </c:pt>
                <c:pt idx="1526">
                  <c:v>146.57</c:v>
                </c:pt>
                <c:pt idx="1527">
                  <c:v>146.41</c:v>
                </c:pt>
                <c:pt idx="1528">
                  <c:v>146.25</c:v>
                </c:pt>
                <c:pt idx="1529">
                  <c:v>146.08000000000001</c:v>
                </c:pt>
                <c:pt idx="1530">
                  <c:v>145.93</c:v>
                </c:pt>
                <c:pt idx="1531">
                  <c:v>145.79</c:v>
                </c:pt>
                <c:pt idx="1532">
                  <c:v>145.68</c:v>
                </c:pt>
                <c:pt idx="1533">
                  <c:v>145.68</c:v>
                </c:pt>
                <c:pt idx="1534">
                  <c:v>145.51</c:v>
                </c:pt>
                <c:pt idx="1535">
                  <c:v>145.37</c:v>
                </c:pt>
                <c:pt idx="1536">
                  <c:v>145.21</c:v>
                </c:pt>
                <c:pt idx="1537">
                  <c:v>145.08000000000001</c:v>
                </c:pt>
                <c:pt idx="1538">
                  <c:v>144.91999999999999</c:v>
                </c:pt>
                <c:pt idx="1539">
                  <c:v>144.76</c:v>
                </c:pt>
                <c:pt idx="1540">
                  <c:v>144.76</c:v>
                </c:pt>
                <c:pt idx="1541">
                  <c:v>144.62</c:v>
                </c:pt>
                <c:pt idx="1542">
                  <c:v>144.5</c:v>
                </c:pt>
                <c:pt idx="1543">
                  <c:v>144.36000000000001</c:v>
                </c:pt>
                <c:pt idx="1544">
                  <c:v>144.21</c:v>
                </c:pt>
                <c:pt idx="1545">
                  <c:v>144.03</c:v>
                </c:pt>
                <c:pt idx="1546">
                  <c:v>144.03</c:v>
                </c:pt>
                <c:pt idx="1547">
                  <c:v>143.9</c:v>
                </c:pt>
                <c:pt idx="1548">
                  <c:v>143.75</c:v>
                </c:pt>
                <c:pt idx="1549">
                  <c:v>143.63</c:v>
                </c:pt>
                <c:pt idx="1550">
                  <c:v>143.51</c:v>
                </c:pt>
                <c:pt idx="1551">
                  <c:v>143.37</c:v>
                </c:pt>
                <c:pt idx="1552">
                  <c:v>143.18</c:v>
                </c:pt>
                <c:pt idx="1553">
                  <c:v>143.18</c:v>
                </c:pt>
                <c:pt idx="1554">
                  <c:v>143.01</c:v>
                </c:pt>
                <c:pt idx="1555">
                  <c:v>142.9</c:v>
                </c:pt>
                <c:pt idx="1556">
                  <c:v>142.77000000000001</c:v>
                </c:pt>
                <c:pt idx="1557">
                  <c:v>142.61000000000001</c:v>
                </c:pt>
                <c:pt idx="1558">
                  <c:v>142.47</c:v>
                </c:pt>
                <c:pt idx="1559">
                  <c:v>142.32</c:v>
                </c:pt>
                <c:pt idx="1560">
                  <c:v>142.32</c:v>
                </c:pt>
                <c:pt idx="1561">
                  <c:v>142.18</c:v>
                </c:pt>
                <c:pt idx="1562">
                  <c:v>142.05000000000001</c:v>
                </c:pt>
                <c:pt idx="1563">
                  <c:v>141.91999999999999</c:v>
                </c:pt>
                <c:pt idx="1564">
                  <c:v>141.78</c:v>
                </c:pt>
                <c:pt idx="1565">
                  <c:v>141.65</c:v>
                </c:pt>
                <c:pt idx="1566">
                  <c:v>141.65</c:v>
                </c:pt>
                <c:pt idx="1567">
                  <c:v>141.46</c:v>
                </c:pt>
                <c:pt idx="1568">
                  <c:v>141.33000000000001</c:v>
                </c:pt>
                <c:pt idx="1569">
                  <c:v>141.22</c:v>
                </c:pt>
                <c:pt idx="1570">
                  <c:v>141.07</c:v>
                </c:pt>
                <c:pt idx="1571">
                  <c:v>140.91</c:v>
                </c:pt>
                <c:pt idx="1572">
                  <c:v>140.76</c:v>
                </c:pt>
                <c:pt idx="1573">
                  <c:v>140.76</c:v>
                </c:pt>
                <c:pt idx="1574">
                  <c:v>140.65</c:v>
                </c:pt>
                <c:pt idx="1575">
                  <c:v>140.47999999999999</c:v>
                </c:pt>
                <c:pt idx="1576">
                  <c:v>140.35</c:v>
                </c:pt>
                <c:pt idx="1577">
                  <c:v>140.18</c:v>
                </c:pt>
                <c:pt idx="1578">
                  <c:v>140.1</c:v>
                </c:pt>
                <c:pt idx="1579">
                  <c:v>139.97</c:v>
                </c:pt>
                <c:pt idx="1580">
                  <c:v>139.97</c:v>
                </c:pt>
                <c:pt idx="1581">
                  <c:v>139.83000000000001</c:v>
                </c:pt>
                <c:pt idx="1582">
                  <c:v>139.63999999999999</c:v>
                </c:pt>
                <c:pt idx="1583">
                  <c:v>139.49</c:v>
                </c:pt>
                <c:pt idx="1584">
                  <c:v>139.35</c:v>
                </c:pt>
                <c:pt idx="1585">
                  <c:v>139.27000000000001</c:v>
                </c:pt>
                <c:pt idx="1586">
                  <c:v>139.27000000000001</c:v>
                </c:pt>
                <c:pt idx="1587">
                  <c:v>139.12</c:v>
                </c:pt>
                <c:pt idx="1588">
                  <c:v>138.96</c:v>
                </c:pt>
                <c:pt idx="1589">
                  <c:v>138.82</c:v>
                </c:pt>
                <c:pt idx="1590">
                  <c:v>138.66999999999999</c:v>
                </c:pt>
                <c:pt idx="1591">
                  <c:v>138.55000000000001</c:v>
                </c:pt>
                <c:pt idx="1592">
                  <c:v>138.41</c:v>
                </c:pt>
                <c:pt idx="1593">
                  <c:v>138.41</c:v>
                </c:pt>
                <c:pt idx="1594">
                  <c:v>138.29</c:v>
                </c:pt>
                <c:pt idx="1595">
                  <c:v>138.11000000000001</c:v>
                </c:pt>
                <c:pt idx="1596">
                  <c:v>137.97</c:v>
                </c:pt>
                <c:pt idx="1597">
                  <c:v>137.87</c:v>
                </c:pt>
                <c:pt idx="1598">
                  <c:v>137.72999999999999</c:v>
                </c:pt>
                <c:pt idx="1599">
                  <c:v>137.58000000000001</c:v>
                </c:pt>
                <c:pt idx="1600">
                  <c:v>137.58000000000001</c:v>
                </c:pt>
                <c:pt idx="1601">
                  <c:v>137.47</c:v>
                </c:pt>
                <c:pt idx="1602">
                  <c:v>137.29</c:v>
                </c:pt>
                <c:pt idx="1603">
                  <c:v>137.16999999999999</c:v>
                </c:pt>
                <c:pt idx="1604">
                  <c:v>137.04</c:v>
                </c:pt>
                <c:pt idx="1605">
                  <c:v>136.88999999999999</c:v>
                </c:pt>
                <c:pt idx="1606">
                  <c:v>136.88999999999999</c:v>
                </c:pt>
                <c:pt idx="1607">
                  <c:v>136.77000000000001</c:v>
                </c:pt>
                <c:pt idx="1608">
                  <c:v>136.65</c:v>
                </c:pt>
                <c:pt idx="1609">
                  <c:v>136.49</c:v>
                </c:pt>
                <c:pt idx="1610">
                  <c:v>136.33000000000001</c:v>
                </c:pt>
                <c:pt idx="1611">
                  <c:v>136.25</c:v>
                </c:pt>
                <c:pt idx="1612">
                  <c:v>136.12</c:v>
                </c:pt>
                <c:pt idx="1613">
                  <c:v>136.12</c:v>
                </c:pt>
                <c:pt idx="1614">
                  <c:v>135.97</c:v>
                </c:pt>
                <c:pt idx="1615">
                  <c:v>135.78</c:v>
                </c:pt>
                <c:pt idx="1616">
                  <c:v>135.66</c:v>
                </c:pt>
                <c:pt idx="1617">
                  <c:v>135.55000000000001</c:v>
                </c:pt>
                <c:pt idx="1618">
                  <c:v>135.44</c:v>
                </c:pt>
                <c:pt idx="1619">
                  <c:v>135.30000000000001</c:v>
                </c:pt>
                <c:pt idx="1620">
                  <c:v>135.30000000000001</c:v>
                </c:pt>
                <c:pt idx="1621">
                  <c:v>135.15</c:v>
                </c:pt>
                <c:pt idx="1622">
                  <c:v>134.97999999999999</c:v>
                </c:pt>
                <c:pt idx="1623">
                  <c:v>134.85</c:v>
                </c:pt>
                <c:pt idx="1624">
                  <c:v>134.77000000000001</c:v>
                </c:pt>
                <c:pt idx="1625">
                  <c:v>134.62</c:v>
                </c:pt>
                <c:pt idx="1626">
                  <c:v>134.62</c:v>
                </c:pt>
                <c:pt idx="1627">
                  <c:v>134.47999999999999</c:v>
                </c:pt>
                <c:pt idx="1628">
                  <c:v>134.35</c:v>
                </c:pt>
                <c:pt idx="1629">
                  <c:v>134.16</c:v>
                </c:pt>
                <c:pt idx="1630">
                  <c:v>134.08000000000001</c:v>
                </c:pt>
                <c:pt idx="1631">
                  <c:v>133.97</c:v>
                </c:pt>
                <c:pt idx="1632">
                  <c:v>133.82</c:v>
                </c:pt>
                <c:pt idx="1633">
                  <c:v>133.82</c:v>
                </c:pt>
                <c:pt idx="1634">
                  <c:v>133.66999999999999</c:v>
                </c:pt>
                <c:pt idx="1635">
                  <c:v>133.51</c:v>
                </c:pt>
                <c:pt idx="1636">
                  <c:v>133.38</c:v>
                </c:pt>
                <c:pt idx="1637">
                  <c:v>133.22999999999999</c:v>
                </c:pt>
                <c:pt idx="1638">
                  <c:v>133.13999999999999</c:v>
                </c:pt>
                <c:pt idx="1639">
                  <c:v>133</c:v>
                </c:pt>
                <c:pt idx="1640">
                  <c:v>133</c:v>
                </c:pt>
                <c:pt idx="1641">
                  <c:v>132.9</c:v>
                </c:pt>
                <c:pt idx="1642">
                  <c:v>132.75</c:v>
                </c:pt>
                <c:pt idx="1643">
                  <c:v>132.6</c:v>
                </c:pt>
                <c:pt idx="1644">
                  <c:v>132.47</c:v>
                </c:pt>
                <c:pt idx="1645">
                  <c:v>132.36000000000001</c:v>
                </c:pt>
                <c:pt idx="1646">
                  <c:v>132.24</c:v>
                </c:pt>
                <c:pt idx="1647">
                  <c:v>132.24</c:v>
                </c:pt>
                <c:pt idx="1648">
                  <c:v>132.08000000000001</c:v>
                </c:pt>
                <c:pt idx="1649">
                  <c:v>131.94</c:v>
                </c:pt>
                <c:pt idx="1650">
                  <c:v>131.82</c:v>
                </c:pt>
                <c:pt idx="1651">
                  <c:v>131.69999999999999</c:v>
                </c:pt>
                <c:pt idx="1652">
                  <c:v>131.58000000000001</c:v>
                </c:pt>
                <c:pt idx="1653">
                  <c:v>131.58000000000001</c:v>
                </c:pt>
                <c:pt idx="1654">
                  <c:v>131.46</c:v>
                </c:pt>
                <c:pt idx="1655">
                  <c:v>131.29</c:v>
                </c:pt>
                <c:pt idx="1656">
                  <c:v>131.16</c:v>
                </c:pt>
                <c:pt idx="1657">
                  <c:v>131.02000000000001</c:v>
                </c:pt>
                <c:pt idx="1658">
                  <c:v>130.91</c:v>
                </c:pt>
                <c:pt idx="1659">
                  <c:v>130.80000000000001</c:v>
                </c:pt>
                <c:pt idx="1660">
                  <c:v>130.80000000000001</c:v>
                </c:pt>
                <c:pt idx="1661">
                  <c:v>130.66</c:v>
                </c:pt>
                <c:pt idx="1662">
                  <c:v>130.51</c:v>
                </c:pt>
                <c:pt idx="1663">
                  <c:v>130.37</c:v>
                </c:pt>
                <c:pt idx="1664">
                  <c:v>130.24</c:v>
                </c:pt>
                <c:pt idx="1665">
                  <c:v>130.13999999999999</c:v>
                </c:pt>
                <c:pt idx="1666">
                  <c:v>130.02000000000001</c:v>
                </c:pt>
                <c:pt idx="1667">
                  <c:v>130.02000000000001</c:v>
                </c:pt>
                <c:pt idx="1668">
                  <c:v>129.91</c:v>
                </c:pt>
                <c:pt idx="1669">
                  <c:v>129.74</c:v>
                </c:pt>
                <c:pt idx="1670">
                  <c:v>129.6</c:v>
                </c:pt>
                <c:pt idx="1671">
                  <c:v>129.5</c:v>
                </c:pt>
                <c:pt idx="1672">
                  <c:v>129.38</c:v>
                </c:pt>
                <c:pt idx="1673">
                  <c:v>129.38</c:v>
                </c:pt>
                <c:pt idx="1674">
                  <c:v>129.26</c:v>
                </c:pt>
                <c:pt idx="1675">
                  <c:v>129.09</c:v>
                </c:pt>
                <c:pt idx="1676">
                  <c:v>128.97</c:v>
                </c:pt>
                <c:pt idx="1677">
                  <c:v>128.83000000000001</c:v>
                </c:pt>
                <c:pt idx="1678">
                  <c:v>128.75</c:v>
                </c:pt>
                <c:pt idx="1679">
                  <c:v>128.62</c:v>
                </c:pt>
                <c:pt idx="1680">
                  <c:v>128.62</c:v>
                </c:pt>
                <c:pt idx="1681">
                  <c:v>128.47999999999999</c:v>
                </c:pt>
                <c:pt idx="1682">
                  <c:v>128.34</c:v>
                </c:pt>
                <c:pt idx="1683">
                  <c:v>128.22</c:v>
                </c:pt>
                <c:pt idx="1684">
                  <c:v>128.08000000000001</c:v>
                </c:pt>
                <c:pt idx="1685">
                  <c:v>127.98</c:v>
                </c:pt>
                <c:pt idx="1686">
                  <c:v>127.84</c:v>
                </c:pt>
                <c:pt idx="1687">
                  <c:v>127.84</c:v>
                </c:pt>
                <c:pt idx="1688">
                  <c:v>127.73</c:v>
                </c:pt>
                <c:pt idx="1689">
                  <c:v>127.57</c:v>
                </c:pt>
                <c:pt idx="1690">
                  <c:v>127.45</c:v>
                </c:pt>
                <c:pt idx="1691">
                  <c:v>127.35</c:v>
                </c:pt>
                <c:pt idx="1692">
                  <c:v>127.25</c:v>
                </c:pt>
                <c:pt idx="1693">
                  <c:v>127.25</c:v>
                </c:pt>
                <c:pt idx="1694">
                  <c:v>127.11</c:v>
                </c:pt>
                <c:pt idx="1695">
                  <c:v>126.94</c:v>
                </c:pt>
                <c:pt idx="1696">
                  <c:v>126.85</c:v>
                </c:pt>
                <c:pt idx="1697">
                  <c:v>126.72</c:v>
                </c:pt>
                <c:pt idx="1698">
                  <c:v>126.59</c:v>
                </c:pt>
                <c:pt idx="1699">
                  <c:v>126.48</c:v>
                </c:pt>
                <c:pt idx="1700">
                  <c:v>126.48</c:v>
                </c:pt>
                <c:pt idx="1701">
                  <c:v>126.36</c:v>
                </c:pt>
                <c:pt idx="1702">
                  <c:v>126.19</c:v>
                </c:pt>
                <c:pt idx="1703">
                  <c:v>126.07</c:v>
                </c:pt>
                <c:pt idx="1704">
                  <c:v>125.97</c:v>
                </c:pt>
                <c:pt idx="1705">
                  <c:v>125.86</c:v>
                </c:pt>
                <c:pt idx="1706">
                  <c:v>125.74</c:v>
                </c:pt>
                <c:pt idx="1707">
                  <c:v>125.74</c:v>
                </c:pt>
                <c:pt idx="1708">
                  <c:v>125.6</c:v>
                </c:pt>
                <c:pt idx="1709">
                  <c:v>125.5</c:v>
                </c:pt>
                <c:pt idx="1710">
                  <c:v>125.36</c:v>
                </c:pt>
                <c:pt idx="1711">
                  <c:v>125.19</c:v>
                </c:pt>
                <c:pt idx="1712">
                  <c:v>125.07</c:v>
                </c:pt>
                <c:pt idx="1713">
                  <c:v>125.07</c:v>
                </c:pt>
                <c:pt idx="1714">
                  <c:v>124.95</c:v>
                </c:pt>
                <c:pt idx="1715">
                  <c:v>124.87</c:v>
                </c:pt>
                <c:pt idx="1716">
                  <c:v>124.75</c:v>
                </c:pt>
                <c:pt idx="1717">
                  <c:v>124.64</c:v>
                </c:pt>
                <c:pt idx="1718">
                  <c:v>124.47</c:v>
                </c:pt>
                <c:pt idx="1719">
                  <c:v>124.34</c:v>
                </c:pt>
                <c:pt idx="1720">
                  <c:v>124.34</c:v>
                </c:pt>
                <c:pt idx="1721">
                  <c:v>124.2</c:v>
                </c:pt>
                <c:pt idx="1722">
                  <c:v>124.12</c:v>
                </c:pt>
                <c:pt idx="1723">
                  <c:v>124.03</c:v>
                </c:pt>
                <c:pt idx="1724">
                  <c:v>123.88</c:v>
                </c:pt>
                <c:pt idx="1725">
                  <c:v>123.76</c:v>
                </c:pt>
                <c:pt idx="1726">
                  <c:v>123.64</c:v>
                </c:pt>
                <c:pt idx="1727">
                  <c:v>123.64</c:v>
                </c:pt>
                <c:pt idx="1728">
                  <c:v>123.53</c:v>
                </c:pt>
                <c:pt idx="1729">
                  <c:v>123.41</c:v>
                </c:pt>
                <c:pt idx="1730">
                  <c:v>123.29</c:v>
                </c:pt>
                <c:pt idx="1731">
                  <c:v>123.14</c:v>
                </c:pt>
                <c:pt idx="1732">
                  <c:v>123.01</c:v>
                </c:pt>
                <c:pt idx="1733">
                  <c:v>123.01</c:v>
                </c:pt>
                <c:pt idx="1734">
                  <c:v>122.94</c:v>
                </c:pt>
                <c:pt idx="1735">
                  <c:v>122.82</c:v>
                </c:pt>
                <c:pt idx="1736">
                  <c:v>122.68</c:v>
                </c:pt>
                <c:pt idx="1737">
                  <c:v>122.55</c:v>
                </c:pt>
                <c:pt idx="1738">
                  <c:v>122.4</c:v>
                </c:pt>
                <c:pt idx="1739">
                  <c:v>122.28</c:v>
                </c:pt>
                <c:pt idx="1740">
                  <c:v>122.28</c:v>
                </c:pt>
                <c:pt idx="1741">
                  <c:v>122.21</c:v>
                </c:pt>
                <c:pt idx="1742">
                  <c:v>122.05</c:v>
                </c:pt>
                <c:pt idx="1743">
                  <c:v>121.92</c:v>
                </c:pt>
                <c:pt idx="1744">
                  <c:v>121.8</c:v>
                </c:pt>
                <c:pt idx="1745">
                  <c:v>121.71</c:v>
                </c:pt>
                <c:pt idx="1746">
                  <c:v>121.6</c:v>
                </c:pt>
                <c:pt idx="1747">
                  <c:v>121.6</c:v>
                </c:pt>
                <c:pt idx="1748">
                  <c:v>121.47</c:v>
                </c:pt>
                <c:pt idx="1749">
                  <c:v>121.33</c:v>
                </c:pt>
                <c:pt idx="1750">
                  <c:v>121.22</c:v>
                </c:pt>
                <c:pt idx="1751">
                  <c:v>121.11</c:v>
                </c:pt>
                <c:pt idx="1752">
                  <c:v>121</c:v>
                </c:pt>
                <c:pt idx="1753">
                  <c:v>121</c:v>
                </c:pt>
                <c:pt idx="1754">
                  <c:v>120.88</c:v>
                </c:pt>
                <c:pt idx="1755">
                  <c:v>120.75</c:v>
                </c:pt>
                <c:pt idx="1756">
                  <c:v>120.63</c:v>
                </c:pt>
                <c:pt idx="1757">
                  <c:v>120.5</c:v>
                </c:pt>
                <c:pt idx="1758">
                  <c:v>120.41</c:v>
                </c:pt>
                <c:pt idx="1759">
                  <c:v>120.29</c:v>
                </c:pt>
                <c:pt idx="1760">
                  <c:v>120.29</c:v>
                </c:pt>
                <c:pt idx="1761">
                  <c:v>120.17</c:v>
                </c:pt>
                <c:pt idx="1762">
                  <c:v>120.02</c:v>
                </c:pt>
                <c:pt idx="1763">
                  <c:v>119.9</c:v>
                </c:pt>
                <c:pt idx="1764">
                  <c:v>119.8</c:v>
                </c:pt>
                <c:pt idx="1765">
                  <c:v>119.71</c:v>
                </c:pt>
                <c:pt idx="1766">
                  <c:v>119.58</c:v>
                </c:pt>
                <c:pt idx="1767">
                  <c:v>119.58</c:v>
                </c:pt>
                <c:pt idx="1768">
                  <c:v>119.47</c:v>
                </c:pt>
                <c:pt idx="1769">
                  <c:v>119.32</c:v>
                </c:pt>
                <c:pt idx="1770">
                  <c:v>119.27</c:v>
                </c:pt>
                <c:pt idx="1771">
                  <c:v>119.14</c:v>
                </c:pt>
                <c:pt idx="1772">
                  <c:v>119</c:v>
                </c:pt>
                <c:pt idx="1773">
                  <c:v>118.88</c:v>
                </c:pt>
                <c:pt idx="1774">
                  <c:v>118.88</c:v>
                </c:pt>
                <c:pt idx="1775">
                  <c:v>118.73</c:v>
                </c:pt>
                <c:pt idx="1776">
                  <c:v>118.64</c:v>
                </c:pt>
                <c:pt idx="1777">
                  <c:v>118.55</c:v>
                </c:pt>
                <c:pt idx="1778">
                  <c:v>118.43</c:v>
                </c:pt>
                <c:pt idx="1779">
                  <c:v>118.33</c:v>
                </c:pt>
                <c:pt idx="1780">
                  <c:v>118.33</c:v>
                </c:pt>
                <c:pt idx="1781">
                  <c:v>118.21</c:v>
                </c:pt>
                <c:pt idx="1782">
                  <c:v>118.07</c:v>
                </c:pt>
                <c:pt idx="1783">
                  <c:v>117.96</c:v>
                </c:pt>
                <c:pt idx="1784">
                  <c:v>117.85</c:v>
                </c:pt>
                <c:pt idx="1785">
                  <c:v>117.74</c:v>
                </c:pt>
                <c:pt idx="1786">
                  <c:v>117.61</c:v>
                </c:pt>
                <c:pt idx="1787">
                  <c:v>117.61</c:v>
                </c:pt>
                <c:pt idx="1788">
                  <c:v>117.49</c:v>
                </c:pt>
                <c:pt idx="1789">
                  <c:v>117.36</c:v>
                </c:pt>
                <c:pt idx="1790">
                  <c:v>117.24</c:v>
                </c:pt>
                <c:pt idx="1791">
                  <c:v>117.16</c:v>
                </c:pt>
                <c:pt idx="1792">
                  <c:v>117.04</c:v>
                </c:pt>
                <c:pt idx="1793">
                  <c:v>116.94</c:v>
                </c:pt>
                <c:pt idx="1794">
                  <c:v>116.94</c:v>
                </c:pt>
                <c:pt idx="1795">
                  <c:v>116.79</c:v>
                </c:pt>
                <c:pt idx="1796">
                  <c:v>116.68</c:v>
                </c:pt>
                <c:pt idx="1797">
                  <c:v>116.57</c:v>
                </c:pt>
                <c:pt idx="1798">
                  <c:v>116.47</c:v>
                </c:pt>
                <c:pt idx="1799">
                  <c:v>116.37</c:v>
                </c:pt>
                <c:pt idx="1800">
                  <c:v>116.37</c:v>
                </c:pt>
                <c:pt idx="1801">
                  <c:v>116.26</c:v>
                </c:pt>
                <c:pt idx="1802">
                  <c:v>116.12</c:v>
                </c:pt>
                <c:pt idx="1803">
                  <c:v>116</c:v>
                </c:pt>
                <c:pt idx="1804">
                  <c:v>115.88</c:v>
                </c:pt>
                <c:pt idx="1805">
                  <c:v>115.83</c:v>
                </c:pt>
                <c:pt idx="1806">
                  <c:v>115.7</c:v>
                </c:pt>
                <c:pt idx="1807">
                  <c:v>115.7</c:v>
                </c:pt>
                <c:pt idx="1808">
                  <c:v>115.59</c:v>
                </c:pt>
                <c:pt idx="1809">
                  <c:v>115.43</c:v>
                </c:pt>
                <c:pt idx="1810">
                  <c:v>115.33</c:v>
                </c:pt>
                <c:pt idx="1811">
                  <c:v>115.27</c:v>
                </c:pt>
                <c:pt idx="1812">
                  <c:v>115.13</c:v>
                </c:pt>
                <c:pt idx="1813">
                  <c:v>114.97</c:v>
                </c:pt>
                <c:pt idx="1814">
                  <c:v>114.97</c:v>
                </c:pt>
                <c:pt idx="1815">
                  <c:v>114.91</c:v>
                </c:pt>
                <c:pt idx="1816">
                  <c:v>114.81</c:v>
                </c:pt>
                <c:pt idx="1817">
                  <c:v>114.68</c:v>
                </c:pt>
                <c:pt idx="1818">
                  <c:v>114.54</c:v>
                </c:pt>
                <c:pt idx="1819">
                  <c:v>114.41</c:v>
                </c:pt>
                <c:pt idx="1820">
                  <c:v>114.41</c:v>
                </c:pt>
                <c:pt idx="1821">
                  <c:v>114.31</c:v>
                </c:pt>
                <c:pt idx="1822">
                  <c:v>114.24</c:v>
                </c:pt>
                <c:pt idx="1823">
                  <c:v>114.12</c:v>
                </c:pt>
                <c:pt idx="1824">
                  <c:v>114.02</c:v>
                </c:pt>
                <c:pt idx="1825">
                  <c:v>113.89</c:v>
                </c:pt>
                <c:pt idx="1826">
                  <c:v>113.78</c:v>
                </c:pt>
                <c:pt idx="1827">
                  <c:v>113.78</c:v>
                </c:pt>
                <c:pt idx="1828">
                  <c:v>113.71</c:v>
                </c:pt>
                <c:pt idx="1829">
                  <c:v>113.59</c:v>
                </c:pt>
                <c:pt idx="1830">
                  <c:v>113.46</c:v>
                </c:pt>
                <c:pt idx="1831">
                  <c:v>113.33</c:v>
                </c:pt>
                <c:pt idx="1832">
                  <c:v>113.24</c:v>
                </c:pt>
                <c:pt idx="1833">
                  <c:v>113.11</c:v>
                </c:pt>
                <c:pt idx="1834">
                  <c:v>113.11</c:v>
                </c:pt>
                <c:pt idx="1835">
                  <c:v>113.05</c:v>
                </c:pt>
                <c:pt idx="1836">
                  <c:v>112.93</c:v>
                </c:pt>
                <c:pt idx="1837">
                  <c:v>112.83</c:v>
                </c:pt>
                <c:pt idx="1838">
                  <c:v>112.66</c:v>
                </c:pt>
                <c:pt idx="1839">
                  <c:v>112.59</c:v>
                </c:pt>
                <c:pt idx="1840">
                  <c:v>112.59</c:v>
                </c:pt>
                <c:pt idx="1841">
                  <c:v>112.46</c:v>
                </c:pt>
                <c:pt idx="1842">
                  <c:v>112.38</c:v>
                </c:pt>
                <c:pt idx="1843">
                  <c:v>112.28</c:v>
                </c:pt>
                <c:pt idx="1844">
                  <c:v>112.16</c:v>
                </c:pt>
                <c:pt idx="1845">
                  <c:v>112.03</c:v>
                </c:pt>
                <c:pt idx="1846">
                  <c:v>111.94</c:v>
                </c:pt>
                <c:pt idx="1847">
                  <c:v>111.94</c:v>
                </c:pt>
                <c:pt idx="1848">
                  <c:v>111.81</c:v>
                </c:pt>
                <c:pt idx="1849">
                  <c:v>111.74</c:v>
                </c:pt>
                <c:pt idx="1850">
                  <c:v>111.62</c:v>
                </c:pt>
                <c:pt idx="1851">
                  <c:v>111.49</c:v>
                </c:pt>
                <c:pt idx="1852">
                  <c:v>111.39</c:v>
                </c:pt>
                <c:pt idx="1853">
                  <c:v>111.26</c:v>
                </c:pt>
                <c:pt idx="1854">
                  <c:v>111.26</c:v>
                </c:pt>
                <c:pt idx="1855">
                  <c:v>111.18</c:v>
                </c:pt>
                <c:pt idx="1856">
                  <c:v>111.09</c:v>
                </c:pt>
                <c:pt idx="1857">
                  <c:v>110.98</c:v>
                </c:pt>
                <c:pt idx="1858">
                  <c:v>110.81</c:v>
                </c:pt>
                <c:pt idx="1859">
                  <c:v>110.73</c:v>
                </c:pt>
                <c:pt idx="1860">
                  <c:v>110.73</c:v>
                </c:pt>
                <c:pt idx="1861">
                  <c:v>110.62</c:v>
                </c:pt>
                <c:pt idx="1862">
                  <c:v>110.57</c:v>
                </c:pt>
                <c:pt idx="1863">
                  <c:v>110.45</c:v>
                </c:pt>
                <c:pt idx="1864">
                  <c:v>110.34</c:v>
                </c:pt>
                <c:pt idx="1865">
                  <c:v>110.2</c:v>
                </c:pt>
                <c:pt idx="1866">
                  <c:v>110.08</c:v>
                </c:pt>
                <c:pt idx="1867">
                  <c:v>110.08</c:v>
                </c:pt>
                <c:pt idx="1868">
                  <c:v>110</c:v>
                </c:pt>
                <c:pt idx="1869">
                  <c:v>109.92</c:v>
                </c:pt>
                <c:pt idx="1870">
                  <c:v>109.82</c:v>
                </c:pt>
                <c:pt idx="1871">
                  <c:v>109.67</c:v>
                </c:pt>
                <c:pt idx="1872">
                  <c:v>109.55</c:v>
                </c:pt>
                <c:pt idx="1873">
                  <c:v>109.47</c:v>
                </c:pt>
                <c:pt idx="1874">
                  <c:v>109.47</c:v>
                </c:pt>
                <c:pt idx="1875">
                  <c:v>109.38</c:v>
                </c:pt>
                <c:pt idx="1876">
                  <c:v>109.24</c:v>
                </c:pt>
                <c:pt idx="1877">
                  <c:v>109.17</c:v>
                </c:pt>
                <c:pt idx="1878">
                  <c:v>109.06</c:v>
                </c:pt>
                <c:pt idx="1879">
                  <c:v>108.95</c:v>
                </c:pt>
                <c:pt idx="1880">
                  <c:v>108.85</c:v>
                </c:pt>
                <c:pt idx="1881">
                  <c:v>108.85</c:v>
                </c:pt>
                <c:pt idx="1882">
                  <c:v>108.72</c:v>
                </c:pt>
                <c:pt idx="1883">
                  <c:v>108.62</c:v>
                </c:pt>
                <c:pt idx="1884">
                  <c:v>108.54</c:v>
                </c:pt>
                <c:pt idx="1885">
                  <c:v>108.43</c:v>
                </c:pt>
                <c:pt idx="1886">
                  <c:v>108.32</c:v>
                </c:pt>
                <c:pt idx="1887">
                  <c:v>108.32</c:v>
                </c:pt>
                <c:pt idx="1888">
                  <c:v>108.17</c:v>
                </c:pt>
                <c:pt idx="1889">
                  <c:v>108.09</c:v>
                </c:pt>
                <c:pt idx="1890">
                  <c:v>107.99</c:v>
                </c:pt>
                <c:pt idx="1891">
                  <c:v>107.91</c:v>
                </c:pt>
                <c:pt idx="1892">
                  <c:v>107.8</c:v>
                </c:pt>
                <c:pt idx="1893">
                  <c:v>107.69</c:v>
                </c:pt>
                <c:pt idx="1894">
                  <c:v>107.69</c:v>
                </c:pt>
                <c:pt idx="1895">
                  <c:v>107.58</c:v>
                </c:pt>
                <c:pt idx="1896">
                  <c:v>107.47</c:v>
                </c:pt>
                <c:pt idx="1897">
                  <c:v>107.37</c:v>
                </c:pt>
                <c:pt idx="1898">
                  <c:v>107.29</c:v>
                </c:pt>
                <c:pt idx="1899">
                  <c:v>107.19</c:v>
                </c:pt>
                <c:pt idx="1900">
                  <c:v>107.09</c:v>
                </c:pt>
                <c:pt idx="1901">
                  <c:v>107.09</c:v>
                </c:pt>
                <c:pt idx="1902">
                  <c:v>106.95</c:v>
                </c:pt>
                <c:pt idx="1903">
                  <c:v>106.84</c:v>
                </c:pt>
                <c:pt idx="1904">
                  <c:v>106.78</c:v>
                </c:pt>
                <c:pt idx="1905">
                  <c:v>106.69</c:v>
                </c:pt>
                <c:pt idx="1906">
                  <c:v>106.6</c:v>
                </c:pt>
                <c:pt idx="1907">
                  <c:v>106.6</c:v>
                </c:pt>
                <c:pt idx="1908">
                  <c:v>106.43</c:v>
                </c:pt>
                <c:pt idx="1909">
                  <c:v>106.39</c:v>
                </c:pt>
                <c:pt idx="1910">
                  <c:v>106.27</c:v>
                </c:pt>
                <c:pt idx="1911">
                  <c:v>106.15</c:v>
                </c:pt>
                <c:pt idx="1912">
                  <c:v>106.06</c:v>
                </c:pt>
                <c:pt idx="1913">
                  <c:v>105.98</c:v>
                </c:pt>
                <c:pt idx="1914">
                  <c:v>105.98</c:v>
                </c:pt>
                <c:pt idx="1915">
                  <c:v>105.87</c:v>
                </c:pt>
                <c:pt idx="1916">
                  <c:v>105.75</c:v>
                </c:pt>
                <c:pt idx="1917">
                  <c:v>105.64</c:v>
                </c:pt>
                <c:pt idx="1918">
                  <c:v>105.57</c:v>
                </c:pt>
                <c:pt idx="1919">
                  <c:v>105.46</c:v>
                </c:pt>
                <c:pt idx="1920">
                  <c:v>105.36</c:v>
                </c:pt>
                <c:pt idx="1921">
                  <c:v>105.36</c:v>
                </c:pt>
                <c:pt idx="1922">
                  <c:v>105.25</c:v>
                </c:pt>
                <c:pt idx="1923">
                  <c:v>105.18</c:v>
                </c:pt>
                <c:pt idx="1924">
                  <c:v>105.08</c:v>
                </c:pt>
                <c:pt idx="1925">
                  <c:v>104.98</c:v>
                </c:pt>
                <c:pt idx="1926">
                  <c:v>104.86</c:v>
                </c:pt>
                <c:pt idx="1927">
                  <c:v>104.86</c:v>
                </c:pt>
                <c:pt idx="1928">
                  <c:v>104.75</c:v>
                </c:pt>
                <c:pt idx="1929">
                  <c:v>104.65</c:v>
                </c:pt>
                <c:pt idx="1930">
                  <c:v>104.53</c:v>
                </c:pt>
                <c:pt idx="1931">
                  <c:v>104.46</c:v>
                </c:pt>
                <c:pt idx="1932">
                  <c:v>104.4</c:v>
                </c:pt>
                <c:pt idx="1933">
                  <c:v>104.27</c:v>
                </c:pt>
                <c:pt idx="1934">
                  <c:v>104.27</c:v>
                </c:pt>
                <c:pt idx="1935">
                  <c:v>104.15</c:v>
                </c:pt>
                <c:pt idx="1936">
                  <c:v>104.04</c:v>
                </c:pt>
                <c:pt idx="1937">
                  <c:v>103.96</c:v>
                </c:pt>
                <c:pt idx="1938">
                  <c:v>103.87</c:v>
                </c:pt>
                <c:pt idx="1939">
                  <c:v>103.77</c:v>
                </c:pt>
                <c:pt idx="1940">
                  <c:v>103.67</c:v>
                </c:pt>
                <c:pt idx="1941">
                  <c:v>103.67</c:v>
                </c:pt>
                <c:pt idx="1942">
                  <c:v>103.52</c:v>
                </c:pt>
                <c:pt idx="1943">
                  <c:v>103.43</c:v>
                </c:pt>
                <c:pt idx="1944">
                  <c:v>103.36</c:v>
                </c:pt>
                <c:pt idx="1945">
                  <c:v>103.27</c:v>
                </c:pt>
                <c:pt idx="1946">
                  <c:v>103.18</c:v>
                </c:pt>
                <c:pt idx="1947">
                  <c:v>103.18</c:v>
                </c:pt>
                <c:pt idx="1948">
                  <c:v>103.05</c:v>
                </c:pt>
                <c:pt idx="1949">
                  <c:v>102.98</c:v>
                </c:pt>
                <c:pt idx="1950">
                  <c:v>102.88</c:v>
                </c:pt>
                <c:pt idx="1951">
                  <c:v>102.75</c:v>
                </c:pt>
                <c:pt idx="1952">
                  <c:v>102.69</c:v>
                </c:pt>
                <c:pt idx="1953">
                  <c:v>102.55</c:v>
                </c:pt>
                <c:pt idx="1954">
                  <c:v>102.55</c:v>
                </c:pt>
                <c:pt idx="1955">
                  <c:v>102.51</c:v>
                </c:pt>
                <c:pt idx="1956">
                  <c:v>102.4</c:v>
                </c:pt>
                <c:pt idx="1957">
                  <c:v>102.3</c:v>
                </c:pt>
                <c:pt idx="1958">
                  <c:v>102.18</c:v>
                </c:pt>
                <c:pt idx="1959">
                  <c:v>102.08</c:v>
                </c:pt>
                <c:pt idx="1960">
                  <c:v>101.99</c:v>
                </c:pt>
                <c:pt idx="1961">
                  <c:v>101.99</c:v>
                </c:pt>
                <c:pt idx="1962">
                  <c:v>101.9</c:v>
                </c:pt>
                <c:pt idx="1963">
                  <c:v>101.82</c:v>
                </c:pt>
                <c:pt idx="1964">
                  <c:v>101.73</c:v>
                </c:pt>
                <c:pt idx="1965">
                  <c:v>101.59</c:v>
                </c:pt>
                <c:pt idx="1966">
                  <c:v>101.5</c:v>
                </c:pt>
                <c:pt idx="1967">
                  <c:v>101.5</c:v>
                </c:pt>
                <c:pt idx="1968">
                  <c:v>101.43</c:v>
                </c:pt>
                <c:pt idx="1969">
                  <c:v>101.33</c:v>
                </c:pt>
                <c:pt idx="1970">
                  <c:v>101.23</c:v>
                </c:pt>
                <c:pt idx="1971">
                  <c:v>101.13</c:v>
                </c:pt>
                <c:pt idx="1972">
                  <c:v>101.04</c:v>
                </c:pt>
                <c:pt idx="1973">
                  <c:v>100.94</c:v>
                </c:pt>
                <c:pt idx="1974">
                  <c:v>100.94</c:v>
                </c:pt>
                <c:pt idx="1975">
                  <c:v>100.85</c:v>
                </c:pt>
                <c:pt idx="1976">
                  <c:v>100.75</c:v>
                </c:pt>
                <c:pt idx="1977">
                  <c:v>100.67</c:v>
                </c:pt>
                <c:pt idx="1978">
                  <c:v>100.58</c:v>
                </c:pt>
                <c:pt idx="1979">
                  <c:v>100.43</c:v>
                </c:pt>
                <c:pt idx="1980">
                  <c:v>100.34</c:v>
                </c:pt>
                <c:pt idx="1981">
                  <c:v>100.34</c:v>
                </c:pt>
                <c:pt idx="1982">
                  <c:v>100.28</c:v>
                </c:pt>
                <c:pt idx="1983">
                  <c:v>100.2</c:v>
                </c:pt>
                <c:pt idx="1984">
                  <c:v>100.09</c:v>
                </c:pt>
                <c:pt idx="1985">
                  <c:v>99.99</c:v>
                </c:pt>
                <c:pt idx="1986">
                  <c:v>99.92</c:v>
                </c:pt>
                <c:pt idx="1987">
                  <c:v>99.84</c:v>
                </c:pt>
                <c:pt idx="1988">
                  <c:v>99.84</c:v>
                </c:pt>
                <c:pt idx="1989">
                  <c:v>99.71</c:v>
                </c:pt>
                <c:pt idx="1990">
                  <c:v>99.61</c:v>
                </c:pt>
                <c:pt idx="1991">
                  <c:v>99.51</c:v>
                </c:pt>
                <c:pt idx="1992">
                  <c:v>99.42</c:v>
                </c:pt>
                <c:pt idx="1993">
                  <c:v>99.33</c:v>
                </c:pt>
                <c:pt idx="1994">
                  <c:v>99.33</c:v>
                </c:pt>
                <c:pt idx="1995">
                  <c:v>99.25</c:v>
                </c:pt>
                <c:pt idx="1996">
                  <c:v>99.14</c:v>
                </c:pt>
                <c:pt idx="1997">
                  <c:v>99.08</c:v>
                </c:pt>
                <c:pt idx="1998">
                  <c:v>98.94</c:v>
                </c:pt>
                <c:pt idx="1999">
                  <c:v>98.84</c:v>
                </c:pt>
                <c:pt idx="2000">
                  <c:v>98.76</c:v>
                </c:pt>
                <c:pt idx="2001">
                  <c:v>98.76</c:v>
                </c:pt>
                <c:pt idx="2002">
                  <c:v>98.7</c:v>
                </c:pt>
                <c:pt idx="2003">
                  <c:v>98.61</c:v>
                </c:pt>
                <c:pt idx="2004">
                  <c:v>98.54</c:v>
                </c:pt>
                <c:pt idx="2005">
                  <c:v>98.42</c:v>
                </c:pt>
                <c:pt idx="2006">
                  <c:v>98.28</c:v>
                </c:pt>
                <c:pt idx="2007">
                  <c:v>98.2</c:v>
                </c:pt>
                <c:pt idx="2008">
                  <c:v>98.2</c:v>
                </c:pt>
                <c:pt idx="2009">
                  <c:v>98.14</c:v>
                </c:pt>
                <c:pt idx="2010">
                  <c:v>98.05</c:v>
                </c:pt>
                <c:pt idx="2011">
                  <c:v>97.93</c:v>
                </c:pt>
                <c:pt idx="2012">
                  <c:v>97.81</c:v>
                </c:pt>
                <c:pt idx="2013">
                  <c:v>97.76</c:v>
                </c:pt>
                <c:pt idx="2014">
                  <c:v>97.76</c:v>
                </c:pt>
                <c:pt idx="2015">
                  <c:v>97.69</c:v>
                </c:pt>
                <c:pt idx="2016">
                  <c:v>97.61</c:v>
                </c:pt>
                <c:pt idx="2017">
                  <c:v>97.5</c:v>
                </c:pt>
                <c:pt idx="2018">
                  <c:v>97.37</c:v>
                </c:pt>
                <c:pt idx="2019">
                  <c:v>97.28</c:v>
                </c:pt>
                <c:pt idx="2020">
                  <c:v>97.19</c:v>
                </c:pt>
                <c:pt idx="2021">
                  <c:v>97.19</c:v>
                </c:pt>
                <c:pt idx="2022">
                  <c:v>97.11</c:v>
                </c:pt>
                <c:pt idx="2023">
                  <c:v>97.01</c:v>
                </c:pt>
                <c:pt idx="2024">
                  <c:v>96.92</c:v>
                </c:pt>
                <c:pt idx="2025">
                  <c:v>96.83</c:v>
                </c:pt>
                <c:pt idx="2026">
                  <c:v>96.72</c:v>
                </c:pt>
                <c:pt idx="2027">
                  <c:v>96.67</c:v>
                </c:pt>
                <c:pt idx="2028">
                  <c:v>96.67</c:v>
                </c:pt>
                <c:pt idx="2029">
                  <c:v>96.6</c:v>
                </c:pt>
                <c:pt idx="2030">
                  <c:v>96.49</c:v>
                </c:pt>
                <c:pt idx="2031">
                  <c:v>96.37</c:v>
                </c:pt>
                <c:pt idx="2032">
                  <c:v>96.25</c:v>
                </c:pt>
                <c:pt idx="2033">
                  <c:v>96.23</c:v>
                </c:pt>
                <c:pt idx="2034">
                  <c:v>96.23</c:v>
                </c:pt>
                <c:pt idx="2035">
                  <c:v>96.13</c:v>
                </c:pt>
                <c:pt idx="2036">
                  <c:v>96</c:v>
                </c:pt>
                <c:pt idx="2037">
                  <c:v>95.88</c:v>
                </c:pt>
                <c:pt idx="2038">
                  <c:v>95.85</c:v>
                </c:pt>
                <c:pt idx="2039">
                  <c:v>95.77</c:v>
                </c:pt>
                <c:pt idx="2040">
                  <c:v>95.66</c:v>
                </c:pt>
                <c:pt idx="2041">
                  <c:v>95.66</c:v>
                </c:pt>
                <c:pt idx="2042">
                  <c:v>95.55</c:v>
                </c:pt>
                <c:pt idx="2043">
                  <c:v>95.47</c:v>
                </c:pt>
                <c:pt idx="2044">
                  <c:v>95.37</c:v>
                </c:pt>
                <c:pt idx="2045">
                  <c:v>95.33</c:v>
                </c:pt>
                <c:pt idx="2046">
                  <c:v>95.21</c:v>
                </c:pt>
                <c:pt idx="2047">
                  <c:v>95.14</c:v>
                </c:pt>
                <c:pt idx="2048">
                  <c:v>95.14</c:v>
                </c:pt>
                <c:pt idx="2049">
                  <c:v>95.07</c:v>
                </c:pt>
                <c:pt idx="2050">
                  <c:v>94.99</c:v>
                </c:pt>
                <c:pt idx="2051">
                  <c:v>94.87</c:v>
                </c:pt>
                <c:pt idx="2052">
                  <c:v>94.8</c:v>
                </c:pt>
                <c:pt idx="2053">
                  <c:v>94.71</c:v>
                </c:pt>
                <c:pt idx="2054">
                  <c:v>94.71</c:v>
                </c:pt>
                <c:pt idx="2055">
                  <c:v>94.61</c:v>
                </c:pt>
                <c:pt idx="2056">
                  <c:v>94.5</c:v>
                </c:pt>
                <c:pt idx="2057">
                  <c:v>94.42</c:v>
                </c:pt>
                <c:pt idx="2058">
                  <c:v>94.36</c:v>
                </c:pt>
                <c:pt idx="2059">
                  <c:v>94.26</c:v>
                </c:pt>
                <c:pt idx="2060">
                  <c:v>94.16</c:v>
                </c:pt>
                <c:pt idx="2061">
                  <c:v>94.16</c:v>
                </c:pt>
                <c:pt idx="2062">
                  <c:v>94.05</c:v>
                </c:pt>
                <c:pt idx="2063">
                  <c:v>93.94</c:v>
                </c:pt>
                <c:pt idx="2064">
                  <c:v>93.85</c:v>
                </c:pt>
                <c:pt idx="2065">
                  <c:v>93.81</c:v>
                </c:pt>
                <c:pt idx="2066">
                  <c:v>93.75</c:v>
                </c:pt>
                <c:pt idx="2067">
                  <c:v>93.65</c:v>
                </c:pt>
                <c:pt idx="2068">
                  <c:v>93.65</c:v>
                </c:pt>
                <c:pt idx="2069">
                  <c:v>93.52</c:v>
                </c:pt>
                <c:pt idx="2070">
                  <c:v>93.44</c:v>
                </c:pt>
                <c:pt idx="2071">
                  <c:v>93.39</c:v>
                </c:pt>
                <c:pt idx="2072">
                  <c:v>93.3</c:v>
                </c:pt>
                <c:pt idx="2073">
                  <c:v>93.23</c:v>
                </c:pt>
                <c:pt idx="2074">
                  <c:v>93.23</c:v>
                </c:pt>
                <c:pt idx="2075">
                  <c:v>93.08</c:v>
                </c:pt>
                <c:pt idx="2076">
                  <c:v>93.02</c:v>
                </c:pt>
                <c:pt idx="2077">
                  <c:v>92.94</c:v>
                </c:pt>
                <c:pt idx="2078">
                  <c:v>92.88</c:v>
                </c:pt>
                <c:pt idx="2079">
                  <c:v>92.78</c:v>
                </c:pt>
                <c:pt idx="2080">
                  <c:v>92.7</c:v>
                </c:pt>
                <c:pt idx="2081">
                  <c:v>92.7</c:v>
                </c:pt>
                <c:pt idx="2082">
                  <c:v>92.55</c:v>
                </c:pt>
                <c:pt idx="2083">
                  <c:v>92.48</c:v>
                </c:pt>
                <c:pt idx="2084">
                  <c:v>92.38</c:v>
                </c:pt>
                <c:pt idx="2085">
                  <c:v>92.31</c:v>
                </c:pt>
                <c:pt idx="2086">
                  <c:v>92.25</c:v>
                </c:pt>
                <c:pt idx="2087">
                  <c:v>92.2</c:v>
                </c:pt>
                <c:pt idx="2088">
                  <c:v>92.2</c:v>
                </c:pt>
                <c:pt idx="2089">
                  <c:v>92.09</c:v>
                </c:pt>
                <c:pt idx="2090">
                  <c:v>91.97</c:v>
                </c:pt>
                <c:pt idx="2091">
                  <c:v>91.91</c:v>
                </c:pt>
                <c:pt idx="2092">
                  <c:v>91.82</c:v>
                </c:pt>
                <c:pt idx="2093">
                  <c:v>91.76</c:v>
                </c:pt>
                <c:pt idx="2094">
                  <c:v>91.63</c:v>
                </c:pt>
                <c:pt idx="2095">
                  <c:v>91.63</c:v>
                </c:pt>
                <c:pt idx="2096">
                  <c:v>91.55</c:v>
                </c:pt>
                <c:pt idx="2097">
                  <c:v>91.47</c:v>
                </c:pt>
                <c:pt idx="2098">
                  <c:v>91.41</c:v>
                </c:pt>
                <c:pt idx="2099">
                  <c:v>91.32</c:v>
                </c:pt>
                <c:pt idx="2100">
                  <c:v>91.23</c:v>
                </c:pt>
                <c:pt idx="2101">
                  <c:v>91.23</c:v>
                </c:pt>
                <c:pt idx="2102">
                  <c:v>91.17</c:v>
                </c:pt>
                <c:pt idx="2103">
                  <c:v>91.06</c:v>
                </c:pt>
                <c:pt idx="2104">
                  <c:v>90.99</c:v>
                </c:pt>
                <c:pt idx="2105">
                  <c:v>90.89</c:v>
                </c:pt>
                <c:pt idx="2106">
                  <c:v>90.82</c:v>
                </c:pt>
                <c:pt idx="2107">
                  <c:v>90.74</c:v>
                </c:pt>
                <c:pt idx="2108">
                  <c:v>90.74</c:v>
                </c:pt>
                <c:pt idx="2109">
                  <c:v>90.61</c:v>
                </c:pt>
                <c:pt idx="2110">
                  <c:v>90.57</c:v>
                </c:pt>
                <c:pt idx="2111">
                  <c:v>90.44</c:v>
                </c:pt>
                <c:pt idx="2112">
                  <c:v>90.36</c:v>
                </c:pt>
                <c:pt idx="2113">
                  <c:v>90.32</c:v>
                </c:pt>
                <c:pt idx="2114">
                  <c:v>90.32</c:v>
                </c:pt>
                <c:pt idx="2115">
                  <c:v>90.2</c:v>
                </c:pt>
                <c:pt idx="2116">
                  <c:v>90.1</c:v>
                </c:pt>
                <c:pt idx="2117">
                  <c:v>90.04</c:v>
                </c:pt>
                <c:pt idx="2118">
                  <c:v>89.92</c:v>
                </c:pt>
                <c:pt idx="2119">
                  <c:v>89.89</c:v>
                </c:pt>
                <c:pt idx="2120">
                  <c:v>89.81</c:v>
                </c:pt>
                <c:pt idx="2121">
                  <c:v>89.81</c:v>
                </c:pt>
                <c:pt idx="2122">
                  <c:v>89.73</c:v>
                </c:pt>
                <c:pt idx="2123">
                  <c:v>89.64</c:v>
                </c:pt>
                <c:pt idx="2124">
                  <c:v>89.54</c:v>
                </c:pt>
                <c:pt idx="2125">
                  <c:v>89.47</c:v>
                </c:pt>
                <c:pt idx="2126">
                  <c:v>89.38</c:v>
                </c:pt>
                <c:pt idx="2127">
                  <c:v>89.31</c:v>
                </c:pt>
                <c:pt idx="2128">
                  <c:v>89.31</c:v>
                </c:pt>
                <c:pt idx="2129">
                  <c:v>89.19</c:v>
                </c:pt>
                <c:pt idx="2130">
                  <c:v>89.11</c:v>
                </c:pt>
                <c:pt idx="2131">
                  <c:v>89.04</c:v>
                </c:pt>
                <c:pt idx="2132">
                  <c:v>88.97</c:v>
                </c:pt>
                <c:pt idx="2133">
                  <c:v>88.89</c:v>
                </c:pt>
                <c:pt idx="2134">
                  <c:v>88.89</c:v>
                </c:pt>
                <c:pt idx="2135">
                  <c:v>88.84</c:v>
                </c:pt>
                <c:pt idx="2136">
                  <c:v>88.72</c:v>
                </c:pt>
                <c:pt idx="2137">
                  <c:v>88.64</c:v>
                </c:pt>
                <c:pt idx="2138">
                  <c:v>88.56</c:v>
                </c:pt>
                <c:pt idx="2139">
                  <c:v>88.49</c:v>
                </c:pt>
                <c:pt idx="2140">
                  <c:v>88.43</c:v>
                </c:pt>
                <c:pt idx="2141">
                  <c:v>88.43</c:v>
                </c:pt>
                <c:pt idx="2142">
                  <c:v>88.33</c:v>
                </c:pt>
                <c:pt idx="2143">
                  <c:v>88.2</c:v>
                </c:pt>
                <c:pt idx="2144">
                  <c:v>88.14</c:v>
                </c:pt>
                <c:pt idx="2145">
                  <c:v>88.12</c:v>
                </c:pt>
                <c:pt idx="2146">
                  <c:v>88.03</c:v>
                </c:pt>
                <c:pt idx="2147">
                  <c:v>87.94</c:v>
                </c:pt>
                <c:pt idx="2148">
                  <c:v>87.94</c:v>
                </c:pt>
                <c:pt idx="2149">
                  <c:v>87.82</c:v>
                </c:pt>
                <c:pt idx="2150">
                  <c:v>87.74</c:v>
                </c:pt>
                <c:pt idx="2151">
                  <c:v>87.63</c:v>
                </c:pt>
                <c:pt idx="2152">
                  <c:v>87.57</c:v>
                </c:pt>
                <c:pt idx="2153">
                  <c:v>87.53</c:v>
                </c:pt>
                <c:pt idx="2154">
                  <c:v>87.53</c:v>
                </c:pt>
                <c:pt idx="2155">
                  <c:v>87.43</c:v>
                </c:pt>
                <c:pt idx="2156">
                  <c:v>87.36</c:v>
                </c:pt>
                <c:pt idx="2157">
                  <c:v>87.25</c:v>
                </c:pt>
                <c:pt idx="2158">
                  <c:v>87.18</c:v>
                </c:pt>
                <c:pt idx="2159">
                  <c:v>87.14</c:v>
                </c:pt>
                <c:pt idx="2160">
                  <c:v>87.06</c:v>
                </c:pt>
                <c:pt idx="2161">
                  <c:v>87.06</c:v>
                </c:pt>
                <c:pt idx="2162">
                  <c:v>86.98</c:v>
                </c:pt>
                <c:pt idx="2163">
                  <c:v>86.87</c:v>
                </c:pt>
                <c:pt idx="2164">
                  <c:v>86.81</c:v>
                </c:pt>
                <c:pt idx="2165">
                  <c:v>86.72</c:v>
                </c:pt>
                <c:pt idx="2166">
                  <c:v>86.65</c:v>
                </c:pt>
                <c:pt idx="2167">
                  <c:v>86.56</c:v>
                </c:pt>
                <c:pt idx="2168">
                  <c:v>86.56</c:v>
                </c:pt>
                <c:pt idx="2169">
                  <c:v>86.46</c:v>
                </c:pt>
                <c:pt idx="2170">
                  <c:v>86.39</c:v>
                </c:pt>
                <c:pt idx="2171">
                  <c:v>86.32</c:v>
                </c:pt>
                <c:pt idx="2172">
                  <c:v>86.26</c:v>
                </c:pt>
                <c:pt idx="2173">
                  <c:v>86.17</c:v>
                </c:pt>
                <c:pt idx="2174">
                  <c:v>86.17</c:v>
                </c:pt>
                <c:pt idx="2175">
                  <c:v>86.11</c:v>
                </c:pt>
                <c:pt idx="2176">
                  <c:v>86.01</c:v>
                </c:pt>
                <c:pt idx="2177">
                  <c:v>85.9</c:v>
                </c:pt>
                <c:pt idx="2178">
                  <c:v>85.83</c:v>
                </c:pt>
                <c:pt idx="2179">
                  <c:v>85.79</c:v>
                </c:pt>
                <c:pt idx="2180">
                  <c:v>85.69</c:v>
                </c:pt>
                <c:pt idx="2181">
                  <c:v>85.69</c:v>
                </c:pt>
                <c:pt idx="2182">
                  <c:v>85.62</c:v>
                </c:pt>
                <c:pt idx="2183">
                  <c:v>85.5</c:v>
                </c:pt>
                <c:pt idx="2184">
                  <c:v>85.44</c:v>
                </c:pt>
                <c:pt idx="2185">
                  <c:v>85.4</c:v>
                </c:pt>
                <c:pt idx="2186">
                  <c:v>85.32</c:v>
                </c:pt>
                <c:pt idx="2187">
                  <c:v>85.25</c:v>
                </c:pt>
                <c:pt idx="2188">
                  <c:v>85.25</c:v>
                </c:pt>
                <c:pt idx="2189">
                  <c:v>85.14</c:v>
                </c:pt>
                <c:pt idx="2190">
                  <c:v>85.08</c:v>
                </c:pt>
                <c:pt idx="2191">
                  <c:v>84.96</c:v>
                </c:pt>
                <c:pt idx="2192">
                  <c:v>84.92</c:v>
                </c:pt>
                <c:pt idx="2193">
                  <c:v>84.84</c:v>
                </c:pt>
                <c:pt idx="2194">
                  <c:v>84.84</c:v>
                </c:pt>
                <c:pt idx="2195">
                  <c:v>84.74</c:v>
                </c:pt>
                <c:pt idx="2196">
                  <c:v>84.72</c:v>
                </c:pt>
                <c:pt idx="2197">
                  <c:v>84.63</c:v>
                </c:pt>
                <c:pt idx="2198">
                  <c:v>84.5</c:v>
                </c:pt>
                <c:pt idx="2199">
                  <c:v>84.44</c:v>
                </c:pt>
                <c:pt idx="2200">
                  <c:v>84.38</c:v>
                </c:pt>
                <c:pt idx="2201">
                  <c:v>84.38</c:v>
                </c:pt>
                <c:pt idx="2202">
                  <c:v>84.28</c:v>
                </c:pt>
                <c:pt idx="2203">
                  <c:v>84.23</c:v>
                </c:pt>
                <c:pt idx="2204">
                  <c:v>84.17</c:v>
                </c:pt>
                <c:pt idx="2205">
                  <c:v>84.08</c:v>
                </c:pt>
                <c:pt idx="2206">
                  <c:v>83.95</c:v>
                </c:pt>
                <c:pt idx="2207">
                  <c:v>83.95</c:v>
                </c:pt>
                <c:pt idx="2208">
                  <c:v>83.91</c:v>
                </c:pt>
                <c:pt idx="2209">
                  <c:v>83.86</c:v>
                </c:pt>
                <c:pt idx="2210">
                  <c:v>83.79</c:v>
                </c:pt>
                <c:pt idx="2211">
                  <c:v>83.72</c:v>
                </c:pt>
                <c:pt idx="2212">
                  <c:v>83.6</c:v>
                </c:pt>
                <c:pt idx="2213">
                  <c:v>83.55</c:v>
                </c:pt>
                <c:pt idx="2214">
                  <c:v>83.55</c:v>
                </c:pt>
                <c:pt idx="2215">
                  <c:v>83.48</c:v>
                </c:pt>
                <c:pt idx="2216">
                  <c:v>83.39</c:v>
                </c:pt>
                <c:pt idx="2217">
                  <c:v>83.3</c:v>
                </c:pt>
                <c:pt idx="2218">
                  <c:v>83.21</c:v>
                </c:pt>
                <c:pt idx="2219">
                  <c:v>83.15</c:v>
                </c:pt>
                <c:pt idx="2220">
                  <c:v>83.1</c:v>
                </c:pt>
                <c:pt idx="2221">
                  <c:v>83.1</c:v>
                </c:pt>
                <c:pt idx="2222">
                  <c:v>83.01</c:v>
                </c:pt>
                <c:pt idx="2223">
                  <c:v>82.95</c:v>
                </c:pt>
                <c:pt idx="2224">
                  <c:v>82.88</c:v>
                </c:pt>
                <c:pt idx="2225">
                  <c:v>82.77</c:v>
                </c:pt>
                <c:pt idx="2226">
                  <c:v>82.67</c:v>
                </c:pt>
                <c:pt idx="2227">
                  <c:v>82.67</c:v>
                </c:pt>
                <c:pt idx="2228">
                  <c:v>82.67</c:v>
                </c:pt>
                <c:pt idx="2229">
                  <c:v>82.55</c:v>
                </c:pt>
                <c:pt idx="2230">
                  <c:v>82.46</c:v>
                </c:pt>
                <c:pt idx="2231">
                  <c:v>82.41</c:v>
                </c:pt>
                <c:pt idx="2232">
                  <c:v>82.33</c:v>
                </c:pt>
                <c:pt idx="2233">
                  <c:v>82.26</c:v>
                </c:pt>
                <c:pt idx="2234">
                  <c:v>82.26</c:v>
                </c:pt>
                <c:pt idx="2235">
                  <c:v>82.16</c:v>
                </c:pt>
                <c:pt idx="2236">
                  <c:v>82.07</c:v>
                </c:pt>
                <c:pt idx="2237">
                  <c:v>82.06</c:v>
                </c:pt>
                <c:pt idx="2238">
                  <c:v>81.98</c:v>
                </c:pt>
                <c:pt idx="2239">
                  <c:v>81.86</c:v>
                </c:pt>
                <c:pt idx="2240">
                  <c:v>81.86</c:v>
                </c:pt>
                <c:pt idx="2241">
                  <c:v>81.849999999999994</c:v>
                </c:pt>
                <c:pt idx="2242">
                  <c:v>81.739999999999995</c:v>
                </c:pt>
                <c:pt idx="2243">
                  <c:v>81.67</c:v>
                </c:pt>
                <c:pt idx="2244">
                  <c:v>81.569999999999993</c:v>
                </c:pt>
                <c:pt idx="2245">
                  <c:v>81.53</c:v>
                </c:pt>
                <c:pt idx="2246">
                  <c:v>81.459999999999994</c:v>
                </c:pt>
                <c:pt idx="2247">
                  <c:v>81.459999999999994</c:v>
                </c:pt>
                <c:pt idx="2248">
                  <c:v>81.34</c:v>
                </c:pt>
                <c:pt idx="2249">
                  <c:v>81.290000000000006</c:v>
                </c:pt>
                <c:pt idx="2250">
                  <c:v>81.25</c:v>
                </c:pt>
                <c:pt idx="2251">
                  <c:v>81.17</c:v>
                </c:pt>
                <c:pt idx="2252">
                  <c:v>81.069999999999993</c:v>
                </c:pt>
                <c:pt idx="2253">
                  <c:v>81.069999999999993</c:v>
                </c:pt>
                <c:pt idx="2254">
                  <c:v>81.010000000000005</c:v>
                </c:pt>
                <c:pt idx="2255">
                  <c:v>80.95</c:v>
                </c:pt>
                <c:pt idx="2256">
                  <c:v>80.84</c:v>
                </c:pt>
                <c:pt idx="2257">
                  <c:v>80.8</c:v>
                </c:pt>
                <c:pt idx="2258">
                  <c:v>80.680000000000007</c:v>
                </c:pt>
                <c:pt idx="2259">
                  <c:v>80.64</c:v>
                </c:pt>
                <c:pt idx="2260">
                  <c:v>80.64</c:v>
                </c:pt>
                <c:pt idx="2261">
                  <c:v>80.55</c:v>
                </c:pt>
                <c:pt idx="2262">
                  <c:v>80.489999999999995</c:v>
                </c:pt>
                <c:pt idx="2263">
                  <c:v>80.44</c:v>
                </c:pt>
                <c:pt idx="2264">
                  <c:v>80.37</c:v>
                </c:pt>
                <c:pt idx="2265">
                  <c:v>80.3</c:v>
                </c:pt>
                <c:pt idx="2266">
                  <c:v>80.3</c:v>
                </c:pt>
                <c:pt idx="2267">
                  <c:v>80.22</c:v>
                </c:pt>
                <c:pt idx="2268">
                  <c:v>80.14</c:v>
                </c:pt>
                <c:pt idx="2269">
                  <c:v>80.069999999999993</c:v>
                </c:pt>
                <c:pt idx="2270">
                  <c:v>79.98</c:v>
                </c:pt>
                <c:pt idx="2271">
                  <c:v>79.87</c:v>
                </c:pt>
                <c:pt idx="2272">
                  <c:v>79.84</c:v>
                </c:pt>
                <c:pt idx="2273">
                  <c:v>79.84</c:v>
                </c:pt>
                <c:pt idx="2274">
                  <c:v>79.790000000000006</c:v>
                </c:pt>
                <c:pt idx="2275">
                  <c:v>79.72</c:v>
                </c:pt>
                <c:pt idx="2276">
                  <c:v>79.599999999999994</c:v>
                </c:pt>
                <c:pt idx="2277">
                  <c:v>79.58</c:v>
                </c:pt>
                <c:pt idx="2278">
                  <c:v>79.510000000000005</c:v>
                </c:pt>
                <c:pt idx="2279">
                  <c:v>79.510000000000005</c:v>
                </c:pt>
                <c:pt idx="2280">
                  <c:v>79.42</c:v>
                </c:pt>
                <c:pt idx="2281">
                  <c:v>79.349999999999994</c:v>
                </c:pt>
                <c:pt idx="2282">
                  <c:v>79.260000000000005</c:v>
                </c:pt>
                <c:pt idx="2283">
                  <c:v>79.239999999999995</c:v>
                </c:pt>
                <c:pt idx="2284">
                  <c:v>79.16</c:v>
                </c:pt>
                <c:pt idx="2285">
                  <c:v>79.08</c:v>
                </c:pt>
                <c:pt idx="2286">
                  <c:v>79.08</c:v>
                </c:pt>
                <c:pt idx="2287">
                  <c:v>78.98</c:v>
                </c:pt>
                <c:pt idx="2288">
                  <c:v>78.91</c:v>
                </c:pt>
                <c:pt idx="2289">
                  <c:v>78.87</c:v>
                </c:pt>
                <c:pt idx="2290">
                  <c:v>78.78</c:v>
                </c:pt>
                <c:pt idx="2291">
                  <c:v>78.7</c:v>
                </c:pt>
                <c:pt idx="2292">
                  <c:v>78.64</c:v>
                </c:pt>
                <c:pt idx="2293">
                  <c:v>78.64</c:v>
                </c:pt>
                <c:pt idx="2294">
                  <c:v>78.55</c:v>
                </c:pt>
                <c:pt idx="2295">
                  <c:v>78.52</c:v>
                </c:pt>
                <c:pt idx="2296">
                  <c:v>78.42</c:v>
                </c:pt>
                <c:pt idx="2297">
                  <c:v>78.38</c:v>
                </c:pt>
                <c:pt idx="2298">
                  <c:v>78.290000000000006</c:v>
                </c:pt>
                <c:pt idx="2299">
                  <c:v>78.290000000000006</c:v>
                </c:pt>
                <c:pt idx="2300">
                  <c:v>78.19</c:v>
                </c:pt>
                <c:pt idx="2301">
                  <c:v>78.12</c:v>
                </c:pt>
                <c:pt idx="2302">
                  <c:v>78.040000000000006</c:v>
                </c:pt>
                <c:pt idx="2303">
                  <c:v>78.010000000000005</c:v>
                </c:pt>
                <c:pt idx="2304">
                  <c:v>77.97</c:v>
                </c:pt>
                <c:pt idx="2305">
                  <c:v>77.89</c:v>
                </c:pt>
                <c:pt idx="2306">
                  <c:v>77.89</c:v>
                </c:pt>
                <c:pt idx="2307">
                  <c:v>77.849999999999994</c:v>
                </c:pt>
                <c:pt idx="2308">
                  <c:v>77.75</c:v>
                </c:pt>
                <c:pt idx="2309">
                  <c:v>77.69</c:v>
                </c:pt>
                <c:pt idx="2310">
                  <c:v>77.63</c:v>
                </c:pt>
                <c:pt idx="2311">
                  <c:v>77.52</c:v>
                </c:pt>
                <c:pt idx="2312">
                  <c:v>77.52</c:v>
                </c:pt>
                <c:pt idx="2313">
                  <c:v>77.459999999999994</c:v>
                </c:pt>
                <c:pt idx="2314">
                  <c:v>77.38</c:v>
                </c:pt>
                <c:pt idx="2315">
                  <c:v>77.37</c:v>
                </c:pt>
                <c:pt idx="2316">
                  <c:v>77.28</c:v>
                </c:pt>
                <c:pt idx="2317">
                  <c:v>77.17</c:v>
                </c:pt>
                <c:pt idx="2318">
                  <c:v>77.099999999999994</c:v>
                </c:pt>
                <c:pt idx="2319">
                  <c:v>77.099999999999994</c:v>
                </c:pt>
                <c:pt idx="2320">
                  <c:v>77.06</c:v>
                </c:pt>
                <c:pt idx="2321">
                  <c:v>76.98</c:v>
                </c:pt>
                <c:pt idx="2322">
                  <c:v>76.900000000000006</c:v>
                </c:pt>
                <c:pt idx="2323">
                  <c:v>76.86</c:v>
                </c:pt>
                <c:pt idx="2324">
                  <c:v>76.8</c:v>
                </c:pt>
                <c:pt idx="2325">
                  <c:v>76.8</c:v>
                </c:pt>
                <c:pt idx="2326">
                  <c:v>76.72</c:v>
                </c:pt>
                <c:pt idx="2327">
                  <c:v>76.650000000000006</c:v>
                </c:pt>
                <c:pt idx="2328">
                  <c:v>76.55</c:v>
                </c:pt>
                <c:pt idx="2329">
                  <c:v>76.53</c:v>
                </c:pt>
                <c:pt idx="2330">
                  <c:v>76.459999999999994</c:v>
                </c:pt>
                <c:pt idx="2331">
                  <c:v>76.349999999999994</c:v>
                </c:pt>
                <c:pt idx="2332">
                  <c:v>76.349999999999994</c:v>
                </c:pt>
                <c:pt idx="2333">
                  <c:v>76.260000000000005</c:v>
                </c:pt>
                <c:pt idx="2334">
                  <c:v>76.19</c:v>
                </c:pt>
                <c:pt idx="2335">
                  <c:v>76.19</c:v>
                </c:pt>
                <c:pt idx="2336">
                  <c:v>76.13</c:v>
                </c:pt>
                <c:pt idx="2337">
                  <c:v>76.08</c:v>
                </c:pt>
                <c:pt idx="2338">
                  <c:v>76.08</c:v>
                </c:pt>
                <c:pt idx="2339">
                  <c:v>75.959999999999994</c:v>
                </c:pt>
                <c:pt idx="2340">
                  <c:v>75.92</c:v>
                </c:pt>
                <c:pt idx="2341">
                  <c:v>75.86</c:v>
                </c:pt>
                <c:pt idx="2342">
                  <c:v>75.78</c:v>
                </c:pt>
                <c:pt idx="2343">
                  <c:v>75.69</c:v>
                </c:pt>
                <c:pt idx="2344">
                  <c:v>75.62</c:v>
                </c:pt>
                <c:pt idx="2345">
                  <c:v>75.62</c:v>
                </c:pt>
                <c:pt idx="2346">
                  <c:v>75.58</c:v>
                </c:pt>
                <c:pt idx="2347">
                  <c:v>75.459999999999994</c:v>
                </c:pt>
                <c:pt idx="2348">
                  <c:v>75.459999999999994</c:v>
                </c:pt>
                <c:pt idx="2349">
                  <c:v>75.39</c:v>
                </c:pt>
                <c:pt idx="2350">
                  <c:v>75.290000000000006</c:v>
                </c:pt>
                <c:pt idx="2351">
                  <c:v>75.22</c:v>
                </c:pt>
                <c:pt idx="2352">
                  <c:v>75.22</c:v>
                </c:pt>
                <c:pt idx="2353">
                  <c:v>75.17</c:v>
                </c:pt>
                <c:pt idx="2354">
                  <c:v>75.12</c:v>
                </c:pt>
                <c:pt idx="2355">
                  <c:v>75.040000000000006</c:v>
                </c:pt>
                <c:pt idx="2356">
                  <c:v>74.989999999999995</c:v>
                </c:pt>
                <c:pt idx="2357">
                  <c:v>74.88</c:v>
                </c:pt>
                <c:pt idx="2358">
                  <c:v>74.88</c:v>
                </c:pt>
                <c:pt idx="2359">
                  <c:v>74.81</c:v>
                </c:pt>
                <c:pt idx="2360">
                  <c:v>74.8</c:v>
                </c:pt>
                <c:pt idx="2361">
                  <c:v>74.72</c:v>
                </c:pt>
                <c:pt idx="2362">
                  <c:v>74.66</c:v>
                </c:pt>
                <c:pt idx="2363">
                  <c:v>74.56</c:v>
                </c:pt>
                <c:pt idx="2364">
                  <c:v>74.5</c:v>
                </c:pt>
                <c:pt idx="2365">
                  <c:v>74.5</c:v>
                </c:pt>
                <c:pt idx="2366">
                  <c:v>74.47</c:v>
                </c:pt>
                <c:pt idx="2367">
                  <c:v>74.38</c:v>
                </c:pt>
                <c:pt idx="2368">
                  <c:v>74.34</c:v>
                </c:pt>
                <c:pt idx="2369">
                  <c:v>74.260000000000005</c:v>
                </c:pt>
                <c:pt idx="2370">
                  <c:v>74.150000000000006</c:v>
                </c:pt>
                <c:pt idx="2371">
                  <c:v>74.150000000000006</c:v>
                </c:pt>
                <c:pt idx="2372">
                  <c:v>74.150000000000006</c:v>
                </c:pt>
                <c:pt idx="2373">
                  <c:v>74.06</c:v>
                </c:pt>
                <c:pt idx="2374">
                  <c:v>74.010000000000005</c:v>
                </c:pt>
                <c:pt idx="2375">
                  <c:v>73.959999999999994</c:v>
                </c:pt>
                <c:pt idx="2376">
                  <c:v>73.89</c:v>
                </c:pt>
                <c:pt idx="2377">
                  <c:v>73.790000000000006</c:v>
                </c:pt>
                <c:pt idx="2378">
                  <c:v>73.790000000000006</c:v>
                </c:pt>
                <c:pt idx="2379">
                  <c:v>73.78</c:v>
                </c:pt>
                <c:pt idx="2380">
                  <c:v>73.69</c:v>
                </c:pt>
                <c:pt idx="2381">
                  <c:v>73.64</c:v>
                </c:pt>
                <c:pt idx="2382">
                  <c:v>73.56</c:v>
                </c:pt>
                <c:pt idx="2383">
                  <c:v>73.459999999999994</c:v>
                </c:pt>
                <c:pt idx="2384">
                  <c:v>73.459999999999994</c:v>
                </c:pt>
                <c:pt idx="2385">
                  <c:v>73.42</c:v>
                </c:pt>
                <c:pt idx="2386">
                  <c:v>73.37</c:v>
                </c:pt>
                <c:pt idx="2387">
                  <c:v>73.27</c:v>
                </c:pt>
                <c:pt idx="2388">
                  <c:v>73.25</c:v>
                </c:pt>
                <c:pt idx="2389">
                  <c:v>73.19</c:v>
                </c:pt>
                <c:pt idx="2390">
                  <c:v>73.11</c:v>
                </c:pt>
                <c:pt idx="2391">
                  <c:v>73.11</c:v>
                </c:pt>
                <c:pt idx="2392">
                  <c:v>72.989999999999995</c:v>
                </c:pt>
                <c:pt idx="2393">
                  <c:v>73</c:v>
                </c:pt>
                <c:pt idx="2394">
                  <c:v>72.91</c:v>
                </c:pt>
                <c:pt idx="2395">
                  <c:v>72.819999999999993</c:v>
                </c:pt>
                <c:pt idx="2396">
                  <c:v>72.760000000000005</c:v>
                </c:pt>
                <c:pt idx="2397">
                  <c:v>72.760000000000005</c:v>
                </c:pt>
                <c:pt idx="2398">
                  <c:v>72.73</c:v>
                </c:pt>
                <c:pt idx="2399">
                  <c:v>72.66</c:v>
                </c:pt>
                <c:pt idx="2400">
                  <c:v>72.63</c:v>
                </c:pt>
                <c:pt idx="2401">
                  <c:v>72.53</c:v>
                </c:pt>
                <c:pt idx="2402">
                  <c:v>72.489999999999995</c:v>
                </c:pt>
                <c:pt idx="2403">
                  <c:v>72.37</c:v>
                </c:pt>
                <c:pt idx="2404">
                  <c:v>72.37</c:v>
                </c:pt>
                <c:pt idx="2405">
                  <c:v>72.37</c:v>
                </c:pt>
                <c:pt idx="2406">
                  <c:v>72.260000000000005</c:v>
                </c:pt>
                <c:pt idx="2407">
                  <c:v>72.23</c:v>
                </c:pt>
                <c:pt idx="2408">
                  <c:v>72.17</c:v>
                </c:pt>
                <c:pt idx="2409">
                  <c:v>72.05</c:v>
                </c:pt>
                <c:pt idx="2410">
                  <c:v>72.040000000000006</c:v>
                </c:pt>
                <c:pt idx="2411">
                  <c:v>72.040000000000006</c:v>
                </c:pt>
                <c:pt idx="2412">
                  <c:v>71.98</c:v>
                </c:pt>
                <c:pt idx="2413">
                  <c:v>71.89</c:v>
                </c:pt>
                <c:pt idx="2414">
                  <c:v>71.849999999999994</c:v>
                </c:pt>
                <c:pt idx="2415">
                  <c:v>71.77</c:v>
                </c:pt>
                <c:pt idx="2416">
                  <c:v>71.739999999999995</c:v>
                </c:pt>
                <c:pt idx="2417">
                  <c:v>71.739999999999995</c:v>
                </c:pt>
                <c:pt idx="2418">
                  <c:v>71.66</c:v>
                </c:pt>
                <c:pt idx="2419">
                  <c:v>71.61</c:v>
                </c:pt>
                <c:pt idx="2420">
                  <c:v>71.540000000000006</c:v>
                </c:pt>
                <c:pt idx="2421">
                  <c:v>71.48</c:v>
                </c:pt>
                <c:pt idx="2422">
                  <c:v>71.42</c:v>
                </c:pt>
                <c:pt idx="2423">
                  <c:v>71.33</c:v>
                </c:pt>
                <c:pt idx="2424">
                  <c:v>71.33</c:v>
                </c:pt>
                <c:pt idx="2425">
                  <c:v>71.260000000000005</c:v>
                </c:pt>
                <c:pt idx="2426">
                  <c:v>71.2</c:v>
                </c:pt>
                <c:pt idx="2427">
                  <c:v>71.19</c:v>
                </c:pt>
                <c:pt idx="2428">
                  <c:v>71.099999999999994</c:v>
                </c:pt>
                <c:pt idx="2429">
                  <c:v>71.09</c:v>
                </c:pt>
                <c:pt idx="2430">
                  <c:v>71.09</c:v>
                </c:pt>
                <c:pt idx="2431">
                  <c:v>71</c:v>
                </c:pt>
                <c:pt idx="2432">
                  <c:v>70.91</c:v>
                </c:pt>
                <c:pt idx="2433">
                  <c:v>70.81</c:v>
                </c:pt>
                <c:pt idx="2434">
                  <c:v>70.790000000000006</c:v>
                </c:pt>
                <c:pt idx="2435">
                  <c:v>70.78</c:v>
                </c:pt>
                <c:pt idx="2436">
                  <c:v>70.78</c:v>
                </c:pt>
                <c:pt idx="2437">
                  <c:v>70.680000000000007</c:v>
                </c:pt>
                <c:pt idx="2438">
                  <c:v>70.58</c:v>
                </c:pt>
                <c:pt idx="2439">
                  <c:v>70.55</c:v>
                </c:pt>
                <c:pt idx="2440">
                  <c:v>70.5</c:v>
                </c:pt>
                <c:pt idx="2441">
                  <c:v>70.42</c:v>
                </c:pt>
                <c:pt idx="2442">
                  <c:v>70.33</c:v>
                </c:pt>
                <c:pt idx="2443">
                  <c:v>70.33</c:v>
                </c:pt>
                <c:pt idx="2444">
                  <c:v>70.31</c:v>
                </c:pt>
                <c:pt idx="2445">
                  <c:v>70.23</c:v>
                </c:pt>
                <c:pt idx="2446">
                  <c:v>70.23</c:v>
                </c:pt>
                <c:pt idx="2447">
                  <c:v>70.14</c:v>
                </c:pt>
                <c:pt idx="2448">
                  <c:v>70.040000000000006</c:v>
                </c:pt>
                <c:pt idx="2449">
                  <c:v>69.98</c:v>
                </c:pt>
                <c:pt idx="2450">
                  <c:v>69.98</c:v>
                </c:pt>
                <c:pt idx="2451">
                  <c:v>69.91</c:v>
                </c:pt>
                <c:pt idx="2452">
                  <c:v>69.89</c:v>
                </c:pt>
                <c:pt idx="2453">
                  <c:v>69.84</c:v>
                </c:pt>
                <c:pt idx="2454">
                  <c:v>69.790000000000006</c:v>
                </c:pt>
                <c:pt idx="2455">
                  <c:v>69.709999999999994</c:v>
                </c:pt>
                <c:pt idx="2456">
                  <c:v>69.709999999999994</c:v>
                </c:pt>
                <c:pt idx="2457">
                  <c:v>69.62</c:v>
                </c:pt>
                <c:pt idx="2458">
                  <c:v>69.59</c:v>
                </c:pt>
                <c:pt idx="2459">
                  <c:v>69.540000000000006</c:v>
                </c:pt>
                <c:pt idx="2460">
                  <c:v>69.459999999999994</c:v>
                </c:pt>
                <c:pt idx="2461">
                  <c:v>69.44</c:v>
                </c:pt>
                <c:pt idx="2462">
                  <c:v>69.349999999999994</c:v>
                </c:pt>
                <c:pt idx="2463">
                  <c:v>69.349999999999994</c:v>
                </c:pt>
                <c:pt idx="2464">
                  <c:v>69.25</c:v>
                </c:pt>
                <c:pt idx="2465">
                  <c:v>69.28</c:v>
                </c:pt>
                <c:pt idx="2466">
                  <c:v>69.209999999999994</c:v>
                </c:pt>
                <c:pt idx="2467">
                  <c:v>69.13</c:v>
                </c:pt>
                <c:pt idx="2468">
                  <c:v>69.05</c:v>
                </c:pt>
                <c:pt idx="2469">
                  <c:v>69.05</c:v>
                </c:pt>
                <c:pt idx="2470">
                  <c:v>68.98</c:v>
                </c:pt>
                <c:pt idx="2471">
                  <c:v>68.900000000000006</c:v>
                </c:pt>
                <c:pt idx="2472">
                  <c:v>68.88</c:v>
                </c:pt>
                <c:pt idx="2473">
                  <c:v>68.78</c:v>
                </c:pt>
                <c:pt idx="2474">
                  <c:v>68.709999999999994</c:v>
                </c:pt>
                <c:pt idx="2475">
                  <c:v>68.709999999999994</c:v>
                </c:pt>
                <c:pt idx="2476">
                  <c:v>68.709999999999994</c:v>
                </c:pt>
                <c:pt idx="2477">
                  <c:v>68.67</c:v>
                </c:pt>
                <c:pt idx="2478">
                  <c:v>68.58</c:v>
                </c:pt>
                <c:pt idx="2479">
                  <c:v>68.52</c:v>
                </c:pt>
                <c:pt idx="2480">
                  <c:v>68.48</c:v>
                </c:pt>
                <c:pt idx="2481">
                  <c:v>68.430000000000007</c:v>
                </c:pt>
                <c:pt idx="2482">
                  <c:v>68.430000000000007</c:v>
                </c:pt>
                <c:pt idx="2483">
                  <c:v>68.38</c:v>
                </c:pt>
                <c:pt idx="2484">
                  <c:v>68.3</c:v>
                </c:pt>
                <c:pt idx="2485">
                  <c:v>68.239999999999995</c:v>
                </c:pt>
                <c:pt idx="2486">
                  <c:v>68.150000000000006</c:v>
                </c:pt>
                <c:pt idx="2487">
                  <c:v>68.11</c:v>
                </c:pt>
                <c:pt idx="2488">
                  <c:v>68.02</c:v>
                </c:pt>
                <c:pt idx="2489">
                  <c:v>68.02</c:v>
                </c:pt>
                <c:pt idx="2490">
                  <c:v>68.010000000000005</c:v>
                </c:pt>
                <c:pt idx="2491">
                  <c:v>67.98</c:v>
                </c:pt>
                <c:pt idx="2492">
                  <c:v>67.88</c:v>
                </c:pt>
                <c:pt idx="2493">
                  <c:v>67.86</c:v>
                </c:pt>
                <c:pt idx="2494">
                  <c:v>67.760000000000005</c:v>
                </c:pt>
                <c:pt idx="2495">
                  <c:v>67.760000000000005</c:v>
                </c:pt>
                <c:pt idx="2496">
                  <c:v>67.72</c:v>
                </c:pt>
                <c:pt idx="2497">
                  <c:v>67.64</c:v>
                </c:pt>
                <c:pt idx="2498">
                  <c:v>67.59</c:v>
                </c:pt>
                <c:pt idx="2499">
                  <c:v>67.569999999999993</c:v>
                </c:pt>
                <c:pt idx="2500">
                  <c:v>67.489999999999995</c:v>
                </c:pt>
                <c:pt idx="2501">
                  <c:v>67.459999999999994</c:v>
                </c:pt>
                <c:pt idx="2502">
                  <c:v>67.459999999999994</c:v>
                </c:pt>
                <c:pt idx="2503">
                  <c:v>67.37</c:v>
                </c:pt>
                <c:pt idx="2504">
                  <c:v>67.34</c:v>
                </c:pt>
                <c:pt idx="2505">
                  <c:v>67.27</c:v>
                </c:pt>
                <c:pt idx="2506">
                  <c:v>67.180000000000007</c:v>
                </c:pt>
                <c:pt idx="2507">
                  <c:v>67.150000000000006</c:v>
                </c:pt>
                <c:pt idx="2508">
                  <c:v>67.099999999999994</c:v>
                </c:pt>
                <c:pt idx="2509">
                  <c:v>67.099999999999994</c:v>
                </c:pt>
                <c:pt idx="2510">
                  <c:v>67</c:v>
                </c:pt>
                <c:pt idx="2511">
                  <c:v>66.95</c:v>
                </c:pt>
                <c:pt idx="2512">
                  <c:v>66.89</c:v>
                </c:pt>
                <c:pt idx="2513">
                  <c:v>66.87</c:v>
                </c:pt>
                <c:pt idx="2514">
                  <c:v>66.790000000000006</c:v>
                </c:pt>
                <c:pt idx="2515">
                  <c:v>66.790000000000006</c:v>
                </c:pt>
                <c:pt idx="2516">
                  <c:v>66.739999999999995</c:v>
                </c:pt>
                <c:pt idx="2517">
                  <c:v>66.72</c:v>
                </c:pt>
                <c:pt idx="2518">
                  <c:v>66.62</c:v>
                </c:pt>
                <c:pt idx="2519">
                  <c:v>66.59</c:v>
                </c:pt>
                <c:pt idx="2520">
                  <c:v>66.5</c:v>
                </c:pt>
                <c:pt idx="2521">
                  <c:v>66.510000000000005</c:v>
                </c:pt>
                <c:pt idx="2522">
                  <c:v>66.510000000000005</c:v>
                </c:pt>
                <c:pt idx="2523">
                  <c:v>66.37</c:v>
                </c:pt>
                <c:pt idx="2524">
                  <c:v>66.349999999999994</c:v>
                </c:pt>
                <c:pt idx="2525">
                  <c:v>66.28</c:v>
                </c:pt>
                <c:pt idx="2526">
                  <c:v>66.27</c:v>
                </c:pt>
                <c:pt idx="2527">
                  <c:v>66.180000000000007</c:v>
                </c:pt>
                <c:pt idx="2528">
                  <c:v>66.180000000000007</c:v>
                </c:pt>
                <c:pt idx="2529">
                  <c:v>66.13</c:v>
                </c:pt>
                <c:pt idx="2530">
                  <c:v>66.099999999999994</c:v>
                </c:pt>
                <c:pt idx="2531">
                  <c:v>66.010000000000005</c:v>
                </c:pt>
                <c:pt idx="2532">
                  <c:v>65.989999999999995</c:v>
                </c:pt>
                <c:pt idx="2533">
                  <c:v>65.89</c:v>
                </c:pt>
                <c:pt idx="2534">
                  <c:v>65.900000000000006</c:v>
                </c:pt>
                <c:pt idx="2535">
                  <c:v>65.900000000000006</c:v>
                </c:pt>
                <c:pt idx="2536">
                  <c:v>65.819999999999993</c:v>
                </c:pt>
                <c:pt idx="2537">
                  <c:v>65.709999999999994</c:v>
                </c:pt>
                <c:pt idx="2538">
                  <c:v>65.7</c:v>
                </c:pt>
                <c:pt idx="2539">
                  <c:v>65.63</c:v>
                </c:pt>
                <c:pt idx="2540">
                  <c:v>65.569999999999993</c:v>
                </c:pt>
                <c:pt idx="2541">
                  <c:v>65.569999999999993</c:v>
                </c:pt>
                <c:pt idx="2542">
                  <c:v>65.55</c:v>
                </c:pt>
                <c:pt idx="2543">
                  <c:v>65.510000000000005</c:v>
                </c:pt>
                <c:pt idx="2544">
                  <c:v>65.459999999999994</c:v>
                </c:pt>
                <c:pt idx="2545">
                  <c:v>65.37</c:v>
                </c:pt>
                <c:pt idx="2546">
                  <c:v>65.34</c:v>
                </c:pt>
                <c:pt idx="2547">
                  <c:v>65.28</c:v>
                </c:pt>
                <c:pt idx="2548">
                  <c:v>65.28</c:v>
                </c:pt>
                <c:pt idx="2549">
                  <c:v>65.180000000000007</c:v>
                </c:pt>
                <c:pt idx="2550">
                  <c:v>65.099999999999994</c:v>
                </c:pt>
                <c:pt idx="2551">
                  <c:v>65.06</c:v>
                </c:pt>
                <c:pt idx="2552">
                  <c:v>65.069999999999993</c:v>
                </c:pt>
                <c:pt idx="2553">
                  <c:v>64.95</c:v>
                </c:pt>
                <c:pt idx="2554">
                  <c:v>64.91</c:v>
                </c:pt>
                <c:pt idx="2555">
                  <c:v>64.91</c:v>
                </c:pt>
                <c:pt idx="2556">
                  <c:v>64.84</c:v>
                </c:pt>
                <c:pt idx="2557">
                  <c:v>64.81</c:v>
                </c:pt>
                <c:pt idx="2558">
                  <c:v>64.739999999999995</c:v>
                </c:pt>
                <c:pt idx="2559">
                  <c:v>64.73</c:v>
                </c:pt>
                <c:pt idx="2560">
                  <c:v>64.680000000000007</c:v>
                </c:pt>
                <c:pt idx="2561">
                  <c:v>64.680000000000007</c:v>
                </c:pt>
                <c:pt idx="2562">
                  <c:v>64.62</c:v>
                </c:pt>
                <c:pt idx="2563">
                  <c:v>64.55</c:v>
                </c:pt>
                <c:pt idx="2564">
                  <c:v>64.52</c:v>
                </c:pt>
                <c:pt idx="2565">
                  <c:v>64.45</c:v>
                </c:pt>
                <c:pt idx="2566">
                  <c:v>64.39</c:v>
                </c:pt>
                <c:pt idx="2567">
                  <c:v>64.33</c:v>
                </c:pt>
                <c:pt idx="2568">
                  <c:v>64.33</c:v>
                </c:pt>
                <c:pt idx="2569">
                  <c:v>64.33</c:v>
                </c:pt>
                <c:pt idx="2570">
                  <c:v>64.2</c:v>
                </c:pt>
                <c:pt idx="2571">
                  <c:v>64.14</c:v>
                </c:pt>
                <c:pt idx="2572">
                  <c:v>64.13</c:v>
                </c:pt>
                <c:pt idx="2573">
                  <c:v>64.12</c:v>
                </c:pt>
                <c:pt idx="2574">
                  <c:v>64.12</c:v>
                </c:pt>
                <c:pt idx="2575">
                  <c:v>64</c:v>
                </c:pt>
                <c:pt idx="2576">
                  <c:v>63.96</c:v>
                </c:pt>
                <c:pt idx="2577">
                  <c:v>63.88</c:v>
                </c:pt>
                <c:pt idx="2578">
                  <c:v>63.84</c:v>
                </c:pt>
                <c:pt idx="2579">
                  <c:v>63.81</c:v>
                </c:pt>
                <c:pt idx="2580">
                  <c:v>63.77</c:v>
                </c:pt>
                <c:pt idx="2581">
                  <c:v>63.77</c:v>
                </c:pt>
                <c:pt idx="2582">
                  <c:v>63.73</c:v>
                </c:pt>
                <c:pt idx="2583">
                  <c:v>63.7</c:v>
                </c:pt>
                <c:pt idx="2584">
                  <c:v>63.63</c:v>
                </c:pt>
                <c:pt idx="2585">
                  <c:v>63.56</c:v>
                </c:pt>
                <c:pt idx="2586">
                  <c:v>63.5</c:v>
                </c:pt>
                <c:pt idx="2587">
                  <c:v>63.5</c:v>
                </c:pt>
                <c:pt idx="2588">
                  <c:v>63.44</c:v>
                </c:pt>
                <c:pt idx="2589">
                  <c:v>63.37</c:v>
                </c:pt>
                <c:pt idx="2590">
                  <c:v>63.35</c:v>
                </c:pt>
                <c:pt idx="2591">
                  <c:v>63.3</c:v>
                </c:pt>
                <c:pt idx="2592">
                  <c:v>63.25</c:v>
                </c:pt>
                <c:pt idx="2593">
                  <c:v>63.18</c:v>
                </c:pt>
                <c:pt idx="2594">
                  <c:v>63.18</c:v>
                </c:pt>
                <c:pt idx="2595">
                  <c:v>63.15</c:v>
                </c:pt>
                <c:pt idx="2596">
                  <c:v>63.05</c:v>
                </c:pt>
                <c:pt idx="2597">
                  <c:v>63.05</c:v>
                </c:pt>
                <c:pt idx="2598">
                  <c:v>63.02</c:v>
                </c:pt>
                <c:pt idx="2599">
                  <c:v>62.92</c:v>
                </c:pt>
                <c:pt idx="2600">
                  <c:v>62.92</c:v>
                </c:pt>
                <c:pt idx="2601">
                  <c:v>62.91</c:v>
                </c:pt>
                <c:pt idx="2602">
                  <c:v>62.86</c:v>
                </c:pt>
                <c:pt idx="2603">
                  <c:v>62.8</c:v>
                </c:pt>
                <c:pt idx="2604">
                  <c:v>62.71</c:v>
                </c:pt>
                <c:pt idx="2605">
                  <c:v>62.68</c:v>
                </c:pt>
                <c:pt idx="2606">
                  <c:v>62.62</c:v>
                </c:pt>
                <c:pt idx="2607">
                  <c:v>62.62</c:v>
                </c:pt>
                <c:pt idx="2608">
                  <c:v>62.55</c:v>
                </c:pt>
                <c:pt idx="2609">
                  <c:v>62.55</c:v>
                </c:pt>
                <c:pt idx="2610">
                  <c:v>62.48</c:v>
                </c:pt>
                <c:pt idx="2611">
                  <c:v>62.4</c:v>
                </c:pt>
                <c:pt idx="2612">
                  <c:v>62.37</c:v>
                </c:pt>
                <c:pt idx="2613">
                  <c:v>62.3</c:v>
                </c:pt>
                <c:pt idx="2614">
                  <c:v>62.3</c:v>
                </c:pt>
                <c:pt idx="2615">
                  <c:v>62.28</c:v>
                </c:pt>
                <c:pt idx="2616">
                  <c:v>62.24</c:v>
                </c:pt>
                <c:pt idx="2617">
                  <c:v>62.2</c:v>
                </c:pt>
                <c:pt idx="2618">
                  <c:v>62.08</c:v>
                </c:pt>
                <c:pt idx="2619">
                  <c:v>62.03</c:v>
                </c:pt>
                <c:pt idx="2620">
                  <c:v>62.03</c:v>
                </c:pt>
                <c:pt idx="2621">
                  <c:v>62.01</c:v>
                </c:pt>
                <c:pt idx="2622">
                  <c:v>61.95</c:v>
                </c:pt>
                <c:pt idx="2623">
                  <c:v>61.92</c:v>
                </c:pt>
                <c:pt idx="2624">
                  <c:v>61.83</c:v>
                </c:pt>
                <c:pt idx="2625">
                  <c:v>61.79</c:v>
                </c:pt>
                <c:pt idx="2626">
                  <c:v>61.75</c:v>
                </c:pt>
                <c:pt idx="2627">
                  <c:v>61.75</c:v>
                </c:pt>
                <c:pt idx="2628">
                  <c:v>61.73</c:v>
                </c:pt>
                <c:pt idx="2629">
                  <c:v>61.67</c:v>
                </c:pt>
                <c:pt idx="2630">
                  <c:v>61.62</c:v>
                </c:pt>
                <c:pt idx="2631">
                  <c:v>61.58</c:v>
                </c:pt>
                <c:pt idx="2632">
                  <c:v>61.47</c:v>
                </c:pt>
                <c:pt idx="2633">
                  <c:v>61.47</c:v>
                </c:pt>
                <c:pt idx="2634">
                  <c:v>61.44</c:v>
                </c:pt>
                <c:pt idx="2635">
                  <c:v>61.41</c:v>
                </c:pt>
                <c:pt idx="2636">
                  <c:v>61.38</c:v>
                </c:pt>
                <c:pt idx="2637">
                  <c:v>61.34</c:v>
                </c:pt>
                <c:pt idx="2638">
                  <c:v>61.27</c:v>
                </c:pt>
                <c:pt idx="2639">
                  <c:v>61.24</c:v>
                </c:pt>
                <c:pt idx="2640">
                  <c:v>61.24</c:v>
                </c:pt>
                <c:pt idx="2641">
                  <c:v>61.15</c:v>
                </c:pt>
                <c:pt idx="2642">
                  <c:v>61.1</c:v>
                </c:pt>
                <c:pt idx="2643">
                  <c:v>61.07</c:v>
                </c:pt>
                <c:pt idx="2644">
                  <c:v>61.04</c:v>
                </c:pt>
                <c:pt idx="2645">
                  <c:v>60.97</c:v>
                </c:pt>
                <c:pt idx="2646">
                  <c:v>60.97</c:v>
                </c:pt>
                <c:pt idx="2647">
                  <c:v>60.92</c:v>
                </c:pt>
                <c:pt idx="2648">
                  <c:v>60.85</c:v>
                </c:pt>
                <c:pt idx="2649">
                  <c:v>60.81</c:v>
                </c:pt>
                <c:pt idx="2650">
                  <c:v>60.77</c:v>
                </c:pt>
                <c:pt idx="2651">
                  <c:v>60.68</c:v>
                </c:pt>
                <c:pt idx="2652">
                  <c:v>60.66</c:v>
                </c:pt>
                <c:pt idx="2653">
                  <c:v>60.66</c:v>
                </c:pt>
                <c:pt idx="2654">
                  <c:v>60.66</c:v>
                </c:pt>
                <c:pt idx="2655">
                  <c:v>60.6</c:v>
                </c:pt>
                <c:pt idx="2656">
                  <c:v>60.57</c:v>
                </c:pt>
                <c:pt idx="2657">
                  <c:v>60.53</c:v>
                </c:pt>
                <c:pt idx="2658">
                  <c:v>60.44</c:v>
                </c:pt>
                <c:pt idx="2659">
                  <c:v>60.44</c:v>
                </c:pt>
                <c:pt idx="2660">
                  <c:v>60.36</c:v>
                </c:pt>
                <c:pt idx="2661">
                  <c:v>60.35</c:v>
                </c:pt>
                <c:pt idx="2662">
                  <c:v>60.3</c:v>
                </c:pt>
                <c:pt idx="2663">
                  <c:v>60.2</c:v>
                </c:pt>
                <c:pt idx="2664">
                  <c:v>60.18</c:v>
                </c:pt>
                <c:pt idx="2665">
                  <c:v>60.17</c:v>
                </c:pt>
                <c:pt idx="2666">
                  <c:v>60.17</c:v>
                </c:pt>
                <c:pt idx="2667">
                  <c:v>60.08</c:v>
                </c:pt>
                <c:pt idx="2668">
                  <c:v>60.05</c:v>
                </c:pt>
                <c:pt idx="2669">
                  <c:v>60.01</c:v>
                </c:pt>
                <c:pt idx="2670">
                  <c:v>59.9</c:v>
                </c:pt>
                <c:pt idx="2671">
                  <c:v>59.88</c:v>
                </c:pt>
                <c:pt idx="2672">
                  <c:v>59.87</c:v>
                </c:pt>
                <c:pt idx="2673">
                  <c:v>59.87</c:v>
                </c:pt>
                <c:pt idx="2674">
                  <c:v>59.82</c:v>
                </c:pt>
                <c:pt idx="2675">
                  <c:v>59.74</c:v>
                </c:pt>
                <c:pt idx="2676">
                  <c:v>59.71</c:v>
                </c:pt>
                <c:pt idx="2677">
                  <c:v>59.66</c:v>
                </c:pt>
                <c:pt idx="2678">
                  <c:v>59.62</c:v>
                </c:pt>
                <c:pt idx="2679">
                  <c:v>59.62</c:v>
                </c:pt>
                <c:pt idx="2680">
                  <c:v>59.57</c:v>
                </c:pt>
                <c:pt idx="2681">
                  <c:v>59.5</c:v>
                </c:pt>
                <c:pt idx="2682">
                  <c:v>59.46</c:v>
                </c:pt>
                <c:pt idx="2683">
                  <c:v>59.4</c:v>
                </c:pt>
                <c:pt idx="2684">
                  <c:v>59.41</c:v>
                </c:pt>
                <c:pt idx="2685">
                  <c:v>59.3</c:v>
                </c:pt>
                <c:pt idx="2686">
                  <c:v>59.3</c:v>
                </c:pt>
                <c:pt idx="2687">
                  <c:v>59.25</c:v>
                </c:pt>
                <c:pt idx="2688">
                  <c:v>59.22</c:v>
                </c:pt>
                <c:pt idx="2689">
                  <c:v>59.22</c:v>
                </c:pt>
                <c:pt idx="2690">
                  <c:v>59.13</c:v>
                </c:pt>
                <c:pt idx="2691">
                  <c:v>59.11</c:v>
                </c:pt>
                <c:pt idx="2692">
                  <c:v>59.11</c:v>
                </c:pt>
                <c:pt idx="2693">
                  <c:v>59.08</c:v>
                </c:pt>
                <c:pt idx="2694">
                  <c:v>59.01</c:v>
                </c:pt>
                <c:pt idx="2695">
                  <c:v>58.96</c:v>
                </c:pt>
                <c:pt idx="2696">
                  <c:v>58.86</c:v>
                </c:pt>
                <c:pt idx="2697">
                  <c:v>58.82</c:v>
                </c:pt>
                <c:pt idx="2698">
                  <c:v>58.81</c:v>
                </c:pt>
                <c:pt idx="2699">
                  <c:v>58.81</c:v>
                </c:pt>
                <c:pt idx="2700">
                  <c:v>58.79</c:v>
                </c:pt>
                <c:pt idx="2701">
                  <c:v>58.74</c:v>
                </c:pt>
                <c:pt idx="2702">
                  <c:v>58.64</c:v>
                </c:pt>
                <c:pt idx="2703">
                  <c:v>58.61</c:v>
                </c:pt>
                <c:pt idx="2704">
                  <c:v>58.56</c:v>
                </c:pt>
                <c:pt idx="2705">
                  <c:v>58.56</c:v>
                </c:pt>
                <c:pt idx="2706">
                  <c:v>58.55</c:v>
                </c:pt>
                <c:pt idx="2707">
                  <c:v>58.51</c:v>
                </c:pt>
                <c:pt idx="2708">
                  <c:v>58.44</c:v>
                </c:pt>
                <c:pt idx="2709">
                  <c:v>58.4</c:v>
                </c:pt>
                <c:pt idx="2710">
                  <c:v>58.33</c:v>
                </c:pt>
                <c:pt idx="2711">
                  <c:v>58.29</c:v>
                </c:pt>
                <c:pt idx="2712">
                  <c:v>58.29</c:v>
                </c:pt>
                <c:pt idx="2713">
                  <c:v>58.28</c:v>
                </c:pt>
                <c:pt idx="2714">
                  <c:v>58.25</c:v>
                </c:pt>
                <c:pt idx="2715">
                  <c:v>58.15</c:v>
                </c:pt>
                <c:pt idx="2716">
                  <c:v>58.12</c:v>
                </c:pt>
                <c:pt idx="2717">
                  <c:v>58.07</c:v>
                </c:pt>
                <c:pt idx="2718">
                  <c:v>58.07</c:v>
                </c:pt>
                <c:pt idx="2719">
                  <c:v>58.07</c:v>
                </c:pt>
                <c:pt idx="2720">
                  <c:v>57.97</c:v>
                </c:pt>
                <c:pt idx="2721">
                  <c:v>57.94</c:v>
                </c:pt>
                <c:pt idx="2722">
                  <c:v>57.85</c:v>
                </c:pt>
                <c:pt idx="2723">
                  <c:v>57.86</c:v>
                </c:pt>
                <c:pt idx="2724">
                  <c:v>57.83</c:v>
                </c:pt>
                <c:pt idx="2725">
                  <c:v>57.83</c:v>
                </c:pt>
                <c:pt idx="2726">
                  <c:v>57.76</c:v>
                </c:pt>
                <c:pt idx="2727">
                  <c:v>57.75</c:v>
                </c:pt>
                <c:pt idx="2728">
                  <c:v>57.65</c:v>
                </c:pt>
                <c:pt idx="2729">
                  <c:v>57.61</c:v>
                </c:pt>
                <c:pt idx="2730">
                  <c:v>57.55</c:v>
                </c:pt>
                <c:pt idx="2731">
                  <c:v>57.51</c:v>
                </c:pt>
                <c:pt idx="2732">
                  <c:v>57.51</c:v>
                </c:pt>
                <c:pt idx="2733">
                  <c:v>57.49</c:v>
                </c:pt>
                <c:pt idx="2734">
                  <c:v>57.46</c:v>
                </c:pt>
                <c:pt idx="2735">
                  <c:v>57.42</c:v>
                </c:pt>
                <c:pt idx="2736">
                  <c:v>57.35</c:v>
                </c:pt>
                <c:pt idx="2737">
                  <c:v>57.28</c:v>
                </c:pt>
                <c:pt idx="2738">
                  <c:v>57.28</c:v>
                </c:pt>
                <c:pt idx="2739">
                  <c:v>57.28</c:v>
                </c:pt>
                <c:pt idx="2740">
                  <c:v>57.18</c:v>
                </c:pt>
                <c:pt idx="2741">
                  <c:v>57.15</c:v>
                </c:pt>
                <c:pt idx="2742">
                  <c:v>57.06</c:v>
                </c:pt>
                <c:pt idx="2743">
                  <c:v>57.08</c:v>
                </c:pt>
                <c:pt idx="2744">
                  <c:v>57.03</c:v>
                </c:pt>
                <c:pt idx="2745">
                  <c:v>57.03</c:v>
                </c:pt>
                <c:pt idx="2746">
                  <c:v>57</c:v>
                </c:pt>
                <c:pt idx="2747">
                  <c:v>56.93</c:v>
                </c:pt>
                <c:pt idx="2748">
                  <c:v>56.92</c:v>
                </c:pt>
                <c:pt idx="2749">
                  <c:v>56.86</c:v>
                </c:pt>
                <c:pt idx="2750">
                  <c:v>56.8</c:v>
                </c:pt>
                <c:pt idx="2751">
                  <c:v>56.8</c:v>
                </c:pt>
                <c:pt idx="2752">
                  <c:v>56.79</c:v>
                </c:pt>
                <c:pt idx="2753">
                  <c:v>56.72</c:v>
                </c:pt>
                <c:pt idx="2754">
                  <c:v>56.69</c:v>
                </c:pt>
                <c:pt idx="2755">
                  <c:v>56.66</c:v>
                </c:pt>
                <c:pt idx="2756">
                  <c:v>56.62</c:v>
                </c:pt>
                <c:pt idx="2757">
                  <c:v>56.53</c:v>
                </c:pt>
                <c:pt idx="2758">
                  <c:v>56.53</c:v>
                </c:pt>
                <c:pt idx="2759">
                  <c:v>56.47</c:v>
                </c:pt>
                <c:pt idx="2760">
                  <c:v>56.44</c:v>
                </c:pt>
                <c:pt idx="2761">
                  <c:v>56.42</c:v>
                </c:pt>
                <c:pt idx="2762">
                  <c:v>56.34</c:v>
                </c:pt>
                <c:pt idx="2763">
                  <c:v>56.34</c:v>
                </c:pt>
                <c:pt idx="2764">
                  <c:v>56.34</c:v>
                </c:pt>
                <c:pt idx="2765">
                  <c:v>56.3</c:v>
                </c:pt>
                <c:pt idx="2766">
                  <c:v>56.21</c:v>
                </c:pt>
                <c:pt idx="2767">
                  <c:v>56.23</c:v>
                </c:pt>
                <c:pt idx="2768">
                  <c:v>56.18</c:v>
                </c:pt>
                <c:pt idx="2769">
                  <c:v>56.11</c:v>
                </c:pt>
                <c:pt idx="2770">
                  <c:v>56.06</c:v>
                </c:pt>
                <c:pt idx="2771">
                  <c:v>56.06</c:v>
                </c:pt>
                <c:pt idx="2772">
                  <c:v>56.01</c:v>
                </c:pt>
                <c:pt idx="2773">
                  <c:v>56.01</c:v>
                </c:pt>
                <c:pt idx="2774">
                  <c:v>55.97</c:v>
                </c:pt>
                <c:pt idx="2775">
                  <c:v>55.91</c:v>
                </c:pt>
                <c:pt idx="2776">
                  <c:v>55.8</c:v>
                </c:pt>
                <c:pt idx="2777">
                  <c:v>55.79</c:v>
                </c:pt>
                <c:pt idx="2778">
                  <c:v>55.79</c:v>
                </c:pt>
                <c:pt idx="2779">
                  <c:v>55.73</c:v>
                </c:pt>
                <c:pt idx="2780">
                  <c:v>55.69</c:v>
                </c:pt>
                <c:pt idx="2781">
                  <c:v>55.66</c:v>
                </c:pt>
                <c:pt idx="2782">
                  <c:v>55.64</c:v>
                </c:pt>
                <c:pt idx="2783">
                  <c:v>55.56</c:v>
                </c:pt>
                <c:pt idx="2784">
                  <c:v>55.56</c:v>
                </c:pt>
                <c:pt idx="2785">
                  <c:v>55.52</c:v>
                </c:pt>
                <c:pt idx="2786">
                  <c:v>55.52</c:v>
                </c:pt>
                <c:pt idx="2787">
                  <c:v>55.51</c:v>
                </c:pt>
                <c:pt idx="2788">
                  <c:v>55.44</c:v>
                </c:pt>
                <c:pt idx="2789">
                  <c:v>55.41</c:v>
                </c:pt>
                <c:pt idx="2790">
                  <c:v>55.3</c:v>
                </c:pt>
                <c:pt idx="2791">
                  <c:v>55.3</c:v>
                </c:pt>
                <c:pt idx="2792">
                  <c:v>55.32</c:v>
                </c:pt>
                <c:pt idx="2793">
                  <c:v>55.24</c:v>
                </c:pt>
                <c:pt idx="2794">
                  <c:v>55.19</c:v>
                </c:pt>
                <c:pt idx="2795">
                  <c:v>55.16</c:v>
                </c:pt>
                <c:pt idx="2796">
                  <c:v>55.14</c:v>
                </c:pt>
                <c:pt idx="2797">
                  <c:v>55.14</c:v>
                </c:pt>
                <c:pt idx="2798">
                  <c:v>55.12</c:v>
                </c:pt>
                <c:pt idx="2799">
                  <c:v>55.06</c:v>
                </c:pt>
                <c:pt idx="2800">
                  <c:v>55.02</c:v>
                </c:pt>
                <c:pt idx="2801">
                  <c:v>54.98</c:v>
                </c:pt>
                <c:pt idx="2802">
                  <c:v>54.95</c:v>
                </c:pt>
                <c:pt idx="2803">
                  <c:v>54.87</c:v>
                </c:pt>
                <c:pt idx="2804">
                  <c:v>54.87</c:v>
                </c:pt>
                <c:pt idx="2805">
                  <c:v>54.85</c:v>
                </c:pt>
                <c:pt idx="2806">
                  <c:v>54.84</c:v>
                </c:pt>
                <c:pt idx="2807">
                  <c:v>54.76</c:v>
                </c:pt>
                <c:pt idx="2808">
                  <c:v>54.72</c:v>
                </c:pt>
                <c:pt idx="2809">
                  <c:v>54.66</c:v>
                </c:pt>
                <c:pt idx="2810">
                  <c:v>54.66</c:v>
                </c:pt>
                <c:pt idx="2811">
                  <c:v>54.65</c:v>
                </c:pt>
                <c:pt idx="2812">
                  <c:v>54.57</c:v>
                </c:pt>
                <c:pt idx="2813">
                  <c:v>54.56</c:v>
                </c:pt>
                <c:pt idx="2814">
                  <c:v>54.49</c:v>
                </c:pt>
                <c:pt idx="2815">
                  <c:v>54.45</c:v>
                </c:pt>
                <c:pt idx="2816">
                  <c:v>54.44</c:v>
                </c:pt>
                <c:pt idx="2817">
                  <c:v>54.44</c:v>
                </c:pt>
                <c:pt idx="2818">
                  <c:v>54.41</c:v>
                </c:pt>
                <c:pt idx="2819">
                  <c:v>54.31</c:v>
                </c:pt>
                <c:pt idx="2820">
                  <c:v>54.31</c:v>
                </c:pt>
                <c:pt idx="2821">
                  <c:v>54.22</c:v>
                </c:pt>
                <c:pt idx="2822">
                  <c:v>54.24</c:v>
                </c:pt>
                <c:pt idx="2823">
                  <c:v>54.24</c:v>
                </c:pt>
                <c:pt idx="2824">
                  <c:v>54.16</c:v>
                </c:pt>
                <c:pt idx="2825">
                  <c:v>54.15</c:v>
                </c:pt>
                <c:pt idx="2826">
                  <c:v>54.1</c:v>
                </c:pt>
                <c:pt idx="2827">
                  <c:v>54.07</c:v>
                </c:pt>
                <c:pt idx="2828">
                  <c:v>54.03</c:v>
                </c:pt>
                <c:pt idx="2829">
                  <c:v>53.99</c:v>
                </c:pt>
                <c:pt idx="2830">
                  <c:v>53.99</c:v>
                </c:pt>
                <c:pt idx="2831">
                  <c:v>53.93</c:v>
                </c:pt>
                <c:pt idx="2832">
                  <c:v>53.87</c:v>
                </c:pt>
                <c:pt idx="2833">
                  <c:v>53.81</c:v>
                </c:pt>
                <c:pt idx="2834">
                  <c:v>53.83</c:v>
                </c:pt>
                <c:pt idx="2835">
                  <c:v>53.78</c:v>
                </c:pt>
                <c:pt idx="2836">
                  <c:v>53.78</c:v>
                </c:pt>
                <c:pt idx="2837">
                  <c:v>53.76</c:v>
                </c:pt>
                <c:pt idx="2838">
                  <c:v>53.72</c:v>
                </c:pt>
                <c:pt idx="2839">
                  <c:v>53.64</c:v>
                </c:pt>
                <c:pt idx="2840">
                  <c:v>53.61</c:v>
                </c:pt>
                <c:pt idx="2841">
                  <c:v>53.59</c:v>
                </c:pt>
                <c:pt idx="2842">
                  <c:v>53.53</c:v>
                </c:pt>
                <c:pt idx="2843">
                  <c:v>53.53</c:v>
                </c:pt>
                <c:pt idx="2844">
                  <c:v>53.47</c:v>
                </c:pt>
                <c:pt idx="2845">
                  <c:v>53.43</c:v>
                </c:pt>
                <c:pt idx="2846">
                  <c:v>53.43</c:v>
                </c:pt>
                <c:pt idx="2847">
                  <c:v>53.39</c:v>
                </c:pt>
                <c:pt idx="2848">
                  <c:v>53.29</c:v>
                </c:pt>
                <c:pt idx="2849">
                  <c:v>53.29</c:v>
                </c:pt>
                <c:pt idx="2850">
                  <c:v>53.29</c:v>
                </c:pt>
                <c:pt idx="2851">
                  <c:v>53.25</c:v>
                </c:pt>
                <c:pt idx="2852">
                  <c:v>53.19</c:v>
                </c:pt>
                <c:pt idx="2853">
                  <c:v>53.13</c:v>
                </c:pt>
                <c:pt idx="2854">
                  <c:v>53.17</c:v>
                </c:pt>
                <c:pt idx="2855">
                  <c:v>53.11</c:v>
                </c:pt>
                <c:pt idx="2856">
                  <c:v>53.11</c:v>
                </c:pt>
                <c:pt idx="2857">
                  <c:v>53.07</c:v>
                </c:pt>
                <c:pt idx="2858">
                  <c:v>53.02</c:v>
                </c:pt>
                <c:pt idx="2859">
                  <c:v>52.96</c:v>
                </c:pt>
                <c:pt idx="2860">
                  <c:v>52.98</c:v>
                </c:pt>
                <c:pt idx="2861">
                  <c:v>52.9</c:v>
                </c:pt>
                <c:pt idx="2862">
                  <c:v>52.83</c:v>
                </c:pt>
                <c:pt idx="2863">
                  <c:v>52.83</c:v>
                </c:pt>
                <c:pt idx="2864">
                  <c:v>52.78</c:v>
                </c:pt>
                <c:pt idx="2865">
                  <c:v>52.78</c:v>
                </c:pt>
                <c:pt idx="2866">
                  <c:v>52.7</c:v>
                </c:pt>
                <c:pt idx="2867">
                  <c:v>52.72</c:v>
                </c:pt>
                <c:pt idx="2868">
                  <c:v>52.68</c:v>
                </c:pt>
                <c:pt idx="2869">
                  <c:v>52.68</c:v>
                </c:pt>
                <c:pt idx="2870">
                  <c:v>52.6</c:v>
                </c:pt>
                <c:pt idx="2871">
                  <c:v>52.57</c:v>
                </c:pt>
                <c:pt idx="2872">
                  <c:v>52.57</c:v>
                </c:pt>
                <c:pt idx="2873">
                  <c:v>52.48</c:v>
                </c:pt>
                <c:pt idx="2874">
                  <c:v>52.42</c:v>
                </c:pt>
                <c:pt idx="2875">
                  <c:v>52.4</c:v>
                </c:pt>
                <c:pt idx="2876">
                  <c:v>52.4</c:v>
                </c:pt>
                <c:pt idx="2877">
                  <c:v>52.4</c:v>
                </c:pt>
                <c:pt idx="2878">
                  <c:v>52.32</c:v>
                </c:pt>
                <c:pt idx="2879">
                  <c:v>52.27</c:v>
                </c:pt>
                <c:pt idx="2880">
                  <c:v>52.3</c:v>
                </c:pt>
                <c:pt idx="2881">
                  <c:v>52.22</c:v>
                </c:pt>
                <c:pt idx="2882">
                  <c:v>52.22</c:v>
                </c:pt>
                <c:pt idx="2883">
                  <c:v>52.19</c:v>
                </c:pt>
                <c:pt idx="2884">
                  <c:v>52.14</c:v>
                </c:pt>
                <c:pt idx="2885">
                  <c:v>52.11</c:v>
                </c:pt>
                <c:pt idx="2886">
                  <c:v>52.1</c:v>
                </c:pt>
                <c:pt idx="2887">
                  <c:v>52.07</c:v>
                </c:pt>
                <c:pt idx="2888">
                  <c:v>52.03</c:v>
                </c:pt>
                <c:pt idx="2889">
                  <c:v>52.03</c:v>
                </c:pt>
                <c:pt idx="2890">
                  <c:v>51.93</c:v>
                </c:pt>
                <c:pt idx="2891">
                  <c:v>51.92</c:v>
                </c:pt>
                <c:pt idx="2892">
                  <c:v>51.87</c:v>
                </c:pt>
                <c:pt idx="2893">
                  <c:v>51.87</c:v>
                </c:pt>
                <c:pt idx="2894">
                  <c:v>51.81</c:v>
                </c:pt>
                <c:pt idx="2895">
                  <c:v>51.81</c:v>
                </c:pt>
                <c:pt idx="2896">
                  <c:v>51.77</c:v>
                </c:pt>
                <c:pt idx="2897">
                  <c:v>51.72</c:v>
                </c:pt>
                <c:pt idx="2898">
                  <c:v>51.66</c:v>
                </c:pt>
                <c:pt idx="2899">
                  <c:v>51.62</c:v>
                </c:pt>
                <c:pt idx="2900">
                  <c:v>51.62</c:v>
                </c:pt>
                <c:pt idx="2901">
                  <c:v>51.6</c:v>
                </c:pt>
                <c:pt idx="2902">
                  <c:v>51.6</c:v>
                </c:pt>
                <c:pt idx="2903">
                  <c:v>51.56</c:v>
                </c:pt>
                <c:pt idx="2904">
                  <c:v>51.46</c:v>
                </c:pt>
                <c:pt idx="2905">
                  <c:v>51.43</c:v>
                </c:pt>
                <c:pt idx="2906">
                  <c:v>51.41</c:v>
                </c:pt>
                <c:pt idx="2907">
                  <c:v>51.42</c:v>
                </c:pt>
                <c:pt idx="2908">
                  <c:v>51.36</c:v>
                </c:pt>
                <c:pt idx="2909">
                  <c:v>51.36</c:v>
                </c:pt>
                <c:pt idx="2910">
                  <c:v>51.33</c:v>
                </c:pt>
                <c:pt idx="2911">
                  <c:v>51.29</c:v>
                </c:pt>
                <c:pt idx="2912">
                  <c:v>51.27</c:v>
                </c:pt>
                <c:pt idx="2913">
                  <c:v>51.22</c:v>
                </c:pt>
                <c:pt idx="2914">
                  <c:v>51.19</c:v>
                </c:pt>
                <c:pt idx="2915">
                  <c:v>51.19</c:v>
                </c:pt>
                <c:pt idx="2916">
                  <c:v>51.12</c:v>
                </c:pt>
                <c:pt idx="2917">
                  <c:v>51.09</c:v>
                </c:pt>
                <c:pt idx="2918">
                  <c:v>51.06</c:v>
                </c:pt>
                <c:pt idx="2919">
                  <c:v>51.01</c:v>
                </c:pt>
                <c:pt idx="2920">
                  <c:v>50.94</c:v>
                </c:pt>
                <c:pt idx="2921">
                  <c:v>50.95</c:v>
                </c:pt>
                <c:pt idx="2922">
                  <c:v>50.95</c:v>
                </c:pt>
                <c:pt idx="2923">
                  <c:v>50.9</c:v>
                </c:pt>
                <c:pt idx="2924">
                  <c:v>50.88</c:v>
                </c:pt>
                <c:pt idx="2925">
                  <c:v>50.82</c:v>
                </c:pt>
                <c:pt idx="2926">
                  <c:v>50.82</c:v>
                </c:pt>
                <c:pt idx="2927">
                  <c:v>50.73</c:v>
                </c:pt>
                <c:pt idx="2928">
                  <c:v>50.73</c:v>
                </c:pt>
                <c:pt idx="2929">
                  <c:v>50.7</c:v>
                </c:pt>
                <c:pt idx="2930">
                  <c:v>50.67</c:v>
                </c:pt>
                <c:pt idx="2931">
                  <c:v>50.66</c:v>
                </c:pt>
                <c:pt idx="2932">
                  <c:v>50.62</c:v>
                </c:pt>
                <c:pt idx="2933">
                  <c:v>50.58</c:v>
                </c:pt>
                <c:pt idx="2934">
                  <c:v>50.56</c:v>
                </c:pt>
                <c:pt idx="2935">
                  <c:v>50.56</c:v>
                </c:pt>
                <c:pt idx="2936">
                  <c:v>50.46</c:v>
                </c:pt>
                <c:pt idx="2937">
                  <c:v>50.48</c:v>
                </c:pt>
                <c:pt idx="2938">
                  <c:v>50.43</c:v>
                </c:pt>
                <c:pt idx="2939">
                  <c:v>50.39</c:v>
                </c:pt>
                <c:pt idx="2940">
                  <c:v>50.36</c:v>
                </c:pt>
                <c:pt idx="2941">
                  <c:v>50.36</c:v>
                </c:pt>
                <c:pt idx="2942">
                  <c:v>50.36</c:v>
                </c:pt>
                <c:pt idx="2943">
                  <c:v>50.33</c:v>
                </c:pt>
                <c:pt idx="2944">
                  <c:v>50.27</c:v>
                </c:pt>
                <c:pt idx="2945">
                  <c:v>50.19</c:v>
                </c:pt>
                <c:pt idx="2946">
                  <c:v>50.19</c:v>
                </c:pt>
                <c:pt idx="2947">
                  <c:v>50.15</c:v>
                </c:pt>
                <c:pt idx="2948">
                  <c:v>50.15</c:v>
                </c:pt>
                <c:pt idx="2949">
                  <c:v>50.11</c:v>
                </c:pt>
                <c:pt idx="2950">
                  <c:v>50.07</c:v>
                </c:pt>
                <c:pt idx="2951">
                  <c:v>50.01</c:v>
                </c:pt>
                <c:pt idx="2952">
                  <c:v>50.01</c:v>
                </c:pt>
                <c:pt idx="2953">
                  <c:v>49.97</c:v>
                </c:pt>
                <c:pt idx="2954">
                  <c:v>49.97</c:v>
                </c:pt>
                <c:pt idx="2955">
                  <c:v>49.96</c:v>
                </c:pt>
                <c:pt idx="2956">
                  <c:v>49.85</c:v>
                </c:pt>
                <c:pt idx="2957">
                  <c:v>49.84</c:v>
                </c:pt>
                <c:pt idx="2958">
                  <c:v>49.75</c:v>
                </c:pt>
                <c:pt idx="2959">
                  <c:v>49.78</c:v>
                </c:pt>
                <c:pt idx="2960">
                  <c:v>49.76</c:v>
                </c:pt>
                <c:pt idx="2961">
                  <c:v>49.76</c:v>
                </c:pt>
                <c:pt idx="2962">
                  <c:v>49.73</c:v>
                </c:pt>
                <c:pt idx="2963">
                  <c:v>49.63</c:v>
                </c:pt>
                <c:pt idx="2964">
                  <c:v>49.6</c:v>
                </c:pt>
                <c:pt idx="2965">
                  <c:v>49.62</c:v>
                </c:pt>
                <c:pt idx="2966">
                  <c:v>49.53</c:v>
                </c:pt>
                <c:pt idx="2967">
                  <c:v>49.51</c:v>
                </c:pt>
                <c:pt idx="2968">
                  <c:v>49.51</c:v>
                </c:pt>
                <c:pt idx="2969">
                  <c:v>49.48</c:v>
                </c:pt>
                <c:pt idx="2970">
                  <c:v>49.49</c:v>
                </c:pt>
                <c:pt idx="2971">
                  <c:v>49.45</c:v>
                </c:pt>
                <c:pt idx="2972">
                  <c:v>49.42</c:v>
                </c:pt>
                <c:pt idx="2973">
                  <c:v>49.38</c:v>
                </c:pt>
                <c:pt idx="2974">
                  <c:v>49.38</c:v>
                </c:pt>
                <c:pt idx="2975">
                  <c:v>49.29</c:v>
                </c:pt>
                <c:pt idx="2976">
                  <c:v>49.29</c:v>
                </c:pt>
                <c:pt idx="2977">
                  <c:v>49.27</c:v>
                </c:pt>
                <c:pt idx="2978">
                  <c:v>49.18</c:v>
                </c:pt>
                <c:pt idx="2979">
                  <c:v>49.18</c:v>
                </c:pt>
                <c:pt idx="2980">
                  <c:v>49.12</c:v>
                </c:pt>
                <c:pt idx="2981">
                  <c:v>49.12</c:v>
                </c:pt>
                <c:pt idx="2982">
                  <c:v>49.11</c:v>
                </c:pt>
                <c:pt idx="2983">
                  <c:v>49.05</c:v>
                </c:pt>
                <c:pt idx="2984">
                  <c:v>49.01</c:v>
                </c:pt>
                <c:pt idx="2985">
                  <c:v>48.99</c:v>
                </c:pt>
                <c:pt idx="2986">
                  <c:v>48.99</c:v>
                </c:pt>
                <c:pt idx="2987">
                  <c:v>48.99</c:v>
                </c:pt>
                <c:pt idx="2988">
                  <c:v>48.97</c:v>
                </c:pt>
                <c:pt idx="2989">
                  <c:v>48.93</c:v>
                </c:pt>
                <c:pt idx="2990">
                  <c:v>48.83</c:v>
                </c:pt>
                <c:pt idx="2991">
                  <c:v>48.81</c:v>
                </c:pt>
                <c:pt idx="2992">
                  <c:v>48.79</c:v>
                </c:pt>
                <c:pt idx="2993">
                  <c:v>48.76</c:v>
                </c:pt>
                <c:pt idx="2994">
                  <c:v>48.76</c:v>
                </c:pt>
                <c:pt idx="2995">
                  <c:v>48.76</c:v>
                </c:pt>
                <c:pt idx="2996">
                  <c:v>48.67</c:v>
                </c:pt>
                <c:pt idx="2997">
                  <c:v>48.65</c:v>
                </c:pt>
                <c:pt idx="2998">
                  <c:v>48.59</c:v>
                </c:pt>
                <c:pt idx="2999">
                  <c:v>48.63</c:v>
                </c:pt>
                <c:pt idx="3000">
                  <c:v>48.63</c:v>
                </c:pt>
                <c:pt idx="3001">
                  <c:v>48.56</c:v>
                </c:pt>
                <c:pt idx="3002">
                  <c:v>48.53</c:v>
                </c:pt>
                <c:pt idx="3003">
                  <c:v>48.5</c:v>
                </c:pt>
                <c:pt idx="3004">
                  <c:v>48.45</c:v>
                </c:pt>
                <c:pt idx="3005">
                  <c:v>48.37</c:v>
                </c:pt>
                <c:pt idx="3006">
                  <c:v>48.37</c:v>
                </c:pt>
                <c:pt idx="3007">
                  <c:v>48.37</c:v>
                </c:pt>
                <c:pt idx="3008">
                  <c:v>48.37</c:v>
                </c:pt>
                <c:pt idx="3009">
                  <c:v>48.33</c:v>
                </c:pt>
                <c:pt idx="3010">
                  <c:v>48.31</c:v>
                </c:pt>
                <c:pt idx="3011">
                  <c:v>48.26</c:v>
                </c:pt>
                <c:pt idx="3012">
                  <c:v>48.23</c:v>
                </c:pt>
                <c:pt idx="3013">
                  <c:v>48.23</c:v>
                </c:pt>
                <c:pt idx="3014">
                  <c:v>48.16</c:v>
                </c:pt>
                <c:pt idx="3015">
                  <c:v>48.13</c:v>
                </c:pt>
                <c:pt idx="3016">
                  <c:v>48.08</c:v>
                </c:pt>
                <c:pt idx="3017">
                  <c:v>48.05</c:v>
                </c:pt>
                <c:pt idx="3018">
                  <c:v>48.02</c:v>
                </c:pt>
                <c:pt idx="3019">
                  <c:v>47.98</c:v>
                </c:pt>
                <c:pt idx="3020">
                  <c:v>47.98</c:v>
                </c:pt>
                <c:pt idx="3021">
                  <c:v>47.93</c:v>
                </c:pt>
                <c:pt idx="3022">
                  <c:v>47.94</c:v>
                </c:pt>
                <c:pt idx="3023">
                  <c:v>47.9</c:v>
                </c:pt>
                <c:pt idx="3024">
                  <c:v>47.87</c:v>
                </c:pt>
                <c:pt idx="3025">
                  <c:v>47.86</c:v>
                </c:pt>
                <c:pt idx="3026">
                  <c:v>47.81</c:v>
                </c:pt>
                <c:pt idx="3027">
                  <c:v>47.81</c:v>
                </c:pt>
                <c:pt idx="3028">
                  <c:v>47.78</c:v>
                </c:pt>
                <c:pt idx="3029">
                  <c:v>47.78</c:v>
                </c:pt>
                <c:pt idx="3030">
                  <c:v>47.68</c:v>
                </c:pt>
                <c:pt idx="3031">
                  <c:v>47.65</c:v>
                </c:pt>
                <c:pt idx="3032">
                  <c:v>47.66</c:v>
                </c:pt>
                <c:pt idx="3033">
                  <c:v>47.66</c:v>
                </c:pt>
                <c:pt idx="3034">
                  <c:v>47.6</c:v>
                </c:pt>
                <c:pt idx="3035">
                  <c:v>47.62</c:v>
                </c:pt>
                <c:pt idx="3036">
                  <c:v>47.53</c:v>
                </c:pt>
                <c:pt idx="3037">
                  <c:v>47.49</c:v>
                </c:pt>
                <c:pt idx="3038">
                  <c:v>47.45</c:v>
                </c:pt>
                <c:pt idx="3039">
                  <c:v>47.46</c:v>
                </c:pt>
                <c:pt idx="3040">
                  <c:v>47.46</c:v>
                </c:pt>
                <c:pt idx="3041">
                  <c:v>47.45</c:v>
                </c:pt>
                <c:pt idx="3042">
                  <c:v>47.4</c:v>
                </c:pt>
                <c:pt idx="3043">
                  <c:v>47.32</c:v>
                </c:pt>
                <c:pt idx="3044">
                  <c:v>47.34</c:v>
                </c:pt>
                <c:pt idx="3045">
                  <c:v>47.24</c:v>
                </c:pt>
                <c:pt idx="3046">
                  <c:v>47.24</c:v>
                </c:pt>
                <c:pt idx="3047">
                  <c:v>47.24</c:v>
                </c:pt>
                <c:pt idx="3048">
                  <c:v>47.24</c:v>
                </c:pt>
                <c:pt idx="3049">
                  <c:v>47.22</c:v>
                </c:pt>
                <c:pt idx="3050">
                  <c:v>47.18</c:v>
                </c:pt>
                <c:pt idx="3051">
                  <c:v>47.16</c:v>
                </c:pt>
                <c:pt idx="3052">
                  <c:v>47.1</c:v>
                </c:pt>
                <c:pt idx="3053">
                  <c:v>47.1</c:v>
                </c:pt>
                <c:pt idx="3054">
                  <c:v>47.09</c:v>
                </c:pt>
                <c:pt idx="3055">
                  <c:v>46.98</c:v>
                </c:pt>
                <c:pt idx="3056">
                  <c:v>47.01</c:v>
                </c:pt>
                <c:pt idx="3057">
                  <c:v>46.96</c:v>
                </c:pt>
                <c:pt idx="3058">
                  <c:v>46.89</c:v>
                </c:pt>
                <c:pt idx="3059">
                  <c:v>46.89</c:v>
                </c:pt>
                <c:pt idx="3060">
                  <c:v>46.88</c:v>
                </c:pt>
                <c:pt idx="3061">
                  <c:v>46.86</c:v>
                </c:pt>
                <c:pt idx="3062">
                  <c:v>46.8</c:v>
                </c:pt>
                <c:pt idx="3063">
                  <c:v>46.79</c:v>
                </c:pt>
                <c:pt idx="3064">
                  <c:v>46.8</c:v>
                </c:pt>
                <c:pt idx="3065">
                  <c:v>46.72</c:v>
                </c:pt>
                <c:pt idx="3066">
                  <c:v>46.72</c:v>
                </c:pt>
                <c:pt idx="3067">
                  <c:v>46.71</c:v>
                </c:pt>
                <c:pt idx="3068">
                  <c:v>46.67</c:v>
                </c:pt>
                <c:pt idx="3069">
                  <c:v>46.63</c:v>
                </c:pt>
                <c:pt idx="3070">
                  <c:v>46.63</c:v>
                </c:pt>
                <c:pt idx="3071">
                  <c:v>46.58</c:v>
                </c:pt>
                <c:pt idx="3072">
                  <c:v>46.58</c:v>
                </c:pt>
                <c:pt idx="3073">
                  <c:v>46.55</c:v>
                </c:pt>
                <c:pt idx="3074">
                  <c:v>46.48</c:v>
                </c:pt>
                <c:pt idx="3075">
                  <c:v>46.47</c:v>
                </c:pt>
                <c:pt idx="3076">
                  <c:v>46.4</c:v>
                </c:pt>
                <c:pt idx="3077">
                  <c:v>46.41</c:v>
                </c:pt>
                <c:pt idx="3078">
                  <c:v>46.4</c:v>
                </c:pt>
                <c:pt idx="3079">
                  <c:v>46.4</c:v>
                </c:pt>
                <c:pt idx="3080">
                  <c:v>46.33</c:v>
                </c:pt>
                <c:pt idx="3081">
                  <c:v>46.36</c:v>
                </c:pt>
                <c:pt idx="3082">
                  <c:v>46.29</c:v>
                </c:pt>
                <c:pt idx="3083">
                  <c:v>46.24</c:v>
                </c:pt>
                <c:pt idx="3084">
                  <c:v>46.18</c:v>
                </c:pt>
                <c:pt idx="3085">
                  <c:v>46.19</c:v>
                </c:pt>
                <c:pt idx="3086">
                  <c:v>46.19</c:v>
                </c:pt>
                <c:pt idx="3087">
                  <c:v>46.17</c:v>
                </c:pt>
                <c:pt idx="3088">
                  <c:v>46.13</c:v>
                </c:pt>
                <c:pt idx="3089">
                  <c:v>46.12</c:v>
                </c:pt>
                <c:pt idx="3090">
                  <c:v>46.04</c:v>
                </c:pt>
                <c:pt idx="3091">
                  <c:v>46.04</c:v>
                </c:pt>
                <c:pt idx="3092">
                  <c:v>46.04</c:v>
                </c:pt>
                <c:pt idx="3093">
                  <c:v>46.01</c:v>
                </c:pt>
                <c:pt idx="3094">
                  <c:v>45.97</c:v>
                </c:pt>
                <c:pt idx="3095">
                  <c:v>45.91</c:v>
                </c:pt>
                <c:pt idx="3096">
                  <c:v>45.89</c:v>
                </c:pt>
                <c:pt idx="3097">
                  <c:v>45.89</c:v>
                </c:pt>
                <c:pt idx="3098">
                  <c:v>45.82</c:v>
                </c:pt>
                <c:pt idx="3099">
                  <c:v>45.82</c:v>
                </c:pt>
                <c:pt idx="3100">
                  <c:v>45.83</c:v>
                </c:pt>
                <c:pt idx="3101">
                  <c:v>45.76</c:v>
                </c:pt>
                <c:pt idx="3102">
                  <c:v>45.79</c:v>
                </c:pt>
                <c:pt idx="3103">
                  <c:v>45.75</c:v>
                </c:pt>
                <c:pt idx="3104">
                  <c:v>45.71</c:v>
                </c:pt>
                <c:pt idx="3105">
                  <c:v>45.71</c:v>
                </c:pt>
                <c:pt idx="3106">
                  <c:v>45.65</c:v>
                </c:pt>
                <c:pt idx="3107">
                  <c:v>45.63</c:v>
                </c:pt>
                <c:pt idx="3108">
                  <c:v>45.58</c:v>
                </c:pt>
                <c:pt idx="3109">
                  <c:v>45.56</c:v>
                </c:pt>
                <c:pt idx="3110">
                  <c:v>45.53</c:v>
                </c:pt>
                <c:pt idx="3111">
                  <c:v>45.47</c:v>
                </c:pt>
                <c:pt idx="3112">
                  <c:v>45.47</c:v>
                </c:pt>
                <c:pt idx="3113">
                  <c:v>45.5</c:v>
                </c:pt>
                <c:pt idx="3114">
                  <c:v>45.43</c:v>
                </c:pt>
                <c:pt idx="3115">
                  <c:v>45.44</c:v>
                </c:pt>
                <c:pt idx="3116">
                  <c:v>45.36</c:v>
                </c:pt>
                <c:pt idx="3117">
                  <c:v>45.35</c:v>
                </c:pt>
                <c:pt idx="3118">
                  <c:v>45.35</c:v>
                </c:pt>
                <c:pt idx="3119">
                  <c:v>45.29</c:v>
                </c:pt>
                <c:pt idx="3120">
                  <c:v>45.32</c:v>
                </c:pt>
                <c:pt idx="3121">
                  <c:v>45.24</c:v>
                </c:pt>
                <c:pt idx="3122">
                  <c:v>45.18</c:v>
                </c:pt>
                <c:pt idx="3123">
                  <c:v>45.19</c:v>
                </c:pt>
                <c:pt idx="3124">
                  <c:v>45.18</c:v>
                </c:pt>
                <c:pt idx="3125">
                  <c:v>45.18</c:v>
                </c:pt>
                <c:pt idx="3126">
                  <c:v>45.16</c:v>
                </c:pt>
                <c:pt idx="3127">
                  <c:v>45.1</c:v>
                </c:pt>
                <c:pt idx="3128">
                  <c:v>45.09</c:v>
                </c:pt>
                <c:pt idx="3129">
                  <c:v>45.07</c:v>
                </c:pt>
                <c:pt idx="3130">
                  <c:v>45.01</c:v>
                </c:pt>
                <c:pt idx="3131">
                  <c:v>45.01</c:v>
                </c:pt>
                <c:pt idx="3132">
                  <c:v>44.97</c:v>
                </c:pt>
                <c:pt idx="3133">
                  <c:v>44.97</c:v>
                </c:pt>
                <c:pt idx="3134">
                  <c:v>44.92</c:v>
                </c:pt>
                <c:pt idx="3135">
                  <c:v>44.92</c:v>
                </c:pt>
                <c:pt idx="3136">
                  <c:v>44.9</c:v>
                </c:pt>
                <c:pt idx="3137">
                  <c:v>44.84</c:v>
                </c:pt>
                <c:pt idx="3138">
                  <c:v>44.84</c:v>
                </c:pt>
                <c:pt idx="3139">
                  <c:v>44.78</c:v>
                </c:pt>
                <c:pt idx="3140">
                  <c:v>44.8</c:v>
                </c:pt>
                <c:pt idx="3141">
                  <c:v>44.73</c:v>
                </c:pt>
                <c:pt idx="3142">
                  <c:v>44.72</c:v>
                </c:pt>
                <c:pt idx="3143">
                  <c:v>44.67</c:v>
                </c:pt>
                <c:pt idx="3144">
                  <c:v>44.61</c:v>
                </c:pt>
                <c:pt idx="3145">
                  <c:v>44.61</c:v>
                </c:pt>
                <c:pt idx="3146">
                  <c:v>44.65</c:v>
                </c:pt>
                <c:pt idx="3147">
                  <c:v>44.63</c:v>
                </c:pt>
                <c:pt idx="3148">
                  <c:v>44.53</c:v>
                </c:pt>
                <c:pt idx="3149">
                  <c:v>44.55</c:v>
                </c:pt>
                <c:pt idx="3150">
                  <c:v>44.52</c:v>
                </c:pt>
                <c:pt idx="3151">
                  <c:v>44.52</c:v>
                </c:pt>
                <c:pt idx="3152">
                  <c:v>44.45</c:v>
                </c:pt>
                <c:pt idx="3153">
                  <c:v>44.44</c:v>
                </c:pt>
                <c:pt idx="3154">
                  <c:v>44.43</c:v>
                </c:pt>
                <c:pt idx="3155">
                  <c:v>44.37</c:v>
                </c:pt>
                <c:pt idx="3156">
                  <c:v>44.41</c:v>
                </c:pt>
                <c:pt idx="3157">
                  <c:v>44.38</c:v>
                </c:pt>
                <c:pt idx="3158">
                  <c:v>44.38</c:v>
                </c:pt>
                <c:pt idx="3159">
                  <c:v>44.28</c:v>
                </c:pt>
                <c:pt idx="3160">
                  <c:v>44.29</c:v>
                </c:pt>
                <c:pt idx="3161">
                  <c:v>44.29</c:v>
                </c:pt>
                <c:pt idx="3162">
                  <c:v>44.23</c:v>
                </c:pt>
                <c:pt idx="3163">
                  <c:v>44.21</c:v>
                </c:pt>
                <c:pt idx="3164">
                  <c:v>44.21</c:v>
                </c:pt>
                <c:pt idx="3165">
                  <c:v>44.14</c:v>
                </c:pt>
                <c:pt idx="3166">
                  <c:v>44.14</c:v>
                </c:pt>
                <c:pt idx="3167">
                  <c:v>44.09</c:v>
                </c:pt>
                <c:pt idx="3168">
                  <c:v>44.08</c:v>
                </c:pt>
                <c:pt idx="3169">
                  <c:v>44.06</c:v>
                </c:pt>
                <c:pt idx="3170">
                  <c:v>44.01</c:v>
                </c:pt>
                <c:pt idx="3171">
                  <c:v>44.01</c:v>
                </c:pt>
                <c:pt idx="3172">
                  <c:v>43.97</c:v>
                </c:pt>
                <c:pt idx="3173">
                  <c:v>43.96</c:v>
                </c:pt>
                <c:pt idx="3174">
                  <c:v>43.95</c:v>
                </c:pt>
                <c:pt idx="3175">
                  <c:v>43.86</c:v>
                </c:pt>
                <c:pt idx="3176">
                  <c:v>43.89</c:v>
                </c:pt>
                <c:pt idx="3177">
                  <c:v>43.89</c:v>
                </c:pt>
                <c:pt idx="3178">
                  <c:v>43.84</c:v>
                </c:pt>
                <c:pt idx="3179">
                  <c:v>43.83</c:v>
                </c:pt>
                <c:pt idx="3180">
                  <c:v>43.8</c:v>
                </c:pt>
                <c:pt idx="3181">
                  <c:v>43.77</c:v>
                </c:pt>
                <c:pt idx="3182">
                  <c:v>43.71</c:v>
                </c:pt>
                <c:pt idx="3183">
                  <c:v>43.67</c:v>
                </c:pt>
                <c:pt idx="3184">
                  <c:v>43.67</c:v>
                </c:pt>
                <c:pt idx="3185">
                  <c:v>43.7</c:v>
                </c:pt>
                <c:pt idx="3186">
                  <c:v>43.65</c:v>
                </c:pt>
                <c:pt idx="3187">
                  <c:v>43.64</c:v>
                </c:pt>
                <c:pt idx="3188">
                  <c:v>43.61</c:v>
                </c:pt>
                <c:pt idx="3189">
                  <c:v>43.58</c:v>
                </c:pt>
                <c:pt idx="3190">
                  <c:v>43.58</c:v>
                </c:pt>
                <c:pt idx="3191">
                  <c:v>43.54</c:v>
                </c:pt>
                <c:pt idx="3192">
                  <c:v>43.49</c:v>
                </c:pt>
                <c:pt idx="3193">
                  <c:v>43.43</c:v>
                </c:pt>
                <c:pt idx="3194">
                  <c:v>43.4</c:v>
                </c:pt>
                <c:pt idx="3195">
                  <c:v>43.42</c:v>
                </c:pt>
                <c:pt idx="3196">
                  <c:v>43.4</c:v>
                </c:pt>
                <c:pt idx="3197">
                  <c:v>43.4</c:v>
                </c:pt>
                <c:pt idx="3198">
                  <c:v>43.35</c:v>
                </c:pt>
                <c:pt idx="3199">
                  <c:v>43.3</c:v>
                </c:pt>
                <c:pt idx="3200">
                  <c:v>43.26</c:v>
                </c:pt>
                <c:pt idx="3201">
                  <c:v>43.27</c:v>
                </c:pt>
                <c:pt idx="3202">
                  <c:v>43.26</c:v>
                </c:pt>
                <c:pt idx="3203">
                  <c:v>43.23</c:v>
                </c:pt>
                <c:pt idx="3204">
                  <c:v>43.23</c:v>
                </c:pt>
                <c:pt idx="3205">
                  <c:v>43.18</c:v>
                </c:pt>
                <c:pt idx="3206">
                  <c:v>43.18</c:v>
                </c:pt>
                <c:pt idx="3207">
                  <c:v>43.11</c:v>
                </c:pt>
                <c:pt idx="3208">
                  <c:v>43.07</c:v>
                </c:pt>
                <c:pt idx="3209">
                  <c:v>43.05</c:v>
                </c:pt>
                <c:pt idx="3210">
                  <c:v>43.05</c:v>
                </c:pt>
                <c:pt idx="3211">
                  <c:v>43.07</c:v>
                </c:pt>
                <c:pt idx="3212">
                  <c:v>43.05</c:v>
                </c:pt>
                <c:pt idx="3213">
                  <c:v>43.02</c:v>
                </c:pt>
                <c:pt idx="3214">
                  <c:v>42.97</c:v>
                </c:pt>
                <c:pt idx="3215">
                  <c:v>43.03</c:v>
                </c:pt>
                <c:pt idx="3216">
                  <c:v>43</c:v>
                </c:pt>
                <c:pt idx="3217">
                  <c:v>43</c:v>
                </c:pt>
                <c:pt idx="3218">
                  <c:v>43.11</c:v>
                </c:pt>
                <c:pt idx="3219">
                  <c:v>43.33</c:v>
                </c:pt>
                <c:pt idx="3220">
                  <c:v>43.2</c:v>
                </c:pt>
                <c:pt idx="3221">
                  <c:v>43.12</c:v>
                </c:pt>
                <c:pt idx="3222">
                  <c:v>43.09</c:v>
                </c:pt>
                <c:pt idx="3223">
                  <c:v>43.09</c:v>
                </c:pt>
                <c:pt idx="3224">
                  <c:v>43</c:v>
                </c:pt>
                <c:pt idx="3225">
                  <c:v>42.95</c:v>
                </c:pt>
              </c:numCache>
            </c:numRef>
          </c:xVal>
          <c:yVal>
            <c:numRef>
              <c:f>'1'!$G$1099:$G$10000</c:f>
              <c:numCache>
                <c:formatCode>General</c:formatCode>
                <c:ptCount val="8902"/>
                <c:pt idx="0">
                  <c:v>2.8188800000000002E-3</c:v>
                </c:pt>
                <c:pt idx="1">
                  <c:v>2.8157E-3</c:v>
                </c:pt>
                <c:pt idx="2">
                  <c:v>2.8127899999999999E-3</c:v>
                </c:pt>
                <c:pt idx="3">
                  <c:v>2.8097600000000001E-3</c:v>
                </c:pt>
                <c:pt idx="4">
                  <c:v>2.8068799999999999E-3</c:v>
                </c:pt>
                <c:pt idx="5">
                  <c:v>2.8068799999999999E-3</c:v>
                </c:pt>
                <c:pt idx="6">
                  <c:v>2.8040500000000002E-3</c:v>
                </c:pt>
                <c:pt idx="7">
                  <c:v>2.80139E-3</c:v>
                </c:pt>
                <c:pt idx="8">
                  <c:v>2.7991800000000001E-3</c:v>
                </c:pt>
                <c:pt idx="9">
                  <c:v>2.7969900000000001E-3</c:v>
                </c:pt>
                <c:pt idx="10">
                  <c:v>2.7948199999999999E-3</c:v>
                </c:pt>
                <c:pt idx="11">
                  <c:v>2.7948199999999999E-3</c:v>
                </c:pt>
                <c:pt idx="12">
                  <c:v>2.79277E-3</c:v>
                </c:pt>
                <c:pt idx="13">
                  <c:v>2.7910399999999998E-3</c:v>
                </c:pt>
                <c:pt idx="14">
                  <c:v>2.7889999999999998E-3</c:v>
                </c:pt>
                <c:pt idx="15">
                  <c:v>2.7874000000000002E-3</c:v>
                </c:pt>
                <c:pt idx="16">
                  <c:v>2.78568E-3</c:v>
                </c:pt>
                <c:pt idx="17">
                  <c:v>2.78437E-3</c:v>
                </c:pt>
                <c:pt idx="18">
                  <c:v>2.78437E-3</c:v>
                </c:pt>
                <c:pt idx="19">
                  <c:v>2.7828200000000001E-3</c:v>
                </c:pt>
                <c:pt idx="20">
                  <c:v>2.7816199999999998E-3</c:v>
                </c:pt>
                <c:pt idx="21">
                  <c:v>2.78057E-3</c:v>
                </c:pt>
                <c:pt idx="22">
                  <c:v>2.7794299999999998E-3</c:v>
                </c:pt>
                <c:pt idx="23">
                  <c:v>2.7783600000000001E-3</c:v>
                </c:pt>
                <c:pt idx="24">
                  <c:v>2.7783600000000001E-3</c:v>
                </c:pt>
                <c:pt idx="25">
                  <c:v>2.7774000000000002E-3</c:v>
                </c:pt>
                <c:pt idx="26">
                  <c:v>2.7763000000000002E-3</c:v>
                </c:pt>
                <c:pt idx="27">
                  <c:v>2.7755700000000002E-3</c:v>
                </c:pt>
                <c:pt idx="28">
                  <c:v>2.7750600000000002E-3</c:v>
                </c:pt>
                <c:pt idx="29">
                  <c:v>2.7744900000000001E-3</c:v>
                </c:pt>
                <c:pt idx="30">
                  <c:v>2.7744900000000001E-3</c:v>
                </c:pt>
                <c:pt idx="31">
                  <c:v>2.7739700000000002E-3</c:v>
                </c:pt>
                <c:pt idx="32">
                  <c:v>2.7735400000000001E-3</c:v>
                </c:pt>
                <c:pt idx="33">
                  <c:v>2.77313E-3</c:v>
                </c:pt>
                <c:pt idx="34">
                  <c:v>2.7726600000000001E-3</c:v>
                </c:pt>
                <c:pt idx="35">
                  <c:v>2.7721199999999999E-3</c:v>
                </c:pt>
                <c:pt idx="36">
                  <c:v>2.77188E-3</c:v>
                </c:pt>
                <c:pt idx="37">
                  <c:v>2.77188E-3</c:v>
                </c:pt>
                <c:pt idx="38">
                  <c:v>2.7716899999999998E-3</c:v>
                </c:pt>
                <c:pt idx="39">
                  <c:v>2.7716799999999999E-3</c:v>
                </c:pt>
                <c:pt idx="40">
                  <c:v>2.7716199999999998E-3</c:v>
                </c:pt>
                <c:pt idx="41">
                  <c:v>2.7715499999999998E-3</c:v>
                </c:pt>
                <c:pt idx="42">
                  <c:v>2.7716799999999999E-3</c:v>
                </c:pt>
                <c:pt idx="43">
                  <c:v>2.7716799999999999E-3</c:v>
                </c:pt>
                <c:pt idx="44">
                  <c:v>2.77188E-3</c:v>
                </c:pt>
                <c:pt idx="45">
                  <c:v>2.7721299999999998E-3</c:v>
                </c:pt>
                <c:pt idx="46">
                  <c:v>2.7722799999999998E-3</c:v>
                </c:pt>
                <c:pt idx="47">
                  <c:v>2.7723499999999998E-3</c:v>
                </c:pt>
                <c:pt idx="48">
                  <c:v>2.77254E-3</c:v>
                </c:pt>
                <c:pt idx="49">
                  <c:v>2.7727699999999999E-3</c:v>
                </c:pt>
                <c:pt idx="50">
                  <c:v>2.7727699999999999E-3</c:v>
                </c:pt>
                <c:pt idx="51">
                  <c:v>2.7730699999999999E-3</c:v>
                </c:pt>
                <c:pt idx="52">
                  <c:v>2.7734299999999999E-3</c:v>
                </c:pt>
                <c:pt idx="53">
                  <c:v>2.7739100000000001E-3</c:v>
                </c:pt>
                <c:pt idx="54">
                  <c:v>2.7742600000000002E-3</c:v>
                </c:pt>
                <c:pt idx="55">
                  <c:v>2.7748999999999998E-3</c:v>
                </c:pt>
                <c:pt idx="56">
                  <c:v>2.7748999999999998E-3</c:v>
                </c:pt>
                <c:pt idx="57">
                  <c:v>2.7755800000000001E-3</c:v>
                </c:pt>
                <c:pt idx="58">
                  <c:v>2.7762099999999999E-3</c:v>
                </c:pt>
                <c:pt idx="59">
                  <c:v>2.7769000000000001E-3</c:v>
                </c:pt>
                <c:pt idx="60">
                  <c:v>2.7776799999999998E-3</c:v>
                </c:pt>
                <c:pt idx="61">
                  <c:v>2.7784799999999998E-3</c:v>
                </c:pt>
                <c:pt idx="62">
                  <c:v>2.7784799999999998E-3</c:v>
                </c:pt>
                <c:pt idx="63">
                  <c:v>2.7793000000000002E-3</c:v>
                </c:pt>
                <c:pt idx="64">
                  <c:v>2.78013E-3</c:v>
                </c:pt>
                <c:pt idx="65">
                  <c:v>2.78101E-3</c:v>
                </c:pt>
                <c:pt idx="66">
                  <c:v>2.78181E-3</c:v>
                </c:pt>
                <c:pt idx="67">
                  <c:v>2.7826999999999999E-3</c:v>
                </c:pt>
                <c:pt idx="68">
                  <c:v>2.7836200000000001E-3</c:v>
                </c:pt>
                <c:pt idx="69">
                  <c:v>2.7836200000000001E-3</c:v>
                </c:pt>
                <c:pt idx="70">
                  <c:v>2.7845999999999999E-3</c:v>
                </c:pt>
                <c:pt idx="71">
                  <c:v>2.7856700000000001E-3</c:v>
                </c:pt>
                <c:pt idx="72">
                  <c:v>2.7867199999999999E-3</c:v>
                </c:pt>
                <c:pt idx="73">
                  <c:v>2.7878E-3</c:v>
                </c:pt>
                <c:pt idx="74">
                  <c:v>2.7889999999999998E-3</c:v>
                </c:pt>
                <c:pt idx="75">
                  <c:v>2.79006E-3</c:v>
                </c:pt>
                <c:pt idx="76">
                  <c:v>2.79006E-3</c:v>
                </c:pt>
                <c:pt idx="77">
                  <c:v>2.7912100000000001E-3</c:v>
                </c:pt>
                <c:pt idx="78">
                  <c:v>2.7924299999999998E-3</c:v>
                </c:pt>
                <c:pt idx="79">
                  <c:v>2.7937299999999999E-3</c:v>
                </c:pt>
                <c:pt idx="80">
                  <c:v>2.7950200000000001E-3</c:v>
                </c:pt>
                <c:pt idx="81">
                  <c:v>2.7963599999999999E-3</c:v>
                </c:pt>
                <c:pt idx="82">
                  <c:v>2.7963599999999999E-3</c:v>
                </c:pt>
                <c:pt idx="83">
                  <c:v>2.7976099999999999E-3</c:v>
                </c:pt>
                <c:pt idx="84">
                  <c:v>2.79904E-3</c:v>
                </c:pt>
                <c:pt idx="85">
                  <c:v>2.8004200000000001E-3</c:v>
                </c:pt>
                <c:pt idx="86">
                  <c:v>2.80189E-3</c:v>
                </c:pt>
                <c:pt idx="87">
                  <c:v>2.8032899999999999E-3</c:v>
                </c:pt>
                <c:pt idx="88">
                  <c:v>2.8047200000000001E-3</c:v>
                </c:pt>
                <c:pt idx="89">
                  <c:v>2.8047200000000001E-3</c:v>
                </c:pt>
                <c:pt idx="90">
                  <c:v>2.8062E-3</c:v>
                </c:pt>
                <c:pt idx="91">
                  <c:v>2.80773E-3</c:v>
                </c:pt>
                <c:pt idx="92">
                  <c:v>2.8092799999999999E-3</c:v>
                </c:pt>
                <c:pt idx="93">
                  <c:v>2.8108899999999999E-3</c:v>
                </c:pt>
                <c:pt idx="94">
                  <c:v>2.81249E-3</c:v>
                </c:pt>
                <c:pt idx="95">
                  <c:v>2.8142100000000001E-3</c:v>
                </c:pt>
                <c:pt idx="96">
                  <c:v>2.8142100000000001E-3</c:v>
                </c:pt>
                <c:pt idx="97">
                  <c:v>2.8159299999999999E-3</c:v>
                </c:pt>
                <c:pt idx="98">
                  <c:v>2.8178299999999999E-3</c:v>
                </c:pt>
                <c:pt idx="99">
                  <c:v>2.8196300000000001E-3</c:v>
                </c:pt>
                <c:pt idx="100">
                  <c:v>2.8213399999999999E-3</c:v>
                </c:pt>
                <c:pt idx="101">
                  <c:v>2.82321E-3</c:v>
                </c:pt>
                <c:pt idx="102">
                  <c:v>2.82321E-3</c:v>
                </c:pt>
                <c:pt idx="103">
                  <c:v>2.8250699999999998E-3</c:v>
                </c:pt>
                <c:pt idx="104">
                  <c:v>2.82702E-3</c:v>
                </c:pt>
                <c:pt idx="105">
                  <c:v>2.8289600000000002E-3</c:v>
                </c:pt>
                <c:pt idx="106">
                  <c:v>2.8308700000000001E-3</c:v>
                </c:pt>
                <c:pt idx="107">
                  <c:v>2.8328799999999999E-3</c:v>
                </c:pt>
                <c:pt idx="108">
                  <c:v>2.8348900000000001E-3</c:v>
                </c:pt>
                <c:pt idx="109">
                  <c:v>2.8348900000000001E-3</c:v>
                </c:pt>
                <c:pt idx="110">
                  <c:v>2.83687E-3</c:v>
                </c:pt>
                <c:pt idx="111">
                  <c:v>2.8388799999999998E-3</c:v>
                </c:pt>
                <c:pt idx="112">
                  <c:v>2.8410200000000001E-3</c:v>
                </c:pt>
                <c:pt idx="113">
                  <c:v>2.843E-3</c:v>
                </c:pt>
                <c:pt idx="114">
                  <c:v>2.8449999999999999E-3</c:v>
                </c:pt>
                <c:pt idx="115">
                  <c:v>2.8471099999999999E-3</c:v>
                </c:pt>
                <c:pt idx="116">
                  <c:v>2.8471099999999999E-3</c:v>
                </c:pt>
                <c:pt idx="117">
                  <c:v>2.8491200000000001E-3</c:v>
                </c:pt>
                <c:pt idx="118">
                  <c:v>2.85112E-3</c:v>
                </c:pt>
                <c:pt idx="119">
                  <c:v>2.8532700000000002E-3</c:v>
                </c:pt>
                <c:pt idx="120">
                  <c:v>2.8553900000000002E-3</c:v>
                </c:pt>
                <c:pt idx="121">
                  <c:v>2.8575200000000001E-3</c:v>
                </c:pt>
                <c:pt idx="122">
                  <c:v>2.8575200000000001E-3</c:v>
                </c:pt>
                <c:pt idx="123">
                  <c:v>2.8597700000000002E-3</c:v>
                </c:pt>
                <c:pt idx="124">
                  <c:v>2.8620899999999999E-3</c:v>
                </c:pt>
                <c:pt idx="125">
                  <c:v>2.8644E-3</c:v>
                </c:pt>
                <c:pt idx="126">
                  <c:v>2.8667100000000002E-3</c:v>
                </c:pt>
                <c:pt idx="127">
                  <c:v>2.8691300000000001E-3</c:v>
                </c:pt>
                <c:pt idx="128">
                  <c:v>2.8715400000000001E-3</c:v>
                </c:pt>
                <c:pt idx="129">
                  <c:v>2.8715400000000001E-3</c:v>
                </c:pt>
                <c:pt idx="130">
                  <c:v>2.8739899999999999E-3</c:v>
                </c:pt>
                <c:pt idx="131">
                  <c:v>2.8764300000000001E-3</c:v>
                </c:pt>
                <c:pt idx="132">
                  <c:v>2.87893E-3</c:v>
                </c:pt>
                <c:pt idx="133">
                  <c:v>2.8812899999999999E-3</c:v>
                </c:pt>
                <c:pt idx="134">
                  <c:v>2.8837899999999998E-3</c:v>
                </c:pt>
                <c:pt idx="135">
                  <c:v>2.8862599999999999E-3</c:v>
                </c:pt>
                <c:pt idx="136">
                  <c:v>2.8862599999999999E-3</c:v>
                </c:pt>
                <c:pt idx="137">
                  <c:v>2.88879E-3</c:v>
                </c:pt>
                <c:pt idx="138">
                  <c:v>2.89142E-3</c:v>
                </c:pt>
                <c:pt idx="139">
                  <c:v>2.8939500000000002E-3</c:v>
                </c:pt>
                <c:pt idx="140">
                  <c:v>2.8966299999999999E-3</c:v>
                </c:pt>
                <c:pt idx="141">
                  <c:v>2.8992499999999999E-3</c:v>
                </c:pt>
                <c:pt idx="142">
                  <c:v>2.8992499999999999E-3</c:v>
                </c:pt>
                <c:pt idx="143">
                  <c:v>2.9017700000000001E-3</c:v>
                </c:pt>
                <c:pt idx="144">
                  <c:v>2.9043699999999999E-3</c:v>
                </c:pt>
                <c:pt idx="145">
                  <c:v>2.9070599999999999E-3</c:v>
                </c:pt>
                <c:pt idx="146">
                  <c:v>2.9096700000000001E-3</c:v>
                </c:pt>
                <c:pt idx="147">
                  <c:v>2.9122800000000002E-3</c:v>
                </c:pt>
                <c:pt idx="148">
                  <c:v>2.9150500000000002E-3</c:v>
                </c:pt>
                <c:pt idx="149">
                  <c:v>2.9150500000000002E-3</c:v>
                </c:pt>
                <c:pt idx="150">
                  <c:v>2.9177999999999999E-3</c:v>
                </c:pt>
                <c:pt idx="151">
                  <c:v>2.9206599999999998E-3</c:v>
                </c:pt>
                <c:pt idx="152">
                  <c:v>2.92348E-3</c:v>
                </c:pt>
                <c:pt idx="153">
                  <c:v>2.9262899999999998E-3</c:v>
                </c:pt>
                <c:pt idx="154">
                  <c:v>2.9290900000000001E-3</c:v>
                </c:pt>
                <c:pt idx="155">
                  <c:v>2.9318600000000001E-3</c:v>
                </c:pt>
                <c:pt idx="156">
                  <c:v>2.9318600000000001E-3</c:v>
                </c:pt>
                <c:pt idx="157">
                  <c:v>2.9347499999999999E-3</c:v>
                </c:pt>
                <c:pt idx="158">
                  <c:v>2.9376599999999999E-3</c:v>
                </c:pt>
                <c:pt idx="159">
                  <c:v>2.94035E-3</c:v>
                </c:pt>
                <c:pt idx="160">
                  <c:v>2.9432199999999999E-3</c:v>
                </c:pt>
                <c:pt idx="161">
                  <c:v>2.9461700000000001E-3</c:v>
                </c:pt>
                <c:pt idx="162">
                  <c:v>2.9461700000000001E-3</c:v>
                </c:pt>
                <c:pt idx="163">
                  <c:v>2.9489E-3</c:v>
                </c:pt>
                <c:pt idx="164">
                  <c:v>2.9517800000000002E-3</c:v>
                </c:pt>
                <c:pt idx="165">
                  <c:v>2.9546300000000002E-3</c:v>
                </c:pt>
                <c:pt idx="166">
                  <c:v>2.9575700000000001E-3</c:v>
                </c:pt>
                <c:pt idx="167">
                  <c:v>2.9603799999999999E-3</c:v>
                </c:pt>
                <c:pt idx="168">
                  <c:v>2.96336E-3</c:v>
                </c:pt>
                <c:pt idx="169">
                  <c:v>2.96336E-3</c:v>
                </c:pt>
                <c:pt idx="170">
                  <c:v>2.96627E-3</c:v>
                </c:pt>
                <c:pt idx="171">
                  <c:v>2.96912E-3</c:v>
                </c:pt>
                <c:pt idx="172">
                  <c:v>2.97218E-3</c:v>
                </c:pt>
                <c:pt idx="173">
                  <c:v>2.9751199999999999E-3</c:v>
                </c:pt>
                <c:pt idx="174">
                  <c:v>2.9780499999999999E-3</c:v>
                </c:pt>
                <c:pt idx="175">
                  <c:v>2.98095E-3</c:v>
                </c:pt>
                <c:pt idx="176">
                  <c:v>2.98095E-3</c:v>
                </c:pt>
                <c:pt idx="177">
                  <c:v>2.9839799999999998E-3</c:v>
                </c:pt>
                <c:pt idx="178">
                  <c:v>2.9870299999999999E-3</c:v>
                </c:pt>
                <c:pt idx="179">
                  <c:v>2.9899599999999998E-3</c:v>
                </c:pt>
                <c:pt idx="180">
                  <c:v>2.9930500000000001E-3</c:v>
                </c:pt>
                <c:pt idx="181">
                  <c:v>2.9959299999999999E-3</c:v>
                </c:pt>
                <c:pt idx="182">
                  <c:v>2.9959299999999999E-3</c:v>
                </c:pt>
                <c:pt idx="183">
                  <c:v>2.99899E-3</c:v>
                </c:pt>
                <c:pt idx="184">
                  <c:v>3.0020899999999998E-3</c:v>
                </c:pt>
                <c:pt idx="185">
                  <c:v>3.0050300000000001E-3</c:v>
                </c:pt>
                <c:pt idx="186">
                  <c:v>3.0081800000000001E-3</c:v>
                </c:pt>
                <c:pt idx="187">
                  <c:v>3.0113200000000001E-3</c:v>
                </c:pt>
                <c:pt idx="188">
                  <c:v>3.0143700000000002E-3</c:v>
                </c:pt>
                <c:pt idx="189">
                  <c:v>3.0143700000000002E-3</c:v>
                </c:pt>
                <c:pt idx="190">
                  <c:v>3.0174500000000001E-3</c:v>
                </c:pt>
                <c:pt idx="191">
                  <c:v>3.0205499999999999E-3</c:v>
                </c:pt>
                <c:pt idx="192">
                  <c:v>3.0237100000000002E-3</c:v>
                </c:pt>
                <c:pt idx="193">
                  <c:v>3.0268700000000001E-3</c:v>
                </c:pt>
                <c:pt idx="194">
                  <c:v>3.0298500000000002E-3</c:v>
                </c:pt>
                <c:pt idx="195">
                  <c:v>3.0329699999999999E-3</c:v>
                </c:pt>
                <c:pt idx="196">
                  <c:v>3.0329699999999999E-3</c:v>
                </c:pt>
                <c:pt idx="197">
                  <c:v>3.0362399999999999E-3</c:v>
                </c:pt>
                <c:pt idx="198">
                  <c:v>3.0393400000000002E-3</c:v>
                </c:pt>
                <c:pt idx="199">
                  <c:v>3.0425399999999998E-3</c:v>
                </c:pt>
                <c:pt idx="200">
                  <c:v>3.0457000000000001E-3</c:v>
                </c:pt>
                <c:pt idx="201">
                  <c:v>3.0488199999999998E-3</c:v>
                </c:pt>
                <c:pt idx="202">
                  <c:v>3.0488199999999998E-3</c:v>
                </c:pt>
                <c:pt idx="203">
                  <c:v>3.05201E-3</c:v>
                </c:pt>
                <c:pt idx="204">
                  <c:v>3.0552600000000002E-3</c:v>
                </c:pt>
                <c:pt idx="205">
                  <c:v>3.0585E-3</c:v>
                </c:pt>
                <c:pt idx="206">
                  <c:v>3.0616599999999999E-3</c:v>
                </c:pt>
                <c:pt idx="207">
                  <c:v>3.0649200000000001E-3</c:v>
                </c:pt>
                <c:pt idx="208">
                  <c:v>3.0681300000000001E-3</c:v>
                </c:pt>
                <c:pt idx="209">
                  <c:v>3.0681300000000001E-3</c:v>
                </c:pt>
                <c:pt idx="210">
                  <c:v>3.0713200000000002E-3</c:v>
                </c:pt>
                <c:pt idx="211">
                  <c:v>3.0745400000000002E-3</c:v>
                </c:pt>
                <c:pt idx="212">
                  <c:v>3.0777299999999999E-3</c:v>
                </c:pt>
                <c:pt idx="213">
                  <c:v>3.08099E-3</c:v>
                </c:pt>
                <c:pt idx="214">
                  <c:v>3.0842299999999999E-3</c:v>
                </c:pt>
                <c:pt idx="215">
                  <c:v>3.08749E-3</c:v>
                </c:pt>
                <c:pt idx="216">
                  <c:v>3.08749E-3</c:v>
                </c:pt>
                <c:pt idx="217">
                  <c:v>3.0907199999999999E-3</c:v>
                </c:pt>
                <c:pt idx="218">
                  <c:v>3.09406E-3</c:v>
                </c:pt>
                <c:pt idx="219">
                  <c:v>3.0972999999999999E-3</c:v>
                </c:pt>
                <c:pt idx="220">
                  <c:v>3.1005799999999999E-3</c:v>
                </c:pt>
                <c:pt idx="221">
                  <c:v>3.1038900000000002E-3</c:v>
                </c:pt>
                <c:pt idx="222">
                  <c:v>3.1071599999999999E-3</c:v>
                </c:pt>
                <c:pt idx="223">
                  <c:v>3.1071599999999999E-3</c:v>
                </c:pt>
                <c:pt idx="224">
                  <c:v>3.1103900000000002E-3</c:v>
                </c:pt>
                <c:pt idx="225">
                  <c:v>3.1136900000000001E-3</c:v>
                </c:pt>
                <c:pt idx="226">
                  <c:v>3.11692E-3</c:v>
                </c:pt>
                <c:pt idx="227">
                  <c:v>3.1201599999999999E-3</c:v>
                </c:pt>
                <c:pt idx="228">
                  <c:v>3.1235E-3</c:v>
                </c:pt>
                <c:pt idx="229">
                  <c:v>3.1235E-3</c:v>
                </c:pt>
                <c:pt idx="230">
                  <c:v>3.1268200000000002E-3</c:v>
                </c:pt>
                <c:pt idx="231">
                  <c:v>3.1301100000000002E-3</c:v>
                </c:pt>
                <c:pt idx="232">
                  <c:v>3.1334499999999999E-3</c:v>
                </c:pt>
                <c:pt idx="233">
                  <c:v>3.1367299999999999E-3</c:v>
                </c:pt>
                <c:pt idx="234">
                  <c:v>3.1399900000000001E-3</c:v>
                </c:pt>
                <c:pt idx="235">
                  <c:v>3.1433199999999998E-3</c:v>
                </c:pt>
                <c:pt idx="236">
                  <c:v>3.1433199999999998E-3</c:v>
                </c:pt>
                <c:pt idx="237">
                  <c:v>3.1465500000000001E-3</c:v>
                </c:pt>
                <c:pt idx="238">
                  <c:v>3.1498899999999998E-3</c:v>
                </c:pt>
                <c:pt idx="239">
                  <c:v>3.1531300000000001E-3</c:v>
                </c:pt>
                <c:pt idx="240">
                  <c:v>3.1564499999999999E-3</c:v>
                </c:pt>
                <c:pt idx="241">
                  <c:v>3.1596900000000002E-3</c:v>
                </c:pt>
                <c:pt idx="242">
                  <c:v>3.1596900000000002E-3</c:v>
                </c:pt>
                <c:pt idx="243">
                  <c:v>3.1634200000000001E-3</c:v>
                </c:pt>
                <c:pt idx="244">
                  <c:v>3.1666300000000001E-3</c:v>
                </c:pt>
                <c:pt idx="245">
                  <c:v>3.1698899999999999E-3</c:v>
                </c:pt>
                <c:pt idx="246">
                  <c:v>3.1730500000000002E-3</c:v>
                </c:pt>
                <c:pt idx="247">
                  <c:v>3.17629E-3</c:v>
                </c:pt>
                <c:pt idx="248">
                  <c:v>3.1794700000000002E-3</c:v>
                </c:pt>
                <c:pt idx="249">
                  <c:v>3.1794700000000002E-3</c:v>
                </c:pt>
                <c:pt idx="250">
                  <c:v>3.1826599999999999E-3</c:v>
                </c:pt>
                <c:pt idx="251">
                  <c:v>3.1857700000000001E-3</c:v>
                </c:pt>
                <c:pt idx="252">
                  <c:v>3.1888900000000002E-3</c:v>
                </c:pt>
                <c:pt idx="253">
                  <c:v>3.1920400000000002E-3</c:v>
                </c:pt>
                <c:pt idx="254">
                  <c:v>3.1951200000000001E-3</c:v>
                </c:pt>
                <c:pt idx="255">
                  <c:v>3.1981599999999998E-3</c:v>
                </c:pt>
                <c:pt idx="256">
                  <c:v>3.1981599999999998E-3</c:v>
                </c:pt>
                <c:pt idx="257">
                  <c:v>3.2012199999999998E-3</c:v>
                </c:pt>
                <c:pt idx="258">
                  <c:v>3.2042899999999998E-3</c:v>
                </c:pt>
                <c:pt idx="259">
                  <c:v>3.2073800000000001E-3</c:v>
                </c:pt>
                <c:pt idx="260">
                  <c:v>3.2104400000000002E-3</c:v>
                </c:pt>
                <c:pt idx="261">
                  <c:v>3.2133499999999998E-3</c:v>
                </c:pt>
                <c:pt idx="262">
                  <c:v>3.2133499999999998E-3</c:v>
                </c:pt>
                <c:pt idx="263">
                  <c:v>3.21638E-3</c:v>
                </c:pt>
                <c:pt idx="264">
                  <c:v>3.2193199999999999E-3</c:v>
                </c:pt>
                <c:pt idx="265">
                  <c:v>3.2222800000000001E-3</c:v>
                </c:pt>
                <c:pt idx="266">
                  <c:v>3.2251900000000002E-3</c:v>
                </c:pt>
                <c:pt idx="267">
                  <c:v>3.2281300000000001E-3</c:v>
                </c:pt>
                <c:pt idx="268">
                  <c:v>3.23091E-3</c:v>
                </c:pt>
                <c:pt idx="269">
                  <c:v>3.23091E-3</c:v>
                </c:pt>
                <c:pt idx="270">
                  <c:v>3.2336399999999999E-3</c:v>
                </c:pt>
                <c:pt idx="271">
                  <c:v>3.23646E-3</c:v>
                </c:pt>
                <c:pt idx="272">
                  <c:v>3.2392699999999998E-3</c:v>
                </c:pt>
                <c:pt idx="273">
                  <c:v>3.24209E-3</c:v>
                </c:pt>
                <c:pt idx="274">
                  <c:v>3.2447999999999999E-3</c:v>
                </c:pt>
                <c:pt idx="275">
                  <c:v>3.24749E-3</c:v>
                </c:pt>
                <c:pt idx="276">
                  <c:v>3.24749E-3</c:v>
                </c:pt>
                <c:pt idx="277">
                  <c:v>3.2501800000000001E-3</c:v>
                </c:pt>
                <c:pt idx="278">
                  <c:v>3.2528399999999999E-3</c:v>
                </c:pt>
                <c:pt idx="279">
                  <c:v>3.2554200000000002E-3</c:v>
                </c:pt>
                <c:pt idx="280">
                  <c:v>3.2581099999999998E-3</c:v>
                </c:pt>
                <c:pt idx="281">
                  <c:v>3.2607199999999999E-3</c:v>
                </c:pt>
                <c:pt idx="282">
                  <c:v>3.2632099999999999E-3</c:v>
                </c:pt>
                <c:pt idx="283">
                  <c:v>3.2632099999999999E-3</c:v>
                </c:pt>
                <c:pt idx="284">
                  <c:v>3.2657300000000001E-3</c:v>
                </c:pt>
                <c:pt idx="285">
                  <c:v>3.2682599999999998E-3</c:v>
                </c:pt>
                <c:pt idx="286">
                  <c:v>3.2706900000000001E-3</c:v>
                </c:pt>
                <c:pt idx="287">
                  <c:v>3.2730799999999998E-3</c:v>
                </c:pt>
                <c:pt idx="288">
                  <c:v>3.2754300000000002E-3</c:v>
                </c:pt>
                <c:pt idx="289">
                  <c:v>3.2754300000000002E-3</c:v>
                </c:pt>
                <c:pt idx="290">
                  <c:v>3.2777599999999998E-3</c:v>
                </c:pt>
                <c:pt idx="291">
                  <c:v>3.2799600000000002E-3</c:v>
                </c:pt>
                <c:pt idx="292">
                  <c:v>3.2820599999999998E-3</c:v>
                </c:pt>
                <c:pt idx="293">
                  <c:v>3.2843E-3</c:v>
                </c:pt>
                <c:pt idx="294">
                  <c:v>3.28649E-3</c:v>
                </c:pt>
                <c:pt idx="295">
                  <c:v>3.28861E-3</c:v>
                </c:pt>
                <c:pt idx="296">
                  <c:v>3.28861E-3</c:v>
                </c:pt>
                <c:pt idx="297">
                  <c:v>3.29057E-3</c:v>
                </c:pt>
                <c:pt idx="298">
                  <c:v>3.2926299999999999E-3</c:v>
                </c:pt>
                <c:pt idx="299">
                  <c:v>3.2946099999999999E-3</c:v>
                </c:pt>
                <c:pt idx="300">
                  <c:v>3.2965500000000001E-3</c:v>
                </c:pt>
                <c:pt idx="301">
                  <c:v>3.2983800000000001E-3</c:v>
                </c:pt>
                <c:pt idx="302">
                  <c:v>3.3001100000000002E-3</c:v>
                </c:pt>
                <c:pt idx="303">
                  <c:v>3.3001100000000002E-3</c:v>
                </c:pt>
                <c:pt idx="304">
                  <c:v>3.3019E-3</c:v>
                </c:pt>
                <c:pt idx="305">
                  <c:v>3.3037100000000001E-3</c:v>
                </c:pt>
                <c:pt idx="306">
                  <c:v>3.30533E-3</c:v>
                </c:pt>
                <c:pt idx="307">
                  <c:v>3.3070199999999999E-3</c:v>
                </c:pt>
                <c:pt idx="308">
                  <c:v>3.3086299999999999E-3</c:v>
                </c:pt>
                <c:pt idx="309">
                  <c:v>3.3086299999999999E-3</c:v>
                </c:pt>
                <c:pt idx="310">
                  <c:v>3.3101300000000001E-3</c:v>
                </c:pt>
                <c:pt idx="311">
                  <c:v>3.3116299999999999E-3</c:v>
                </c:pt>
                <c:pt idx="312">
                  <c:v>3.31299E-3</c:v>
                </c:pt>
                <c:pt idx="313">
                  <c:v>3.3144699999999999E-3</c:v>
                </c:pt>
                <c:pt idx="314">
                  <c:v>3.3157500000000001E-3</c:v>
                </c:pt>
                <c:pt idx="315">
                  <c:v>3.3169900000000001E-3</c:v>
                </c:pt>
                <c:pt idx="316">
                  <c:v>3.3169900000000001E-3</c:v>
                </c:pt>
                <c:pt idx="317">
                  <c:v>3.31818E-3</c:v>
                </c:pt>
                <c:pt idx="318">
                  <c:v>3.3193599999999999E-3</c:v>
                </c:pt>
                <c:pt idx="319">
                  <c:v>3.3204300000000001E-3</c:v>
                </c:pt>
                <c:pt idx="320">
                  <c:v>3.3214300000000002E-3</c:v>
                </c:pt>
                <c:pt idx="321">
                  <c:v>3.32235E-3</c:v>
                </c:pt>
                <c:pt idx="322">
                  <c:v>3.3231300000000001E-3</c:v>
                </c:pt>
                <c:pt idx="323">
                  <c:v>3.3231300000000001E-3</c:v>
                </c:pt>
                <c:pt idx="324">
                  <c:v>3.3241099999999999E-3</c:v>
                </c:pt>
                <c:pt idx="325">
                  <c:v>3.32483E-3</c:v>
                </c:pt>
                <c:pt idx="326">
                  <c:v>3.32556E-3</c:v>
                </c:pt>
                <c:pt idx="327">
                  <c:v>3.3262399999999998E-3</c:v>
                </c:pt>
                <c:pt idx="328">
                  <c:v>3.32694E-3</c:v>
                </c:pt>
                <c:pt idx="329">
                  <c:v>3.32694E-3</c:v>
                </c:pt>
                <c:pt idx="330">
                  <c:v>3.3273700000000001E-3</c:v>
                </c:pt>
                <c:pt idx="331">
                  <c:v>3.3278299999999999E-3</c:v>
                </c:pt>
                <c:pt idx="332">
                  <c:v>3.3282899999999998E-3</c:v>
                </c:pt>
                <c:pt idx="333">
                  <c:v>3.32862E-3</c:v>
                </c:pt>
                <c:pt idx="334">
                  <c:v>3.3289499999999998E-3</c:v>
                </c:pt>
                <c:pt idx="335">
                  <c:v>3.3291599999999998E-3</c:v>
                </c:pt>
                <c:pt idx="336">
                  <c:v>3.3291599999999998E-3</c:v>
                </c:pt>
                <c:pt idx="337">
                  <c:v>3.32935E-3</c:v>
                </c:pt>
                <c:pt idx="338">
                  <c:v>3.3295099999999999E-3</c:v>
                </c:pt>
                <c:pt idx="339">
                  <c:v>3.3294700000000002E-3</c:v>
                </c:pt>
                <c:pt idx="340">
                  <c:v>3.3294800000000001E-3</c:v>
                </c:pt>
                <c:pt idx="341">
                  <c:v>3.3294100000000001E-3</c:v>
                </c:pt>
                <c:pt idx="342">
                  <c:v>3.3293200000000002E-3</c:v>
                </c:pt>
                <c:pt idx="343">
                  <c:v>3.3293200000000002E-3</c:v>
                </c:pt>
                <c:pt idx="344">
                  <c:v>3.3290300000000002E-3</c:v>
                </c:pt>
                <c:pt idx="345">
                  <c:v>3.3287899999999999E-3</c:v>
                </c:pt>
                <c:pt idx="346">
                  <c:v>3.3284999999999999E-3</c:v>
                </c:pt>
                <c:pt idx="347">
                  <c:v>3.3281500000000002E-3</c:v>
                </c:pt>
                <c:pt idx="348">
                  <c:v>3.3277599999999999E-3</c:v>
                </c:pt>
                <c:pt idx="349">
                  <c:v>3.3277599999999999E-3</c:v>
                </c:pt>
                <c:pt idx="350">
                  <c:v>3.3272499999999999E-3</c:v>
                </c:pt>
                <c:pt idx="351">
                  <c:v>3.3267700000000002E-3</c:v>
                </c:pt>
                <c:pt idx="352">
                  <c:v>3.3262000000000001E-3</c:v>
                </c:pt>
                <c:pt idx="353">
                  <c:v>3.32556E-3</c:v>
                </c:pt>
                <c:pt idx="354">
                  <c:v>3.3249E-3</c:v>
                </c:pt>
                <c:pt idx="355">
                  <c:v>3.3241400000000002E-3</c:v>
                </c:pt>
                <c:pt idx="356">
                  <c:v>3.3241400000000002E-3</c:v>
                </c:pt>
                <c:pt idx="357">
                  <c:v>3.32337E-3</c:v>
                </c:pt>
                <c:pt idx="358">
                  <c:v>3.3225099999999999E-3</c:v>
                </c:pt>
                <c:pt idx="359">
                  <c:v>3.3216399999999998E-3</c:v>
                </c:pt>
                <c:pt idx="360">
                  <c:v>3.32066E-3</c:v>
                </c:pt>
                <c:pt idx="361">
                  <c:v>3.3196100000000002E-3</c:v>
                </c:pt>
                <c:pt idx="362">
                  <c:v>3.3185799999999998E-3</c:v>
                </c:pt>
                <c:pt idx="363">
                  <c:v>3.3185799999999998E-3</c:v>
                </c:pt>
                <c:pt idx="364">
                  <c:v>3.3174200000000002E-3</c:v>
                </c:pt>
                <c:pt idx="365">
                  <c:v>3.3162999999999999E-3</c:v>
                </c:pt>
                <c:pt idx="366">
                  <c:v>3.3150800000000002E-3</c:v>
                </c:pt>
                <c:pt idx="367">
                  <c:v>3.3139300000000001E-3</c:v>
                </c:pt>
                <c:pt idx="368">
                  <c:v>3.3125699999999999E-3</c:v>
                </c:pt>
                <c:pt idx="369">
                  <c:v>3.3112100000000002E-3</c:v>
                </c:pt>
                <c:pt idx="370">
                  <c:v>3.3112100000000002E-3</c:v>
                </c:pt>
                <c:pt idx="371">
                  <c:v>3.3098699999999999E-3</c:v>
                </c:pt>
                <c:pt idx="372">
                  <c:v>3.30847E-3</c:v>
                </c:pt>
                <c:pt idx="373">
                  <c:v>3.3069900000000001E-3</c:v>
                </c:pt>
                <c:pt idx="374">
                  <c:v>3.30555E-3</c:v>
                </c:pt>
                <c:pt idx="375">
                  <c:v>3.3040399999999998E-3</c:v>
                </c:pt>
                <c:pt idx="376">
                  <c:v>3.3040399999999998E-3</c:v>
                </c:pt>
                <c:pt idx="377">
                  <c:v>3.3024600000000001E-3</c:v>
                </c:pt>
                <c:pt idx="378">
                  <c:v>3.3008899999999999E-3</c:v>
                </c:pt>
                <c:pt idx="379">
                  <c:v>3.2992400000000002E-3</c:v>
                </c:pt>
                <c:pt idx="380">
                  <c:v>3.29758E-3</c:v>
                </c:pt>
                <c:pt idx="381">
                  <c:v>3.2958800000000002E-3</c:v>
                </c:pt>
                <c:pt idx="382">
                  <c:v>3.2941099999999998E-3</c:v>
                </c:pt>
                <c:pt idx="383">
                  <c:v>3.2941099999999998E-3</c:v>
                </c:pt>
                <c:pt idx="384">
                  <c:v>3.2923800000000001E-3</c:v>
                </c:pt>
                <c:pt idx="385">
                  <c:v>3.2905999999999999E-3</c:v>
                </c:pt>
                <c:pt idx="386">
                  <c:v>3.2887799999999998E-3</c:v>
                </c:pt>
                <c:pt idx="387">
                  <c:v>3.28693E-3</c:v>
                </c:pt>
                <c:pt idx="388">
                  <c:v>3.2849899999999998E-3</c:v>
                </c:pt>
                <c:pt idx="389">
                  <c:v>3.2830200000000002E-3</c:v>
                </c:pt>
                <c:pt idx="390">
                  <c:v>3.2830200000000002E-3</c:v>
                </c:pt>
                <c:pt idx="391">
                  <c:v>3.2810700000000001E-3</c:v>
                </c:pt>
                <c:pt idx="392">
                  <c:v>3.2791299999999999E-3</c:v>
                </c:pt>
                <c:pt idx="393">
                  <c:v>3.2771100000000002E-3</c:v>
                </c:pt>
                <c:pt idx="394">
                  <c:v>3.2751E-3</c:v>
                </c:pt>
                <c:pt idx="395">
                  <c:v>3.2730599999999999E-3</c:v>
                </c:pt>
                <c:pt idx="396">
                  <c:v>3.2730599999999999E-3</c:v>
                </c:pt>
                <c:pt idx="397">
                  <c:v>3.2711200000000002E-3</c:v>
                </c:pt>
                <c:pt idx="398">
                  <c:v>3.2690000000000002E-3</c:v>
                </c:pt>
                <c:pt idx="399">
                  <c:v>3.2669000000000001E-3</c:v>
                </c:pt>
                <c:pt idx="400">
                  <c:v>3.2647700000000002E-3</c:v>
                </c:pt>
                <c:pt idx="401">
                  <c:v>3.2626299999999999E-3</c:v>
                </c:pt>
                <c:pt idx="402">
                  <c:v>3.2604999999999999E-3</c:v>
                </c:pt>
                <c:pt idx="403">
                  <c:v>3.2604999999999999E-3</c:v>
                </c:pt>
                <c:pt idx="404">
                  <c:v>3.2583099999999999E-3</c:v>
                </c:pt>
                <c:pt idx="405">
                  <c:v>3.2561500000000002E-3</c:v>
                </c:pt>
                <c:pt idx="406">
                  <c:v>3.2539499999999998E-3</c:v>
                </c:pt>
                <c:pt idx="407">
                  <c:v>3.2517800000000001E-3</c:v>
                </c:pt>
                <c:pt idx="408">
                  <c:v>3.2496399999999998E-3</c:v>
                </c:pt>
                <c:pt idx="409">
                  <c:v>3.2474700000000001E-3</c:v>
                </c:pt>
                <c:pt idx="410">
                  <c:v>3.2474700000000001E-3</c:v>
                </c:pt>
                <c:pt idx="411">
                  <c:v>3.2452599999999998E-3</c:v>
                </c:pt>
                <c:pt idx="412">
                  <c:v>3.2430599999999999E-3</c:v>
                </c:pt>
                <c:pt idx="413">
                  <c:v>3.24085E-3</c:v>
                </c:pt>
                <c:pt idx="414">
                  <c:v>3.2386799999999999E-3</c:v>
                </c:pt>
                <c:pt idx="415">
                  <c:v>3.2364099999999999E-3</c:v>
                </c:pt>
                <c:pt idx="416">
                  <c:v>3.2364099999999999E-3</c:v>
                </c:pt>
                <c:pt idx="417">
                  <c:v>3.2342899999999999E-3</c:v>
                </c:pt>
                <c:pt idx="418">
                  <c:v>3.2321400000000001E-3</c:v>
                </c:pt>
                <c:pt idx="419">
                  <c:v>3.2300699999999998E-3</c:v>
                </c:pt>
                <c:pt idx="420">
                  <c:v>3.2278799999999998E-3</c:v>
                </c:pt>
                <c:pt idx="421">
                  <c:v>3.2257900000000001E-3</c:v>
                </c:pt>
                <c:pt idx="422">
                  <c:v>3.2236000000000001E-3</c:v>
                </c:pt>
                <c:pt idx="423">
                  <c:v>3.2236000000000001E-3</c:v>
                </c:pt>
                <c:pt idx="424">
                  <c:v>3.2214499999999998E-3</c:v>
                </c:pt>
                <c:pt idx="425">
                  <c:v>3.21937E-3</c:v>
                </c:pt>
                <c:pt idx="426">
                  <c:v>3.2173100000000001E-3</c:v>
                </c:pt>
                <c:pt idx="427">
                  <c:v>3.2152999999999999E-3</c:v>
                </c:pt>
                <c:pt idx="428">
                  <c:v>3.2132800000000002E-3</c:v>
                </c:pt>
                <c:pt idx="429">
                  <c:v>3.21134E-3</c:v>
                </c:pt>
                <c:pt idx="430">
                  <c:v>3.21134E-3</c:v>
                </c:pt>
                <c:pt idx="431">
                  <c:v>3.2093500000000001E-3</c:v>
                </c:pt>
                <c:pt idx="432">
                  <c:v>3.2074500000000001E-3</c:v>
                </c:pt>
                <c:pt idx="433">
                  <c:v>3.2056599999999999E-3</c:v>
                </c:pt>
                <c:pt idx="434">
                  <c:v>3.2038100000000001E-3</c:v>
                </c:pt>
                <c:pt idx="435">
                  <c:v>3.2020500000000001E-3</c:v>
                </c:pt>
                <c:pt idx="436">
                  <c:v>3.2020500000000001E-3</c:v>
                </c:pt>
                <c:pt idx="437">
                  <c:v>3.2003999999999999E-3</c:v>
                </c:pt>
                <c:pt idx="438">
                  <c:v>3.1986599999999999E-3</c:v>
                </c:pt>
                <c:pt idx="439">
                  <c:v>3.19696E-3</c:v>
                </c:pt>
                <c:pt idx="440">
                  <c:v>3.1952999999999999E-3</c:v>
                </c:pt>
                <c:pt idx="441">
                  <c:v>3.1937300000000001E-3</c:v>
                </c:pt>
                <c:pt idx="442">
                  <c:v>3.1921499999999999E-3</c:v>
                </c:pt>
                <c:pt idx="443">
                  <c:v>3.1921499999999999E-3</c:v>
                </c:pt>
                <c:pt idx="444">
                  <c:v>3.1906899999999999E-3</c:v>
                </c:pt>
                <c:pt idx="445">
                  <c:v>3.1892499999999998E-3</c:v>
                </c:pt>
                <c:pt idx="446">
                  <c:v>3.18783E-3</c:v>
                </c:pt>
                <c:pt idx="447">
                  <c:v>3.1864699999999998E-3</c:v>
                </c:pt>
                <c:pt idx="448">
                  <c:v>3.1852400000000002E-3</c:v>
                </c:pt>
                <c:pt idx="449">
                  <c:v>3.1839799999999999E-3</c:v>
                </c:pt>
                <c:pt idx="450">
                  <c:v>3.1839799999999999E-3</c:v>
                </c:pt>
                <c:pt idx="451">
                  <c:v>3.1827600000000002E-3</c:v>
                </c:pt>
                <c:pt idx="452">
                  <c:v>3.1815799999999998E-3</c:v>
                </c:pt>
                <c:pt idx="453">
                  <c:v>3.1804699999999999E-3</c:v>
                </c:pt>
                <c:pt idx="454">
                  <c:v>3.1793500000000001E-3</c:v>
                </c:pt>
                <c:pt idx="455">
                  <c:v>3.1783200000000001E-3</c:v>
                </c:pt>
                <c:pt idx="456">
                  <c:v>3.17732E-3</c:v>
                </c:pt>
                <c:pt idx="457">
                  <c:v>3.17732E-3</c:v>
                </c:pt>
                <c:pt idx="458">
                  <c:v>3.17637E-3</c:v>
                </c:pt>
                <c:pt idx="459">
                  <c:v>3.17542E-3</c:v>
                </c:pt>
                <c:pt idx="460">
                  <c:v>3.1745699999999998E-3</c:v>
                </c:pt>
                <c:pt idx="461">
                  <c:v>3.1737200000000001E-3</c:v>
                </c:pt>
                <c:pt idx="462">
                  <c:v>3.1729599999999998E-3</c:v>
                </c:pt>
                <c:pt idx="463">
                  <c:v>3.1729599999999998E-3</c:v>
                </c:pt>
                <c:pt idx="464">
                  <c:v>3.1721800000000001E-3</c:v>
                </c:pt>
                <c:pt idx="465">
                  <c:v>3.1714199999999999E-3</c:v>
                </c:pt>
                <c:pt idx="466">
                  <c:v>3.1707200000000001E-3</c:v>
                </c:pt>
                <c:pt idx="467">
                  <c:v>3.17008E-3</c:v>
                </c:pt>
                <c:pt idx="468">
                  <c:v>3.1694599999999998E-3</c:v>
                </c:pt>
                <c:pt idx="469">
                  <c:v>3.1688799999999998E-3</c:v>
                </c:pt>
                <c:pt idx="470">
                  <c:v>3.1688799999999998E-3</c:v>
                </c:pt>
                <c:pt idx="471">
                  <c:v>3.1683100000000001E-3</c:v>
                </c:pt>
                <c:pt idx="472">
                  <c:v>3.16767E-3</c:v>
                </c:pt>
                <c:pt idx="473">
                  <c:v>3.1671300000000002E-3</c:v>
                </c:pt>
                <c:pt idx="474">
                  <c:v>3.1666099999999998E-3</c:v>
                </c:pt>
                <c:pt idx="475">
                  <c:v>3.1661699999999998E-3</c:v>
                </c:pt>
                <c:pt idx="476">
                  <c:v>3.16571E-3</c:v>
                </c:pt>
                <c:pt idx="477">
                  <c:v>3.16571E-3</c:v>
                </c:pt>
                <c:pt idx="478">
                  <c:v>3.1653599999999999E-3</c:v>
                </c:pt>
                <c:pt idx="479">
                  <c:v>3.1649400000000002E-3</c:v>
                </c:pt>
                <c:pt idx="480">
                  <c:v>3.1645699999999998E-3</c:v>
                </c:pt>
                <c:pt idx="481">
                  <c:v>3.1641799999999999E-3</c:v>
                </c:pt>
                <c:pt idx="482">
                  <c:v>3.1638500000000002E-3</c:v>
                </c:pt>
                <c:pt idx="483">
                  <c:v>3.1638500000000002E-3</c:v>
                </c:pt>
                <c:pt idx="484">
                  <c:v>3.16359E-3</c:v>
                </c:pt>
                <c:pt idx="485">
                  <c:v>3.16336E-3</c:v>
                </c:pt>
                <c:pt idx="486">
                  <c:v>3.1631099999999998E-3</c:v>
                </c:pt>
                <c:pt idx="487">
                  <c:v>3.16286E-3</c:v>
                </c:pt>
                <c:pt idx="488">
                  <c:v>3.1626699999999998E-3</c:v>
                </c:pt>
                <c:pt idx="489">
                  <c:v>3.1625300000000002E-3</c:v>
                </c:pt>
                <c:pt idx="490">
                  <c:v>3.1625300000000002E-3</c:v>
                </c:pt>
                <c:pt idx="491">
                  <c:v>3.1623799999999998E-3</c:v>
                </c:pt>
                <c:pt idx="492">
                  <c:v>3.1622600000000001E-3</c:v>
                </c:pt>
                <c:pt idx="493">
                  <c:v>3.1621000000000002E-3</c:v>
                </c:pt>
                <c:pt idx="494">
                  <c:v>3.1620200000000002E-3</c:v>
                </c:pt>
                <c:pt idx="495">
                  <c:v>3.1618900000000001E-3</c:v>
                </c:pt>
                <c:pt idx="496">
                  <c:v>3.16183E-3</c:v>
                </c:pt>
                <c:pt idx="497">
                  <c:v>3.16183E-3</c:v>
                </c:pt>
                <c:pt idx="498">
                  <c:v>3.1616999999999999E-3</c:v>
                </c:pt>
                <c:pt idx="499">
                  <c:v>3.16168E-3</c:v>
                </c:pt>
                <c:pt idx="500">
                  <c:v>3.1616499999999998E-3</c:v>
                </c:pt>
                <c:pt idx="501">
                  <c:v>3.1616399999999998E-3</c:v>
                </c:pt>
                <c:pt idx="502">
                  <c:v>3.1616000000000001E-3</c:v>
                </c:pt>
                <c:pt idx="503">
                  <c:v>3.1616000000000001E-3</c:v>
                </c:pt>
                <c:pt idx="504">
                  <c:v>3.1616399999999998E-3</c:v>
                </c:pt>
                <c:pt idx="505">
                  <c:v>3.1617099999999999E-3</c:v>
                </c:pt>
                <c:pt idx="506">
                  <c:v>3.1618200000000001E-3</c:v>
                </c:pt>
                <c:pt idx="507">
                  <c:v>3.1618900000000001E-3</c:v>
                </c:pt>
                <c:pt idx="508">
                  <c:v>3.1619299999999999E-3</c:v>
                </c:pt>
                <c:pt idx="509">
                  <c:v>3.1620200000000002E-3</c:v>
                </c:pt>
                <c:pt idx="510">
                  <c:v>3.1620200000000002E-3</c:v>
                </c:pt>
                <c:pt idx="511">
                  <c:v>3.1621399999999999E-3</c:v>
                </c:pt>
                <c:pt idx="512">
                  <c:v>3.1623100000000002E-3</c:v>
                </c:pt>
                <c:pt idx="513">
                  <c:v>3.1625199999999998E-3</c:v>
                </c:pt>
                <c:pt idx="514">
                  <c:v>3.1626699999999998E-3</c:v>
                </c:pt>
                <c:pt idx="515">
                  <c:v>3.16286E-3</c:v>
                </c:pt>
                <c:pt idx="516">
                  <c:v>3.16308E-3</c:v>
                </c:pt>
                <c:pt idx="517">
                  <c:v>3.16308E-3</c:v>
                </c:pt>
                <c:pt idx="518">
                  <c:v>3.1633E-3</c:v>
                </c:pt>
                <c:pt idx="519">
                  <c:v>3.1635600000000002E-3</c:v>
                </c:pt>
                <c:pt idx="520">
                  <c:v>3.1638E-3</c:v>
                </c:pt>
                <c:pt idx="521">
                  <c:v>3.16402E-3</c:v>
                </c:pt>
                <c:pt idx="522">
                  <c:v>3.1642799999999998E-3</c:v>
                </c:pt>
                <c:pt idx="523">
                  <c:v>3.1642799999999998E-3</c:v>
                </c:pt>
                <c:pt idx="524">
                  <c:v>3.1645900000000001E-3</c:v>
                </c:pt>
                <c:pt idx="525">
                  <c:v>3.1648599999999998E-3</c:v>
                </c:pt>
                <c:pt idx="526">
                  <c:v>3.1652199999999998E-3</c:v>
                </c:pt>
                <c:pt idx="527">
                  <c:v>3.1655400000000001E-3</c:v>
                </c:pt>
                <c:pt idx="528">
                  <c:v>3.1658300000000001E-3</c:v>
                </c:pt>
                <c:pt idx="529">
                  <c:v>3.16621E-3</c:v>
                </c:pt>
                <c:pt idx="530">
                  <c:v>3.16621E-3</c:v>
                </c:pt>
                <c:pt idx="531">
                  <c:v>3.1665299999999999E-3</c:v>
                </c:pt>
                <c:pt idx="532">
                  <c:v>3.1668999999999998E-3</c:v>
                </c:pt>
                <c:pt idx="533">
                  <c:v>3.1672800000000002E-3</c:v>
                </c:pt>
                <c:pt idx="534">
                  <c:v>3.1676999999999999E-3</c:v>
                </c:pt>
                <c:pt idx="535">
                  <c:v>3.16811E-3</c:v>
                </c:pt>
                <c:pt idx="536">
                  <c:v>3.1684500000000002E-3</c:v>
                </c:pt>
                <c:pt idx="537">
                  <c:v>3.1684500000000002E-3</c:v>
                </c:pt>
                <c:pt idx="538">
                  <c:v>3.1689000000000001E-3</c:v>
                </c:pt>
                <c:pt idx="539">
                  <c:v>3.16935E-3</c:v>
                </c:pt>
                <c:pt idx="540">
                  <c:v>3.1697499999999998E-3</c:v>
                </c:pt>
                <c:pt idx="541">
                  <c:v>3.17023E-3</c:v>
                </c:pt>
                <c:pt idx="542">
                  <c:v>3.1706500000000001E-3</c:v>
                </c:pt>
                <c:pt idx="543">
                  <c:v>3.1710900000000001E-3</c:v>
                </c:pt>
                <c:pt idx="544">
                  <c:v>3.1710900000000001E-3</c:v>
                </c:pt>
                <c:pt idx="545">
                  <c:v>3.1715900000000002E-3</c:v>
                </c:pt>
                <c:pt idx="546">
                  <c:v>3.17206E-3</c:v>
                </c:pt>
                <c:pt idx="547">
                  <c:v>3.1725E-3</c:v>
                </c:pt>
                <c:pt idx="548">
                  <c:v>3.1730199999999999E-3</c:v>
                </c:pt>
                <c:pt idx="549">
                  <c:v>3.1734599999999999E-3</c:v>
                </c:pt>
                <c:pt idx="550">
                  <c:v>3.1734599999999999E-3</c:v>
                </c:pt>
                <c:pt idx="551">
                  <c:v>3.1739799999999999E-3</c:v>
                </c:pt>
                <c:pt idx="552">
                  <c:v>3.1744999999999998E-3</c:v>
                </c:pt>
                <c:pt idx="553">
                  <c:v>3.1750599999999999E-3</c:v>
                </c:pt>
                <c:pt idx="554">
                  <c:v>3.17556E-3</c:v>
                </c:pt>
                <c:pt idx="555">
                  <c:v>3.1761699999999999E-3</c:v>
                </c:pt>
                <c:pt idx="556">
                  <c:v>3.17673E-3</c:v>
                </c:pt>
                <c:pt idx="557">
                  <c:v>3.17673E-3</c:v>
                </c:pt>
                <c:pt idx="558">
                  <c:v>3.17725E-3</c:v>
                </c:pt>
                <c:pt idx="559">
                  <c:v>3.1778399999999999E-3</c:v>
                </c:pt>
                <c:pt idx="560">
                  <c:v>3.1783699999999998E-3</c:v>
                </c:pt>
                <c:pt idx="561">
                  <c:v>3.1789399999999999E-3</c:v>
                </c:pt>
                <c:pt idx="562">
                  <c:v>3.1795700000000001E-3</c:v>
                </c:pt>
                <c:pt idx="563">
                  <c:v>3.1801400000000001E-3</c:v>
                </c:pt>
                <c:pt idx="564">
                  <c:v>3.1801400000000001E-3</c:v>
                </c:pt>
                <c:pt idx="565">
                  <c:v>3.1807699999999999E-3</c:v>
                </c:pt>
                <c:pt idx="566">
                  <c:v>3.1813200000000001E-3</c:v>
                </c:pt>
                <c:pt idx="567">
                  <c:v>3.18192E-3</c:v>
                </c:pt>
                <c:pt idx="568">
                  <c:v>3.1825400000000002E-3</c:v>
                </c:pt>
                <c:pt idx="569">
                  <c:v>3.18315E-3</c:v>
                </c:pt>
                <c:pt idx="570">
                  <c:v>3.18315E-3</c:v>
                </c:pt>
                <c:pt idx="571">
                  <c:v>3.18374E-3</c:v>
                </c:pt>
                <c:pt idx="572">
                  <c:v>3.1843800000000001E-3</c:v>
                </c:pt>
                <c:pt idx="573">
                  <c:v>3.1850200000000002E-3</c:v>
                </c:pt>
                <c:pt idx="574">
                  <c:v>3.1856499999999999E-3</c:v>
                </c:pt>
                <c:pt idx="575">
                  <c:v>3.1863199999999999E-3</c:v>
                </c:pt>
                <c:pt idx="576">
                  <c:v>3.1870000000000002E-3</c:v>
                </c:pt>
                <c:pt idx="577">
                  <c:v>3.1870000000000002E-3</c:v>
                </c:pt>
                <c:pt idx="578">
                  <c:v>3.1876399999999998E-3</c:v>
                </c:pt>
                <c:pt idx="579">
                  <c:v>3.1882899999999999E-3</c:v>
                </c:pt>
                <c:pt idx="580">
                  <c:v>3.1889499999999999E-3</c:v>
                </c:pt>
                <c:pt idx="581">
                  <c:v>3.1896300000000002E-3</c:v>
                </c:pt>
                <c:pt idx="582">
                  <c:v>3.1903299999999999E-3</c:v>
                </c:pt>
                <c:pt idx="583">
                  <c:v>3.1909999999999998E-3</c:v>
                </c:pt>
                <c:pt idx="584">
                  <c:v>3.1909999999999998E-3</c:v>
                </c:pt>
                <c:pt idx="585">
                  <c:v>3.1917E-3</c:v>
                </c:pt>
                <c:pt idx="586">
                  <c:v>3.1924100000000001E-3</c:v>
                </c:pt>
                <c:pt idx="587">
                  <c:v>3.1930800000000001E-3</c:v>
                </c:pt>
                <c:pt idx="588">
                  <c:v>3.1937900000000002E-3</c:v>
                </c:pt>
                <c:pt idx="589">
                  <c:v>3.1944999999999999E-3</c:v>
                </c:pt>
                <c:pt idx="590">
                  <c:v>3.1944999999999999E-3</c:v>
                </c:pt>
                <c:pt idx="591">
                  <c:v>3.1952399999999998E-3</c:v>
                </c:pt>
                <c:pt idx="592">
                  <c:v>3.1959599999999999E-3</c:v>
                </c:pt>
                <c:pt idx="593">
                  <c:v>3.1966999999999998E-3</c:v>
                </c:pt>
                <c:pt idx="594">
                  <c:v>3.19747E-3</c:v>
                </c:pt>
                <c:pt idx="595">
                  <c:v>3.1981599999999998E-3</c:v>
                </c:pt>
                <c:pt idx="596">
                  <c:v>3.1989200000000001E-3</c:v>
                </c:pt>
                <c:pt idx="597">
                  <c:v>3.1989200000000001E-3</c:v>
                </c:pt>
                <c:pt idx="598">
                  <c:v>3.1996899999999998E-3</c:v>
                </c:pt>
                <c:pt idx="599">
                  <c:v>3.20046E-3</c:v>
                </c:pt>
                <c:pt idx="600">
                  <c:v>3.2012E-3</c:v>
                </c:pt>
                <c:pt idx="601">
                  <c:v>3.2019700000000002E-3</c:v>
                </c:pt>
                <c:pt idx="602">
                  <c:v>3.2027100000000001E-3</c:v>
                </c:pt>
                <c:pt idx="603">
                  <c:v>3.2034799999999999E-3</c:v>
                </c:pt>
                <c:pt idx="604">
                  <c:v>3.2034799999999999E-3</c:v>
                </c:pt>
                <c:pt idx="605">
                  <c:v>3.20419E-3</c:v>
                </c:pt>
                <c:pt idx="606">
                  <c:v>3.2050099999999999E-3</c:v>
                </c:pt>
                <c:pt idx="607">
                  <c:v>3.20579E-3</c:v>
                </c:pt>
                <c:pt idx="608">
                  <c:v>3.2065499999999999E-3</c:v>
                </c:pt>
                <c:pt idx="609">
                  <c:v>3.2073399999999999E-3</c:v>
                </c:pt>
                <c:pt idx="610">
                  <c:v>3.2073399999999999E-3</c:v>
                </c:pt>
                <c:pt idx="611">
                  <c:v>3.2081000000000002E-3</c:v>
                </c:pt>
                <c:pt idx="612">
                  <c:v>3.20894E-3</c:v>
                </c:pt>
                <c:pt idx="613">
                  <c:v>3.2096899999999999E-3</c:v>
                </c:pt>
                <c:pt idx="614">
                  <c:v>3.2104999999999998E-3</c:v>
                </c:pt>
                <c:pt idx="615">
                  <c:v>3.2113100000000002E-3</c:v>
                </c:pt>
                <c:pt idx="616">
                  <c:v>3.2120600000000001E-3</c:v>
                </c:pt>
                <c:pt idx="617">
                  <c:v>3.2120600000000001E-3</c:v>
                </c:pt>
                <c:pt idx="618">
                  <c:v>3.2129099999999998E-3</c:v>
                </c:pt>
                <c:pt idx="619">
                  <c:v>3.2137300000000001E-3</c:v>
                </c:pt>
                <c:pt idx="620">
                  <c:v>3.2146000000000002E-3</c:v>
                </c:pt>
                <c:pt idx="621">
                  <c:v>3.2154200000000001E-3</c:v>
                </c:pt>
                <c:pt idx="622">
                  <c:v>3.2162599999999999E-3</c:v>
                </c:pt>
                <c:pt idx="623">
                  <c:v>3.2171000000000001E-3</c:v>
                </c:pt>
                <c:pt idx="624">
                  <c:v>3.2171000000000001E-3</c:v>
                </c:pt>
                <c:pt idx="625">
                  <c:v>3.21792E-3</c:v>
                </c:pt>
                <c:pt idx="626">
                  <c:v>3.21879E-3</c:v>
                </c:pt>
                <c:pt idx="627">
                  <c:v>3.2196400000000002E-3</c:v>
                </c:pt>
                <c:pt idx="628">
                  <c:v>3.22048E-3</c:v>
                </c:pt>
                <c:pt idx="629">
                  <c:v>3.2213699999999999E-3</c:v>
                </c:pt>
                <c:pt idx="630">
                  <c:v>3.2221799999999998E-3</c:v>
                </c:pt>
                <c:pt idx="631">
                  <c:v>3.2221799999999998E-3</c:v>
                </c:pt>
                <c:pt idx="632">
                  <c:v>3.2230499999999999E-3</c:v>
                </c:pt>
                <c:pt idx="633">
                  <c:v>3.2238800000000001E-3</c:v>
                </c:pt>
                <c:pt idx="634">
                  <c:v>3.2247999999999999E-3</c:v>
                </c:pt>
                <c:pt idx="635">
                  <c:v>3.2256899999999998E-3</c:v>
                </c:pt>
                <c:pt idx="636">
                  <c:v>3.2265499999999999E-3</c:v>
                </c:pt>
                <c:pt idx="637">
                  <c:v>3.2265499999999999E-3</c:v>
                </c:pt>
                <c:pt idx="638">
                  <c:v>3.2274299999999999E-3</c:v>
                </c:pt>
                <c:pt idx="639">
                  <c:v>3.2282999999999999E-3</c:v>
                </c:pt>
                <c:pt idx="640">
                  <c:v>3.22924E-3</c:v>
                </c:pt>
                <c:pt idx="641">
                  <c:v>3.2301600000000001E-3</c:v>
                </c:pt>
                <c:pt idx="642">
                  <c:v>3.2310400000000001E-3</c:v>
                </c:pt>
                <c:pt idx="643">
                  <c:v>3.23193E-3</c:v>
                </c:pt>
                <c:pt idx="644">
                  <c:v>3.23193E-3</c:v>
                </c:pt>
                <c:pt idx="645">
                  <c:v>3.23282E-3</c:v>
                </c:pt>
                <c:pt idx="646">
                  <c:v>3.2336700000000001E-3</c:v>
                </c:pt>
                <c:pt idx="647">
                  <c:v>3.2345999999999998E-3</c:v>
                </c:pt>
                <c:pt idx="648">
                  <c:v>3.2355299999999999E-3</c:v>
                </c:pt>
                <c:pt idx="649">
                  <c:v>3.2364300000000002E-3</c:v>
                </c:pt>
                <c:pt idx="650">
                  <c:v>3.2373699999999998E-3</c:v>
                </c:pt>
                <c:pt idx="651">
                  <c:v>3.2373699999999998E-3</c:v>
                </c:pt>
                <c:pt idx="652">
                  <c:v>3.2382999999999999E-3</c:v>
                </c:pt>
                <c:pt idx="653">
                  <c:v>3.2392100000000002E-3</c:v>
                </c:pt>
                <c:pt idx="654">
                  <c:v>3.2401999999999999E-3</c:v>
                </c:pt>
                <c:pt idx="655">
                  <c:v>3.24114E-3</c:v>
                </c:pt>
                <c:pt idx="656">
                  <c:v>3.2420499999999998E-3</c:v>
                </c:pt>
                <c:pt idx="657">
                  <c:v>3.2420499999999998E-3</c:v>
                </c:pt>
                <c:pt idx="658">
                  <c:v>3.2429999999999998E-3</c:v>
                </c:pt>
                <c:pt idx="659">
                  <c:v>3.24391E-3</c:v>
                </c:pt>
                <c:pt idx="660">
                  <c:v>3.2448199999999998E-3</c:v>
                </c:pt>
                <c:pt idx="661">
                  <c:v>3.24574E-3</c:v>
                </c:pt>
                <c:pt idx="662">
                  <c:v>3.2466700000000001E-3</c:v>
                </c:pt>
                <c:pt idx="663">
                  <c:v>3.24764E-3</c:v>
                </c:pt>
                <c:pt idx="664">
                  <c:v>3.24764E-3</c:v>
                </c:pt>
                <c:pt idx="665">
                  <c:v>3.24858E-3</c:v>
                </c:pt>
                <c:pt idx="666">
                  <c:v>3.24954E-3</c:v>
                </c:pt>
                <c:pt idx="667">
                  <c:v>3.2504700000000001E-3</c:v>
                </c:pt>
                <c:pt idx="668">
                  <c:v>3.25143E-3</c:v>
                </c:pt>
                <c:pt idx="669">
                  <c:v>3.2523700000000001E-3</c:v>
                </c:pt>
                <c:pt idx="670">
                  <c:v>3.2523700000000001E-3</c:v>
                </c:pt>
                <c:pt idx="671">
                  <c:v>3.2533200000000001E-3</c:v>
                </c:pt>
                <c:pt idx="672">
                  <c:v>3.2542500000000002E-3</c:v>
                </c:pt>
                <c:pt idx="673">
                  <c:v>3.2552599999999998E-3</c:v>
                </c:pt>
                <c:pt idx="674">
                  <c:v>3.2561999999999999E-3</c:v>
                </c:pt>
                <c:pt idx="675">
                  <c:v>3.2571599999999998E-3</c:v>
                </c:pt>
                <c:pt idx="676">
                  <c:v>3.2581300000000001E-3</c:v>
                </c:pt>
                <c:pt idx="677">
                  <c:v>3.2581300000000001E-3</c:v>
                </c:pt>
                <c:pt idx="678">
                  <c:v>3.25911E-3</c:v>
                </c:pt>
                <c:pt idx="679">
                  <c:v>3.26005E-3</c:v>
                </c:pt>
                <c:pt idx="680">
                  <c:v>3.2610299999999998E-3</c:v>
                </c:pt>
                <c:pt idx="681">
                  <c:v>3.2619799999999998E-3</c:v>
                </c:pt>
                <c:pt idx="682">
                  <c:v>3.2629299999999998E-3</c:v>
                </c:pt>
                <c:pt idx="683">
                  <c:v>3.2639000000000001E-3</c:v>
                </c:pt>
                <c:pt idx="684">
                  <c:v>3.2639000000000001E-3</c:v>
                </c:pt>
                <c:pt idx="685">
                  <c:v>3.2649100000000002E-3</c:v>
                </c:pt>
                <c:pt idx="686">
                  <c:v>3.2659199999999998E-3</c:v>
                </c:pt>
                <c:pt idx="687">
                  <c:v>3.2669000000000001E-3</c:v>
                </c:pt>
                <c:pt idx="688">
                  <c:v>3.2679300000000001E-3</c:v>
                </c:pt>
                <c:pt idx="689">
                  <c:v>3.2689300000000002E-3</c:v>
                </c:pt>
                <c:pt idx="690">
                  <c:v>3.2689300000000002E-3</c:v>
                </c:pt>
                <c:pt idx="691">
                  <c:v>3.26991E-3</c:v>
                </c:pt>
                <c:pt idx="692">
                  <c:v>3.2709100000000001E-3</c:v>
                </c:pt>
                <c:pt idx="693">
                  <c:v>3.27188E-3</c:v>
                </c:pt>
                <c:pt idx="694">
                  <c:v>3.2728800000000001E-3</c:v>
                </c:pt>
                <c:pt idx="695">
                  <c:v>3.27386E-3</c:v>
                </c:pt>
                <c:pt idx="696">
                  <c:v>3.27487E-3</c:v>
                </c:pt>
                <c:pt idx="697">
                  <c:v>3.27487E-3</c:v>
                </c:pt>
                <c:pt idx="698">
                  <c:v>3.2758700000000002E-3</c:v>
                </c:pt>
                <c:pt idx="699">
                  <c:v>3.2768799999999998E-3</c:v>
                </c:pt>
                <c:pt idx="700">
                  <c:v>3.2778500000000001E-3</c:v>
                </c:pt>
                <c:pt idx="701">
                  <c:v>3.2788299999999999E-3</c:v>
                </c:pt>
                <c:pt idx="702">
                  <c:v>3.2798300000000001E-3</c:v>
                </c:pt>
                <c:pt idx="703">
                  <c:v>3.2808500000000001E-3</c:v>
                </c:pt>
                <c:pt idx="704">
                  <c:v>3.2808500000000001E-3</c:v>
                </c:pt>
                <c:pt idx="705">
                  <c:v>3.2818499999999998E-3</c:v>
                </c:pt>
                <c:pt idx="706">
                  <c:v>3.2828900000000001E-3</c:v>
                </c:pt>
                <c:pt idx="707">
                  <c:v>3.2839000000000002E-3</c:v>
                </c:pt>
                <c:pt idx="708">
                  <c:v>3.2848999999999999E-3</c:v>
                </c:pt>
                <c:pt idx="709">
                  <c:v>3.2859400000000002E-3</c:v>
                </c:pt>
                <c:pt idx="710">
                  <c:v>3.287E-3</c:v>
                </c:pt>
                <c:pt idx="711">
                  <c:v>3.287E-3</c:v>
                </c:pt>
                <c:pt idx="712">
                  <c:v>3.2880000000000001E-3</c:v>
                </c:pt>
                <c:pt idx="713">
                  <c:v>3.2889999999999998E-3</c:v>
                </c:pt>
                <c:pt idx="714">
                  <c:v>3.2900500000000001E-3</c:v>
                </c:pt>
                <c:pt idx="715">
                  <c:v>3.2910999999999999E-3</c:v>
                </c:pt>
                <c:pt idx="716">
                  <c:v>3.2920900000000001E-3</c:v>
                </c:pt>
                <c:pt idx="717">
                  <c:v>3.2920900000000001E-3</c:v>
                </c:pt>
                <c:pt idx="718">
                  <c:v>3.2931499999999999E-3</c:v>
                </c:pt>
                <c:pt idx="719">
                  <c:v>3.2941899999999998E-3</c:v>
                </c:pt>
                <c:pt idx="720">
                  <c:v>3.2952599999999999E-3</c:v>
                </c:pt>
                <c:pt idx="721">
                  <c:v>3.2963100000000002E-3</c:v>
                </c:pt>
                <c:pt idx="722">
                  <c:v>3.2973500000000001E-3</c:v>
                </c:pt>
                <c:pt idx="723">
                  <c:v>3.2984199999999998E-3</c:v>
                </c:pt>
                <c:pt idx="724">
                  <c:v>3.2984199999999998E-3</c:v>
                </c:pt>
                <c:pt idx="725">
                  <c:v>3.2994600000000002E-3</c:v>
                </c:pt>
                <c:pt idx="726">
                  <c:v>3.3004499999999999E-3</c:v>
                </c:pt>
                <c:pt idx="727">
                  <c:v>3.3014899999999998E-3</c:v>
                </c:pt>
                <c:pt idx="728">
                  <c:v>3.3025400000000001E-3</c:v>
                </c:pt>
                <c:pt idx="729">
                  <c:v>3.3036200000000002E-3</c:v>
                </c:pt>
                <c:pt idx="730">
                  <c:v>3.30467E-3</c:v>
                </c:pt>
                <c:pt idx="731">
                  <c:v>3.30467E-3</c:v>
                </c:pt>
                <c:pt idx="732">
                  <c:v>3.3057E-3</c:v>
                </c:pt>
                <c:pt idx="733">
                  <c:v>3.3067999999999999E-3</c:v>
                </c:pt>
                <c:pt idx="734">
                  <c:v>3.3078700000000001E-3</c:v>
                </c:pt>
                <c:pt idx="735">
                  <c:v>3.3088900000000001E-3</c:v>
                </c:pt>
                <c:pt idx="736">
                  <c:v>3.3099499999999999E-3</c:v>
                </c:pt>
                <c:pt idx="737">
                  <c:v>3.3099499999999999E-3</c:v>
                </c:pt>
                <c:pt idx="738">
                  <c:v>3.3110499999999998E-3</c:v>
                </c:pt>
                <c:pt idx="739">
                  <c:v>3.3121100000000001E-3</c:v>
                </c:pt>
                <c:pt idx="740">
                  <c:v>3.31321E-3</c:v>
                </c:pt>
                <c:pt idx="741">
                  <c:v>3.31424E-3</c:v>
                </c:pt>
                <c:pt idx="742">
                  <c:v>3.3152699999999999E-3</c:v>
                </c:pt>
                <c:pt idx="743">
                  <c:v>3.3163899999999998E-3</c:v>
                </c:pt>
                <c:pt idx="744">
                  <c:v>3.3163899999999998E-3</c:v>
                </c:pt>
                <c:pt idx="745">
                  <c:v>3.3174599999999999E-3</c:v>
                </c:pt>
                <c:pt idx="746">
                  <c:v>3.3185200000000002E-3</c:v>
                </c:pt>
                <c:pt idx="747">
                  <c:v>3.31957E-3</c:v>
                </c:pt>
                <c:pt idx="748">
                  <c:v>3.3207200000000001E-3</c:v>
                </c:pt>
                <c:pt idx="749">
                  <c:v>3.3216600000000002E-3</c:v>
                </c:pt>
                <c:pt idx="750">
                  <c:v>3.3227299999999999E-3</c:v>
                </c:pt>
                <c:pt idx="751">
                  <c:v>3.3227299999999999E-3</c:v>
                </c:pt>
                <c:pt idx="752">
                  <c:v>3.32381E-3</c:v>
                </c:pt>
                <c:pt idx="753">
                  <c:v>3.3248399999999999E-3</c:v>
                </c:pt>
                <c:pt idx="754">
                  <c:v>3.3259399999999999E-3</c:v>
                </c:pt>
                <c:pt idx="755">
                  <c:v>3.3269699999999998E-3</c:v>
                </c:pt>
                <c:pt idx="756">
                  <c:v>3.3280800000000002E-3</c:v>
                </c:pt>
                <c:pt idx="757">
                  <c:v>3.3280800000000002E-3</c:v>
                </c:pt>
                <c:pt idx="758">
                  <c:v>3.32914E-3</c:v>
                </c:pt>
                <c:pt idx="759">
                  <c:v>3.3302200000000001E-3</c:v>
                </c:pt>
                <c:pt idx="760">
                  <c:v>3.3313000000000001E-3</c:v>
                </c:pt>
                <c:pt idx="761">
                  <c:v>3.3324100000000001E-3</c:v>
                </c:pt>
                <c:pt idx="762">
                  <c:v>3.3334800000000002E-3</c:v>
                </c:pt>
                <c:pt idx="763">
                  <c:v>3.3345200000000001E-3</c:v>
                </c:pt>
                <c:pt idx="764">
                  <c:v>3.3345200000000001E-3</c:v>
                </c:pt>
                <c:pt idx="765">
                  <c:v>3.33563E-3</c:v>
                </c:pt>
                <c:pt idx="766">
                  <c:v>3.3366899999999998E-3</c:v>
                </c:pt>
                <c:pt idx="767">
                  <c:v>3.33782E-3</c:v>
                </c:pt>
                <c:pt idx="768">
                  <c:v>3.3389399999999999E-3</c:v>
                </c:pt>
                <c:pt idx="769">
                  <c:v>3.3399800000000002E-3</c:v>
                </c:pt>
                <c:pt idx="770">
                  <c:v>3.3411199999999999E-3</c:v>
                </c:pt>
                <c:pt idx="771">
                  <c:v>3.3411199999999999E-3</c:v>
                </c:pt>
                <c:pt idx="772">
                  <c:v>3.3421599999999998E-3</c:v>
                </c:pt>
                <c:pt idx="773">
                  <c:v>3.3432900000000001E-3</c:v>
                </c:pt>
                <c:pt idx="774">
                  <c:v>3.3442200000000002E-3</c:v>
                </c:pt>
                <c:pt idx="775">
                  <c:v>3.3452899999999999E-3</c:v>
                </c:pt>
                <c:pt idx="776">
                  <c:v>3.34644E-3</c:v>
                </c:pt>
                <c:pt idx="777">
                  <c:v>3.34644E-3</c:v>
                </c:pt>
                <c:pt idx="778">
                  <c:v>3.3475200000000001E-3</c:v>
                </c:pt>
                <c:pt idx="779">
                  <c:v>3.3486200000000001E-3</c:v>
                </c:pt>
                <c:pt idx="780">
                  <c:v>3.3497599999999998E-3</c:v>
                </c:pt>
                <c:pt idx="781">
                  <c:v>3.35082E-3</c:v>
                </c:pt>
                <c:pt idx="782">
                  <c:v>3.3519399999999999E-3</c:v>
                </c:pt>
                <c:pt idx="783">
                  <c:v>3.3530399999999998E-3</c:v>
                </c:pt>
                <c:pt idx="784">
                  <c:v>3.3530399999999998E-3</c:v>
                </c:pt>
                <c:pt idx="785">
                  <c:v>3.3541600000000001E-3</c:v>
                </c:pt>
                <c:pt idx="786">
                  <c:v>3.35528E-3</c:v>
                </c:pt>
                <c:pt idx="787">
                  <c:v>3.3564100000000002E-3</c:v>
                </c:pt>
                <c:pt idx="788">
                  <c:v>3.3575300000000001E-3</c:v>
                </c:pt>
                <c:pt idx="789">
                  <c:v>3.35863E-3</c:v>
                </c:pt>
                <c:pt idx="790">
                  <c:v>3.35966E-3</c:v>
                </c:pt>
                <c:pt idx="791">
                  <c:v>3.35966E-3</c:v>
                </c:pt>
                <c:pt idx="792">
                  <c:v>3.3607799999999998E-3</c:v>
                </c:pt>
                <c:pt idx="793">
                  <c:v>3.3618699999999999E-3</c:v>
                </c:pt>
                <c:pt idx="794">
                  <c:v>3.3630499999999998E-3</c:v>
                </c:pt>
                <c:pt idx="795">
                  <c:v>3.3641500000000002E-3</c:v>
                </c:pt>
                <c:pt idx="796">
                  <c:v>3.3652999999999999E-3</c:v>
                </c:pt>
                <c:pt idx="797">
                  <c:v>3.3652999999999999E-3</c:v>
                </c:pt>
                <c:pt idx="798">
                  <c:v>3.3664400000000001E-3</c:v>
                </c:pt>
                <c:pt idx="799">
                  <c:v>3.3675699999999999E-3</c:v>
                </c:pt>
                <c:pt idx="800">
                  <c:v>3.3687299999999999E-3</c:v>
                </c:pt>
                <c:pt idx="801">
                  <c:v>3.3698199999999999E-3</c:v>
                </c:pt>
                <c:pt idx="802">
                  <c:v>3.3709399999999998E-3</c:v>
                </c:pt>
                <c:pt idx="803">
                  <c:v>3.3720999999999998E-3</c:v>
                </c:pt>
                <c:pt idx="804">
                  <c:v>3.3720999999999998E-3</c:v>
                </c:pt>
                <c:pt idx="805">
                  <c:v>3.3731999999999998E-3</c:v>
                </c:pt>
                <c:pt idx="806">
                  <c:v>3.3743499999999999E-3</c:v>
                </c:pt>
                <c:pt idx="807">
                  <c:v>3.3754700000000002E-3</c:v>
                </c:pt>
                <c:pt idx="808">
                  <c:v>3.3766400000000002E-3</c:v>
                </c:pt>
                <c:pt idx="809">
                  <c:v>3.3777500000000001E-3</c:v>
                </c:pt>
                <c:pt idx="810">
                  <c:v>3.37894E-3</c:v>
                </c:pt>
                <c:pt idx="811">
                  <c:v>3.37894E-3</c:v>
                </c:pt>
                <c:pt idx="812">
                  <c:v>3.3800700000000002E-3</c:v>
                </c:pt>
                <c:pt idx="813">
                  <c:v>3.3811900000000001E-3</c:v>
                </c:pt>
                <c:pt idx="814">
                  <c:v>3.3823299999999998E-3</c:v>
                </c:pt>
                <c:pt idx="815">
                  <c:v>3.3834899999999998E-3</c:v>
                </c:pt>
                <c:pt idx="816">
                  <c:v>3.38464E-3</c:v>
                </c:pt>
                <c:pt idx="817">
                  <c:v>3.3858E-3</c:v>
                </c:pt>
                <c:pt idx="818">
                  <c:v>3.3858E-3</c:v>
                </c:pt>
                <c:pt idx="819">
                  <c:v>3.3869799999999999E-3</c:v>
                </c:pt>
                <c:pt idx="820">
                  <c:v>3.3881100000000002E-3</c:v>
                </c:pt>
                <c:pt idx="821">
                  <c:v>3.3892599999999998E-3</c:v>
                </c:pt>
                <c:pt idx="822">
                  <c:v>3.3904299999999998E-3</c:v>
                </c:pt>
                <c:pt idx="823">
                  <c:v>3.3915799999999999E-3</c:v>
                </c:pt>
                <c:pt idx="824">
                  <c:v>3.3915799999999999E-3</c:v>
                </c:pt>
                <c:pt idx="825">
                  <c:v>3.3927599999999999E-3</c:v>
                </c:pt>
                <c:pt idx="826">
                  <c:v>3.3939299999999999E-3</c:v>
                </c:pt>
                <c:pt idx="827">
                  <c:v>3.3951300000000001E-3</c:v>
                </c:pt>
                <c:pt idx="828">
                  <c:v>3.3962699999999998E-3</c:v>
                </c:pt>
                <c:pt idx="829">
                  <c:v>3.3974500000000002E-3</c:v>
                </c:pt>
                <c:pt idx="830">
                  <c:v>3.3985999999999999E-3</c:v>
                </c:pt>
                <c:pt idx="831">
                  <c:v>3.3985999999999999E-3</c:v>
                </c:pt>
                <c:pt idx="832">
                  <c:v>3.3997200000000002E-3</c:v>
                </c:pt>
                <c:pt idx="833">
                  <c:v>3.40091E-3</c:v>
                </c:pt>
                <c:pt idx="834">
                  <c:v>3.40208E-3</c:v>
                </c:pt>
                <c:pt idx="835">
                  <c:v>3.4032300000000001E-3</c:v>
                </c:pt>
                <c:pt idx="836">
                  <c:v>3.4043900000000002E-3</c:v>
                </c:pt>
                <c:pt idx="837">
                  <c:v>3.4055499999999998E-3</c:v>
                </c:pt>
                <c:pt idx="838">
                  <c:v>3.4055499999999998E-3</c:v>
                </c:pt>
                <c:pt idx="839">
                  <c:v>3.4067199999999998E-3</c:v>
                </c:pt>
                <c:pt idx="840">
                  <c:v>3.4078799999999999E-3</c:v>
                </c:pt>
                <c:pt idx="841">
                  <c:v>3.40909E-3</c:v>
                </c:pt>
                <c:pt idx="842">
                  <c:v>3.4102300000000002E-3</c:v>
                </c:pt>
                <c:pt idx="843">
                  <c:v>3.4114000000000002E-3</c:v>
                </c:pt>
                <c:pt idx="844">
                  <c:v>3.4114000000000002E-3</c:v>
                </c:pt>
                <c:pt idx="845">
                  <c:v>3.4125399999999999E-3</c:v>
                </c:pt>
                <c:pt idx="846">
                  <c:v>3.4137799999999999E-3</c:v>
                </c:pt>
                <c:pt idx="847">
                  <c:v>3.41493E-3</c:v>
                </c:pt>
                <c:pt idx="848">
                  <c:v>3.4160499999999999E-3</c:v>
                </c:pt>
                <c:pt idx="849">
                  <c:v>3.4172199999999999E-3</c:v>
                </c:pt>
                <c:pt idx="850">
                  <c:v>3.4184300000000001E-3</c:v>
                </c:pt>
                <c:pt idx="851">
                  <c:v>3.4184300000000001E-3</c:v>
                </c:pt>
                <c:pt idx="852">
                  <c:v>3.4195800000000002E-3</c:v>
                </c:pt>
                <c:pt idx="853">
                  <c:v>3.4207700000000001E-3</c:v>
                </c:pt>
                <c:pt idx="854">
                  <c:v>3.4219900000000002E-3</c:v>
                </c:pt>
                <c:pt idx="855">
                  <c:v>3.42319E-3</c:v>
                </c:pt>
                <c:pt idx="856">
                  <c:v>3.4243699999999999E-3</c:v>
                </c:pt>
                <c:pt idx="857">
                  <c:v>3.4243699999999999E-3</c:v>
                </c:pt>
                <c:pt idx="858">
                  <c:v>3.4255499999999999E-3</c:v>
                </c:pt>
                <c:pt idx="859">
                  <c:v>3.42677E-3</c:v>
                </c:pt>
                <c:pt idx="860">
                  <c:v>3.4279499999999999E-3</c:v>
                </c:pt>
                <c:pt idx="861">
                  <c:v>3.4291999999999999E-3</c:v>
                </c:pt>
                <c:pt idx="862">
                  <c:v>3.4303799999999998E-3</c:v>
                </c:pt>
                <c:pt idx="863">
                  <c:v>3.4315299999999999E-3</c:v>
                </c:pt>
                <c:pt idx="864">
                  <c:v>3.4315299999999999E-3</c:v>
                </c:pt>
                <c:pt idx="865">
                  <c:v>3.4327400000000001E-3</c:v>
                </c:pt>
                <c:pt idx="866">
                  <c:v>3.4339499999999998E-3</c:v>
                </c:pt>
                <c:pt idx="867">
                  <c:v>3.4351099999999999E-3</c:v>
                </c:pt>
                <c:pt idx="868">
                  <c:v>3.4362799999999999E-3</c:v>
                </c:pt>
                <c:pt idx="869">
                  <c:v>3.4374599999999998E-3</c:v>
                </c:pt>
                <c:pt idx="870">
                  <c:v>3.4387100000000002E-3</c:v>
                </c:pt>
                <c:pt idx="871">
                  <c:v>3.4387100000000002E-3</c:v>
                </c:pt>
                <c:pt idx="872">
                  <c:v>3.4398800000000002E-3</c:v>
                </c:pt>
                <c:pt idx="873">
                  <c:v>3.4411200000000002E-3</c:v>
                </c:pt>
                <c:pt idx="874">
                  <c:v>3.44233E-3</c:v>
                </c:pt>
                <c:pt idx="875">
                  <c:v>3.4435799999999999E-3</c:v>
                </c:pt>
                <c:pt idx="876">
                  <c:v>3.4447700000000002E-3</c:v>
                </c:pt>
                <c:pt idx="877">
                  <c:v>3.4447700000000002E-3</c:v>
                </c:pt>
                <c:pt idx="878">
                  <c:v>3.4459600000000001E-3</c:v>
                </c:pt>
                <c:pt idx="879">
                  <c:v>3.44715E-3</c:v>
                </c:pt>
                <c:pt idx="880">
                  <c:v>3.4483600000000001E-3</c:v>
                </c:pt>
                <c:pt idx="881">
                  <c:v>3.4496000000000001E-3</c:v>
                </c:pt>
                <c:pt idx="882">
                  <c:v>3.45079E-3</c:v>
                </c:pt>
                <c:pt idx="883">
                  <c:v>3.4519799999999999E-3</c:v>
                </c:pt>
                <c:pt idx="884">
                  <c:v>3.4519799999999999E-3</c:v>
                </c:pt>
                <c:pt idx="885">
                  <c:v>3.4532E-3</c:v>
                </c:pt>
                <c:pt idx="886">
                  <c:v>3.4544300000000001E-3</c:v>
                </c:pt>
                <c:pt idx="887">
                  <c:v>3.4556000000000001E-3</c:v>
                </c:pt>
                <c:pt idx="888">
                  <c:v>3.4568300000000001E-3</c:v>
                </c:pt>
                <c:pt idx="889">
                  <c:v>3.4580399999999999E-3</c:v>
                </c:pt>
                <c:pt idx="890">
                  <c:v>3.4592199999999998E-3</c:v>
                </c:pt>
                <c:pt idx="891">
                  <c:v>3.4592199999999998E-3</c:v>
                </c:pt>
                <c:pt idx="892">
                  <c:v>3.4604700000000002E-3</c:v>
                </c:pt>
                <c:pt idx="893">
                  <c:v>3.4616899999999999E-3</c:v>
                </c:pt>
                <c:pt idx="894">
                  <c:v>3.4628900000000002E-3</c:v>
                </c:pt>
                <c:pt idx="895">
                  <c:v>3.4641199999999998E-3</c:v>
                </c:pt>
                <c:pt idx="896">
                  <c:v>3.46533E-3</c:v>
                </c:pt>
                <c:pt idx="897">
                  <c:v>3.4665099999999999E-3</c:v>
                </c:pt>
                <c:pt idx="898">
                  <c:v>3.4665099999999999E-3</c:v>
                </c:pt>
                <c:pt idx="899">
                  <c:v>3.46774E-3</c:v>
                </c:pt>
                <c:pt idx="900">
                  <c:v>3.46898E-3</c:v>
                </c:pt>
                <c:pt idx="901">
                  <c:v>3.47022E-3</c:v>
                </c:pt>
                <c:pt idx="902">
                  <c:v>3.47146E-3</c:v>
                </c:pt>
                <c:pt idx="903">
                  <c:v>3.4726499999999999E-3</c:v>
                </c:pt>
                <c:pt idx="904">
                  <c:v>3.4726499999999999E-3</c:v>
                </c:pt>
                <c:pt idx="905">
                  <c:v>3.47387E-3</c:v>
                </c:pt>
                <c:pt idx="906">
                  <c:v>3.4751299999999999E-3</c:v>
                </c:pt>
                <c:pt idx="907">
                  <c:v>3.47636E-3</c:v>
                </c:pt>
                <c:pt idx="908">
                  <c:v>3.4775399999999999E-3</c:v>
                </c:pt>
                <c:pt idx="909">
                  <c:v>3.4788200000000001E-3</c:v>
                </c:pt>
                <c:pt idx="910">
                  <c:v>3.4800600000000001E-3</c:v>
                </c:pt>
                <c:pt idx="911">
                  <c:v>3.4800600000000001E-3</c:v>
                </c:pt>
                <c:pt idx="912">
                  <c:v>3.48125E-3</c:v>
                </c:pt>
                <c:pt idx="913">
                  <c:v>3.4823300000000001E-3</c:v>
                </c:pt>
                <c:pt idx="914">
                  <c:v>3.4835999999999999E-3</c:v>
                </c:pt>
                <c:pt idx="915">
                  <c:v>3.4848399999999999E-3</c:v>
                </c:pt>
                <c:pt idx="916">
                  <c:v>3.48606E-3</c:v>
                </c:pt>
                <c:pt idx="917">
                  <c:v>3.4872900000000001E-3</c:v>
                </c:pt>
                <c:pt idx="918">
                  <c:v>3.4872900000000001E-3</c:v>
                </c:pt>
                <c:pt idx="919">
                  <c:v>3.4885099999999998E-3</c:v>
                </c:pt>
                <c:pt idx="920">
                  <c:v>3.4897000000000001E-3</c:v>
                </c:pt>
                <c:pt idx="921">
                  <c:v>3.4910000000000002E-3</c:v>
                </c:pt>
                <c:pt idx="922">
                  <c:v>3.4922099999999999E-3</c:v>
                </c:pt>
                <c:pt idx="923">
                  <c:v>3.4934200000000001E-3</c:v>
                </c:pt>
                <c:pt idx="924">
                  <c:v>3.4934200000000001E-3</c:v>
                </c:pt>
                <c:pt idx="925">
                  <c:v>3.4946700000000001E-3</c:v>
                </c:pt>
                <c:pt idx="926">
                  <c:v>3.4959399999999999E-3</c:v>
                </c:pt>
                <c:pt idx="927">
                  <c:v>3.49723E-3</c:v>
                </c:pt>
                <c:pt idx="928">
                  <c:v>3.4984899999999999E-3</c:v>
                </c:pt>
                <c:pt idx="929">
                  <c:v>3.4997600000000002E-3</c:v>
                </c:pt>
                <c:pt idx="930">
                  <c:v>3.5010800000000002E-3</c:v>
                </c:pt>
                <c:pt idx="931">
                  <c:v>3.5010800000000002E-3</c:v>
                </c:pt>
                <c:pt idx="932">
                  <c:v>3.5023900000000002E-3</c:v>
                </c:pt>
                <c:pt idx="933">
                  <c:v>3.5036099999999999E-3</c:v>
                </c:pt>
                <c:pt idx="934">
                  <c:v>3.5048499999999999E-3</c:v>
                </c:pt>
                <c:pt idx="935">
                  <c:v>3.5061200000000002E-3</c:v>
                </c:pt>
                <c:pt idx="936">
                  <c:v>3.5074099999999999E-3</c:v>
                </c:pt>
                <c:pt idx="937">
                  <c:v>3.50863E-3</c:v>
                </c:pt>
                <c:pt idx="938">
                  <c:v>3.50863E-3</c:v>
                </c:pt>
                <c:pt idx="939">
                  <c:v>3.5099200000000001E-3</c:v>
                </c:pt>
                <c:pt idx="940">
                  <c:v>3.5111399999999998E-3</c:v>
                </c:pt>
                <c:pt idx="941">
                  <c:v>3.5123899999999998E-3</c:v>
                </c:pt>
                <c:pt idx="942">
                  <c:v>3.5136400000000002E-3</c:v>
                </c:pt>
                <c:pt idx="943">
                  <c:v>3.51498E-3</c:v>
                </c:pt>
                <c:pt idx="944">
                  <c:v>3.51498E-3</c:v>
                </c:pt>
                <c:pt idx="945">
                  <c:v>3.51623E-3</c:v>
                </c:pt>
                <c:pt idx="946">
                  <c:v>3.5175499999999999E-3</c:v>
                </c:pt>
                <c:pt idx="947">
                  <c:v>3.51886E-3</c:v>
                </c:pt>
                <c:pt idx="948">
                  <c:v>3.5201299999999998E-3</c:v>
                </c:pt>
                <c:pt idx="949">
                  <c:v>3.52141E-3</c:v>
                </c:pt>
                <c:pt idx="950">
                  <c:v>3.5226799999999998E-3</c:v>
                </c:pt>
                <c:pt idx="951">
                  <c:v>3.5226799999999998E-3</c:v>
                </c:pt>
                <c:pt idx="952">
                  <c:v>3.5239400000000001E-3</c:v>
                </c:pt>
                <c:pt idx="953">
                  <c:v>3.5252899999999999E-3</c:v>
                </c:pt>
                <c:pt idx="954">
                  <c:v>3.5266E-3</c:v>
                </c:pt>
                <c:pt idx="955">
                  <c:v>3.52783E-3</c:v>
                </c:pt>
                <c:pt idx="956">
                  <c:v>3.52908E-3</c:v>
                </c:pt>
                <c:pt idx="957">
                  <c:v>3.5303800000000001E-3</c:v>
                </c:pt>
                <c:pt idx="958">
                  <c:v>3.5303800000000001E-3</c:v>
                </c:pt>
                <c:pt idx="959">
                  <c:v>3.5316000000000002E-3</c:v>
                </c:pt>
                <c:pt idx="960">
                  <c:v>3.53288E-3</c:v>
                </c:pt>
                <c:pt idx="961">
                  <c:v>3.5341499999999998E-3</c:v>
                </c:pt>
                <c:pt idx="962">
                  <c:v>3.53543E-3</c:v>
                </c:pt>
                <c:pt idx="963">
                  <c:v>3.53674E-3</c:v>
                </c:pt>
                <c:pt idx="964">
                  <c:v>3.53674E-3</c:v>
                </c:pt>
                <c:pt idx="965">
                  <c:v>3.5380400000000001E-3</c:v>
                </c:pt>
                <c:pt idx="966">
                  <c:v>3.5393099999999999E-3</c:v>
                </c:pt>
                <c:pt idx="967">
                  <c:v>3.5405900000000001E-3</c:v>
                </c:pt>
                <c:pt idx="968">
                  <c:v>3.54186E-3</c:v>
                </c:pt>
                <c:pt idx="969">
                  <c:v>3.5431600000000001E-3</c:v>
                </c:pt>
                <c:pt idx="970">
                  <c:v>3.5444600000000001E-3</c:v>
                </c:pt>
                <c:pt idx="971">
                  <c:v>3.5444600000000001E-3</c:v>
                </c:pt>
                <c:pt idx="972">
                  <c:v>3.5457700000000002E-3</c:v>
                </c:pt>
                <c:pt idx="973">
                  <c:v>3.5470599999999999E-3</c:v>
                </c:pt>
                <c:pt idx="974">
                  <c:v>3.5483799999999999E-3</c:v>
                </c:pt>
                <c:pt idx="975">
                  <c:v>3.5496600000000001E-3</c:v>
                </c:pt>
                <c:pt idx="976">
                  <c:v>3.5508900000000001E-3</c:v>
                </c:pt>
                <c:pt idx="977">
                  <c:v>3.55215E-3</c:v>
                </c:pt>
                <c:pt idx="978">
                  <c:v>3.55215E-3</c:v>
                </c:pt>
                <c:pt idx="979">
                  <c:v>3.5534199999999998E-3</c:v>
                </c:pt>
                <c:pt idx="980">
                  <c:v>3.55471E-3</c:v>
                </c:pt>
                <c:pt idx="981">
                  <c:v>3.5560399999999999E-3</c:v>
                </c:pt>
                <c:pt idx="982">
                  <c:v>3.55727E-3</c:v>
                </c:pt>
                <c:pt idx="983">
                  <c:v>3.55851E-3</c:v>
                </c:pt>
                <c:pt idx="984">
                  <c:v>3.55851E-3</c:v>
                </c:pt>
                <c:pt idx="985">
                  <c:v>3.5596600000000001E-3</c:v>
                </c:pt>
                <c:pt idx="986">
                  <c:v>3.5608699999999998E-3</c:v>
                </c:pt>
                <c:pt idx="987">
                  <c:v>3.56216E-3</c:v>
                </c:pt>
                <c:pt idx="988">
                  <c:v>3.5632200000000002E-3</c:v>
                </c:pt>
                <c:pt idx="989">
                  <c:v>3.5643200000000002E-3</c:v>
                </c:pt>
                <c:pt idx="990">
                  <c:v>3.5654300000000001E-3</c:v>
                </c:pt>
                <c:pt idx="991">
                  <c:v>3.5654300000000001E-3</c:v>
                </c:pt>
                <c:pt idx="992">
                  <c:v>3.5663299999999999E-3</c:v>
                </c:pt>
                <c:pt idx="993">
                  <c:v>3.5673200000000001E-3</c:v>
                </c:pt>
                <c:pt idx="994">
                  <c:v>3.5679599999999998E-3</c:v>
                </c:pt>
                <c:pt idx="995">
                  <c:v>3.56881E-3</c:v>
                </c:pt>
                <c:pt idx="996">
                  <c:v>3.56939E-3</c:v>
                </c:pt>
                <c:pt idx="997">
                  <c:v>3.5703000000000002E-3</c:v>
                </c:pt>
                <c:pt idx="998">
                  <c:v>3.5703000000000002E-3</c:v>
                </c:pt>
                <c:pt idx="999">
                  <c:v>3.5712500000000002E-3</c:v>
                </c:pt>
                <c:pt idx="1000">
                  <c:v>3.5719699999999998E-3</c:v>
                </c:pt>
                <c:pt idx="1001">
                  <c:v>3.5728000000000001E-3</c:v>
                </c:pt>
                <c:pt idx="1002">
                  <c:v>3.57354E-3</c:v>
                </c:pt>
                <c:pt idx="1003">
                  <c:v>3.5745199999999999E-3</c:v>
                </c:pt>
                <c:pt idx="1004">
                  <c:v>3.5745199999999999E-3</c:v>
                </c:pt>
                <c:pt idx="1005">
                  <c:v>3.5756500000000001E-3</c:v>
                </c:pt>
                <c:pt idx="1006">
                  <c:v>3.5767099999999999E-3</c:v>
                </c:pt>
                <c:pt idx="1007">
                  <c:v>3.5777700000000001E-3</c:v>
                </c:pt>
                <c:pt idx="1008">
                  <c:v>3.5789300000000001E-3</c:v>
                </c:pt>
                <c:pt idx="1009">
                  <c:v>3.5799600000000001E-3</c:v>
                </c:pt>
                <c:pt idx="1010">
                  <c:v>3.5811200000000001E-3</c:v>
                </c:pt>
                <c:pt idx="1011">
                  <c:v>3.5811200000000001E-3</c:v>
                </c:pt>
                <c:pt idx="1012">
                  <c:v>3.5823199999999999E-3</c:v>
                </c:pt>
                <c:pt idx="1013">
                  <c:v>3.5835099999999998E-3</c:v>
                </c:pt>
                <c:pt idx="1014">
                  <c:v>3.58465E-3</c:v>
                </c:pt>
                <c:pt idx="1015">
                  <c:v>3.58582E-3</c:v>
                </c:pt>
                <c:pt idx="1016">
                  <c:v>3.5870300000000002E-3</c:v>
                </c:pt>
                <c:pt idx="1017">
                  <c:v>3.5881699999999999E-3</c:v>
                </c:pt>
                <c:pt idx="1018">
                  <c:v>3.5881699999999999E-3</c:v>
                </c:pt>
                <c:pt idx="1019">
                  <c:v>3.5894500000000001E-3</c:v>
                </c:pt>
                <c:pt idx="1020">
                  <c:v>3.59063E-3</c:v>
                </c:pt>
                <c:pt idx="1021">
                  <c:v>3.5918399999999998E-3</c:v>
                </c:pt>
                <c:pt idx="1022">
                  <c:v>3.59298E-3</c:v>
                </c:pt>
                <c:pt idx="1023">
                  <c:v>3.5941900000000001E-3</c:v>
                </c:pt>
                <c:pt idx="1024">
                  <c:v>3.5941900000000001E-3</c:v>
                </c:pt>
                <c:pt idx="1025">
                  <c:v>3.5954300000000002E-3</c:v>
                </c:pt>
                <c:pt idx="1026">
                  <c:v>3.59663E-3</c:v>
                </c:pt>
                <c:pt idx="1027">
                  <c:v>3.5979300000000001E-3</c:v>
                </c:pt>
                <c:pt idx="1028">
                  <c:v>3.5992200000000002E-3</c:v>
                </c:pt>
                <c:pt idx="1029">
                  <c:v>3.6006599999999999E-3</c:v>
                </c:pt>
                <c:pt idx="1030">
                  <c:v>3.6018500000000002E-3</c:v>
                </c:pt>
                <c:pt idx="1031">
                  <c:v>3.6018500000000002E-3</c:v>
                </c:pt>
                <c:pt idx="1032">
                  <c:v>3.6030799999999998E-3</c:v>
                </c:pt>
                <c:pt idx="1033">
                  <c:v>3.6043899999999999E-3</c:v>
                </c:pt>
                <c:pt idx="1034">
                  <c:v>3.6056500000000002E-3</c:v>
                </c:pt>
                <c:pt idx="1035">
                  <c:v>3.6069600000000002E-3</c:v>
                </c:pt>
                <c:pt idx="1036">
                  <c:v>3.6082900000000001E-3</c:v>
                </c:pt>
                <c:pt idx="1037">
                  <c:v>3.6095599999999999E-3</c:v>
                </c:pt>
                <c:pt idx="1038">
                  <c:v>3.6095599999999999E-3</c:v>
                </c:pt>
                <c:pt idx="1039">
                  <c:v>3.6108799999999999E-3</c:v>
                </c:pt>
                <c:pt idx="1040">
                  <c:v>3.6121700000000001E-3</c:v>
                </c:pt>
                <c:pt idx="1041">
                  <c:v>3.6134399999999999E-3</c:v>
                </c:pt>
                <c:pt idx="1042">
                  <c:v>3.6147200000000001E-3</c:v>
                </c:pt>
                <c:pt idx="1043">
                  <c:v>3.6160400000000001E-3</c:v>
                </c:pt>
                <c:pt idx="1044">
                  <c:v>3.6173500000000001E-3</c:v>
                </c:pt>
                <c:pt idx="1045">
                  <c:v>3.6173500000000001E-3</c:v>
                </c:pt>
                <c:pt idx="1046">
                  <c:v>3.6186E-3</c:v>
                </c:pt>
                <c:pt idx="1047">
                  <c:v>3.6199100000000001E-3</c:v>
                </c:pt>
                <c:pt idx="1048">
                  <c:v>3.62123E-3</c:v>
                </c:pt>
                <c:pt idx="1049">
                  <c:v>3.6225200000000002E-3</c:v>
                </c:pt>
                <c:pt idx="1050">
                  <c:v>3.62379E-3</c:v>
                </c:pt>
                <c:pt idx="1051">
                  <c:v>3.62379E-3</c:v>
                </c:pt>
                <c:pt idx="1052">
                  <c:v>3.6251999999999999E-3</c:v>
                </c:pt>
                <c:pt idx="1053">
                  <c:v>3.6265300000000002E-3</c:v>
                </c:pt>
                <c:pt idx="1054">
                  <c:v>3.6278199999999999E-3</c:v>
                </c:pt>
                <c:pt idx="1055">
                  <c:v>3.62912E-3</c:v>
                </c:pt>
                <c:pt idx="1056">
                  <c:v>3.63051E-3</c:v>
                </c:pt>
                <c:pt idx="1057">
                  <c:v>3.6318100000000001E-3</c:v>
                </c:pt>
                <c:pt idx="1058">
                  <c:v>3.6318100000000001E-3</c:v>
                </c:pt>
                <c:pt idx="1059">
                  <c:v>3.6330799999999999E-3</c:v>
                </c:pt>
                <c:pt idx="1060">
                  <c:v>3.6343999999999999E-3</c:v>
                </c:pt>
                <c:pt idx="1061">
                  <c:v>3.6356700000000001E-3</c:v>
                </c:pt>
                <c:pt idx="1062">
                  <c:v>3.6369800000000002E-3</c:v>
                </c:pt>
                <c:pt idx="1063">
                  <c:v>3.6382900000000002E-3</c:v>
                </c:pt>
                <c:pt idx="1064">
                  <c:v>3.6395799999999999E-3</c:v>
                </c:pt>
                <c:pt idx="1065">
                  <c:v>3.6395799999999999E-3</c:v>
                </c:pt>
                <c:pt idx="1066">
                  <c:v>3.6408899999999999E-3</c:v>
                </c:pt>
                <c:pt idx="1067">
                  <c:v>3.6422099999999999E-3</c:v>
                </c:pt>
                <c:pt idx="1068">
                  <c:v>3.6435399999999998E-3</c:v>
                </c:pt>
                <c:pt idx="1069">
                  <c:v>3.6448800000000001E-3</c:v>
                </c:pt>
                <c:pt idx="1070">
                  <c:v>3.6461800000000002E-3</c:v>
                </c:pt>
                <c:pt idx="1071">
                  <c:v>3.6461800000000002E-3</c:v>
                </c:pt>
                <c:pt idx="1072">
                  <c:v>3.6474900000000002E-3</c:v>
                </c:pt>
                <c:pt idx="1073">
                  <c:v>3.6488200000000001E-3</c:v>
                </c:pt>
                <c:pt idx="1074">
                  <c:v>3.6501400000000001E-3</c:v>
                </c:pt>
                <c:pt idx="1075">
                  <c:v>3.6514099999999999E-3</c:v>
                </c:pt>
                <c:pt idx="1076">
                  <c:v>3.6527700000000001E-3</c:v>
                </c:pt>
                <c:pt idx="1077">
                  <c:v>3.6541199999999999E-3</c:v>
                </c:pt>
                <c:pt idx="1078">
                  <c:v>3.6541199999999999E-3</c:v>
                </c:pt>
                <c:pt idx="1079">
                  <c:v>3.6553900000000001E-3</c:v>
                </c:pt>
                <c:pt idx="1080">
                  <c:v>3.6567700000000002E-3</c:v>
                </c:pt>
                <c:pt idx="1081">
                  <c:v>3.6580699999999998E-3</c:v>
                </c:pt>
                <c:pt idx="1082">
                  <c:v>3.65942E-3</c:v>
                </c:pt>
                <c:pt idx="1083">
                  <c:v>3.6607200000000001E-3</c:v>
                </c:pt>
                <c:pt idx="1084">
                  <c:v>3.6620400000000001E-3</c:v>
                </c:pt>
                <c:pt idx="1085">
                  <c:v>3.6620400000000001E-3</c:v>
                </c:pt>
                <c:pt idx="1086">
                  <c:v>3.6633099999999999E-3</c:v>
                </c:pt>
                <c:pt idx="1087">
                  <c:v>3.6646399999999998E-3</c:v>
                </c:pt>
                <c:pt idx="1088">
                  <c:v>3.6659499999999999E-3</c:v>
                </c:pt>
                <c:pt idx="1089">
                  <c:v>3.6672900000000001E-3</c:v>
                </c:pt>
                <c:pt idx="1090">
                  <c:v>3.66862E-3</c:v>
                </c:pt>
                <c:pt idx="1091">
                  <c:v>3.66862E-3</c:v>
                </c:pt>
                <c:pt idx="1092">
                  <c:v>3.6698999999999998E-3</c:v>
                </c:pt>
                <c:pt idx="1093">
                  <c:v>3.67118E-3</c:v>
                </c:pt>
                <c:pt idx="1094">
                  <c:v>3.6725099999999999E-3</c:v>
                </c:pt>
                <c:pt idx="1095">
                  <c:v>3.67381E-3</c:v>
                </c:pt>
                <c:pt idx="1096">
                  <c:v>3.6751399999999999E-3</c:v>
                </c:pt>
                <c:pt idx="1097">
                  <c:v>3.6763899999999999E-3</c:v>
                </c:pt>
                <c:pt idx="1098">
                  <c:v>3.6763899999999999E-3</c:v>
                </c:pt>
                <c:pt idx="1099">
                  <c:v>3.6777099999999998E-3</c:v>
                </c:pt>
                <c:pt idx="1100">
                  <c:v>3.67907E-3</c:v>
                </c:pt>
                <c:pt idx="1101">
                  <c:v>3.6804199999999998E-3</c:v>
                </c:pt>
                <c:pt idx="1102">
                  <c:v>3.6817500000000001E-3</c:v>
                </c:pt>
                <c:pt idx="1103">
                  <c:v>3.6830500000000002E-3</c:v>
                </c:pt>
                <c:pt idx="1104">
                  <c:v>3.6844099999999999E-3</c:v>
                </c:pt>
                <c:pt idx="1105">
                  <c:v>3.6844099999999999E-3</c:v>
                </c:pt>
                <c:pt idx="1106">
                  <c:v>3.6857700000000001E-3</c:v>
                </c:pt>
                <c:pt idx="1107">
                  <c:v>3.6870800000000001E-3</c:v>
                </c:pt>
                <c:pt idx="1108">
                  <c:v>3.6884399999999999E-3</c:v>
                </c:pt>
                <c:pt idx="1109">
                  <c:v>3.6897399999999999E-3</c:v>
                </c:pt>
                <c:pt idx="1110">
                  <c:v>3.69112E-3</c:v>
                </c:pt>
                <c:pt idx="1111">
                  <c:v>3.69112E-3</c:v>
                </c:pt>
                <c:pt idx="1112">
                  <c:v>3.6924700000000002E-3</c:v>
                </c:pt>
                <c:pt idx="1113">
                  <c:v>3.6938100000000001E-3</c:v>
                </c:pt>
                <c:pt idx="1114">
                  <c:v>3.6951599999999999E-3</c:v>
                </c:pt>
                <c:pt idx="1115">
                  <c:v>3.69645E-3</c:v>
                </c:pt>
                <c:pt idx="1116">
                  <c:v>3.6977999999999998E-3</c:v>
                </c:pt>
                <c:pt idx="1117">
                  <c:v>3.6991699999999999E-3</c:v>
                </c:pt>
                <c:pt idx="1118">
                  <c:v>3.6991699999999999E-3</c:v>
                </c:pt>
                <c:pt idx="1119">
                  <c:v>3.7005300000000001E-3</c:v>
                </c:pt>
                <c:pt idx="1120">
                  <c:v>3.7018900000000002E-3</c:v>
                </c:pt>
                <c:pt idx="1121">
                  <c:v>3.70317E-3</c:v>
                </c:pt>
                <c:pt idx="1122">
                  <c:v>3.7045300000000001E-3</c:v>
                </c:pt>
                <c:pt idx="1123">
                  <c:v>3.7058999999999998E-3</c:v>
                </c:pt>
                <c:pt idx="1124">
                  <c:v>3.7072400000000001E-3</c:v>
                </c:pt>
                <c:pt idx="1125">
                  <c:v>3.7072400000000001E-3</c:v>
                </c:pt>
                <c:pt idx="1126">
                  <c:v>3.7085799999999999E-3</c:v>
                </c:pt>
                <c:pt idx="1127">
                  <c:v>3.7098500000000002E-3</c:v>
                </c:pt>
                <c:pt idx="1128">
                  <c:v>3.7111399999999999E-3</c:v>
                </c:pt>
                <c:pt idx="1129">
                  <c:v>3.7125000000000001E-3</c:v>
                </c:pt>
                <c:pt idx="1130">
                  <c:v>3.7138900000000001E-3</c:v>
                </c:pt>
                <c:pt idx="1131">
                  <c:v>3.7138900000000001E-3</c:v>
                </c:pt>
                <c:pt idx="1132">
                  <c:v>3.7152399999999999E-3</c:v>
                </c:pt>
                <c:pt idx="1133">
                  <c:v>3.7165800000000001E-3</c:v>
                </c:pt>
                <c:pt idx="1134">
                  <c:v>3.7179000000000001E-3</c:v>
                </c:pt>
                <c:pt idx="1135">
                  <c:v>3.7192700000000002E-3</c:v>
                </c:pt>
                <c:pt idx="1136">
                  <c:v>3.7206100000000001E-3</c:v>
                </c:pt>
                <c:pt idx="1137">
                  <c:v>3.7219699999999998E-3</c:v>
                </c:pt>
                <c:pt idx="1138">
                  <c:v>3.7219699999999998E-3</c:v>
                </c:pt>
                <c:pt idx="1139">
                  <c:v>3.7233800000000001E-3</c:v>
                </c:pt>
                <c:pt idx="1140">
                  <c:v>3.7247000000000001E-3</c:v>
                </c:pt>
                <c:pt idx="1141">
                  <c:v>3.7260700000000002E-3</c:v>
                </c:pt>
                <c:pt idx="1142">
                  <c:v>3.7274000000000001E-3</c:v>
                </c:pt>
                <c:pt idx="1143">
                  <c:v>3.7287399999999999E-3</c:v>
                </c:pt>
                <c:pt idx="1144">
                  <c:v>3.7300900000000001E-3</c:v>
                </c:pt>
                <c:pt idx="1145">
                  <c:v>3.7300900000000001E-3</c:v>
                </c:pt>
                <c:pt idx="1146">
                  <c:v>3.73142E-3</c:v>
                </c:pt>
                <c:pt idx="1147">
                  <c:v>3.73275E-3</c:v>
                </c:pt>
                <c:pt idx="1148">
                  <c:v>3.7341000000000002E-3</c:v>
                </c:pt>
                <c:pt idx="1149">
                  <c:v>3.7354100000000002E-3</c:v>
                </c:pt>
                <c:pt idx="1150">
                  <c:v>3.7367500000000001E-3</c:v>
                </c:pt>
                <c:pt idx="1151">
                  <c:v>3.73814E-3</c:v>
                </c:pt>
                <c:pt idx="1152">
                  <c:v>3.73814E-3</c:v>
                </c:pt>
                <c:pt idx="1153">
                  <c:v>3.7395000000000002E-3</c:v>
                </c:pt>
                <c:pt idx="1154">
                  <c:v>3.7408300000000001E-3</c:v>
                </c:pt>
                <c:pt idx="1155">
                  <c:v>3.7422000000000002E-3</c:v>
                </c:pt>
                <c:pt idx="1156">
                  <c:v>3.7435400000000001E-3</c:v>
                </c:pt>
                <c:pt idx="1157">
                  <c:v>3.7448899999999999E-3</c:v>
                </c:pt>
                <c:pt idx="1158">
                  <c:v>3.7448899999999999E-3</c:v>
                </c:pt>
                <c:pt idx="1159">
                  <c:v>3.7462200000000002E-3</c:v>
                </c:pt>
                <c:pt idx="1160">
                  <c:v>3.7475500000000001E-3</c:v>
                </c:pt>
                <c:pt idx="1161">
                  <c:v>3.7489200000000002E-3</c:v>
                </c:pt>
                <c:pt idx="1162">
                  <c:v>3.7502899999999999E-3</c:v>
                </c:pt>
                <c:pt idx="1163">
                  <c:v>3.75165E-3</c:v>
                </c:pt>
                <c:pt idx="1164">
                  <c:v>3.7529600000000001E-3</c:v>
                </c:pt>
                <c:pt idx="1165">
                  <c:v>3.7529600000000001E-3</c:v>
                </c:pt>
                <c:pt idx="1166">
                  <c:v>3.75428E-3</c:v>
                </c:pt>
                <c:pt idx="1167">
                  <c:v>3.7556400000000002E-3</c:v>
                </c:pt>
                <c:pt idx="1168">
                  <c:v>3.75691E-3</c:v>
                </c:pt>
                <c:pt idx="1169">
                  <c:v>3.7582000000000002E-3</c:v>
                </c:pt>
                <c:pt idx="1170">
                  <c:v>3.7595200000000001E-3</c:v>
                </c:pt>
                <c:pt idx="1171">
                  <c:v>3.7608099999999998E-3</c:v>
                </c:pt>
                <c:pt idx="1172">
                  <c:v>3.7608099999999998E-3</c:v>
                </c:pt>
                <c:pt idx="1173">
                  <c:v>3.7621299999999998E-3</c:v>
                </c:pt>
                <c:pt idx="1174">
                  <c:v>3.76348E-3</c:v>
                </c:pt>
                <c:pt idx="1175">
                  <c:v>3.7648500000000001E-3</c:v>
                </c:pt>
                <c:pt idx="1176">
                  <c:v>3.7662099999999999E-3</c:v>
                </c:pt>
                <c:pt idx="1177">
                  <c:v>3.7675199999999999E-3</c:v>
                </c:pt>
                <c:pt idx="1178">
                  <c:v>3.7675199999999999E-3</c:v>
                </c:pt>
                <c:pt idx="1179">
                  <c:v>3.7689199999999998E-3</c:v>
                </c:pt>
                <c:pt idx="1180">
                  <c:v>3.77027E-3</c:v>
                </c:pt>
                <c:pt idx="1181">
                  <c:v>3.77166E-3</c:v>
                </c:pt>
                <c:pt idx="1182">
                  <c:v>3.7730400000000001E-3</c:v>
                </c:pt>
                <c:pt idx="1183">
                  <c:v>3.7743899999999999E-3</c:v>
                </c:pt>
                <c:pt idx="1184">
                  <c:v>3.77575E-3</c:v>
                </c:pt>
                <c:pt idx="1185">
                  <c:v>3.77575E-3</c:v>
                </c:pt>
                <c:pt idx="1186">
                  <c:v>3.7771200000000001E-3</c:v>
                </c:pt>
                <c:pt idx="1187">
                  <c:v>3.7785000000000002E-3</c:v>
                </c:pt>
                <c:pt idx="1188">
                  <c:v>3.77991E-3</c:v>
                </c:pt>
                <c:pt idx="1189">
                  <c:v>3.7812499999999999E-3</c:v>
                </c:pt>
                <c:pt idx="1190">
                  <c:v>3.7826000000000001E-3</c:v>
                </c:pt>
                <c:pt idx="1191">
                  <c:v>3.7839700000000002E-3</c:v>
                </c:pt>
                <c:pt idx="1192">
                  <c:v>3.7839700000000002E-3</c:v>
                </c:pt>
                <c:pt idx="1193">
                  <c:v>3.7853100000000001E-3</c:v>
                </c:pt>
                <c:pt idx="1194">
                  <c:v>3.7866499999999999E-3</c:v>
                </c:pt>
                <c:pt idx="1195">
                  <c:v>3.7880700000000002E-3</c:v>
                </c:pt>
                <c:pt idx="1196">
                  <c:v>3.7894000000000001E-3</c:v>
                </c:pt>
                <c:pt idx="1197">
                  <c:v>3.7908500000000001E-3</c:v>
                </c:pt>
                <c:pt idx="1198">
                  <c:v>3.7908500000000001E-3</c:v>
                </c:pt>
                <c:pt idx="1199">
                  <c:v>3.7921700000000001E-3</c:v>
                </c:pt>
                <c:pt idx="1200">
                  <c:v>3.7935500000000001E-3</c:v>
                </c:pt>
                <c:pt idx="1201">
                  <c:v>3.79488E-3</c:v>
                </c:pt>
                <c:pt idx="1202">
                  <c:v>3.79628E-3</c:v>
                </c:pt>
                <c:pt idx="1203">
                  <c:v>3.7976500000000001E-3</c:v>
                </c:pt>
                <c:pt idx="1204">
                  <c:v>3.7990400000000001E-3</c:v>
                </c:pt>
                <c:pt idx="1205">
                  <c:v>3.7990400000000001E-3</c:v>
                </c:pt>
                <c:pt idx="1206">
                  <c:v>3.8003999999999998E-3</c:v>
                </c:pt>
                <c:pt idx="1207">
                  <c:v>3.8018399999999999E-3</c:v>
                </c:pt>
                <c:pt idx="1208">
                  <c:v>3.80321E-3</c:v>
                </c:pt>
                <c:pt idx="1209">
                  <c:v>3.8046099999999999E-3</c:v>
                </c:pt>
                <c:pt idx="1210">
                  <c:v>3.8059299999999999E-3</c:v>
                </c:pt>
                <c:pt idx="1211">
                  <c:v>3.8073500000000001E-3</c:v>
                </c:pt>
                <c:pt idx="1212">
                  <c:v>3.8073500000000001E-3</c:v>
                </c:pt>
                <c:pt idx="1213">
                  <c:v>3.80876E-3</c:v>
                </c:pt>
                <c:pt idx="1214">
                  <c:v>3.81008E-3</c:v>
                </c:pt>
                <c:pt idx="1215">
                  <c:v>3.8114300000000002E-3</c:v>
                </c:pt>
                <c:pt idx="1216">
                  <c:v>3.8127600000000001E-3</c:v>
                </c:pt>
                <c:pt idx="1217">
                  <c:v>3.81416E-3</c:v>
                </c:pt>
                <c:pt idx="1218">
                  <c:v>3.81416E-3</c:v>
                </c:pt>
                <c:pt idx="1219">
                  <c:v>3.8154899999999999E-3</c:v>
                </c:pt>
                <c:pt idx="1220">
                  <c:v>3.8169200000000001E-3</c:v>
                </c:pt>
                <c:pt idx="1221">
                  <c:v>3.81825E-3</c:v>
                </c:pt>
                <c:pt idx="1222">
                  <c:v>3.81964E-3</c:v>
                </c:pt>
                <c:pt idx="1223">
                  <c:v>3.8210100000000001E-3</c:v>
                </c:pt>
                <c:pt idx="1224">
                  <c:v>3.82235E-3</c:v>
                </c:pt>
                <c:pt idx="1225">
                  <c:v>3.82235E-3</c:v>
                </c:pt>
                <c:pt idx="1226">
                  <c:v>3.8237499999999999E-3</c:v>
                </c:pt>
                <c:pt idx="1227">
                  <c:v>3.8251399999999999E-3</c:v>
                </c:pt>
                <c:pt idx="1228">
                  <c:v>3.8264100000000001E-3</c:v>
                </c:pt>
                <c:pt idx="1229">
                  <c:v>3.82782E-3</c:v>
                </c:pt>
                <c:pt idx="1230">
                  <c:v>3.8292000000000001E-3</c:v>
                </c:pt>
                <c:pt idx="1231">
                  <c:v>3.8306E-3</c:v>
                </c:pt>
                <c:pt idx="1232">
                  <c:v>3.8306E-3</c:v>
                </c:pt>
                <c:pt idx="1233">
                  <c:v>3.8319600000000001E-3</c:v>
                </c:pt>
                <c:pt idx="1234">
                  <c:v>3.83337E-3</c:v>
                </c:pt>
                <c:pt idx="1235">
                  <c:v>3.8346999999999999E-3</c:v>
                </c:pt>
                <c:pt idx="1236">
                  <c:v>3.83607E-3</c:v>
                </c:pt>
                <c:pt idx="1237">
                  <c:v>3.8374699999999999E-3</c:v>
                </c:pt>
                <c:pt idx="1238">
                  <c:v>3.8387899999999999E-3</c:v>
                </c:pt>
                <c:pt idx="1239">
                  <c:v>3.8387899999999999E-3</c:v>
                </c:pt>
                <c:pt idx="1240">
                  <c:v>3.84016E-3</c:v>
                </c:pt>
                <c:pt idx="1241">
                  <c:v>3.8415300000000001E-3</c:v>
                </c:pt>
                <c:pt idx="1242">
                  <c:v>3.8428300000000002E-3</c:v>
                </c:pt>
                <c:pt idx="1243">
                  <c:v>3.8442400000000001E-3</c:v>
                </c:pt>
                <c:pt idx="1244">
                  <c:v>3.84564E-3</c:v>
                </c:pt>
                <c:pt idx="1245">
                  <c:v>3.84564E-3</c:v>
                </c:pt>
                <c:pt idx="1246">
                  <c:v>3.8470000000000002E-3</c:v>
                </c:pt>
                <c:pt idx="1247">
                  <c:v>3.8483800000000002E-3</c:v>
                </c:pt>
                <c:pt idx="1248">
                  <c:v>3.8497499999999999E-3</c:v>
                </c:pt>
                <c:pt idx="1249">
                  <c:v>3.85111E-3</c:v>
                </c:pt>
                <c:pt idx="1250">
                  <c:v>3.8524399999999999E-3</c:v>
                </c:pt>
                <c:pt idx="1251">
                  <c:v>3.85382E-3</c:v>
                </c:pt>
                <c:pt idx="1252">
                  <c:v>3.85382E-3</c:v>
                </c:pt>
                <c:pt idx="1253">
                  <c:v>3.8552E-3</c:v>
                </c:pt>
                <c:pt idx="1254">
                  <c:v>3.8565399999999999E-3</c:v>
                </c:pt>
                <c:pt idx="1255">
                  <c:v>3.85791E-3</c:v>
                </c:pt>
                <c:pt idx="1256">
                  <c:v>3.8592399999999999E-3</c:v>
                </c:pt>
                <c:pt idx="1257">
                  <c:v>3.8606600000000001E-3</c:v>
                </c:pt>
                <c:pt idx="1258">
                  <c:v>3.8619800000000001E-3</c:v>
                </c:pt>
                <c:pt idx="1259">
                  <c:v>3.8619800000000001E-3</c:v>
                </c:pt>
                <c:pt idx="1260">
                  <c:v>3.8633399999999998E-3</c:v>
                </c:pt>
                <c:pt idx="1261">
                  <c:v>3.8647299999999998E-3</c:v>
                </c:pt>
                <c:pt idx="1262">
                  <c:v>3.8660600000000002E-3</c:v>
                </c:pt>
                <c:pt idx="1263">
                  <c:v>3.8674500000000001E-3</c:v>
                </c:pt>
                <c:pt idx="1264">
                  <c:v>3.86879E-3</c:v>
                </c:pt>
                <c:pt idx="1265">
                  <c:v>3.86879E-3</c:v>
                </c:pt>
                <c:pt idx="1266">
                  <c:v>3.87017E-3</c:v>
                </c:pt>
                <c:pt idx="1267">
                  <c:v>3.87149E-3</c:v>
                </c:pt>
                <c:pt idx="1268">
                  <c:v>3.8728199999999999E-3</c:v>
                </c:pt>
                <c:pt idx="1269">
                  <c:v>3.8741800000000001E-3</c:v>
                </c:pt>
                <c:pt idx="1270">
                  <c:v>3.8755299999999999E-3</c:v>
                </c:pt>
                <c:pt idx="1271">
                  <c:v>3.8768600000000002E-3</c:v>
                </c:pt>
                <c:pt idx="1272">
                  <c:v>3.8768600000000002E-3</c:v>
                </c:pt>
                <c:pt idx="1273">
                  <c:v>3.8782600000000001E-3</c:v>
                </c:pt>
                <c:pt idx="1274">
                  <c:v>3.8796299999999998E-3</c:v>
                </c:pt>
                <c:pt idx="1275">
                  <c:v>3.88083E-3</c:v>
                </c:pt>
                <c:pt idx="1276">
                  <c:v>3.8821300000000001E-3</c:v>
                </c:pt>
                <c:pt idx="1277">
                  <c:v>3.8834999999999998E-3</c:v>
                </c:pt>
                <c:pt idx="1278">
                  <c:v>3.8847999999999999E-3</c:v>
                </c:pt>
                <c:pt idx="1279">
                  <c:v>3.8847999999999999E-3</c:v>
                </c:pt>
                <c:pt idx="1280">
                  <c:v>3.8861500000000001E-3</c:v>
                </c:pt>
                <c:pt idx="1281">
                  <c:v>3.88755E-3</c:v>
                </c:pt>
                <c:pt idx="1282">
                  <c:v>3.8889300000000001E-3</c:v>
                </c:pt>
                <c:pt idx="1283">
                  <c:v>3.89026E-3</c:v>
                </c:pt>
                <c:pt idx="1284">
                  <c:v>3.8915999999999998E-3</c:v>
                </c:pt>
                <c:pt idx="1285">
                  <c:v>3.8915999999999998E-3</c:v>
                </c:pt>
                <c:pt idx="1286">
                  <c:v>3.8929799999999999E-3</c:v>
                </c:pt>
                <c:pt idx="1287">
                  <c:v>3.8943099999999998E-3</c:v>
                </c:pt>
                <c:pt idx="1288">
                  <c:v>3.8957200000000001E-3</c:v>
                </c:pt>
                <c:pt idx="1289">
                  <c:v>3.8970699999999999E-3</c:v>
                </c:pt>
                <c:pt idx="1290">
                  <c:v>3.8984800000000002E-3</c:v>
                </c:pt>
                <c:pt idx="1291">
                  <c:v>3.8997900000000002E-3</c:v>
                </c:pt>
                <c:pt idx="1292">
                  <c:v>3.8997900000000002E-3</c:v>
                </c:pt>
                <c:pt idx="1293">
                  <c:v>3.9011699999999998E-3</c:v>
                </c:pt>
                <c:pt idx="1294">
                  <c:v>3.90246E-3</c:v>
                </c:pt>
                <c:pt idx="1295">
                  <c:v>3.9038200000000001E-3</c:v>
                </c:pt>
                <c:pt idx="1296">
                  <c:v>3.9051799999999998E-3</c:v>
                </c:pt>
                <c:pt idx="1297">
                  <c:v>3.9065300000000001E-3</c:v>
                </c:pt>
                <c:pt idx="1298">
                  <c:v>3.9079300000000004E-3</c:v>
                </c:pt>
                <c:pt idx="1299">
                  <c:v>3.9079300000000004E-3</c:v>
                </c:pt>
                <c:pt idx="1300">
                  <c:v>3.9092700000000003E-3</c:v>
                </c:pt>
                <c:pt idx="1301">
                  <c:v>3.9106000000000002E-3</c:v>
                </c:pt>
                <c:pt idx="1302">
                  <c:v>3.9119200000000002E-3</c:v>
                </c:pt>
                <c:pt idx="1303">
                  <c:v>3.91326E-3</c:v>
                </c:pt>
                <c:pt idx="1304">
                  <c:v>3.9146099999999998E-3</c:v>
                </c:pt>
                <c:pt idx="1305">
                  <c:v>3.9146099999999998E-3</c:v>
                </c:pt>
                <c:pt idx="1306">
                  <c:v>3.91589E-3</c:v>
                </c:pt>
                <c:pt idx="1307">
                  <c:v>3.9172699999999996E-3</c:v>
                </c:pt>
                <c:pt idx="1308">
                  <c:v>3.9186200000000003E-3</c:v>
                </c:pt>
                <c:pt idx="1309">
                  <c:v>3.9199600000000001E-3</c:v>
                </c:pt>
                <c:pt idx="1310">
                  <c:v>3.9213099999999999E-3</c:v>
                </c:pt>
                <c:pt idx="1311">
                  <c:v>3.9227200000000002E-3</c:v>
                </c:pt>
                <c:pt idx="1312">
                  <c:v>3.9227200000000002E-3</c:v>
                </c:pt>
                <c:pt idx="1313">
                  <c:v>3.9240100000000003E-3</c:v>
                </c:pt>
                <c:pt idx="1314">
                  <c:v>3.9253100000000004E-3</c:v>
                </c:pt>
                <c:pt idx="1315">
                  <c:v>3.9267399999999997E-3</c:v>
                </c:pt>
                <c:pt idx="1316">
                  <c:v>3.92801E-3</c:v>
                </c:pt>
                <c:pt idx="1317">
                  <c:v>3.92933E-3</c:v>
                </c:pt>
                <c:pt idx="1318">
                  <c:v>3.93064E-3</c:v>
                </c:pt>
                <c:pt idx="1319">
                  <c:v>3.93064E-3</c:v>
                </c:pt>
                <c:pt idx="1320">
                  <c:v>3.93195E-3</c:v>
                </c:pt>
                <c:pt idx="1321">
                  <c:v>3.9332899999999999E-3</c:v>
                </c:pt>
                <c:pt idx="1322">
                  <c:v>3.9346900000000002E-3</c:v>
                </c:pt>
                <c:pt idx="1323">
                  <c:v>3.9360100000000002E-3</c:v>
                </c:pt>
                <c:pt idx="1324">
                  <c:v>3.9373100000000003E-3</c:v>
                </c:pt>
                <c:pt idx="1325">
                  <c:v>3.9373100000000003E-3</c:v>
                </c:pt>
                <c:pt idx="1326">
                  <c:v>3.9386500000000001E-3</c:v>
                </c:pt>
                <c:pt idx="1327">
                  <c:v>3.9399099999999996E-3</c:v>
                </c:pt>
                <c:pt idx="1328">
                  <c:v>3.9412300000000004E-3</c:v>
                </c:pt>
                <c:pt idx="1329">
                  <c:v>3.9425600000000003E-3</c:v>
                </c:pt>
                <c:pt idx="1330">
                  <c:v>3.9437999999999999E-3</c:v>
                </c:pt>
                <c:pt idx="1331">
                  <c:v>3.9451499999999997E-3</c:v>
                </c:pt>
                <c:pt idx="1332">
                  <c:v>3.9451499999999997E-3</c:v>
                </c:pt>
                <c:pt idx="1333">
                  <c:v>3.9465200000000002E-3</c:v>
                </c:pt>
                <c:pt idx="1334">
                  <c:v>3.9478300000000003E-3</c:v>
                </c:pt>
                <c:pt idx="1335">
                  <c:v>3.9491099999999996E-3</c:v>
                </c:pt>
                <c:pt idx="1336">
                  <c:v>3.9504500000000003E-3</c:v>
                </c:pt>
                <c:pt idx="1337">
                  <c:v>3.9517700000000003E-3</c:v>
                </c:pt>
                <c:pt idx="1338">
                  <c:v>3.9530499999999996E-3</c:v>
                </c:pt>
                <c:pt idx="1339">
                  <c:v>3.9530499999999996E-3</c:v>
                </c:pt>
                <c:pt idx="1340">
                  <c:v>3.9543599999999996E-3</c:v>
                </c:pt>
                <c:pt idx="1341">
                  <c:v>3.9556699999999997E-3</c:v>
                </c:pt>
                <c:pt idx="1342">
                  <c:v>3.9569999999999996E-3</c:v>
                </c:pt>
                <c:pt idx="1343">
                  <c:v>3.9583500000000002E-3</c:v>
                </c:pt>
                <c:pt idx="1344">
                  <c:v>3.9596900000000001E-3</c:v>
                </c:pt>
                <c:pt idx="1345">
                  <c:v>3.9610100000000001E-3</c:v>
                </c:pt>
                <c:pt idx="1346">
                  <c:v>3.9610100000000001E-3</c:v>
                </c:pt>
                <c:pt idx="1347">
                  <c:v>3.96234E-3</c:v>
                </c:pt>
                <c:pt idx="1348">
                  <c:v>3.9636599999999999E-3</c:v>
                </c:pt>
                <c:pt idx="1349">
                  <c:v>3.9649899999999998E-3</c:v>
                </c:pt>
                <c:pt idx="1350">
                  <c:v>3.9663199999999997E-3</c:v>
                </c:pt>
                <c:pt idx="1351">
                  <c:v>3.9677000000000002E-3</c:v>
                </c:pt>
                <c:pt idx="1352">
                  <c:v>3.9677000000000002E-3</c:v>
                </c:pt>
                <c:pt idx="1353">
                  <c:v>3.9689900000000004E-3</c:v>
                </c:pt>
                <c:pt idx="1354">
                  <c:v>3.9702599999999998E-3</c:v>
                </c:pt>
                <c:pt idx="1355">
                  <c:v>3.9715899999999997E-3</c:v>
                </c:pt>
                <c:pt idx="1356">
                  <c:v>3.9729500000000003E-3</c:v>
                </c:pt>
                <c:pt idx="1357">
                  <c:v>3.97431E-3</c:v>
                </c:pt>
                <c:pt idx="1358">
                  <c:v>3.9755700000000003E-3</c:v>
                </c:pt>
                <c:pt idx="1359">
                  <c:v>3.9755700000000003E-3</c:v>
                </c:pt>
                <c:pt idx="1360">
                  <c:v>3.97693E-3</c:v>
                </c:pt>
                <c:pt idx="1361">
                  <c:v>3.9782300000000001E-3</c:v>
                </c:pt>
                <c:pt idx="1362">
                  <c:v>3.9796099999999997E-3</c:v>
                </c:pt>
                <c:pt idx="1363">
                  <c:v>3.9809199999999998E-3</c:v>
                </c:pt>
                <c:pt idx="1364">
                  <c:v>3.9822199999999999E-3</c:v>
                </c:pt>
                <c:pt idx="1365">
                  <c:v>3.9834800000000002E-3</c:v>
                </c:pt>
                <c:pt idx="1366">
                  <c:v>3.9834800000000002E-3</c:v>
                </c:pt>
                <c:pt idx="1367">
                  <c:v>3.9847800000000003E-3</c:v>
                </c:pt>
                <c:pt idx="1368">
                  <c:v>3.9860800000000004E-3</c:v>
                </c:pt>
                <c:pt idx="1369">
                  <c:v>3.9873399999999998E-3</c:v>
                </c:pt>
                <c:pt idx="1370">
                  <c:v>3.9885900000000002E-3</c:v>
                </c:pt>
                <c:pt idx="1371">
                  <c:v>3.9899499999999999E-3</c:v>
                </c:pt>
                <c:pt idx="1372">
                  <c:v>3.9899499999999999E-3</c:v>
                </c:pt>
                <c:pt idx="1373">
                  <c:v>3.9912300000000001E-3</c:v>
                </c:pt>
                <c:pt idx="1374">
                  <c:v>3.9925300000000002E-3</c:v>
                </c:pt>
                <c:pt idx="1375">
                  <c:v>3.9938300000000003E-3</c:v>
                </c:pt>
                <c:pt idx="1376">
                  <c:v>3.99519E-3</c:v>
                </c:pt>
                <c:pt idx="1377">
                  <c:v>3.9964600000000003E-3</c:v>
                </c:pt>
                <c:pt idx="1378">
                  <c:v>3.9977299999999997E-3</c:v>
                </c:pt>
                <c:pt idx="1379">
                  <c:v>3.9977299999999997E-3</c:v>
                </c:pt>
                <c:pt idx="1380">
                  <c:v>3.9991100000000002E-3</c:v>
                </c:pt>
                <c:pt idx="1381">
                  <c:v>4.0004000000000003E-3</c:v>
                </c:pt>
                <c:pt idx="1382">
                  <c:v>4.0017400000000002E-3</c:v>
                </c:pt>
                <c:pt idx="1383">
                  <c:v>4.0030200000000004E-3</c:v>
                </c:pt>
                <c:pt idx="1384">
                  <c:v>4.0042899999999998E-3</c:v>
                </c:pt>
                <c:pt idx="1385">
                  <c:v>4.0055799999999999E-3</c:v>
                </c:pt>
                <c:pt idx="1386">
                  <c:v>4.0055799999999999E-3</c:v>
                </c:pt>
                <c:pt idx="1387">
                  <c:v>4.0068500000000002E-3</c:v>
                </c:pt>
                <c:pt idx="1388">
                  <c:v>4.0081400000000003E-3</c:v>
                </c:pt>
                <c:pt idx="1389">
                  <c:v>4.0094600000000003E-3</c:v>
                </c:pt>
                <c:pt idx="1390">
                  <c:v>4.01083E-3</c:v>
                </c:pt>
                <c:pt idx="1391">
                  <c:v>4.0120700000000004E-3</c:v>
                </c:pt>
                <c:pt idx="1392">
                  <c:v>4.0120700000000004E-3</c:v>
                </c:pt>
                <c:pt idx="1393">
                  <c:v>4.0133E-3</c:v>
                </c:pt>
                <c:pt idx="1394">
                  <c:v>4.0145900000000002E-3</c:v>
                </c:pt>
                <c:pt idx="1395">
                  <c:v>4.0159000000000002E-3</c:v>
                </c:pt>
                <c:pt idx="1396">
                  <c:v>4.0171599999999997E-3</c:v>
                </c:pt>
                <c:pt idx="1397">
                  <c:v>4.0185100000000003E-3</c:v>
                </c:pt>
                <c:pt idx="1398">
                  <c:v>4.0196800000000003E-3</c:v>
                </c:pt>
                <c:pt idx="1399">
                  <c:v>4.0196800000000003E-3</c:v>
                </c:pt>
                <c:pt idx="1400">
                  <c:v>4.0209299999999998E-3</c:v>
                </c:pt>
                <c:pt idx="1401">
                  <c:v>4.0222499999999998E-3</c:v>
                </c:pt>
                <c:pt idx="1402">
                  <c:v>4.0235899999999996E-3</c:v>
                </c:pt>
                <c:pt idx="1403">
                  <c:v>4.02485E-3</c:v>
                </c:pt>
                <c:pt idx="1404">
                  <c:v>4.0261100000000003E-3</c:v>
                </c:pt>
                <c:pt idx="1405">
                  <c:v>4.0274100000000004E-3</c:v>
                </c:pt>
                <c:pt idx="1406">
                  <c:v>4.0274100000000004E-3</c:v>
                </c:pt>
                <c:pt idx="1407">
                  <c:v>4.0286799999999998E-3</c:v>
                </c:pt>
                <c:pt idx="1408">
                  <c:v>4.02995E-3</c:v>
                </c:pt>
                <c:pt idx="1409">
                  <c:v>4.0311899999999996E-3</c:v>
                </c:pt>
                <c:pt idx="1410">
                  <c:v>4.0324499999999999E-3</c:v>
                </c:pt>
                <c:pt idx="1411">
                  <c:v>4.0337400000000001E-3</c:v>
                </c:pt>
                <c:pt idx="1412">
                  <c:v>4.0337400000000001E-3</c:v>
                </c:pt>
                <c:pt idx="1413">
                  <c:v>4.0350300000000002E-3</c:v>
                </c:pt>
                <c:pt idx="1414">
                  <c:v>4.0363600000000001E-3</c:v>
                </c:pt>
                <c:pt idx="1415">
                  <c:v>4.0376400000000003E-3</c:v>
                </c:pt>
                <c:pt idx="1416">
                  <c:v>4.0388500000000001E-3</c:v>
                </c:pt>
                <c:pt idx="1417">
                  <c:v>4.0401300000000003E-3</c:v>
                </c:pt>
                <c:pt idx="1418">
                  <c:v>4.0414200000000004E-3</c:v>
                </c:pt>
                <c:pt idx="1419">
                  <c:v>4.0414200000000004E-3</c:v>
                </c:pt>
                <c:pt idx="1420">
                  <c:v>4.0427299999999996E-3</c:v>
                </c:pt>
                <c:pt idx="1421">
                  <c:v>4.0439100000000004E-3</c:v>
                </c:pt>
                <c:pt idx="1422">
                  <c:v>4.0452099999999996E-3</c:v>
                </c:pt>
                <c:pt idx="1423">
                  <c:v>4.0465099999999997E-3</c:v>
                </c:pt>
                <c:pt idx="1424">
                  <c:v>4.0477400000000002E-3</c:v>
                </c:pt>
                <c:pt idx="1425">
                  <c:v>4.0489899999999997E-3</c:v>
                </c:pt>
                <c:pt idx="1426">
                  <c:v>4.0489899999999997E-3</c:v>
                </c:pt>
                <c:pt idx="1427">
                  <c:v>4.0502899999999998E-3</c:v>
                </c:pt>
                <c:pt idx="1428">
                  <c:v>4.0515600000000001E-3</c:v>
                </c:pt>
                <c:pt idx="1429">
                  <c:v>4.0528200000000004E-3</c:v>
                </c:pt>
                <c:pt idx="1430">
                  <c:v>4.0540899999999998E-3</c:v>
                </c:pt>
                <c:pt idx="1431">
                  <c:v>4.05536E-3</c:v>
                </c:pt>
                <c:pt idx="1432">
                  <c:v>4.0566600000000001E-3</c:v>
                </c:pt>
                <c:pt idx="1433">
                  <c:v>4.0566600000000001E-3</c:v>
                </c:pt>
                <c:pt idx="1434">
                  <c:v>4.0578999999999997E-3</c:v>
                </c:pt>
                <c:pt idx="1435">
                  <c:v>4.05917E-3</c:v>
                </c:pt>
                <c:pt idx="1436">
                  <c:v>4.0604200000000003E-3</c:v>
                </c:pt>
                <c:pt idx="1437">
                  <c:v>4.0616899999999997E-3</c:v>
                </c:pt>
                <c:pt idx="1438">
                  <c:v>4.0629699999999999E-3</c:v>
                </c:pt>
                <c:pt idx="1439">
                  <c:v>4.0629699999999999E-3</c:v>
                </c:pt>
                <c:pt idx="1440">
                  <c:v>4.0641999999999996E-3</c:v>
                </c:pt>
                <c:pt idx="1441">
                  <c:v>4.06545E-3</c:v>
                </c:pt>
                <c:pt idx="1442">
                  <c:v>4.0667500000000001E-3</c:v>
                </c:pt>
                <c:pt idx="1443">
                  <c:v>4.0679999999999996E-3</c:v>
                </c:pt>
                <c:pt idx="1444">
                  <c:v>4.0692599999999999E-3</c:v>
                </c:pt>
                <c:pt idx="1445">
                  <c:v>4.0705000000000003E-3</c:v>
                </c:pt>
                <c:pt idx="1446">
                  <c:v>4.0705000000000003E-3</c:v>
                </c:pt>
                <c:pt idx="1447">
                  <c:v>4.0717899999999996E-3</c:v>
                </c:pt>
                <c:pt idx="1448">
                  <c:v>4.0730599999999999E-3</c:v>
                </c:pt>
                <c:pt idx="1449">
                  <c:v>4.0742900000000004E-3</c:v>
                </c:pt>
                <c:pt idx="1450">
                  <c:v>4.07552E-3</c:v>
                </c:pt>
                <c:pt idx="1451">
                  <c:v>4.0767900000000003E-3</c:v>
                </c:pt>
                <c:pt idx="1452">
                  <c:v>4.0780599999999997E-3</c:v>
                </c:pt>
                <c:pt idx="1453">
                  <c:v>4.0780599999999997E-3</c:v>
                </c:pt>
                <c:pt idx="1454">
                  <c:v>4.07932E-3</c:v>
                </c:pt>
                <c:pt idx="1455">
                  <c:v>4.0806000000000002E-3</c:v>
                </c:pt>
                <c:pt idx="1456">
                  <c:v>4.0818399999999998E-3</c:v>
                </c:pt>
                <c:pt idx="1457">
                  <c:v>4.08311E-3</c:v>
                </c:pt>
                <c:pt idx="1458">
                  <c:v>4.0843700000000004E-3</c:v>
                </c:pt>
                <c:pt idx="1459">
                  <c:v>4.0843700000000004E-3</c:v>
                </c:pt>
                <c:pt idx="1460">
                  <c:v>4.0856199999999999E-3</c:v>
                </c:pt>
                <c:pt idx="1461">
                  <c:v>4.0868900000000001E-3</c:v>
                </c:pt>
                <c:pt idx="1462">
                  <c:v>4.08808E-3</c:v>
                </c:pt>
                <c:pt idx="1463">
                  <c:v>4.0893400000000003E-3</c:v>
                </c:pt>
                <c:pt idx="1464">
                  <c:v>4.0905999999999998E-3</c:v>
                </c:pt>
                <c:pt idx="1465">
                  <c:v>4.0918500000000002E-3</c:v>
                </c:pt>
                <c:pt idx="1466">
                  <c:v>4.0918500000000002E-3</c:v>
                </c:pt>
                <c:pt idx="1467">
                  <c:v>4.0931199999999996E-3</c:v>
                </c:pt>
                <c:pt idx="1468">
                  <c:v>4.0943400000000001E-3</c:v>
                </c:pt>
                <c:pt idx="1469">
                  <c:v>4.0955899999999996E-3</c:v>
                </c:pt>
                <c:pt idx="1470">
                  <c:v>4.0968000000000003E-3</c:v>
                </c:pt>
                <c:pt idx="1471">
                  <c:v>4.0980799999999996E-3</c:v>
                </c:pt>
                <c:pt idx="1472">
                  <c:v>4.09932E-3</c:v>
                </c:pt>
                <c:pt idx="1473">
                  <c:v>4.09932E-3</c:v>
                </c:pt>
                <c:pt idx="1474">
                  <c:v>4.1005399999999997E-3</c:v>
                </c:pt>
                <c:pt idx="1475">
                  <c:v>4.1018000000000001E-3</c:v>
                </c:pt>
                <c:pt idx="1476">
                  <c:v>4.1030199999999998E-3</c:v>
                </c:pt>
                <c:pt idx="1477">
                  <c:v>4.1042500000000003E-3</c:v>
                </c:pt>
                <c:pt idx="1478">
                  <c:v>4.1054400000000001E-3</c:v>
                </c:pt>
                <c:pt idx="1479">
                  <c:v>4.1054400000000001E-3</c:v>
                </c:pt>
                <c:pt idx="1480">
                  <c:v>4.1067100000000004E-3</c:v>
                </c:pt>
                <c:pt idx="1481">
                  <c:v>4.1079100000000002E-3</c:v>
                </c:pt>
                <c:pt idx="1482">
                  <c:v>4.1092000000000004E-3</c:v>
                </c:pt>
                <c:pt idx="1483">
                  <c:v>4.1104399999999999E-3</c:v>
                </c:pt>
                <c:pt idx="1484">
                  <c:v>4.1116399999999997E-3</c:v>
                </c:pt>
                <c:pt idx="1485">
                  <c:v>4.1128199999999997E-3</c:v>
                </c:pt>
                <c:pt idx="1486">
                  <c:v>4.1128199999999997E-3</c:v>
                </c:pt>
                <c:pt idx="1487">
                  <c:v>4.1140400000000002E-3</c:v>
                </c:pt>
                <c:pt idx="1488">
                  <c:v>4.11524E-3</c:v>
                </c:pt>
                <c:pt idx="1489">
                  <c:v>4.1164799999999996E-3</c:v>
                </c:pt>
                <c:pt idx="1490">
                  <c:v>4.1177000000000002E-3</c:v>
                </c:pt>
                <c:pt idx="1491">
                  <c:v>4.1188900000000001E-3</c:v>
                </c:pt>
                <c:pt idx="1492">
                  <c:v>4.1200999999999998E-3</c:v>
                </c:pt>
                <c:pt idx="1493">
                  <c:v>4.1200999999999998E-3</c:v>
                </c:pt>
                <c:pt idx="1494">
                  <c:v>4.1213500000000002E-3</c:v>
                </c:pt>
                <c:pt idx="1495">
                  <c:v>4.1225699999999999E-3</c:v>
                </c:pt>
                <c:pt idx="1496">
                  <c:v>4.1237699999999997E-3</c:v>
                </c:pt>
                <c:pt idx="1497">
                  <c:v>4.1250100000000001E-3</c:v>
                </c:pt>
                <c:pt idx="1498">
                  <c:v>4.1262199999999999E-3</c:v>
                </c:pt>
                <c:pt idx="1499">
                  <c:v>4.1262199999999999E-3</c:v>
                </c:pt>
                <c:pt idx="1500">
                  <c:v>4.1273899999999999E-3</c:v>
                </c:pt>
                <c:pt idx="1501">
                  <c:v>4.1287099999999998E-3</c:v>
                </c:pt>
                <c:pt idx="1502">
                  <c:v>4.1298300000000001E-3</c:v>
                </c:pt>
                <c:pt idx="1503">
                  <c:v>4.1310799999999996E-3</c:v>
                </c:pt>
                <c:pt idx="1504">
                  <c:v>4.1322900000000003E-3</c:v>
                </c:pt>
                <c:pt idx="1505">
                  <c:v>4.1334299999999996E-3</c:v>
                </c:pt>
                <c:pt idx="1506">
                  <c:v>4.1334299999999996E-3</c:v>
                </c:pt>
                <c:pt idx="1507">
                  <c:v>4.1347199999999997E-3</c:v>
                </c:pt>
                <c:pt idx="1508">
                  <c:v>4.1359500000000002E-3</c:v>
                </c:pt>
                <c:pt idx="1509">
                  <c:v>4.13716E-3</c:v>
                </c:pt>
                <c:pt idx="1510">
                  <c:v>4.1382800000000003E-3</c:v>
                </c:pt>
                <c:pt idx="1511">
                  <c:v>4.1395099999999999E-3</c:v>
                </c:pt>
                <c:pt idx="1512">
                  <c:v>4.14081E-3</c:v>
                </c:pt>
                <c:pt idx="1513">
                  <c:v>4.14081E-3</c:v>
                </c:pt>
                <c:pt idx="1514">
                  <c:v>4.1419600000000001E-3</c:v>
                </c:pt>
                <c:pt idx="1515">
                  <c:v>4.1431999999999997E-3</c:v>
                </c:pt>
                <c:pt idx="1516">
                  <c:v>4.1443599999999997E-3</c:v>
                </c:pt>
                <c:pt idx="1517">
                  <c:v>4.1455700000000003E-3</c:v>
                </c:pt>
                <c:pt idx="1518">
                  <c:v>4.1467400000000003E-3</c:v>
                </c:pt>
                <c:pt idx="1519">
                  <c:v>4.1467400000000003E-3</c:v>
                </c:pt>
                <c:pt idx="1520">
                  <c:v>4.1479500000000001E-3</c:v>
                </c:pt>
                <c:pt idx="1521">
                  <c:v>4.1491399999999999E-3</c:v>
                </c:pt>
                <c:pt idx="1522">
                  <c:v>4.1503800000000004E-3</c:v>
                </c:pt>
                <c:pt idx="1523">
                  <c:v>4.1515800000000002E-3</c:v>
                </c:pt>
                <c:pt idx="1524">
                  <c:v>4.1527100000000004E-3</c:v>
                </c:pt>
                <c:pt idx="1525">
                  <c:v>4.1539599999999999E-3</c:v>
                </c:pt>
                <c:pt idx="1526">
                  <c:v>4.1539599999999999E-3</c:v>
                </c:pt>
                <c:pt idx="1527">
                  <c:v>4.1551299999999999E-3</c:v>
                </c:pt>
                <c:pt idx="1528">
                  <c:v>4.15628E-3</c:v>
                </c:pt>
                <c:pt idx="1529">
                  <c:v>4.15745E-3</c:v>
                </c:pt>
                <c:pt idx="1530">
                  <c:v>4.1586000000000001E-3</c:v>
                </c:pt>
                <c:pt idx="1531">
                  <c:v>4.1596799999999998E-3</c:v>
                </c:pt>
                <c:pt idx="1532">
                  <c:v>4.1609000000000004E-3</c:v>
                </c:pt>
                <c:pt idx="1533">
                  <c:v>4.1609000000000004E-3</c:v>
                </c:pt>
                <c:pt idx="1534">
                  <c:v>4.16213E-3</c:v>
                </c:pt>
                <c:pt idx="1535">
                  <c:v>4.1633E-3</c:v>
                </c:pt>
                <c:pt idx="1536">
                  <c:v>4.1645500000000004E-3</c:v>
                </c:pt>
                <c:pt idx="1537">
                  <c:v>4.1657100000000004E-3</c:v>
                </c:pt>
                <c:pt idx="1538">
                  <c:v>4.1668299999999998E-3</c:v>
                </c:pt>
                <c:pt idx="1539">
                  <c:v>4.1680700000000003E-3</c:v>
                </c:pt>
                <c:pt idx="1540">
                  <c:v>4.1680700000000003E-3</c:v>
                </c:pt>
                <c:pt idx="1541">
                  <c:v>4.16928E-3</c:v>
                </c:pt>
                <c:pt idx="1542">
                  <c:v>4.1704799999999998E-3</c:v>
                </c:pt>
                <c:pt idx="1543">
                  <c:v>4.1716000000000001E-3</c:v>
                </c:pt>
                <c:pt idx="1544">
                  <c:v>4.1727999999999999E-3</c:v>
                </c:pt>
                <c:pt idx="1545">
                  <c:v>4.17396E-3</c:v>
                </c:pt>
                <c:pt idx="1546">
                  <c:v>4.17396E-3</c:v>
                </c:pt>
                <c:pt idx="1547">
                  <c:v>4.1751399999999999E-3</c:v>
                </c:pt>
                <c:pt idx="1548">
                  <c:v>4.1762199999999996E-3</c:v>
                </c:pt>
                <c:pt idx="1549">
                  <c:v>4.1773799999999996E-3</c:v>
                </c:pt>
                <c:pt idx="1550">
                  <c:v>4.1785199999999998E-3</c:v>
                </c:pt>
                <c:pt idx="1551">
                  <c:v>4.1797199999999996E-3</c:v>
                </c:pt>
                <c:pt idx="1552">
                  <c:v>4.1809100000000004E-3</c:v>
                </c:pt>
                <c:pt idx="1553">
                  <c:v>4.1809100000000004E-3</c:v>
                </c:pt>
                <c:pt idx="1554">
                  <c:v>4.18199E-3</c:v>
                </c:pt>
                <c:pt idx="1555">
                  <c:v>4.1831699999999999E-3</c:v>
                </c:pt>
                <c:pt idx="1556">
                  <c:v>4.1843399999999999E-3</c:v>
                </c:pt>
                <c:pt idx="1557">
                  <c:v>4.1854700000000002E-3</c:v>
                </c:pt>
                <c:pt idx="1558">
                  <c:v>4.18666E-3</c:v>
                </c:pt>
                <c:pt idx="1559">
                  <c:v>4.18783E-3</c:v>
                </c:pt>
                <c:pt idx="1560">
                  <c:v>4.18783E-3</c:v>
                </c:pt>
                <c:pt idx="1561">
                  <c:v>4.1890299999999998E-3</c:v>
                </c:pt>
                <c:pt idx="1562">
                  <c:v>4.1901999999999998E-3</c:v>
                </c:pt>
                <c:pt idx="1563">
                  <c:v>4.1913699999999998E-3</c:v>
                </c:pt>
                <c:pt idx="1564">
                  <c:v>4.1925599999999997E-3</c:v>
                </c:pt>
                <c:pt idx="1565">
                  <c:v>4.1936300000000003E-3</c:v>
                </c:pt>
                <c:pt idx="1566">
                  <c:v>4.1936300000000003E-3</c:v>
                </c:pt>
                <c:pt idx="1567">
                  <c:v>4.1948200000000001E-3</c:v>
                </c:pt>
                <c:pt idx="1568">
                  <c:v>4.1959700000000003E-3</c:v>
                </c:pt>
                <c:pt idx="1569">
                  <c:v>4.1971600000000001E-3</c:v>
                </c:pt>
                <c:pt idx="1570">
                  <c:v>4.1983100000000002E-3</c:v>
                </c:pt>
                <c:pt idx="1571">
                  <c:v>4.1994600000000003E-3</c:v>
                </c:pt>
                <c:pt idx="1572">
                  <c:v>4.2006400000000003E-3</c:v>
                </c:pt>
                <c:pt idx="1573">
                  <c:v>4.2006400000000003E-3</c:v>
                </c:pt>
                <c:pt idx="1574">
                  <c:v>4.2018300000000001E-3</c:v>
                </c:pt>
                <c:pt idx="1575">
                  <c:v>4.2029299999999997E-3</c:v>
                </c:pt>
                <c:pt idx="1576">
                  <c:v>4.2040599999999999E-3</c:v>
                </c:pt>
                <c:pt idx="1577">
                  <c:v>4.2052399999999998E-3</c:v>
                </c:pt>
                <c:pt idx="1578">
                  <c:v>4.20639E-3</c:v>
                </c:pt>
                <c:pt idx="1579">
                  <c:v>4.2075200000000002E-3</c:v>
                </c:pt>
                <c:pt idx="1580">
                  <c:v>4.2075200000000002E-3</c:v>
                </c:pt>
                <c:pt idx="1581">
                  <c:v>4.2086500000000004E-3</c:v>
                </c:pt>
                <c:pt idx="1582">
                  <c:v>4.2098099999999996E-3</c:v>
                </c:pt>
                <c:pt idx="1583">
                  <c:v>4.2109799999999996E-3</c:v>
                </c:pt>
                <c:pt idx="1584">
                  <c:v>4.2121099999999998E-3</c:v>
                </c:pt>
                <c:pt idx="1585">
                  <c:v>4.2132300000000001E-3</c:v>
                </c:pt>
                <c:pt idx="1586">
                  <c:v>4.2132300000000001E-3</c:v>
                </c:pt>
                <c:pt idx="1587">
                  <c:v>4.2143500000000004E-3</c:v>
                </c:pt>
                <c:pt idx="1588">
                  <c:v>4.2155300000000003E-3</c:v>
                </c:pt>
                <c:pt idx="1589">
                  <c:v>4.2166299999999999E-3</c:v>
                </c:pt>
                <c:pt idx="1590">
                  <c:v>4.2177899999999999E-3</c:v>
                </c:pt>
                <c:pt idx="1591">
                  <c:v>4.2189200000000001E-3</c:v>
                </c:pt>
                <c:pt idx="1592">
                  <c:v>4.2200900000000001E-3</c:v>
                </c:pt>
                <c:pt idx="1593">
                  <c:v>4.2200900000000001E-3</c:v>
                </c:pt>
                <c:pt idx="1594">
                  <c:v>4.2211999999999996E-3</c:v>
                </c:pt>
                <c:pt idx="1595">
                  <c:v>4.22231E-3</c:v>
                </c:pt>
                <c:pt idx="1596">
                  <c:v>4.2234400000000002E-3</c:v>
                </c:pt>
                <c:pt idx="1597">
                  <c:v>4.2246000000000002E-3</c:v>
                </c:pt>
                <c:pt idx="1598">
                  <c:v>4.2257600000000003E-3</c:v>
                </c:pt>
                <c:pt idx="1599">
                  <c:v>4.2268200000000001E-3</c:v>
                </c:pt>
                <c:pt idx="1600">
                  <c:v>4.2268200000000001E-3</c:v>
                </c:pt>
                <c:pt idx="1601">
                  <c:v>4.2279800000000001E-3</c:v>
                </c:pt>
                <c:pt idx="1602">
                  <c:v>4.2291000000000004E-3</c:v>
                </c:pt>
                <c:pt idx="1603">
                  <c:v>4.2303000000000002E-3</c:v>
                </c:pt>
                <c:pt idx="1604">
                  <c:v>4.2314099999999997E-3</c:v>
                </c:pt>
                <c:pt idx="1605">
                  <c:v>4.2325399999999999E-3</c:v>
                </c:pt>
                <c:pt idx="1606">
                  <c:v>4.2325399999999999E-3</c:v>
                </c:pt>
                <c:pt idx="1607">
                  <c:v>4.2335899999999997E-3</c:v>
                </c:pt>
                <c:pt idx="1608">
                  <c:v>4.2347299999999999E-3</c:v>
                </c:pt>
                <c:pt idx="1609">
                  <c:v>4.2359099999999998E-3</c:v>
                </c:pt>
                <c:pt idx="1610">
                  <c:v>4.2369599999999997E-3</c:v>
                </c:pt>
                <c:pt idx="1611">
                  <c:v>4.2380899999999999E-3</c:v>
                </c:pt>
                <c:pt idx="1612">
                  <c:v>4.2391599999999996E-3</c:v>
                </c:pt>
                <c:pt idx="1613">
                  <c:v>4.2391599999999996E-3</c:v>
                </c:pt>
                <c:pt idx="1614">
                  <c:v>4.24027E-3</c:v>
                </c:pt>
                <c:pt idx="1615">
                  <c:v>4.2413299999999998E-3</c:v>
                </c:pt>
                <c:pt idx="1616">
                  <c:v>4.24246E-3</c:v>
                </c:pt>
                <c:pt idx="1617">
                  <c:v>4.24363E-3</c:v>
                </c:pt>
                <c:pt idx="1618">
                  <c:v>4.2447500000000003E-3</c:v>
                </c:pt>
                <c:pt idx="1619">
                  <c:v>4.2458799999999996E-3</c:v>
                </c:pt>
                <c:pt idx="1620">
                  <c:v>4.2458799999999996E-3</c:v>
                </c:pt>
                <c:pt idx="1621">
                  <c:v>4.24699E-3</c:v>
                </c:pt>
                <c:pt idx="1622">
                  <c:v>4.2482099999999997E-3</c:v>
                </c:pt>
                <c:pt idx="1623">
                  <c:v>4.2493000000000001E-3</c:v>
                </c:pt>
                <c:pt idx="1624">
                  <c:v>4.2503200000000001E-3</c:v>
                </c:pt>
                <c:pt idx="1625">
                  <c:v>4.2514700000000002E-3</c:v>
                </c:pt>
                <c:pt idx="1626">
                  <c:v>4.2514700000000002E-3</c:v>
                </c:pt>
                <c:pt idx="1627">
                  <c:v>4.2525200000000001E-3</c:v>
                </c:pt>
                <c:pt idx="1628">
                  <c:v>4.2536500000000003E-3</c:v>
                </c:pt>
                <c:pt idx="1629">
                  <c:v>4.2547799999999997E-3</c:v>
                </c:pt>
                <c:pt idx="1630">
                  <c:v>4.2558500000000003E-3</c:v>
                </c:pt>
                <c:pt idx="1631">
                  <c:v>4.2568800000000002E-3</c:v>
                </c:pt>
                <c:pt idx="1632">
                  <c:v>4.2580700000000001E-3</c:v>
                </c:pt>
                <c:pt idx="1633">
                  <c:v>4.2580700000000001E-3</c:v>
                </c:pt>
                <c:pt idx="1634">
                  <c:v>4.2591800000000004E-3</c:v>
                </c:pt>
                <c:pt idx="1635">
                  <c:v>4.2603299999999997E-3</c:v>
                </c:pt>
                <c:pt idx="1636">
                  <c:v>4.2614100000000002E-3</c:v>
                </c:pt>
                <c:pt idx="1637">
                  <c:v>4.2625500000000004E-3</c:v>
                </c:pt>
                <c:pt idx="1638">
                  <c:v>4.2636999999999996E-3</c:v>
                </c:pt>
                <c:pt idx="1639">
                  <c:v>4.2647600000000003E-3</c:v>
                </c:pt>
                <c:pt idx="1640">
                  <c:v>4.2647600000000003E-3</c:v>
                </c:pt>
                <c:pt idx="1641">
                  <c:v>4.2658100000000001E-3</c:v>
                </c:pt>
                <c:pt idx="1642">
                  <c:v>4.2668999999999997E-3</c:v>
                </c:pt>
                <c:pt idx="1643">
                  <c:v>4.26802E-3</c:v>
                </c:pt>
                <c:pt idx="1644">
                  <c:v>4.2691400000000003E-3</c:v>
                </c:pt>
                <c:pt idx="1645">
                  <c:v>4.2701700000000002E-3</c:v>
                </c:pt>
                <c:pt idx="1646">
                  <c:v>4.27123E-3</c:v>
                </c:pt>
                <c:pt idx="1647">
                  <c:v>4.27123E-3</c:v>
                </c:pt>
                <c:pt idx="1648">
                  <c:v>4.2723500000000003E-3</c:v>
                </c:pt>
                <c:pt idx="1649">
                  <c:v>4.2734799999999996E-3</c:v>
                </c:pt>
                <c:pt idx="1650">
                  <c:v>4.27459E-3</c:v>
                </c:pt>
                <c:pt idx="1651">
                  <c:v>4.2757100000000003E-3</c:v>
                </c:pt>
                <c:pt idx="1652">
                  <c:v>4.2767400000000002E-3</c:v>
                </c:pt>
                <c:pt idx="1653">
                  <c:v>4.2767400000000002E-3</c:v>
                </c:pt>
                <c:pt idx="1654">
                  <c:v>4.2778299999999998E-3</c:v>
                </c:pt>
                <c:pt idx="1655">
                  <c:v>4.2785399999999999E-3</c:v>
                </c:pt>
                <c:pt idx="1656">
                  <c:v>4.2796400000000004E-3</c:v>
                </c:pt>
                <c:pt idx="1657">
                  <c:v>4.2806900000000002E-3</c:v>
                </c:pt>
                <c:pt idx="1658">
                  <c:v>4.2818099999999996E-3</c:v>
                </c:pt>
                <c:pt idx="1659">
                  <c:v>4.2827999999999998E-3</c:v>
                </c:pt>
                <c:pt idx="1660">
                  <c:v>4.2827999999999998E-3</c:v>
                </c:pt>
                <c:pt idx="1661">
                  <c:v>4.2839100000000001E-3</c:v>
                </c:pt>
                <c:pt idx="1662">
                  <c:v>4.28496E-3</c:v>
                </c:pt>
                <c:pt idx="1663">
                  <c:v>4.2860600000000004E-3</c:v>
                </c:pt>
                <c:pt idx="1664">
                  <c:v>4.2871300000000001E-3</c:v>
                </c:pt>
                <c:pt idx="1665">
                  <c:v>4.2882099999999998E-3</c:v>
                </c:pt>
                <c:pt idx="1666">
                  <c:v>4.2892099999999999E-3</c:v>
                </c:pt>
                <c:pt idx="1667">
                  <c:v>4.2892099999999999E-3</c:v>
                </c:pt>
                <c:pt idx="1668">
                  <c:v>4.2902900000000004E-3</c:v>
                </c:pt>
                <c:pt idx="1669">
                  <c:v>4.2912799999999997E-3</c:v>
                </c:pt>
                <c:pt idx="1670">
                  <c:v>4.2923400000000004E-3</c:v>
                </c:pt>
                <c:pt idx="1671">
                  <c:v>4.2934499999999999E-3</c:v>
                </c:pt>
                <c:pt idx="1672">
                  <c:v>4.2945099999999996E-3</c:v>
                </c:pt>
                <c:pt idx="1673">
                  <c:v>4.2945099999999996E-3</c:v>
                </c:pt>
                <c:pt idx="1674">
                  <c:v>4.2955700000000003E-3</c:v>
                </c:pt>
                <c:pt idx="1675">
                  <c:v>4.2966000000000002E-3</c:v>
                </c:pt>
                <c:pt idx="1676">
                  <c:v>4.2976899999999998E-3</c:v>
                </c:pt>
                <c:pt idx="1677">
                  <c:v>4.2987900000000002E-3</c:v>
                </c:pt>
                <c:pt idx="1678">
                  <c:v>4.2998300000000001E-3</c:v>
                </c:pt>
                <c:pt idx="1679">
                  <c:v>4.30087E-3</c:v>
                </c:pt>
                <c:pt idx="1680">
                  <c:v>4.30087E-3</c:v>
                </c:pt>
                <c:pt idx="1681">
                  <c:v>4.3019599999999996E-3</c:v>
                </c:pt>
                <c:pt idx="1682">
                  <c:v>4.3029699999999997E-3</c:v>
                </c:pt>
                <c:pt idx="1683">
                  <c:v>4.3040600000000002E-3</c:v>
                </c:pt>
                <c:pt idx="1684">
                  <c:v>4.3051499999999998E-3</c:v>
                </c:pt>
                <c:pt idx="1685">
                  <c:v>4.3062400000000002E-3</c:v>
                </c:pt>
                <c:pt idx="1686">
                  <c:v>4.3072600000000003E-3</c:v>
                </c:pt>
                <c:pt idx="1687">
                  <c:v>4.3072600000000003E-3</c:v>
                </c:pt>
                <c:pt idx="1688">
                  <c:v>4.3082900000000002E-3</c:v>
                </c:pt>
                <c:pt idx="1689">
                  <c:v>4.3093300000000001E-3</c:v>
                </c:pt>
                <c:pt idx="1690">
                  <c:v>4.3103899999999999E-3</c:v>
                </c:pt>
                <c:pt idx="1691">
                  <c:v>4.3114900000000003E-3</c:v>
                </c:pt>
                <c:pt idx="1692">
                  <c:v>4.3125100000000003E-3</c:v>
                </c:pt>
                <c:pt idx="1693">
                  <c:v>4.3125100000000003E-3</c:v>
                </c:pt>
                <c:pt idx="1694">
                  <c:v>4.3135500000000002E-3</c:v>
                </c:pt>
                <c:pt idx="1695">
                  <c:v>4.3146199999999999E-3</c:v>
                </c:pt>
                <c:pt idx="1696">
                  <c:v>4.3156899999999996E-3</c:v>
                </c:pt>
                <c:pt idx="1697">
                  <c:v>4.3166999999999997E-3</c:v>
                </c:pt>
                <c:pt idx="1698">
                  <c:v>4.3177199999999997E-3</c:v>
                </c:pt>
                <c:pt idx="1699">
                  <c:v>4.3188100000000002E-3</c:v>
                </c:pt>
                <c:pt idx="1700">
                  <c:v>4.3188100000000002E-3</c:v>
                </c:pt>
                <c:pt idx="1701">
                  <c:v>4.3198500000000001E-3</c:v>
                </c:pt>
                <c:pt idx="1702">
                  <c:v>4.3209199999999998E-3</c:v>
                </c:pt>
                <c:pt idx="1703">
                  <c:v>4.3219599999999997E-3</c:v>
                </c:pt>
                <c:pt idx="1704">
                  <c:v>4.3230600000000001E-3</c:v>
                </c:pt>
                <c:pt idx="1705">
                  <c:v>4.3240400000000003E-3</c:v>
                </c:pt>
                <c:pt idx="1706">
                  <c:v>4.3250600000000004E-3</c:v>
                </c:pt>
                <c:pt idx="1707">
                  <c:v>4.3250600000000004E-3</c:v>
                </c:pt>
                <c:pt idx="1708">
                  <c:v>4.3261100000000002E-3</c:v>
                </c:pt>
                <c:pt idx="1709">
                  <c:v>4.3271300000000002E-3</c:v>
                </c:pt>
                <c:pt idx="1710">
                  <c:v>4.32819E-3</c:v>
                </c:pt>
                <c:pt idx="1711">
                  <c:v>4.3291900000000001E-3</c:v>
                </c:pt>
                <c:pt idx="1712">
                  <c:v>4.33023E-3</c:v>
                </c:pt>
                <c:pt idx="1713">
                  <c:v>4.33023E-3</c:v>
                </c:pt>
                <c:pt idx="1714">
                  <c:v>4.3312899999999998E-3</c:v>
                </c:pt>
                <c:pt idx="1715">
                  <c:v>4.3323499999999996E-3</c:v>
                </c:pt>
                <c:pt idx="1716">
                  <c:v>4.3333599999999996E-3</c:v>
                </c:pt>
                <c:pt idx="1717">
                  <c:v>4.3343699999999997E-3</c:v>
                </c:pt>
                <c:pt idx="1718">
                  <c:v>4.3354200000000004E-3</c:v>
                </c:pt>
                <c:pt idx="1719">
                  <c:v>4.3364800000000002E-3</c:v>
                </c:pt>
                <c:pt idx="1720">
                  <c:v>4.3364800000000002E-3</c:v>
                </c:pt>
                <c:pt idx="1721">
                  <c:v>4.3375000000000002E-3</c:v>
                </c:pt>
                <c:pt idx="1722">
                  <c:v>4.3385000000000003E-3</c:v>
                </c:pt>
                <c:pt idx="1723">
                  <c:v>4.3394699999999998E-3</c:v>
                </c:pt>
                <c:pt idx="1724">
                  <c:v>4.3405700000000002E-3</c:v>
                </c:pt>
                <c:pt idx="1725">
                  <c:v>4.3416100000000001E-3</c:v>
                </c:pt>
                <c:pt idx="1726">
                  <c:v>4.3426300000000001E-3</c:v>
                </c:pt>
                <c:pt idx="1727">
                  <c:v>4.3426300000000001E-3</c:v>
                </c:pt>
                <c:pt idx="1728">
                  <c:v>4.34367E-3</c:v>
                </c:pt>
                <c:pt idx="1729">
                  <c:v>4.3446300000000004E-3</c:v>
                </c:pt>
                <c:pt idx="1730">
                  <c:v>4.34572E-3</c:v>
                </c:pt>
                <c:pt idx="1731">
                  <c:v>4.3467899999999997E-3</c:v>
                </c:pt>
                <c:pt idx="1732">
                  <c:v>4.3477400000000001E-3</c:v>
                </c:pt>
                <c:pt idx="1733">
                  <c:v>4.3477400000000001E-3</c:v>
                </c:pt>
                <c:pt idx="1734">
                  <c:v>4.3487300000000003E-3</c:v>
                </c:pt>
                <c:pt idx="1735">
                  <c:v>4.3497800000000001E-3</c:v>
                </c:pt>
                <c:pt idx="1736">
                  <c:v>4.3508000000000002E-3</c:v>
                </c:pt>
                <c:pt idx="1737">
                  <c:v>4.3518100000000002E-3</c:v>
                </c:pt>
                <c:pt idx="1738">
                  <c:v>4.3527499999999998E-3</c:v>
                </c:pt>
                <c:pt idx="1739">
                  <c:v>4.3537699999999999E-3</c:v>
                </c:pt>
                <c:pt idx="1740">
                  <c:v>4.3537699999999999E-3</c:v>
                </c:pt>
                <c:pt idx="1741">
                  <c:v>4.3548500000000004E-3</c:v>
                </c:pt>
                <c:pt idx="1742">
                  <c:v>4.3558499999999997E-3</c:v>
                </c:pt>
                <c:pt idx="1743">
                  <c:v>4.3568299999999999E-3</c:v>
                </c:pt>
                <c:pt idx="1744">
                  <c:v>4.3578000000000002E-3</c:v>
                </c:pt>
                <c:pt idx="1745">
                  <c:v>4.3588999999999998E-3</c:v>
                </c:pt>
                <c:pt idx="1746">
                  <c:v>4.3598300000000003E-3</c:v>
                </c:pt>
                <c:pt idx="1747">
                  <c:v>4.3598300000000003E-3</c:v>
                </c:pt>
                <c:pt idx="1748">
                  <c:v>4.3608400000000004E-3</c:v>
                </c:pt>
                <c:pt idx="1749">
                  <c:v>4.3618199999999998E-3</c:v>
                </c:pt>
                <c:pt idx="1750">
                  <c:v>4.3628E-3</c:v>
                </c:pt>
                <c:pt idx="1751">
                  <c:v>4.3637700000000003E-3</c:v>
                </c:pt>
                <c:pt idx="1752">
                  <c:v>4.3647199999999999E-3</c:v>
                </c:pt>
                <c:pt idx="1753">
                  <c:v>4.3647199999999999E-3</c:v>
                </c:pt>
                <c:pt idx="1754">
                  <c:v>4.36573E-3</c:v>
                </c:pt>
                <c:pt idx="1755">
                  <c:v>4.36675E-3</c:v>
                </c:pt>
                <c:pt idx="1756">
                  <c:v>4.3676100000000001E-3</c:v>
                </c:pt>
                <c:pt idx="1757">
                  <c:v>4.3685599999999996E-3</c:v>
                </c:pt>
                <c:pt idx="1758">
                  <c:v>4.36966E-3</c:v>
                </c:pt>
                <c:pt idx="1759">
                  <c:v>4.3707199999999998E-3</c:v>
                </c:pt>
                <c:pt idx="1760">
                  <c:v>4.3707199999999998E-3</c:v>
                </c:pt>
                <c:pt idx="1761">
                  <c:v>4.37171E-3</c:v>
                </c:pt>
                <c:pt idx="1762">
                  <c:v>4.3726599999999996E-3</c:v>
                </c:pt>
                <c:pt idx="1763">
                  <c:v>4.3736299999999999E-3</c:v>
                </c:pt>
                <c:pt idx="1764">
                  <c:v>4.3745800000000003E-3</c:v>
                </c:pt>
                <c:pt idx="1765">
                  <c:v>4.3757199999999996E-3</c:v>
                </c:pt>
                <c:pt idx="1766">
                  <c:v>4.3766400000000002E-3</c:v>
                </c:pt>
                <c:pt idx="1767">
                  <c:v>4.3766400000000002E-3</c:v>
                </c:pt>
                <c:pt idx="1768">
                  <c:v>4.3776500000000003E-3</c:v>
                </c:pt>
                <c:pt idx="1769">
                  <c:v>4.3786399999999996E-3</c:v>
                </c:pt>
                <c:pt idx="1770">
                  <c:v>4.3794899999999998E-3</c:v>
                </c:pt>
                <c:pt idx="1771">
                  <c:v>4.3805199999999997E-3</c:v>
                </c:pt>
                <c:pt idx="1772">
                  <c:v>4.3814400000000003E-3</c:v>
                </c:pt>
                <c:pt idx="1773">
                  <c:v>4.3824299999999997E-3</c:v>
                </c:pt>
                <c:pt idx="1774">
                  <c:v>4.3824299999999997E-3</c:v>
                </c:pt>
                <c:pt idx="1775">
                  <c:v>4.3834599999999996E-3</c:v>
                </c:pt>
                <c:pt idx="1776">
                  <c:v>4.38441E-3</c:v>
                </c:pt>
                <c:pt idx="1777">
                  <c:v>4.3853199999999998E-3</c:v>
                </c:pt>
                <c:pt idx="1778">
                  <c:v>4.38632E-3</c:v>
                </c:pt>
                <c:pt idx="1779">
                  <c:v>4.3872E-3</c:v>
                </c:pt>
                <c:pt idx="1780">
                  <c:v>4.3872E-3</c:v>
                </c:pt>
                <c:pt idx="1781">
                  <c:v>4.3882000000000001E-3</c:v>
                </c:pt>
                <c:pt idx="1782">
                  <c:v>4.3892599999999999E-3</c:v>
                </c:pt>
                <c:pt idx="1783">
                  <c:v>4.3902699999999999E-3</c:v>
                </c:pt>
                <c:pt idx="1784">
                  <c:v>4.3912400000000002E-3</c:v>
                </c:pt>
                <c:pt idx="1785">
                  <c:v>4.3922199999999996E-3</c:v>
                </c:pt>
                <c:pt idx="1786">
                  <c:v>4.3931899999999999E-3</c:v>
                </c:pt>
                <c:pt idx="1787">
                  <c:v>4.3931899999999999E-3</c:v>
                </c:pt>
                <c:pt idx="1788">
                  <c:v>4.3941300000000004E-3</c:v>
                </c:pt>
                <c:pt idx="1789">
                  <c:v>4.3950500000000002E-3</c:v>
                </c:pt>
                <c:pt idx="1790">
                  <c:v>4.3959799999999999E-3</c:v>
                </c:pt>
                <c:pt idx="1791">
                  <c:v>4.39697E-3</c:v>
                </c:pt>
                <c:pt idx="1792">
                  <c:v>4.3979300000000004E-3</c:v>
                </c:pt>
                <c:pt idx="1793">
                  <c:v>4.3988400000000002E-3</c:v>
                </c:pt>
                <c:pt idx="1794">
                  <c:v>4.3988400000000002E-3</c:v>
                </c:pt>
                <c:pt idx="1795">
                  <c:v>4.3998199999999996E-3</c:v>
                </c:pt>
                <c:pt idx="1796">
                  <c:v>4.40078E-3</c:v>
                </c:pt>
                <c:pt idx="1797">
                  <c:v>4.4017099999999997E-3</c:v>
                </c:pt>
                <c:pt idx="1798">
                  <c:v>4.4027199999999997E-3</c:v>
                </c:pt>
                <c:pt idx="1799">
                  <c:v>4.4036300000000004E-3</c:v>
                </c:pt>
                <c:pt idx="1800">
                  <c:v>4.4036300000000004E-3</c:v>
                </c:pt>
                <c:pt idx="1801">
                  <c:v>4.40458E-3</c:v>
                </c:pt>
                <c:pt idx="1802">
                  <c:v>4.4054999999999997E-3</c:v>
                </c:pt>
                <c:pt idx="1803">
                  <c:v>4.4063899999999996E-3</c:v>
                </c:pt>
                <c:pt idx="1804">
                  <c:v>4.4074400000000003E-3</c:v>
                </c:pt>
                <c:pt idx="1805">
                  <c:v>4.4084099999999998E-3</c:v>
                </c:pt>
                <c:pt idx="1806">
                  <c:v>4.4093800000000001E-3</c:v>
                </c:pt>
                <c:pt idx="1807">
                  <c:v>4.4093800000000001E-3</c:v>
                </c:pt>
                <c:pt idx="1808">
                  <c:v>4.4102200000000003E-3</c:v>
                </c:pt>
                <c:pt idx="1809">
                  <c:v>4.4112200000000004E-3</c:v>
                </c:pt>
                <c:pt idx="1810">
                  <c:v>4.4121999999999998E-3</c:v>
                </c:pt>
                <c:pt idx="1811">
                  <c:v>4.4131700000000001E-3</c:v>
                </c:pt>
                <c:pt idx="1812">
                  <c:v>4.4139699999999997E-3</c:v>
                </c:pt>
                <c:pt idx="1813">
                  <c:v>4.4149000000000002E-3</c:v>
                </c:pt>
                <c:pt idx="1814">
                  <c:v>4.4149000000000002E-3</c:v>
                </c:pt>
                <c:pt idx="1815">
                  <c:v>4.4158499999999998E-3</c:v>
                </c:pt>
                <c:pt idx="1816">
                  <c:v>4.4167900000000003E-3</c:v>
                </c:pt>
                <c:pt idx="1817">
                  <c:v>4.4177000000000001E-3</c:v>
                </c:pt>
                <c:pt idx="1818">
                  <c:v>4.4186599999999996E-3</c:v>
                </c:pt>
                <c:pt idx="1819">
                  <c:v>4.4197400000000001E-3</c:v>
                </c:pt>
                <c:pt idx="1820">
                  <c:v>4.4197400000000001E-3</c:v>
                </c:pt>
                <c:pt idx="1821">
                  <c:v>4.4206899999999997E-3</c:v>
                </c:pt>
                <c:pt idx="1822">
                  <c:v>4.4216799999999999E-3</c:v>
                </c:pt>
                <c:pt idx="1823">
                  <c:v>4.4225699999999998E-3</c:v>
                </c:pt>
                <c:pt idx="1824">
                  <c:v>4.4235300000000002E-3</c:v>
                </c:pt>
                <c:pt idx="1825">
                  <c:v>4.4243199999999998E-3</c:v>
                </c:pt>
                <c:pt idx="1826">
                  <c:v>4.4253299999999999E-3</c:v>
                </c:pt>
                <c:pt idx="1827">
                  <c:v>4.4253299999999999E-3</c:v>
                </c:pt>
                <c:pt idx="1828">
                  <c:v>4.4262700000000004E-3</c:v>
                </c:pt>
                <c:pt idx="1829">
                  <c:v>4.4271400000000004E-3</c:v>
                </c:pt>
                <c:pt idx="1830">
                  <c:v>4.4281299999999997E-3</c:v>
                </c:pt>
                <c:pt idx="1831">
                  <c:v>4.4288799999999996E-3</c:v>
                </c:pt>
                <c:pt idx="1832">
                  <c:v>4.42984E-3</c:v>
                </c:pt>
                <c:pt idx="1833">
                  <c:v>4.4307399999999999E-3</c:v>
                </c:pt>
                <c:pt idx="1834">
                  <c:v>4.4307399999999999E-3</c:v>
                </c:pt>
                <c:pt idx="1835">
                  <c:v>4.4316099999999999E-3</c:v>
                </c:pt>
                <c:pt idx="1836">
                  <c:v>4.4325299999999996E-3</c:v>
                </c:pt>
                <c:pt idx="1837">
                  <c:v>4.4335099999999999E-3</c:v>
                </c:pt>
                <c:pt idx="1838">
                  <c:v>4.4343000000000004E-3</c:v>
                </c:pt>
                <c:pt idx="1839">
                  <c:v>4.4353099999999996E-3</c:v>
                </c:pt>
                <c:pt idx="1840">
                  <c:v>4.4353099999999996E-3</c:v>
                </c:pt>
                <c:pt idx="1841">
                  <c:v>4.4361299999999999E-3</c:v>
                </c:pt>
                <c:pt idx="1842">
                  <c:v>4.4370599999999996E-3</c:v>
                </c:pt>
                <c:pt idx="1843">
                  <c:v>4.4380000000000001E-3</c:v>
                </c:pt>
                <c:pt idx="1844">
                  <c:v>4.4388300000000004E-3</c:v>
                </c:pt>
                <c:pt idx="1845">
                  <c:v>4.4397799999999999E-3</c:v>
                </c:pt>
                <c:pt idx="1846">
                  <c:v>4.4407300000000004E-3</c:v>
                </c:pt>
                <c:pt idx="1847">
                  <c:v>4.4407300000000004E-3</c:v>
                </c:pt>
                <c:pt idx="1848">
                  <c:v>4.4416200000000003E-3</c:v>
                </c:pt>
                <c:pt idx="1849">
                  <c:v>4.4425799999999998E-3</c:v>
                </c:pt>
                <c:pt idx="1850">
                  <c:v>4.4434499999999998E-3</c:v>
                </c:pt>
                <c:pt idx="1851">
                  <c:v>4.4443900000000003E-3</c:v>
                </c:pt>
                <c:pt idx="1852">
                  <c:v>4.4452800000000002E-3</c:v>
                </c:pt>
                <c:pt idx="1853">
                  <c:v>4.4461400000000003E-3</c:v>
                </c:pt>
                <c:pt idx="1854">
                  <c:v>4.4461400000000003E-3</c:v>
                </c:pt>
                <c:pt idx="1855">
                  <c:v>4.44708E-3</c:v>
                </c:pt>
                <c:pt idx="1856">
                  <c:v>4.4480099999999996E-3</c:v>
                </c:pt>
                <c:pt idx="1857">
                  <c:v>4.4489500000000001E-3</c:v>
                </c:pt>
                <c:pt idx="1858">
                  <c:v>4.4498100000000002E-3</c:v>
                </c:pt>
                <c:pt idx="1859">
                  <c:v>4.4506600000000004E-3</c:v>
                </c:pt>
                <c:pt idx="1860">
                  <c:v>4.4506600000000004E-3</c:v>
                </c:pt>
                <c:pt idx="1861">
                  <c:v>4.4515800000000001E-3</c:v>
                </c:pt>
                <c:pt idx="1862">
                  <c:v>4.4525500000000004E-3</c:v>
                </c:pt>
                <c:pt idx="1863">
                  <c:v>4.4534400000000003E-3</c:v>
                </c:pt>
                <c:pt idx="1864">
                  <c:v>4.4542499999999999E-3</c:v>
                </c:pt>
                <c:pt idx="1865">
                  <c:v>4.4551599999999997E-3</c:v>
                </c:pt>
                <c:pt idx="1866">
                  <c:v>4.4560399999999997E-3</c:v>
                </c:pt>
                <c:pt idx="1867">
                  <c:v>4.4560399999999997E-3</c:v>
                </c:pt>
                <c:pt idx="1868">
                  <c:v>4.4569099999999997E-3</c:v>
                </c:pt>
                <c:pt idx="1869">
                  <c:v>4.4577699999999998E-3</c:v>
                </c:pt>
                <c:pt idx="1870">
                  <c:v>4.4586799999999996E-3</c:v>
                </c:pt>
                <c:pt idx="1871">
                  <c:v>4.4595600000000004E-3</c:v>
                </c:pt>
                <c:pt idx="1872">
                  <c:v>4.4604900000000001E-3</c:v>
                </c:pt>
                <c:pt idx="1873">
                  <c:v>4.4613300000000003E-3</c:v>
                </c:pt>
                <c:pt idx="1874">
                  <c:v>4.4613300000000003E-3</c:v>
                </c:pt>
                <c:pt idx="1875">
                  <c:v>4.4622100000000003E-3</c:v>
                </c:pt>
                <c:pt idx="1876">
                  <c:v>4.4630900000000003E-3</c:v>
                </c:pt>
                <c:pt idx="1877">
                  <c:v>4.46401E-3</c:v>
                </c:pt>
                <c:pt idx="1878">
                  <c:v>4.4648800000000001E-3</c:v>
                </c:pt>
                <c:pt idx="1879">
                  <c:v>4.4658399999999996E-3</c:v>
                </c:pt>
                <c:pt idx="1880">
                  <c:v>4.4666899999999997E-3</c:v>
                </c:pt>
                <c:pt idx="1881">
                  <c:v>4.4666899999999997E-3</c:v>
                </c:pt>
                <c:pt idx="1882">
                  <c:v>4.4675899999999996E-3</c:v>
                </c:pt>
                <c:pt idx="1883">
                  <c:v>4.4684199999999999E-3</c:v>
                </c:pt>
                <c:pt idx="1884">
                  <c:v>4.4692100000000004E-3</c:v>
                </c:pt>
                <c:pt idx="1885">
                  <c:v>4.4700699999999996E-3</c:v>
                </c:pt>
                <c:pt idx="1886">
                  <c:v>4.4709900000000002E-3</c:v>
                </c:pt>
                <c:pt idx="1887">
                  <c:v>4.4709900000000002E-3</c:v>
                </c:pt>
                <c:pt idx="1888">
                  <c:v>4.4718700000000002E-3</c:v>
                </c:pt>
                <c:pt idx="1889">
                  <c:v>4.4727500000000002E-3</c:v>
                </c:pt>
                <c:pt idx="1890">
                  <c:v>4.4736000000000003E-3</c:v>
                </c:pt>
                <c:pt idx="1891">
                  <c:v>4.4745399999999999E-3</c:v>
                </c:pt>
                <c:pt idx="1892">
                  <c:v>4.47541E-3</c:v>
                </c:pt>
                <c:pt idx="1893">
                  <c:v>4.4762200000000004E-3</c:v>
                </c:pt>
                <c:pt idx="1894">
                  <c:v>4.4762200000000004E-3</c:v>
                </c:pt>
                <c:pt idx="1895">
                  <c:v>4.4770799999999996E-3</c:v>
                </c:pt>
                <c:pt idx="1896">
                  <c:v>4.4779700000000004E-3</c:v>
                </c:pt>
                <c:pt idx="1897">
                  <c:v>4.4788600000000003E-3</c:v>
                </c:pt>
                <c:pt idx="1898">
                  <c:v>4.47979E-3</c:v>
                </c:pt>
                <c:pt idx="1899">
                  <c:v>4.4806100000000003E-3</c:v>
                </c:pt>
                <c:pt idx="1900">
                  <c:v>4.4814800000000004E-3</c:v>
                </c:pt>
                <c:pt idx="1901">
                  <c:v>4.4814800000000004E-3</c:v>
                </c:pt>
                <c:pt idx="1902">
                  <c:v>4.4822999999999998E-3</c:v>
                </c:pt>
                <c:pt idx="1903">
                  <c:v>4.4831899999999997E-3</c:v>
                </c:pt>
                <c:pt idx="1904">
                  <c:v>4.4840799999999997E-3</c:v>
                </c:pt>
                <c:pt idx="1905">
                  <c:v>4.4849699999999996E-3</c:v>
                </c:pt>
                <c:pt idx="1906">
                  <c:v>4.4857600000000001E-3</c:v>
                </c:pt>
                <c:pt idx="1907">
                  <c:v>4.4857600000000001E-3</c:v>
                </c:pt>
                <c:pt idx="1908">
                  <c:v>4.4866000000000003E-3</c:v>
                </c:pt>
                <c:pt idx="1909">
                  <c:v>4.4874800000000003E-3</c:v>
                </c:pt>
                <c:pt idx="1910">
                  <c:v>4.4883299999999996E-3</c:v>
                </c:pt>
                <c:pt idx="1911">
                  <c:v>4.4892400000000002E-3</c:v>
                </c:pt>
                <c:pt idx="1912">
                  <c:v>4.4901000000000003E-3</c:v>
                </c:pt>
                <c:pt idx="1913">
                  <c:v>4.4909499999999996E-3</c:v>
                </c:pt>
                <c:pt idx="1914">
                  <c:v>4.4909499999999996E-3</c:v>
                </c:pt>
                <c:pt idx="1915">
                  <c:v>4.4918099999999997E-3</c:v>
                </c:pt>
                <c:pt idx="1916">
                  <c:v>4.4926200000000001E-3</c:v>
                </c:pt>
                <c:pt idx="1917">
                  <c:v>4.4934600000000003E-3</c:v>
                </c:pt>
                <c:pt idx="1918">
                  <c:v>4.4943400000000003E-3</c:v>
                </c:pt>
                <c:pt idx="1919">
                  <c:v>4.4951499999999998E-3</c:v>
                </c:pt>
                <c:pt idx="1920">
                  <c:v>4.4960299999999998E-3</c:v>
                </c:pt>
                <c:pt idx="1921">
                  <c:v>4.4960299999999998E-3</c:v>
                </c:pt>
                <c:pt idx="1922">
                  <c:v>4.4968400000000002E-3</c:v>
                </c:pt>
                <c:pt idx="1923">
                  <c:v>4.4976900000000004E-3</c:v>
                </c:pt>
                <c:pt idx="1924">
                  <c:v>4.4985099999999998E-3</c:v>
                </c:pt>
                <c:pt idx="1925">
                  <c:v>4.49936E-3</c:v>
                </c:pt>
                <c:pt idx="1926">
                  <c:v>4.5002200000000001E-3</c:v>
                </c:pt>
                <c:pt idx="1927">
                  <c:v>4.5002200000000001E-3</c:v>
                </c:pt>
                <c:pt idx="1928">
                  <c:v>4.5010900000000001E-3</c:v>
                </c:pt>
                <c:pt idx="1929">
                  <c:v>4.5019099999999996E-3</c:v>
                </c:pt>
                <c:pt idx="1930">
                  <c:v>4.5027899999999996E-3</c:v>
                </c:pt>
                <c:pt idx="1931">
                  <c:v>4.50359E-3</c:v>
                </c:pt>
                <c:pt idx="1932">
                  <c:v>4.5044300000000002E-3</c:v>
                </c:pt>
                <c:pt idx="1933">
                  <c:v>4.5052499999999997E-3</c:v>
                </c:pt>
                <c:pt idx="1934">
                  <c:v>4.5052499999999997E-3</c:v>
                </c:pt>
                <c:pt idx="1935">
                  <c:v>4.5060400000000002E-3</c:v>
                </c:pt>
                <c:pt idx="1936">
                  <c:v>4.5069200000000002E-3</c:v>
                </c:pt>
                <c:pt idx="1937">
                  <c:v>4.5077399999999997E-3</c:v>
                </c:pt>
                <c:pt idx="1938">
                  <c:v>4.5086099999999997E-3</c:v>
                </c:pt>
                <c:pt idx="1939">
                  <c:v>4.50944E-3</c:v>
                </c:pt>
                <c:pt idx="1940">
                  <c:v>4.5102700000000003E-3</c:v>
                </c:pt>
                <c:pt idx="1941">
                  <c:v>4.5102700000000003E-3</c:v>
                </c:pt>
                <c:pt idx="1942">
                  <c:v>4.5111300000000003E-3</c:v>
                </c:pt>
                <c:pt idx="1943">
                  <c:v>4.51192E-3</c:v>
                </c:pt>
                <c:pt idx="1944">
                  <c:v>4.5127600000000002E-3</c:v>
                </c:pt>
                <c:pt idx="1945">
                  <c:v>4.5135399999999999E-3</c:v>
                </c:pt>
                <c:pt idx="1946">
                  <c:v>4.5142799999999999E-3</c:v>
                </c:pt>
                <c:pt idx="1947">
                  <c:v>4.5142799999999999E-3</c:v>
                </c:pt>
                <c:pt idx="1948">
                  <c:v>4.5151499999999999E-3</c:v>
                </c:pt>
                <c:pt idx="1949">
                  <c:v>4.51601E-3</c:v>
                </c:pt>
                <c:pt idx="1950">
                  <c:v>4.5168600000000001E-3</c:v>
                </c:pt>
                <c:pt idx="1951">
                  <c:v>4.5176799999999996E-3</c:v>
                </c:pt>
                <c:pt idx="1952">
                  <c:v>4.5184800000000001E-3</c:v>
                </c:pt>
                <c:pt idx="1953">
                  <c:v>4.5192399999999999E-3</c:v>
                </c:pt>
                <c:pt idx="1954">
                  <c:v>4.5192399999999999E-3</c:v>
                </c:pt>
                <c:pt idx="1955">
                  <c:v>4.5201E-3</c:v>
                </c:pt>
                <c:pt idx="1956">
                  <c:v>4.5209200000000003E-3</c:v>
                </c:pt>
                <c:pt idx="1957">
                  <c:v>4.5217900000000004E-3</c:v>
                </c:pt>
                <c:pt idx="1958">
                  <c:v>4.5226600000000004E-3</c:v>
                </c:pt>
                <c:pt idx="1959">
                  <c:v>4.5234200000000002E-3</c:v>
                </c:pt>
                <c:pt idx="1960">
                  <c:v>4.5242800000000003E-3</c:v>
                </c:pt>
                <c:pt idx="1961">
                  <c:v>4.5242800000000003E-3</c:v>
                </c:pt>
                <c:pt idx="1962">
                  <c:v>4.5250799999999999E-3</c:v>
                </c:pt>
                <c:pt idx="1963">
                  <c:v>4.5259200000000001E-3</c:v>
                </c:pt>
                <c:pt idx="1964">
                  <c:v>4.5266899999999999E-3</c:v>
                </c:pt>
                <c:pt idx="1965">
                  <c:v>4.5275300000000001E-3</c:v>
                </c:pt>
                <c:pt idx="1966">
                  <c:v>4.5283099999999998E-3</c:v>
                </c:pt>
                <c:pt idx="1967">
                  <c:v>4.5283099999999998E-3</c:v>
                </c:pt>
                <c:pt idx="1968">
                  <c:v>4.5291899999999998E-3</c:v>
                </c:pt>
                <c:pt idx="1969">
                  <c:v>4.53003E-3</c:v>
                </c:pt>
                <c:pt idx="1970">
                  <c:v>4.5308199999999996E-3</c:v>
                </c:pt>
                <c:pt idx="1971">
                  <c:v>4.53164E-3</c:v>
                </c:pt>
                <c:pt idx="1972">
                  <c:v>4.5324500000000004E-3</c:v>
                </c:pt>
                <c:pt idx="1973">
                  <c:v>4.53325E-3</c:v>
                </c:pt>
                <c:pt idx="1974">
                  <c:v>4.53325E-3</c:v>
                </c:pt>
                <c:pt idx="1975">
                  <c:v>4.5340500000000004E-3</c:v>
                </c:pt>
                <c:pt idx="1976">
                  <c:v>4.5348300000000001E-3</c:v>
                </c:pt>
                <c:pt idx="1977">
                  <c:v>4.53558E-3</c:v>
                </c:pt>
                <c:pt idx="1978">
                  <c:v>4.5363499999999998E-3</c:v>
                </c:pt>
                <c:pt idx="1979">
                  <c:v>4.5371500000000002E-3</c:v>
                </c:pt>
                <c:pt idx="1980">
                  <c:v>4.5380000000000004E-3</c:v>
                </c:pt>
                <c:pt idx="1981">
                  <c:v>4.5380000000000004E-3</c:v>
                </c:pt>
                <c:pt idx="1982">
                  <c:v>4.5387300000000004E-3</c:v>
                </c:pt>
                <c:pt idx="1983">
                  <c:v>4.5395899999999996E-3</c:v>
                </c:pt>
                <c:pt idx="1984">
                  <c:v>4.5403800000000001E-3</c:v>
                </c:pt>
                <c:pt idx="1985">
                  <c:v>4.5411799999999997E-3</c:v>
                </c:pt>
                <c:pt idx="1986">
                  <c:v>4.5419199999999996E-3</c:v>
                </c:pt>
                <c:pt idx="1987">
                  <c:v>4.5427499999999999E-3</c:v>
                </c:pt>
                <c:pt idx="1988">
                  <c:v>4.5427499999999999E-3</c:v>
                </c:pt>
                <c:pt idx="1989">
                  <c:v>4.5435199999999997E-3</c:v>
                </c:pt>
                <c:pt idx="1990">
                  <c:v>4.5443100000000002E-3</c:v>
                </c:pt>
                <c:pt idx="1991">
                  <c:v>4.5451399999999996E-3</c:v>
                </c:pt>
                <c:pt idx="1992">
                  <c:v>4.5459200000000002E-3</c:v>
                </c:pt>
                <c:pt idx="1993">
                  <c:v>4.54668E-3</c:v>
                </c:pt>
                <c:pt idx="1994">
                  <c:v>4.54668E-3</c:v>
                </c:pt>
                <c:pt idx="1995">
                  <c:v>4.5474699999999996E-3</c:v>
                </c:pt>
                <c:pt idx="1996">
                  <c:v>4.5482600000000002E-3</c:v>
                </c:pt>
                <c:pt idx="1997">
                  <c:v>4.5491400000000001E-3</c:v>
                </c:pt>
                <c:pt idx="1998">
                  <c:v>4.54989E-3</c:v>
                </c:pt>
                <c:pt idx="1999">
                  <c:v>4.5505700000000003E-3</c:v>
                </c:pt>
                <c:pt idx="2000">
                  <c:v>4.5515299999999998E-3</c:v>
                </c:pt>
                <c:pt idx="2001">
                  <c:v>4.5515299999999998E-3</c:v>
                </c:pt>
                <c:pt idx="2002">
                  <c:v>4.5522899999999996E-3</c:v>
                </c:pt>
                <c:pt idx="2003">
                  <c:v>4.5530700000000002E-3</c:v>
                </c:pt>
                <c:pt idx="2004">
                  <c:v>4.55383E-3</c:v>
                </c:pt>
                <c:pt idx="2005">
                  <c:v>4.5546099999999997E-3</c:v>
                </c:pt>
                <c:pt idx="2006">
                  <c:v>4.5554000000000002E-3</c:v>
                </c:pt>
                <c:pt idx="2007">
                  <c:v>4.55617E-3</c:v>
                </c:pt>
                <c:pt idx="2008">
                  <c:v>4.55617E-3</c:v>
                </c:pt>
                <c:pt idx="2009">
                  <c:v>4.5569E-3</c:v>
                </c:pt>
                <c:pt idx="2010">
                  <c:v>4.5576999999999996E-3</c:v>
                </c:pt>
                <c:pt idx="2011">
                  <c:v>4.5584500000000003E-3</c:v>
                </c:pt>
                <c:pt idx="2012">
                  <c:v>4.5592000000000002E-3</c:v>
                </c:pt>
                <c:pt idx="2013">
                  <c:v>4.5600399999999996E-3</c:v>
                </c:pt>
                <c:pt idx="2014">
                  <c:v>4.5600399999999996E-3</c:v>
                </c:pt>
                <c:pt idx="2015">
                  <c:v>4.56084E-3</c:v>
                </c:pt>
                <c:pt idx="2016">
                  <c:v>4.5616199999999997E-3</c:v>
                </c:pt>
                <c:pt idx="2017">
                  <c:v>4.5623499999999997E-3</c:v>
                </c:pt>
                <c:pt idx="2018">
                  <c:v>4.56319E-3</c:v>
                </c:pt>
                <c:pt idx="2019">
                  <c:v>4.5639399999999998E-3</c:v>
                </c:pt>
                <c:pt idx="2020">
                  <c:v>4.5647400000000003E-3</c:v>
                </c:pt>
                <c:pt idx="2021">
                  <c:v>4.5647400000000003E-3</c:v>
                </c:pt>
                <c:pt idx="2022">
                  <c:v>4.5655000000000001E-3</c:v>
                </c:pt>
                <c:pt idx="2023">
                  <c:v>4.5663199999999996E-3</c:v>
                </c:pt>
                <c:pt idx="2024">
                  <c:v>4.5671000000000002E-3</c:v>
                </c:pt>
                <c:pt idx="2025">
                  <c:v>4.5678699999999999E-3</c:v>
                </c:pt>
                <c:pt idx="2026">
                  <c:v>4.5686299999999997E-3</c:v>
                </c:pt>
                <c:pt idx="2027">
                  <c:v>4.5693900000000004E-3</c:v>
                </c:pt>
                <c:pt idx="2028">
                  <c:v>4.5693900000000004E-3</c:v>
                </c:pt>
                <c:pt idx="2029">
                  <c:v>4.5701600000000002E-3</c:v>
                </c:pt>
                <c:pt idx="2030">
                  <c:v>4.5709000000000001E-3</c:v>
                </c:pt>
                <c:pt idx="2031">
                  <c:v>4.5716999999999997E-3</c:v>
                </c:pt>
                <c:pt idx="2032">
                  <c:v>4.5724800000000003E-3</c:v>
                </c:pt>
                <c:pt idx="2033">
                  <c:v>4.5733099999999997E-3</c:v>
                </c:pt>
                <c:pt idx="2034">
                  <c:v>4.5733099999999997E-3</c:v>
                </c:pt>
                <c:pt idx="2035">
                  <c:v>4.5740299999999998E-3</c:v>
                </c:pt>
                <c:pt idx="2036">
                  <c:v>4.5748200000000003E-3</c:v>
                </c:pt>
                <c:pt idx="2037">
                  <c:v>4.5755800000000001E-3</c:v>
                </c:pt>
                <c:pt idx="2038">
                  <c:v>4.5764100000000004E-3</c:v>
                </c:pt>
                <c:pt idx="2039">
                  <c:v>4.5771800000000001E-3</c:v>
                </c:pt>
                <c:pt idx="2040">
                  <c:v>4.5779100000000001E-3</c:v>
                </c:pt>
                <c:pt idx="2041">
                  <c:v>4.5779100000000001E-3</c:v>
                </c:pt>
                <c:pt idx="2042">
                  <c:v>4.57866E-3</c:v>
                </c:pt>
                <c:pt idx="2043">
                  <c:v>4.5794199999999998E-3</c:v>
                </c:pt>
                <c:pt idx="2044">
                  <c:v>4.5801499999999998E-3</c:v>
                </c:pt>
                <c:pt idx="2045">
                  <c:v>4.5809300000000004E-3</c:v>
                </c:pt>
                <c:pt idx="2046">
                  <c:v>4.5816900000000002E-3</c:v>
                </c:pt>
                <c:pt idx="2047">
                  <c:v>4.5824500000000001E-3</c:v>
                </c:pt>
                <c:pt idx="2048">
                  <c:v>4.5824500000000001E-3</c:v>
                </c:pt>
                <c:pt idx="2049">
                  <c:v>4.5833000000000002E-3</c:v>
                </c:pt>
                <c:pt idx="2050">
                  <c:v>4.5839599999999998E-3</c:v>
                </c:pt>
                <c:pt idx="2051">
                  <c:v>4.5847099999999997E-3</c:v>
                </c:pt>
                <c:pt idx="2052">
                  <c:v>4.58552E-3</c:v>
                </c:pt>
                <c:pt idx="2053">
                  <c:v>4.5862300000000002E-3</c:v>
                </c:pt>
                <c:pt idx="2054">
                  <c:v>4.5862300000000002E-3</c:v>
                </c:pt>
                <c:pt idx="2055">
                  <c:v>4.5870099999999999E-3</c:v>
                </c:pt>
                <c:pt idx="2056">
                  <c:v>4.5877799999999996E-3</c:v>
                </c:pt>
                <c:pt idx="2057">
                  <c:v>4.5884899999999998E-3</c:v>
                </c:pt>
                <c:pt idx="2058">
                  <c:v>4.5892499999999996E-3</c:v>
                </c:pt>
                <c:pt idx="2059">
                  <c:v>4.5899599999999997E-3</c:v>
                </c:pt>
                <c:pt idx="2060">
                  <c:v>4.5907400000000003E-3</c:v>
                </c:pt>
                <c:pt idx="2061">
                  <c:v>4.5907400000000003E-3</c:v>
                </c:pt>
                <c:pt idx="2062">
                  <c:v>4.5915299999999999E-3</c:v>
                </c:pt>
                <c:pt idx="2063">
                  <c:v>4.5922200000000002E-3</c:v>
                </c:pt>
                <c:pt idx="2064">
                  <c:v>4.5930199999999997E-3</c:v>
                </c:pt>
                <c:pt idx="2065">
                  <c:v>4.5937199999999999E-3</c:v>
                </c:pt>
                <c:pt idx="2066">
                  <c:v>4.5945099999999996E-3</c:v>
                </c:pt>
                <c:pt idx="2067">
                  <c:v>4.5952500000000004E-3</c:v>
                </c:pt>
                <c:pt idx="2068">
                  <c:v>4.5952500000000004E-3</c:v>
                </c:pt>
                <c:pt idx="2069">
                  <c:v>4.5959599999999996E-3</c:v>
                </c:pt>
                <c:pt idx="2070">
                  <c:v>4.5967500000000001E-3</c:v>
                </c:pt>
                <c:pt idx="2071">
                  <c:v>4.5974600000000003E-3</c:v>
                </c:pt>
                <c:pt idx="2072">
                  <c:v>4.5982000000000002E-3</c:v>
                </c:pt>
                <c:pt idx="2073">
                  <c:v>4.5989000000000004E-3</c:v>
                </c:pt>
                <c:pt idx="2074">
                  <c:v>4.5989000000000004E-3</c:v>
                </c:pt>
                <c:pt idx="2075">
                  <c:v>4.5996500000000003E-3</c:v>
                </c:pt>
                <c:pt idx="2076">
                  <c:v>4.6003299999999997E-3</c:v>
                </c:pt>
                <c:pt idx="2077">
                  <c:v>4.6010699999999996E-3</c:v>
                </c:pt>
                <c:pt idx="2078">
                  <c:v>4.60174E-3</c:v>
                </c:pt>
                <c:pt idx="2079">
                  <c:v>4.6025399999999996E-3</c:v>
                </c:pt>
                <c:pt idx="2080">
                  <c:v>4.6032199999999999E-3</c:v>
                </c:pt>
                <c:pt idx="2081">
                  <c:v>4.6032199999999999E-3</c:v>
                </c:pt>
                <c:pt idx="2082">
                  <c:v>4.6039799999999997E-3</c:v>
                </c:pt>
                <c:pt idx="2083">
                  <c:v>4.6046999999999998E-3</c:v>
                </c:pt>
                <c:pt idx="2084">
                  <c:v>4.6053700000000001E-3</c:v>
                </c:pt>
                <c:pt idx="2085">
                  <c:v>4.6061399999999999E-3</c:v>
                </c:pt>
                <c:pt idx="2086">
                  <c:v>4.6068799999999998E-3</c:v>
                </c:pt>
                <c:pt idx="2087">
                  <c:v>4.6076099999999998E-3</c:v>
                </c:pt>
                <c:pt idx="2088">
                  <c:v>4.6076099999999998E-3</c:v>
                </c:pt>
                <c:pt idx="2089">
                  <c:v>4.6082900000000001E-3</c:v>
                </c:pt>
                <c:pt idx="2090">
                  <c:v>4.6090100000000002E-3</c:v>
                </c:pt>
                <c:pt idx="2091">
                  <c:v>4.6097300000000003E-3</c:v>
                </c:pt>
                <c:pt idx="2092">
                  <c:v>4.6104400000000004E-3</c:v>
                </c:pt>
                <c:pt idx="2093">
                  <c:v>4.6111399999999997E-3</c:v>
                </c:pt>
                <c:pt idx="2094">
                  <c:v>4.6118900000000004E-3</c:v>
                </c:pt>
                <c:pt idx="2095">
                  <c:v>4.6118900000000004E-3</c:v>
                </c:pt>
                <c:pt idx="2096">
                  <c:v>4.61255E-3</c:v>
                </c:pt>
                <c:pt idx="2097">
                  <c:v>4.6132500000000002E-3</c:v>
                </c:pt>
                <c:pt idx="2098">
                  <c:v>4.6139700000000002E-3</c:v>
                </c:pt>
                <c:pt idx="2099">
                  <c:v>4.6146700000000004E-3</c:v>
                </c:pt>
                <c:pt idx="2100">
                  <c:v>4.6153799999999997E-3</c:v>
                </c:pt>
                <c:pt idx="2101">
                  <c:v>4.6153799999999997E-3</c:v>
                </c:pt>
                <c:pt idx="2102">
                  <c:v>4.6161400000000003E-3</c:v>
                </c:pt>
                <c:pt idx="2103">
                  <c:v>4.6168499999999996E-3</c:v>
                </c:pt>
                <c:pt idx="2104">
                  <c:v>4.6175599999999997E-3</c:v>
                </c:pt>
                <c:pt idx="2105">
                  <c:v>4.6182300000000001E-3</c:v>
                </c:pt>
                <c:pt idx="2106">
                  <c:v>4.6189100000000004E-3</c:v>
                </c:pt>
                <c:pt idx="2107">
                  <c:v>4.6196400000000004E-3</c:v>
                </c:pt>
                <c:pt idx="2108">
                  <c:v>4.6196400000000004E-3</c:v>
                </c:pt>
                <c:pt idx="2109">
                  <c:v>4.6204000000000002E-3</c:v>
                </c:pt>
                <c:pt idx="2110">
                  <c:v>4.6209900000000002E-3</c:v>
                </c:pt>
                <c:pt idx="2111">
                  <c:v>4.6216800000000004E-3</c:v>
                </c:pt>
                <c:pt idx="2112">
                  <c:v>4.6223799999999997E-3</c:v>
                </c:pt>
                <c:pt idx="2113">
                  <c:v>4.6231199999999997E-3</c:v>
                </c:pt>
                <c:pt idx="2114">
                  <c:v>4.6231199999999997E-3</c:v>
                </c:pt>
                <c:pt idx="2115">
                  <c:v>4.6237800000000001E-3</c:v>
                </c:pt>
                <c:pt idx="2116">
                  <c:v>4.6244499999999996E-3</c:v>
                </c:pt>
                <c:pt idx="2117">
                  <c:v>4.6251299999999999E-3</c:v>
                </c:pt>
                <c:pt idx="2118">
                  <c:v>4.6258100000000002E-3</c:v>
                </c:pt>
                <c:pt idx="2119">
                  <c:v>4.6264599999999998E-3</c:v>
                </c:pt>
                <c:pt idx="2120">
                  <c:v>4.6271400000000001E-3</c:v>
                </c:pt>
                <c:pt idx="2121">
                  <c:v>4.6271400000000001E-3</c:v>
                </c:pt>
                <c:pt idx="2122">
                  <c:v>4.6279099999999998E-3</c:v>
                </c:pt>
                <c:pt idx="2123">
                  <c:v>4.6285400000000004E-3</c:v>
                </c:pt>
                <c:pt idx="2124">
                  <c:v>4.6292299999999998E-3</c:v>
                </c:pt>
                <c:pt idx="2125">
                  <c:v>4.6298600000000004E-3</c:v>
                </c:pt>
                <c:pt idx="2126">
                  <c:v>4.6305499999999998E-3</c:v>
                </c:pt>
                <c:pt idx="2127">
                  <c:v>4.6312200000000001E-3</c:v>
                </c:pt>
                <c:pt idx="2128">
                  <c:v>4.6312200000000001E-3</c:v>
                </c:pt>
                <c:pt idx="2129">
                  <c:v>4.6319000000000004E-3</c:v>
                </c:pt>
                <c:pt idx="2130">
                  <c:v>4.6325799999999999E-3</c:v>
                </c:pt>
                <c:pt idx="2131">
                  <c:v>4.6332200000000004E-3</c:v>
                </c:pt>
                <c:pt idx="2132">
                  <c:v>4.63387E-3</c:v>
                </c:pt>
                <c:pt idx="2133">
                  <c:v>4.6345900000000001E-3</c:v>
                </c:pt>
                <c:pt idx="2134">
                  <c:v>4.6345900000000001E-3</c:v>
                </c:pt>
                <c:pt idx="2135">
                  <c:v>4.6352600000000004E-3</c:v>
                </c:pt>
                <c:pt idx="2136">
                  <c:v>4.63591E-3</c:v>
                </c:pt>
                <c:pt idx="2137">
                  <c:v>4.6365800000000004E-3</c:v>
                </c:pt>
                <c:pt idx="2138">
                  <c:v>4.6372799999999997E-3</c:v>
                </c:pt>
                <c:pt idx="2139">
                  <c:v>4.6379699999999999E-3</c:v>
                </c:pt>
                <c:pt idx="2140">
                  <c:v>4.6385899999999997E-3</c:v>
                </c:pt>
                <c:pt idx="2141">
                  <c:v>4.6385899999999997E-3</c:v>
                </c:pt>
                <c:pt idx="2142">
                  <c:v>4.6393099999999998E-3</c:v>
                </c:pt>
                <c:pt idx="2143">
                  <c:v>4.6399500000000003E-3</c:v>
                </c:pt>
                <c:pt idx="2144">
                  <c:v>4.6406099999999999E-3</c:v>
                </c:pt>
                <c:pt idx="2145">
                  <c:v>4.6412299999999997E-3</c:v>
                </c:pt>
                <c:pt idx="2146">
                  <c:v>4.6419299999999998E-3</c:v>
                </c:pt>
                <c:pt idx="2147">
                  <c:v>4.6425499999999996E-3</c:v>
                </c:pt>
                <c:pt idx="2148">
                  <c:v>4.6425499999999996E-3</c:v>
                </c:pt>
                <c:pt idx="2149">
                  <c:v>4.64321E-3</c:v>
                </c:pt>
                <c:pt idx="2150">
                  <c:v>4.6438399999999998E-3</c:v>
                </c:pt>
                <c:pt idx="2151">
                  <c:v>4.64454E-3</c:v>
                </c:pt>
                <c:pt idx="2152">
                  <c:v>4.6451699999999997E-3</c:v>
                </c:pt>
                <c:pt idx="2153">
                  <c:v>4.6458599999999999E-3</c:v>
                </c:pt>
                <c:pt idx="2154">
                  <c:v>4.6458599999999999E-3</c:v>
                </c:pt>
                <c:pt idx="2155">
                  <c:v>4.6464799999999997E-3</c:v>
                </c:pt>
                <c:pt idx="2156">
                  <c:v>4.6471200000000002E-3</c:v>
                </c:pt>
                <c:pt idx="2157">
                  <c:v>4.64775E-3</c:v>
                </c:pt>
                <c:pt idx="2158">
                  <c:v>4.6483999999999996E-3</c:v>
                </c:pt>
                <c:pt idx="2159">
                  <c:v>4.6490400000000001E-3</c:v>
                </c:pt>
                <c:pt idx="2160">
                  <c:v>4.64964E-3</c:v>
                </c:pt>
                <c:pt idx="2161">
                  <c:v>4.64964E-3</c:v>
                </c:pt>
                <c:pt idx="2162">
                  <c:v>4.6502599999999998E-3</c:v>
                </c:pt>
                <c:pt idx="2163">
                  <c:v>4.6509400000000001E-3</c:v>
                </c:pt>
                <c:pt idx="2164">
                  <c:v>4.6515599999999999E-3</c:v>
                </c:pt>
                <c:pt idx="2165">
                  <c:v>4.6522500000000001E-3</c:v>
                </c:pt>
                <c:pt idx="2166">
                  <c:v>4.6529700000000002E-3</c:v>
                </c:pt>
                <c:pt idx="2167">
                  <c:v>4.6536199999999998E-3</c:v>
                </c:pt>
                <c:pt idx="2168">
                  <c:v>4.6536199999999998E-3</c:v>
                </c:pt>
                <c:pt idx="2169">
                  <c:v>4.6542600000000003E-3</c:v>
                </c:pt>
                <c:pt idx="2170">
                  <c:v>4.6549E-3</c:v>
                </c:pt>
                <c:pt idx="2171">
                  <c:v>4.6555199999999998E-3</c:v>
                </c:pt>
                <c:pt idx="2172">
                  <c:v>4.6561500000000004E-3</c:v>
                </c:pt>
                <c:pt idx="2173">
                  <c:v>4.6568399999999998E-3</c:v>
                </c:pt>
                <c:pt idx="2174">
                  <c:v>4.6568399999999998E-3</c:v>
                </c:pt>
                <c:pt idx="2175">
                  <c:v>4.6574800000000003E-3</c:v>
                </c:pt>
                <c:pt idx="2176">
                  <c:v>4.6582100000000003E-3</c:v>
                </c:pt>
                <c:pt idx="2177">
                  <c:v>4.6589099999999996E-3</c:v>
                </c:pt>
                <c:pt idx="2178">
                  <c:v>4.6595400000000002E-3</c:v>
                </c:pt>
                <c:pt idx="2179">
                  <c:v>4.6601699999999999E-3</c:v>
                </c:pt>
                <c:pt idx="2180">
                  <c:v>4.6608099999999996E-3</c:v>
                </c:pt>
                <c:pt idx="2181">
                  <c:v>4.6608099999999996E-3</c:v>
                </c:pt>
                <c:pt idx="2182">
                  <c:v>4.6614899999999999E-3</c:v>
                </c:pt>
                <c:pt idx="2183">
                  <c:v>4.6621199999999996E-3</c:v>
                </c:pt>
                <c:pt idx="2184">
                  <c:v>4.6628199999999998E-3</c:v>
                </c:pt>
                <c:pt idx="2185">
                  <c:v>4.6634199999999997E-3</c:v>
                </c:pt>
                <c:pt idx="2186">
                  <c:v>4.6640700000000002E-3</c:v>
                </c:pt>
                <c:pt idx="2187">
                  <c:v>4.6646700000000001E-3</c:v>
                </c:pt>
                <c:pt idx="2188">
                  <c:v>4.6646700000000001E-3</c:v>
                </c:pt>
                <c:pt idx="2189">
                  <c:v>4.6653500000000004E-3</c:v>
                </c:pt>
                <c:pt idx="2190">
                  <c:v>4.6660599999999997E-3</c:v>
                </c:pt>
                <c:pt idx="2191">
                  <c:v>4.6667599999999998E-3</c:v>
                </c:pt>
                <c:pt idx="2192">
                  <c:v>4.6674100000000003E-3</c:v>
                </c:pt>
                <c:pt idx="2193">
                  <c:v>4.6669900000000002E-3</c:v>
                </c:pt>
                <c:pt idx="2194">
                  <c:v>4.6669900000000002E-3</c:v>
                </c:pt>
                <c:pt idx="2195">
                  <c:v>4.6677899999999998E-3</c:v>
                </c:pt>
                <c:pt idx="2196">
                  <c:v>4.6683000000000002E-3</c:v>
                </c:pt>
                <c:pt idx="2197">
                  <c:v>4.6690000000000004E-3</c:v>
                </c:pt>
                <c:pt idx="2198">
                  <c:v>4.6697500000000003E-3</c:v>
                </c:pt>
                <c:pt idx="2199">
                  <c:v>4.6703999999999999E-3</c:v>
                </c:pt>
                <c:pt idx="2200">
                  <c:v>4.67068E-3</c:v>
                </c:pt>
                <c:pt idx="2201">
                  <c:v>4.67068E-3</c:v>
                </c:pt>
                <c:pt idx="2202">
                  <c:v>4.6714699999999996E-3</c:v>
                </c:pt>
                <c:pt idx="2203">
                  <c:v>4.6722200000000004E-3</c:v>
                </c:pt>
                <c:pt idx="2204">
                  <c:v>4.6726900000000002E-3</c:v>
                </c:pt>
                <c:pt idx="2205">
                  <c:v>4.6735300000000004E-3</c:v>
                </c:pt>
                <c:pt idx="2206">
                  <c:v>4.67418E-3</c:v>
                </c:pt>
                <c:pt idx="2207">
                  <c:v>4.67418E-3</c:v>
                </c:pt>
                <c:pt idx="2208">
                  <c:v>4.6749699999999996E-3</c:v>
                </c:pt>
                <c:pt idx="2209">
                  <c:v>4.67549E-3</c:v>
                </c:pt>
                <c:pt idx="2210">
                  <c:v>4.6760500000000002E-3</c:v>
                </c:pt>
                <c:pt idx="2211">
                  <c:v>4.6766100000000003E-3</c:v>
                </c:pt>
                <c:pt idx="2212">
                  <c:v>4.6772599999999999E-3</c:v>
                </c:pt>
                <c:pt idx="2213">
                  <c:v>4.6778699999999998E-3</c:v>
                </c:pt>
                <c:pt idx="2214">
                  <c:v>4.6778699999999998E-3</c:v>
                </c:pt>
                <c:pt idx="2215">
                  <c:v>4.6786600000000003E-3</c:v>
                </c:pt>
                <c:pt idx="2216">
                  <c:v>4.6792700000000001E-3</c:v>
                </c:pt>
                <c:pt idx="2217">
                  <c:v>4.6799700000000003E-3</c:v>
                </c:pt>
                <c:pt idx="2218">
                  <c:v>4.6805299999999996E-3</c:v>
                </c:pt>
                <c:pt idx="2219">
                  <c:v>4.6812700000000004E-3</c:v>
                </c:pt>
                <c:pt idx="2220">
                  <c:v>4.6815499999999996E-3</c:v>
                </c:pt>
                <c:pt idx="2221">
                  <c:v>4.6815499999999996E-3</c:v>
                </c:pt>
                <c:pt idx="2222">
                  <c:v>4.68221E-3</c:v>
                </c:pt>
                <c:pt idx="2223">
                  <c:v>4.6830500000000002E-3</c:v>
                </c:pt>
                <c:pt idx="2224">
                  <c:v>4.6836100000000004E-3</c:v>
                </c:pt>
                <c:pt idx="2225">
                  <c:v>4.6839300000000002E-3</c:v>
                </c:pt>
                <c:pt idx="2226">
                  <c:v>4.6849600000000002E-3</c:v>
                </c:pt>
                <c:pt idx="2227">
                  <c:v>4.6849600000000002E-3</c:v>
                </c:pt>
                <c:pt idx="2228">
                  <c:v>4.6853800000000003E-3</c:v>
                </c:pt>
                <c:pt idx="2229">
                  <c:v>4.6861699999999999E-3</c:v>
                </c:pt>
                <c:pt idx="2230">
                  <c:v>4.6868300000000003E-3</c:v>
                </c:pt>
                <c:pt idx="2231">
                  <c:v>4.6873899999999996E-3</c:v>
                </c:pt>
                <c:pt idx="2232">
                  <c:v>4.6879499999999998E-3</c:v>
                </c:pt>
                <c:pt idx="2233">
                  <c:v>4.6884600000000002E-3</c:v>
                </c:pt>
                <c:pt idx="2234">
                  <c:v>4.6884600000000002E-3</c:v>
                </c:pt>
                <c:pt idx="2235">
                  <c:v>4.6891099999999998E-3</c:v>
                </c:pt>
                <c:pt idx="2236">
                  <c:v>4.6899999999999997E-3</c:v>
                </c:pt>
                <c:pt idx="2237">
                  <c:v>4.6902799999999998E-3</c:v>
                </c:pt>
                <c:pt idx="2238">
                  <c:v>4.69098E-3</c:v>
                </c:pt>
                <c:pt idx="2239">
                  <c:v>4.6917299999999999E-3</c:v>
                </c:pt>
                <c:pt idx="2240">
                  <c:v>4.6917299999999999E-3</c:v>
                </c:pt>
                <c:pt idx="2241">
                  <c:v>4.6920499999999997E-3</c:v>
                </c:pt>
                <c:pt idx="2242">
                  <c:v>4.6931300000000002E-3</c:v>
                </c:pt>
                <c:pt idx="2243">
                  <c:v>4.6936900000000004E-3</c:v>
                </c:pt>
                <c:pt idx="2244">
                  <c:v>4.6941500000000002E-3</c:v>
                </c:pt>
                <c:pt idx="2245">
                  <c:v>4.6949899999999996E-3</c:v>
                </c:pt>
                <c:pt idx="2246">
                  <c:v>4.6953699999999999E-3</c:v>
                </c:pt>
                <c:pt idx="2247">
                  <c:v>4.6953699999999999E-3</c:v>
                </c:pt>
                <c:pt idx="2248">
                  <c:v>4.6963500000000002E-3</c:v>
                </c:pt>
                <c:pt idx="2249">
                  <c:v>4.6970500000000004E-3</c:v>
                </c:pt>
                <c:pt idx="2250">
                  <c:v>4.6973700000000002E-3</c:v>
                </c:pt>
                <c:pt idx="2251">
                  <c:v>4.6980700000000004E-3</c:v>
                </c:pt>
                <c:pt idx="2252">
                  <c:v>4.6984899999999996E-3</c:v>
                </c:pt>
                <c:pt idx="2253">
                  <c:v>4.6984899999999996E-3</c:v>
                </c:pt>
                <c:pt idx="2254">
                  <c:v>4.69915E-3</c:v>
                </c:pt>
                <c:pt idx="2255">
                  <c:v>4.6997100000000002E-3</c:v>
                </c:pt>
                <c:pt idx="2256">
                  <c:v>4.7006900000000004E-3</c:v>
                </c:pt>
                <c:pt idx="2257">
                  <c:v>4.7009699999999996E-3</c:v>
                </c:pt>
                <c:pt idx="2258">
                  <c:v>4.7016200000000001E-3</c:v>
                </c:pt>
                <c:pt idx="2259">
                  <c:v>4.7018099999999998E-3</c:v>
                </c:pt>
                <c:pt idx="2260">
                  <c:v>4.7018099999999998E-3</c:v>
                </c:pt>
                <c:pt idx="2261">
                  <c:v>4.7027900000000001E-3</c:v>
                </c:pt>
                <c:pt idx="2262">
                  <c:v>4.7034900000000003E-3</c:v>
                </c:pt>
                <c:pt idx="2263">
                  <c:v>4.7039500000000001E-3</c:v>
                </c:pt>
                <c:pt idx="2264">
                  <c:v>4.7044699999999997E-3</c:v>
                </c:pt>
                <c:pt idx="2265">
                  <c:v>4.7052099999999996E-3</c:v>
                </c:pt>
                <c:pt idx="2266">
                  <c:v>4.7052099999999996E-3</c:v>
                </c:pt>
                <c:pt idx="2267">
                  <c:v>4.7058200000000003E-3</c:v>
                </c:pt>
                <c:pt idx="2268">
                  <c:v>4.7063299999999999E-3</c:v>
                </c:pt>
                <c:pt idx="2269">
                  <c:v>4.7069399999999997E-3</c:v>
                </c:pt>
                <c:pt idx="2270">
                  <c:v>4.7076899999999996E-3</c:v>
                </c:pt>
                <c:pt idx="2271">
                  <c:v>4.7084300000000004E-3</c:v>
                </c:pt>
                <c:pt idx="2272">
                  <c:v>4.7087600000000002E-3</c:v>
                </c:pt>
                <c:pt idx="2273">
                  <c:v>4.7087600000000002E-3</c:v>
                </c:pt>
                <c:pt idx="2274">
                  <c:v>4.7096500000000001E-3</c:v>
                </c:pt>
                <c:pt idx="2275">
                  <c:v>4.7099300000000002E-3</c:v>
                </c:pt>
                <c:pt idx="2276">
                  <c:v>4.7107700000000004E-3</c:v>
                </c:pt>
                <c:pt idx="2277">
                  <c:v>4.71128E-3</c:v>
                </c:pt>
                <c:pt idx="2278">
                  <c:v>4.7118899999999998E-3</c:v>
                </c:pt>
                <c:pt idx="2279">
                  <c:v>4.7118899999999998E-3</c:v>
                </c:pt>
                <c:pt idx="2280">
                  <c:v>4.7125400000000003E-3</c:v>
                </c:pt>
                <c:pt idx="2281">
                  <c:v>4.7129099999999998E-3</c:v>
                </c:pt>
                <c:pt idx="2282">
                  <c:v>4.7136599999999997E-3</c:v>
                </c:pt>
                <c:pt idx="2283">
                  <c:v>4.7143599999999999E-3</c:v>
                </c:pt>
                <c:pt idx="2284">
                  <c:v>4.7148299999999997E-3</c:v>
                </c:pt>
                <c:pt idx="2285">
                  <c:v>4.7155699999999997E-3</c:v>
                </c:pt>
                <c:pt idx="2286">
                  <c:v>4.7155699999999997E-3</c:v>
                </c:pt>
                <c:pt idx="2287">
                  <c:v>4.7161299999999998E-3</c:v>
                </c:pt>
                <c:pt idx="2288">
                  <c:v>4.7167399999999996E-3</c:v>
                </c:pt>
                <c:pt idx="2289">
                  <c:v>4.7172500000000001E-3</c:v>
                </c:pt>
                <c:pt idx="2290">
                  <c:v>4.7177699999999996E-3</c:v>
                </c:pt>
                <c:pt idx="2291">
                  <c:v>4.7183299999999997E-3</c:v>
                </c:pt>
                <c:pt idx="2292">
                  <c:v>4.7191200000000003E-3</c:v>
                </c:pt>
                <c:pt idx="2293">
                  <c:v>4.7191200000000003E-3</c:v>
                </c:pt>
                <c:pt idx="2294">
                  <c:v>4.7193499999999998E-3</c:v>
                </c:pt>
                <c:pt idx="2295">
                  <c:v>4.7200999999999996E-3</c:v>
                </c:pt>
                <c:pt idx="2296">
                  <c:v>4.7208900000000002E-3</c:v>
                </c:pt>
                <c:pt idx="2297">
                  <c:v>4.7214500000000003E-3</c:v>
                </c:pt>
                <c:pt idx="2298">
                  <c:v>4.7216899999999997E-3</c:v>
                </c:pt>
                <c:pt idx="2299">
                  <c:v>4.7216899999999997E-3</c:v>
                </c:pt>
                <c:pt idx="2300">
                  <c:v>4.7224800000000003E-3</c:v>
                </c:pt>
                <c:pt idx="2301">
                  <c:v>4.7231800000000004E-3</c:v>
                </c:pt>
                <c:pt idx="2302">
                  <c:v>4.7236500000000002E-3</c:v>
                </c:pt>
                <c:pt idx="2303">
                  <c:v>4.7242100000000004E-3</c:v>
                </c:pt>
                <c:pt idx="2304">
                  <c:v>4.72486E-3</c:v>
                </c:pt>
                <c:pt idx="2305">
                  <c:v>4.7255600000000002E-3</c:v>
                </c:pt>
                <c:pt idx="2306">
                  <c:v>4.7255600000000002E-3</c:v>
                </c:pt>
                <c:pt idx="2307">
                  <c:v>4.7256499999999996E-3</c:v>
                </c:pt>
                <c:pt idx="2308">
                  <c:v>4.7262600000000004E-3</c:v>
                </c:pt>
                <c:pt idx="2309">
                  <c:v>4.7271500000000003E-3</c:v>
                </c:pt>
                <c:pt idx="2310">
                  <c:v>4.7275700000000004E-3</c:v>
                </c:pt>
                <c:pt idx="2311">
                  <c:v>4.7284500000000004E-3</c:v>
                </c:pt>
                <c:pt idx="2312">
                  <c:v>4.7284500000000004E-3</c:v>
                </c:pt>
                <c:pt idx="2313">
                  <c:v>4.7290099999999996E-3</c:v>
                </c:pt>
                <c:pt idx="2314">
                  <c:v>4.7294800000000003E-3</c:v>
                </c:pt>
                <c:pt idx="2315">
                  <c:v>4.7299500000000001E-3</c:v>
                </c:pt>
                <c:pt idx="2316">
                  <c:v>4.7306500000000003E-3</c:v>
                </c:pt>
                <c:pt idx="2317">
                  <c:v>4.7310199999999998E-3</c:v>
                </c:pt>
                <c:pt idx="2318">
                  <c:v>4.73172E-3</c:v>
                </c:pt>
                <c:pt idx="2319">
                  <c:v>4.73172E-3</c:v>
                </c:pt>
                <c:pt idx="2320">
                  <c:v>4.7321400000000001E-3</c:v>
                </c:pt>
                <c:pt idx="2321">
                  <c:v>4.73289E-3</c:v>
                </c:pt>
                <c:pt idx="2322">
                  <c:v>4.7334500000000002E-3</c:v>
                </c:pt>
                <c:pt idx="2323">
                  <c:v>4.7342399999999998E-3</c:v>
                </c:pt>
                <c:pt idx="2324">
                  <c:v>4.7347500000000002E-3</c:v>
                </c:pt>
                <c:pt idx="2325">
                  <c:v>4.7347500000000002E-3</c:v>
                </c:pt>
                <c:pt idx="2326">
                  <c:v>4.7351700000000004E-3</c:v>
                </c:pt>
                <c:pt idx="2327">
                  <c:v>4.7357299999999996E-3</c:v>
                </c:pt>
                <c:pt idx="2328">
                  <c:v>4.7364299999999998E-3</c:v>
                </c:pt>
                <c:pt idx="2329">
                  <c:v>4.7369500000000002E-3</c:v>
                </c:pt>
                <c:pt idx="2330">
                  <c:v>4.7374599999999998E-3</c:v>
                </c:pt>
                <c:pt idx="2331">
                  <c:v>4.7379700000000002E-3</c:v>
                </c:pt>
                <c:pt idx="2332">
                  <c:v>4.7379700000000002E-3</c:v>
                </c:pt>
                <c:pt idx="2333">
                  <c:v>4.7386299999999998E-3</c:v>
                </c:pt>
                <c:pt idx="2334">
                  <c:v>4.7391400000000002E-3</c:v>
                </c:pt>
                <c:pt idx="2335">
                  <c:v>4.7396499999999998E-3</c:v>
                </c:pt>
                <c:pt idx="2336">
                  <c:v>4.7403100000000002E-3</c:v>
                </c:pt>
                <c:pt idx="2337">
                  <c:v>4.7407700000000001E-3</c:v>
                </c:pt>
                <c:pt idx="2338">
                  <c:v>4.7407700000000001E-3</c:v>
                </c:pt>
                <c:pt idx="2339">
                  <c:v>4.7414700000000002E-3</c:v>
                </c:pt>
                <c:pt idx="2340">
                  <c:v>4.7418E-3</c:v>
                </c:pt>
                <c:pt idx="2341">
                  <c:v>4.7426899999999999E-3</c:v>
                </c:pt>
                <c:pt idx="2342">
                  <c:v>4.7430600000000003E-3</c:v>
                </c:pt>
                <c:pt idx="2343">
                  <c:v>4.7435699999999999E-3</c:v>
                </c:pt>
                <c:pt idx="2344">
                  <c:v>4.7442300000000003E-3</c:v>
                </c:pt>
                <c:pt idx="2345">
                  <c:v>4.7442300000000003E-3</c:v>
                </c:pt>
                <c:pt idx="2346">
                  <c:v>4.7446900000000002E-3</c:v>
                </c:pt>
                <c:pt idx="2347">
                  <c:v>4.7453499999999997E-3</c:v>
                </c:pt>
                <c:pt idx="2348">
                  <c:v>4.7458600000000002E-3</c:v>
                </c:pt>
                <c:pt idx="2349">
                  <c:v>4.7463699999999998E-3</c:v>
                </c:pt>
                <c:pt idx="2350">
                  <c:v>4.7470699999999999E-3</c:v>
                </c:pt>
                <c:pt idx="2351">
                  <c:v>4.7474500000000003E-3</c:v>
                </c:pt>
                <c:pt idx="2352">
                  <c:v>4.7474500000000003E-3</c:v>
                </c:pt>
                <c:pt idx="2353">
                  <c:v>4.7480100000000004E-3</c:v>
                </c:pt>
                <c:pt idx="2354">
                  <c:v>4.7484700000000003E-3</c:v>
                </c:pt>
                <c:pt idx="2355">
                  <c:v>4.7490800000000001E-3</c:v>
                </c:pt>
                <c:pt idx="2356">
                  <c:v>4.7495899999999997E-3</c:v>
                </c:pt>
                <c:pt idx="2357">
                  <c:v>4.7502500000000001E-3</c:v>
                </c:pt>
                <c:pt idx="2358">
                  <c:v>4.7502500000000001E-3</c:v>
                </c:pt>
                <c:pt idx="2359">
                  <c:v>4.7508999999999997E-3</c:v>
                </c:pt>
                <c:pt idx="2360">
                  <c:v>4.7514599999999999E-3</c:v>
                </c:pt>
                <c:pt idx="2361">
                  <c:v>4.7520699999999997E-3</c:v>
                </c:pt>
                <c:pt idx="2362">
                  <c:v>4.7524899999999998E-3</c:v>
                </c:pt>
                <c:pt idx="2363">
                  <c:v>4.7531400000000003E-3</c:v>
                </c:pt>
                <c:pt idx="2364">
                  <c:v>4.7536100000000001E-3</c:v>
                </c:pt>
                <c:pt idx="2365">
                  <c:v>4.7536100000000001E-3</c:v>
                </c:pt>
                <c:pt idx="2366">
                  <c:v>4.75407E-3</c:v>
                </c:pt>
                <c:pt idx="2367">
                  <c:v>4.7546300000000001E-3</c:v>
                </c:pt>
                <c:pt idx="2368">
                  <c:v>4.7549100000000002E-3</c:v>
                </c:pt>
                <c:pt idx="2369">
                  <c:v>4.7557500000000004E-3</c:v>
                </c:pt>
                <c:pt idx="2370">
                  <c:v>4.7559899999999999E-3</c:v>
                </c:pt>
                <c:pt idx="2371">
                  <c:v>4.7559899999999999E-3</c:v>
                </c:pt>
                <c:pt idx="2372">
                  <c:v>4.7569700000000001E-3</c:v>
                </c:pt>
                <c:pt idx="2373">
                  <c:v>4.7571999999999996E-3</c:v>
                </c:pt>
                <c:pt idx="2374">
                  <c:v>4.7579900000000001E-3</c:v>
                </c:pt>
                <c:pt idx="2375">
                  <c:v>4.7585500000000003E-3</c:v>
                </c:pt>
                <c:pt idx="2376">
                  <c:v>4.7588800000000001E-3</c:v>
                </c:pt>
                <c:pt idx="2377">
                  <c:v>4.75977E-3</c:v>
                </c:pt>
                <c:pt idx="2378">
                  <c:v>4.75977E-3</c:v>
                </c:pt>
                <c:pt idx="2379">
                  <c:v>4.7600000000000003E-3</c:v>
                </c:pt>
                <c:pt idx="2380">
                  <c:v>4.76065E-3</c:v>
                </c:pt>
                <c:pt idx="2381">
                  <c:v>4.7610700000000001E-3</c:v>
                </c:pt>
                <c:pt idx="2382">
                  <c:v>4.7618199999999999E-3</c:v>
                </c:pt>
                <c:pt idx="2383">
                  <c:v>4.7619100000000003E-3</c:v>
                </c:pt>
                <c:pt idx="2384">
                  <c:v>4.7619100000000003E-3</c:v>
                </c:pt>
                <c:pt idx="2385">
                  <c:v>4.7626600000000002E-3</c:v>
                </c:pt>
                <c:pt idx="2386">
                  <c:v>4.7630299999999997E-3</c:v>
                </c:pt>
                <c:pt idx="2387">
                  <c:v>4.7639199999999996E-3</c:v>
                </c:pt>
                <c:pt idx="2388">
                  <c:v>4.7641100000000002E-3</c:v>
                </c:pt>
                <c:pt idx="2389">
                  <c:v>4.7651799999999999E-3</c:v>
                </c:pt>
                <c:pt idx="2390">
                  <c:v>4.7652700000000003E-3</c:v>
                </c:pt>
                <c:pt idx="2391">
                  <c:v>4.7652700000000003E-3</c:v>
                </c:pt>
                <c:pt idx="2392">
                  <c:v>4.7659699999999996E-3</c:v>
                </c:pt>
                <c:pt idx="2393">
                  <c:v>4.7661600000000002E-3</c:v>
                </c:pt>
                <c:pt idx="2394">
                  <c:v>4.7669499999999998E-3</c:v>
                </c:pt>
                <c:pt idx="2395">
                  <c:v>4.7672799999999996E-3</c:v>
                </c:pt>
                <c:pt idx="2396">
                  <c:v>4.7679300000000001E-3</c:v>
                </c:pt>
                <c:pt idx="2397">
                  <c:v>4.7679300000000001E-3</c:v>
                </c:pt>
                <c:pt idx="2398">
                  <c:v>4.7684900000000002E-3</c:v>
                </c:pt>
                <c:pt idx="2399">
                  <c:v>4.7687299999999997E-3</c:v>
                </c:pt>
                <c:pt idx="2400">
                  <c:v>4.7695699999999999E-3</c:v>
                </c:pt>
                <c:pt idx="2401">
                  <c:v>4.77013E-3</c:v>
                </c:pt>
                <c:pt idx="2402">
                  <c:v>4.7708300000000002E-3</c:v>
                </c:pt>
                <c:pt idx="2403">
                  <c:v>4.77115E-3</c:v>
                </c:pt>
                <c:pt idx="2404">
                  <c:v>4.77115E-3</c:v>
                </c:pt>
                <c:pt idx="2405">
                  <c:v>4.7718500000000002E-3</c:v>
                </c:pt>
                <c:pt idx="2406">
                  <c:v>4.7723699999999997E-3</c:v>
                </c:pt>
                <c:pt idx="2407">
                  <c:v>4.7726499999999998E-3</c:v>
                </c:pt>
                <c:pt idx="2408">
                  <c:v>4.7733000000000003E-3</c:v>
                </c:pt>
                <c:pt idx="2409">
                  <c:v>4.7737200000000004E-3</c:v>
                </c:pt>
                <c:pt idx="2410">
                  <c:v>4.7744700000000003E-3</c:v>
                </c:pt>
                <c:pt idx="2411">
                  <c:v>4.7744700000000003E-3</c:v>
                </c:pt>
                <c:pt idx="2412">
                  <c:v>4.7747900000000001E-3</c:v>
                </c:pt>
                <c:pt idx="2413">
                  <c:v>4.77554E-3</c:v>
                </c:pt>
                <c:pt idx="2414">
                  <c:v>4.7757700000000004E-3</c:v>
                </c:pt>
                <c:pt idx="2415">
                  <c:v>4.7763800000000002E-3</c:v>
                </c:pt>
                <c:pt idx="2416">
                  <c:v>4.7768899999999998E-3</c:v>
                </c:pt>
                <c:pt idx="2417">
                  <c:v>4.7768899999999998E-3</c:v>
                </c:pt>
                <c:pt idx="2418">
                  <c:v>4.7773099999999999E-3</c:v>
                </c:pt>
                <c:pt idx="2419">
                  <c:v>4.7780599999999998E-3</c:v>
                </c:pt>
                <c:pt idx="2420">
                  <c:v>4.7784799999999999E-3</c:v>
                </c:pt>
                <c:pt idx="2421">
                  <c:v>4.7792299999999998E-3</c:v>
                </c:pt>
                <c:pt idx="2422">
                  <c:v>4.7794600000000001E-3</c:v>
                </c:pt>
                <c:pt idx="2423">
                  <c:v>4.7801099999999997E-3</c:v>
                </c:pt>
                <c:pt idx="2424">
                  <c:v>4.7801099999999997E-3</c:v>
                </c:pt>
                <c:pt idx="2425">
                  <c:v>4.7806300000000001E-3</c:v>
                </c:pt>
                <c:pt idx="2426">
                  <c:v>4.78095E-3</c:v>
                </c:pt>
                <c:pt idx="2427">
                  <c:v>4.7811900000000003E-3</c:v>
                </c:pt>
                <c:pt idx="2428">
                  <c:v>4.7823099999999997E-3</c:v>
                </c:pt>
                <c:pt idx="2429">
                  <c:v>4.7824E-3</c:v>
                </c:pt>
                <c:pt idx="2430">
                  <c:v>4.7824E-3</c:v>
                </c:pt>
                <c:pt idx="2431">
                  <c:v>4.7828699999999998E-3</c:v>
                </c:pt>
                <c:pt idx="2432">
                  <c:v>4.7834699999999997E-3</c:v>
                </c:pt>
                <c:pt idx="2433">
                  <c:v>4.7838500000000001E-3</c:v>
                </c:pt>
                <c:pt idx="2434">
                  <c:v>4.78445E-3</c:v>
                </c:pt>
                <c:pt idx="2435">
                  <c:v>4.7849700000000004E-3</c:v>
                </c:pt>
                <c:pt idx="2436">
                  <c:v>4.7849700000000004E-3</c:v>
                </c:pt>
                <c:pt idx="2437">
                  <c:v>4.7857100000000003E-3</c:v>
                </c:pt>
                <c:pt idx="2438">
                  <c:v>4.7862299999999998E-3</c:v>
                </c:pt>
                <c:pt idx="2439">
                  <c:v>4.7865499999999997E-3</c:v>
                </c:pt>
                <c:pt idx="2440">
                  <c:v>4.7869699999999998E-3</c:v>
                </c:pt>
                <c:pt idx="2441">
                  <c:v>4.7878599999999997E-3</c:v>
                </c:pt>
                <c:pt idx="2442">
                  <c:v>4.78795E-3</c:v>
                </c:pt>
                <c:pt idx="2443">
                  <c:v>4.78795E-3</c:v>
                </c:pt>
                <c:pt idx="2444">
                  <c:v>4.7886999999999999E-3</c:v>
                </c:pt>
                <c:pt idx="2445">
                  <c:v>4.78926E-3</c:v>
                </c:pt>
                <c:pt idx="2446">
                  <c:v>4.7897299999999999E-3</c:v>
                </c:pt>
                <c:pt idx="2447">
                  <c:v>4.7901899999999997E-3</c:v>
                </c:pt>
                <c:pt idx="2448">
                  <c:v>4.7907100000000001E-3</c:v>
                </c:pt>
                <c:pt idx="2449">
                  <c:v>4.7909900000000002E-3</c:v>
                </c:pt>
                <c:pt idx="2450">
                  <c:v>4.7909900000000002E-3</c:v>
                </c:pt>
                <c:pt idx="2451">
                  <c:v>4.7916900000000004E-3</c:v>
                </c:pt>
                <c:pt idx="2452">
                  <c:v>4.7921099999999996E-3</c:v>
                </c:pt>
                <c:pt idx="2453">
                  <c:v>4.7926699999999997E-3</c:v>
                </c:pt>
                <c:pt idx="2454">
                  <c:v>4.7932299999999999E-3</c:v>
                </c:pt>
                <c:pt idx="2455">
                  <c:v>4.79351E-3</c:v>
                </c:pt>
                <c:pt idx="2456">
                  <c:v>4.79351E-3</c:v>
                </c:pt>
                <c:pt idx="2457">
                  <c:v>4.7940200000000004E-3</c:v>
                </c:pt>
                <c:pt idx="2458">
                  <c:v>4.7948599999999997E-3</c:v>
                </c:pt>
                <c:pt idx="2459">
                  <c:v>4.7951399999999998E-3</c:v>
                </c:pt>
                <c:pt idx="2460">
                  <c:v>4.7954699999999996E-3</c:v>
                </c:pt>
                <c:pt idx="2461">
                  <c:v>4.7962100000000004E-3</c:v>
                </c:pt>
                <c:pt idx="2462">
                  <c:v>4.79687E-3</c:v>
                </c:pt>
                <c:pt idx="2463">
                  <c:v>4.79687E-3</c:v>
                </c:pt>
                <c:pt idx="2464">
                  <c:v>4.7971899999999998E-3</c:v>
                </c:pt>
                <c:pt idx="2465">
                  <c:v>4.7977499999999999E-3</c:v>
                </c:pt>
                <c:pt idx="2466">
                  <c:v>4.7979399999999997E-3</c:v>
                </c:pt>
                <c:pt idx="2467">
                  <c:v>4.7987300000000002E-3</c:v>
                </c:pt>
                <c:pt idx="2468">
                  <c:v>4.7991099999999997E-3</c:v>
                </c:pt>
                <c:pt idx="2469">
                  <c:v>4.7991099999999997E-3</c:v>
                </c:pt>
                <c:pt idx="2470">
                  <c:v>4.7998099999999998E-3</c:v>
                </c:pt>
                <c:pt idx="2471">
                  <c:v>4.8001299999999997E-3</c:v>
                </c:pt>
                <c:pt idx="2472">
                  <c:v>4.8006500000000001E-3</c:v>
                </c:pt>
                <c:pt idx="2473">
                  <c:v>4.8011099999999999E-3</c:v>
                </c:pt>
                <c:pt idx="2474">
                  <c:v>4.8016300000000003E-3</c:v>
                </c:pt>
                <c:pt idx="2475">
                  <c:v>4.8023299999999996E-3</c:v>
                </c:pt>
                <c:pt idx="2476">
                  <c:v>4.8023299999999996E-3</c:v>
                </c:pt>
                <c:pt idx="2477">
                  <c:v>4.8026500000000003E-3</c:v>
                </c:pt>
                <c:pt idx="2478">
                  <c:v>4.8033099999999999E-3</c:v>
                </c:pt>
                <c:pt idx="2479">
                  <c:v>4.8035899999999999E-3</c:v>
                </c:pt>
                <c:pt idx="2480">
                  <c:v>4.8044300000000002E-3</c:v>
                </c:pt>
                <c:pt idx="2481">
                  <c:v>4.80461E-3</c:v>
                </c:pt>
                <c:pt idx="2482">
                  <c:v>4.80461E-3</c:v>
                </c:pt>
                <c:pt idx="2483">
                  <c:v>4.8050799999999998E-3</c:v>
                </c:pt>
                <c:pt idx="2484">
                  <c:v>4.8056399999999999E-3</c:v>
                </c:pt>
                <c:pt idx="2485">
                  <c:v>4.8061500000000004E-3</c:v>
                </c:pt>
                <c:pt idx="2486">
                  <c:v>4.8065699999999996E-3</c:v>
                </c:pt>
                <c:pt idx="2487">
                  <c:v>4.8070400000000003E-3</c:v>
                </c:pt>
                <c:pt idx="2488">
                  <c:v>4.8073200000000003E-3</c:v>
                </c:pt>
                <c:pt idx="2489">
                  <c:v>4.8073200000000003E-3</c:v>
                </c:pt>
                <c:pt idx="2490">
                  <c:v>4.8079300000000002E-3</c:v>
                </c:pt>
                <c:pt idx="2491">
                  <c:v>4.8082999999999997E-3</c:v>
                </c:pt>
                <c:pt idx="2492">
                  <c:v>4.8090499999999996E-3</c:v>
                </c:pt>
                <c:pt idx="2493">
                  <c:v>4.8094699999999997E-3</c:v>
                </c:pt>
                <c:pt idx="2494">
                  <c:v>4.8101200000000002E-3</c:v>
                </c:pt>
                <c:pt idx="2495">
                  <c:v>4.8101200000000002E-3</c:v>
                </c:pt>
                <c:pt idx="2496">
                  <c:v>4.8104899999999997E-3</c:v>
                </c:pt>
                <c:pt idx="2497">
                  <c:v>4.8110499999999999E-3</c:v>
                </c:pt>
                <c:pt idx="2498">
                  <c:v>4.8112399999999996E-3</c:v>
                </c:pt>
                <c:pt idx="2499">
                  <c:v>4.8117999999999998E-3</c:v>
                </c:pt>
                <c:pt idx="2500">
                  <c:v>4.8123599999999999E-3</c:v>
                </c:pt>
                <c:pt idx="2501">
                  <c:v>4.81292E-3</c:v>
                </c:pt>
                <c:pt idx="2502">
                  <c:v>4.81292E-3</c:v>
                </c:pt>
                <c:pt idx="2503">
                  <c:v>4.8132499999999998E-3</c:v>
                </c:pt>
                <c:pt idx="2504">
                  <c:v>4.8135299999999999E-3</c:v>
                </c:pt>
                <c:pt idx="2505">
                  <c:v>4.8140400000000003E-3</c:v>
                </c:pt>
                <c:pt idx="2506">
                  <c:v>4.8149300000000003E-3</c:v>
                </c:pt>
                <c:pt idx="2507">
                  <c:v>4.8152999999999998E-3</c:v>
                </c:pt>
                <c:pt idx="2508">
                  <c:v>4.8159099999999996E-3</c:v>
                </c:pt>
                <c:pt idx="2509">
                  <c:v>4.8159099999999996E-3</c:v>
                </c:pt>
                <c:pt idx="2510">
                  <c:v>4.8165100000000004E-3</c:v>
                </c:pt>
                <c:pt idx="2511">
                  <c:v>4.8166099999999998E-3</c:v>
                </c:pt>
                <c:pt idx="2512">
                  <c:v>4.8169800000000002E-3</c:v>
                </c:pt>
                <c:pt idx="2513">
                  <c:v>4.8178199999999996E-3</c:v>
                </c:pt>
                <c:pt idx="2514">
                  <c:v>4.8180499999999999E-3</c:v>
                </c:pt>
                <c:pt idx="2515">
                  <c:v>4.8180499999999999E-3</c:v>
                </c:pt>
                <c:pt idx="2516">
                  <c:v>4.8188500000000004E-3</c:v>
                </c:pt>
                <c:pt idx="2517">
                  <c:v>4.8190799999999999E-3</c:v>
                </c:pt>
                <c:pt idx="2518">
                  <c:v>4.8194099999999997E-3</c:v>
                </c:pt>
                <c:pt idx="2519">
                  <c:v>4.8202000000000002E-3</c:v>
                </c:pt>
                <c:pt idx="2520">
                  <c:v>4.8205699999999997E-3</c:v>
                </c:pt>
                <c:pt idx="2521">
                  <c:v>4.8211299999999999E-3</c:v>
                </c:pt>
                <c:pt idx="2522">
                  <c:v>4.8211299999999999E-3</c:v>
                </c:pt>
                <c:pt idx="2523">
                  <c:v>4.8213700000000002E-3</c:v>
                </c:pt>
                <c:pt idx="2524">
                  <c:v>4.8221100000000001E-3</c:v>
                </c:pt>
                <c:pt idx="2525">
                  <c:v>4.8224399999999999E-3</c:v>
                </c:pt>
                <c:pt idx="2526">
                  <c:v>4.8229500000000003E-3</c:v>
                </c:pt>
                <c:pt idx="2527">
                  <c:v>4.8233299999999998E-3</c:v>
                </c:pt>
                <c:pt idx="2528">
                  <c:v>4.8233299999999998E-3</c:v>
                </c:pt>
                <c:pt idx="2529">
                  <c:v>4.8239800000000003E-3</c:v>
                </c:pt>
                <c:pt idx="2530">
                  <c:v>4.8244500000000001E-3</c:v>
                </c:pt>
                <c:pt idx="2531">
                  <c:v>4.8249599999999997E-3</c:v>
                </c:pt>
                <c:pt idx="2532">
                  <c:v>4.8254700000000001E-3</c:v>
                </c:pt>
                <c:pt idx="2533">
                  <c:v>4.8256100000000001E-3</c:v>
                </c:pt>
                <c:pt idx="2534">
                  <c:v>4.8261700000000003E-3</c:v>
                </c:pt>
                <c:pt idx="2535">
                  <c:v>4.8261700000000003E-3</c:v>
                </c:pt>
                <c:pt idx="2536">
                  <c:v>4.8267300000000004E-3</c:v>
                </c:pt>
                <c:pt idx="2537">
                  <c:v>4.8270600000000002E-3</c:v>
                </c:pt>
                <c:pt idx="2538">
                  <c:v>4.8275699999999998E-3</c:v>
                </c:pt>
                <c:pt idx="2539">
                  <c:v>4.8280900000000002E-3</c:v>
                </c:pt>
                <c:pt idx="2540">
                  <c:v>4.8285999999999997E-3</c:v>
                </c:pt>
                <c:pt idx="2541">
                  <c:v>4.8285999999999997E-3</c:v>
                </c:pt>
                <c:pt idx="2542">
                  <c:v>4.8286900000000001E-3</c:v>
                </c:pt>
                <c:pt idx="2543">
                  <c:v>4.8294399999999999E-3</c:v>
                </c:pt>
                <c:pt idx="2544">
                  <c:v>4.8297699999999997E-3</c:v>
                </c:pt>
                <c:pt idx="2545">
                  <c:v>4.8304200000000002E-3</c:v>
                </c:pt>
                <c:pt idx="2546">
                  <c:v>4.8309299999999998E-3</c:v>
                </c:pt>
                <c:pt idx="2547">
                  <c:v>4.8312600000000004E-3</c:v>
                </c:pt>
                <c:pt idx="2548">
                  <c:v>4.8312600000000004E-3</c:v>
                </c:pt>
                <c:pt idx="2549">
                  <c:v>4.8318700000000003E-3</c:v>
                </c:pt>
                <c:pt idx="2550">
                  <c:v>4.8322900000000004E-3</c:v>
                </c:pt>
                <c:pt idx="2551">
                  <c:v>4.8323799999999998E-3</c:v>
                </c:pt>
                <c:pt idx="2552">
                  <c:v>4.8332699999999998E-3</c:v>
                </c:pt>
                <c:pt idx="2553">
                  <c:v>4.8337299999999996E-3</c:v>
                </c:pt>
                <c:pt idx="2554">
                  <c:v>4.83425E-3</c:v>
                </c:pt>
                <c:pt idx="2555">
                  <c:v>4.83425E-3</c:v>
                </c:pt>
                <c:pt idx="2556">
                  <c:v>4.8345300000000001E-3</c:v>
                </c:pt>
                <c:pt idx="2557">
                  <c:v>4.8349500000000002E-3</c:v>
                </c:pt>
                <c:pt idx="2558">
                  <c:v>4.8356900000000001E-3</c:v>
                </c:pt>
                <c:pt idx="2559">
                  <c:v>4.8359700000000002E-3</c:v>
                </c:pt>
                <c:pt idx="2560">
                  <c:v>4.8362500000000003E-3</c:v>
                </c:pt>
                <c:pt idx="2561">
                  <c:v>4.8362500000000003E-3</c:v>
                </c:pt>
                <c:pt idx="2562">
                  <c:v>4.8370499999999999E-3</c:v>
                </c:pt>
                <c:pt idx="2563">
                  <c:v>4.8372800000000002E-3</c:v>
                </c:pt>
                <c:pt idx="2564">
                  <c:v>4.83775E-3</c:v>
                </c:pt>
                <c:pt idx="2565">
                  <c:v>4.8379299999999998E-3</c:v>
                </c:pt>
                <c:pt idx="2566">
                  <c:v>4.8385399999999997E-3</c:v>
                </c:pt>
                <c:pt idx="2567">
                  <c:v>4.8391500000000004E-3</c:v>
                </c:pt>
                <c:pt idx="2568">
                  <c:v>4.8391500000000004E-3</c:v>
                </c:pt>
                <c:pt idx="2569">
                  <c:v>4.8393300000000002E-3</c:v>
                </c:pt>
                <c:pt idx="2570">
                  <c:v>4.8398900000000003E-3</c:v>
                </c:pt>
                <c:pt idx="2571">
                  <c:v>4.8404099999999999E-3</c:v>
                </c:pt>
                <c:pt idx="2572">
                  <c:v>4.8407299999999997E-3</c:v>
                </c:pt>
                <c:pt idx="2573">
                  <c:v>4.8413900000000001E-3</c:v>
                </c:pt>
                <c:pt idx="2574">
                  <c:v>4.8413900000000001E-3</c:v>
                </c:pt>
                <c:pt idx="2575">
                  <c:v>4.8417599999999996E-3</c:v>
                </c:pt>
                <c:pt idx="2576">
                  <c:v>4.8421799999999997E-3</c:v>
                </c:pt>
                <c:pt idx="2577">
                  <c:v>4.8424599999999998E-3</c:v>
                </c:pt>
                <c:pt idx="2578">
                  <c:v>4.84302E-3</c:v>
                </c:pt>
                <c:pt idx="2579">
                  <c:v>4.8434899999999998E-3</c:v>
                </c:pt>
                <c:pt idx="2580">
                  <c:v>4.8440899999999997E-3</c:v>
                </c:pt>
                <c:pt idx="2581">
                  <c:v>4.8440899999999997E-3</c:v>
                </c:pt>
                <c:pt idx="2582">
                  <c:v>4.8442800000000003E-3</c:v>
                </c:pt>
                <c:pt idx="2583">
                  <c:v>4.8447500000000001E-3</c:v>
                </c:pt>
                <c:pt idx="2584">
                  <c:v>4.8453100000000002E-3</c:v>
                </c:pt>
                <c:pt idx="2585">
                  <c:v>4.8457300000000003E-3</c:v>
                </c:pt>
                <c:pt idx="2586">
                  <c:v>4.8460999999999999E-3</c:v>
                </c:pt>
                <c:pt idx="2587">
                  <c:v>4.8460999999999999E-3</c:v>
                </c:pt>
                <c:pt idx="2588">
                  <c:v>4.8466100000000003E-3</c:v>
                </c:pt>
                <c:pt idx="2589">
                  <c:v>4.8468900000000004E-3</c:v>
                </c:pt>
                <c:pt idx="2590">
                  <c:v>4.8471699999999996E-3</c:v>
                </c:pt>
                <c:pt idx="2591">
                  <c:v>4.8479200000000004E-3</c:v>
                </c:pt>
                <c:pt idx="2592">
                  <c:v>4.8484799999999996E-3</c:v>
                </c:pt>
                <c:pt idx="2593">
                  <c:v>4.8489900000000001E-3</c:v>
                </c:pt>
                <c:pt idx="2594">
                  <c:v>4.8489900000000001E-3</c:v>
                </c:pt>
                <c:pt idx="2595">
                  <c:v>4.8492300000000004E-3</c:v>
                </c:pt>
                <c:pt idx="2596">
                  <c:v>4.8499700000000003E-3</c:v>
                </c:pt>
                <c:pt idx="2597">
                  <c:v>4.8500699999999997E-3</c:v>
                </c:pt>
                <c:pt idx="2598">
                  <c:v>4.8504899999999998E-3</c:v>
                </c:pt>
                <c:pt idx="2599">
                  <c:v>4.8510000000000003E-3</c:v>
                </c:pt>
                <c:pt idx="2600">
                  <c:v>4.8510000000000003E-3</c:v>
                </c:pt>
                <c:pt idx="2601">
                  <c:v>4.8515099999999999E-3</c:v>
                </c:pt>
                <c:pt idx="2602">
                  <c:v>4.8520300000000002E-3</c:v>
                </c:pt>
                <c:pt idx="2603">
                  <c:v>4.8524500000000003E-3</c:v>
                </c:pt>
                <c:pt idx="2604">
                  <c:v>4.8527300000000004E-3</c:v>
                </c:pt>
                <c:pt idx="2605">
                  <c:v>4.8530500000000002E-3</c:v>
                </c:pt>
                <c:pt idx="2606">
                  <c:v>4.8534299999999997E-3</c:v>
                </c:pt>
                <c:pt idx="2607">
                  <c:v>4.8534299999999997E-3</c:v>
                </c:pt>
                <c:pt idx="2608">
                  <c:v>4.8538899999999996E-3</c:v>
                </c:pt>
                <c:pt idx="2609">
                  <c:v>4.8544499999999997E-3</c:v>
                </c:pt>
                <c:pt idx="2610">
                  <c:v>4.8548699999999998E-3</c:v>
                </c:pt>
                <c:pt idx="2611">
                  <c:v>4.8553900000000002E-3</c:v>
                </c:pt>
                <c:pt idx="2612">
                  <c:v>4.85557E-3</c:v>
                </c:pt>
                <c:pt idx="2613">
                  <c:v>4.8560900000000004E-3</c:v>
                </c:pt>
                <c:pt idx="2614">
                  <c:v>4.8560900000000004E-3</c:v>
                </c:pt>
                <c:pt idx="2615">
                  <c:v>4.8567899999999997E-3</c:v>
                </c:pt>
                <c:pt idx="2616">
                  <c:v>4.8570699999999998E-3</c:v>
                </c:pt>
                <c:pt idx="2617">
                  <c:v>4.8576699999999997E-3</c:v>
                </c:pt>
                <c:pt idx="2618">
                  <c:v>4.8580899999999998E-3</c:v>
                </c:pt>
                <c:pt idx="2619">
                  <c:v>4.8586499999999999E-3</c:v>
                </c:pt>
                <c:pt idx="2620">
                  <c:v>4.8586499999999999E-3</c:v>
                </c:pt>
                <c:pt idx="2621">
                  <c:v>4.85893E-3</c:v>
                </c:pt>
                <c:pt idx="2622">
                  <c:v>4.8591700000000003E-3</c:v>
                </c:pt>
                <c:pt idx="2623">
                  <c:v>4.8596799999999999E-3</c:v>
                </c:pt>
                <c:pt idx="2624">
                  <c:v>4.8601900000000003E-3</c:v>
                </c:pt>
                <c:pt idx="2625">
                  <c:v>4.8607499999999996E-3</c:v>
                </c:pt>
                <c:pt idx="2626">
                  <c:v>4.8609899999999999E-3</c:v>
                </c:pt>
                <c:pt idx="2627">
                  <c:v>4.8609899999999999E-3</c:v>
                </c:pt>
                <c:pt idx="2628">
                  <c:v>4.8615899999999998E-3</c:v>
                </c:pt>
                <c:pt idx="2629">
                  <c:v>4.8617799999999996E-3</c:v>
                </c:pt>
                <c:pt idx="2630">
                  <c:v>4.8624799999999998E-3</c:v>
                </c:pt>
                <c:pt idx="2631">
                  <c:v>4.8627100000000001E-3</c:v>
                </c:pt>
                <c:pt idx="2632">
                  <c:v>4.8632700000000003E-3</c:v>
                </c:pt>
                <c:pt idx="2633">
                  <c:v>4.8632700000000003E-3</c:v>
                </c:pt>
                <c:pt idx="2634">
                  <c:v>4.8635099999999997E-3</c:v>
                </c:pt>
                <c:pt idx="2635">
                  <c:v>4.8638300000000004E-3</c:v>
                </c:pt>
                <c:pt idx="2636">
                  <c:v>4.8640699999999999E-3</c:v>
                </c:pt>
                <c:pt idx="2637">
                  <c:v>4.8648099999999998E-3</c:v>
                </c:pt>
                <c:pt idx="2638">
                  <c:v>4.8654199999999996E-3</c:v>
                </c:pt>
                <c:pt idx="2639">
                  <c:v>4.8656999999999997E-3</c:v>
                </c:pt>
                <c:pt idx="2640">
                  <c:v>4.8656999999999997E-3</c:v>
                </c:pt>
                <c:pt idx="2641">
                  <c:v>4.8660700000000001E-3</c:v>
                </c:pt>
                <c:pt idx="2642">
                  <c:v>4.86668E-3</c:v>
                </c:pt>
                <c:pt idx="2643">
                  <c:v>4.8669100000000003E-3</c:v>
                </c:pt>
                <c:pt idx="2644">
                  <c:v>4.8675200000000002E-3</c:v>
                </c:pt>
                <c:pt idx="2645">
                  <c:v>4.86785E-3</c:v>
                </c:pt>
                <c:pt idx="2646">
                  <c:v>4.86785E-3</c:v>
                </c:pt>
                <c:pt idx="2647">
                  <c:v>4.8684100000000001E-3</c:v>
                </c:pt>
                <c:pt idx="2648">
                  <c:v>4.8685000000000004E-3</c:v>
                </c:pt>
                <c:pt idx="2649">
                  <c:v>4.8690599999999997E-3</c:v>
                </c:pt>
                <c:pt idx="2650">
                  <c:v>4.8695700000000001E-3</c:v>
                </c:pt>
                <c:pt idx="2651">
                  <c:v>4.8699499999999996E-3</c:v>
                </c:pt>
                <c:pt idx="2652">
                  <c:v>4.8702299999999997E-3</c:v>
                </c:pt>
                <c:pt idx="2653">
                  <c:v>4.8702299999999997E-3</c:v>
                </c:pt>
                <c:pt idx="2654">
                  <c:v>4.8707400000000001E-3</c:v>
                </c:pt>
                <c:pt idx="2655">
                  <c:v>4.8711600000000002E-3</c:v>
                </c:pt>
                <c:pt idx="2656">
                  <c:v>4.8716300000000001E-3</c:v>
                </c:pt>
                <c:pt idx="2657">
                  <c:v>4.8717700000000001E-3</c:v>
                </c:pt>
                <c:pt idx="2658">
                  <c:v>4.87237E-3</c:v>
                </c:pt>
                <c:pt idx="2659">
                  <c:v>4.87237E-3</c:v>
                </c:pt>
                <c:pt idx="2660">
                  <c:v>4.8728900000000004E-3</c:v>
                </c:pt>
                <c:pt idx="2661">
                  <c:v>4.8732599999999999E-3</c:v>
                </c:pt>
                <c:pt idx="2662">
                  <c:v>4.8734E-3</c:v>
                </c:pt>
                <c:pt idx="2663">
                  <c:v>4.8738200000000001E-3</c:v>
                </c:pt>
                <c:pt idx="2664">
                  <c:v>4.8743800000000002E-3</c:v>
                </c:pt>
                <c:pt idx="2665">
                  <c:v>4.8748000000000003E-3</c:v>
                </c:pt>
                <c:pt idx="2666">
                  <c:v>4.8748000000000003E-3</c:v>
                </c:pt>
                <c:pt idx="2667">
                  <c:v>4.8749900000000001E-3</c:v>
                </c:pt>
                <c:pt idx="2668">
                  <c:v>4.8755500000000002E-3</c:v>
                </c:pt>
                <c:pt idx="2669">
                  <c:v>4.8759700000000003E-3</c:v>
                </c:pt>
                <c:pt idx="2670">
                  <c:v>4.8763399999999998E-3</c:v>
                </c:pt>
                <c:pt idx="2671">
                  <c:v>4.8769499999999997E-3</c:v>
                </c:pt>
                <c:pt idx="2672">
                  <c:v>4.8770899999999997E-3</c:v>
                </c:pt>
                <c:pt idx="2673">
                  <c:v>4.8770899999999997E-3</c:v>
                </c:pt>
                <c:pt idx="2674">
                  <c:v>4.8776000000000002E-3</c:v>
                </c:pt>
                <c:pt idx="2675">
                  <c:v>4.8777899999999999E-3</c:v>
                </c:pt>
                <c:pt idx="2676">
                  <c:v>4.8784900000000001E-3</c:v>
                </c:pt>
                <c:pt idx="2677">
                  <c:v>4.8789999999999997E-3</c:v>
                </c:pt>
                <c:pt idx="2678">
                  <c:v>4.87909E-3</c:v>
                </c:pt>
                <c:pt idx="2679">
                  <c:v>4.87909E-3</c:v>
                </c:pt>
                <c:pt idx="2680">
                  <c:v>4.8798399999999999E-3</c:v>
                </c:pt>
                <c:pt idx="2681">
                  <c:v>4.8801699999999996E-3</c:v>
                </c:pt>
                <c:pt idx="2682">
                  <c:v>4.8806800000000001E-3</c:v>
                </c:pt>
                <c:pt idx="2683">
                  <c:v>4.8810099999999999E-3</c:v>
                </c:pt>
                <c:pt idx="2684">
                  <c:v>4.8815200000000003E-3</c:v>
                </c:pt>
                <c:pt idx="2685">
                  <c:v>4.8820299999999999E-3</c:v>
                </c:pt>
                <c:pt idx="2686">
                  <c:v>4.8820299999999999E-3</c:v>
                </c:pt>
                <c:pt idx="2687">
                  <c:v>4.88245E-3</c:v>
                </c:pt>
                <c:pt idx="2688">
                  <c:v>4.8823099999999999E-3</c:v>
                </c:pt>
                <c:pt idx="2689">
                  <c:v>4.8828700000000001E-3</c:v>
                </c:pt>
                <c:pt idx="2690">
                  <c:v>4.8833399999999999E-3</c:v>
                </c:pt>
                <c:pt idx="2691">
                  <c:v>4.8839E-3</c:v>
                </c:pt>
                <c:pt idx="2692">
                  <c:v>4.8839E-3</c:v>
                </c:pt>
                <c:pt idx="2693">
                  <c:v>4.8841300000000004E-3</c:v>
                </c:pt>
                <c:pt idx="2694">
                  <c:v>4.8844600000000002E-3</c:v>
                </c:pt>
                <c:pt idx="2695">
                  <c:v>4.8851099999999998E-3</c:v>
                </c:pt>
                <c:pt idx="2696">
                  <c:v>4.8854399999999996E-3</c:v>
                </c:pt>
                <c:pt idx="2697">
                  <c:v>4.8857199999999996E-3</c:v>
                </c:pt>
                <c:pt idx="2698">
                  <c:v>4.8863700000000001E-3</c:v>
                </c:pt>
                <c:pt idx="2699">
                  <c:v>4.8863700000000001E-3</c:v>
                </c:pt>
                <c:pt idx="2700">
                  <c:v>4.8866500000000002E-3</c:v>
                </c:pt>
                <c:pt idx="2701">
                  <c:v>4.8868899999999996E-3</c:v>
                </c:pt>
                <c:pt idx="2702">
                  <c:v>4.8873099999999997E-3</c:v>
                </c:pt>
                <c:pt idx="2703">
                  <c:v>4.8879600000000002E-3</c:v>
                </c:pt>
                <c:pt idx="2704">
                  <c:v>4.8884699999999998E-3</c:v>
                </c:pt>
                <c:pt idx="2705">
                  <c:v>4.8884699999999998E-3</c:v>
                </c:pt>
                <c:pt idx="2706">
                  <c:v>4.8883800000000003E-3</c:v>
                </c:pt>
                <c:pt idx="2707">
                  <c:v>4.8887499999999999E-3</c:v>
                </c:pt>
                <c:pt idx="2708">
                  <c:v>4.88931E-3</c:v>
                </c:pt>
                <c:pt idx="2709">
                  <c:v>4.8898700000000002E-3</c:v>
                </c:pt>
                <c:pt idx="2710">
                  <c:v>4.8901500000000002E-3</c:v>
                </c:pt>
                <c:pt idx="2711">
                  <c:v>4.8905299999999997E-3</c:v>
                </c:pt>
                <c:pt idx="2712">
                  <c:v>4.8905299999999997E-3</c:v>
                </c:pt>
                <c:pt idx="2713">
                  <c:v>4.8912299999999999E-3</c:v>
                </c:pt>
                <c:pt idx="2714">
                  <c:v>4.8916899999999998E-3</c:v>
                </c:pt>
                <c:pt idx="2715">
                  <c:v>4.8918299999999998E-3</c:v>
                </c:pt>
                <c:pt idx="2716">
                  <c:v>4.8918800000000004E-3</c:v>
                </c:pt>
                <c:pt idx="2717">
                  <c:v>4.8924399999999996E-3</c:v>
                </c:pt>
                <c:pt idx="2718">
                  <c:v>4.8930900000000001E-3</c:v>
                </c:pt>
                <c:pt idx="2719">
                  <c:v>4.8930900000000001E-3</c:v>
                </c:pt>
                <c:pt idx="2720">
                  <c:v>4.8933700000000002E-3</c:v>
                </c:pt>
                <c:pt idx="2721">
                  <c:v>4.8937E-3</c:v>
                </c:pt>
                <c:pt idx="2722">
                  <c:v>4.8940299999999997E-3</c:v>
                </c:pt>
                <c:pt idx="2723">
                  <c:v>4.8945899999999999E-3</c:v>
                </c:pt>
                <c:pt idx="2724">
                  <c:v>4.89487E-3</c:v>
                </c:pt>
                <c:pt idx="2725">
                  <c:v>4.89487E-3</c:v>
                </c:pt>
                <c:pt idx="2726">
                  <c:v>4.8954699999999999E-3</c:v>
                </c:pt>
                <c:pt idx="2727">
                  <c:v>4.8959900000000002E-3</c:v>
                </c:pt>
                <c:pt idx="2728">
                  <c:v>4.8963100000000001E-3</c:v>
                </c:pt>
                <c:pt idx="2729">
                  <c:v>4.8965900000000001E-3</c:v>
                </c:pt>
                <c:pt idx="2730">
                  <c:v>4.8967799999999999E-3</c:v>
                </c:pt>
                <c:pt idx="2731">
                  <c:v>4.89734E-3</c:v>
                </c:pt>
                <c:pt idx="2732">
                  <c:v>4.89734E-3</c:v>
                </c:pt>
                <c:pt idx="2733">
                  <c:v>4.8978099999999998E-3</c:v>
                </c:pt>
                <c:pt idx="2734">
                  <c:v>4.8981299999999997E-3</c:v>
                </c:pt>
                <c:pt idx="2735">
                  <c:v>4.8986500000000001E-3</c:v>
                </c:pt>
                <c:pt idx="2736">
                  <c:v>4.8988800000000004E-3</c:v>
                </c:pt>
                <c:pt idx="2737">
                  <c:v>4.8990700000000002E-3</c:v>
                </c:pt>
                <c:pt idx="2738">
                  <c:v>4.8990700000000002E-3</c:v>
                </c:pt>
                <c:pt idx="2739">
                  <c:v>4.8995799999999997E-3</c:v>
                </c:pt>
                <c:pt idx="2740">
                  <c:v>4.8996700000000001E-3</c:v>
                </c:pt>
                <c:pt idx="2741">
                  <c:v>4.9005100000000003E-3</c:v>
                </c:pt>
                <c:pt idx="2742">
                  <c:v>4.9006500000000003E-3</c:v>
                </c:pt>
                <c:pt idx="2743">
                  <c:v>4.9012099999999996E-3</c:v>
                </c:pt>
                <c:pt idx="2744">
                  <c:v>4.9012600000000002E-3</c:v>
                </c:pt>
                <c:pt idx="2745">
                  <c:v>4.9012600000000002E-3</c:v>
                </c:pt>
                <c:pt idx="2746">
                  <c:v>4.9019600000000003E-3</c:v>
                </c:pt>
                <c:pt idx="2747">
                  <c:v>4.9025700000000002E-3</c:v>
                </c:pt>
                <c:pt idx="2748">
                  <c:v>4.9025199999999996E-3</c:v>
                </c:pt>
                <c:pt idx="2749">
                  <c:v>4.9030300000000001E-3</c:v>
                </c:pt>
                <c:pt idx="2750">
                  <c:v>4.9034999999999999E-3</c:v>
                </c:pt>
                <c:pt idx="2751">
                  <c:v>4.9034999999999999E-3</c:v>
                </c:pt>
                <c:pt idx="2752">
                  <c:v>4.9037799999999999E-3</c:v>
                </c:pt>
                <c:pt idx="2753">
                  <c:v>4.9041099999999997E-3</c:v>
                </c:pt>
                <c:pt idx="2754">
                  <c:v>4.9045699999999996E-3</c:v>
                </c:pt>
                <c:pt idx="2755">
                  <c:v>4.9049499999999999E-3</c:v>
                </c:pt>
                <c:pt idx="2756">
                  <c:v>4.90523E-3</c:v>
                </c:pt>
                <c:pt idx="2757">
                  <c:v>4.9056000000000004E-3</c:v>
                </c:pt>
                <c:pt idx="2758">
                  <c:v>4.9056000000000004E-3</c:v>
                </c:pt>
                <c:pt idx="2759">
                  <c:v>4.9060199999999997E-3</c:v>
                </c:pt>
                <c:pt idx="2760">
                  <c:v>4.9064900000000003E-3</c:v>
                </c:pt>
                <c:pt idx="2761">
                  <c:v>4.9066700000000001E-3</c:v>
                </c:pt>
                <c:pt idx="2762">
                  <c:v>4.9069099999999996E-3</c:v>
                </c:pt>
                <c:pt idx="2763">
                  <c:v>4.9077000000000001E-3</c:v>
                </c:pt>
                <c:pt idx="2764">
                  <c:v>4.9077000000000001E-3</c:v>
                </c:pt>
                <c:pt idx="2765">
                  <c:v>4.9078400000000001E-3</c:v>
                </c:pt>
                <c:pt idx="2766">
                  <c:v>4.9082099999999997E-3</c:v>
                </c:pt>
                <c:pt idx="2767">
                  <c:v>4.9090100000000001E-3</c:v>
                </c:pt>
                <c:pt idx="2768">
                  <c:v>4.9089099999999998E-3</c:v>
                </c:pt>
                <c:pt idx="2769">
                  <c:v>4.90947E-3</c:v>
                </c:pt>
                <c:pt idx="2770">
                  <c:v>4.9100300000000001E-3</c:v>
                </c:pt>
                <c:pt idx="2771">
                  <c:v>4.9100300000000001E-3</c:v>
                </c:pt>
                <c:pt idx="2772">
                  <c:v>4.9104099999999996E-3</c:v>
                </c:pt>
                <c:pt idx="2773">
                  <c:v>4.9104099999999996E-3</c:v>
                </c:pt>
                <c:pt idx="2774">
                  <c:v>4.9108700000000003E-3</c:v>
                </c:pt>
                <c:pt idx="2775">
                  <c:v>4.9112899999999996E-3</c:v>
                </c:pt>
                <c:pt idx="2776">
                  <c:v>4.9117099999999997E-3</c:v>
                </c:pt>
                <c:pt idx="2777">
                  <c:v>4.9119899999999998E-3</c:v>
                </c:pt>
                <c:pt idx="2778">
                  <c:v>4.9119899999999998E-3</c:v>
                </c:pt>
                <c:pt idx="2779">
                  <c:v>4.9123700000000001E-3</c:v>
                </c:pt>
                <c:pt idx="2780">
                  <c:v>4.9125999999999996E-3</c:v>
                </c:pt>
                <c:pt idx="2781">
                  <c:v>4.91311E-3</c:v>
                </c:pt>
                <c:pt idx="2782">
                  <c:v>4.9132500000000001E-3</c:v>
                </c:pt>
                <c:pt idx="2783">
                  <c:v>4.9136700000000002E-3</c:v>
                </c:pt>
                <c:pt idx="2784">
                  <c:v>4.9136700000000002E-3</c:v>
                </c:pt>
                <c:pt idx="2785">
                  <c:v>4.9144200000000001E-3</c:v>
                </c:pt>
                <c:pt idx="2786">
                  <c:v>4.9143299999999997E-3</c:v>
                </c:pt>
                <c:pt idx="2787">
                  <c:v>4.91517E-3</c:v>
                </c:pt>
                <c:pt idx="2788">
                  <c:v>4.9151200000000003E-3</c:v>
                </c:pt>
                <c:pt idx="2789">
                  <c:v>4.9154000000000003E-3</c:v>
                </c:pt>
                <c:pt idx="2790">
                  <c:v>4.9160100000000002E-3</c:v>
                </c:pt>
                <c:pt idx="2791">
                  <c:v>4.9160100000000002E-3</c:v>
                </c:pt>
                <c:pt idx="2792">
                  <c:v>4.91647E-3</c:v>
                </c:pt>
                <c:pt idx="2793">
                  <c:v>4.9165700000000003E-3</c:v>
                </c:pt>
                <c:pt idx="2794">
                  <c:v>4.9171299999999996E-3</c:v>
                </c:pt>
                <c:pt idx="2795">
                  <c:v>4.9175E-3</c:v>
                </c:pt>
                <c:pt idx="2796">
                  <c:v>4.9177800000000001E-3</c:v>
                </c:pt>
                <c:pt idx="2797">
                  <c:v>4.9177800000000001E-3</c:v>
                </c:pt>
                <c:pt idx="2798">
                  <c:v>4.9181499999999996E-3</c:v>
                </c:pt>
                <c:pt idx="2799">
                  <c:v>4.9185699999999997E-3</c:v>
                </c:pt>
                <c:pt idx="2800">
                  <c:v>4.9188499999999998E-3</c:v>
                </c:pt>
                <c:pt idx="2801">
                  <c:v>4.9193700000000002E-3</c:v>
                </c:pt>
                <c:pt idx="2802">
                  <c:v>4.9197399999999997E-3</c:v>
                </c:pt>
                <c:pt idx="2803">
                  <c:v>4.91969E-3</c:v>
                </c:pt>
                <c:pt idx="2804">
                  <c:v>4.91969E-3</c:v>
                </c:pt>
                <c:pt idx="2805">
                  <c:v>4.9201599999999998E-3</c:v>
                </c:pt>
                <c:pt idx="2806">
                  <c:v>4.9208100000000003E-3</c:v>
                </c:pt>
                <c:pt idx="2807">
                  <c:v>4.921E-3</c:v>
                </c:pt>
                <c:pt idx="2808">
                  <c:v>4.9216499999999996E-3</c:v>
                </c:pt>
                <c:pt idx="2809">
                  <c:v>4.9220699999999997E-3</c:v>
                </c:pt>
                <c:pt idx="2810">
                  <c:v>4.9220699999999997E-3</c:v>
                </c:pt>
                <c:pt idx="2811">
                  <c:v>4.9222099999999998E-3</c:v>
                </c:pt>
                <c:pt idx="2812">
                  <c:v>4.9226799999999996E-3</c:v>
                </c:pt>
                <c:pt idx="2813">
                  <c:v>4.9228199999999996E-3</c:v>
                </c:pt>
                <c:pt idx="2814">
                  <c:v>4.9230100000000002E-3</c:v>
                </c:pt>
                <c:pt idx="2815">
                  <c:v>4.9235700000000004E-3</c:v>
                </c:pt>
                <c:pt idx="2816">
                  <c:v>4.9239399999999999E-3</c:v>
                </c:pt>
                <c:pt idx="2817">
                  <c:v>4.9239399999999999E-3</c:v>
                </c:pt>
                <c:pt idx="2818">
                  <c:v>4.9243100000000003E-3</c:v>
                </c:pt>
                <c:pt idx="2819">
                  <c:v>4.9245000000000001E-3</c:v>
                </c:pt>
                <c:pt idx="2820">
                  <c:v>4.9250600000000002E-3</c:v>
                </c:pt>
                <c:pt idx="2821">
                  <c:v>4.9253400000000003E-3</c:v>
                </c:pt>
                <c:pt idx="2822">
                  <c:v>4.92567E-3</c:v>
                </c:pt>
                <c:pt idx="2823">
                  <c:v>4.92567E-3</c:v>
                </c:pt>
                <c:pt idx="2824">
                  <c:v>4.9260900000000002E-3</c:v>
                </c:pt>
                <c:pt idx="2825">
                  <c:v>4.9261799999999996E-3</c:v>
                </c:pt>
                <c:pt idx="2826">
                  <c:v>4.9269300000000004E-3</c:v>
                </c:pt>
                <c:pt idx="2827">
                  <c:v>4.9271599999999999E-3</c:v>
                </c:pt>
                <c:pt idx="2828">
                  <c:v>4.9276299999999997E-3</c:v>
                </c:pt>
                <c:pt idx="2829">
                  <c:v>4.9276700000000003E-3</c:v>
                </c:pt>
                <c:pt idx="2830">
                  <c:v>4.9276700000000003E-3</c:v>
                </c:pt>
                <c:pt idx="2831">
                  <c:v>4.9280000000000001E-3</c:v>
                </c:pt>
                <c:pt idx="2832">
                  <c:v>4.9287899999999997E-3</c:v>
                </c:pt>
                <c:pt idx="2833">
                  <c:v>4.9286499999999997E-3</c:v>
                </c:pt>
                <c:pt idx="2834">
                  <c:v>4.9292099999999998E-3</c:v>
                </c:pt>
                <c:pt idx="2835">
                  <c:v>4.9296799999999997E-3</c:v>
                </c:pt>
                <c:pt idx="2836">
                  <c:v>4.9296799999999997E-3</c:v>
                </c:pt>
                <c:pt idx="2837">
                  <c:v>4.92991E-3</c:v>
                </c:pt>
                <c:pt idx="2838">
                  <c:v>4.9303300000000001E-3</c:v>
                </c:pt>
                <c:pt idx="2839">
                  <c:v>4.9306599999999999E-3</c:v>
                </c:pt>
                <c:pt idx="2840">
                  <c:v>4.9309899999999997E-3</c:v>
                </c:pt>
                <c:pt idx="2841">
                  <c:v>4.9313600000000001E-3</c:v>
                </c:pt>
                <c:pt idx="2842">
                  <c:v>4.9316899999999999E-3</c:v>
                </c:pt>
                <c:pt idx="2843">
                  <c:v>4.9316899999999999E-3</c:v>
                </c:pt>
                <c:pt idx="2844">
                  <c:v>4.9319200000000002E-3</c:v>
                </c:pt>
                <c:pt idx="2845">
                  <c:v>4.9323400000000003E-3</c:v>
                </c:pt>
                <c:pt idx="2846">
                  <c:v>4.9327599999999996E-3</c:v>
                </c:pt>
                <c:pt idx="2847">
                  <c:v>4.9329500000000002E-3</c:v>
                </c:pt>
                <c:pt idx="2848">
                  <c:v>4.9334100000000001E-3</c:v>
                </c:pt>
                <c:pt idx="2849">
                  <c:v>4.9336500000000004E-3</c:v>
                </c:pt>
                <c:pt idx="2850">
                  <c:v>4.9336500000000004E-3</c:v>
                </c:pt>
                <c:pt idx="2851">
                  <c:v>4.9338799999999999E-3</c:v>
                </c:pt>
                <c:pt idx="2852">
                  <c:v>4.9341599999999999E-3</c:v>
                </c:pt>
                <c:pt idx="2853">
                  <c:v>4.93444E-3</c:v>
                </c:pt>
                <c:pt idx="2854">
                  <c:v>4.9351899999999999E-3</c:v>
                </c:pt>
                <c:pt idx="2855">
                  <c:v>4.9353299999999999E-3</c:v>
                </c:pt>
                <c:pt idx="2856">
                  <c:v>4.9353299999999999E-3</c:v>
                </c:pt>
                <c:pt idx="2857">
                  <c:v>4.93561E-3</c:v>
                </c:pt>
                <c:pt idx="2858">
                  <c:v>4.9359800000000004E-3</c:v>
                </c:pt>
                <c:pt idx="2859">
                  <c:v>4.9363100000000002E-3</c:v>
                </c:pt>
                <c:pt idx="2860">
                  <c:v>4.9368199999999998E-3</c:v>
                </c:pt>
                <c:pt idx="2861">
                  <c:v>4.9373799999999999E-3</c:v>
                </c:pt>
                <c:pt idx="2862">
                  <c:v>4.9374700000000002E-3</c:v>
                </c:pt>
                <c:pt idx="2863">
                  <c:v>4.9374700000000002E-3</c:v>
                </c:pt>
                <c:pt idx="2864">
                  <c:v>4.9377099999999997E-3</c:v>
                </c:pt>
                <c:pt idx="2865">
                  <c:v>4.9381299999999998E-3</c:v>
                </c:pt>
                <c:pt idx="2866">
                  <c:v>4.9385499999999999E-3</c:v>
                </c:pt>
                <c:pt idx="2867">
                  <c:v>4.93883E-3</c:v>
                </c:pt>
                <c:pt idx="2868">
                  <c:v>4.9390600000000003E-3</c:v>
                </c:pt>
                <c:pt idx="2869">
                  <c:v>4.9390600000000003E-3</c:v>
                </c:pt>
                <c:pt idx="2870">
                  <c:v>4.9395699999999999E-3</c:v>
                </c:pt>
                <c:pt idx="2871">
                  <c:v>4.9399500000000002E-3</c:v>
                </c:pt>
                <c:pt idx="2872">
                  <c:v>4.9400900000000003E-3</c:v>
                </c:pt>
                <c:pt idx="2873">
                  <c:v>4.9407899999999996E-3</c:v>
                </c:pt>
                <c:pt idx="2874">
                  <c:v>4.9410699999999997E-3</c:v>
                </c:pt>
                <c:pt idx="2875">
                  <c:v>4.9413499999999997E-3</c:v>
                </c:pt>
                <c:pt idx="2876">
                  <c:v>4.9413499999999997E-3</c:v>
                </c:pt>
                <c:pt idx="2877">
                  <c:v>4.9414400000000001E-3</c:v>
                </c:pt>
                <c:pt idx="2878">
                  <c:v>4.9420000000000002E-3</c:v>
                </c:pt>
                <c:pt idx="2879">
                  <c:v>4.9420499999999999E-3</c:v>
                </c:pt>
                <c:pt idx="2880">
                  <c:v>4.9424200000000003E-3</c:v>
                </c:pt>
                <c:pt idx="2881">
                  <c:v>4.9428400000000004E-3</c:v>
                </c:pt>
                <c:pt idx="2882">
                  <c:v>4.9428400000000004E-3</c:v>
                </c:pt>
                <c:pt idx="2883">
                  <c:v>4.94321E-3</c:v>
                </c:pt>
                <c:pt idx="2884">
                  <c:v>4.9436300000000001E-3</c:v>
                </c:pt>
                <c:pt idx="2885">
                  <c:v>4.9439100000000001E-3</c:v>
                </c:pt>
                <c:pt idx="2886">
                  <c:v>4.94438E-3</c:v>
                </c:pt>
                <c:pt idx="2887">
                  <c:v>4.94438E-3</c:v>
                </c:pt>
                <c:pt idx="2888">
                  <c:v>4.9451299999999998E-3</c:v>
                </c:pt>
                <c:pt idx="2889">
                  <c:v>4.9451299999999998E-3</c:v>
                </c:pt>
                <c:pt idx="2890">
                  <c:v>4.9454499999999997E-3</c:v>
                </c:pt>
                <c:pt idx="2891">
                  <c:v>4.9457800000000003E-3</c:v>
                </c:pt>
                <c:pt idx="2892">
                  <c:v>4.9461100000000001E-3</c:v>
                </c:pt>
                <c:pt idx="2893">
                  <c:v>4.9461499999999999E-3</c:v>
                </c:pt>
                <c:pt idx="2894">
                  <c:v>4.9464299999999999E-3</c:v>
                </c:pt>
                <c:pt idx="2895">
                  <c:v>4.9464299999999999E-3</c:v>
                </c:pt>
                <c:pt idx="2896">
                  <c:v>4.9468999999999997E-3</c:v>
                </c:pt>
                <c:pt idx="2897">
                  <c:v>4.9473700000000004E-3</c:v>
                </c:pt>
                <c:pt idx="2898">
                  <c:v>4.9476900000000002E-3</c:v>
                </c:pt>
                <c:pt idx="2899">
                  <c:v>4.9479299999999997E-3</c:v>
                </c:pt>
                <c:pt idx="2900">
                  <c:v>4.9483900000000004E-3</c:v>
                </c:pt>
                <c:pt idx="2901">
                  <c:v>4.9485299999999996E-3</c:v>
                </c:pt>
                <c:pt idx="2902">
                  <c:v>4.9485299999999996E-3</c:v>
                </c:pt>
                <c:pt idx="2903">
                  <c:v>4.9488600000000002E-3</c:v>
                </c:pt>
                <c:pt idx="2904">
                  <c:v>4.9494200000000004E-3</c:v>
                </c:pt>
                <c:pt idx="2905">
                  <c:v>4.9494700000000001E-3</c:v>
                </c:pt>
                <c:pt idx="2906">
                  <c:v>4.9498900000000002E-3</c:v>
                </c:pt>
                <c:pt idx="2907">
                  <c:v>4.9503100000000003E-3</c:v>
                </c:pt>
                <c:pt idx="2908">
                  <c:v>4.9505900000000004E-3</c:v>
                </c:pt>
                <c:pt idx="2909">
                  <c:v>4.9505900000000004E-3</c:v>
                </c:pt>
                <c:pt idx="2910">
                  <c:v>4.9510099999999996E-3</c:v>
                </c:pt>
                <c:pt idx="2911">
                  <c:v>4.9511900000000003E-3</c:v>
                </c:pt>
                <c:pt idx="2912">
                  <c:v>4.9519400000000002E-3</c:v>
                </c:pt>
                <c:pt idx="2913">
                  <c:v>4.9517099999999998E-3</c:v>
                </c:pt>
                <c:pt idx="2914">
                  <c:v>4.9519899999999999E-3</c:v>
                </c:pt>
                <c:pt idx="2915">
                  <c:v>4.9519899999999999E-3</c:v>
                </c:pt>
                <c:pt idx="2916">
                  <c:v>4.9525899999999998E-3</c:v>
                </c:pt>
                <c:pt idx="2917">
                  <c:v>4.9528300000000001E-3</c:v>
                </c:pt>
                <c:pt idx="2918">
                  <c:v>4.9535300000000003E-3</c:v>
                </c:pt>
                <c:pt idx="2919">
                  <c:v>4.9533399999999997E-3</c:v>
                </c:pt>
                <c:pt idx="2920">
                  <c:v>4.9537100000000001E-3</c:v>
                </c:pt>
                <c:pt idx="2921">
                  <c:v>4.9539500000000004E-3</c:v>
                </c:pt>
                <c:pt idx="2922">
                  <c:v>4.9539500000000004E-3</c:v>
                </c:pt>
                <c:pt idx="2923">
                  <c:v>4.9543199999999999E-3</c:v>
                </c:pt>
                <c:pt idx="2924">
                  <c:v>4.9549700000000004E-3</c:v>
                </c:pt>
                <c:pt idx="2925">
                  <c:v>4.9552099999999998E-3</c:v>
                </c:pt>
                <c:pt idx="2926">
                  <c:v>4.9553499999999999E-3</c:v>
                </c:pt>
                <c:pt idx="2927">
                  <c:v>4.9558099999999997E-3</c:v>
                </c:pt>
                <c:pt idx="2928">
                  <c:v>4.9558099999999997E-3</c:v>
                </c:pt>
                <c:pt idx="2929">
                  <c:v>4.95605E-3</c:v>
                </c:pt>
                <c:pt idx="2930">
                  <c:v>4.9561900000000001E-3</c:v>
                </c:pt>
                <c:pt idx="2931">
                  <c:v>4.9569799999999997E-3</c:v>
                </c:pt>
                <c:pt idx="2932">
                  <c:v>4.9572100000000001E-3</c:v>
                </c:pt>
                <c:pt idx="2933">
                  <c:v>4.9572100000000001E-3</c:v>
                </c:pt>
                <c:pt idx="2934">
                  <c:v>4.9577299999999996E-3</c:v>
                </c:pt>
                <c:pt idx="2935">
                  <c:v>4.9577299999999996E-3</c:v>
                </c:pt>
                <c:pt idx="2936">
                  <c:v>4.9578199999999999E-3</c:v>
                </c:pt>
                <c:pt idx="2937">
                  <c:v>4.9585200000000001E-3</c:v>
                </c:pt>
                <c:pt idx="2938">
                  <c:v>4.9585699999999998E-3</c:v>
                </c:pt>
                <c:pt idx="2939">
                  <c:v>4.9590800000000003E-3</c:v>
                </c:pt>
                <c:pt idx="2940">
                  <c:v>4.9591699999999997E-3</c:v>
                </c:pt>
                <c:pt idx="2941">
                  <c:v>4.9591699999999997E-3</c:v>
                </c:pt>
                <c:pt idx="2942">
                  <c:v>4.9596900000000001E-3</c:v>
                </c:pt>
                <c:pt idx="2943">
                  <c:v>4.9599700000000002E-3</c:v>
                </c:pt>
                <c:pt idx="2944">
                  <c:v>4.96015E-3</c:v>
                </c:pt>
                <c:pt idx="2945">
                  <c:v>4.9605300000000003E-3</c:v>
                </c:pt>
                <c:pt idx="2946">
                  <c:v>4.9610899999999996E-3</c:v>
                </c:pt>
                <c:pt idx="2947">
                  <c:v>4.96132E-3</c:v>
                </c:pt>
                <c:pt idx="2948">
                  <c:v>4.96132E-3</c:v>
                </c:pt>
                <c:pt idx="2949">
                  <c:v>4.9613699999999997E-3</c:v>
                </c:pt>
                <c:pt idx="2950">
                  <c:v>4.9621099999999996E-3</c:v>
                </c:pt>
                <c:pt idx="2951">
                  <c:v>4.9620699999999998E-3</c:v>
                </c:pt>
                <c:pt idx="2952">
                  <c:v>4.9623000000000002E-3</c:v>
                </c:pt>
                <c:pt idx="2953">
                  <c:v>4.9626699999999998E-3</c:v>
                </c:pt>
                <c:pt idx="2954">
                  <c:v>4.9626699999999998E-3</c:v>
                </c:pt>
                <c:pt idx="2955">
                  <c:v>4.9630899999999999E-3</c:v>
                </c:pt>
                <c:pt idx="2956">
                  <c:v>4.9631900000000001E-3</c:v>
                </c:pt>
                <c:pt idx="2957">
                  <c:v>4.9638399999999997E-3</c:v>
                </c:pt>
                <c:pt idx="2958">
                  <c:v>4.9638900000000003E-3</c:v>
                </c:pt>
                <c:pt idx="2959">
                  <c:v>4.9641199999999998E-3</c:v>
                </c:pt>
                <c:pt idx="2960">
                  <c:v>4.9646300000000003E-3</c:v>
                </c:pt>
                <c:pt idx="2961">
                  <c:v>4.9646300000000003E-3</c:v>
                </c:pt>
                <c:pt idx="2962">
                  <c:v>4.9649100000000003E-3</c:v>
                </c:pt>
                <c:pt idx="2963">
                  <c:v>4.9653299999999996E-3</c:v>
                </c:pt>
                <c:pt idx="2964">
                  <c:v>4.9658899999999997E-3</c:v>
                </c:pt>
                <c:pt idx="2965">
                  <c:v>4.9658000000000002E-3</c:v>
                </c:pt>
                <c:pt idx="2966">
                  <c:v>4.9665000000000004E-3</c:v>
                </c:pt>
                <c:pt idx="2967">
                  <c:v>4.9667799999999996E-3</c:v>
                </c:pt>
                <c:pt idx="2968">
                  <c:v>4.9667799999999996E-3</c:v>
                </c:pt>
                <c:pt idx="2969">
                  <c:v>4.96687E-3</c:v>
                </c:pt>
                <c:pt idx="2970">
                  <c:v>4.9672500000000003E-3</c:v>
                </c:pt>
                <c:pt idx="2971">
                  <c:v>4.9672500000000003E-3</c:v>
                </c:pt>
                <c:pt idx="2972">
                  <c:v>4.9679499999999996E-3</c:v>
                </c:pt>
                <c:pt idx="2973">
                  <c:v>4.9680899999999997E-3</c:v>
                </c:pt>
                <c:pt idx="2974">
                  <c:v>4.9680899999999997E-3</c:v>
                </c:pt>
                <c:pt idx="2975">
                  <c:v>4.9686499999999998E-3</c:v>
                </c:pt>
                <c:pt idx="2976">
                  <c:v>4.9688800000000002E-3</c:v>
                </c:pt>
                <c:pt idx="2977">
                  <c:v>4.9690200000000002E-3</c:v>
                </c:pt>
                <c:pt idx="2978">
                  <c:v>4.9696699999999998E-3</c:v>
                </c:pt>
                <c:pt idx="2979">
                  <c:v>4.9698600000000004E-3</c:v>
                </c:pt>
                <c:pt idx="2980">
                  <c:v>4.9700500000000002E-3</c:v>
                </c:pt>
                <c:pt idx="2981">
                  <c:v>4.9700500000000002E-3</c:v>
                </c:pt>
                <c:pt idx="2982">
                  <c:v>4.9705599999999997E-3</c:v>
                </c:pt>
                <c:pt idx="2983">
                  <c:v>4.9707500000000003E-3</c:v>
                </c:pt>
                <c:pt idx="2984">
                  <c:v>4.9710300000000004E-3</c:v>
                </c:pt>
                <c:pt idx="2985">
                  <c:v>4.9713099999999996E-3</c:v>
                </c:pt>
                <c:pt idx="2986">
                  <c:v>4.97168E-3</c:v>
                </c:pt>
                <c:pt idx="2987">
                  <c:v>4.97168E-3</c:v>
                </c:pt>
                <c:pt idx="2988">
                  <c:v>4.9719100000000004E-3</c:v>
                </c:pt>
                <c:pt idx="2989">
                  <c:v>4.9721000000000001E-3</c:v>
                </c:pt>
                <c:pt idx="2990">
                  <c:v>4.9724699999999997E-3</c:v>
                </c:pt>
                <c:pt idx="2991">
                  <c:v>4.9731300000000001E-3</c:v>
                </c:pt>
                <c:pt idx="2992">
                  <c:v>4.9731699999999998E-3</c:v>
                </c:pt>
                <c:pt idx="2993">
                  <c:v>4.9733099999999999E-3</c:v>
                </c:pt>
                <c:pt idx="2994">
                  <c:v>4.9733099999999999E-3</c:v>
                </c:pt>
                <c:pt idx="2995">
                  <c:v>4.97359E-3</c:v>
                </c:pt>
                <c:pt idx="2996">
                  <c:v>4.9739700000000003E-3</c:v>
                </c:pt>
                <c:pt idx="2997">
                  <c:v>4.9743900000000004E-3</c:v>
                </c:pt>
                <c:pt idx="2998">
                  <c:v>4.9747599999999999E-3</c:v>
                </c:pt>
                <c:pt idx="2999">
                  <c:v>4.9747599999999999E-3</c:v>
                </c:pt>
                <c:pt idx="3000">
                  <c:v>4.9747599999999999E-3</c:v>
                </c:pt>
                <c:pt idx="3001">
                  <c:v>4.9753200000000001E-3</c:v>
                </c:pt>
                <c:pt idx="3002">
                  <c:v>4.9757400000000002E-3</c:v>
                </c:pt>
                <c:pt idx="3003">
                  <c:v>4.9761099999999997E-3</c:v>
                </c:pt>
                <c:pt idx="3004">
                  <c:v>4.9758299999999997E-3</c:v>
                </c:pt>
                <c:pt idx="3005">
                  <c:v>4.9763000000000003E-3</c:v>
                </c:pt>
                <c:pt idx="3006">
                  <c:v>4.9765800000000004E-3</c:v>
                </c:pt>
                <c:pt idx="3007">
                  <c:v>4.9765800000000004E-3</c:v>
                </c:pt>
                <c:pt idx="3008">
                  <c:v>4.97709E-3</c:v>
                </c:pt>
                <c:pt idx="3009">
                  <c:v>4.9773700000000001E-3</c:v>
                </c:pt>
                <c:pt idx="3010">
                  <c:v>4.9772799999999997E-3</c:v>
                </c:pt>
                <c:pt idx="3011">
                  <c:v>4.9777900000000002E-3</c:v>
                </c:pt>
                <c:pt idx="3012">
                  <c:v>4.9783099999999997E-3</c:v>
                </c:pt>
                <c:pt idx="3013">
                  <c:v>4.9783099999999997E-3</c:v>
                </c:pt>
                <c:pt idx="3014">
                  <c:v>4.97826E-3</c:v>
                </c:pt>
                <c:pt idx="3015">
                  <c:v>4.9790499999999996E-3</c:v>
                </c:pt>
                <c:pt idx="3016">
                  <c:v>4.9791000000000002E-3</c:v>
                </c:pt>
                <c:pt idx="3017">
                  <c:v>4.9792899999999999E-3</c:v>
                </c:pt>
                <c:pt idx="3018">
                  <c:v>4.9799900000000001E-3</c:v>
                </c:pt>
                <c:pt idx="3019">
                  <c:v>4.9799900000000001E-3</c:v>
                </c:pt>
                <c:pt idx="3020">
                  <c:v>4.9799900000000001E-3</c:v>
                </c:pt>
                <c:pt idx="3021">
                  <c:v>4.9802700000000002E-3</c:v>
                </c:pt>
                <c:pt idx="3022">
                  <c:v>4.9806900000000003E-3</c:v>
                </c:pt>
                <c:pt idx="3023">
                  <c:v>4.9810100000000001E-3</c:v>
                </c:pt>
                <c:pt idx="3024">
                  <c:v>4.9810100000000001E-3</c:v>
                </c:pt>
                <c:pt idx="3025">
                  <c:v>4.9815299999999996E-3</c:v>
                </c:pt>
                <c:pt idx="3026">
                  <c:v>4.9817100000000003E-3</c:v>
                </c:pt>
                <c:pt idx="3027">
                  <c:v>4.9817100000000003E-3</c:v>
                </c:pt>
                <c:pt idx="3028">
                  <c:v>4.9823200000000002E-3</c:v>
                </c:pt>
                <c:pt idx="3029">
                  <c:v>4.9822699999999996E-3</c:v>
                </c:pt>
                <c:pt idx="3030">
                  <c:v>4.98279E-3</c:v>
                </c:pt>
                <c:pt idx="3031">
                  <c:v>4.98307E-3</c:v>
                </c:pt>
                <c:pt idx="3032">
                  <c:v>4.98307E-3</c:v>
                </c:pt>
                <c:pt idx="3033">
                  <c:v>4.98307E-3</c:v>
                </c:pt>
                <c:pt idx="3034">
                  <c:v>4.9834900000000001E-3</c:v>
                </c:pt>
                <c:pt idx="3035">
                  <c:v>4.9838599999999997E-3</c:v>
                </c:pt>
                <c:pt idx="3036">
                  <c:v>4.98395E-3</c:v>
                </c:pt>
                <c:pt idx="3037">
                  <c:v>4.9844199999999998E-3</c:v>
                </c:pt>
                <c:pt idx="3038">
                  <c:v>4.9847900000000002E-3</c:v>
                </c:pt>
                <c:pt idx="3039">
                  <c:v>4.9849300000000003E-3</c:v>
                </c:pt>
                <c:pt idx="3040">
                  <c:v>4.9849300000000003E-3</c:v>
                </c:pt>
                <c:pt idx="3041">
                  <c:v>4.9853099999999997E-3</c:v>
                </c:pt>
                <c:pt idx="3042">
                  <c:v>4.9854499999999998E-3</c:v>
                </c:pt>
                <c:pt idx="3043">
                  <c:v>4.9854900000000004E-3</c:v>
                </c:pt>
                <c:pt idx="3044">
                  <c:v>4.9861000000000003E-3</c:v>
                </c:pt>
                <c:pt idx="3045">
                  <c:v>4.9863800000000003E-3</c:v>
                </c:pt>
                <c:pt idx="3046">
                  <c:v>4.9863800000000003E-3</c:v>
                </c:pt>
                <c:pt idx="3047">
                  <c:v>4.9866600000000004E-3</c:v>
                </c:pt>
                <c:pt idx="3048">
                  <c:v>4.9869900000000002E-3</c:v>
                </c:pt>
                <c:pt idx="3049">
                  <c:v>4.9873599999999997E-3</c:v>
                </c:pt>
                <c:pt idx="3050">
                  <c:v>4.9874100000000003E-3</c:v>
                </c:pt>
                <c:pt idx="3051">
                  <c:v>4.9878700000000002E-3</c:v>
                </c:pt>
                <c:pt idx="3052">
                  <c:v>4.9884300000000003E-3</c:v>
                </c:pt>
                <c:pt idx="3053">
                  <c:v>4.9884300000000003E-3</c:v>
                </c:pt>
                <c:pt idx="3054">
                  <c:v>4.98834E-3</c:v>
                </c:pt>
                <c:pt idx="3055">
                  <c:v>4.9887100000000004E-3</c:v>
                </c:pt>
                <c:pt idx="3056">
                  <c:v>4.9889000000000001E-3</c:v>
                </c:pt>
                <c:pt idx="3057">
                  <c:v>4.9891800000000002E-3</c:v>
                </c:pt>
                <c:pt idx="3058">
                  <c:v>4.9895499999999997E-3</c:v>
                </c:pt>
                <c:pt idx="3059">
                  <c:v>4.9895499999999997E-3</c:v>
                </c:pt>
                <c:pt idx="3060">
                  <c:v>4.98979E-3</c:v>
                </c:pt>
                <c:pt idx="3061">
                  <c:v>4.9902100000000001E-3</c:v>
                </c:pt>
                <c:pt idx="3062">
                  <c:v>4.99053E-3</c:v>
                </c:pt>
                <c:pt idx="3063">
                  <c:v>4.99053E-3</c:v>
                </c:pt>
                <c:pt idx="3064">
                  <c:v>4.9908599999999997E-3</c:v>
                </c:pt>
                <c:pt idx="3065">
                  <c:v>4.9914199999999999E-3</c:v>
                </c:pt>
                <c:pt idx="3066">
                  <c:v>4.9914199999999999E-3</c:v>
                </c:pt>
                <c:pt idx="3067">
                  <c:v>4.9917499999999997E-3</c:v>
                </c:pt>
                <c:pt idx="3068">
                  <c:v>4.9917499999999997E-3</c:v>
                </c:pt>
                <c:pt idx="3069">
                  <c:v>4.9921200000000001E-3</c:v>
                </c:pt>
                <c:pt idx="3070">
                  <c:v>4.9926299999999996E-3</c:v>
                </c:pt>
                <c:pt idx="3071">
                  <c:v>4.9928200000000002E-3</c:v>
                </c:pt>
                <c:pt idx="3072">
                  <c:v>4.9928200000000002E-3</c:v>
                </c:pt>
                <c:pt idx="3073">
                  <c:v>4.9930499999999997E-3</c:v>
                </c:pt>
                <c:pt idx="3074">
                  <c:v>4.9932900000000001E-3</c:v>
                </c:pt>
                <c:pt idx="3075">
                  <c:v>4.9934699999999999E-3</c:v>
                </c:pt>
                <c:pt idx="3076">
                  <c:v>4.9937100000000002E-3</c:v>
                </c:pt>
                <c:pt idx="3077">
                  <c:v>4.9941300000000003E-3</c:v>
                </c:pt>
                <c:pt idx="3078">
                  <c:v>4.9943599999999998E-3</c:v>
                </c:pt>
                <c:pt idx="3079">
                  <c:v>4.9943599999999998E-3</c:v>
                </c:pt>
                <c:pt idx="3080">
                  <c:v>4.9948299999999996E-3</c:v>
                </c:pt>
                <c:pt idx="3081">
                  <c:v>4.9949199999999999E-3</c:v>
                </c:pt>
                <c:pt idx="3082">
                  <c:v>4.9954300000000004E-3</c:v>
                </c:pt>
                <c:pt idx="3083">
                  <c:v>4.9952900000000003E-3</c:v>
                </c:pt>
                <c:pt idx="3084">
                  <c:v>4.9959000000000002E-3</c:v>
                </c:pt>
                <c:pt idx="3085">
                  <c:v>4.9960400000000002E-3</c:v>
                </c:pt>
                <c:pt idx="3086">
                  <c:v>4.9960400000000002E-3</c:v>
                </c:pt>
                <c:pt idx="3087">
                  <c:v>4.9965499999999998E-3</c:v>
                </c:pt>
                <c:pt idx="3088">
                  <c:v>4.99651E-3</c:v>
                </c:pt>
                <c:pt idx="3089">
                  <c:v>4.9969300000000001E-3</c:v>
                </c:pt>
                <c:pt idx="3090">
                  <c:v>4.99725E-3</c:v>
                </c:pt>
                <c:pt idx="3091">
                  <c:v>4.9974399999999997E-3</c:v>
                </c:pt>
                <c:pt idx="3092">
                  <c:v>4.9974399999999997E-3</c:v>
                </c:pt>
                <c:pt idx="3093">
                  <c:v>4.9978100000000001E-3</c:v>
                </c:pt>
                <c:pt idx="3094">
                  <c:v>4.9980500000000004E-3</c:v>
                </c:pt>
                <c:pt idx="3095">
                  <c:v>4.9982300000000002E-3</c:v>
                </c:pt>
                <c:pt idx="3096">
                  <c:v>4.9987E-3</c:v>
                </c:pt>
                <c:pt idx="3097">
                  <c:v>4.9989300000000004E-3</c:v>
                </c:pt>
                <c:pt idx="3098">
                  <c:v>4.9990700000000004E-3</c:v>
                </c:pt>
                <c:pt idx="3099">
                  <c:v>4.9990700000000004E-3</c:v>
                </c:pt>
                <c:pt idx="3100">
                  <c:v>4.9994000000000002E-3</c:v>
                </c:pt>
                <c:pt idx="3101">
                  <c:v>4.9996299999999997E-3</c:v>
                </c:pt>
                <c:pt idx="3102">
                  <c:v>4.9996800000000003E-3</c:v>
                </c:pt>
                <c:pt idx="3103">
                  <c:v>5.0001899999999998E-3</c:v>
                </c:pt>
                <c:pt idx="3104">
                  <c:v>5.0006599999999997E-3</c:v>
                </c:pt>
                <c:pt idx="3105">
                  <c:v>5.0006599999999997E-3</c:v>
                </c:pt>
                <c:pt idx="3106">
                  <c:v>5.00075E-3</c:v>
                </c:pt>
                <c:pt idx="3107">
                  <c:v>5.00089E-3</c:v>
                </c:pt>
                <c:pt idx="3108">
                  <c:v>5.0014500000000002E-3</c:v>
                </c:pt>
                <c:pt idx="3109">
                  <c:v>5.00192E-3</c:v>
                </c:pt>
                <c:pt idx="3110">
                  <c:v>5.0017799999999999E-3</c:v>
                </c:pt>
                <c:pt idx="3111">
                  <c:v>5.0022900000000004E-3</c:v>
                </c:pt>
                <c:pt idx="3112">
                  <c:v>5.0022900000000004E-3</c:v>
                </c:pt>
                <c:pt idx="3113">
                  <c:v>5.0025299999999998E-3</c:v>
                </c:pt>
                <c:pt idx="3114">
                  <c:v>5.0027600000000002E-3</c:v>
                </c:pt>
                <c:pt idx="3115">
                  <c:v>5.00309E-3</c:v>
                </c:pt>
                <c:pt idx="3116">
                  <c:v>5.0031800000000003E-3</c:v>
                </c:pt>
                <c:pt idx="3117">
                  <c:v>5.0035100000000001E-3</c:v>
                </c:pt>
                <c:pt idx="3118">
                  <c:v>5.0035100000000001E-3</c:v>
                </c:pt>
                <c:pt idx="3119">
                  <c:v>5.0040199999999996E-3</c:v>
                </c:pt>
                <c:pt idx="3120">
                  <c:v>5.0039300000000002E-3</c:v>
                </c:pt>
                <c:pt idx="3121">
                  <c:v>5.0042999999999997E-3</c:v>
                </c:pt>
                <c:pt idx="3122">
                  <c:v>5.0049500000000002E-3</c:v>
                </c:pt>
                <c:pt idx="3123">
                  <c:v>5.0048100000000002E-3</c:v>
                </c:pt>
                <c:pt idx="3124">
                  <c:v>5.0051399999999999E-3</c:v>
                </c:pt>
                <c:pt idx="3125">
                  <c:v>5.0051399999999999E-3</c:v>
                </c:pt>
                <c:pt idx="3126">
                  <c:v>5.0053700000000003E-3</c:v>
                </c:pt>
                <c:pt idx="3127">
                  <c:v>5.0058899999999998E-3</c:v>
                </c:pt>
                <c:pt idx="3128">
                  <c:v>5.0058400000000001E-3</c:v>
                </c:pt>
                <c:pt idx="3129">
                  <c:v>5.0062099999999997E-3</c:v>
                </c:pt>
                <c:pt idx="3130">
                  <c:v>5.0066299999999998E-3</c:v>
                </c:pt>
                <c:pt idx="3131">
                  <c:v>5.0066299999999998E-3</c:v>
                </c:pt>
                <c:pt idx="3132">
                  <c:v>5.0068700000000001E-3</c:v>
                </c:pt>
                <c:pt idx="3133">
                  <c:v>5.0069600000000004E-3</c:v>
                </c:pt>
                <c:pt idx="3134">
                  <c:v>5.00761E-3</c:v>
                </c:pt>
                <c:pt idx="3135">
                  <c:v>5.0075700000000003E-3</c:v>
                </c:pt>
                <c:pt idx="3136">
                  <c:v>5.0078500000000003E-3</c:v>
                </c:pt>
                <c:pt idx="3137">
                  <c:v>5.0078900000000001E-3</c:v>
                </c:pt>
                <c:pt idx="3138">
                  <c:v>5.0078900000000001E-3</c:v>
                </c:pt>
                <c:pt idx="3139">
                  <c:v>5.0084500000000002E-3</c:v>
                </c:pt>
                <c:pt idx="3140">
                  <c:v>5.0087300000000003E-3</c:v>
                </c:pt>
                <c:pt idx="3141">
                  <c:v>5.0088299999999997E-3</c:v>
                </c:pt>
                <c:pt idx="3142">
                  <c:v>5.0091500000000004E-3</c:v>
                </c:pt>
                <c:pt idx="3143">
                  <c:v>5.0095299999999999E-3</c:v>
                </c:pt>
                <c:pt idx="3144">
                  <c:v>5.0097600000000003E-3</c:v>
                </c:pt>
                <c:pt idx="3145">
                  <c:v>5.0097600000000003E-3</c:v>
                </c:pt>
                <c:pt idx="3146">
                  <c:v>5.01009E-3</c:v>
                </c:pt>
                <c:pt idx="3147">
                  <c:v>5.0098499999999997E-3</c:v>
                </c:pt>
                <c:pt idx="3148">
                  <c:v>5.0103700000000001E-3</c:v>
                </c:pt>
                <c:pt idx="3149">
                  <c:v>5.0105100000000001E-3</c:v>
                </c:pt>
                <c:pt idx="3150">
                  <c:v>5.0108799999999997E-3</c:v>
                </c:pt>
                <c:pt idx="3151">
                  <c:v>5.0108799999999997E-3</c:v>
                </c:pt>
                <c:pt idx="3152">
                  <c:v>5.0111599999999997E-3</c:v>
                </c:pt>
                <c:pt idx="3153">
                  <c:v>5.0114900000000004E-3</c:v>
                </c:pt>
                <c:pt idx="3154">
                  <c:v>5.0115799999999999E-3</c:v>
                </c:pt>
                <c:pt idx="3155">
                  <c:v>5.01228E-3</c:v>
                </c:pt>
                <c:pt idx="3156">
                  <c:v>5.0122300000000003E-3</c:v>
                </c:pt>
                <c:pt idx="3157">
                  <c:v>5.0123299999999997E-3</c:v>
                </c:pt>
                <c:pt idx="3158">
                  <c:v>5.0123299999999997E-3</c:v>
                </c:pt>
                <c:pt idx="3159">
                  <c:v>5.0126099999999998E-3</c:v>
                </c:pt>
                <c:pt idx="3160">
                  <c:v>5.0128400000000002E-3</c:v>
                </c:pt>
                <c:pt idx="3161">
                  <c:v>5.0135900000000001E-3</c:v>
                </c:pt>
                <c:pt idx="3162">
                  <c:v>5.0134899999999998E-3</c:v>
                </c:pt>
                <c:pt idx="3163">
                  <c:v>5.0140100000000002E-3</c:v>
                </c:pt>
                <c:pt idx="3164">
                  <c:v>5.0140100000000002E-3</c:v>
                </c:pt>
                <c:pt idx="3165">
                  <c:v>5.0140499999999999E-3</c:v>
                </c:pt>
                <c:pt idx="3166">
                  <c:v>5.0142900000000002E-3</c:v>
                </c:pt>
                <c:pt idx="3167">
                  <c:v>5.0147100000000003E-3</c:v>
                </c:pt>
                <c:pt idx="3168">
                  <c:v>5.0148500000000004E-3</c:v>
                </c:pt>
                <c:pt idx="3169">
                  <c:v>5.0152699999999996E-3</c:v>
                </c:pt>
                <c:pt idx="3170">
                  <c:v>5.0154500000000003E-3</c:v>
                </c:pt>
                <c:pt idx="3171">
                  <c:v>5.0154500000000003E-3</c:v>
                </c:pt>
                <c:pt idx="3172">
                  <c:v>5.0157300000000004E-3</c:v>
                </c:pt>
                <c:pt idx="3173">
                  <c:v>5.0160600000000001E-3</c:v>
                </c:pt>
                <c:pt idx="3174">
                  <c:v>5.0162000000000002E-3</c:v>
                </c:pt>
                <c:pt idx="3175">
                  <c:v>5.0165699999999997E-3</c:v>
                </c:pt>
                <c:pt idx="3176">
                  <c:v>5.01667E-3</c:v>
                </c:pt>
                <c:pt idx="3177">
                  <c:v>5.01667E-3</c:v>
                </c:pt>
                <c:pt idx="3178">
                  <c:v>5.0169500000000001E-3</c:v>
                </c:pt>
                <c:pt idx="3179">
                  <c:v>5.0172300000000001E-3</c:v>
                </c:pt>
                <c:pt idx="3180">
                  <c:v>5.0173199999999996E-3</c:v>
                </c:pt>
                <c:pt idx="3181">
                  <c:v>5.01755E-3</c:v>
                </c:pt>
                <c:pt idx="3182">
                  <c:v>5.0179300000000003E-3</c:v>
                </c:pt>
                <c:pt idx="3183">
                  <c:v>5.0181599999999998E-3</c:v>
                </c:pt>
                <c:pt idx="3184">
                  <c:v>5.0181599999999998E-3</c:v>
                </c:pt>
                <c:pt idx="3185">
                  <c:v>5.0184899999999996E-3</c:v>
                </c:pt>
                <c:pt idx="3186">
                  <c:v>5.0188100000000003E-3</c:v>
                </c:pt>
                <c:pt idx="3187">
                  <c:v>5.0189500000000003E-3</c:v>
                </c:pt>
                <c:pt idx="3188">
                  <c:v>5.0194200000000001E-3</c:v>
                </c:pt>
                <c:pt idx="3189">
                  <c:v>5.0195099999999996E-3</c:v>
                </c:pt>
                <c:pt idx="3190">
                  <c:v>5.0195099999999996E-3</c:v>
                </c:pt>
                <c:pt idx="3191">
                  <c:v>5.0196499999999996E-3</c:v>
                </c:pt>
                <c:pt idx="3192">
                  <c:v>5.0201200000000003E-3</c:v>
                </c:pt>
                <c:pt idx="3193">
                  <c:v>5.0202600000000003E-3</c:v>
                </c:pt>
                <c:pt idx="3194">
                  <c:v>5.0202600000000003E-3</c:v>
                </c:pt>
                <c:pt idx="3195">
                  <c:v>5.0208700000000002E-3</c:v>
                </c:pt>
                <c:pt idx="3196">
                  <c:v>5.0211500000000003E-3</c:v>
                </c:pt>
                <c:pt idx="3197">
                  <c:v>5.0211500000000003E-3</c:v>
                </c:pt>
                <c:pt idx="3198">
                  <c:v>5.0214700000000001E-3</c:v>
                </c:pt>
                <c:pt idx="3199">
                  <c:v>5.0217999999999999E-3</c:v>
                </c:pt>
                <c:pt idx="3200">
                  <c:v>5.0217100000000004E-3</c:v>
                </c:pt>
                <c:pt idx="3201">
                  <c:v>5.0222699999999997E-3</c:v>
                </c:pt>
                <c:pt idx="3202">
                  <c:v>5.0221700000000003E-3</c:v>
                </c:pt>
                <c:pt idx="3203">
                  <c:v>5.0225499999999998E-3</c:v>
                </c:pt>
                <c:pt idx="3204">
                  <c:v>5.0225499999999998E-3</c:v>
                </c:pt>
                <c:pt idx="3205">
                  <c:v>5.0228299999999998E-3</c:v>
                </c:pt>
                <c:pt idx="3206">
                  <c:v>5.0232000000000002E-3</c:v>
                </c:pt>
                <c:pt idx="3207">
                  <c:v>5.0234299999999997E-3</c:v>
                </c:pt>
                <c:pt idx="3208">
                  <c:v>5.02353E-3</c:v>
                </c:pt>
                <c:pt idx="3209">
                  <c:v>5.0187699999999997E-3</c:v>
                </c:pt>
                <c:pt idx="3210">
                  <c:v>5.0187699999999997E-3</c:v>
                </c:pt>
                <c:pt idx="3211">
                  <c:v>5.0148500000000004E-3</c:v>
                </c:pt>
                <c:pt idx="3212">
                  <c:v>5.0161499999999996E-3</c:v>
                </c:pt>
                <c:pt idx="3213">
                  <c:v>5.0155E-3</c:v>
                </c:pt>
                <c:pt idx="3214">
                  <c:v>5.0144300000000003E-3</c:v>
                </c:pt>
                <c:pt idx="3215">
                  <c:v>5.0124200000000001E-3</c:v>
                </c:pt>
                <c:pt idx="3216">
                  <c:v>5.0086899999999997E-3</c:v>
                </c:pt>
                <c:pt idx="3217">
                  <c:v>5.0086899999999997E-3</c:v>
                </c:pt>
                <c:pt idx="3218">
                  <c:v>4.99725E-3</c:v>
                </c:pt>
                <c:pt idx="3219">
                  <c:v>4.9857699999999996E-3</c:v>
                </c:pt>
                <c:pt idx="3220">
                  <c:v>4.9784499999999997E-3</c:v>
                </c:pt>
                <c:pt idx="3221">
                  <c:v>4.9738300000000003E-3</c:v>
                </c:pt>
                <c:pt idx="3222">
                  <c:v>4.9721000000000001E-3</c:v>
                </c:pt>
                <c:pt idx="3223">
                  <c:v>4.9721000000000001E-3</c:v>
                </c:pt>
                <c:pt idx="3224">
                  <c:v>4.9707500000000003E-3</c:v>
                </c:pt>
                <c:pt idx="3225">
                  <c:v>4.9698600000000004E-3</c:v>
                </c:pt>
              </c:numCache>
            </c:numRef>
          </c:yVal>
          <c:smooth val="1"/>
          <c:extLst>
            <c:ext xmlns:c16="http://schemas.microsoft.com/office/drawing/2014/chart" uri="{C3380CC4-5D6E-409C-BE32-E72D297353CC}">
              <c16:uniqueId val="{00000001-FEA3-4F01-AC1A-34D596DCA8B7}"/>
            </c:ext>
          </c:extLst>
        </c:ser>
        <c:ser>
          <c:idx val="6"/>
          <c:order val="6"/>
          <c:tx>
            <c:strRef>
              <c:f>'3'!$N$25</c:f>
              <c:strCache>
                <c:ptCount val="1"/>
                <c:pt idx="0">
                  <c:v>Heat</c:v>
                </c:pt>
              </c:strCache>
            </c:strRef>
          </c:tx>
          <c:spPr>
            <a:ln w="22225">
              <a:solidFill>
                <a:srgbClr val="0000FF"/>
              </a:solidFill>
            </a:ln>
          </c:spPr>
          <c:marker>
            <c:symbol val="none"/>
          </c:marker>
          <c:xVal>
            <c:numRef>
              <c:f>'3'!$C$20:$C$1098</c:f>
              <c:numCache>
                <c:formatCode>General</c:formatCode>
                <c:ptCount val="1079"/>
                <c:pt idx="0">
                  <c:v>22.21</c:v>
                </c:pt>
                <c:pt idx="1">
                  <c:v>22.21</c:v>
                </c:pt>
                <c:pt idx="2">
                  <c:v>22.15</c:v>
                </c:pt>
                <c:pt idx="3">
                  <c:v>22.15</c:v>
                </c:pt>
                <c:pt idx="4">
                  <c:v>22.21</c:v>
                </c:pt>
                <c:pt idx="5">
                  <c:v>22.19</c:v>
                </c:pt>
                <c:pt idx="6">
                  <c:v>22.15</c:v>
                </c:pt>
                <c:pt idx="7">
                  <c:v>22.15</c:v>
                </c:pt>
                <c:pt idx="8">
                  <c:v>22.16</c:v>
                </c:pt>
                <c:pt idx="9">
                  <c:v>22.15</c:v>
                </c:pt>
                <c:pt idx="10">
                  <c:v>22.11</c:v>
                </c:pt>
                <c:pt idx="11">
                  <c:v>22.09</c:v>
                </c:pt>
                <c:pt idx="12">
                  <c:v>22.09</c:v>
                </c:pt>
                <c:pt idx="13">
                  <c:v>22.09</c:v>
                </c:pt>
                <c:pt idx="14">
                  <c:v>22.1</c:v>
                </c:pt>
                <c:pt idx="15">
                  <c:v>22.11</c:v>
                </c:pt>
                <c:pt idx="16">
                  <c:v>22.1</c:v>
                </c:pt>
                <c:pt idx="17">
                  <c:v>22.09</c:v>
                </c:pt>
                <c:pt idx="18">
                  <c:v>22.09</c:v>
                </c:pt>
                <c:pt idx="19">
                  <c:v>22.11</c:v>
                </c:pt>
                <c:pt idx="20">
                  <c:v>22.06</c:v>
                </c:pt>
                <c:pt idx="21">
                  <c:v>22.07</c:v>
                </c:pt>
                <c:pt idx="22">
                  <c:v>22.04</c:v>
                </c:pt>
                <c:pt idx="23">
                  <c:v>22.03</c:v>
                </c:pt>
                <c:pt idx="24">
                  <c:v>22.03</c:v>
                </c:pt>
                <c:pt idx="25">
                  <c:v>22.08</c:v>
                </c:pt>
                <c:pt idx="26">
                  <c:v>22.09</c:v>
                </c:pt>
                <c:pt idx="27">
                  <c:v>22.05</c:v>
                </c:pt>
                <c:pt idx="28">
                  <c:v>22.06</c:v>
                </c:pt>
                <c:pt idx="29">
                  <c:v>22.06</c:v>
                </c:pt>
                <c:pt idx="30">
                  <c:v>22.05</c:v>
                </c:pt>
                <c:pt idx="31">
                  <c:v>22.02</c:v>
                </c:pt>
                <c:pt idx="32">
                  <c:v>22.02</c:v>
                </c:pt>
                <c:pt idx="33">
                  <c:v>21.99</c:v>
                </c:pt>
                <c:pt idx="34">
                  <c:v>21.98</c:v>
                </c:pt>
                <c:pt idx="35">
                  <c:v>21.98</c:v>
                </c:pt>
                <c:pt idx="36">
                  <c:v>22.02</c:v>
                </c:pt>
                <c:pt idx="37">
                  <c:v>22.05</c:v>
                </c:pt>
                <c:pt idx="38">
                  <c:v>22.01</c:v>
                </c:pt>
                <c:pt idx="39">
                  <c:v>22</c:v>
                </c:pt>
                <c:pt idx="40">
                  <c:v>21.94</c:v>
                </c:pt>
                <c:pt idx="41">
                  <c:v>21.94</c:v>
                </c:pt>
                <c:pt idx="42">
                  <c:v>21.94</c:v>
                </c:pt>
                <c:pt idx="43">
                  <c:v>21.94</c:v>
                </c:pt>
                <c:pt idx="44">
                  <c:v>21.97</c:v>
                </c:pt>
                <c:pt idx="45">
                  <c:v>21.92</c:v>
                </c:pt>
                <c:pt idx="46">
                  <c:v>21.92</c:v>
                </c:pt>
                <c:pt idx="47">
                  <c:v>21.99</c:v>
                </c:pt>
                <c:pt idx="48">
                  <c:v>21.95</c:v>
                </c:pt>
                <c:pt idx="49">
                  <c:v>22.04</c:v>
                </c:pt>
                <c:pt idx="50">
                  <c:v>22.2</c:v>
                </c:pt>
                <c:pt idx="51">
                  <c:v>22.34</c:v>
                </c:pt>
                <c:pt idx="52">
                  <c:v>22.34</c:v>
                </c:pt>
                <c:pt idx="53">
                  <c:v>22.52</c:v>
                </c:pt>
                <c:pt idx="54">
                  <c:v>22.74</c:v>
                </c:pt>
                <c:pt idx="55">
                  <c:v>22.98</c:v>
                </c:pt>
                <c:pt idx="56">
                  <c:v>23.28</c:v>
                </c:pt>
                <c:pt idx="57">
                  <c:v>23.55</c:v>
                </c:pt>
                <c:pt idx="58">
                  <c:v>23.55</c:v>
                </c:pt>
                <c:pt idx="59">
                  <c:v>23.82</c:v>
                </c:pt>
                <c:pt idx="60">
                  <c:v>24.17</c:v>
                </c:pt>
                <c:pt idx="61">
                  <c:v>24.45</c:v>
                </c:pt>
                <c:pt idx="62">
                  <c:v>24.73</c:v>
                </c:pt>
                <c:pt idx="63">
                  <c:v>24.73</c:v>
                </c:pt>
                <c:pt idx="64">
                  <c:v>25.02</c:v>
                </c:pt>
                <c:pt idx="65">
                  <c:v>25.31</c:v>
                </c:pt>
                <c:pt idx="66">
                  <c:v>25.55</c:v>
                </c:pt>
                <c:pt idx="67">
                  <c:v>25.87</c:v>
                </c:pt>
                <c:pt idx="68">
                  <c:v>26.14</c:v>
                </c:pt>
                <c:pt idx="69">
                  <c:v>26.14</c:v>
                </c:pt>
                <c:pt idx="70">
                  <c:v>26.4</c:v>
                </c:pt>
                <c:pt idx="71">
                  <c:v>26.68</c:v>
                </c:pt>
                <c:pt idx="72">
                  <c:v>26.93</c:v>
                </c:pt>
                <c:pt idx="73">
                  <c:v>27.2</c:v>
                </c:pt>
                <c:pt idx="74">
                  <c:v>27.46</c:v>
                </c:pt>
                <c:pt idx="75">
                  <c:v>27.46</c:v>
                </c:pt>
                <c:pt idx="76">
                  <c:v>27.71</c:v>
                </c:pt>
                <c:pt idx="77">
                  <c:v>27.95</c:v>
                </c:pt>
                <c:pt idx="78">
                  <c:v>28.19</c:v>
                </c:pt>
                <c:pt idx="79">
                  <c:v>28.43</c:v>
                </c:pt>
                <c:pt idx="80">
                  <c:v>28.43</c:v>
                </c:pt>
                <c:pt idx="81">
                  <c:v>28.68</c:v>
                </c:pt>
                <c:pt idx="82">
                  <c:v>29</c:v>
                </c:pt>
                <c:pt idx="83">
                  <c:v>29.23</c:v>
                </c:pt>
                <c:pt idx="84">
                  <c:v>29.48</c:v>
                </c:pt>
                <c:pt idx="85">
                  <c:v>29.71</c:v>
                </c:pt>
                <c:pt idx="86">
                  <c:v>29.71</c:v>
                </c:pt>
                <c:pt idx="87">
                  <c:v>29.89</c:v>
                </c:pt>
                <c:pt idx="88">
                  <c:v>30.19</c:v>
                </c:pt>
                <c:pt idx="89">
                  <c:v>30.37</c:v>
                </c:pt>
                <c:pt idx="90">
                  <c:v>30.63</c:v>
                </c:pt>
                <c:pt idx="91">
                  <c:v>30.94</c:v>
                </c:pt>
                <c:pt idx="92">
                  <c:v>30.94</c:v>
                </c:pt>
                <c:pt idx="93">
                  <c:v>31.19</c:v>
                </c:pt>
                <c:pt idx="94">
                  <c:v>31.43</c:v>
                </c:pt>
                <c:pt idx="95">
                  <c:v>31.71</c:v>
                </c:pt>
                <c:pt idx="96">
                  <c:v>31.91</c:v>
                </c:pt>
                <c:pt idx="97">
                  <c:v>31.91</c:v>
                </c:pt>
                <c:pt idx="98">
                  <c:v>32.21</c:v>
                </c:pt>
                <c:pt idx="99">
                  <c:v>32.44</c:v>
                </c:pt>
                <c:pt idx="100">
                  <c:v>32.69</c:v>
                </c:pt>
                <c:pt idx="101">
                  <c:v>32.97</c:v>
                </c:pt>
                <c:pt idx="102">
                  <c:v>33.21</c:v>
                </c:pt>
                <c:pt idx="103">
                  <c:v>33.21</c:v>
                </c:pt>
                <c:pt idx="104">
                  <c:v>33.44</c:v>
                </c:pt>
                <c:pt idx="105">
                  <c:v>33.69</c:v>
                </c:pt>
                <c:pt idx="106">
                  <c:v>33.950000000000003</c:v>
                </c:pt>
                <c:pt idx="107">
                  <c:v>34.22</c:v>
                </c:pt>
                <c:pt idx="108">
                  <c:v>34.22</c:v>
                </c:pt>
                <c:pt idx="109">
                  <c:v>34.53</c:v>
                </c:pt>
                <c:pt idx="110">
                  <c:v>34.799999999999997</c:v>
                </c:pt>
                <c:pt idx="111">
                  <c:v>35.04</c:v>
                </c:pt>
                <c:pt idx="112">
                  <c:v>35.31</c:v>
                </c:pt>
                <c:pt idx="113">
                  <c:v>35.53</c:v>
                </c:pt>
                <c:pt idx="114">
                  <c:v>35.53</c:v>
                </c:pt>
                <c:pt idx="115">
                  <c:v>35.81</c:v>
                </c:pt>
                <c:pt idx="116">
                  <c:v>36.06</c:v>
                </c:pt>
                <c:pt idx="117">
                  <c:v>36.340000000000003</c:v>
                </c:pt>
                <c:pt idx="118">
                  <c:v>36.68</c:v>
                </c:pt>
                <c:pt idx="119">
                  <c:v>36.94</c:v>
                </c:pt>
                <c:pt idx="120">
                  <c:v>36.94</c:v>
                </c:pt>
                <c:pt idx="121">
                  <c:v>37.21</c:v>
                </c:pt>
                <c:pt idx="122">
                  <c:v>37.46</c:v>
                </c:pt>
                <c:pt idx="123">
                  <c:v>37.78</c:v>
                </c:pt>
                <c:pt idx="124">
                  <c:v>38.07</c:v>
                </c:pt>
                <c:pt idx="125">
                  <c:v>38.07</c:v>
                </c:pt>
                <c:pt idx="126">
                  <c:v>38.35</c:v>
                </c:pt>
                <c:pt idx="127">
                  <c:v>38.67</c:v>
                </c:pt>
                <c:pt idx="128">
                  <c:v>38.94</c:v>
                </c:pt>
                <c:pt idx="129">
                  <c:v>39.19</c:v>
                </c:pt>
                <c:pt idx="130">
                  <c:v>39.47</c:v>
                </c:pt>
                <c:pt idx="131">
                  <c:v>39.47</c:v>
                </c:pt>
                <c:pt idx="132">
                  <c:v>39.75</c:v>
                </c:pt>
                <c:pt idx="133">
                  <c:v>40.04</c:v>
                </c:pt>
                <c:pt idx="134">
                  <c:v>40.4</c:v>
                </c:pt>
                <c:pt idx="135">
                  <c:v>40.71</c:v>
                </c:pt>
                <c:pt idx="136">
                  <c:v>41</c:v>
                </c:pt>
                <c:pt idx="137">
                  <c:v>41</c:v>
                </c:pt>
                <c:pt idx="138">
                  <c:v>41.33</c:v>
                </c:pt>
                <c:pt idx="139">
                  <c:v>41.61</c:v>
                </c:pt>
                <c:pt idx="140">
                  <c:v>41.93</c:v>
                </c:pt>
                <c:pt idx="141">
                  <c:v>42.19</c:v>
                </c:pt>
                <c:pt idx="142">
                  <c:v>42.19</c:v>
                </c:pt>
                <c:pt idx="143">
                  <c:v>42.55</c:v>
                </c:pt>
                <c:pt idx="144">
                  <c:v>42.86</c:v>
                </c:pt>
                <c:pt idx="145">
                  <c:v>43.19</c:v>
                </c:pt>
                <c:pt idx="146">
                  <c:v>43.49</c:v>
                </c:pt>
                <c:pt idx="147">
                  <c:v>43.81</c:v>
                </c:pt>
                <c:pt idx="148">
                  <c:v>43.81</c:v>
                </c:pt>
                <c:pt idx="149">
                  <c:v>44.12</c:v>
                </c:pt>
                <c:pt idx="150">
                  <c:v>44.38</c:v>
                </c:pt>
                <c:pt idx="151">
                  <c:v>44.72</c:v>
                </c:pt>
                <c:pt idx="152">
                  <c:v>45.02</c:v>
                </c:pt>
                <c:pt idx="153">
                  <c:v>45.35</c:v>
                </c:pt>
                <c:pt idx="154">
                  <c:v>45.35</c:v>
                </c:pt>
                <c:pt idx="155">
                  <c:v>45.71</c:v>
                </c:pt>
                <c:pt idx="156">
                  <c:v>46.04</c:v>
                </c:pt>
                <c:pt idx="157">
                  <c:v>46.36</c:v>
                </c:pt>
                <c:pt idx="158">
                  <c:v>46.7</c:v>
                </c:pt>
                <c:pt idx="159">
                  <c:v>46.7</c:v>
                </c:pt>
                <c:pt idx="160">
                  <c:v>46.98</c:v>
                </c:pt>
                <c:pt idx="161">
                  <c:v>47.34</c:v>
                </c:pt>
                <c:pt idx="162">
                  <c:v>47.63</c:v>
                </c:pt>
                <c:pt idx="163">
                  <c:v>47.99</c:v>
                </c:pt>
                <c:pt idx="164">
                  <c:v>48.36</c:v>
                </c:pt>
                <c:pt idx="165">
                  <c:v>48.36</c:v>
                </c:pt>
                <c:pt idx="166">
                  <c:v>48.69</c:v>
                </c:pt>
                <c:pt idx="167">
                  <c:v>49.01</c:v>
                </c:pt>
                <c:pt idx="168">
                  <c:v>49.35</c:v>
                </c:pt>
                <c:pt idx="169">
                  <c:v>49.7</c:v>
                </c:pt>
                <c:pt idx="170">
                  <c:v>50.01</c:v>
                </c:pt>
                <c:pt idx="171">
                  <c:v>50.01</c:v>
                </c:pt>
                <c:pt idx="172">
                  <c:v>50.39</c:v>
                </c:pt>
                <c:pt idx="173">
                  <c:v>50.73</c:v>
                </c:pt>
                <c:pt idx="174">
                  <c:v>51.08</c:v>
                </c:pt>
                <c:pt idx="175">
                  <c:v>51.42</c:v>
                </c:pt>
                <c:pt idx="176">
                  <c:v>51.42</c:v>
                </c:pt>
                <c:pt idx="177">
                  <c:v>51.8</c:v>
                </c:pt>
                <c:pt idx="178">
                  <c:v>52.14</c:v>
                </c:pt>
                <c:pt idx="179">
                  <c:v>52.49</c:v>
                </c:pt>
                <c:pt idx="180">
                  <c:v>52.84</c:v>
                </c:pt>
                <c:pt idx="181">
                  <c:v>53.2</c:v>
                </c:pt>
                <c:pt idx="182">
                  <c:v>53.2</c:v>
                </c:pt>
                <c:pt idx="183">
                  <c:v>53.54</c:v>
                </c:pt>
                <c:pt idx="184">
                  <c:v>53.93</c:v>
                </c:pt>
                <c:pt idx="185">
                  <c:v>54.22</c:v>
                </c:pt>
                <c:pt idx="186">
                  <c:v>54.63</c:v>
                </c:pt>
                <c:pt idx="187">
                  <c:v>54.95</c:v>
                </c:pt>
                <c:pt idx="188">
                  <c:v>54.95</c:v>
                </c:pt>
                <c:pt idx="189">
                  <c:v>55.34</c:v>
                </c:pt>
                <c:pt idx="190">
                  <c:v>55.68</c:v>
                </c:pt>
                <c:pt idx="191">
                  <c:v>56.08</c:v>
                </c:pt>
                <c:pt idx="192">
                  <c:v>56.45</c:v>
                </c:pt>
                <c:pt idx="193">
                  <c:v>56.45</c:v>
                </c:pt>
                <c:pt idx="194">
                  <c:v>56.81</c:v>
                </c:pt>
                <c:pt idx="195">
                  <c:v>57.13</c:v>
                </c:pt>
                <c:pt idx="196">
                  <c:v>57.55</c:v>
                </c:pt>
                <c:pt idx="197">
                  <c:v>57.87</c:v>
                </c:pt>
                <c:pt idx="198">
                  <c:v>58.26</c:v>
                </c:pt>
                <c:pt idx="199">
                  <c:v>58.26</c:v>
                </c:pt>
                <c:pt idx="200">
                  <c:v>58.67</c:v>
                </c:pt>
                <c:pt idx="201">
                  <c:v>59.04</c:v>
                </c:pt>
                <c:pt idx="202">
                  <c:v>59.43</c:v>
                </c:pt>
                <c:pt idx="203">
                  <c:v>59.8</c:v>
                </c:pt>
                <c:pt idx="204">
                  <c:v>60.21</c:v>
                </c:pt>
                <c:pt idx="205">
                  <c:v>60.21</c:v>
                </c:pt>
                <c:pt idx="206">
                  <c:v>60.54</c:v>
                </c:pt>
                <c:pt idx="207">
                  <c:v>60.96</c:v>
                </c:pt>
                <c:pt idx="208">
                  <c:v>61.34</c:v>
                </c:pt>
                <c:pt idx="209">
                  <c:v>61.73</c:v>
                </c:pt>
                <c:pt idx="210">
                  <c:v>61.73</c:v>
                </c:pt>
                <c:pt idx="211">
                  <c:v>62.1</c:v>
                </c:pt>
                <c:pt idx="212">
                  <c:v>62.49</c:v>
                </c:pt>
                <c:pt idx="213">
                  <c:v>62.89</c:v>
                </c:pt>
                <c:pt idx="214">
                  <c:v>63.26</c:v>
                </c:pt>
                <c:pt idx="215">
                  <c:v>63.68</c:v>
                </c:pt>
                <c:pt idx="216">
                  <c:v>63.68</c:v>
                </c:pt>
                <c:pt idx="217">
                  <c:v>64.06</c:v>
                </c:pt>
                <c:pt idx="218">
                  <c:v>64.459999999999994</c:v>
                </c:pt>
                <c:pt idx="219">
                  <c:v>64.86</c:v>
                </c:pt>
                <c:pt idx="220">
                  <c:v>65.22</c:v>
                </c:pt>
                <c:pt idx="221">
                  <c:v>65.62</c:v>
                </c:pt>
                <c:pt idx="222">
                  <c:v>65.62</c:v>
                </c:pt>
                <c:pt idx="223">
                  <c:v>66.02</c:v>
                </c:pt>
                <c:pt idx="224">
                  <c:v>66.44</c:v>
                </c:pt>
                <c:pt idx="225">
                  <c:v>66.84</c:v>
                </c:pt>
                <c:pt idx="226">
                  <c:v>67.239999999999995</c:v>
                </c:pt>
                <c:pt idx="227">
                  <c:v>67.239999999999995</c:v>
                </c:pt>
                <c:pt idx="228">
                  <c:v>67.650000000000006</c:v>
                </c:pt>
                <c:pt idx="229">
                  <c:v>68.05</c:v>
                </c:pt>
                <c:pt idx="230">
                  <c:v>68.45</c:v>
                </c:pt>
                <c:pt idx="231">
                  <c:v>68.83</c:v>
                </c:pt>
                <c:pt idx="232">
                  <c:v>69.23</c:v>
                </c:pt>
                <c:pt idx="233">
                  <c:v>69.23</c:v>
                </c:pt>
                <c:pt idx="234">
                  <c:v>69.64</c:v>
                </c:pt>
                <c:pt idx="235">
                  <c:v>70.06</c:v>
                </c:pt>
                <c:pt idx="236">
                  <c:v>70.52</c:v>
                </c:pt>
                <c:pt idx="237">
                  <c:v>70.930000000000007</c:v>
                </c:pt>
                <c:pt idx="238">
                  <c:v>71.34</c:v>
                </c:pt>
                <c:pt idx="239">
                  <c:v>71.34</c:v>
                </c:pt>
                <c:pt idx="240">
                  <c:v>71.75</c:v>
                </c:pt>
                <c:pt idx="241">
                  <c:v>72.099999999999994</c:v>
                </c:pt>
                <c:pt idx="242">
                  <c:v>72.55</c:v>
                </c:pt>
                <c:pt idx="243">
                  <c:v>72.98</c:v>
                </c:pt>
                <c:pt idx="244">
                  <c:v>72.98</c:v>
                </c:pt>
                <c:pt idx="245">
                  <c:v>73.38</c:v>
                </c:pt>
                <c:pt idx="246">
                  <c:v>73.86</c:v>
                </c:pt>
                <c:pt idx="247">
                  <c:v>74.25</c:v>
                </c:pt>
                <c:pt idx="248">
                  <c:v>74.7</c:v>
                </c:pt>
                <c:pt idx="249">
                  <c:v>75.13</c:v>
                </c:pt>
                <c:pt idx="250">
                  <c:v>75.13</c:v>
                </c:pt>
                <c:pt idx="251">
                  <c:v>75.55</c:v>
                </c:pt>
                <c:pt idx="252">
                  <c:v>75.94</c:v>
                </c:pt>
                <c:pt idx="253">
                  <c:v>76.37</c:v>
                </c:pt>
                <c:pt idx="254">
                  <c:v>76.77</c:v>
                </c:pt>
                <c:pt idx="255">
                  <c:v>77.22</c:v>
                </c:pt>
                <c:pt idx="256">
                  <c:v>77.22</c:v>
                </c:pt>
                <c:pt idx="257">
                  <c:v>77.680000000000007</c:v>
                </c:pt>
                <c:pt idx="258">
                  <c:v>78.12</c:v>
                </c:pt>
                <c:pt idx="259">
                  <c:v>78.52</c:v>
                </c:pt>
                <c:pt idx="260">
                  <c:v>78.97</c:v>
                </c:pt>
                <c:pt idx="261">
                  <c:v>78.97</c:v>
                </c:pt>
                <c:pt idx="262">
                  <c:v>79.38</c:v>
                </c:pt>
                <c:pt idx="263">
                  <c:v>79.819999999999993</c:v>
                </c:pt>
                <c:pt idx="264">
                  <c:v>80.25</c:v>
                </c:pt>
                <c:pt idx="265">
                  <c:v>80.69</c:v>
                </c:pt>
                <c:pt idx="266">
                  <c:v>81.150000000000006</c:v>
                </c:pt>
                <c:pt idx="267">
                  <c:v>81.150000000000006</c:v>
                </c:pt>
                <c:pt idx="268">
                  <c:v>81.599999999999994</c:v>
                </c:pt>
                <c:pt idx="269">
                  <c:v>82.05</c:v>
                </c:pt>
                <c:pt idx="270">
                  <c:v>82.49</c:v>
                </c:pt>
                <c:pt idx="271">
                  <c:v>82.92</c:v>
                </c:pt>
                <c:pt idx="272">
                  <c:v>83.35</c:v>
                </c:pt>
                <c:pt idx="273">
                  <c:v>83.35</c:v>
                </c:pt>
                <c:pt idx="274">
                  <c:v>83.77</c:v>
                </c:pt>
                <c:pt idx="275">
                  <c:v>84.22</c:v>
                </c:pt>
                <c:pt idx="276">
                  <c:v>84.72</c:v>
                </c:pt>
                <c:pt idx="277">
                  <c:v>85.17</c:v>
                </c:pt>
                <c:pt idx="278">
                  <c:v>85.17</c:v>
                </c:pt>
                <c:pt idx="279">
                  <c:v>85.61</c:v>
                </c:pt>
                <c:pt idx="280">
                  <c:v>86.05</c:v>
                </c:pt>
                <c:pt idx="281">
                  <c:v>86.5</c:v>
                </c:pt>
                <c:pt idx="282">
                  <c:v>86.91</c:v>
                </c:pt>
                <c:pt idx="283">
                  <c:v>87.37</c:v>
                </c:pt>
                <c:pt idx="284">
                  <c:v>87.37</c:v>
                </c:pt>
                <c:pt idx="285">
                  <c:v>87.84</c:v>
                </c:pt>
                <c:pt idx="286">
                  <c:v>88.29</c:v>
                </c:pt>
                <c:pt idx="287">
                  <c:v>88.77</c:v>
                </c:pt>
                <c:pt idx="288">
                  <c:v>89.21</c:v>
                </c:pt>
                <c:pt idx="289">
                  <c:v>89.68</c:v>
                </c:pt>
                <c:pt idx="290">
                  <c:v>89.68</c:v>
                </c:pt>
                <c:pt idx="291">
                  <c:v>90.14</c:v>
                </c:pt>
                <c:pt idx="292">
                  <c:v>90.61</c:v>
                </c:pt>
                <c:pt idx="293">
                  <c:v>91.04</c:v>
                </c:pt>
                <c:pt idx="294">
                  <c:v>91.49</c:v>
                </c:pt>
                <c:pt idx="295">
                  <c:v>91.49</c:v>
                </c:pt>
                <c:pt idx="296">
                  <c:v>91.97</c:v>
                </c:pt>
                <c:pt idx="297">
                  <c:v>92.41</c:v>
                </c:pt>
                <c:pt idx="298">
                  <c:v>92.93</c:v>
                </c:pt>
                <c:pt idx="299">
                  <c:v>93.4</c:v>
                </c:pt>
                <c:pt idx="300">
                  <c:v>93.88</c:v>
                </c:pt>
                <c:pt idx="301">
                  <c:v>93.88</c:v>
                </c:pt>
                <c:pt idx="302">
                  <c:v>94.32</c:v>
                </c:pt>
                <c:pt idx="303">
                  <c:v>94.74</c:v>
                </c:pt>
                <c:pt idx="304">
                  <c:v>95.2</c:v>
                </c:pt>
                <c:pt idx="305">
                  <c:v>95.71</c:v>
                </c:pt>
                <c:pt idx="306">
                  <c:v>96.2</c:v>
                </c:pt>
                <c:pt idx="307">
                  <c:v>96.2</c:v>
                </c:pt>
                <c:pt idx="308">
                  <c:v>96.67</c:v>
                </c:pt>
                <c:pt idx="309">
                  <c:v>97.15</c:v>
                </c:pt>
                <c:pt idx="310">
                  <c:v>97.61</c:v>
                </c:pt>
                <c:pt idx="311">
                  <c:v>98.07</c:v>
                </c:pt>
                <c:pt idx="312">
                  <c:v>98.07</c:v>
                </c:pt>
                <c:pt idx="313">
                  <c:v>98.54</c:v>
                </c:pt>
                <c:pt idx="314">
                  <c:v>99</c:v>
                </c:pt>
                <c:pt idx="315">
                  <c:v>99.46</c:v>
                </c:pt>
                <c:pt idx="316">
                  <c:v>99.94</c:v>
                </c:pt>
                <c:pt idx="317">
                  <c:v>100.45</c:v>
                </c:pt>
                <c:pt idx="318">
                  <c:v>100.45</c:v>
                </c:pt>
                <c:pt idx="319">
                  <c:v>100.96</c:v>
                </c:pt>
                <c:pt idx="320">
                  <c:v>101.45</c:v>
                </c:pt>
                <c:pt idx="321">
                  <c:v>101.93</c:v>
                </c:pt>
                <c:pt idx="322">
                  <c:v>102.41</c:v>
                </c:pt>
                <c:pt idx="323">
                  <c:v>102.85</c:v>
                </c:pt>
                <c:pt idx="324">
                  <c:v>102.85</c:v>
                </c:pt>
                <c:pt idx="325">
                  <c:v>103.38</c:v>
                </c:pt>
                <c:pt idx="326">
                  <c:v>103.82</c:v>
                </c:pt>
                <c:pt idx="327">
                  <c:v>104.36</c:v>
                </c:pt>
                <c:pt idx="328">
                  <c:v>104.84</c:v>
                </c:pt>
                <c:pt idx="329">
                  <c:v>104.84</c:v>
                </c:pt>
                <c:pt idx="330">
                  <c:v>105.32</c:v>
                </c:pt>
                <c:pt idx="331">
                  <c:v>105.83</c:v>
                </c:pt>
                <c:pt idx="332">
                  <c:v>106.34</c:v>
                </c:pt>
                <c:pt idx="333">
                  <c:v>106.82</c:v>
                </c:pt>
                <c:pt idx="334">
                  <c:v>107.3</c:v>
                </c:pt>
                <c:pt idx="335">
                  <c:v>107.3</c:v>
                </c:pt>
                <c:pt idx="336">
                  <c:v>107.79</c:v>
                </c:pt>
                <c:pt idx="337">
                  <c:v>108.25</c:v>
                </c:pt>
                <c:pt idx="338">
                  <c:v>108.78</c:v>
                </c:pt>
                <c:pt idx="339">
                  <c:v>109.27</c:v>
                </c:pt>
                <c:pt idx="340">
                  <c:v>109.75</c:v>
                </c:pt>
                <c:pt idx="341">
                  <c:v>109.75</c:v>
                </c:pt>
                <c:pt idx="342">
                  <c:v>110.23</c:v>
                </c:pt>
                <c:pt idx="343">
                  <c:v>110.73</c:v>
                </c:pt>
                <c:pt idx="344">
                  <c:v>111.22</c:v>
                </c:pt>
                <c:pt idx="345">
                  <c:v>111.73</c:v>
                </c:pt>
                <c:pt idx="346">
                  <c:v>111.73</c:v>
                </c:pt>
                <c:pt idx="347">
                  <c:v>112.26</c:v>
                </c:pt>
                <c:pt idx="348">
                  <c:v>112.71</c:v>
                </c:pt>
                <c:pt idx="349">
                  <c:v>113.23</c:v>
                </c:pt>
                <c:pt idx="350">
                  <c:v>113.75</c:v>
                </c:pt>
                <c:pt idx="351">
                  <c:v>114.23</c:v>
                </c:pt>
                <c:pt idx="352">
                  <c:v>114.23</c:v>
                </c:pt>
                <c:pt idx="353">
                  <c:v>114.74</c:v>
                </c:pt>
                <c:pt idx="354">
                  <c:v>115.21</c:v>
                </c:pt>
                <c:pt idx="355">
                  <c:v>115.71</c:v>
                </c:pt>
                <c:pt idx="356">
                  <c:v>116.21</c:v>
                </c:pt>
                <c:pt idx="357">
                  <c:v>116.71</c:v>
                </c:pt>
                <c:pt idx="358">
                  <c:v>116.71</c:v>
                </c:pt>
                <c:pt idx="359">
                  <c:v>117.27</c:v>
                </c:pt>
                <c:pt idx="360">
                  <c:v>117.77</c:v>
                </c:pt>
                <c:pt idx="361">
                  <c:v>118.3</c:v>
                </c:pt>
                <c:pt idx="362">
                  <c:v>118.77</c:v>
                </c:pt>
                <c:pt idx="363">
                  <c:v>118.77</c:v>
                </c:pt>
                <c:pt idx="364">
                  <c:v>119.27</c:v>
                </c:pt>
                <c:pt idx="365">
                  <c:v>119.75</c:v>
                </c:pt>
                <c:pt idx="366">
                  <c:v>120.27</c:v>
                </c:pt>
                <c:pt idx="367">
                  <c:v>120.78</c:v>
                </c:pt>
                <c:pt idx="368">
                  <c:v>121.28</c:v>
                </c:pt>
                <c:pt idx="369">
                  <c:v>121.28</c:v>
                </c:pt>
                <c:pt idx="370">
                  <c:v>121.84</c:v>
                </c:pt>
                <c:pt idx="371">
                  <c:v>122.36</c:v>
                </c:pt>
                <c:pt idx="372">
                  <c:v>122.89</c:v>
                </c:pt>
                <c:pt idx="373">
                  <c:v>123.39</c:v>
                </c:pt>
                <c:pt idx="374">
                  <c:v>123.93</c:v>
                </c:pt>
                <c:pt idx="375">
                  <c:v>123.93</c:v>
                </c:pt>
                <c:pt idx="376">
                  <c:v>124.47</c:v>
                </c:pt>
                <c:pt idx="377">
                  <c:v>124.96</c:v>
                </c:pt>
                <c:pt idx="378">
                  <c:v>125.46</c:v>
                </c:pt>
                <c:pt idx="379">
                  <c:v>125.96</c:v>
                </c:pt>
                <c:pt idx="380">
                  <c:v>125.96</c:v>
                </c:pt>
                <c:pt idx="381">
                  <c:v>126.48</c:v>
                </c:pt>
                <c:pt idx="382">
                  <c:v>127.01</c:v>
                </c:pt>
                <c:pt idx="383">
                  <c:v>127.53</c:v>
                </c:pt>
                <c:pt idx="384">
                  <c:v>128.07</c:v>
                </c:pt>
                <c:pt idx="385">
                  <c:v>128.6</c:v>
                </c:pt>
                <c:pt idx="386">
                  <c:v>128.6</c:v>
                </c:pt>
                <c:pt idx="387">
                  <c:v>129.12</c:v>
                </c:pt>
                <c:pt idx="388">
                  <c:v>129.65</c:v>
                </c:pt>
                <c:pt idx="389">
                  <c:v>130.16999999999999</c:v>
                </c:pt>
                <c:pt idx="390">
                  <c:v>130.69</c:v>
                </c:pt>
                <c:pt idx="391">
                  <c:v>131.21</c:v>
                </c:pt>
                <c:pt idx="392">
                  <c:v>131.21</c:v>
                </c:pt>
                <c:pt idx="393">
                  <c:v>131.75</c:v>
                </c:pt>
                <c:pt idx="394">
                  <c:v>132.29</c:v>
                </c:pt>
                <c:pt idx="395">
                  <c:v>132.82</c:v>
                </c:pt>
                <c:pt idx="396">
                  <c:v>133.35</c:v>
                </c:pt>
                <c:pt idx="397">
                  <c:v>133.35</c:v>
                </c:pt>
                <c:pt idx="398">
                  <c:v>133.84</c:v>
                </c:pt>
                <c:pt idx="399">
                  <c:v>134.35</c:v>
                </c:pt>
                <c:pt idx="400">
                  <c:v>134.93</c:v>
                </c:pt>
                <c:pt idx="401">
                  <c:v>135.49</c:v>
                </c:pt>
                <c:pt idx="402">
                  <c:v>136.02000000000001</c:v>
                </c:pt>
                <c:pt idx="403">
                  <c:v>136.02000000000001</c:v>
                </c:pt>
                <c:pt idx="404">
                  <c:v>136.53</c:v>
                </c:pt>
                <c:pt idx="405">
                  <c:v>137.04</c:v>
                </c:pt>
                <c:pt idx="406">
                  <c:v>137.56</c:v>
                </c:pt>
                <c:pt idx="407">
                  <c:v>138.1</c:v>
                </c:pt>
                <c:pt idx="408">
                  <c:v>138.66999999999999</c:v>
                </c:pt>
                <c:pt idx="409">
                  <c:v>138.66999999999999</c:v>
                </c:pt>
                <c:pt idx="410">
                  <c:v>139.22</c:v>
                </c:pt>
                <c:pt idx="411">
                  <c:v>139.74</c:v>
                </c:pt>
                <c:pt idx="412">
                  <c:v>140.28</c:v>
                </c:pt>
                <c:pt idx="413">
                  <c:v>140.82</c:v>
                </c:pt>
                <c:pt idx="414">
                  <c:v>140.82</c:v>
                </c:pt>
                <c:pt idx="415">
                  <c:v>141.37</c:v>
                </c:pt>
                <c:pt idx="416">
                  <c:v>141.86000000000001</c:v>
                </c:pt>
                <c:pt idx="417">
                  <c:v>142.44999999999999</c:v>
                </c:pt>
                <c:pt idx="418">
                  <c:v>142.94999999999999</c:v>
                </c:pt>
                <c:pt idx="419">
                  <c:v>143.49</c:v>
                </c:pt>
                <c:pt idx="420">
                  <c:v>143.49</c:v>
                </c:pt>
                <c:pt idx="421">
                  <c:v>144.06</c:v>
                </c:pt>
                <c:pt idx="422">
                  <c:v>144.6</c:v>
                </c:pt>
                <c:pt idx="423">
                  <c:v>145.13</c:v>
                </c:pt>
                <c:pt idx="424">
                  <c:v>145.68</c:v>
                </c:pt>
                <c:pt idx="425">
                  <c:v>146.24</c:v>
                </c:pt>
                <c:pt idx="426">
                  <c:v>146.24</c:v>
                </c:pt>
                <c:pt idx="427">
                  <c:v>146.78</c:v>
                </c:pt>
                <c:pt idx="428">
                  <c:v>147.32</c:v>
                </c:pt>
                <c:pt idx="429">
                  <c:v>147.88999999999999</c:v>
                </c:pt>
                <c:pt idx="430">
                  <c:v>148.41</c:v>
                </c:pt>
                <c:pt idx="431">
                  <c:v>148.41</c:v>
                </c:pt>
                <c:pt idx="432">
                  <c:v>148.96</c:v>
                </c:pt>
                <c:pt idx="433">
                  <c:v>149.5</c:v>
                </c:pt>
                <c:pt idx="434">
                  <c:v>150.08000000000001</c:v>
                </c:pt>
                <c:pt idx="435">
                  <c:v>150.63999999999999</c:v>
                </c:pt>
                <c:pt idx="436">
                  <c:v>151.16</c:v>
                </c:pt>
                <c:pt idx="437">
                  <c:v>151.16</c:v>
                </c:pt>
                <c:pt idx="438">
                  <c:v>151.72999999999999</c:v>
                </c:pt>
                <c:pt idx="439">
                  <c:v>152.28</c:v>
                </c:pt>
                <c:pt idx="440">
                  <c:v>152.83000000000001</c:v>
                </c:pt>
                <c:pt idx="441">
                  <c:v>153.36000000000001</c:v>
                </c:pt>
                <c:pt idx="442">
                  <c:v>153.91</c:v>
                </c:pt>
                <c:pt idx="443">
                  <c:v>153.91</c:v>
                </c:pt>
                <c:pt idx="444">
                  <c:v>154.46</c:v>
                </c:pt>
                <c:pt idx="445">
                  <c:v>155</c:v>
                </c:pt>
                <c:pt idx="446">
                  <c:v>155.62</c:v>
                </c:pt>
                <c:pt idx="447">
                  <c:v>156.16999999999999</c:v>
                </c:pt>
                <c:pt idx="448">
                  <c:v>156.16999999999999</c:v>
                </c:pt>
                <c:pt idx="449">
                  <c:v>156.71</c:v>
                </c:pt>
                <c:pt idx="450">
                  <c:v>157.28</c:v>
                </c:pt>
                <c:pt idx="451">
                  <c:v>157.82</c:v>
                </c:pt>
                <c:pt idx="452">
                  <c:v>158.37</c:v>
                </c:pt>
                <c:pt idx="453">
                  <c:v>158.91</c:v>
                </c:pt>
                <c:pt idx="454">
                  <c:v>158.91</c:v>
                </c:pt>
                <c:pt idx="455">
                  <c:v>159.49</c:v>
                </c:pt>
                <c:pt idx="456">
                  <c:v>160.07</c:v>
                </c:pt>
                <c:pt idx="457">
                  <c:v>160.61000000000001</c:v>
                </c:pt>
                <c:pt idx="458">
                  <c:v>161.21</c:v>
                </c:pt>
                <c:pt idx="459">
                  <c:v>161.75</c:v>
                </c:pt>
                <c:pt idx="460">
                  <c:v>161.75</c:v>
                </c:pt>
                <c:pt idx="461">
                  <c:v>162.32</c:v>
                </c:pt>
                <c:pt idx="462">
                  <c:v>162.83000000000001</c:v>
                </c:pt>
                <c:pt idx="463">
                  <c:v>163.44999999999999</c:v>
                </c:pt>
                <c:pt idx="464">
                  <c:v>164.01</c:v>
                </c:pt>
                <c:pt idx="465">
                  <c:v>164.01</c:v>
                </c:pt>
                <c:pt idx="466">
                  <c:v>164.55</c:v>
                </c:pt>
                <c:pt idx="467">
                  <c:v>165.09</c:v>
                </c:pt>
                <c:pt idx="468">
                  <c:v>165.68</c:v>
                </c:pt>
                <c:pt idx="469">
                  <c:v>166.23</c:v>
                </c:pt>
                <c:pt idx="470">
                  <c:v>166.8</c:v>
                </c:pt>
                <c:pt idx="471">
                  <c:v>166.8</c:v>
                </c:pt>
                <c:pt idx="472">
                  <c:v>167.38</c:v>
                </c:pt>
                <c:pt idx="473">
                  <c:v>167.95</c:v>
                </c:pt>
                <c:pt idx="474">
                  <c:v>168.51</c:v>
                </c:pt>
                <c:pt idx="475">
                  <c:v>169.09</c:v>
                </c:pt>
                <c:pt idx="476">
                  <c:v>169.64</c:v>
                </c:pt>
                <c:pt idx="477">
                  <c:v>169.64</c:v>
                </c:pt>
                <c:pt idx="478">
                  <c:v>170.23</c:v>
                </c:pt>
                <c:pt idx="479">
                  <c:v>170.76</c:v>
                </c:pt>
                <c:pt idx="480">
                  <c:v>171.35</c:v>
                </c:pt>
                <c:pt idx="481">
                  <c:v>171.91</c:v>
                </c:pt>
                <c:pt idx="482">
                  <c:v>171.91</c:v>
                </c:pt>
                <c:pt idx="483">
                  <c:v>172.48</c:v>
                </c:pt>
                <c:pt idx="484">
                  <c:v>173.07</c:v>
                </c:pt>
                <c:pt idx="485">
                  <c:v>173.66</c:v>
                </c:pt>
                <c:pt idx="486">
                  <c:v>174.23</c:v>
                </c:pt>
                <c:pt idx="487">
                  <c:v>174.8</c:v>
                </c:pt>
                <c:pt idx="488">
                  <c:v>174.8</c:v>
                </c:pt>
                <c:pt idx="489">
                  <c:v>175.38</c:v>
                </c:pt>
                <c:pt idx="490">
                  <c:v>175.96</c:v>
                </c:pt>
                <c:pt idx="491">
                  <c:v>176.51</c:v>
                </c:pt>
                <c:pt idx="492">
                  <c:v>177.09</c:v>
                </c:pt>
                <c:pt idx="493">
                  <c:v>177.67</c:v>
                </c:pt>
                <c:pt idx="494">
                  <c:v>177.67</c:v>
                </c:pt>
                <c:pt idx="495">
                  <c:v>178.22</c:v>
                </c:pt>
                <c:pt idx="496">
                  <c:v>178.83</c:v>
                </c:pt>
                <c:pt idx="497">
                  <c:v>179.38</c:v>
                </c:pt>
                <c:pt idx="498">
                  <c:v>180.01</c:v>
                </c:pt>
                <c:pt idx="499">
                  <c:v>180.01</c:v>
                </c:pt>
                <c:pt idx="500">
                  <c:v>180.57</c:v>
                </c:pt>
                <c:pt idx="501">
                  <c:v>181.13</c:v>
                </c:pt>
                <c:pt idx="502">
                  <c:v>181.74</c:v>
                </c:pt>
                <c:pt idx="503">
                  <c:v>182.31</c:v>
                </c:pt>
                <c:pt idx="504">
                  <c:v>182.91</c:v>
                </c:pt>
                <c:pt idx="505">
                  <c:v>182.91</c:v>
                </c:pt>
                <c:pt idx="506">
                  <c:v>183.46</c:v>
                </c:pt>
                <c:pt idx="507">
                  <c:v>184.02</c:v>
                </c:pt>
                <c:pt idx="508">
                  <c:v>184.61</c:v>
                </c:pt>
                <c:pt idx="509">
                  <c:v>185.23</c:v>
                </c:pt>
                <c:pt idx="510">
                  <c:v>185.79</c:v>
                </c:pt>
                <c:pt idx="511">
                  <c:v>185.79</c:v>
                </c:pt>
                <c:pt idx="512">
                  <c:v>186.36</c:v>
                </c:pt>
                <c:pt idx="513">
                  <c:v>186.94</c:v>
                </c:pt>
                <c:pt idx="514">
                  <c:v>187.52</c:v>
                </c:pt>
                <c:pt idx="515">
                  <c:v>188.13</c:v>
                </c:pt>
                <c:pt idx="516">
                  <c:v>188.13</c:v>
                </c:pt>
                <c:pt idx="517">
                  <c:v>188.72</c:v>
                </c:pt>
                <c:pt idx="518">
                  <c:v>189.29</c:v>
                </c:pt>
                <c:pt idx="519">
                  <c:v>189.9</c:v>
                </c:pt>
                <c:pt idx="520">
                  <c:v>190.44</c:v>
                </c:pt>
                <c:pt idx="521">
                  <c:v>191.05</c:v>
                </c:pt>
                <c:pt idx="522">
                  <c:v>191.05</c:v>
                </c:pt>
                <c:pt idx="523">
                  <c:v>191.63</c:v>
                </c:pt>
                <c:pt idx="524">
                  <c:v>192.22</c:v>
                </c:pt>
                <c:pt idx="525">
                  <c:v>192.79</c:v>
                </c:pt>
                <c:pt idx="526">
                  <c:v>193.37</c:v>
                </c:pt>
                <c:pt idx="527">
                  <c:v>193.93</c:v>
                </c:pt>
                <c:pt idx="528">
                  <c:v>193.93</c:v>
                </c:pt>
                <c:pt idx="529">
                  <c:v>194.53</c:v>
                </c:pt>
                <c:pt idx="530">
                  <c:v>195.11</c:v>
                </c:pt>
                <c:pt idx="531">
                  <c:v>195.73</c:v>
                </c:pt>
                <c:pt idx="532">
                  <c:v>196.29</c:v>
                </c:pt>
                <c:pt idx="533">
                  <c:v>196.86</c:v>
                </c:pt>
                <c:pt idx="534">
                  <c:v>196.86</c:v>
                </c:pt>
                <c:pt idx="535">
                  <c:v>197.39</c:v>
                </c:pt>
                <c:pt idx="536">
                  <c:v>198.02</c:v>
                </c:pt>
                <c:pt idx="537">
                  <c:v>198.6</c:v>
                </c:pt>
                <c:pt idx="538">
                  <c:v>199.2</c:v>
                </c:pt>
                <c:pt idx="539">
                  <c:v>199.77</c:v>
                </c:pt>
                <c:pt idx="540">
                  <c:v>200.33</c:v>
                </c:pt>
                <c:pt idx="541">
                  <c:v>200.33</c:v>
                </c:pt>
                <c:pt idx="542">
                  <c:v>200.92</c:v>
                </c:pt>
                <c:pt idx="543">
                  <c:v>201.53</c:v>
                </c:pt>
                <c:pt idx="544">
                  <c:v>202.09</c:v>
                </c:pt>
                <c:pt idx="545">
                  <c:v>202.71</c:v>
                </c:pt>
                <c:pt idx="546">
                  <c:v>203.29</c:v>
                </c:pt>
                <c:pt idx="547">
                  <c:v>203.29</c:v>
                </c:pt>
                <c:pt idx="548">
                  <c:v>203.84</c:v>
                </c:pt>
                <c:pt idx="549">
                  <c:v>204.45</c:v>
                </c:pt>
                <c:pt idx="550">
                  <c:v>205.05</c:v>
                </c:pt>
                <c:pt idx="551">
                  <c:v>205.62</c:v>
                </c:pt>
                <c:pt idx="552">
                  <c:v>206.24</c:v>
                </c:pt>
                <c:pt idx="553">
                  <c:v>206.24</c:v>
                </c:pt>
                <c:pt idx="554">
                  <c:v>206.82</c:v>
                </c:pt>
                <c:pt idx="555">
                  <c:v>207.38</c:v>
                </c:pt>
                <c:pt idx="556">
                  <c:v>208.02</c:v>
                </c:pt>
                <c:pt idx="557">
                  <c:v>208.61</c:v>
                </c:pt>
                <c:pt idx="558">
                  <c:v>209.21</c:v>
                </c:pt>
                <c:pt idx="559">
                  <c:v>209.21</c:v>
                </c:pt>
                <c:pt idx="560">
                  <c:v>209.79</c:v>
                </c:pt>
                <c:pt idx="561">
                  <c:v>210.34</c:v>
                </c:pt>
                <c:pt idx="562">
                  <c:v>210.93</c:v>
                </c:pt>
                <c:pt idx="563">
                  <c:v>211.54</c:v>
                </c:pt>
                <c:pt idx="564">
                  <c:v>212.11</c:v>
                </c:pt>
                <c:pt idx="565">
                  <c:v>212.11</c:v>
                </c:pt>
                <c:pt idx="566">
                  <c:v>212.74</c:v>
                </c:pt>
                <c:pt idx="567">
                  <c:v>213.34</c:v>
                </c:pt>
                <c:pt idx="568">
                  <c:v>213.89</c:v>
                </c:pt>
                <c:pt idx="569">
                  <c:v>214.51</c:v>
                </c:pt>
                <c:pt idx="570">
                  <c:v>215.09</c:v>
                </c:pt>
                <c:pt idx="571">
                  <c:v>215.09</c:v>
                </c:pt>
                <c:pt idx="572">
                  <c:v>215.68</c:v>
                </c:pt>
                <c:pt idx="573">
                  <c:v>216.29</c:v>
                </c:pt>
                <c:pt idx="574">
                  <c:v>216.89</c:v>
                </c:pt>
                <c:pt idx="575">
                  <c:v>217.5</c:v>
                </c:pt>
                <c:pt idx="576">
                  <c:v>218.1</c:v>
                </c:pt>
                <c:pt idx="577">
                  <c:v>218.1</c:v>
                </c:pt>
                <c:pt idx="578">
                  <c:v>218.69</c:v>
                </c:pt>
                <c:pt idx="579">
                  <c:v>219.29</c:v>
                </c:pt>
                <c:pt idx="580">
                  <c:v>219.87</c:v>
                </c:pt>
                <c:pt idx="581">
                  <c:v>220.5</c:v>
                </c:pt>
                <c:pt idx="582">
                  <c:v>221.08</c:v>
                </c:pt>
                <c:pt idx="583">
                  <c:v>221.08</c:v>
                </c:pt>
                <c:pt idx="584">
                  <c:v>221.67</c:v>
                </c:pt>
                <c:pt idx="585">
                  <c:v>222.3</c:v>
                </c:pt>
                <c:pt idx="586">
                  <c:v>222.89</c:v>
                </c:pt>
                <c:pt idx="587">
                  <c:v>223.51</c:v>
                </c:pt>
                <c:pt idx="588">
                  <c:v>224.11</c:v>
                </c:pt>
                <c:pt idx="589">
                  <c:v>224.68</c:v>
                </c:pt>
                <c:pt idx="590">
                  <c:v>224.68</c:v>
                </c:pt>
                <c:pt idx="591">
                  <c:v>225.27</c:v>
                </c:pt>
                <c:pt idx="592">
                  <c:v>225.92</c:v>
                </c:pt>
                <c:pt idx="593">
                  <c:v>226.52</c:v>
                </c:pt>
                <c:pt idx="594">
                  <c:v>227.1</c:v>
                </c:pt>
                <c:pt idx="595">
                  <c:v>227.73</c:v>
                </c:pt>
                <c:pt idx="596">
                  <c:v>227.73</c:v>
                </c:pt>
                <c:pt idx="597">
                  <c:v>228.32</c:v>
                </c:pt>
                <c:pt idx="598">
                  <c:v>228.9</c:v>
                </c:pt>
                <c:pt idx="599">
                  <c:v>229.51</c:v>
                </c:pt>
                <c:pt idx="600">
                  <c:v>230.15</c:v>
                </c:pt>
                <c:pt idx="601">
                  <c:v>230.75</c:v>
                </c:pt>
                <c:pt idx="602">
                  <c:v>230.75</c:v>
                </c:pt>
                <c:pt idx="603">
                  <c:v>231.32</c:v>
                </c:pt>
                <c:pt idx="604">
                  <c:v>231.96</c:v>
                </c:pt>
                <c:pt idx="605">
                  <c:v>232.54</c:v>
                </c:pt>
                <c:pt idx="606">
                  <c:v>233.16</c:v>
                </c:pt>
                <c:pt idx="607">
                  <c:v>233.74</c:v>
                </c:pt>
                <c:pt idx="608">
                  <c:v>233.74</c:v>
                </c:pt>
                <c:pt idx="609">
                  <c:v>234.39</c:v>
                </c:pt>
                <c:pt idx="610">
                  <c:v>234.95</c:v>
                </c:pt>
                <c:pt idx="611">
                  <c:v>235.53</c:v>
                </c:pt>
                <c:pt idx="612">
                  <c:v>236.19</c:v>
                </c:pt>
                <c:pt idx="613">
                  <c:v>236.76</c:v>
                </c:pt>
                <c:pt idx="614">
                  <c:v>236.76</c:v>
                </c:pt>
                <c:pt idx="615">
                  <c:v>237.37</c:v>
                </c:pt>
                <c:pt idx="616">
                  <c:v>238.02</c:v>
                </c:pt>
                <c:pt idx="617">
                  <c:v>238.6</c:v>
                </c:pt>
                <c:pt idx="618">
                  <c:v>239.25</c:v>
                </c:pt>
                <c:pt idx="619">
                  <c:v>239.86</c:v>
                </c:pt>
                <c:pt idx="620">
                  <c:v>240.46</c:v>
                </c:pt>
                <c:pt idx="621">
                  <c:v>240.46</c:v>
                </c:pt>
                <c:pt idx="622">
                  <c:v>241.04</c:v>
                </c:pt>
                <c:pt idx="623">
                  <c:v>241.65</c:v>
                </c:pt>
                <c:pt idx="624">
                  <c:v>242.29</c:v>
                </c:pt>
                <c:pt idx="625">
                  <c:v>242.89</c:v>
                </c:pt>
                <c:pt idx="626">
                  <c:v>243.54</c:v>
                </c:pt>
                <c:pt idx="627">
                  <c:v>243.54</c:v>
                </c:pt>
                <c:pt idx="628">
                  <c:v>244.11</c:v>
                </c:pt>
                <c:pt idx="629">
                  <c:v>244.77</c:v>
                </c:pt>
                <c:pt idx="630">
                  <c:v>245.37</c:v>
                </c:pt>
                <c:pt idx="631">
                  <c:v>245.98</c:v>
                </c:pt>
                <c:pt idx="632">
                  <c:v>246.59</c:v>
                </c:pt>
                <c:pt idx="633">
                  <c:v>246.59</c:v>
                </c:pt>
                <c:pt idx="634">
                  <c:v>247.23</c:v>
                </c:pt>
                <c:pt idx="635">
                  <c:v>247.83</c:v>
                </c:pt>
                <c:pt idx="636">
                  <c:v>248.42</c:v>
                </c:pt>
                <c:pt idx="637">
                  <c:v>249.06</c:v>
                </c:pt>
                <c:pt idx="638">
                  <c:v>249.66</c:v>
                </c:pt>
                <c:pt idx="639">
                  <c:v>249.66</c:v>
                </c:pt>
                <c:pt idx="640">
                  <c:v>250.27</c:v>
                </c:pt>
                <c:pt idx="641">
                  <c:v>250.91</c:v>
                </c:pt>
                <c:pt idx="642">
                  <c:v>251.49</c:v>
                </c:pt>
                <c:pt idx="643">
                  <c:v>252.13</c:v>
                </c:pt>
                <c:pt idx="644">
                  <c:v>252.73</c:v>
                </c:pt>
                <c:pt idx="645">
                  <c:v>252.73</c:v>
                </c:pt>
                <c:pt idx="646">
                  <c:v>253.38</c:v>
                </c:pt>
                <c:pt idx="647">
                  <c:v>253.98</c:v>
                </c:pt>
                <c:pt idx="648">
                  <c:v>254.57</c:v>
                </c:pt>
                <c:pt idx="649">
                  <c:v>255.22</c:v>
                </c:pt>
                <c:pt idx="650">
                  <c:v>255.83</c:v>
                </c:pt>
                <c:pt idx="651">
                  <c:v>256.47000000000003</c:v>
                </c:pt>
                <c:pt idx="652">
                  <c:v>256.47000000000003</c:v>
                </c:pt>
                <c:pt idx="653">
                  <c:v>257.08</c:v>
                </c:pt>
                <c:pt idx="654">
                  <c:v>257.68</c:v>
                </c:pt>
                <c:pt idx="655">
                  <c:v>258.35000000000002</c:v>
                </c:pt>
                <c:pt idx="656">
                  <c:v>258.93</c:v>
                </c:pt>
                <c:pt idx="657">
                  <c:v>259.57</c:v>
                </c:pt>
                <c:pt idx="658">
                  <c:v>259.57</c:v>
                </c:pt>
                <c:pt idx="659">
                  <c:v>260.19</c:v>
                </c:pt>
                <c:pt idx="660">
                  <c:v>260.77999999999997</c:v>
                </c:pt>
                <c:pt idx="661">
                  <c:v>261.43</c:v>
                </c:pt>
                <c:pt idx="662">
                  <c:v>262.02999999999997</c:v>
                </c:pt>
                <c:pt idx="663">
                  <c:v>262.68</c:v>
                </c:pt>
                <c:pt idx="664">
                  <c:v>262.68</c:v>
                </c:pt>
                <c:pt idx="665">
                  <c:v>263.27</c:v>
                </c:pt>
                <c:pt idx="666">
                  <c:v>263.93</c:v>
                </c:pt>
                <c:pt idx="667">
                  <c:v>264.52</c:v>
                </c:pt>
                <c:pt idx="668">
                  <c:v>265.17</c:v>
                </c:pt>
                <c:pt idx="669">
                  <c:v>265.77999999999997</c:v>
                </c:pt>
                <c:pt idx="670">
                  <c:v>265.77999999999997</c:v>
                </c:pt>
                <c:pt idx="671">
                  <c:v>266.43</c:v>
                </c:pt>
                <c:pt idx="672">
                  <c:v>267.06</c:v>
                </c:pt>
                <c:pt idx="673">
                  <c:v>267.64</c:v>
                </c:pt>
                <c:pt idx="674">
                  <c:v>268.29000000000002</c:v>
                </c:pt>
                <c:pt idx="675">
                  <c:v>268.93</c:v>
                </c:pt>
                <c:pt idx="676">
                  <c:v>268.93</c:v>
                </c:pt>
                <c:pt idx="677">
                  <c:v>269.52999999999997</c:v>
                </c:pt>
                <c:pt idx="678">
                  <c:v>270.2</c:v>
                </c:pt>
                <c:pt idx="679">
                  <c:v>270.83999999999997</c:v>
                </c:pt>
                <c:pt idx="680">
                  <c:v>271.45</c:v>
                </c:pt>
                <c:pt idx="681">
                  <c:v>272.08999999999997</c:v>
                </c:pt>
                <c:pt idx="682">
                  <c:v>272.08999999999997</c:v>
                </c:pt>
                <c:pt idx="683">
                  <c:v>272.69</c:v>
                </c:pt>
                <c:pt idx="684">
                  <c:v>273.31</c:v>
                </c:pt>
                <c:pt idx="685">
                  <c:v>273.99</c:v>
                </c:pt>
                <c:pt idx="686">
                  <c:v>274.60000000000002</c:v>
                </c:pt>
                <c:pt idx="687">
                  <c:v>275.22000000000003</c:v>
                </c:pt>
                <c:pt idx="688">
                  <c:v>275.22000000000003</c:v>
                </c:pt>
                <c:pt idx="689">
                  <c:v>275.87</c:v>
                </c:pt>
                <c:pt idx="690">
                  <c:v>276.49</c:v>
                </c:pt>
                <c:pt idx="691">
                  <c:v>277.12</c:v>
                </c:pt>
                <c:pt idx="692">
                  <c:v>277.74</c:v>
                </c:pt>
                <c:pt idx="693">
                  <c:v>278.37</c:v>
                </c:pt>
                <c:pt idx="694">
                  <c:v>278.37</c:v>
                </c:pt>
                <c:pt idx="695">
                  <c:v>279</c:v>
                </c:pt>
                <c:pt idx="696">
                  <c:v>279.66000000000003</c:v>
                </c:pt>
                <c:pt idx="697">
                  <c:v>280.27999999999997</c:v>
                </c:pt>
                <c:pt idx="698">
                  <c:v>280.89999999999998</c:v>
                </c:pt>
                <c:pt idx="699">
                  <c:v>281.58</c:v>
                </c:pt>
                <c:pt idx="700">
                  <c:v>281.58</c:v>
                </c:pt>
                <c:pt idx="701">
                  <c:v>282.2</c:v>
                </c:pt>
                <c:pt idx="702">
                  <c:v>282.81</c:v>
                </c:pt>
                <c:pt idx="703">
                  <c:v>283.47000000000003</c:v>
                </c:pt>
                <c:pt idx="704">
                  <c:v>284.07</c:v>
                </c:pt>
                <c:pt idx="705">
                  <c:v>284.73</c:v>
                </c:pt>
                <c:pt idx="706">
                  <c:v>284.73</c:v>
                </c:pt>
                <c:pt idx="707">
                  <c:v>285.39</c:v>
                </c:pt>
                <c:pt idx="708">
                  <c:v>286.02</c:v>
                </c:pt>
                <c:pt idx="709">
                  <c:v>286.63</c:v>
                </c:pt>
                <c:pt idx="710">
                  <c:v>287.27999999999997</c:v>
                </c:pt>
                <c:pt idx="711">
                  <c:v>287.91000000000003</c:v>
                </c:pt>
                <c:pt idx="712">
                  <c:v>287.91000000000003</c:v>
                </c:pt>
                <c:pt idx="713">
                  <c:v>288.56</c:v>
                </c:pt>
                <c:pt idx="714">
                  <c:v>289.16000000000003</c:v>
                </c:pt>
                <c:pt idx="715">
                  <c:v>289.83999999999997</c:v>
                </c:pt>
                <c:pt idx="716">
                  <c:v>290.48</c:v>
                </c:pt>
                <c:pt idx="717">
                  <c:v>291.12</c:v>
                </c:pt>
                <c:pt idx="718">
                  <c:v>291.12</c:v>
                </c:pt>
                <c:pt idx="719">
                  <c:v>291.77999999999997</c:v>
                </c:pt>
                <c:pt idx="720">
                  <c:v>292.39999999999998</c:v>
                </c:pt>
                <c:pt idx="721">
                  <c:v>293.01</c:v>
                </c:pt>
                <c:pt idx="722">
                  <c:v>293.64999999999998</c:v>
                </c:pt>
                <c:pt idx="723">
                  <c:v>294.32</c:v>
                </c:pt>
                <c:pt idx="724">
                  <c:v>294.32</c:v>
                </c:pt>
                <c:pt idx="725">
                  <c:v>294.93</c:v>
                </c:pt>
                <c:pt idx="726">
                  <c:v>295.57</c:v>
                </c:pt>
                <c:pt idx="727">
                  <c:v>296.24</c:v>
                </c:pt>
                <c:pt idx="728">
                  <c:v>296.88</c:v>
                </c:pt>
                <c:pt idx="729">
                  <c:v>297.51</c:v>
                </c:pt>
                <c:pt idx="730">
                  <c:v>297.51</c:v>
                </c:pt>
                <c:pt idx="731">
                  <c:v>298.17</c:v>
                </c:pt>
                <c:pt idx="732">
                  <c:v>298.79000000000002</c:v>
                </c:pt>
                <c:pt idx="733">
                  <c:v>299.48</c:v>
                </c:pt>
                <c:pt idx="734">
                  <c:v>300.08</c:v>
                </c:pt>
                <c:pt idx="735">
                  <c:v>300.77</c:v>
                </c:pt>
                <c:pt idx="736">
                  <c:v>300.77</c:v>
                </c:pt>
                <c:pt idx="737">
                  <c:v>301.39999999999998</c:v>
                </c:pt>
                <c:pt idx="738">
                  <c:v>302.06</c:v>
                </c:pt>
                <c:pt idx="739">
                  <c:v>302.69</c:v>
                </c:pt>
                <c:pt idx="740">
                  <c:v>303.32</c:v>
                </c:pt>
                <c:pt idx="741">
                  <c:v>303.99</c:v>
                </c:pt>
                <c:pt idx="742">
                  <c:v>303.99</c:v>
                </c:pt>
                <c:pt idx="743">
                  <c:v>304.62</c:v>
                </c:pt>
                <c:pt idx="744">
                  <c:v>305.25</c:v>
                </c:pt>
                <c:pt idx="745">
                  <c:v>305.92</c:v>
                </c:pt>
                <c:pt idx="746">
                  <c:v>306.55</c:v>
                </c:pt>
                <c:pt idx="747">
                  <c:v>307.2</c:v>
                </c:pt>
                <c:pt idx="748">
                  <c:v>307.2</c:v>
                </c:pt>
                <c:pt idx="749">
                  <c:v>307.83</c:v>
                </c:pt>
                <c:pt idx="750">
                  <c:v>308.45999999999998</c:v>
                </c:pt>
                <c:pt idx="751">
                  <c:v>309.08999999999997</c:v>
                </c:pt>
                <c:pt idx="752">
                  <c:v>309.74</c:v>
                </c:pt>
                <c:pt idx="753">
                  <c:v>310.45</c:v>
                </c:pt>
                <c:pt idx="754">
                  <c:v>310.45</c:v>
                </c:pt>
                <c:pt idx="755">
                  <c:v>311.06</c:v>
                </c:pt>
                <c:pt idx="756">
                  <c:v>311.70999999999998</c:v>
                </c:pt>
                <c:pt idx="757">
                  <c:v>312.36</c:v>
                </c:pt>
                <c:pt idx="758">
                  <c:v>313.02</c:v>
                </c:pt>
                <c:pt idx="759">
                  <c:v>313.67</c:v>
                </c:pt>
                <c:pt idx="760">
                  <c:v>313.67</c:v>
                </c:pt>
                <c:pt idx="761">
                  <c:v>314.32</c:v>
                </c:pt>
                <c:pt idx="762">
                  <c:v>314.97000000000003</c:v>
                </c:pt>
                <c:pt idx="763">
                  <c:v>315.61</c:v>
                </c:pt>
                <c:pt idx="764">
                  <c:v>316.27</c:v>
                </c:pt>
                <c:pt idx="765">
                  <c:v>316.97000000000003</c:v>
                </c:pt>
                <c:pt idx="766">
                  <c:v>316.97000000000003</c:v>
                </c:pt>
                <c:pt idx="767">
                  <c:v>317.60000000000002</c:v>
                </c:pt>
                <c:pt idx="768">
                  <c:v>318.27</c:v>
                </c:pt>
                <c:pt idx="769">
                  <c:v>318.91000000000003</c:v>
                </c:pt>
                <c:pt idx="770">
                  <c:v>319.58999999999997</c:v>
                </c:pt>
                <c:pt idx="771">
                  <c:v>320.22000000000003</c:v>
                </c:pt>
                <c:pt idx="772">
                  <c:v>320.22000000000003</c:v>
                </c:pt>
                <c:pt idx="773">
                  <c:v>320.88</c:v>
                </c:pt>
                <c:pt idx="774">
                  <c:v>321.54000000000002</c:v>
                </c:pt>
                <c:pt idx="775">
                  <c:v>322.17</c:v>
                </c:pt>
                <c:pt idx="776">
                  <c:v>322.82</c:v>
                </c:pt>
                <c:pt idx="777">
                  <c:v>322.82</c:v>
                </c:pt>
                <c:pt idx="778">
                  <c:v>323.49</c:v>
                </c:pt>
                <c:pt idx="779">
                  <c:v>324.16000000000003</c:v>
                </c:pt>
                <c:pt idx="780">
                  <c:v>324.8</c:v>
                </c:pt>
                <c:pt idx="781">
                  <c:v>325.45999999999998</c:v>
                </c:pt>
                <c:pt idx="782">
                  <c:v>326.11</c:v>
                </c:pt>
                <c:pt idx="783">
                  <c:v>326.11</c:v>
                </c:pt>
                <c:pt idx="784">
                  <c:v>326.79000000000002</c:v>
                </c:pt>
                <c:pt idx="785">
                  <c:v>327.45</c:v>
                </c:pt>
                <c:pt idx="786">
                  <c:v>328.11</c:v>
                </c:pt>
                <c:pt idx="787">
                  <c:v>328.75</c:v>
                </c:pt>
                <c:pt idx="788">
                  <c:v>329.42</c:v>
                </c:pt>
                <c:pt idx="789">
                  <c:v>329.42</c:v>
                </c:pt>
                <c:pt idx="790">
                  <c:v>330.08</c:v>
                </c:pt>
                <c:pt idx="791">
                  <c:v>330.76</c:v>
                </c:pt>
                <c:pt idx="792">
                  <c:v>331.42</c:v>
                </c:pt>
                <c:pt idx="793">
                  <c:v>332.11</c:v>
                </c:pt>
                <c:pt idx="794">
                  <c:v>332.76</c:v>
                </c:pt>
                <c:pt idx="795">
                  <c:v>332.76</c:v>
                </c:pt>
                <c:pt idx="796">
                  <c:v>333.39</c:v>
                </c:pt>
                <c:pt idx="797">
                  <c:v>334.07</c:v>
                </c:pt>
                <c:pt idx="798">
                  <c:v>334.72</c:v>
                </c:pt>
                <c:pt idx="799">
                  <c:v>335.38</c:v>
                </c:pt>
                <c:pt idx="800">
                  <c:v>336.02</c:v>
                </c:pt>
                <c:pt idx="801">
                  <c:v>336.64</c:v>
                </c:pt>
                <c:pt idx="802">
                  <c:v>336.64</c:v>
                </c:pt>
                <c:pt idx="803">
                  <c:v>337.27</c:v>
                </c:pt>
                <c:pt idx="804">
                  <c:v>337.96</c:v>
                </c:pt>
                <c:pt idx="805">
                  <c:v>338.57</c:v>
                </c:pt>
                <c:pt idx="806">
                  <c:v>339.23</c:v>
                </c:pt>
                <c:pt idx="807">
                  <c:v>339.92</c:v>
                </c:pt>
                <c:pt idx="808">
                  <c:v>339.92</c:v>
                </c:pt>
                <c:pt idx="809">
                  <c:v>340.59</c:v>
                </c:pt>
                <c:pt idx="810">
                  <c:v>341.23</c:v>
                </c:pt>
                <c:pt idx="811">
                  <c:v>341.88</c:v>
                </c:pt>
                <c:pt idx="812">
                  <c:v>342.56</c:v>
                </c:pt>
                <c:pt idx="813">
                  <c:v>343.21</c:v>
                </c:pt>
                <c:pt idx="814">
                  <c:v>343.21</c:v>
                </c:pt>
                <c:pt idx="815">
                  <c:v>343.87</c:v>
                </c:pt>
                <c:pt idx="816">
                  <c:v>344.54</c:v>
                </c:pt>
                <c:pt idx="817">
                  <c:v>345.18</c:v>
                </c:pt>
                <c:pt idx="818">
                  <c:v>345.86</c:v>
                </c:pt>
                <c:pt idx="819">
                  <c:v>346.52</c:v>
                </c:pt>
                <c:pt idx="820">
                  <c:v>347.2</c:v>
                </c:pt>
                <c:pt idx="821">
                  <c:v>347.2</c:v>
                </c:pt>
                <c:pt idx="822">
                  <c:v>347.84</c:v>
                </c:pt>
                <c:pt idx="823">
                  <c:v>348.48</c:v>
                </c:pt>
                <c:pt idx="824">
                  <c:v>349.13</c:v>
                </c:pt>
                <c:pt idx="825">
                  <c:v>349.75</c:v>
                </c:pt>
                <c:pt idx="826">
                  <c:v>350.43</c:v>
                </c:pt>
                <c:pt idx="827">
                  <c:v>350.43</c:v>
                </c:pt>
                <c:pt idx="828">
                  <c:v>351.1</c:v>
                </c:pt>
                <c:pt idx="829">
                  <c:v>351.73</c:v>
                </c:pt>
                <c:pt idx="830">
                  <c:v>352.38</c:v>
                </c:pt>
                <c:pt idx="831">
                  <c:v>353.08</c:v>
                </c:pt>
                <c:pt idx="832">
                  <c:v>353.7</c:v>
                </c:pt>
                <c:pt idx="833">
                  <c:v>353.7</c:v>
                </c:pt>
                <c:pt idx="834">
                  <c:v>354.39</c:v>
                </c:pt>
                <c:pt idx="835">
                  <c:v>355.06</c:v>
                </c:pt>
                <c:pt idx="836">
                  <c:v>355.69</c:v>
                </c:pt>
                <c:pt idx="837">
                  <c:v>356.38</c:v>
                </c:pt>
                <c:pt idx="838">
                  <c:v>357.04</c:v>
                </c:pt>
                <c:pt idx="839">
                  <c:v>357.04</c:v>
                </c:pt>
                <c:pt idx="840">
                  <c:v>357.69</c:v>
                </c:pt>
                <c:pt idx="841">
                  <c:v>358.4</c:v>
                </c:pt>
                <c:pt idx="842">
                  <c:v>359.04</c:v>
                </c:pt>
                <c:pt idx="843">
                  <c:v>359.67</c:v>
                </c:pt>
                <c:pt idx="844">
                  <c:v>360.36</c:v>
                </c:pt>
                <c:pt idx="845">
                  <c:v>360.98</c:v>
                </c:pt>
                <c:pt idx="846">
                  <c:v>360.98</c:v>
                </c:pt>
                <c:pt idx="847">
                  <c:v>361.67</c:v>
                </c:pt>
                <c:pt idx="848">
                  <c:v>362.32</c:v>
                </c:pt>
                <c:pt idx="849">
                  <c:v>363.03</c:v>
                </c:pt>
                <c:pt idx="850">
                  <c:v>363.7</c:v>
                </c:pt>
                <c:pt idx="851">
                  <c:v>364.35</c:v>
                </c:pt>
                <c:pt idx="852">
                  <c:v>364.35</c:v>
                </c:pt>
                <c:pt idx="853">
                  <c:v>365.05</c:v>
                </c:pt>
                <c:pt idx="854">
                  <c:v>365.72</c:v>
                </c:pt>
                <c:pt idx="855">
                  <c:v>366.37</c:v>
                </c:pt>
                <c:pt idx="856">
                  <c:v>367.05</c:v>
                </c:pt>
                <c:pt idx="857">
                  <c:v>367.72</c:v>
                </c:pt>
                <c:pt idx="858">
                  <c:v>367.72</c:v>
                </c:pt>
                <c:pt idx="859">
                  <c:v>368.4</c:v>
                </c:pt>
                <c:pt idx="860">
                  <c:v>369.04</c:v>
                </c:pt>
                <c:pt idx="861">
                  <c:v>369.75</c:v>
                </c:pt>
                <c:pt idx="862">
                  <c:v>370.4</c:v>
                </c:pt>
                <c:pt idx="863">
                  <c:v>371.1</c:v>
                </c:pt>
                <c:pt idx="864">
                  <c:v>371.76</c:v>
                </c:pt>
                <c:pt idx="865">
                  <c:v>371.76</c:v>
                </c:pt>
                <c:pt idx="866">
                  <c:v>372.43</c:v>
                </c:pt>
                <c:pt idx="867">
                  <c:v>373.12</c:v>
                </c:pt>
                <c:pt idx="868">
                  <c:v>373.78</c:v>
                </c:pt>
                <c:pt idx="869">
                  <c:v>374.45</c:v>
                </c:pt>
                <c:pt idx="870">
                  <c:v>375.12</c:v>
                </c:pt>
                <c:pt idx="871">
                  <c:v>375.12</c:v>
                </c:pt>
                <c:pt idx="872">
                  <c:v>375.81</c:v>
                </c:pt>
                <c:pt idx="873">
                  <c:v>376.48</c:v>
                </c:pt>
                <c:pt idx="874">
                  <c:v>377.12</c:v>
                </c:pt>
                <c:pt idx="875">
                  <c:v>377.83</c:v>
                </c:pt>
                <c:pt idx="876">
                  <c:v>378.51</c:v>
                </c:pt>
                <c:pt idx="877">
                  <c:v>378.51</c:v>
                </c:pt>
                <c:pt idx="878">
                  <c:v>379.18</c:v>
                </c:pt>
                <c:pt idx="879">
                  <c:v>379.89</c:v>
                </c:pt>
                <c:pt idx="880">
                  <c:v>380.54</c:v>
                </c:pt>
                <c:pt idx="881">
                  <c:v>381.24</c:v>
                </c:pt>
                <c:pt idx="882">
                  <c:v>381.88</c:v>
                </c:pt>
                <c:pt idx="883">
                  <c:v>382.58</c:v>
                </c:pt>
                <c:pt idx="884">
                  <c:v>382.58</c:v>
                </c:pt>
                <c:pt idx="885">
                  <c:v>383.26</c:v>
                </c:pt>
                <c:pt idx="886">
                  <c:v>383.87</c:v>
                </c:pt>
                <c:pt idx="887">
                  <c:v>384.55</c:v>
                </c:pt>
                <c:pt idx="888">
                  <c:v>385.26</c:v>
                </c:pt>
                <c:pt idx="889">
                  <c:v>385.93</c:v>
                </c:pt>
                <c:pt idx="890">
                  <c:v>385.93</c:v>
                </c:pt>
                <c:pt idx="891">
                  <c:v>386.61</c:v>
                </c:pt>
                <c:pt idx="892">
                  <c:v>387.29</c:v>
                </c:pt>
                <c:pt idx="893">
                  <c:v>387.95</c:v>
                </c:pt>
                <c:pt idx="894">
                  <c:v>388.62</c:v>
                </c:pt>
                <c:pt idx="895">
                  <c:v>389.28</c:v>
                </c:pt>
                <c:pt idx="896">
                  <c:v>389.28</c:v>
                </c:pt>
                <c:pt idx="897">
                  <c:v>390.01</c:v>
                </c:pt>
                <c:pt idx="898">
                  <c:v>390.68</c:v>
                </c:pt>
                <c:pt idx="899">
                  <c:v>391.33</c:v>
                </c:pt>
                <c:pt idx="900">
                  <c:v>391.99</c:v>
                </c:pt>
                <c:pt idx="901">
                  <c:v>392.7</c:v>
                </c:pt>
                <c:pt idx="902">
                  <c:v>393.34</c:v>
                </c:pt>
                <c:pt idx="903">
                  <c:v>393.34</c:v>
                </c:pt>
                <c:pt idx="904">
                  <c:v>394.03</c:v>
                </c:pt>
                <c:pt idx="905">
                  <c:v>394.73</c:v>
                </c:pt>
                <c:pt idx="906">
                  <c:v>395.4</c:v>
                </c:pt>
                <c:pt idx="907">
                  <c:v>396.08</c:v>
                </c:pt>
                <c:pt idx="908">
                  <c:v>396.76</c:v>
                </c:pt>
                <c:pt idx="909">
                  <c:v>396.76</c:v>
                </c:pt>
                <c:pt idx="910">
                  <c:v>397.43</c:v>
                </c:pt>
                <c:pt idx="911">
                  <c:v>398.12</c:v>
                </c:pt>
                <c:pt idx="912">
                  <c:v>398.8</c:v>
                </c:pt>
                <c:pt idx="913">
                  <c:v>399.49</c:v>
                </c:pt>
                <c:pt idx="914">
                  <c:v>400.15</c:v>
                </c:pt>
                <c:pt idx="915">
                  <c:v>400.15</c:v>
                </c:pt>
                <c:pt idx="916">
                  <c:v>400.82</c:v>
                </c:pt>
                <c:pt idx="917">
                  <c:v>401.53</c:v>
                </c:pt>
                <c:pt idx="918">
                  <c:v>402.18</c:v>
                </c:pt>
                <c:pt idx="919">
                  <c:v>402.87</c:v>
                </c:pt>
                <c:pt idx="920">
                  <c:v>403.55</c:v>
                </c:pt>
                <c:pt idx="921">
                  <c:v>404.21</c:v>
                </c:pt>
                <c:pt idx="922">
                  <c:v>404.21</c:v>
                </c:pt>
                <c:pt idx="923">
                  <c:v>404.91</c:v>
                </c:pt>
                <c:pt idx="924">
                  <c:v>405.58</c:v>
                </c:pt>
                <c:pt idx="925">
                  <c:v>406.26</c:v>
                </c:pt>
                <c:pt idx="926">
                  <c:v>406.94</c:v>
                </c:pt>
                <c:pt idx="927">
                  <c:v>407.62</c:v>
                </c:pt>
                <c:pt idx="928">
                  <c:v>407.62</c:v>
                </c:pt>
                <c:pt idx="929">
                  <c:v>408.29</c:v>
                </c:pt>
                <c:pt idx="930">
                  <c:v>409.01</c:v>
                </c:pt>
                <c:pt idx="931">
                  <c:v>409.66</c:v>
                </c:pt>
                <c:pt idx="932">
                  <c:v>410.37</c:v>
                </c:pt>
                <c:pt idx="933">
                  <c:v>411.04</c:v>
                </c:pt>
                <c:pt idx="934">
                  <c:v>411.04</c:v>
                </c:pt>
                <c:pt idx="935">
                  <c:v>411.72</c:v>
                </c:pt>
                <c:pt idx="936">
                  <c:v>412.4</c:v>
                </c:pt>
                <c:pt idx="937">
                  <c:v>413.08</c:v>
                </c:pt>
                <c:pt idx="938">
                  <c:v>413.75</c:v>
                </c:pt>
                <c:pt idx="939">
                  <c:v>414.43</c:v>
                </c:pt>
                <c:pt idx="940">
                  <c:v>415.14</c:v>
                </c:pt>
                <c:pt idx="941">
                  <c:v>415.14</c:v>
                </c:pt>
                <c:pt idx="942">
                  <c:v>415.84</c:v>
                </c:pt>
                <c:pt idx="943">
                  <c:v>416.53</c:v>
                </c:pt>
                <c:pt idx="944">
                  <c:v>417.21</c:v>
                </c:pt>
                <c:pt idx="945">
                  <c:v>417.9</c:v>
                </c:pt>
                <c:pt idx="946">
                  <c:v>418.58</c:v>
                </c:pt>
                <c:pt idx="947">
                  <c:v>418.58</c:v>
                </c:pt>
                <c:pt idx="948">
                  <c:v>419.27</c:v>
                </c:pt>
                <c:pt idx="949">
                  <c:v>419.93</c:v>
                </c:pt>
                <c:pt idx="950">
                  <c:v>420.64</c:v>
                </c:pt>
                <c:pt idx="951">
                  <c:v>421.32</c:v>
                </c:pt>
                <c:pt idx="952">
                  <c:v>421.96</c:v>
                </c:pt>
                <c:pt idx="953">
                  <c:v>421.96</c:v>
                </c:pt>
                <c:pt idx="954">
                  <c:v>422.69</c:v>
                </c:pt>
                <c:pt idx="955">
                  <c:v>423.36</c:v>
                </c:pt>
                <c:pt idx="956">
                  <c:v>424.04</c:v>
                </c:pt>
                <c:pt idx="957">
                  <c:v>424.74</c:v>
                </c:pt>
                <c:pt idx="958">
                  <c:v>425.4</c:v>
                </c:pt>
                <c:pt idx="959">
                  <c:v>426.07</c:v>
                </c:pt>
                <c:pt idx="960">
                  <c:v>426.07</c:v>
                </c:pt>
                <c:pt idx="961">
                  <c:v>426.77</c:v>
                </c:pt>
                <c:pt idx="962">
                  <c:v>427.44</c:v>
                </c:pt>
                <c:pt idx="963">
                  <c:v>428.14</c:v>
                </c:pt>
                <c:pt idx="964">
                  <c:v>428.88</c:v>
                </c:pt>
                <c:pt idx="965">
                  <c:v>429.52</c:v>
                </c:pt>
                <c:pt idx="966">
                  <c:v>429.52</c:v>
                </c:pt>
                <c:pt idx="967">
                  <c:v>430.22</c:v>
                </c:pt>
                <c:pt idx="968">
                  <c:v>430.9</c:v>
                </c:pt>
                <c:pt idx="969">
                  <c:v>431.58</c:v>
                </c:pt>
                <c:pt idx="970">
                  <c:v>432.25</c:v>
                </c:pt>
                <c:pt idx="971">
                  <c:v>432.95</c:v>
                </c:pt>
                <c:pt idx="972">
                  <c:v>432.95</c:v>
                </c:pt>
                <c:pt idx="973">
                  <c:v>433.64</c:v>
                </c:pt>
                <c:pt idx="974">
                  <c:v>434.33</c:v>
                </c:pt>
                <c:pt idx="975">
                  <c:v>435.01</c:v>
                </c:pt>
                <c:pt idx="976">
                  <c:v>435.66</c:v>
                </c:pt>
                <c:pt idx="977">
                  <c:v>436.34</c:v>
                </c:pt>
                <c:pt idx="978">
                  <c:v>437.02</c:v>
                </c:pt>
                <c:pt idx="979">
                  <c:v>437.02</c:v>
                </c:pt>
                <c:pt idx="980">
                  <c:v>437.73</c:v>
                </c:pt>
                <c:pt idx="981">
                  <c:v>438.4</c:v>
                </c:pt>
                <c:pt idx="982">
                  <c:v>439.09</c:v>
                </c:pt>
                <c:pt idx="983">
                  <c:v>439.8</c:v>
                </c:pt>
                <c:pt idx="984">
                  <c:v>440.48</c:v>
                </c:pt>
                <c:pt idx="985">
                  <c:v>440.48</c:v>
                </c:pt>
                <c:pt idx="986">
                  <c:v>441.16</c:v>
                </c:pt>
                <c:pt idx="987">
                  <c:v>441.87</c:v>
                </c:pt>
                <c:pt idx="988">
                  <c:v>442.5</c:v>
                </c:pt>
                <c:pt idx="989">
                  <c:v>443.19</c:v>
                </c:pt>
                <c:pt idx="990">
                  <c:v>443.86</c:v>
                </c:pt>
                <c:pt idx="991">
                  <c:v>443.86</c:v>
                </c:pt>
                <c:pt idx="992">
                  <c:v>444.61</c:v>
                </c:pt>
                <c:pt idx="993">
                  <c:v>445.28</c:v>
                </c:pt>
                <c:pt idx="994">
                  <c:v>445.97</c:v>
                </c:pt>
                <c:pt idx="995">
                  <c:v>446.6</c:v>
                </c:pt>
                <c:pt idx="996">
                  <c:v>447.32</c:v>
                </c:pt>
                <c:pt idx="997">
                  <c:v>448.01</c:v>
                </c:pt>
                <c:pt idx="998">
                  <c:v>448.01</c:v>
                </c:pt>
                <c:pt idx="999">
                  <c:v>448.67</c:v>
                </c:pt>
                <c:pt idx="1000">
                  <c:v>449.37</c:v>
                </c:pt>
                <c:pt idx="1001">
                  <c:v>450.07</c:v>
                </c:pt>
                <c:pt idx="1002">
                  <c:v>450.73</c:v>
                </c:pt>
                <c:pt idx="1003">
                  <c:v>451.43</c:v>
                </c:pt>
                <c:pt idx="1004">
                  <c:v>451.43</c:v>
                </c:pt>
                <c:pt idx="1005">
                  <c:v>452.12</c:v>
                </c:pt>
                <c:pt idx="1006">
                  <c:v>452.8</c:v>
                </c:pt>
                <c:pt idx="1007">
                  <c:v>453.49</c:v>
                </c:pt>
                <c:pt idx="1008">
                  <c:v>454.18</c:v>
                </c:pt>
                <c:pt idx="1009">
                  <c:v>454.88</c:v>
                </c:pt>
                <c:pt idx="1010">
                  <c:v>455.58</c:v>
                </c:pt>
                <c:pt idx="1011">
                  <c:v>455.58</c:v>
                </c:pt>
                <c:pt idx="1012">
                  <c:v>456.28</c:v>
                </c:pt>
                <c:pt idx="1013">
                  <c:v>456.96</c:v>
                </c:pt>
                <c:pt idx="1014">
                  <c:v>457.63</c:v>
                </c:pt>
                <c:pt idx="1015">
                  <c:v>458.32</c:v>
                </c:pt>
                <c:pt idx="1016">
                  <c:v>459.04</c:v>
                </c:pt>
                <c:pt idx="1017">
                  <c:v>459.04</c:v>
                </c:pt>
                <c:pt idx="1018">
                  <c:v>459.7</c:v>
                </c:pt>
                <c:pt idx="1019">
                  <c:v>460.4</c:v>
                </c:pt>
                <c:pt idx="1020">
                  <c:v>461.09</c:v>
                </c:pt>
                <c:pt idx="1021">
                  <c:v>461.75</c:v>
                </c:pt>
                <c:pt idx="1022">
                  <c:v>462.45</c:v>
                </c:pt>
                <c:pt idx="1023">
                  <c:v>463.12</c:v>
                </c:pt>
                <c:pt idx="1024">
                  <c:v>463.12</c:v>
                </c:pt>
                <c:pt idx="1025">
                  <c:v>463.83</c:v>
                </c:pt>
                <c:pt idx="1026">
                  <c:v>464.46</c:v>
                </c:pt>
                <c:pt idx="1027">
                  <c:v>465.17</c:v>
                </c:pt>
                <c:pt idx="1028">
                  <c:v>465.86</c:v>
                </c:pt>
                <c:pt idx="1029">
                  <c:v>466.53</c:v>
                </c:pt>
                <c:pt idx="1030">
                  <c:v>466.53</c:v>
                </c:pt>
                <c:pt idx="1031">
                  <c:v>467.22</c:v>
                </c:pt>
                <c:pt idx="1032">
                  <c:v>467.9</c:v>
                </c:pt>
                <c:pt idx="1033">
                  <c:v>468.59</c:v>
                </c:pt>
                <c:pt idx="1034">
                  <c:v>469.26</c:v>
                </c:pt>
                <c:pt idx="1035">
                  <c:v>469.97</c:v>
                </c:pt>
                <c:pt idx="1036">
                  <c:v>470.63</c:v>
                </c:pt>
                <c:pt idx="1037">
                  <c:v>470.63</c:v>
                </c:pt>
                <c:pt idx="1038">
                  <c:v>471.35</c:v>
                </c:pt>
                <c:pt idx="1039">
                  <c:v>472.07</c:v>
                </c:pt>
                <c:pt idx="1040">
                  <c:v>472.71</c:v>
                </c:pt>
                <c:pt idx="1041">
                  <c:v>473.42</c:v>
                </c:pt>
                <c:pt idx="1042">
                  <c:v>474.09</c:v>
                </c:pt>
                <c:pt idx="1043">
                  <c:v>474.09</c:v>
                </c:pt>
                <c:pt idx="1044">
                  <c:v>474.81</c:v>
                </c:pt>
                <c:pt idx="1045">
                  <c:v>475.47</c:v>
                </c:pt>
                <c:pt idx="1046">
                  <c:v>476.18</c:v>
                </c:pt>
                <c:pt idx="1047">
                  <c:v>476.87</c:v>
                </c:pt>
                <c:pt idx="1048">
                  <c:v>477.56</c:v>
                </c:pt>
                <c:pt idx="1049">
                  <c:v>478.23</c:v>
                </c:pt>
                <c:pt idx="1050">
                  <c:v>478.23</c:v>
                </c:pt>
                <c:pt idx="1051">
                  <c:v>478.95</c:v>
                </c:pt>
                <c:pt idx="1052">
                  <c:v>479.65</c:v>
                </c:pt>
                <c:pt idx="1053">
                  <c:v>480.31</c:v>
                </c:pt>
                <c:pt idx="1054">
                  <c:v>481.02</c:v>
                </c:pt>
                <c:pt idx="1055">
                  <c:v>481.69</c:v>
                </c:pt>
                <c:pt idx="1056">
                  <c:v>481.69</c:v>
                </c:pt>
                <c:pt idx="1057">
                  <c:v>482.39</c:v>
                </c:pt>
                <c:pt idx="1058">
                  <c:v>483.07</c:v>
                </c:pt>
                <c:pt idx="1059">
                  <c:v>483.73</c:v>
                </c:pt>
                <c:pt idx="1060">
                  <c:v>484.45</c:v>
                </c:pt>
                <c:pt idx="1061">
                  <c:v>485.13</c:v>
                </c:pt>
                <c:pt idx="1062">
                  <c:v>485.8</c:v>
                </c:pt>
                <c:pt idx="1063">
                  <c:v>485.8</c:v>
                </c:pt>
                <c:pt idx="1064">
                  <c:v>486.51</c:v>
                </c:pt>
                <c:pt idx="1065">
                  <c:v>487.21</c:v>
                </c:pt>
                <c:pt idx="1066">
                  <c:v>487.9</c:v>
                </c:pt>
                <c:pt idx="1067">
                  <c:v>488.59</c:v>
                </c:pt>
                <c:pt idx="1068">
                  <c:v>489.25</c:v>
                </c:pt>
                <c:pt idx="1069">
                  <c:v>489.25</c:v>
                </c:pt>
                <c:pt idx="1070">
                  <c:v>489.93</c:v>
                </c:pt>
                <c:pt idx="1071">
                  <c:v>490.61</c:v>
                </c:pt>
                <c:pt idx="1072">
                  <c:v>491.23</c:v>
                </c:pt>
                <c:pt idx="1073">
                  <c:v>491.8</c:v>
                </c:pt>
                <c:pt idx="1074">
                  <c:v>492.37</c:v>
                </c:pt>
                <c:pt idx="1075">
                  <c:v>492.37</c:v>
                </c:pt>
                <c:pt idx="1076">
                  <c:v>492.85</c:v>
                </c:pt>
                <c:pt idx="1077">
                  <c:v>493.27</c:v>
                </c:pt>
                <c:pt idx="1078">
                  <c:v>493.65</c:v>
                </c:pt>
              </c:numCache>
            </c:numRef>
          </c:xVal>
          <c:yVal>
            <c:numRef>
              <c:f>'3'!$G$20:$G$1098</c:f>
              <c:numCache>
                <c:formatCode>General</c:formatCode>
                <c:ptCount val="1079"/>
                <c:pt idx="0">
                  <c:v>0.46980587000000001</c:v>
                </c:pt>
                <c:pt idx="1">
                  <c:v>0.46980587000000001</c:v>
                </c:pt>
                <c:pt idx="2">
                  <c:v>0.46985759999999999</c:v>
                </c:pt>
                <c:pt idx="3">
                  <c:v>0.46987307</c:v>
                </c:pt>
                <c:pt idx="4">
                  <c:v>0.46986826999999998</c:v>
                </c:pt>
                <c:pt idx="5">
                  <c:v>0.46980693000000001</c:v>
                </c:pt>
                <c:pt idx="6">
                  <c:v>0.46993867</c:v>
                </c:pt>
                <c:pt idx="7">
                  <c:v>0.46993867</c:v>
                </c:pt>
                <c:pt idx="8">
                  <c:v>0.46995199999999998</c:v>
                </c:pt>
                <c:pt idx="9">
                  <c:v>0.46997227000000003</c:v>
                </c:pt>
                <c:pt idx="10">
                  <c:v>0.47000267000000001</c:v>
                </c:pt>
                <c:pt idx="11">
                  <c:v>0.47004800000000002</c:v>
                </c:pt>
                <c:pt idx="12">
                  <c:v>0.47004800000000002</c:v>
                </c:pt>
                <c:pt idx="13">
                  <c:v>0.47001706999999998</c:v>
                </c:pt>
                <c:pt idx="14">
                  <c:v>0.47005973000000001</c:v>
                </c:pt>
                <c:pt idx="15">
                  <c:v>0.47005173</c:v>
                </c:pt>
                <c:pt idx="16">
                  <c:v>0.47011146999999998</c:v>
                </c:pt>
                <c:pt idx="17">
                  <c:v>0.47010400000000002</c:v>
                </c:pt>
                <c:pt idx="18">
                  <c:v>0.47010400000000002</c:v>
                </c:pt>
                <c:pt idx="19">
                  <c:v>0.4701072</c:v>
                </c:pt>
                <c:pt idx="20">
                  <c:v>0.47014987000000003</c:v>
                </c:pt>
                <c:pt idx="21">
                  <c:v>0.47019306999999999</c:v>
                </c:pt>
                <c:pt idx="22">
                  <c:v>0.47013706999999999</c:v>
                </c:pt>
                <c:pt idx="23">
                  <c:v>0.47017706999999997</c:v>
                </c:pt>
                <c:pt idx="24">
                  <c:v>0.47017706999999997</c:v>
                </c:pt>
                <c:pt idx="25">
                  <c:v>0.47022132999999999</c:v>
                </c:pt>
                <c:pt idx="26">
                  <c:v>0.47019147</c:v>
                </c:pt>
                <c:pt idx="27">
                  <c:v>0.4702944</c:v>
                </c:pt>
                <c:pt idx="28">
                  <c:v>0.4703232</c:v>
                </c:pt>
                <c:pt idx="29">
                  <c:v>0.4703232</c:v>
                </c:pt>
                <c:pt idx="30">
                  <c:v>0.47030347</c:v>
                </c:pt>
                <c:pt idx="31">
                  <c:v>0.47035093</c:v>
                </c:pt>
                <c:pt idx="32">
                  <c:v>0.47038239999999998</c:v>
                </c:pt>
                <c:pt idx="33">
                  <c:v>0.47036747000000001</c:v>
                </c:pt>
                <c:pt idx="34">
                  <c:v>0.47037119999999999</c:v>
                </c:pt>
                <c:pt idx="35">
                  <c:v>0.47037119999999999</c:v>
                </c:pt>
                <c:pt idx="36">
                  <c:v>0.47035199999999999</c:v>
                </c:pt>
                <c:pt idx="37">
                  <c:v>0.47031466999999999</c:v>
                </c:pt>
                <c:pt idx="38">
                  <c:v>0.47042507</c:v>
                </c:pt>
                <c:pt idx="39">
                  <c:v>0.47048640000000003</c:v>
                </c:pt>
                <c:pt idx="40">
                  <c:v>0.47048000000000001</c:v>
                </c:pt>
                <c:pt idx="41">
                  <c:v>0.47048000000000001</c:v>
                </c:pt>
                <c:pt idx="42">
                  <c:v>0.47054400000000002</c:v>
                </c:pt>
                <c:pt idx="43">
                  <c:v>0.47048532999999998</c:v>
                </c:pt>
                <c:pt idx="44">
                  <c:v>0.47058187000000001</c:v>
                </c:pt>
                <c:pt idx="45">
                  <c:v>0.47028160000000002</c:v>
                </c:pt>
                <c:pt idx="46">
                  <c:v>0.47028160000000002</c:v>
                </c:pt>
                <c:pt idx="47">
                  <c:v>0.47004532999999998</c:v>
                </c:pt>
                <c:pt idx="48">
                  <c:v>0.46991359999999999</c:v>
                </c:pt>
                <c:pt idx="49">
                  <c:v>0.46976693000000003</c:v>
                </c:pt>
                <c:pt idx="50">
                  <c:v>0.46943947000000003</c:v>
                </c:pt>
                <c:pt idx="51">
                  <c:v>0.46898986999999998</c:v>
                </c:pt>
                <c:pt idx="52">
                  <c:v>0.46898986999999998</c:v>
                </c:pt>
                <c:pt idx="53">
                  <c:v>0.46843732999999999</c:v>
                </c:pt>
                <c:pt idx="54">
                  <c:v>0.46794026999999999</c:v>
                </c:pt>
                <c:pt idx="55">
                  <c:v>0.46727307000000001</c:v>
                </c:pt>
                <c:pt idx="56">
                  <c:v>0.46663893000000001</c:v>
                </c:pt>
                <c:pt idx="57">
                  <c:v>0.46600907000000003</c:v>
                </c:pt>
                <c:pt idx="58">
                  <c:v>0.46600907000000003</c:v>
                </c:pt>
                <c:pt idx="59">
                  <c:v>0.46544907000000002</c:v>
                </c:pt>
                <c:pt idx="60">
                  <c:v>0.46474452999999999</c:v>
                </c:pt>
                <c:pt idx="61">
                  <c:v>0.46429173000000001</c:v>
                </c:pt>
                <c:pt idx="62">
                  <c:v>0.46362827000000001</c:v>
                </c:pt>
                <c:pt idx="63">
                  <c:v>0.46362827000000001</c:v>
                </c:pt>
                <c:pt idx="64">
                  <c:v>0.46311467000000001</c:v>
                </c:pt>
                <c:pt idx="65">
                  <c:v>0.46254879999999998</c:v>
                </c:pt>
                <c:pt idx="66">
                  <c:v>0.46195252999999997</c:v>
                </c:pt>
                <c:pt idx="67">
                  <c:v>0.46136480000000002</c:v>
                </c:pt>
                <c:pt idx="68">
                  <c:v>0.46072373</c:v>
                </c:pt>
                <c:pt idx="69">
                  <c:v>0.46072373</c:v>
                </c:pt>
                <c:pt idx="70">
                  <c:v>0.46018720000000002</c:v>
                </c:pt>
                <c:pt idx="71">
                  <c:v>0.45954932999999998</c:v>
                </c:pt>
                <c:pt idx="72">
                  <c:v>0.45900373</c:v>
                </c:pt>
                <c:pt idx="73">
                  <c:v>0.45838826999999999</c:v>
                </c:pt>
                <c:pt idx="74">
                  <c:v>0.45792372999999997</c:v>
                </c:pt>
                <c:pt idx="75">
                  <c:v>0.45792372999999997</c:v>
                </c:pt>
                <c:pt idx="76">
                  <c:v>0.45734667000000001</c:v>
                </c:pt>
                <c:pt idx="77">
                  <c:v>0.45667892999999998</c:v>
                </c:pt>
                <c:pt idx="78">
                  <c:v>0.45625652999999999</c:v>
                </c:pt>
                <c:pt idx="79">
                  <c:v>0.45560640000000002</c:v>
                </c:pt>
                <c:pt idx="80">
                  <c:v>0.45560640000000002</c:v>
                </c:pt>
                <c:pt idx="81">
                  <c:v>0.45504</c:v>
                </c:pt>
                <c:pt idx="82">
                  <c:v>0.45440000000000003</c:v>
                </c:pt>
                <c:pt idx="83">
                  <c:v>0.45390773000000001</c:v>
                </c:pt>
                <c:pt idx="84">
                  <c:v>0.45323360000000001</c:v>
                </c:pt>
                <c:pt idx="85">
                  <c:v>0.45257973000000001</c:v>
                </c:pt>
                <c:pt idx="86">
                  <c:v>0.45257973000000001</c:v>
                </c:pt>
                <c:pt idx="87">
                  <c:v>0.45208746999999999</c:v>
                </c:pt>
                <c:pt idx="88">
                  <c:v>0.45155572999999999</c:v>
                </c:pt>
                <c:pt idx="89">
                  <c:v>0.45091146999999998</c:v>
                </c:pt>
                <c:pt idx="90">
                  <c:v>0.450376</c:v>
                </c:pt>
                <c:pt idx="91">
                  <c:v>0.44979733</c:v>
                </c:pt>
                <c:pt idx="92">
                  <c:v>0.44979733</c:v>
                </c:pt>
                <c:pt idx="93">
                  <c:v>0.44917172999999999</c:v>
                </c:pt>
                <c:pt idx="94">
                  <c:v>0.44859680000000002</c:v>
                </c:pt>
                <c:pt idx="95">
                  <c:v>0.44791199999999998</c:v>
                </c:pt>
                <c:pt idx="96">
                  <c:v>0.44740267</c:v>
                </c:pt>
                <c:pt idx="97">
                  <c:v>0.44740267</c:v>
                </c:pt>
                <c:pt idx="98">
                  <c:v>0.44676480000000002</c:v>
                </c:pt>
                <c:pt idx="99">
                  <c:v>0.44614239999999999</c:v>
                </c:pt>
                <c:pt idx="100">
                  <c:v>0.44559947</c:v>
                </c:pt>
                <c:pt idx="101">
                  <c:v>0.44491839999999999</c:v>
                </c:pt>
                <c:pt idx="102">
                  <c:v>0.44434400000000002</c:v>
                </c:pt>
                <c:pt idx="103">
                  <c:v>0.44434400000000002</c:v>
                </c:pt>
                <c:pt idx="104">
                  <c:v>0.44371412999999998</c:v>
                </c:pt>
                <c:pt idx="105">
                  <c:v>0.44299893000000001</c:v>
                </c:pt>
                <c:pt idx="106">
                  <c:v>0.44246026999999999</c:v>
                </c:pt>
                <c:pt idx="107">
                  <c:v>0.44180907000000003</c:v>
                </c:pt>
                <c:pt idx="108">
                  <c:v>0.44180907000000003</c:v>
                </c:pt>
                <c:pt idx="109">
                  <c:v>0.44116693000000001</c:v>
                </c:pt>
                <c:pt idx="110">
                  <c:v>0.4405328</c:v>
                </c:pt>
                <c:pt idx="111">
                  <c:v>0.43992267000000002</c:v>
                </c:pt>
                <c:pt idx="112">
                  <c:v>0.43933919999999999</c:v>
                </c:pt>
                <c:pt idx="113">
                  <c:v>0.43870987</c:v>
                </c:pt>
                <c:pt idx="114">
                  <c:v>0.43870987</c:v>
                </c:pt>
                <c:pt idx="115">
                  <c:v>0.4379904</c:v>
                </c:pt>
                <c:pt idx="116">
                  <c:v>0.43740853000000002</c:v>
                </c:pt>
                <c:pt idx="117">
                  <c:v>0.43666880000000002</c:v>
                </c:pt>
                <c:pt idx="118">
                  <c:v>0.43600533000000002</c:v>
                </c:pt>
                <c:pt idx="119">
                  <c:v>0.43529226999999998</c:v>
                </c:pt>
                <c:pt idx="120">
                  <c:v>0.43529226999999998</c:v>
                </c:pt>
                <c:pt idx="121">
                  <c:v>0.4346256</c:v>
                </c:pt>
                <c:pt idx="122">
                  <c:v>0.43398399999999998</c:v>
                </c:pt>
                <c:pt idx="123">
                  <c:v>0.43330613000000001</c:v>
                </c:pt>
                <c:pt idx="124">
                  <c:v>0.43261280000000002</c:v>
                </c:pt>
                <c:pt idx="125">
                  <c:v>0.43261280000000002</c:v>
                </c:pt>
                <c:pt idx="126">
                  <c:v>0.43180800000000003</c:v>
                </c:pt>
                <c:pt idx="127">
                  <c:v>0.43123679999999998</c:v>
                </c:pt>
                <c:pt idx="128">
                  <c:v>0.43055146999999999</c:v>
                </c:pt>
                <c:pt idx="129">
                  <c:v>0.42968372999999999</c:v>
                </c:pt>
                <c:pt idx="130">
                  <c:v>0.42893546999999999</c:v>
                </c:pt>
                <c:pt idx="131">
                  <c:v>0.42893546999999999</c:v>
                </c:pt>
                <c:pt idx="132">
                  <c:v>0.42835200000000001</c:v>
                </c:pt>
                <c:pt idx="133">
                  <c:v>0.42766559999999998</c:v>
                </c:pt>
                <c:pt idx="134">
                  <c:v>0.42681707000000002</c:v>
                </c:pt>
                <c:pt idx="135">
                  <c:v>0.42606612999999999</c:v>
                </c:pt>
                <c:pt idx="136">
                  <c:v>0.42543946999999999</c:v>
                </c:pt>
                <c:pt idx="137">
                  <c:v>0.42543946999999999</c:v>
                </c:pt>
                <c:pt idx="138">
                  <c:v>0.42460746999999999</c:v>
                </c:pt>
                <c:pt idx="139">
                  <c:v>0.42388052999999998</c:v>
                </c:pt>
                <c:pt idx="140">
                  <c:v>0.42309386999999998</c:v>
                </c:pt>
                <c:pt idx="141">
                  <c:v>0.42233812999999998</c:v>
                </c:pt>
                <c:pt idx="142">
                  <c:v>0.42233812999999998</c:v>
                </c:pt>
                <c:pt idx="143">
                  <c:v>0.42147947000000002</c:v>
                </c:pt>
                <c:pt idx="144">
                  <c:v>0.42066720000000002</c:v>
                </c:pt>
                <c:pt idx="145">
                  <c:v>0.41988160000000002</c:v>
                </c:pt>
                <c:pt idx="146">
                  <c:v>0.41914293000000002</c:v>
                </c:pt>
                <c:pt idx="147">
                  <c:v>0.41824907</c:v>
                </c:pt>
                <c:pt idx="148">
                  <c:v>0.41824907</c:v>
                </c:pt>
                <c:pt idx="149">
                  <c:v>0.41749920000000001</c:v>
                </c:pt>
                <c:pt idx="150">
                  <c:v>0.41666507000000003</c:v>
                </c:pt>
                <c:pt idx="151">
                  <c:v>0.41569333000000003</c:v>
                </c:pt>
                <c:pt idx="152">
                  <c:v>0.41478080000000001</c:v>
                </c:pt>
                <c:pt idx="153">
                  <c:v>0.41366346999999998</c:v>
                </c:pt>
                <c:pt idx="154">
                  <c:v>0.41366346999999998</c:v>
                </c:pt>
                <c:pt idx="155">
                  <c:v>0.41270986999999998</c:v>
                </c:pt>
                <c:pt idx="156">
                  <c:v>0.41166560000000002</c:v>
                </c:pt>
                <c:pt idx="157">
                  <c:v>0.41043039999999997</c:v>
                </c:pt>
                <c:pt idx="158">
                  <c:v>0.40905599999999998</c:v>
                </c:pt>
                <c:pt idx="159">
                  <c:v>0.40905599999999998</c:v>
                </c:pt>
                <c:pt idx="160">
                  <c:v>0.40777867000000001</c:v>
                </c:pt>
                <c:pt idx="161">
                  <c:v>0.40626240000000002</c:v>
                </c:pt>
                <c:pt idx="162">
                  <c:v>0.40515253000000001</c:v>
                </c:pt>
                <c:pt idx="163">
                  <c:v>0.40358240000000001</c:v>
                </c:pt>
                <c:pt idx="164">
                  <c:v>0.40229759999999998</c:v>
                </c:pt>
                <c:pt idx="165">
                  <c:v>0.40229759999999998</c:v>
                </c:pt>
                <c:pt idx="166">
                  <c:v>0.4005744</c:v>
                </c:pt>
                <c:pt idx="167">
                  <c:v>0.39910240000000002</c:v>
                </c:pt>
                <c:pt idx="168">
                  <c:v>0.39715040000000001</c:v>
                </c:pt>
                <c:pt idx="169">
                  <c:v>0.39471626999999998</c:v>
                </c:pt>
                <c:pt idx="170">
                  <c:v>0.38898772999999998</c:v>
                </c:pt>
                <c:pt idx="171">
                  <c:v>0.38898772999999998</c:v>
                </c:pt>
                <c:pt idx="172">
                  <c:v>0.38685813000000002</c:v>
                </c:pt>
                <c:pt idx="173">
                  <c:v>0.38241173000000001</c:v>
                </c:pt>
                <c:pt idx="174">
                  <c:v>0.37851572999999999</c:v>
                </c:pt>
                <c:pt idx="175">
                  <c:v>0.37417119999999998</c:v>
                </c:pt>
                <c:pt idx="176">
                  <c:v>0.37417119999999998</c:v>
                </c:pt>
                <c:pt idx="177">
                  <c:v>0.37142027</c:v>
                </c:pt>
                <c:pt idx="178">
                  <c:v>0.36820107000000002</c:v>
                </c:pt>
                <c:pt idx="179">
                  <c:v>0.36621013000000002</c:v>
                </c:pt>
                <c:pt idx="180">
                  <c:v>0.36465973000000002</c:v>
                </c:pt>
                <c:pt idx="181">
                  <c:v>0.35936532999999998</c:v>
                </c:pt>
                <c:pt idx="182">
                  <c:v>0.35936532999999998</c:v>
                </c:pt>
                <c:pt idx="183">
                  <c:v>0.35764053000000001</c:v>
                </c:pt>
                <c:pt idx="184">
                  <c:v>0.35547253000000001</c:v>
                </c:pt>
                <c:pt idx="185">
                  <c:v>0.35201812999999998</c:v>
                </c:pt>
                <c:pt idx="186">
                  <c:v>0.35056906999999998</c:v>
                </c:pt>
                <c:pt idx="187">
                  <c:v>0.34955520000000001</c:v>
                </c:pt>
                <c:pt idx="188">
                  <c:v>0.34955520000000001</c:v>
                </c:pt>
                <c:pt idx="189">
                  <c:v>0.34812480000000001</c:v>
                </c:pt>
                <c:pt idx="190">
                  <c:v>0.34439413000000002</c:v>
                </c:pt>
                <c:pt idx="191">
                  <c:v>0.34446293</c:v>
                </c:pt>
                <c:pt idx="192">
                  <c:v>0.34219680000000002</c:v>
                </c:pt>
                <c:pt idx="193">
                  <c:v>0.34219680000000002</c:v>
                </c:pt>
                <c:pt idx="194">
                  <c:v>0.34174133000000001</c:v>
                </c:pt>
                <c:pt idx="195">
                  <c:v>0.34022453000000002</c:v>
                </c:pt>
                <c:pt idx="196">
                  <c:v>0.34222186999999998</c:v>
                </c:pt>
                <c:pt idx="197">
                  <c:v>0.33786987000000002</c:v>
                </c:pt>
                <c:pt idx="198">
                  <c:v>0.33352159999999997</c:v>
                </c:pt>
                <c:pt idx="199">
                  <c:v>0.33352159999999997</c:v>
                </c:pt>
                <c:pt idx="200">
                  <c:v>0.33062613000000002</c:v>
                </c:pt>
                <c:pt idx="201">
                  <c:v>0.32903947</c:v>
                </c:pt>
                <c:pt idx="202">
                  <c:v>0.32656853000000002</c:v>
                </c:pt>
                <c:pt idx="203">
                  <c:v>0.32367147000000002</c:v>
                </c:pt>
                <c:pt idx="204">
                  <c:v>0.31897867000000002</c:v>
                </c:pt>
                <c:pt idx="205">
                  <c:v>0.31897867000000002</c:v>
                </c:pt>
                <c:pt idx="206">
                  <c:v>0.31562932999999999</c:v>
                </c:pt>
                <c:pt idx="207">
                  <c:v>0.31348693</c:v>
                </c:pt>
                <c:pt idx="208">
                  <c:v>0.31132959999999998</c:v>
                </c:pt>
                <c:pt idx="209">
                  <c:v>0.31055893000000001</c:v>
                </c:pt>
                <c:pt idx="210">
                  <c:v>0.31055893000000001</c:v>
                </c:pt>
                <c:pt idx="211">
                  <c:v>0.3104768</c:v>
                </c:pt>
                <c:pt idx="212">
                  <c:v>0.31042720000000001</c:v>
                </c:pt>
                <c:pt idx="213">
                  <c:v>0.31198667000000002</c:v>
                </c:pt>
                <c:pt idx="214">
                  <c:v>0.31308960000000002</c:v>
                </c:pt>
                <c:pt idx="215">
                  <c:v>0.31449440000000001</c:v>
                </c:pt>
                <c:pt idx="216">
                  <c:v>0.31449440000000001</c:v>
                </c:pt>
                <c:pt idx="217">
                  <c:v>0.31689972999999999</c:v>
                </c:pt>
                <c:pt idx="218">
                  <c:v>0.32005172999999998</c:v>
                </c:pt>
                <c:pt idx="219">
                  <c:v>0.32447787</c:v>
                </c:pt>
                <c:pt idx="220">
                  <c:v>0.32683040000000002</c:v>
                </c:pt>
                <c:pt idx="221">
                  <c:v>0.33102720000000002</c:v>
                </c:pt>
                <c:pt idx="222">
                  <c:v>0.33102720000000002</c:v>
                </c:pt>
                <c:pt idx="223">
                  <c:v>0.33555947000000003</c:v>
                </c:pt>
                <c:pt idx="224">
                  <c:v>0.34011892999999999</c:v>
                </c:pt>
                <c:pt idx="225">
                  <c:v>0.34510239999999998</c:v>
                </c:pt>
                <c:pt idx="226">
                  <c:v>0.35148479999999999</c:v>
                </c:pt>
                <c:pt idx="227">
                  <c:v>0.35148479999999999</c:v>
                </c:pt>
                <c:pt idx="228">
                  <c:v>0.35607412999999999</c:v>
                </c:pt>
                <c:pt idx="229">
                  <c:v>0.35790772999999998</c:v>
                </c:pt>
                <c:pt idx="230">
                  <c:v>0.36170827</c:v>
                </c:pt>
                <c:pt idx="231">
                  <c:v>0.36445227000000002</c:v>
                </c:pt>
                <c:pt idx="232">
                  <c:v>0.37037386999999999</c:v>
                </c:pt>
                <c:pt idx="233">
                  <c:v>0.37037386999999999</c:v>
                </c:pt>
                <c:pt idx="234">
                  <c:v>0.37736320000000001</c:v>
                </c:pt>
                <c:pt idx="235">
                  <c:v>0.37946827</c:v>
                </c:pt>
                <c:pt idx="236">
                  <c:v>0.37960853</c:v>
                </c:pt>
                <c:pt idx="237">
                  <c:v>0.38111413</c:v>
                </c:pt>
                <c:pt idx="238">
                  <c:v>0.38355040000000001</c:v>
                </c:pt>
                <c:pt idx="239">
                  <c:v>0.38355040000000001</c:v>
                </c:pt>
                <c:pt idx="240">
                  <c:v>0.38546720000000001</c:v>
                </c:pt>
                <c:pt idx="241">
                  <c:v>0.38771572999999998</c:v>
                </c:pt>
                <c:pt idx="242">
                  <c:v>0.38829279999999999</c:v>
                </c:pt>
                <c:pt idx="243">
                  <c:v>0.38879573000000001</c:v>
                </c:pt>
                <c:pt idx="244">
                  <c:v>0.38879573000000001</c:v>
                </c:pt>
                <c:pt idx="245">
                  <c:v>0.38945813000000001</c:v>
                </c:pt>
                <c:pt idx="246">
                  <c:v>0.39117653000000002</c:v>
                </c:pt>
                <c:pt idx="247">
                  <c:v>0.39209280000000002</c:v>
                </c:pt>
                <c:pt idx="248">
                  <c:v>0.39269333000000001</c:v>
                </c:pt>
                <c:pt idx="249">
                  <c:v>0.3924224</c:v>
                </c:pt>
                <c:pt idx="250">
                  <c:v>0.3924224</c:v>
                </c:pt>
                <c:pt idx="251">
                  <c:v>0.39274027</c:v>
                </c:pt>
                <c:pt idx="252">
                  <c:v>0.39212692999999998</c:v>
                </c:pt>
                <c:pt idx="253">
                  <c:v>0.39142027000000001</c:v>
                </c:pt>
                <c:pt idx="254">
                  <c:v>0.39052959999999998</c:v>
                </c:pt>
                <c:pt idx="255">
                  <c:v>0.38914773000000003</c:v>
                </c:pt>
                <c:pt idx="256">
                  <c:v>0.38914773000000003</c:v>
                </c:pt>
                <c:pt idx="257">
                  <c:v>0.38698452999999999</c:v>
                </c:pt>
                <c:pt idx="258">
                  <c:v>0.38493387000000001</c:v>
                </c:pt>
                <c:pt idx="259">
                  <c:v>0.38237812999999998</c:v>
                </c:pt>
                <c:pt idx="260">
                  <c:v>0.37932106999999998</c:v>
                </c:pt>
                <c:pt idx="261">
                  <c:v>0.37932106999999998</c:v>
                </c:pt>
                <c:pt idx="262">
                  <c:v>0.37748693</c:v>
                </c:pt>
                <c:pt idx="263">
                  <c:v>0.37426187</c:v>
                </c:pt>
                <c:pt idx="264">
                  <c:v>0.37009652999999998</c:v>
                </c:pt>
                <c:pt idx="265">
                  <c:v>0.36591147000000002</c:v>
                </c:pt>
                <c:pt idx="266">
                  <c:v>0.36196587000000002</c:v>
                </c:pt>
                <c:pt idx="267">
                  <c:v>0.36196587000000002</c:v>
                </c:pt>
                <c:pt idx="268">
                  <c:v>0.36415413000000002</c:v>
                </c:pt>
                <c:pt idx="269">
                  <c:v>0.36625973000000001</c:v>
                </c:pt>
                <c:pt idx="270">
                  <c:v>0.36243733</c:v>
                </c:pt>
                <c:pt idx="271">
                  <c:v>0.35701706999999999</c:v>
                </c:pt>
                <c:pt idx="272">
                  <c:v>0.35245652999999999</c:v>
                </c:pt>
                <c:pt idx="273">
                  <c:v>0.35245652999999999</c:v>
                </c:pt>
                <c:pt idx="274">
                  <c:v>0.34774666999999998</c:v>
                </c:pt>
                <c:pt idx="275">
                  <c:v>0.34379412999999998</c:v>
                </c:pt>
                <c:pt idx="276">
                  <c:v>0.33949760000000001</c:v>
                </c:pt>
                <c:pt idx="277">
                  <c:v>0.33400479999999999</c:v>
                </c:pt>
                <c:pt idx="278">
                  <c:v>0.33400479999999999</c:v>
                </c:pt>
                <c:pt idx="279">
                  <c:v>0.32822879999999999</c:v>
                </c:pt>
                <c:pt idx="280">
                  <c:v>0.32251360000000001</c:v>
                </c:pt>
                <c:pt idx="281">
                  <c:v>0.31803252999999998</c:v>
                </c:pt>
                <c:pt idx="282">
                  <c:v>0.31334132999999997</c:v>
                </c:pt>
                <c:pt idx="283">
                  <c:v>0.30795572999999998</c:v>
                </c:pt>
                <c:pt idx="284">
                  <c:v>0.30795572999999998</c:v>
                </c:pt>
                <c:pt idx="285">
                  <c:v>0.30384427000000003</c:v>
                </c:pt>
                <c:pt idx="286">
                  <c:v>0.2997552</c:v>
                </c:pt>
                <c:pt idx="287">
                  <c:v>0.29586932999999999</c:v>
                </c:pt>
                <c:pt idx="288">
                  <c:v>0.29172587</c:v>
                </c:pt>
                <c:pt idx="289">
                  <c:v>0.28808426999999998</c:v>
                </c:pt>
                <c:pt idx="290">
                  <c:v>0.28808426999999998</c:v>
                </c:pt>
                <c:pt idx="291">
                  <c:v>0.28426293000000002</c:v>
                </c:pt>
                <c:pt idx="292">
                  <c:v>0.27994827</c:v>
                </c:pt>
                <c:pt idx="293">
                  <c:v>0.27598240000000002</c:v>
                </c:pt>
                <c:pt idx="294">
                  <c:v>0.27292106999999999</c:v>
                </c:pt>
                <c:pt idx="295">
                  <c:v>0.27292106999999999</c:v>
                </c:pt>
                <c:pt idx="296">
                  <c:v>0.27046399999999998</c:v>
                </c:pt>
                <c:pt idx="297">
                  <c:v>0.26626187000000001</c:v>
                </c:pt>
                <c:pt idx="298">
                  <c:v>0.26380320000000002</c:v>
                </c:pt>
                <c:pt idx="299">
                  <c:v>0.26160747000000001</c:v>
                </c:pt>
                <c:pt idx="300">
                  <c:v>0.25917493000000003</c:v>
                </c:pt>
                <c:pt idx="301">
                  <c:v>0.25917493000000003</c:v>
                </c:pt>
                <c:pt idx="302">
                  <c:v>0.25705227000000003</c:v>
                </c:pt>
                <c:pt idx="303">
                  <c:v>0.25523093000000002</c:v>
                </c:pt>
                <c:pt idx="304">
                  <c:v>0.25384800000000002</c:v>
                </c:pt>
                <c:pt idx="305">
                  <c:v>0.25295093000000002</c:v>
                </c:pt>
                <c:pt idx="306">
                  <c:v>0.25225173000000001</c:v>
                </c:pt>
                <c:pt idx="307">
                  <c:v>0.25225173000000001</c:v>
                </c:pt>
                <c:pt idx="308">
                  <c:v>0.25209599999999999</c:v>
                </c:pt>
                <c:pt idx="309">
                  <c:v>0.25291520000000001</c:v>
                </c:pt>
                <c:pt idx="310">
                  <c:v>0.25370506999999998</c:v>
                </c:pt>
                <c:pt idx="311">
                  <c:v>0.25548106999999998</c:v>
                </c:pt>
                <c:pt idx="312">
                  <c:v>0.25548106999999998</c:v>
                </c:pt>
                <c:pt idx="313">
                  <c:v>0.25754506999999999</c:v>
                </c:pt>
                <c:pt idx="314">
                  <c:v>0.26108906999999998</c:v>
                </c:pt>
                <c:pt idx="315">
                  <c:v>0.26529492999999998</c:v>
                </c:pt>
                <c:pt idx="316">
                  <c:v>0.27192480000000002</c:v>
                </c:pt>
                <c:pt idx="317">
                  <c:v>0.27777867000000001</c:v>
                </c:pt>
                <c:pt idx="318">
                  <c:v>0.27777867000000001</c:v>
                </c:pt>
                <c:pt idx="319">
                  <c:v>0.28477867000000001</c:v>
                </c:pt>
                <c:pt idx="320">
                  <c:v>0.29297332999999998</c:v>
                </c:pt>
                <c:pt idx="321">
                  <c:v>0.30136960000000002</c:v>
                </c:pt>
                <c:pt idx="322">
                  <c:v>0.31031839999999999</c:v>
                </c:pt>
                <c:pt idx="323">
                  <c:v>0.32059520000000002</c:v>
                </c:pt>
                <c:pt idx="324">
                  <c:v>0.32059520000000002</c:v>
                </c:pt>
                <c:pt idx="325">
                  <c:v>0.33198879999999997</c:v>
                </c:pt>
                <c:pt idx="326">
                  <c:v>0.33957812999999998</c:v>
                </c:pt>
                <c:pt idx="327">
                  <c:v>0.35516052999999997</c:v>
                </c:pt>
                <c:pt idx="328">
                  <c:v>0.36722080000000001</c:v>
                </c:pt>
                <c:pt idx="329">
                  <c:v>0.36722080000000001</c:v>
                </c:pt>
                <c:pt idx="330">
                  <c:v>0.37693759999999998</c:v>
                </c:pt>
                <c:pt idx="331">
                  <c:v>0.38685652999999998</c:v>
                </c:pt>
                <c:pt idx="332">
                  <c:v>0.39674559999999998</c:v>
                </c:pt>
                <c:pt idx="333">
                  <c:v>0.40199892999999998</c:v>
                </c:pt>
                <c:pt idx="334">
                  <c:v>0.40636747000000001</c:v>
                </c:pt>
                <c:pt idx="335">
                  <c:v>0.40636747000000001</c:v>
                </c:pt>
                <c:pt idx="336">
                  <c:v>0.40890187</c:v>
                </c:pt>
                <c:pt idx="337">
                  <c:v>0.40967146999999998</c:v>
                </c:pt>
                <c:pt idx="338">
                  <c:v>0.40894346999999998</c:v>
                </c:pt>
                <c:pt idx="339">
                  <c:v>0.40672852999999998</c:v>
                </c:pt>
                <c:pt idx="340">
                  <c:v>0.40278346999999998</c:v>
                </c:pt>
                <c:pt idx="341">
                  <c:v>0.40278346999999998</c:v>
                </c:pt>
                <c:pt idx="342">
                  <c:v>0.39749973</c:v>
                </c:pt>
                <c:pt idx="343">
                  <c:v>0.39222560000000001</c:v>
                </c:pt>
                <c:pt idx="344">
                  <c:v>0.38679573</c:v>
                </c:pt>
                <c:pt idx="345">
                  <c:v>0.382656</c:v>
                </c:pt>
                <c:pt idx="346">
                  <c:v>0.382656</c:v>
                </c:pt>
                <c:pt idx="347">
                  <c:v>0.37580053000000002</c:v>
                </c:pt>
                <c:pt idx="348">
                  <c:v>0.37009920000000002</c:v>
                </c:pt>
                <c:pt idx="349">
                  <c:v>0.36380907000000001</c:v>
                </c:pt>
                <c:pt idx="350">
                  <c:v>0.35957972999999999</c:v>
                </c:pt>
                <c:pt idx="351">
                  <c:v>0.3535008</c:v>
                </c:pt>
                <c:pt idx="352">
                  <c:v>0.3535008</c:v>
                </c:pt>
                <c:pt idx="353">
                  <c:v>0.34704586999999998</c:v>
                </c:pt>
                <c:pt idx="354">
                  <c:v>0.34214826999999998</c:v>
                </c:pt>
                <c:pt idx="355">
                  <c:v>0.33644426999999999</c:v>
                </c:pt>
                <c:pt idx="356">
                  <c:v>0.33118827000000001</c:v>
                </c:pt>
                <c:pt idx="357">
                  <c:v>0.325376</c:v>
                </c:pt>
                <c:pt idx="358">
                  <c:v>0.325376</c:v>
                </c:pt>
                <c:pt idx="359">
                  <c:v>0.32145013</c:v>
                </c:pt>
                <c:pt idx="360">
                  <c:v>0.31652427</c:v>
                </c:pt>
                <c:pt idx="361">
                  <c:v>0.31146293000000003</c:v>
                </c:pt>
                <c:pt idx="362">
                  <c:v>0.30685332999999998</c:v>
                </c:pt>
                <c:pt idx="363">
                  <c:v>0.30685332999999998</c:v>
                </c:pt>
                <c:pt idx="364">
                  <c:v>0.30216799999999999</c:v>
                </c:pt>
                <c:pt idx="365">
                  <c:v>0.2978768</c:v>
                </c:pt>
                <c:pt idx="366">
                  <c:v>0.29385866999999999</c:v>
                </c:pt>
                <c:pt idx="367">
                  <c:v>0.29012052999999999</c:v>
                </c:pt>
                <c:pt idx="368">
                  <c:v>0.28533173000000001</c:v>
                </c:pt>
                <c:pt idx="369">
                  <c:v>0.28533173000000001</c:v>
                </c:pt>
                <c:pt idx="370">
                  <c:v>0.28242453000000001</c:v>
                </c:pt>
                <c:pt idx="371">
                  <c:v>0.27786240000000001</c:v>
                </c:pt>
                <c:pt idx="372">
                  <c:v>0.27466613000000001</c:v>
                </c:pt>
                <c:pt idx="373">
                  <c:v>0.27106292999999998</c:v>
                </c:pt>
                <c:pt idx="374">
                  <c:v>0.26722932999999999</c:v>
                </c:pt>
                <c:pt idx="375">
                  <c:v>0.26722932999999999</c:v>
                </c:pt>
                <c:pt idx="376">
                  <c:v>0.28086187000000001</c:v>
                </c:pt>
                <c:pt idx="377">
                  <c:v>0.27776372999999999</c:v>
                </c:pt>
                <c:pt idx="378">
                  <c:v>0.27418827000000001</c:v>
                </c:pt>
                <c:pt idx="379">
                  <c:v>0.27217973000000001</c:v>
                </c:pt>
                <c:pt idx="380">
                  <c:v>0.27217973000000001</c:v>
                </c:pt>
                <c:pt idx="381">
                  <c:v>0.26975947</c:v>
                </c:pt>
                <c:pt idx="382">
                  <c:v>0.26812639999999999</c:v>
                </c:pt>
                <c:pt idx="383">
                  <c:v>0.26675093</c:v>
                </c:pt>
                <c:pt idx="384">
                  <c:v>0.26547359999999998</c:v>
                </c:pt>
                <c:pt idx="385">
                  <c:v>0.26445013000000001</c:v>
                </c:pt>
                <c:pt idx="386">
                  <c:v>0.26445013000000001</c:v>
                </c:pt>
                <c:pt idx="387">
                  <c:v>0.26353652999999999</c:v>
                </c:pt>
                <c:pt idx="388">
                  <c:v>0.26247520000000002</c:v>
                </c:pt>
                <c:pt idx="389">
                  <c:v>0.26161066999999999</c:v>
                </c:pt>
                <c:pt idx="390">
                  <c:v>0.26073547000000002</c:v>
                </c:pt>
                <c:pt idx="391">
                  <c:v>0.25952427</c:v>
                </c:pt>
                <c:pt idx="392">
                  <c:v>0.25952427</c:v>
                </c:pt>
                <c:pt idx="393">
                  <c:v>0.25867626999999999</c:v>
                </c:pt>
                <c:pt idx="394">
                  <c:v>0.25778719999999999</c:v>
                </c:pt>
                <c:pt idx="395">
                  <c:v>0.25643412999999998</c:v>
                </c:pt>
                <c:pt idx="396">
                  <c:v>0.25563253000000002</c:v>
                </c:pt>
                <c:pt idx="397">
                  <c:v>0.25563253000000002</c:v>
                </c:pt>
                <c:pt idx="398">
                  <c:v>0.25389493000000002</c:v>
                </c:pt>
                <c:pt idx="399">
                  <c:v>0.25309973000000002</c:v>
                </c:pt>
                <c:pt idx="400">
                  <c:v>0.25225120000000001</c:v>
                </c:pt>
                <c:pt idx="401">
                  <c:v>0.25149972999999998</c:v>
                </c:pt>
                <c:pt idx="402">
                  <c:v>0.25067893000000002</c:v>
                </c:pt>
                <c:pt idx="403">
                  <c:v>0.25067893000000002</c:v>
                </c:pt>
                <c:pt idx="404">
                  <c:v>0.24986293000000001</c:v>
                </c:pt>
                <c:pt idx="405">
                  <c:v>0.24800053</c:v>
                </c:pt>
                <c:pt idx="406">
                  <c:v>0.24716693000000001</c:v>
                </c:pt>
                <c:pt idx="407">
                  <c:v>0.24636159999999999</c:v>
                </c:pt>
                <c:pt idx="408">
                  <c:v>0.24556747000000001</c:v>
                </c:pt>
                <c:pt idx="409">
                  <c:v>0.24556747000000001</c:v>
                </c:pt>
                <c:pt idx="410">
                  <c:v>0.244728</c:v>
                </c:pt>
                <c:pt idx="411">
                  <c:v>0.24285333000000001</c:v>
                </c:pt>
                <c:pt idx="412">
                  <c:v>0.24199787</c:v>
                </c:pt>
                <c:pt idx="413">
                  <c:v>0.24111146999999999</c:v>
                </c:pt>
                <c:pt idx="414">
                  <c:v>0.24111146999999999</c:v>
                </c:pt>
                <c:pt idx="415">
                  <c:v>0.24021227000000001</c:v>
                </c:pt>
                <c:pt idx="416">
                  <c:v>0.23930346999999999</c:v>
                </c:pt>
                <c:pt idx="417">
                  <c:v>0.23747307000000001</c:v>
                </c:pt>
                <c:pt idx="418">
                  <c:v>0.23662827</c:v>
                </c:pt>
                <c:pt idx="419">
                  <c:v>0.23488107</c:v>
                </c:pt>
                <c:pt idx="420">
                  <c:v>0.23488107</c:v>
                </c:pt>
                <c:pt idx="421">
                  <c:v>0.2341184</c:v>
                </c:pt>
                <c:pt idx="422">
                  <c:v>0.2333392</c:v>
                </c:pt>
                <c:pt idx="423">
                  <c:v>0.23258667</c:v>
                </c:pt>
                <c:pt idx="424">
                  <c:v>0.23107627</c:v>
                </c:pt>
                <c:pt idx="425">
                  <c:v>0.23029173</c:v>
                </c:pt>
                <c:pt idx="426">
                  <c:v>0.23029173</c:v>
                </c:pt>
                <c:pt idx="427">
                  <c:v>0.22953013</c:v>
                </c:pt>
                <c:pt idx="428">
                  <c:v>0.22875307</c:v>
                </c:pt>
                <c:pt idx="429">
                  <c:v>0.228016</c:v>
                </c:pt>
                <c:pt idx="430">
                  <c:v>0.22728746999999999</c:v>
                </c:pt>
                <c:pt idx="431">
                  <c:v>0.22728746999999999</c:v>
                </c:pt>
                <c:pt idx="432">
                  <c:v>0.22653867</c:v>
                </c:pt>
                <c:pt idx="433">
                  <c:v>0.22576747</c:v>
                </c:pt>
                <c:pt idx="434">
                  <c:v>0.22497866999999999</c:v>
                </c:pt>
                <c:pt idx="435">
                  <c:v>0.22424267000000001</c:v>
                </c:pt>
                <c:pt idx="436">
                  <c:v>0.22341173</c:v>
                </c:pt>
                <c:pt idx="437">
                  <c:v>0.22341173</c:v>
                </c:pt>
                <c:pt idx="438">
                  <c:v>0.22256799999999999</c:v>
                </c:pt>
                <c:pt idx="439">
                  <c:v>0.22180427</c:v>
                </c:pt>
                <c:pt idx="440">
                  <c:v>0.22099147</c:v>
                </c:pt>
                <c:pt idx="441">
                  <c:v>0.2201872</c:v>
                </c:pt>
                <c:pt idx="442">
                  <c:v>0.2194768</c:v>
                </c:pt>
                <c:pt idx="443">
                  <c:v>0.2194768</c:v>
                </c:pt>
                <c:pt idx="444">
                  <c:v>0.21868426999999999</c:v>
                </c:pt>
                <c:pt idx="445">
                  <c:v>0.21792267000000001</c:v>
                </c:pt>
                <c:pt idx="446">
                  <c:v>0.21716587000000001</c:v>
                </c:pt>
                <c:pt idx="447">
                  <c:v>0.21634666999999999</c:v>
                </c:pt>
                <c:pt idx="448">
                  <c:v>0.21634666999999999</c:v>
                </c:pt>
                <c:pt idx="449">
                  <c:v>0.21558933</c:v>
                </c:pt>
                <c:pt idx="450">
                  <c:v>0.21482667</c:v>
                </c:pt>
                <c:pt idx="451">
                  <c:v>0.21408640000000001</c:v>
                </c:pt>
                <c:pt idx="452">
                  <c:v>0.2133312</c:v>
                </c:pt>
                <c:pt idx="453">
                  <c:v>0.21255307000000001</c:v>
                </c:pt>
                <c:pt idx="454">
                  <c:v>0.21255307000000001</c:v>
                </c:pt>
                <c:pt idx="455">
                  <c:v>0.21178986999999999</c:v>
                </c:pt>
                <c:pt idx="456">
                  <c:v>0.21107253000000001</c:v>
                </c:pt>
                <c:pt idx="457">
                  <c:v>0.21025013000000001</c:v>
                </c:pt>
                <c:pt idx="458">
                  <c:v>0.20952319999999999</c:v>
                </c:pt>
                <c:pt idx="459">
                  <c:v>0.20873173</c:v>
                </c:pt>
                <c:pt idx="460">
                  <c:v>0.20873173</c:v>
                </c:pt>
                <c:pt idx="461">
                  <c:v>0.20796533</c:v>
                </c:pt>
                <c:pt idx="462">
                  <c:v>0.20722507000000001</c:v>
                </c:pt>
                <c:pt idx="463">
                  <c:v>0.20643039999999999</c:v>
                </c:pt>
                <c:pt idx="464">
                  <c:v>0.2057216</c:v>
                </c:pt>
                <c:pt idx="465">
                  <c:v>0.2057216</c:v>
                </c:pt>
                <c:pt idx="466">
                  <c:v>0.20489867</c:v>
                </c:pt>
                <c:pt idx="467">
                  <c:v>0.20414452999999999</c:v>
                </c:pt>
                <c:pt idx="468">
                  <c:v>0.20341119999999999</c:v>
                </c:pt>
                <c:pt idx="469">
                  <c:v>0.20267787000000001</c:v>
                </c:pt>
                <c:pt idx="470">
                  <c:v>0.20190986999999999</c:v>
                </c:pt>
                <c:pt idx="471">
                  <c:v>0.20190986999999999</c:v>
                </c:pt>
                <c:pt idx="472">
                  <c:v>0.20115839999999999</c:v>
                </c:pt>
                <c:pt idx="473">
                  <c:v>0.20040587000000001</c:v>
                </c:pt>
                <c:pt idx="474">
                  <c:v>0.19964480000000001</c:v>
                </c:pt>
                <c:pt idx="475">
                  <c:v>0.1988704</c:v>
                </c:pt>
                <c:pt idx="476">
                  <c:v>0.19812587000000001</c:v>
                </c:pt>
                <c:pt idx="477">
                  <c:v>0.19812587000000001</c:v>
                </c:pt>
                <c:pt idx="478">
                  <c:v>0.19738293000000001</c:v>
                </c:pt>
                <c:pt idx="479">
                  <c:v>0.19661867</c:v>
                </c:pt>
                <c:pt idx="480">
                  <c:v>0.19586666999999999</c:v>
                </c:pt>
                <c:pt idx="481">
                  <c:v>0.19516106999999999</c:v>
                </c:pt>
                <c:pt idx="482">
                  <c:v>0.19516106999999999</c:v>
                </c:pt>
                <c:pt idx="483">
                  <c:v>0.1943648</c:v>
                </c:pt>
                <c:pt idx="484">
                  <c:v>0.19363040000000001</c:v>
                </c:pt>
                <c:pt idx="485">
                  <c:v>0.19291947000000001</c:v>
                </c:pt>
                <c:pt idx="486">
                  <c:v>0.1922016</c:v>
                </c:pt>
                <c:pt idx="487">
                  <c:v>0.19143093</c:v>
                </c:pt>
                <c:pt idx="488">
                  <c:v>0.19143093</c:v>
                </c:pt>
                <c:pt idx="489">
                  <c:v>0.19180907</c:v>
                </c:pt>
                <c:pt idx="490">
                  <c:v>0.19009387</c:v>
                </c:pt>
                <c:pt idx="491">
                  <c:v>0.19016427</c:v>
                </c:pt>
                <c:pt idx="492">
                  <c:v>0.18938293</c:v>
                </c:pt>
                <c:pt idx="493">
                  <c:v>0.1886592</c:v>
                </c:pt>
                <c:pt idx="494">
                  <c:v>0.1886592</c:v>
                </c:pt>
                <c:pt idx="495">
                  <c:v>0.18783412999999999</c:v>
                </c:pt>
                <c:pt idx="496">
                  <c:v>0.18698666999999999</c:v>
                </c:pt>
                <c:pt idx="497">
                  <c:v>0.18621280000000001</c:v>
                </c:pt>
                <c:pt idx="498">
                  <c:v>0.1854288</c:v>
                </c:pt>
                <c:pt idx="499">
                  <c:v>0.1854288</c:v>
                </c:pt>
                <c:pt idx="500">
                  <c:v>0.18466026999999999</c:v>
                </c:pt>
                <c:pt idx="501">
                  <c:v>0.18390027</c:v>
                </c:pt>
                <c:pt idx="502">
                  <c:v>0.18318933000000001</c:v>
                </c:pt>
                <c:pt idx="503">
                  <c:v>0.18222667000000001</c:v>
                </c:pt>
                <c:pt idx="504">
                  <c:v>0.18157172999999999</c:v>
                </c:pt>
                <c:pt idx="505">
                  <c:v>0.18157172999999999</c:v>
                </c:pt>
                <c:pt idx="506">
                  <c:v>0.1807648</c:v>
                </c:pt>
                <c:pt idx="507">
                  <c:v>0.18032693</c:v>
                </c:pt>
                <c:pt idx="508">
                  <c:v>0.17960000000000001</c:v>
                </c:pt>
                <c:pt idx="509">
                  <c:v>0.1784512</c:v>
                </c:pt>
                <c:pt idx="510">
                  <c:v>0.17771946999999999</c:v>
                </c:pt>
                <c:pt idx="511">
                  <c:v>0.17771946999999999</c:v>
                </c:pt>
                <c:pt idx="512">
                  <c:v>0.17695892999999999</c:v>
                </c:pt>
                <c:pt idx="513">
                  <c:v>0.17624852999999999</c:v>
                </c:pt>
                <c:pt idx="514">
                  <c:v>0.17555146999999999</c:v>
                </c:pt>
                <c:pt idx="515">
                  <c:v>0.17471413</c:v>
                </c:pt>
                <c:pt idx="516">
                  <c:v>0.17471413</c:v>
                </c:pt>
                <c:pt idx="517">
                  <c:v>0.17391572999999999</c:v>
                </c:pt>
                <c:pt idx="518">
                  <c:v>0.17323732999999999</c:v>
                </c:pt>
                <c:pt idx="519">
                  <c:v>0.1724608</c:v>
                </c:pt>
                <c:pt idx="520">
                  <c:v>0.17176</c:v>
                </c:pt>
                <c:pt idx="521">
                  <c:v>0.17101173</c:v>
                </c:pt>
                <c:pt idx="522">
                  <c:v>0.17101173</c:v>
                </c:pt>
                <c:pt idx="523">
                  <c:v>0.17025973</c:v>
                </c:pt>
                <c:pt idx="524">
                  <c:v>0.16951893000000001</c:v>
                </c:pt>
                <c:pt idx="525">
                  <c:v>0.16881547</c:v>
                </c:pt>
                <c:pt idx="526">
                  <c:v>0.16804427</c:v>
                </c:pt>
                <c:pt idx="527">
                  <c:v>0.16730507</c:v>
                </c:pt>
                <c:pt idx="528">
                  <c:v>0.16730507</c:v>
                </c:pt>
                <c:pt idx="529">
                  <c:v>0.16658880000000001</c:v>
                </c:pt>
                <c:pt idx="530">
                  <c:v>0.16585173</c:v>
                </c:pt>
                <c:pt idx="531">
                  <c:v>0.16513227</c:v>
                </c:pt>
                <c:pt idx="532">
                  <c:v>0.16434773</c:v>
                </c:pt>
                <c:pt idx="533">
                  <c:v>0.16367627000000001</c:v>
                </c:pt>
                <c:pt idx="534">
                  <c:v>0.16367627000000001</c:v>
                </c:pt>
                <c:pt idx="535">
                  <c:v>0.16293173</c:v>
                </c:pt>
                <c:pt idx="536">
                  <c:v>0.16220372999999999</c:v>
                </c:pt>
                <c:pt idx="537">
                  <c:v>0.16146667000000001</c:v>
                </c:pt>
                <c:pt idx="538">
                  <c:v>0.1606928</c:v>
                </c:pt>
                <c:pt idx="539">
                  <c:v>0.15997333</c:v>
                </c:pt>
                <c:pt idx="540">
                  <c:v>0.15919040000000001</c:v>
                </c:pt>
                <c:pt idx="541">
                  <c:v>0.15919040000000001</c:v>
                </c:pt>
                <c:pt idx="542">
                  <c:v>0.15842292999999999</c:v>
                </c:pt>
                <c:pt idx="543">
                  <c:v>0.15768372999999999</c:v>
                </c:pt>
                <c:pt idx="544">
                  <c:v>0.15735146999999999</c:v>
                </c:pt>
                <c:pt idx="545">
                  <c:v>0.15642027</c:v>
                </c:pt>
                <c:pt idx="546">
                  <c:v>0.15544106999999999</c:v>
                </c:pt>
                <c:pt idx="547">
                  <c:v>0.15544106999999999</c:v>
                </c:pt>
                <c:pt idx="548">
                  <c:v>0.15440907000000001</c:v>
                </c:pt>
                <c:pt idx="549">
                  <c:v>0.1527008</c:v>
                </c:pt>
                <c:pt idx="550">
                  <c:v>0.15113066999999999</c:v>
                </c:pt>
                <c:pt idx="551">
                  <c:v>0.14914506999999999</c:v>
                </c:pt>
                <c:pt idx="552">
                  <c:v>0.14637813</c:v>
                </c:pt>
                <c:pt idx="553">
                  <c:v>0.14637813</c:v>
                </c:pt>
                <c:pt idx="554">
                  <c:v>0.14274133</c:v>
                </c:pt>
                <c:pt idx="555">
                  <c:v>0.13817599999999999</c:v>
                </c:pt>
                <c:pt idx="556">
                  <c:v>0.133016</c:v>
                </c:pt>
                <c:pt idx="557">
                  <c:v>0.12763893000000001</c:v>
                </c:pt>
                <c:pt idx="558">
                  <c:v>0.12247893</c:v>
                </c:pt>
                <c:pt idx="559">
                  <c:v>0.12247893</c:v>
                </c:pt>
                <c:pt idx="560">
                  <c:v>0.11767893</c:v>
                </c:pt>
                <c:pt idx="561">
                  <c:v>0.11328747</c:v>
                </c:pt>
                <c:pt idx="562">
                  <c:v>0.10910453000000001</c:v>
                </c:pt>
                <c:pt idx="563">
                  <c:v>0.10505653</c:v>
                </c:pt>
                <c:pt idx="564">
                  <c:v>0.10104267</c:v>
                </c:pt>
                <c:pt idx="565">
                  <c:v>0.10104267</c:v>
                </c:pt>
                <c:pt idx="566">
                  <c:v>6.2318400000000003E-2</c:v>
                </c:pt>
                <c:pt idx="567">
                  <c:v>5.9761069999999999E-2</c:v>
                </c:pt>
                <c:pt idx="568">
                  <c:v>5.7006929999999997E-2</c:v>
                </c:pt>
                <c:pt idx="569">
                  <c:v>5.4118930000000003E-2</c:v>
                </c:pt>
                <c:pt idx="570">
                  <c:v>7.2673600000000005E-2</c:v>
                </c:pt>
                <c:pt idx="571">
                  <c:v>7.2673600000000005E-2</c:v>
                </c:pt>
                <c:pt idx="572">
                  <c:v>6.8579730000000005E-2</c:v>
                </c:pt>
                <c:pt idx="573">
                  <c:v>6.4861329999999995E-2</c:v>
                </c:pt>
                <c:pt idx="574">
                  <c:v>6.1571729999999998E-2</c:v>
                </c:pt>
                <c:pt idx="575">
                  <c:v>5.8758930000000001E-2</c:v>
                </c:pt>
                <c:pt idx="576">
                  <c:v>5.6354670000000003E-2</c:v>
                </c:pt>
                <c:pt idx="577">
                  <c:v>5.6354670000000003E-2</c:v>
                </c:pt>
                <c:pt idx="578">
                  <c:v>4.699627E-2</c:v>
                </c:pt>
                <c:pt idx="579">
                  <c:v>4.2533170000000002E-2</c:v>
                </c:pt>
                <c:pt idx="580">
                  <c:v>3.9504160000000003E-2</c:v>
                </c:pt>
                <c:pt idx="581">
                  <c:v>3.799056E-2</c:v>
                </c:pt>
                <c:pt idx="582">
                  <c:v>3.6759409999999999E-2</c:v>
                </c:pt>
                <c:pt idx="583">
                  <c:v>3.6759409999999999E-2</c:v>
                </c:pt>
                <c:pt idx="584">
                  <c:v>3.5772749999999999E-2</c:v>
                </c:pt>
                <c:pt idx="585">
                  <c:v>3.4971410000000001E-2</c:v>
                </c:pt>
                <c:pt idx="586">
                  <c:v>3.441669E-2</c:v>
                </c:pt>
                <c:pt idx="587">
                  <c:v>3.3749759999999997E-2</c:v>
                </c:pt>
                <c:pt idx="588">
                  <c:v>3.3276750000000001E-2</c:v>
                </c:pt>
                <c:pt idx="589">
                  <c:v>3.2829009999999999E-2</c:v>
                </c:pt>
                <c:pt idx="590">
                  <c:v>3.2829009999999999E-2</c:v>
                </c:pt>
                <c:pt idx="591">
                  <c:v>3.2409489999999999E-2</c:v>
                </c:pt>
                <c:pt idx="592">
                  <c:v>3.2013649999999998E-2</c:v>
                </c:pt>
                <c:pt idx="593">
                  <c:v>3.1637489999999997E-2</c:v>
                </c:pt>
                <c:pt idx="594">
                  <c:v>3.12768E-2</c:v>
                </c:pt>
                <c:pt idx="595">
                  <c:v>3.0933390000000002E-2</c:v>
                </c:pt>
                <c:pt idx="596">
                  <c:v>3.0933390000000002E-2</c:v>
                </c:pt>
                <c:pt idx="597">
                  <c:v>3.0598190000000001E-2</c:v>
                </c:pt>
                <c:pt idx="598">
                  <c:v>3.0281809999999999E-2</c:v>
                </c:pt>
                <c:pt idx="599">
                  <c:v>2.9975890000000002E-2</c:v>
                </c:pt>
                <c:pt idx="600">
                  <c:v>2.9679629999999999E-2</c:v>
                </c:pt>
                <c:pt idx="601">
                  <c:v>2.939253E-2</c:v>
                </c:pt>
                <c:pt idx="602">
                  <c:v>2.939253E-2</c:v>
                </c:pt>
                <c:pt idx="603">
                  <c:v>2.9115519999999999E-2</c:v>
                </c:pt>
                <c:pt idx="604">
                  <c:v>2.8845599999999999E-2</c:v>
                </c:pt>
                <c:pt idx="605">
                  <c:v>2.8581869999999999E-2</c:v>
                </c:pt>
                <c:pt idx="606">
                  <c:v>2.83232E-2</c:v>
                </c:pt>
                <c:pt idx="607">
                  <c:v>2.8072690000000001E-2</c:v>
                </c:pt>
                <c:pt idx="608">
                  <c:v>2.8072690000000001E-2</c:v>
                </c:pt>
                <c:pt idx="609">
                  <c:v>2.7828479999999999E-2</c:v>
                </c:pt>
                <c:pt idx="610">
                  <c:v>2.7588959999999999E-2</c:v>
                </c:pt>
                <c:pt idx="611">
                  <c:v>2.7352319999999999E-2</c:v>
                </c:pt>
                <c:pt idx="612">
                  <c:v>2.711744E-2</c:v>
                </c:pt>
                <c:pt idx="613">
                  <c:v>2.6889759999999999E-2</c:v>
                </c:pt>
                <c:pt idx="614">
                  <c:v>2.6889759999999999E-2</c:v>
                </c:pt>
                <c:pt idx="615">
                  <c:v>2.666688E-2</c:v>
                </c:pt>
                <c:pt idx="616">
                  <c:v>2.644645E-2</c:v>
                </c:pt>
                <c:pt idx="617">
                  <c:v>2.622971E-2</c:v>
                </c:pt>
                <c:pt idx="618">
                  <c:v>2.601728E-2</c:v>
                </c:pt>
                <c:pt idx="619">
                  <c:v>2.5807569999999998E-2</c:v>
                </c:pt>
                <c:pt idx="620">
                  <c:v>2.5597330000000001E-2</c:v>
                </c:pt>
                <c:pt idx="621">
                  <c:v>2.5597330000000001E-2</c:v>
                </c:pt>
                <c:pt idx="622">
                  <c:v>2.539019E-2</c:v>
                </c:pt>
                <c:pt idx="623">
                  <c:v>2.518635E-2</c:v>
                </c:pt>
                <c:pt idx="624">
                  <c:v>2.498821E-2</c:v>
                </c:pt>
                <c:pt idx="625">
                  <c:v>2.4787090000000001E-2</c:v>
                </c:pt>
                <c:pt idx="626">
                  <c:v>2.4592050000000001E-2</c:v>
                </c:pt>
                <c:pt idx="627">
                  <c:v>2.4592050000000001E-2</c:v>
                </c:pt>
                <c:pt idx="628">
                  <c:v>2.4401760000000002E-2</c:v>
                </c:pt>
                <c:pt idx="629">
                  <c:v>2.4211360000000001E-2</c:v>
                </c:pt>
                <c:pt idx="630">
                  <c:v>2.402139E-2</c:v>
                </c:pt>
                <c:pt idx="631">
                  <c:v>2.383557E-2</c:v>
                </c:pt>
                <c:pt idx="632">
                  <c:v>2.365211E-2</c:v>
                </c:pt>
                <c:pt idx="633">
                  <c:v>2.365211E-2</c:v>
                </c:pt>
                <c:pt idx="634">
                  <c:v>2.3470290000000001E-2</c:v>
                </c:pt>
                <c:pt idx="635">
                  <c:v>2.3291679999999999E-2</c:v>
                </c:pt>
                <c:pt idx="636">
                  <c:v>2.311413E-2</c:v>
                </c:pt>
                <c:pt idx="637">
                  <c:v>2.2936640000000001E-2</c:v>
                </c:pt>
                <c:pt idx="638">
                  <c:v>2.2764530000000002E-2</c:v>
                </c:pt>
                <c:pt idx="639">
                  <c:v>2.2764530000000002E-2</c:v>
                </c:pt>
                <c:pt idx="640">
                  <c:v>2.2592319999999999E-2</c:v>
                </c:pt>
                <c:pt idx="641">
                  <c:v>2.2425009999999999E-2</c:v>
                </c:pt>
                <c:pt idx="642">
                  <c:v>2.225856E-2</c:v>
                </c:pt>
                <c:pt idx="643">
                  <c:v>2.2092690000000002E-2</c:v>
                </c:pt>
                <c:pt idx="644">
                  <c:v>2.1930990000000001E-2</c:v>
                </c:pt>
                <c:pt idx="645">
                  <c:v>2.1930990000000001E-2</c:v>
                </c:pt>
                <c:pt idx="646">
                  <c:v>2.1767149999999999E-2</c:v>
                </c:pt>
                <c:pt idx="647">
                  <c:v>2.1609969999999999E-2</c:v>
                </c:pt>
                <c:pt idx="648">
                  <c:v>2.1452800000000001E-2</c:v>
                </c:pt>
                <c:pt idx="649">
                  <c:v>2.1297650000000001E-2</c:v>
                </c:pt>
                <c:pt idx="650">
                  <c:v>2.1143470000000001E-2</c:v>
                </c:pt>
                <c:pt idx="651">
                  <c:v>2.0990290000000002E-2</c:v>
                </c:pt>
                <c:pt idx="652">
                  <c:v>2.0990290000000002E-2</c:v>
                </c:pt>
                <c:pt idx="653">
                  <c:v>2.0840640000000001E-2</c:v>
                </c:pt>
                <c:pt idx="654">
                  <c:v>2.0691359999999999E-2</c:v>
                </c:pt>
                <c:pt idx="655">
                  <c:v>2.0545230000000001E-2</c:v>
                </c:pt>
                <c:pt idx="656">
                  <c:v>2.0400749999999999E-2</c:v>
                </c:pt>
                <c:pt idx="657">
                  <c:v>2.0257919999999999E-2</c:v>
                </c:pt>
                <c:pt idx="658">
                  <c:v>2.0257919999999999E-2</c:v>
                </c:pt>
                <c:pt idx="659">
                  <c:v>2.0117010000000001E-2</c:v>
                </c:pt>
                <c:pt idx="660">
                  <c:v>1.9977869999999998E-2</c:v>
                </c:pt>
                <c:pt idx="661">
                  <c:v>1.983803E-2</c:v>
                </c:pt>
                <c:pt idx="662">
                  <c:v>1.9703200000000001E-2</c:v>
                </c:pt>
                <c:pt idx="663">
                  <c:v>1.956768E-2</c:v>
                </c:pt>
                <c:pt idx="664">
                  <c:v>1.956768E-2</c:v>
                </c:pt>
                <c:pt idx="665">
                  <c:v>1.9433389999999998E-2</c:v>
                </c:pt>
                <c:pt idx="666">
                  <c:v>1.9301390000000002E-2</c:v>
                </c:pt>
                <c:pt idx="667">
                  <c:v>1.916907E-2</c:v>
                </c:pt>
                <c:pt idx="668">
                  <c:v>1.9041229999999999E-2</c:v>
                </c:pt>
                <c:pt idx="669">
                  <c:v>1.8915250000000002E-2</c:v>
                </c:pt>
                <c:pt idx="670">
                  <c:v>1.8915250000000002E-2</c:v>
                </c:pt>
                <c:pt idx="671">
                  <c:v>1.8790669999999999E-2</c:v>
                </c:pt>
                <c:pt idx="672">
                  <c:v>1.8666350000000002E-2</c:v>
                </c:pt>
                <c:pt idx="673">
                  <c:v>1.8542989999999999E-2</c:v>
                </c:pt>
                <c:pt idx="674">
                  <c:v>1.8420530000000001E-2</c:v>
                </c:pt>
                <c:pt idx="675">
                  <c:v>1.8299679999999999E-2</c:v>
                </c:pt>
                <c:pt idx="676">
                  <c:v>1.8299679999999999E-2</c:v>
                </c:pt>
                <c:pt idx="677">
                  <c:v>1.818144E-2</c:v>
                </c:pt>
                <c:pt idx="678">
                  <c:v>1.8063889999999999E-2</c:v>
                </c:pt>
                <c:pt idx="679">
                  <c:v>1.794517E-2</c:v>
                </c:pt>
                <c:pt idx="680">
                  <c:v>1.7830720000000001E-2</c:v>
                </c:pt>
                <c:pt idx="681">
                  <c:v>1.771669E-2</c:v>
                </c:pt>
                <c:pt idx="682">
                  <c:v>1.771669E-2</c:v>
                </c:pt>
                <c:pt idx="683">
                  <c:v>1.7604160000000001E-2</c:v>
                </c:pt>
                <c:pt idx="684">
                  <c:v>1.749243E-2</c:v>
                </c:pt>
                <c:pt idx="685">
                  <c:v>1.7381489999999999E-2</c:v>
                </c:pt>
                <c:pt idx="686">
                  <c:v>1.7273070000000001E-2</c:v>
                </c:pt>
                <c:pt idx="687">
                  <c:v>1.7167310000000002E-2</c:v>
                </c:pt>
                <c:pt idx="688">
                  <c:v>1.7167310000000002E-2</c:v>
                </c:pt>
                <c:pt idx="689">
                  <c:v>1.7060909999999999E-2</c:v>
                </c:pt>
                <c:pt idx="690">
                  <c:v>1.6955410000000001E-2</c:v>
                </c:pt>
                <c:pt idx="691">
                  <c:v>1.6851310000000001E-2</c:v>
                </c:pt>
                <c:pt idx="692">
                  <c:v>1.6746400000000002E-2</c:v>
                </c:pt>
                <c:pt idx="693">
                  <c:v>1.6643680000000001E-2</c:v>
                </c:pt>
                <c:pt idx="694">
                  <c:v>1.6643680000000001E-2</c:v>
                </c:pt>
                <c:pt idx="695">
                  <c:v>1.6542080000000001E-2</c:v>
                </c:pt>
                <c:pt idx="696">
                  <c:v>1.644373E-2</c:v>
                </c:pt>
                <c:pt idx="697">
                  <c:v>1.6344959999999999E-2</c:v>
                </c:pt>
                <c:pt idx="698">
                  <c:v>1.6247089999999999E-2</c:v>
                </c:pt>
                <c:pt idx="699">
                  <c:v>1.6149810000000001E-2</c:v>
                </c:pt>
                <c:pt idx="700">
                  <c:v>1.6149810000000001E-2</c:v>
                </c:pt>
                <c:pt idx="701">
                  <c:v>1.6055150000000001E-2</c:v>
                </c:pt>
                <c:pt idx="702">
                  <c:v>1.595947E-2</c:v>
                </c:pt>
                <c:pt idx="703">
                  <c:v>1.5865069999999998E-2</c:v>
                </c:pt>
                <c:pt idx="704">
                  <c:v>1.577189E-2</c:v>
                </c:pt>
                <c:pt idx="705">
                  <c:v>1.5680960000000001E-2</c:v>
                </c:pt>
                <c:pt idx="706">
                  <c:v>1.5680960000000001E-2</c:v>
                </c:pt>
                <c:pt idx="707">
                  <c:v>1.558992E-2</c:v>
                </c:pt>
                <c:pt idx="708">
                  <c:v>1.5500750000000001E-2</c:v>
                </c:pt>
                <c:pt idx="709">
                  <c:v>1.5412E-2</c:v>
                </c:pt>
                <c:pt idx="710">
                  <c:v>1.532384E-2</c:v>
                </c:pt>
                <c:pt idx="711">
                  <c:v>1.5237550000000001E-2</c:v>
                </c:pt>
                <c:pt idx="712">
                  <c:v>1.5237550000000001E-2</c:v>
                </c:pt>
                <c:pt idx="713">
                  <c:v>1.514997E-2</c:v>
                </c:pt>
                <c:pt idx="714">
                  <c:v>1.506443E-2</c:v>
                </c:pt>
                <c:pt idx="715">
                  <c:v>1.497941E-2</c:v>
                </c:pt>
                <c:pt idx="716">
                  <c:v>1.489595E-2</c:v>
                </c:pt>
                <c:pt idx="717">
                  <c:v>1.481296E-2</c:v>
                </c:pt>
                <c:pt idx="718">
                  <c:v>1.481296E-2</c:v>
                </c:pt>
                <c:pt idx="719">
                  <c:v>1.473179E-2</c:v>
                </c:pt>
                <c:pt idx="720">
                  <c:v>1.4649280000000001E-2</c:v>
                </c:pt>
                <c:pt idx="721">
                  <c:v>1.456912E-2</c:v>
                </c:pt>
                <c:pt idx="722">
                  <c:v>1.448869E-2</c:v>
                </c:pt>
                <c:pt idx="723">
                  <c:v>1.441008E-2</c:v>
                </c:pt>
                <c:pt idx="724">
                  <c:v>1.441008E-2</c:v>
                </c:pt>
                <c:pt idx="725">
                  <c:v>1.433157E-2</c:v>
                </c:pt>
                <c:pt idx="726">
                  <c:v>1.425296E-2</c:v>
                </c:pt>
                <c:pt idx="727">
                  <c:v>1.4174829999999999E-2</c:v>
                </c:pt>
                <c:pt idx="728">
                  <c:v>1.409797E-2</c:v>
                </c:pt>
                <c:pt idx="729">
                  <c:v>1.402085E-2</c:v>
                </c:pt>
                <c:pt idx="730">
                  <c:v>1.402085E-2</c:v>
                </c:pt>
                <c:pt idx="731">
                  <c:v>1.394448E-2</c:v>
                </c:pt>
                <c:pt idx="732">
                  <c:v>1.386853E-2</c:v>
                </c:pt>
                <c:pt idx="733">
                  <c:v>1.379355E-2</c:v>
                </c:pt>
                <c:pt idx="734">
                  <c:v>1.371845E-2</c:v>
                </c:pt>
                <c:pt idx="735">
                  <c:v>1.3644430000000001E-2</c:v>
                </c:pt>
                <c:pt idx="736">
                  <c:v>1.3644430000000001E-2</c:v>
                </c:pt>
                <c:pt idx="737">
                  <c:v>1.357067E-2</c:v>
                </c:pt>
                <c:pt idx="738">
                  <c:v>1.349771E-2</c:v>
                </c:pt>
                <c:pt idx="739">
                  <c:v>1.342379E-2</c:v>
                </c:pt>
                <c:pt idx="740">
                  <c:v>1.3352849999999999E-2</c:v>
                </c:pt>
                <c:pt idx="741">
                  <c:v>1.328176E-2</c:v>
                </c:pt>
                <c:pt idx="742">
                  <c:v>1.328176E-2</c:v>
                </c:pt>
                <c:pt idx="743">
                  <c:v>1.3210029999999999E-2</c:v>
                </c:pt>
                <c:pt idx="744">
                  <c:v>1.313989E-2</c:v>
                </c:pt>
                <c:pt idx="745">
                  <c:v>1.306891E-2</c:v>
                </c:pt>
                <c:pt idx="746">
                  <c:v>1.3000050000000001E-2</c:v>
                </c:pt>
                <c:pt idx="747">
                  <c:v>1.293045E-2</c:v>
                </c:pt>
                <c:pt idx="748">
                  <c:v>1.293045E-2</c:v>
                </c:pt>
                <c:pt idx="749">
                  <c:v>1.2861920000000001E-2</c:v>
                </c:pt>
                <c:pt idx="750">
                  <c:v>1.279285E-2</c:v>
                </c:pt>
                <c:pt idx="751">
                  <c:v>1.272411E-2</c:v>
                </c:pt>
                <c:pt idx="752">
                  <c:v>1.265579E-2</c:v>
                </c:pt>
                <c:pt idx="753">
                  <c:v>1.2588429999999999E-2</c:v>
                </c:pt>
                <c:pt idx="754">
                  <c:v>1.2588429999999999E-2</c:v>
                </c:pt>
                <c:pt idx="755">
                  <c:v>1.252059E-2</c:v>
                </c:pt>
                <c:pt idx="756">
                  <c:v>1.2453809999999999E-2</c:v>
                </c:pt>
                <c:pt idx="757">
                  <c:v>1.238789E-2</c:v>
                </c:pt>
                <c:pt idx="758">
                  <c:v>1.2322079999999999E-2</c:v>
                </c:pt>
                <c:pt idx="759">
                  <c:v>1.225643E-2</c:v>
                </c:pt>
                <c:pt idx="760">
                  <c:v>1.225643E-2</c:v>
                </c:pt>
                <c:pt idx="761">
                  <c:v>1.2191250000000001E-2</c:v>
                </c:pt>
                <c:pt idx="762">
                  <c:v>1.212528E-2</c:v>
                </c:pt>
                <c:pt idx="763">
                  <c:v>1.206027E-2</c:v>
                </c:pt>
                <c:pt idx="764">
                  <c:v>1.199515E-2</c:v>
                </c:pt>
                <c:pt idx="765">
                  <c:v>1.1930609999999999E-2</c:v>
                </c:pt>
                <c:pt idx="766">
                  <c:v>1.1930609999999999E-2</c:v>
                </c:pt>
                <c:pt idx="767">
                  <c:v>1.186661E-2</c:v>
                </c:pt>
                <c:pt idx="768">
                  <c:v>1.180437E-2</c:v>
                </c:pt>
                <c:pt idx="769">
                  <c:v>1.1742290000000001E-2</c:v>
                </c:pt>
                <c:pt idx="770">
                  <c:v>1.168053E-2</c:v>
                </c:pt>
                <c:pt idx="771">
                  <c:v>1.161835E-2</c:v>
                </c:pt>
                <c:pt idx="772">
                  <c:v>1.161835E-2</c:v>
                </c:pt>
                <c:pt idx="773">
                  <c:v>1.155691E-2</c:v>
                </c:pt>
                <c:pt idx="774">
                  <c:v>1.149536E-2</c:v>
                </c:pt>
                <c:pt idx="775">
                  <c:v>1.1434990000000001E-2</c:v>
                </c:pt>
                <c:pt idx="776">
                  <c:v>1.1375150000000001E-2</c:v>
                </c:pt>
                <c:pt idx="777">
                  <c:v>1.1375150000000001E-2</c:v>
                </c:pt>
                <c:pt idx="778">
                  <c:v>1.131515E-2</c:v>
                </c:pt>
                <c:pt idx="779">
                  <c:v>1.1255630000000001E-2</c:v>
                </c:pt>
                <c:pt idx="780">
                  <c:v>1.1196370000000001E-2</c:v>
                </c:pt>
                <c:pt idx="781">
                  <c:v>1.1137070000000001E-2</c:v>
                </c:pt>
                <c:pt idx="782">
                  <c:v>1.107819E-2</c:v>
                </c:pt>
                <c:pt idx="783">
                  <c:v>1.107819E-2</c:v>
                </c:pt>
                <c:pt idx="784">
                  <c:v>1.1019839999999999E-2</c:v>
                </c:pt>
                <c:pt idx="785">
                  <c:v>1.0961759999999999E-2</c:v>
                </c:pt>
                <c:pt idx="786">
                  <c:v>1.090416E-2</c:v>
                </c:pt>
                <c:pt idx="787">
                  <c:v>1.084661E-2</c:v>
                </c:pt>
                <c:pt idx="788">
                  <c:v>1.07896E-2</c:v>
                </c:pt>
                <c:pt idx="789">
                  <c:v>1.07896E-2</c:v>
                </c:pt>
                <c:pt idx="790">
                  <c:v>1.073328E-2</c:v>
                </c:pt>
                <c:pt idx="791">
                  <c:v>1.067765E-2</c:v>
                </c:pt>
                <c:pt idx="792">
                  <c:v>1.0620269999999999E-2</c:v>
                </c:pt>
                <c:pt idx="793">
                  <c:v>1.0565440000000001E-2</c:v>
                </c:pt>
                <c:pt idx="794">
                  <c:v>1.0510719999999999E-2</c:v>
                </c:pt>
                <c:pt idx="795">
                  <c:v>1.0510719999999999E-2</c:v>
                </c:pt>
                <c:pt idx="796">
                  <c:v>1.045605E-2</c:v>
                </c:pt>
                <c:pt idx="797">
                  <c:v>1.040203E-2</c:v>
                </c:pt>
                <c:pt idx="798">
                  <c:v>1.034885E-2</c:v>
                </c:pt>
                <c:pt idx="799">
                  <c:v>1.029563E-2</c:v>
                </c:pt>
                <c:pt idx="800">
                  <c:v>1.0242289999999999E-2</c:v>
                </c:pt>
                <c:pt idx="801">
                  <c:v>1.0188050000000001E-2</c:v>
                </c:pt>
                <c:pt idx="802">
                  <c:v>1.0188050000000001E-2</c:v>
                </c:pt>
                <c:pt idx="803">
                  <c:v>1.01368E-2</c:v>
                </c:pt>
                <c:pt idx="804">
                  <c:v>1.0084589999999999E-2</c:v>
                </c:pt>
                <c:pt idx="805">
                  <c:v>1.003296E-2</c:v>
                </c:pt>
                <c:pt idx="806">
                  <c:v>9.9810699999999999E-3</c:v>
                </c:pt>
                <c:pt idx="807">
                  <c:v>9.9298100000000007E-3</c:v>
                </c:pt>
                <c:pt idx="808">
                  <c:v>9.9298100000000007E-3</c:v>
                </c:pt>
                <c:pt idx="809">
                  <c:v>9.8779200000000001E-3</c:v>
                </c:pt>
                <c:pt idx="810">
                  <c:v>9.8269900000000007E-3</c:v>
                </c:pt>
                <c:pt idx="811">
                  <c:v>9.7759500000000003E-3</c:v>
                </c:pt>
                <c:pt idx="812">
                  <c:v>9.72576E-3</c:v>
                </c:pt>
                <c:pt idx="813">
                  <c:v>9.6755699999999997E-3</c:v>
                </c:pt>
                <c:pt idx="814">
                  <c:v>9.6755699999999997E-3</c:v>
                </c:pt>
                <c:pt idx="815">
                  <c:v>9.6251199999999992E-3</c:v>
                </c:pt>
                <c:pt idx="816">
                  <c:v>9.5753599999999998E-3</c:v>
                </c:pt>
                <c:pt idx="817">
                  <c:v>9.5264000000000008E-3</c:v>
                </c:pt>
                <c:pt idx="818">
                  <c:v>9.4774899999999999E-3</c:v>
                </c:pt>
                <c:pt idx="819">
                  <c:v>9.4290099999999998E-3</c:v>
                </c:pt>
                <c:pt idx="820">
                  <c:v>9.3806900000000006E-3</c:v>
                </c:pt>
                <c:pt idx="821">
                  <c:v>9.3806900000000006E-3</c:v>
                </c:pt>
                <c:pt idx="822">
                  <c:v>9.3329599999999995E-3</c:v>
                </c:pt>
                <c:pt idx="823">
                  <c:v>9.2855999999999998E-3</c:v>
                </c:pt>
                <c:pt idx="824">
                  <c:v>9.2388799999999997E-3</c:v>
                </c:pt>
                <c:pt idx="825">
                  <c:v>9.1917300000000004E-3</c:v>
                </c:pt>
                <c:pt idx="826">
                  <c:v>9.1446400000000008E-3</c:v>
                </c:pt>
                <c:pt idx="827">
                  <c:v>9.1446400000000008E-3</c:v>
                </c:pt>
                <c:pt idx="828">
                  <c:v>9.0984499999999992E-3</c:v>
                </c:pt>
                <c:pt idx="829">
                  <c:v>9.0521600000000001E-3</c:v>
                </c:pt>
                <c:pt idx="830">
                  <c:v>9.0063999999999995E-3</c:v>
                </c:pt>
                <c:pt idx="831">
                  <c:v>8.9593099999999998E-3</c:v>
                </c:pt>
                <c:pt idx="832">
                  <c:v>8.9139200000000005E-3</c:v>
                </c:pt>
                <c:pt idx="833">
                  <c:v>8.9139200000000005E-3</c:v>
                </c:pt>
                <c:pt idx="834">
                  <c:v>8.8691199999999994E-3</c:v>
                </c:pt>
                <c:pt idx="835">
                  <c:v>8.8243200000000001E-3</c:v>
                </c:pt>
                <c:pt idx="836">
                  <c:v>8.7792500000000006E-3</c:v>
                </c:pt>
                <c:pt idx="837">
                  <c:v>8.7344499999999995E-3</c:v>
                </c:pt>
                <c:pt idx="838">
                  <c:v>8.6900299999999996E-3</c:v>
                </c:pt>
                <c:pt idx="839">
                  <c:v>8.6900299999999996E-3</c:v>
                </c:pt>
                <c:pt idx="840">
                  <c:v>8.6461899999999998E-3</c:v>
                </c:pt>
                <c:pt idx="841">
                  <c:v>8.6024499999999993E-3</c:v>
                </c:pt>
                <c:pt idx="842">
                  <c:v>8.5596300000000004E-3</c:v>
                </c:pt>
                <c:pt idx="843">
                  <c:v>8.5167999999999997E-3</c:v>
                </c:pt>
                <c:pt idx="844">
                  <c:v>8.4742399999999992E-3</c:v>
                </c:pt>
                <c:pt idx="845">
                  <c:v>8.4317300000000001E-3</c:v>
                </c:pt>
                <c:pt idx="846">
                  <c:v>8.4317300000000001E-3</c:v>
                </c:pt>
                <c:pt idx="847">
                  <c:v>8.3894399999999997E-3</c:v>
                </c:pt>
                <c:pt idx="848">
                  <c:v>8.3474699999999992E-3</c:v>
                </c:pt>
                <c:pt idx="849">
                  <c:v>8.3054400000000007E-3</c:v>
                </c:pt>
                <c:pt idx="850">
                  <c:v>8.2638399999999997E-3</c:v>
                </c:pt>
                <c:pt idx="851">
                  <c:v>8.2223999999999995E-3</c:v>
                </c:pt>
                <c:pt idx="852">
                  <c:v>8.2223999999999995E-3</c:v>
                </c:pt>
                <c:pt idx="853">
                  <c:v>8.1813300000000005E-3</c:v>
                </c:pt>
                <c:pt idx="854">
                  <c:v>8.1398900000000003E-3</c:v>
                </c:pt>
                <c:pt idx="855">
                  <c:v>8.0993599999999999E-3</c:v>
                </c:pt>
                <c:pt idx="856">
                  <c:v>8.05904E-3</c:v>
                </c:pt>
                <c:pt idx="857">
                  <c:v>8.0191499999999992E-3</c:v>
                </c:pt>
                <c:pt idx="858">
                  <c:v>8.0191499999999992E-3</c:v>
                </c:pt>
                <c:pt idx="859">
                  <c:v>7.9793099999999999E-3</c:v>
                </c:pt>
                <c:pt idx="860">
                  <c:v>7.9400500000000006E-3</c:v>
                </c:pt>
                <c:pt idx="861">
                  <c:v>7.9009100000000006E-3</c:v>
                </c:pt>
                <c:pt idx="862">
                  <c:v>7.8619699999999994E-3</c:v>
                </c:pt>
                <c:pt idx="863">
                  <c:v>7.8232500000000003E-3</c:v>
                </c:pt>
                <c:pt idx="864">
                  <c:v>7.7850699999999998E-3</c:v>
                </c:pt>
                <c:pt idx="865">
                  <c:v>7.7850699999999998E-3</c:v>
                </c:pt>
                <c:pt idx="866">
                  <c:v>7.74736E-3</c:v>
                </c:pt>
                <c:pt idx="867">
                  <c:v>7.7094900000000003E-3</c:v>
                </c:pt>
                <c:pt idx="868">
                  <c:v>7.67141E-3</c:v>
                </c:pt>
                <c:pt idx="869">
                  <c:v>7.6340799999999997E-3</c:v>
                </c:pt>
                <c:pt idx="870">
                  <c:v>7.5967999999999999E-3</c:v>
                </c:pt>
                <c:pt idx="871">
                  <c:v>7.5967999999999999E-3</c:v>
                </c:pt>
                <c:pt idx="872">
                  <c:v>7.55968E-3</c:v>
                </c:pt>
                <c:pt idx="873">
                  <c:v>7.5230399999999999E-3</c:v>
                </c:pt>
                <c:pt idx="874">
                  <c:v>7.4862899999999996E-3</c:v>
                </c:pt>
                <c:pt idx="875">
                  <c:v>7.4501300000000001E-3</c:v>
                </c:pt>
                <c:pt idx="876">
                  <c:v>7.4132299999999998E-3</c:v>
                </c:pt>
                <c:pt idx="877">
                  <c:v>7.4132299999999998E-3</c:v>
                </c:pt>
                <c:pt idx="878">
                  <c:v>7.3775500000000001E-3</c:v>
                </c:pt>
                <c:pt idx="879">
                  <c:v>7.3411700000000002E-3</c:v>
                </c:pt>
                <c:pt idx="880">
                  <c:v>7.3054900000000004E-3</c:v>
                </c:pt>
                <c:pt idx="881">
                  <c:v>7.2701299999999996E-3</c:v>
                </c:pt>
                <c:pt idx="882">
                  <c:v>7.2346099999999998E-3</c:v>
                </c:pt>
                <c:pt idx="883">
                  <c:v>7.1998399999999999E-3</c:v>
                </c:pt>
                <c:pt idx="884">
                  <c:v>7.1998399999999999E-3</c:v>
                </c:pt>
                <c:pt idx="885">
                  <c:v>7.1652299999999999E-3</c:v>
                </c:pt>
                <c:pt idx="886">
                  <c:v>7.13088E-3</c:v>
                </c:pt>
                <c:pt idx="887">
                  <c:v>7.0963700000000003E-3</c:v>
                </c:pt>
                <c:pt idx="888">
                  <c:v>7.0620800000000001E-3</c:v>
                </c:pt>
                <c:pt idx="889">
                  <c:v>7.02763E-3</c:v>
                </c:pt>
                <c:pt idx="890">
                  <c:v>7.02763E-3</c:v>
                </c:pt>
                <c:pt idx="891">
                  <c:v>6.9934899999999998E-3</c:v>
                </c:pt>
                <c:pt idx="892">
                  <c:v>6.9594699999999997E-3</c:v>
                </c:pt>
                <c:pt idx="893">
                  <c:v>6.9256500000000002E-3</c:v>
                </c:pt>
                <c:pt idx="894">
                  <c:v>6.8914700000000002E-3</c:v>
                </c:pt>
                <c:pt idx="895">
                  <c:v>6.8577100000000004E-3</c:v>
                </c:pt>
                <c:pt idx="896">
                  <c:v>6.8577100000000004E-3</c:v>
                </c:pt>
                <c:pt idx="897">
                  <c:v>6.82448E-3</c:v>
                </c:pt>
                <c:pt idx="898">
                  <c:v>6.7906700000000004E-3</c:v>
                </c:pt>
                <c:pt idx="899">
                  <c:v>6.7575500000000002E-3</c:v>
                </c:pt>
                <c:pt idx="900">
                  <c:v>6.72501E-3</c:v>
                </c:pt>
                <c:pt idx="901">
                  <c:v>6.6926900000000003E-3</c:v>
                </c:pt>
                <c:pt idx="902">
                  <c:v>6.6605299999999996E-3</c:v>
                </c:pt>
                <c:pt idx="903">
                  <c:v>6.6605299999999996E-3</c:v>
                </c:pt>
                <c:pt idx="904">
                  <c:v>6.6285900000000002E-3</c:v>
                </c:pt>
                <c:pt idx="905">
                  <c:v>6.59664E-3</c:v>
                </c:pt>
                <c:pt idx="906">
                  <c:v>6.5653899999999999E-3</c:v>
                </c:pt>
                <c:pt idx="907">
                  <c:v>6.5341899999999996E-3</c:v>
                </c:pt>
                <c:pt idx="908">
                  <c:v>6.5038400000000003E-3</c:v>
                </c:pt>
                <c:pt idx="909">
                  <c:v>6.5038400000000003E-3</c:v>
                </c:pt>
                <c:pt idx="910">
                  <c:v>6.4731700000000003E-3</c:v>
                </c:pt>
                <c:pt idx="911">
                  <c:v>6.4427199999999999E-3</c:v>
                </c:pt>
                <c:pt idx="912">
                  <c:v>6.4133899999999997E-3</c:v>
                </c:pt>
                <c:pt idx="913">
                  <c:v>6.3834699999999996E-3</c:v>
                </c:pt>
                <c:pt idx="914">
                  <c:v>6.3546100000000001E-3</c:v>
                </c:pt>
                <c:pt idx="915">
                  <c:v>6.3546100000000001E-3</c:v>
                </c:pt>
                <c:pt idx="916">
                  <c:v>6.32512E-3</c:v>
                </c:pt>
                <c:pt idx="917">
                  <c:v>6.2961600000000003E-3</c:v>
                </c:pt>
                <c:pt idx="918">
                  <c:v>6.2677899999999996E-3</c:v>
                </c:pt>
                <c:pt idx="919">
                  <c:v>6.2389300000000002E-3</c:v>
                </c:pt>
                <c:pt idx="920">
                  <c:v>6.2112000000000001E-3</c:v>
                </c:pt>
                <c:pt idx="921">
                  <c:v>6.1832500000000004E-3</c:v>
                </c:pt>
                <c:pt idx="922">
                  <c:v>6.1832500000000004E-3</c:v>
                </c:pt>
                <c:pt idx="923">
                  <c:v>6.156E-3</c:v>
                </c:pt>
                <c:pt idx="924">
                  <c:v>6.1278399999999998E-3</c:v>
                </c:pt>
                <c:pt idx="925">
                  <c:v>6.1006899999999998E-3</c:v>
                </c:pt>
                <c:pt idx="926">
                  <c:v>6.0736000000000002E-3</c:v>
                </c:pt>
                <c:pt idx="927">
                  <c:v>6.0461300000000003E-3</c:v>
                </c:pt>
                <c:pt idx="928">
                  <c:v>6.0461300000000003E-3</c:v>
                </c:pt>
                <c:pt idx="929">
                  <c:v>6.0188799999999999E-3</c:v>
                </c:pt>
                <c:pt idx="930">
                  <c:v>5.9923700000000003E-3</c:v>
                </c:pt>
                <c:pt idx="931">
                  <c:v>5.9656500000000003E-3</c:v>
                </c:pt>
                <c:pt idx="932">
                  <c:v>5.9384499999999996E-3</c:v>
                </c:pt>
                <c:pt idx="933">
                  <c:v>5.9117900000000001E-3</c:v>
                </c:pt>
                <c:pt idx="934">
                  <c:v>5.9117900000000001E-3</c:v>
                </c:pt>
                <c:pt idx="935">
                  <c:v>5.8854399999999996E-3</c:v>
                </c:pt>
                <c:pt idx="936">
                  <c:v>5.8594099999999998E-3</c:v>
                </c:pt>
                <c:pt idx="937">
                  <c:v>5.8336000000000004E-3</c:v>
                </c:pt>
                <c:pt idx="938">
                  <c:v>5.80811E-3</c:v>
                </c:pt>
                <c:pt idx="939">
                  <c:v>5.7817099999999998E-3</c:v>
                </c:pt>
                <c:pt idx="940">
                  <c:v>5.7562100000000003E-3</c:v>
                </c:pt>
                <c:pt idx="941">
                  <c:v>5.7562100000000003E-3</c:v>
                </c:pt>
                <c:pt idx="942">
                  <c:v>5.7305100000000003E-3</c:v>
                </c:pt>
                <c:pt idx="943">
                  <c:v>5.7046900000000001E-3</c:v>
                </c:pt>
                <c:pt idx="944">
                  <c:v>5.6793599999999996E-3</c:v>
                </c:pt>
                <c:pt idx="945">
                  <c:v>5.6537100000000002E-3</c:v>
                </c:pt>
                <c:pt idx="946">
                  <c:v>5.6279499999999996E-3</c:v>
                </c:pt>
                <c:pt idx="947">
                  <c:v>5.6279499999999996E-3</c:v>
                </c:pt>
                <c:pt idx="948">
                  <c:v>5.6036300000000001E-3</c:v>
                </c:pt>
                <c:pt idx="949">
                  <c:v>5.5784500000000004E-3</c:v>
                </c:pt>
                <c:pt idx="950">
                  <c:v>5.5532300000000001E-3</c:v>
                </c:pt>
                <c:pt idx="951">
                  <c:v>5.5291200000000002E-3</c:v>
                </c:pt>
                <c:pt idx="952">
                  <c:v>5.50448E-3</c:v>
                </c:pt>
                <c:pt idx="953">
                  <c:v>5.50448E-3</c:v>
                </c:pt>
                <c:pt idx="954">
                  <c:v>5.4798900000000003E-3</c:v>
                </c:pt>
                <c:pt idx="955">
                  <c:v>5.4557299999999998E-3</c:v>
                </c:pt>
                <c:pt idx="956">
                  <c:v>5.4320000000000002E-3</c:v>
                </c:pt>
                <c:pt idx="957">
                  <c:v>5.4078399999999997E-3</c:v>
                </c:pt>
                <c:pt idx="958">
                  <c:v>5.3846400000000004E-3</c:v>
                </c:pt>
                <c:pt idx="959">
                  <c:v>5.36149E-3</c:v>
                </c:pt>
                <c:pt idx="960">
                  <c:v>5.36149E-3</c:v>
                </c:pt>
                <c:pt idx="961">
                  <c:v>5.3384499999999998E-3</c:v>
                </c:pt>
                <c:pt idx="962">
                  <c:v>5.3151099999999996E-3</c:v>
                </c:pt>
                <c:pt idx="963">
                  <c:v>5.2924499999999998E-3</c:v>
                </c:pt>
                <c:pt idx="964">
                  <c:v>5.26875E-3</c:v>
                </c:pt>
                <c:pt idx="965">
                  <c:v>5.2467399999999997E-3</c:v>
                </c:pt>
                <c:pt idx="966">
                  <c:v>5.2467399999999997E-3</c:v>
                </c:pt>
                <c:pt idx="967">
                  <c:v>5.2250100000000004E-3</c:v>
                </c:pt>
                <c:pt idx="968">
                  <c:v>5.2030699999999997E-3</c:v>
                </c:pt>
                <c:pt idx="969">
                  <c:v>5.1814399999999998E-3</c:v>
                </c:pt>
                <c:pt idx="970">
                  <c:v>5.1598199999999999E-3</c:v>
                </c:pt>
                <c:pt idx="971">
                  <c:v>5.1384999999999998E-3</c:v>
                </c:pt>
                <c:pt idx="972">
                  <c:v>5.1384999999999998E-3</c:v>
                </c:pt>
                <c:pt idx="973">
                  <c:v>5.1173199999999999E-3</c:v>
                </c:pt>
                <c:pt idx="974">
                  <c:v>5.0964599999999997E-3</c:v>
                </c:pt>
                <c:pt idx="975">
                  <c:v>5.0758799999999996E-3</c:v>
                </c:pt>
                <c:pt idx="976">
                  <c:v>5.0551399999999996E-3</c:v>
                </c:pt>
                <c:pt idx="977">
                  <c:v>5.03463E-3</c:v>
                </c:pt>
                <c:pt idx="978">
                  <c:v>5.0142600000000004E-3</c:v>
                </c:pt>
                <c:pt idx="979">
                  <c:v>5.0142600000000004E-3</c:v>
                </c:pt>
                <c:pt idx="980">
                  <c:v>4.9940000000000002E-3</c:v>
                </c:pt>
                <c:pt idx="981">
                  <c:v>4.9739099999999998E-3</c:v>
                </c:pt>
                <c:pt idx="982">
                  <c:v>4.9541400000000001E-3</c:v>
                </c:pt>
                <c:pt idx="983">
                  <c:v>4.9342199999999996E-3</c:v>
                </c:pt>
                <c:pt idx="984">
                  <c:v>4.9143199999999998E-3</c:v>
                </c:pt>
                <c:pt idx="985">
                  <c:v>4.9143199999999998E-3</c:v>
                </c:pt>
                <c:pt idx="986">
                  <c:v>4.8947299999999999E-3</c:v>
                </c:pt>
                <c:pt idx="987">
                  <c:v>4.8751899999999997E-3</c:v>
                </c:pt>
                <c:pt idx="988">
                  <c:v>4.8558000000000004E-3</c:v>
                </c:pt>
                <c:pt idx="989">
                  <c:v>4.8366299999999997E-3</c:v>
                </c:pt>
                <c:pt idx="990">
                  <c:v>4.8177699999999999E-3</c:v>
                </c:pt>
                <c:pt idx="991">
                  <c:v>4.8177699999999999E-3</c:v>
                </c:pt>
                <c:pt idx="992">
                  <c:v>4.7988900000000001E-3</c:v>
                </c:pt>
                <c:pt idx="993">
                  <c:v>4.7802599999999997E-3</c:v>
                </c:pt>
                <c:pt idx="994">
                  <c:v>4.7614800000000002E-3</c:v>
                </c:pt>
                <c:pt idx="995">
                  <c:v>4.7430700000000003E-3</c:v>
                </c:pt>
                <c:pt idx="996">
                  <c:v>4.7247000000000001E-3</c:v>
                </c:pt>
                <c:pt idx="997">
                  <c:v>4.7062500000000004E-3</c:v>
                </c:pt>
                <c:pt idx="998">
                  <c:v>4.7062500000000004E-3</c:v>
                </c:pt>
                <c:pt idx="999">
                  <c:v>4.68806E-3</c:v>
                </c:pt>
                <c:pt idx="1000">
                  <c:v>4.6701199999999998E-3</c:v>
                </c:pt>
                <c:pt idx="1001">
                  <c:v>4.6521399999999999E-3</c:v>
                </c:pt>
                <c:pt idx="1002">
                  <c:v>4.6343599999999997E-3</c:v>
                </c:pt>
                <c:pt idx="1003">
                  <c:v>4.6166200000000001E-3</c:v>
                </c:pt>
                <c:pt idx="1004">
                  <c:v>4.6166200000000001E-3</c:v>
                </c:pt>
                <c:pt idx="1005">
                  <c:v>4.5988499999999998E-3</c:v>
                </c:pt>
                <c:pt idx="1006">
                  <c:v>4.5812500000000003E-3</c:v>
                </c:pt>
                <c:pt idx="1007">
                  <c:v>4.5637300000000002E-3</c:v>
                </c:pt>
                <c:pt idx="1008">
                  <c:v>4.5464399999999997E-3</c:v>
                </c:pt>
                <c:pt idx="1009">
                  <c:v>4.5290299999999999E-3</c:v>
                </c:pt>
                <c:pt idx="1010">
                  <c:v>4.5115800000000003E-3</c:v>
                </c:pt>
                <c:pt idx="1011">
                  <c:v>4.5115800000000003E-3</c:v>
                </c:pt>
                <c:pt idx="1012">
                  <c:v>4.4936999999999998E-3</c:v>
                </c:pt>
                <c:pt idx="1013">
                  <c:v>4.4767000000000001E-3</c:v>
                </c:pt>
                <c:pt idx="1014">
                  <c:v>4.45978E-3</c:v>
                </c:pt>
                <c:pt idx="1015">
                  <c:v>4.4430800000000003E-3</c:v>
                </c:pt>
                <c:pt idx="1016">
                  <c:v>4.4265199999999998E-3</c:v>
                </c:pt>
                <c:pt idx="1017">
                  <c:v>4.4265199999999998E-3</c:v>
                </c:pt>
                <c:pt idx="1018">
                  <c:v>4.4099300000000003E-3</c:v>
                </c:pt>
                <c:pt idx="1019">
                  <c:v>4.3933699999999997E-3</c:v>
                </c:pt>
                <c:pt idx="1020">
                  <c:v>4.3772300000000002E-3</c:v>
                </c:pt>
                <c:pt idx="1021">
                  <c:v>4.3609199999999999E-3</c:v>
                </c:pt>
                <c:pt idx="1022">
                  <c:v>4.3446500000000002E-3</c:v>
                </c:pt>
                <c:pt idx="1023">
                  <c:v>4.3284899999999999E-3</c:v>
                </c:pt>
                <c:pt idx="1024">
                  <c:v>4.3284899999999999E-3</c:v>
                </c:pt>
                <c:pt idx="1025">
                  <c:v>4.3125100000000003E-3</c:v>
                </c:pt>
                <c:pt idx="1026">
                  <c:v>4.2965800000000004E-3</c:v>
                </c:pt>
                <c:pt idx="1027">
                  <c:v>4.2807499999999998E-3</c:v>
                </c:pt>
                <c:pt idx="1028">
                  <c:v>4.2651099999999999E-3</c:v>
                </c:pt>
                <c:pt idx="1029">
                  <c:v>4.2498400000000004E-3</c:v>
                </c:pt>
                <c:pt idx="1030">
                  <c:v>4.2498400000000004E-3</c:v>
                </c:pt>
                <c:pt idx="1031">
                  <c:v>4.2346399999999996E-3</c:v>
                </c:pt>
                <c:pt idx="1032">
                  <c:v>4.2194099999999998E-3</c:v>
                </c:pt>
                <c:pt idx="1033">
                  <c:v>4.2042800000000003E-3</c:v>
                </c:pt>
                <c:pt idx="1034">
                  <c:v>4.1889099999999997E-3</c:v>
                </c:pt>
                <c:pt idx="1035">
                  <c:v>4.17366E-3</c:v>
                </c:pt>
                <c:pt idx="1036">
                  <c:v>4.1583899999999997E-3</c:v>
                </c:pt>
                <c:pt idx="1037">
                  <c:v>4.1583899999999997E-3</c:v>
                </c:pt>
                <c:pt idx="1038">
                  <c:v>4.1436600000000004E-3</c:v>
                </c:pt>
                <c:pt idx="1039">
                  <c:v>4.1285699999999998E-3</c:v>
                </c:pt>
                <c:pt idx="1040">
                  <c:v>4.1134600000000002E-3</c:v>
                </c:pt>
                <c:pt idx="1041">
                  <c:v>4.09846E-3</c:v>
                </c:pt>
                <c:pt idx="1042">
                  <c:v>4.0835999999999997E-3</c:v>
                </c:pt>
                <c:pt idx="1043">
                  <c:v>4.0835999999999997E-3</c:v>
                </c:pt>
                <c:pt idx="1044">
                  <c:v>4.0687400000000004E-3</c:v>
                </c:pt>
                <c:pt idx="1045">
                  <c:v>4.0539900000000004E-3</c:v>
                </c:pt>
                <c:pt idx="1046">
                  <c:v>4.0393800000000004E-3</c:v>
                </c:pt>
                <c:pt idx="1047">
                  <c:v>4.0250199999999998E-3</c:v>
                </c:pt>
                <c:pt idx="1048">
                  <c:v>4.0105399999999999E-3</c:v>
                </c:pt>
                <c:pt idx="1049">
                  <c:v>3.9961399999999996E-3</c:v>
                </c:pt>
                <c:pt idx="1050">
                  <c:v>3.9961399999999996E-3</c:v>
                </c:pt>
                <c:pt idx="1051">
                  <c:v>3.98175E-3</c:v>
                </c:pt>
                <c:pt idx="1052">
                  <c:v>3.96759E-3</c:v>
                </c:pt>
                <c:pt idx="1053">
                  <c:v>3.9536099999999998E-3</c:v>
                </c:pt>
                <c:pt idx="1054">
                  <c:v>3.9396199999999996E-3</c:v>
                </c:pt>
                <c:pt idx="1055">
                  <c:v>3.9257900000000002E-3</c:v>
                </c:pt>
                <c:pt idx="1056">
                  <c:v>3.9257900000000002E-3</c:v>
                </c:pt>
                <c:pt idx="1057">
                  <c:v>3.9118499999999997E-3</c:v>
                </c:pt>
                <c:pt idx="1058">
                  <c:v>3.8981699999999998E-3</c:v>
                </c:pt>
                <c:pt idx="1059">
                  <c:v>3.8843900000000002E-3</c:v>
                </c:pt>
                <c:pt idx="1060">
                  <c:v>3.87061E-3</c:v>
                </c:pt>
                <c:pt idx="1061">
                  <c:v>3.8573000000000001E-3</c:v>
                </c:pt>
                <c:pt idx="1062">
                  <c:v>3.8440599999999998E-3</c:v>
                </c:pt>
                <c:pt idx="1063">
                  <c:v>3.8440599999999998E-3</c:v>
                </c:pt>
                <c:pt idx="1064">
                  <c:v>3.8307200000000001E-3</c:v>
                </c:pt>
                <c:pt idx="1065">
                  <c:v>3.8175599999999998E-3</c:v>
                </c:pt>
                <c:pt idx="1066">
                  <c:v>3.8044300000000001E-3</c:v>
                </c:pt>
                <c:pt idx="1067">
                  <c:v>3.7913500000000002E-3</c:v>
                </c:pt>
                <c:pt idx="1068">
                  <c:v>3.7781999999999998E-3</c:v>
                </c:pt>
                <c:pt idx="1069">
                  <c:v>3.7781999999999998E-3</c:v>
                </c:pt>
                <c:pt idx="1070">
                  <c:v>3.76582E-3</c:v>
                </c:pt>
                <c:pt idx="1071">
                  <c:v>3.7544499999999999E-3</c:v>
                </c:pt>
                <c:pt idx="1072">
                  <c:v>3.7436700000000002E-3</c:v>
                </c:pt>
                <c:pt idx="1073">
                  <c:v>3.73354E-3</c:v>
                </c:pt>
                <c:pt idx="1074">
                  <c:v>3.7247000000000001E-3</c:v>
                </c:pt>
                <c:pt idx="1075">
                  <c:v>3.7247000000000001E-3</c:v>
                </c:pt>
                <c:pt idx="1076">
                  <c:v>3.71683E-3</c:v>
                </c:pt>
                <c:pt idx="1077">
                  <c:v>3.7099500000000001E-3</c:v>
                </c:pt>
                <c:pt idx="1078">
                  <c:v>3.7035000000000002E-3</c:v>
                </c:pt>
              </c:numCache>
            </c:numRef>
          </c:yVal>
          <c:smooth val="1"/>
          <c:extLst>
            <c:ext xmlns:c16="http://schemas.microsoft.com/office/drawing/2014/chart" uri="{C3380CC4-5D6E-409C-BE32-E72D297353CC}">
              <c16:uniqueId val="{00000002-FEA3-4F01-AC1A-34D596DCA8B7}"/>
            </c:ext>
          </c:extLst>
        </c:ser>
        <c:ser>
          <c:idx val="7"/>
          <c:order val="7"/>
          <c:tx>
            <c:strRef>
              <c:f>'3'!$N$26</c:f>
              <c:strCache>
                <c:ptCount val="1"/>
                <c:pt idx="0">
                  <c:v>Cool</c:v>
                </c:pt>
              </c:strCache>
            </c:strRef>
          </c:tx>
          <c:spPr>
            <a:ln w="22225">
              <a:solidFill>
                <a:srgbClr val="0000FF"/>
              </a:solidFill>
            </a:ln>
          </c:spPr>
          <c:marker>
            <c:symbol val="none"/>
          </c:marker>
          <c:xVal>
            <c:numRef>
              <c:f>'3'!$C$1099:$C$10000</c:f>
              <c:numCache>
                <c:formatCode>General</c:formatCode>
                <c:ptCount val="8902"/>
                <c:pt idx="0">
                  <c:v>494</c:v>
                </c:pt>
                <c:pt idx="1">
                  <c:v>494.36</c:v>
                </c:pt>
                <c:pt idx="2">
                  <c:v>494.64</c:v>
                </c:pt>
                <c:pt idx="3">
                  <c:v>494.64</c:v>
                </c:pt>
                <c:pt idx="4">
                  <c:v>494.93</c:v>
                </c:pt>
                <c:pt idx="5">
                  <c:v>495.22</c:v>
                </c:pt>
                <c:pt idx="6">
                  <c:v>495.48</c:v>
                </c:pt>
                <c:pt idx="7">
                  <c:v>495.7</c:v>
                </c:pt>
                <c:pt idx="8">
                  <c:v>495.93</c:v>
                </c:pt>
                <c:pt idx="9">
                  <c:v>495.93</c:v>
                </c:pt>
                <c:pt idx="10">
                  <c:v>496.13</c:v>
                </c:pt>
                <c:pt idx="11">
                  <c:v>496.31</c:v>
                </c:pt>
                <c:pt idx="12">
                  <c:v>496.53</c:v>
                </c:pt>
                <c:pt idx="13">
                  <c:v>496.68</c:v>
                </c:pt>
                <c:pt idx="14">
                  <c:v>496.82</c:v>
                </c:pt>
                <c:pt idx="15">
                  <c:v>496.99</c:v>
                </c:pt>
                <c:pt idx="16">
                  <c:v>496.99</c:v>
                </c:pt>
                <c:pt idx="17">
                  <c:v>497.13</c:v>
                </c:pt>
                <c:pt idx="18">
                  <c:v>497.26</c:v>
                </c:pt>
                <c:pt idx="19">
                  <c:v>497.39</c:v>
                </c:pt>
                <c:pt idx="20">
                  <c:v>497.5</c:v>
                </c:pt>
                <c:pt idx="21">
                  <c:v>497.56</c:v>
                </c:pt>
                <c:pt idx="22">
                  <c:v>497.56</c:v>
                </c:pt>
                <c:pt idx="23">
                  <c:v>497.69</c:v>
                </c:pt>
                <c:pt idx="24">
                  <c:v>497.78</c:v>
                </c:pt>
                <c:pt idx="25">
                  <c:v>497.88</c:v>
                </c:pt>
                <c:pt idx="26">
                  <c:v>497.96</c:v>
                </c:pt>
                <c:pt idx="27">
                  <c:v>498.01</c:v>
                </c:pt>
                <c:pt idx="28">
                  <c:v>498.1</c:v>
                </c:pt>
                <c:pt idx="29">
                  <c:v>498.1</c:v>
                </c:pt>
                <c:pt idx="30">
                  <c:v>498.14</c:v>
                </c:pt>
                <c:pt idx="31">
                  <c:v>498.2</c:v>
                </c:pt>
                <c:pt idx="32">
                  <c:v>498.26</c:v>
                </c:pt>
                <c:pt idx="33">
                  <c:v>498.3</c:v>
                </c:pt>
                <c:pt idx="34">
                  <c:v>498.33</c:v>
                </c:pt>
                <c:pt idx="35">
                  <c:v>498.33</c:v>
                </c:pt>
                <c:pt idx="36">
                  <c:v>498.34</c:v>
                </c:pt>
                <c:pt idx="37">
                  <c:v>498.37</c:v>
                </c:pt>
                <c:pt idx="38">
                  <c:v>498.41</c:v>
                </c:pt>
                <c:pt idx="39">
                  <c:v>498.38</c:v>
                </c:pt>
                <c:pt idx="40">
                  <c:v>498.41</c:v>
                </c:pt>
                <c:pt idx="41">
                  <c:v>498.4</c:v>
                </c:pt>
                <c:pt idx="42">
                  <c:v>498.4</c:v>
                </c:pt>
                <c:pt idx="43">
                  <c:v>498.36</c:v>
                </c:pt>
                <c:pt idx="44">
                  <c:v>498.37</c:v>
                </c:pt>
                <c:pt idx="45">
                  <c:v>498.33</c:v>
                </c:pt>
                <c:pt idx="46">
                  <c:v>498.32</c:v>
                </c:pt>
                <c:pt idx="47">
                  <c:v>498.27</c:v>
                </c:pt>
                <c:pt idx="48">
                  <c:v>498.27</c:v>
                </c:pt>
                <c:pt idx="49">
                  <c:v>498.26</c:v>
                </c:pt>
                <c:pt idx="50">
                  <c:v>498.22</c:v>
                </c:pt>
                <c:pt idx="51">
                  <c:v>498.18</c:v>
                </c:pt>
                <c:pt idx="52">
                  <c:v>498.16</c:v>
                </c:pt>
                <c:pt idx="53">
                  <c:v>498.13</c:v>
                </c:pt>
                <c:pt idx="54">
                  <c:v>498.05</c:v>
                </c:pt>
                <c:pt idx="55">
                  <c:v>498.05</c:v>
                </c:pt>
                <c:pt idx="56">
                  <c:v>498.03</c:v>
                </c:pt>
                <c:pt idx="57">
                  <c:v>497.96</c:v>
                </c:pt>
                <c:pt idx="58">
                  <c:v>497.87</c:v>
                </c:pt>
                <c:pt idx="59">
                  <c:v>497.84</c:v>
                </c:pt>
                <c:pt idx="60">
                  <c:v>497.74</c:v>
                </c:pt>
                <c:pt idx="61">
                  <c:v>497.74</c:v>
                </c:pt>
                <c:pt idx="62">
                  <c:v>497.69</c:v>
                </c:pt>
                <c:pt idx="63">
                  <c:v>497.6</c:v>
                </c:pt>
                <c:pt idx="64">
                  <c:v>497.51</c:v>
                </c:pt>
                <c:pt idx="65">
                  <c:v>497.37</c:v>
                </c:pt>
                <c:pt idx="66">
                  <c:v>497.3</c:v>
                </c:pt>
                <c:pt idx="67">
                  <c:v>497.3</c:v>
                </c:pt>
                <c:pt idx="68">
                  <c:v>497.17</c:v>
                </c:pt>
                <c:pt idx="69">
                  <c:v>497.09</c:v>
                </c:pt>
                <c:pt idx="70">
                  <c:v>496.98</c:v>
                </c:pt>
                <c:pt idx="71">
                  <c:v>496.84</c:v>
                </c:pt>
                <c:pt idx="72">
                  <c:v>496.75</c:v>
                </c:pt>
                <c:pt idx="73">
                  <c:v>496.64</c:v>
                </c:pt>
                <c:pt idx="74">
                  <c:v>496.64</c:v>
                </c:pt>
                <c:pt idx="75">
                  <c:v>496.51</c:v>
                </c:pt>
                <c:pt idx="76">
                  <c:v>496.35</c:v>
                </c:pt>
                <c:pt idx="77">
                  <c:v>496.26</c:v>
                </c:pt>
                <c:pt idx="78">
                  <c:v>496.11</c:v>
                </c:pt>
                <c:pt idx="79">
                  <c:v>496.02</c:v>
                </c:pt>
                <c:pt idx="80">
                  <c:v>495.85</c:v>
                </c:pt>
                <c:pt idx="81">
                  <c:v>495.85</c:v>
                </c:pt>
                <c:pt idx="82">
                  <c:v>495.69</c:v>
                </c:pt>
                <c:pt idx="83">
                  <c:v>495.52</c:v>
                </c:pt>
                <c:pt idx="84">
                  <c:v>495.38</c:v>
                </c:pt>
                <c:pt idx="85">
                  <c:v>495.22</c:v>
                </c:pt>
                <c:pt idx="86">
                  <c:v>495.07</c:v>
                </c:pt>
                <c:pt idx="87">
                  <c:v>495.07</c:v>
                </c:pt>
                <c:pt idx="88">
                  <c:v>494.92</c:v>
                </c:pt>
                <c:pt idx="89">
                  <c:v>494.74</c:v>
                </c:pt>
                <c:pt idx="90">
                  <c:v>494.58</c:v>
                </c:pt>
                <c:pt idx="91">
                  <c:v>494.38</c:v>
                </c:pt>
                <c:pt idx="92">
                  <c:v>494.22</c:v>
                </c:pt>
                <c:pt idx="93">
                  <c:v>494.05</c:v>
                </c:pt>
                <c:pt idx="94">
                  <c:v>494.05</c:v>
                </c:pt>
                <c:pt idx="95">
                  <c:v>493.88</c:v>
                </c:pt>
                <c:pt idx="96">
                  <c:v>493.67</c:v>
                </c:pt>
                <c:pt idx="97">
                  <c:v>493.49</c:v>
                </c:pt>
                <c:pt idx="98">
                  <c:v>493.29</c:v>
                </c:pt>
                <c:pt idx="99">
                  <c:v>493.12</c:v>
                </c:pt>
                <c:pt idx="100">
                  <c:v>492.91</c:v>
                </c:pt>
                <c:pt idx="101">
                  <c:v>492.91</c:v>
                </c:pt>
                <c:pt idx="102">
                  <c:v>492.72</c:v>
                </c:pt>
                <c:pt idx="103">
                  <c:v>492.49</c:v>
                </c:pt>
                <c:pt idx="104">
                  <c:v>492.28</c:v>
                </c:pt>
                <c:pt idx="105">
                  <c:v>492.11</c:v>
                </c:pt>
                <c:pt idx="106">
                  <c:v>491.88</c:v>
                </c:pt>
                <c:pt idx="107">
                  <c:v>491.88</c:v>
                </c:pt>
                <c:pt idx="108">
                  <c:v>491.65</c:v>
                </c:pt>
                <c:pt idx="109">
                  <c:v>491.41</c:v>
                </c:pt>
                <c:pt idx="110">
                  <c:v>491.24</c:v>
                </c:pt>
                <c:pt idx="111">
                  <c:v>491</c:v>
                </c:pt>
                <c:pt idx="112">
                  <c:v>490.77</c:v>
                </c:pt>
                <c:pt idx="113">
                  <c:v>490.53</c:v>
                </c:pt>
                <c:pt idx="114">
                  <c:v>490.53</c:v>
                </c:pt>
                <c:pt idx="115">
                  <c:v>490.31</c:v>
                </c:pt>
                <c:pt idx="116">
                  <c:v>490.09</c:v>
                </c:pt>
                <c:pt idx="117">
                  <c:v>489.85</c:v>
                </c:pt>
                <c:pt idx="118">
                  <c:v>489.62</c:v>
                </c:pt>
                <c:pt idx="119">
                  <c:v>489.35</c:v>
                </c:pt>
                <c:pt idx="120">
                  <c:v>489.14</c:v>
                </c:pt>
                <c:pt idx="121">
                  <c:v>489.14</c:v>
                </c:pt>
                <c:pt idx="122">
                  <c:v>488.91</c:v>
                </c:pt>
                <c:pt idx="123">
                  <c:v>488.66</c:v>
                </c:pt>
                <c:pt idx="124">
                  <c:v>488.4</c:v>
                </c:pt>
                <c:pt idx="125">
                  <c:v>488.16</c:v>
                </c:pt>
                <c:pt idx="126">
                  <c:v>487.87</c:v>
                </c:pt>
                <c:pt idx="127">
                  <c:v>487.62</c:v>
                </c:pt>
                <c:pt idx="128">
                  <c:v>487.62</c:v>
                </c:pt>
                <c:pt idx="129">
                  <c:v>487.37</c:v>
                </c:pt>
                <c:pt idx="130">
                  <c:v>487.1</c:v>
                </c:pt>
                <c:pt idx="131">
                  <c:v>486.8</c:v>
                </c:pt>
                <c:pt idx="132">
                  <c:v>486.56</c:v>
                </c:pt>
                <c:pt idx="133">
                  <c:v>486.27</c:v>
                </c:pt>
                <c:pt idx="134">
                  <c:v>486.27</c:v>
                </c:pt>
                <c:pt idx="135">
                  <c:v>486</c:v>
                </c:pt>
                <c:pt idx="136">
                  <c:v>485.7</c:v>
                </c:pt>
                <c:pt idx="137">
                  <c:v>485.44</c:v>
                </c:pt>
                <c:pt idx="138">
                  <c:v>485.13</c:v>
                </c:pt>
                <c:pt idx="139">
                  <c:v>484.9</c:v>
                </c:pt>
                <c:pt idx="140">
                  <c:v>484.62</c:v>
                </c:pt>
                <c:pt idx="141">
                  <c:v>484.62</c:v>
                </c:pt>
                <c:pt idx="142">
                  <c:v>484.32</c:v>
                </c:pt>
                <c:pt idx="143">
                  <c:v>484.02</c:v>
                </c:pt>
                <c:pt idx="144">
                  <c:v>483.73</c:v>
                </c:pt>
                <c:pt idx="145">
                  <c:v>483.43</c:v>
                </c:pt>
                <c:pt idx="146">
                  <c:v>483.15</c:v>
                </c:pt>
                <c:pt idx="147">
                  <c:v>482.85</c:v>
                </c:pt>
                <c:pt idx="148">
                  <c:v>482.85</c:v>
                </c:pt>
                <c:pt idx="149">
                  <c:v>482.56</c:v>
                </c:pt>
                <c:pt idx="150">
                  <c:v>482.24</c:v>
                </c:pt>
                <c:pt idx="151">
                  <c:v>481.96</c:v>
                </c:pt>
                <c:pt idx="152">
                  <c:v>481.68</c:v>
                </c:pt>
                <c:pt idx="153">
                  <c:v>481.37</c:v>
                </c:pt>
                <c:pt idx="154">
                  <c:v>481.37</c:v>
                </c:pt>
                <c:pt idx="155">
                  <c:v>481.04</c:v>
                </c:pt>
                <c:pt idx="156">
                  <c:v>480.76</c:v>
                </c:pt>
                <c:pt idx="157">
                  <c:v>480.44</c:v>
                </c:pt>
                <c:pt idx="158">
                  <c:v>480.11</c:v>
                </c:pt>
                <c:pt idx="159">
                  <c:v>479.8</c:v>
                </c:pt>
                <c:pt idx="160">
                  <c:v>479.5</c:v>
                </c:pt>
                <c:pt idx="161">
                  <c:v>479.5</c:v>
                </c:pt>
                <c:pt idx="162">
                  <c:v>479.17</c:v>
                </c:pt>
                <c:pt idx="163">
                  <c:v>478.82</c:v>
                </c:pt>
                <c:pt idx="164">
                  <c:v>478.54</c:v>
                </c:pt>
                <c:pt idx="165">
                  <c:v>478.21</c:v>
                </c:pt>
                <c:pt idx="166">
                  <c:v>477.88</c:v>
                </c:pt>
                <c:pt idx="167">
                  <c:v>477.57</c:v>
                </c:pt>
                <c:pt idx="168">
                  <c:v>477.57</c:v>
                </c:pt>
                <c:pt idx="169">
                  <c:v>477.21</c:v>
                </c:pt>
                <c:pt idx="170">
                  <c:v>476.9</c:v>
                </c:pt>
                <c:pt idx="171">
                  <c:v>476.55</c:v>
                </c:pt>
                <c:pt idx="172">
                  <c:v>476.24</c:v>
                </c:pt>
                <c:pt idx="173">
                  <c:v>475.9</c:v>
                </c:pt>
                <c:pt idx="174">
                  <c:v>475.9</c:v>
                </c:pt>
                <c:pt idx="175">
                  <c:v>475.59</c:v>
                </c:pt>
                <c:pt idx="176">
                  <c:v>475.23</c:v>
                </c:pt>
                <c:pt idx="177">
                  <c:v>474.9</c:v>
                </c:pt>
                <c:pt idx="178">
                  <c:v>474.55</c:v>
                </c:pt>
                <c:pt idx="179">
                  <c:v>474.2</c:v>
                </c:pt>
                <c:pt idx="180">
                  <c:v>473.85</c:v>
                </c:pt>
                <c:pt idx="181">
                  <c:v>473.85</c:v>
                </c:pt>
                <c:pt idx="182">
                  <c:v>473.52</c:v>
                </c:pt>
                <c:pt idx="183">
                  <c:v>473.2</c:v>
                </c:pt>
                <c:pt idx="184">
                  <c:v>472.86</c:v>
                </c:pt>
                <c:pt idx="185">
                  <c:v>472.48</c:v>
                </c:pt>
                <c:pt idx="186">
                  <c:v>472.13</c:v>
                </c:pt>
                <c:pt idx="187">
                  <c:v>471.77</c:v>
                </c:pt>
                <c:pt idx="188">
                  <c:v>471.77</c:v>
                </c:pt>
                <c:pt idx="189">
                  <c:v>471.46</c:v>
                </c:pt>
                <c:pt idx="190">
                  <c:v>471.11</c:v>
                </c:pt>
                <c:pt idx="191">
                  <c:v>470.76</c:v>
                </c:pt>
                <c:pt idx="192">
                  <c:v>470.37</c:v>
                </c:pt>
                <c:pt idx="193">
                  <c:v>470.01</c:v>
                </c:pt>
                <c:pt idx="194">
                  <c:v>470.01</c:v>
                </c:pt>
                <c:pt idx="195">
                  <c:v>469.68</c:v>
                </c:pt>
                <c:pt idx="196">
                  <c:v>469.33</c:v>
                </c:pt>
                <c:pt idx="197">
                  <c:v>468.93</c:v>
                </c:pt>
                <c:pt idx="198">
                  <c:v>468.58</c:v>
                </c:pt>
                <c:pt idx="199">
                  <c:v>468.22</c:v>
                </c:pt>
                <c:pt idx="200">
                  <c:v>467.86</c:v>
                </c:pt>
                <c:pt idx="201">
                  <c:v>467.86</c:v>
                </c:pt>
                <c:pt idx="202">
                  <c:v>467.51</c:v>
                </c:pt>
                <c:pt idx="203">
                  <c:v>467.13</c:v>
                </c:pt>
                <c:pt idx="204">
                  <c:v>466.76</c:v>
                </c:pt>
                <c:pt idx="205">
                  <c:v>466.42</c:v>
                </c:pt>
                <c:pt idx="206">
                  <c:v>466.04</c:v>
                </c:pt>
                <c:pt idx="207">
                  <c:v>465.65</c:v>
                </c:pt>
                <c:pt idx="208">
                  <c:v>465.65</c:v>
                </c:pt>
                <c:pt idx="209">
                  <c:v>465.28</c:v>
                </c:pt>
                <c:pt idx="210">
                  <c:v>464.91</c:v>
                </c:pt>
                <c:pt idx="211">
                  <c:v>464.55</c:v>
                </c:pt>
                <c:pt idx="212">
                  <c:v>464.15</c:v>
                </c:pt>
                <c:pt idx="213">
                  <c:v>463.77</c:v>
                </c:pt>
                <c:pt idx="214">
                  <c:v>463.77</c:v>
                </c:pt>
                <c:pt idx="215">
                  <c:v>463.4</c:v>
                </c:pt>
                <c:pt idx="216">
                  <c:v>463.03</c:v>
                </c:pt>
                <c:pt idx="217">
                  <c:v>462.68</c:v>
                </c:pt>
                <c:pt idx="218">
                  <c:v>462.28</c:v>
                </c:pt>
                <c:pt idx="219">
                  <c:v>461.9</c:v>
                </c:pt>
                <c:pt idx="220">
                  <c:v>461.46</c:v>
                </c:pt>
                <c:pt idx="221">
                  <c:v>461.46</c:v>
                </c:pt>
                <c:pt idx="222">
                  <c:v>461.09</c:v>
                </c:pt>
                <c:pt idx="223">
                  <c:v>460.69</c:v>
                </c:pt>
                <c:pt idx="224">
                  <c:v>460.31</c:v>
                </c:pt>
                <c:pt idx="225">
                  <c:v>459.94</c:v>
                </c:pt>
                <c:pt idx="226">
                  <c:v>459.53</c:v>
                </c:pt>
                <c:pt idx="227">
                  <c:v>459.14</c:v>
                </c:pt>
                <c:pt idx="228">
                  <c:v>459.14</c:v>
                </c:pt>
                <c:pt idx="229">
                  <c:v>458.73</c:v>
                </c:pt>
                <c:pt idx="230">
                  <c:v>458.34</c:v>
                </c:pt>
                <c:pt idx="231">
                  <c:v>457.94</c:v>
                </c:pt>
                <c:pt idx="232">
                  <c:v>457.56</c:v>
                </c:pt>
                <c:pt idx="233">
                  <c:v>457.17</c:v>
                </c:pt>
                <c:pt idx="234">
                  <c:v>456.77</c:v>
                </c:pt>
                <c:pt idx="235">
                  <c:v>456.77</c:v>
                </c:pt>
                <c:pt idx="236">
                  <c:v>456.39</c:v>
                </c:pt>
                <c:pt idx="237">
                  <c:v>455.98</c:v>
                </c:pt>
                <c:pt idx="238">
                  <c:v>455.56</c:v>
                </c:pt>
                <c:pt idx="239">
                  <c:v>455.16</c:v>
                </c:pt>
                <c:pt idx="240">
                  <c:v>454.79</c:v>
                </c:pt>
                <c:pt idx="241">
                  <c:v>454.79</c:v>
                </c:pt>
                <c:pt idx="242">
                  <c:v>454.39</c:v>
                </c:pt>
                <c:pt idx="243">
                  <c:v>453.98</c:v>
                </c:pt>
                <c:pt idx="244">
                  <c:v>453.59</c:v>
                </c:pt>
                <c:pt idx="245">
                  <c:v>453.18</c:v>
                </c:pt>
                <c:pt idx="246">
                  <c:v>452.76</c:v>
                </c:pt>
                <c:pt idx="247">
                  <c:v>452.36</c:v>
                </c:pt>
                <c:pt idx="248">
                  <c:v>452.36</c:v>
                </c:pt>
                <c:pt idx="249">
                  <c:v>451.98</c:v>
                </c:pt>
                <c:pt idx="250">
                  <c:v>451.59</c:v>
                </c:pt>
                <c:pt idx="251">
                  <c:v>451.17</c:v>
                </c:pt>
                <c:pt idx="252">
                  <c:v>450.77</c:v>
                </c:pt>
                <c:pt idx="253">
                  <c:v>450.34</c:v>
                </c:pt>
                <c:pt idx="254">
                  <c:v>449.95</c:v>
                </c:pt>
                <c:pt idx="255">
                  <c:v>449.95</c:v>
                </c:pt>
                <c:pt idx="256">
                  <c:v>449.54</c:v>
                </c:pt>
                <c:pt idx="257">
                  <c:v>449.14</c:v>
                </c:pt>
                <c:pt idx="258">
                  <c:v>448.71</c:v>
                </c:pt>
                <c:pt idx="259">
                  <c:v>448.31</c:v>
                </c:pt>
                <c:pt idx="260">
                  <c:v>447.93</c:v>
                </c:pt>
                <c:pt idx="261">
                  <c:v>447.93</c:v>
                </c:pt>
                <c:pt idx="262">
                  <c:v>447.5</c:v>
                </c:pt>
                <c:pt idx="263">
                  <c:v>447.08</c:v>
                </c:pt>
                <c:pt idx="264">
                  <c:v>446.67</c:v>
                </c:pt>
                <c:pt idx="265">
                  <c:v>446.22</c:v>
                </c:pt>
                <c:pt idx="266">
                  <c:v>445.81</c:v>
                </c:pt>
                <c:pt idx="267">
                  <c:v>445.39</c:v>
                </c:pt>
                <c:pt idx="268">
                  <c:v>445.39</c:v>
                </c:pt>
                <c:pt idx="269">
                  <c:v>445</c:v>
                </c:pt>
                <c:pt idx="270">
                  <c:v>444.59</c:v>
                </c:pt>
                <c:pt idx="271">
                  <c:v>444.18</c:v>
                </c:pt>
                <c:pt idx="272">
                  <c:v>443.74</c:v>
                </c:pt>
                <c:pt idx="273">
                  <c:v>443.3</c:v>
                </c:pt>
                <c:pt idx="274">
                  <c:v>442.91</c:v>
                </c:pt>
                <c:pt idx="275">
                  <c:v>442.91</c:v>
                </c:pt>
                <c:pt idx="276">
                  <c:v>442.48</c:v>
                </c:pt>
                <c:pt idx="277">
                  <c:v>442.06</c:v>
                </c:pt>
                <c:pt idx="278">
                  <c:v>441.6</c:v>
                </c:pt>
                <c:pt idx="279">
                  <c:v>441.21</c:v>
                </c:pt>
                <c:pt idx="280">
                  <c:v>440.8</c:v>
                </c:pt>
                <c:pt idx="281">
                  <c:v>440.8</c:v>
                </c:pt>
                <c:pt idx="282">
                  <c:v>440.37</c:v>
                </c:pt>
                <c:pt idx="283">
                  <c:v>439.93</c:v>
                </c:pt>
                <c:pt idx="284">
                  <c:v>439.52</c:v>
                </c:pt>
                <c:pt idx="285">
                  <c:v>439.07</c:v>
                </c:pt>
                <c:pt idx="286">
                  <c:v>438.65</c:v>
                </c:pt>
                <c:pt idx="287">
                  <c:v>438.25</c:v>
                </c:pt>
                <c:pt idx="288">
                  <c:v>438.25</c:v>
                </c:pt>
                <c:pt idx="289">
                  <c:v>437.82</c:v>
                </c:pt>
                <c:pt idx="290">
                  <c:v>437.38</c:v>
                </c:pt>
                <c:pt idx="291">
                  <c:v>436.94</c:v>
                </c:pt>
                <c:pt idx="292">
                  <c:v>436.55</c:v>
                </c:pt>
                <c:pt idx="293">
                  <c:v>436.09</c:v>
                </c:pt>
                <c:pt idx="294">
                  <c:v>435.7</c:v>
                </c:pt>
                <c:pt idx="295">
                  <c:v>435.7</c:v>
                </c:pt>
                <c:pt idx="296">
                  <c:v>435.25</c:v>
                </c:pt>
                <c:pt idx="297">
                  <c:v>434.83</c:v>
                </c:pt>
                <c:pt idx="298">
                  <c:v>434.37</c:v>
                </c:pt>
                <c:pt idx="299">
                  <c:v>433.92</c:v>
                </c:pt>
                <c:pt idx="300">
                  <c:v>433.53</c:v>
                </c:pt>
                <c:pt idx="301">
                  <c:v>433.09</c:v>
                </c:pt>
                <c:pt idx="302">
                  <c:v>433.09</c:v>
                </c:pt>
                <c:pt idx="303">
                  <c:v>432.68</c:v>
                </c:pt>
                <c:pt idx="304">
                  <c:v>432.24</c:v>
                </c:pt>
                <c:pt idx="305">
                  <c:v>431.81</c:v>
                </c:pt>
                <c:pt idx="306">
                  <c:v>431.35</c:v>
                </c:pt>
                <c:pt idx="307">
                  <c:v>430.93</c:v>
                </c:pt>
                <c:pt idx="308">
                  <c:v>430.93</c:v>
                </c:pt>
                <c:pt idx="309">
                  <c:v>430.51</c:v>
                </c:pt>
                <c:pt idx="310">
                  <c:v>430.07</c:v>
                </c:pt>
                <c:pt idx="311">
                  <c:v>429.63</c:v>
                </c:pt>
                <c:pt idx="312">
                  <c:v>429.19</c:v>
                </c:pt>
                <c:pt idx="313">
                  <c:v>428.74</c:v>
                </c:pt>
                <c:pt idx="314">
                  <c:v>428.35</c:v>
                </c:pt>
                <c:pt idx="315">
                  <c:v>428.35</c:v>
                </c:pt>
                <c:pt idx="316">
                  <c:v>427.88</c:v>
                </c:pt>
                <c:pt idx="317">
                  <c:v>427.48</c:v>
                </c:pt>
                <c:pt idx="318">
                  <c:v>427.05</c:v>
                </c:pt>
                <c:pt idx="319">
                  <c:v>426.62</c:v>
                </c:pt>
                <c:pt idx="320">
                  <c:v>426.19</c:v>
                </c:pt>
                <c:pt idx="321">
                  <c:v>425.75</c:v>
                </c:pt>
                <c:pt idx="322">
                  <c:v>425.75</c:v>
                </c:pt>
                <c:pt idx="323">
                  <c:v>425.3</c:v>
                </c:pt>
                <c:pt idx="324">
                  <c:v>424.85</c:v>
                </c:pt>
                <c:pt idx="325">
                  <c:v>424.42</c:v>
                </c:pt>
                <c:pt idx="326">
                  <c:v>423.99</c:v>
                </c:pt>
                <c:pt idx="327">
                  <c:v>423.56</c:v>
                </c:pt>
                <c:pt idx="328">
                  <c:v>423.56</c:v>
                </c:pt>
                <c:pt idx="329">
                  <c:v>423.09</c:v>
                </c:pt>
                <c:pt idx="330">
                  <c:v>422.69</c:v>
                </c:pt>
                <c:pt idx="331">
                  <c:v>422.28</c:v>
                </c:pt>
                <c:pt idx="332">
                  <c:v>421.82</c:v>
                </c:pt>
                <c:pt idx="333">
                  <c:v>421.41</c:v>
                </c:pt>
                <c:pt idx="334">
                  <c:v>420.93</c:v>
                </c:pt>
                <c:pt idx="335">
                  <c:v>420.93</c:v>
                </c:pt>
                <c:pt idx="336">
                  <c:v>420.51</c:v>
                </c:pt>
                <c:pt idx="337">
                  <c:v>420.08</c:v>
                </c:pt>
                <c:pt idx="338">
                  <c:v>419.62</c:v>
                </c:pt>
                <c:pt idx="339">
                  <c:v>419.2</c:v>
                </c:pt>
                <c:pt idx="340">
                  <c:v>418.76</c:v>
                </c:pt>
                <c:pt idx="341">
                  <c:v>418.76</c:v>
                </c:pt>
                <c:pt idx="342">
                  <c:v>418.31</c:v>
                </c:pt>
                <c:pt idx="343">
                  <c:v>417.86</c:v>
                </c:pt>
                <c:pt idx="344">
                  <c:v>417.41</c:v>
                </c:pt>
                <c:pt idx="345">
                  <c:v>417.01</c:v>
                </c:pt>
                <c:pt idx="346">
                  <c:v>416.56</c:v>
                </c:pt>
                <c:pt idx="347">
                  <c:v>416.12</c:v>
                </c:pt>
                <c:pt idx="348">
                  <c:v>416.12</c:v>
                </c:pt>
                <c:pt idx="349">
                  <c:v>415.67</c:v>
                </c:pt>
                <c:pt idx="350">
                  <c:v>415.27</c:v>
                </c:pt>
                <c:pt idx="351">
                  <c:v>414.82</c:v>
                </c:pt>
                <c:pt idx="352">
                  <c:v>414.41</c:v>
                </c:pt>
                <c:pt idx="353">
                  <c:v>413.95</c:v>
                </c:pt>
                <c:pt idx="354">
                  <c:v>413.95</c:v>
                </c:pt>
                <c:pt idx="355">
                  <c:v>413.56</c:v>
                </c:pt>
                <c:pt idx="356">
                  <c:v>413.14</c:v>
                </c:pt>
                <c:pt idx="357">
                  <c:v>412.67</c:v>
                </c:pt>
                <c:pt idx="358">
                  <c:v>412.26</c:v>
                </c:pt>
                <c:pt idx="359">
                  <c:v>411.84</c:v>
                </c:pt>
                <c:pt idx="360">
                  <c:v>411.38</c:v>
                </c:pt>
                <c:pt idx="361">
                  <c:v>411.38</c:v>
                </c:pt>
                <c:pt idx="362">
                  <c:v>411</c:v>
                </c:pt>
                <c:pt idx="363">
                  <c:v>410.53</c:v>
                </c:pt>
                <c:pt idx="364">
                  <c:v>410.11</c:v>
                </c:pt>
                <c:pt idx="365">
                  <c:v>409.72</c:v>
                </c:pt>
                <c:pt idx="366">
                  <c:v>409.29</c:v>
                </c:pt>
                <c:pt idx="367">
                  <c:v>409.29</c:v>
                </c:pt>
                <c:pt idx="368">
                  <c:v>408.85</c:v>
                </c:pt>
                <c:pt idx="369">
                  <c:v>408.44</c:v>
                </c:pt>
                <c:pt idx="370">
                  <c:v>407.99</c:v>
                </c:pt>
                <c:pt idx="371">
                  <c:v>407.58</c:v>
                </c:pt>
                <c:pt idx="372">
                  <c:v>407.18</c:v>
                </c:pt>
                <c:pt idx="373">
                  <c:v>406.75</c:v>
                </c:pt>
                <c:pt idx="374">
                  <c:v>406.75</c:v>
                </c:pt>
                <c:pt idx="375">
                  <c:v>406.3</c:v>
                </c:pt>
                <c:pt idx="376">
                  <c:v>405.92</c:v>
                </c:pt>
                <c:pt idx="377">
                  <c:v>405.48</c:v>
                </c:pt>
                <c:pt idx="378">
                  <c:v>405.08</c:v>
                </c:pt>
                <c:pt idx="379">
                  <c:v>404.66</c:v>
                </c:pt>
                <c:pt idx="380">
                  <c:v>404.66</c:v>
                </c:pt>
                <c:pt idx="381">
                  <c:v>404.22</c:v>
                </c:pt>
                <c:pt idx="382">
                  <c:v>403.8</c:v>
                </c:pt>
                <c:pt idx="383">
                  <c:v>403.42</c:v>
                </c:pt>
                <c:pt idx="384">
                  <c:v>402.99</c:v>
                </c:pt>
                <c:pt idx="385">
                  <c:v>402.57</c:v>
                </c:pt>
                <c:pt idx="386">
                  <c:v>402.16</c:v>
                </c:pt>
                <c:pt idx="387">
                  <c:v>402.16</c:v>
                </c:pt>
                <c:pt idx="388">
                  <c:v>401.73</c:v>
                </c:pt>
                <c:pt idx="389">
                  <c:v>401.31</c:v>
                </c:pt>
                <c:pt idx="390">
                  <c:v>400.92</c:v>
                </c:pt>
                <c:pt idx="391">
                  <c:v>400.51</c:v>
                </c:pt>
                <c:pt idx="392">
                  <c:v>400.08</c:v>
                </c:pt>
                <c:pt idx="393">
                  <c:v>399.65</c:v>
                </c:pt>
                <c:pt idx="394">
                  <c:v>399.65</c:v>
                </c:pt>
                <c:pt idx="395">
                  <c:v>399.27</c:v>
                </c:pt>
                <c:pt idx="396">
                  <c:v>398.82</c:v>
                </c:pt>
                <c:pt idx="397">
                  <c:v>398.41</c:v>
                </c:pt>
                <c:pt idx="398">
                  <c:v>398.01</c:v>
                </c:pt>
                <c:pt idx="399">
                  <c:v>397.61</c:v>
                </c:pt>
                <c:pt idx="400">
                  <c:v>397.61</c:v>
                </c:pt>
                <c:pt idx="401">
                  <c:v>397.18</c:v>
                </c:pt>
                <c:pt idx="402">
                  <c:v>396.77</c:v>
                </c:pt>
                <c:pt idx="403">
                  <c:v>396.38</c:v>
                </c:pt>
                <c:pt idx="404">
                  <c:v>395.97</c:v>
                </c:pt>
                <c:pt idx="405">
                  <c:v>395.56</c:v>
                </c:pt>
                <c:pt idx="406">
                  <c:v>395.14</c:v>
                </c:pt>
                <c:pt idx="407">
                  <c:v>395.14</c:v>
                </c:pt>
                <c:pt idx="408">
                  <c:v>394.71</c:v>
                </c:pt>
                <c:pt idx="409">
                  <c:v>394.32</c:v>
                </c:pt>
                <c:pt idx="410">
                  <c:v>393.89</c:v>
                </c:pt>
                <c:pt idx="411">
                  <c:v>393.49</c:v>
                </c:pt>
                <c:pt idx="412">
                  <c:v>393.11</c:v>
                </c:pt>
                <c:pt idx="413">
                  <c:v>393.11</c:v>
                </c:pt>
                <c:pt idx="414">
                  <c:v>392.7</c:v>
                </c:pt>
                <c:pt idx="415">
                  <c:v>392.26</c:v>
                </c:pt>
                <c:pt idx="416">
                  <c:v>391.87</c:v>
                </c:pt>
                <c:pt idx="417">
                  <c:v>391.48</c:v>
                </c:pt>
                <c:pt idx="418">
                  <c:v>391.09</c:v>
                </c:pt>
                <c:pt idx="419">
                  <c:v>390.67</c:v>
                </c:pt>
                <c:pt idx="420">
                  <c:v>390.67</c:v>
                </c:pt>
                <c:pt idx="421">
                  <c:v>390.23</c:v>
                </c:pt>
                <c:pt idx="422">
                  <c:v>389.84</c:v>
                </c:pt>
                <c:pt idx="423">
                  <c:v>389.45</c:v>
                </c:pt>
                <c:pt idx="424">
                  <c:v>389.04</c:v>
                </c:pt>
                <c:pt idx="425">
                  <c:v>388.64</c:v>
                </c:pt>
                <c:pt idx="426">
                  <c:v>388.64</c:v>
                </c:pt>
                <c:pt idx="427">
                  <c:v>388.22</c:v>
                </c:pt>
                <c:pt idx="428">
                  <c:v>387.85</c:v>
                </c:pt>
                <c:pt idx="429">
                  <c:v>387.43</c:v>
                </c:pt>
                <c:pt idx="430">
                  <c:v>387.01</c:v>
                </c:pt>
                <c:pt idx="431">
                  <c:v>386.63</c:v>
                </c:pt>
                <c:pt idx="432">
                  <c:v>386.24</c:v>
                </c:pt>
                <c:pt idx="433">
                  <c:v>386.24</c:v>
                </c:pt>
                <c:pt idx="434">
                  <c:v>385.85</c:v>
                </c:pt>
                <c:pt idx="435">
                  <c:v>385.45</c:v>
                </c:pt>
                <c:pt idx="436">
                  <c:v>385.02</c:v>
                </c:pt>
                <c:pt idx="437">
                  <c:v>384.63</c:v>
                </c:pt>
                <c:pt idx="438">
                  <c:v>384.21</c:v>
                </c:pt>
                <c:pt idx="439">
                  <c:v>384.21</c:v>
                </c:pt>
                <c:pt idx="440">
                  <c:v>383.82</c:v>
                </c:pt>
                <c:pt idx="441">
                  <c:v>383.45</c:v>
                </c:pt>
                <c:pt idx="442">
                  <c:v>383.05</c:v>
                </c:pt>
                <c:pt idx="443">
                  <c:v>382.64</c:v>
                </c:pt>
                <c:pt idx="444">
                  <c:v>382.2</c:v>
                </c:pt>
                <c:pt idx="445">
                  <c:v>381.79</c:v>
                </c:pt>
                <c:pt idx="446">
                  <c:v>381.79</c:v>
                </c:pt>
                <c:pt idx="447">
                  <c:v>381.44</c:v>
                </c:pt>
                <c:pt idx="448">
                  <c:v>381.05</c:v>
                </c:pt>
                <c:pt idx="449">
                  <c:v>380.63</c:v>
                </c:pt>
                <c:pt idx="450">
                  <c:v>380.25</c:v>
                </c:pt>
                <c:pt idx="451">
                  <c:v>379.86</c:v>
                </c:pt>
                <c:pt idx="452">
                  <c:v>379.46</c:v>
                </c:pt>
                <c:pt idx="453">
                  <c:v>379.46</c:v>
                </c:pt>
                <c:pt idx="454">
                  <c:v>379.03</c:v>
                </c:pt>
                <c:pt idx="455">
                  <c:v>378.65</c:v>
                </c:pt>
                <c:pt idx="456">
                  <c:v>378.24</c:v>
                </c:pt>
                <c:pt idx="457">
                  <c:v>377.87</c:v>
                </c:pt>
                <c:pt idx="458">
                  <c:v>377.46</c:v>
                </c:pt>
                <c:pt idx="459">
                  <c:v>377.46</c:v>
                </c:pt>
                <c:pt idx="460">
                  <c:v>377.05</c:v>
                </c:pt>
                <c:pt idx="461">
                  <c:v>376.66</c:v>
                </c:pt>
                <c:pt idx="462">
                  <c:v>376.29</c:v>
                </c:pt>
                <c:pt idx="463">
                  <c:v>375.88</c:v>
                </c:pt>
                <c:pt idx="464">
                  <c:v>375.52</c:v>
                </c:pt>
                <c:pt idx="465">
                  <c:v>375.1</c:v>
                </c:pt>
                <c:pt idx="466">
                  <c:v>375.1</c:v>
                </c:pt>
                <c:pt idx="467">
                  <c:v>374.67</c:v>
                </c:pt>
                <c:pt idx="468">
                  <c:v>374.3</c:v>
                </c:pt>
                <c:pt idx="469">
                  <c:v>373.9</c:v>
                </c:pt>
                <c:pt idx="470">
                  <c:v>373.54</c:v>
                </c:pt>
                <c:pt idx="471">
                  <c:v>373.12</c:v>
                </c:pt>
                <c:pt idx="472">
                  <c:v>373.12</c:v>
                </c:pt>
                <c:pt idx="473">
                  <c:v>372.73</c:v>
                </c:pt>
                <c:pt idx="474">
                  <c:v>372.35</c:v>
                </c:pt>
                <c:pt idx="475">
                  <c:v>371.96</c:v>
                </c:pt>
                <c:pt idx="476">
                  <c:v>371.56</c:v>
                </c:pt>
                <c:pt idx="477">
                  <c:v>371.16</c:v>
                </c:pt>
                <c:pt idx="478">
                  <c:v>370.79</c:v>
                </c:pt>
                <c:pt idx="479">
                  <c:v>370.79</c:v>
                </c:pt>
                <c:pt idx="480">
                  <c:v>370.39</c:v>
                </c:pt>
                <c:pt idx="481">
                  <c:v>369.98</c:v>
                </c:pt>
                <c:pt idx="482">
                  <c:v>369.63</c:v>
                </c:pt>
                <c:pt idx="483">
                  <c:v>369.25</c:v>
                </c:pt>
                <c:pt idx="484">
                  <c:v>368.81</c:v>
                </c:pt>
                <c:pt idx="485">
                  <c:v>368.81</c:v>
                </c:pt>
                <c:pt idx="486">
                  <c:v>368.44</c:v>
                </c:pt>
                <c:pt idx="487">
                  <c:v>368.08</c:v>
                </c:pt>
                <c:pt idx="488">
                  <c:v>367.67</c:v>
                </c:pt>
                <c:pt idx="489">
                  <c:v>367.28</c:v>
                </c:pt>
                <c:pt idx="490">
                  <c:v>366.87</c:v>
                </c:pt>
                <c:pt idx="491">
                  <c:v>366.5</c:v>
                </c:pt>
                <c:pt idx="492">
                  <c:v>366.5</c:v>
                </c:pt>
                <c:pt idx="493">
                  <c:v>366.12</c:v>
                </c:pt>
                <c:pt idx="494">
                  <c:v>365.74</c:v>
                </c:pt>
                <c:pt idx="495">
                  <c:v>365.33</c:v>
                </c:pt>
                <c:pt idx="496">
                  <c:v>364.96</c:v>
                </c:pt>
                <c:pt idx="497">
                  <c:v>364.57</c:v>
                </c:pt>
                <c:pt idx="498">
                  <c:v>364.57</c:v>
                </c:pt>
                <c:pt idx="499">
                  <c:v>364.19</c:v>
                </c:pt>
                <c:pt idx="500">
                  <c:v>363.75</c:v>
                </c:pt>
                <c:pt idx="501">
                  <c:v>363.41</c:v>
                </c:pt>
                <c:pt idx="502">
                  <c:v>363.03</c:v>
                </c:pt>
                <c:pt idx="503">
                  <c:v>362.61</c:v>
                </c:pt>
                <c:pt idx="504">
                  <c:v>362.26</c:v>
                </c:pt>
                <c:pt idx="505">
                  <c:v>362.26</c:v>
                </c:pt>
                <c:pt idx="506">
                  <c:v>361.88</c:v>
                </c:pt>
                <c:pt idx="507">
                  <c:v>361.48</c:v>
                </c:pt>
                <c:pt idx="508">
                  <c:v>361.1</c:v>
                </c:pt>
                <c:pt idx="509">
                  <c:v>360.72</c:v>
                </c:pt>
                <c:pt idx="510">
                  <c:v>360.33</c:v>
                </c:pt>
                <c:pt idx="511">
                  <c:v>359.95</c:v>
                </c:pt>
                <c:pt idx="512">
                  <c:v>359.95</c:v>
                </c:pt>
                <c:pt idx="513">
                  <c:v>359.57</c:v>
                </c:pt>
                <c:pt idx="514">
                  <c:v>359.17</c:v>
                </c:pt>
                <c:pt idx="515">
                  <c:v>358.78</c:v>
                </c:pt>
                <c:pt idx="516">
                  <c:v>358.41</c:v>
                </c:pt>
                <c:pt idx="517">
                  <c:v>358.01</c:v>
                </c:pt>
                <c:pt idx="518">
                  <c:v>358.01</c:v>
                </c:pt>
                <c:pt idx="519">
                  <c:v>357.66</c:v>
                </c:pt>
                <c:pt idx="520">
                  <c:v>357.28</c:v>
                </c:pt>
                <c:pt idx="521">
                  <c:v>356.88</c:v>
                </c:pt>
                <c:pt idx="522">
                  <c:v>356.5</c:v>
                </c:pt>
                <c:pt idx="523">
                  <c:v>356.12</c:v>
                </c:pt>
                <c:pt idx="524">
                  <c:v>355.78</c:v>
                </c:pt>
                <c:pt idx="525">
                  <c:v>355.78</c:v>
                </c:pt>
                <c:pt idx="526">
                  <c:v>355.36</c:v>
                </c:pt>
                <c:pt idx="527">
                  <c:v>354.98</c:v>
                </c:pt>
                <c:pt idx="528">
                  <c:v>354.62</c:v>
                </c:pt>
                <c:pt idx="529">
                  <c:v>354.23</c:v>
                </c:pt>
                <c:pt idx="530">
                  <c:v>353.83</c:v>
                </c:pt>
                <c:pt idx="531">
                  <c:v>353.83</c:v>
                </c:pt>
                <c:pt idx="532">
                  <c:v>353.49</c:v>
                </c:pt>
                <c:pt idx="533">
                  <c:v>353.12</c:v>
                </c:pt>
                <c:pt idx="534">
                  <c:v>352.74</c:v>
                </c:pt>
                <c:pt idx="535">
                  <c:v>352.33</c:v>
                </c:pt>
                <c:pt idx="536">
                  <c:v>351.98</c:v>
                </c:pt>
                <c:pt idx="537">
                  <c:v>351.61</c:v>
                </c:pt>
                <c:pt idx="538">
                  <c:v>351.61</c:v>
                </c:pt>
                <c:pt idx="539">
                  <c:v>351.23</c:v>
                </c:pt>
                <c:pt idx="540">
                  <c:v>350.82</c:v>
                </c:pt>
                <c:pt idx="541">
                  <c:v>350.48</c:v>
                </c:pt>
                <c:pt idx="542">
                  <c:v>350.12</c:v>
                </c:pt>
                <c:pt idx="543">
                  <c:v>349.73</c:v>
                </c:pt>
                <c:pt idx="544">
                  <c:v>349.73</c:v>
                </c:pt>
                <c:pt idx="545">
                  <c:v>349.36</c:v>
                </c:pt>
                <c:pt idx="546">
                  <c:v>348.99</c:v>
                </c:pt>
                <c:pt idx="547">
                  <c:v>348.61</c:v>
                </c:pt>
                <c:pt idx="548">
                  <c:v>348.24</c:v>
                </c:pt>
                <c:pt idx="549">
                  <c:v>347.85</c:v>
                </c:pt>
                <c:pt idx="550">
                  <c:v>347.5</c:v>
                </c:pt>
                <c:pt idx="551">
                  <c:v>347.5</c:v>
                </c:pt>
                <c:pt idx="552">
                  <c:v>347.14</c:v>
                </c:pt>
                <c:pt idx="553">
                  <c:v>346.74</c:v>
                </c:pt>
                <c:pt idx="554">
                  <c:v>346.37</c:v>
                </c:pt>
                <c:pt idx="555">
                  <c:v>346.02</c:v>
                </c:pt>
                <c:pt idx="556">
                  <c:v>345.65</c:v>
                </c:pt>
                <c:pt idx="557">
                  <c:v>345.65</c:v>
                </c:pt>
                <c:pt idx="558">
                  <c:v>345.26</c:v>
                </c:pt>
                <c:pt idx="559">
                  <c:v>344.91</c:v>
                </c:pt>
                <c:pt idx="560">
                  <c:v>344.5</c:v>
                </c:pt>
                <c:pt idx="561">
                  <c:v>344.13</c:v>
                </c:pt>
                <c:pt idx="562">
                  <c:v>343.79</c:v>
                </c:pt>
                <c:pt idx="563">
                  <c:v>343.4</c:v>
                </c:pt>
                <c:pt idx="564">
                  <c:v>343.4</c:v>
                </c:pt>
                <c:pt idx="565">
                  <c:v>343.04</c:v>
                </c:pt>
                <c:pt idx="566">
                  <c:v>342.66</c:v>
                </c:pt>
                <c:pt idx="567">
                  <c:v>342.33</c:v>
                </c:pt>
                <c:pt idx="568">
                  <c:v>341.96</c:v>
                </c:pt>
                <c:pt idx="569">
                  <c:v>341.6</c:v>
                </c:pt>
                <c:pt idx="570">
                  <c:v>341.23</c:v>
                </c:pt>
                <c:pt idx="571">
                  <c:v>341.23</c:v>
                </c:pt>
                <c:pt idx="572">
                  <c:v>340.87</c:v>
                </c:pt>
                <c:pt idx="573">
                  <c:v>340.51</c:v>
                </c:pt>
                <c:pt idx="574">
                  <c:v>340.12</c:v>
                </c:pt>
                <c:pt idx="575">
                  <c:v>339.73</c:v>
                </c:pt>
                <c:pt idx="576">
                  <c:v>339.39</c:v>
                </c:pt>
                <c:pt idx="577">
                  <c:v>339.39</c:v>
                </c:pt>
                <c:pt idx="578">
                  <c:v>339.04</c:v>
                </c:pt>
                <c:pt idx="579">
                  <c:v>338.67</c:v>
                </c:pt>
                <c:pt idx="580">
                  <c:v>338.28</c:v>
                </c:pt>
                <c:pt idx="581">
                  <c:v>337.96</c:v>
                </c:pt>
                <c:pt idx="582">
                  <c:v>337.59</c:v>
                </c:pt>
                <c:pt idx="583">
                  <c:v>337.19</c:v>
                </c:pt>
                <c:pt idx="584">
                  <c:v>337.19</c:v>
                </c:pt>
                <c:pt idx="585">
                  <c:v>336.84</c:v>
                </c:pt>
                <c:pt idx="586">
                  <c:v>336.49</c:v>
                </c:pt>
                <c:pt idx="587">
                  <c:v>336.16</c:v>
                </c:pt>
                <c:pt idx="588">
                  <c:v>335.79</c:v>
                </c:pt>
                <c:pt idx="589">
                  <c:v>335.39</c:v>
                </c:pt>
                <c:pt idx="590">
                  <c:v>335.39</c:v>
                </c:pt>
                <c:pt idx="591">
                  <c:v>335.04</c:v>
                </c:pt>
                <c:pt idx="592">
                  <c:v>334.7</c:v>
                </c:pt>
                <c:pt idx="593">
                  <c:v>334.32</c:v>
                </c:pt>
                <c:pt idx="594">
                  <c:v>333.98</c:v>
                </c:pt>
                <c:pt idx="595">
                  <c:v>333.6</c:v>
                </c:pt>
                <c:pt idx="596">
                  <c:v>333.28</c:v>
                </c:pt>
                <c:pt idx="597">
                  <c:v>333.28</c:v>
                </c:pt>
                <c:pt idx="598">
                  <c:v>332.92</c:v>
                </c:pt>
                <c:pt idx="599">
                  <c:v>332.54</c:v>
                </c:pt>
                <c:pt idx="600">
                  <c:v>332.2</c:v>
                </c:pt>
                <c:pt idx="601">
                  <c:v>331.84</c:v>
                </c:pt>
                <c:pt idx="602">
                  <c:v>331.49</c:v>
                </c:pt>
                <c:pt idx="603">
                  <c:v>331.49</c:v>
                </c:pt>
                <c:pt idx="604">
                  <c:v>331.13</c:v>
                </c:pt>
                <c:pt idx="605">
                  <c:v>330.75</c:v>
                </c:pt>
                <c:pt idx="606">
                  <c:v>330.43</c:v>
                </c:pt>
                <c:pt idx="607">
                  <c:v>330.06</c:v>
                </c:pt>
                <c:pt idx="608">
                  <c:v>329.73</c:v>
                </c:pt>
                <c:pt idx="609">
                  <c:v>329.37</c:v>
                </c:pt>
                <c:pt idx="610">
                  <c:v>329.37</c:v>
                </c:pt>
                <c:pt idx="611">
                  <c:v>329.04</c:v>
                </c:pt>
                <c:pt idx="612">
                  <c:v>328.66</c:v>
                </c:pt>
                <c:pt idx="613">
                  <c:v>328.31</c:v>
                </c:pt>
                <c:pt idx="614">
                  <c:v>327.98</c:v>
                </c:pt>
                <c:pt idx="615">
                  <c:v>327.58</c:v>
                </c:pt>
                <c:pt idx="616">
                  <c:v>327.58</c:v>
                </c:pt>
                <c:pt idx="617">
                  <c:v>327.23</c:v>
                </c:pt>
                <c:pt idx="618">
                  <c:v>326.91000000000003</c:v>
                </c:pt>
                <c:pt idx="619">
                  <c:v>326.57</c:v>
                </c:pt>
                <c:pt idx="620">
                  <c:v>326.22000000000003</c:v>
                </c:pt>
                <c:pt idx="621">
                  <c:v>325.88</c:v>
                </c:pt>
                <c:pt idx="622">
                  <c:v>325.51</c:v>
                </c:pt>
                <c:pt idx="623">
                  <c:v>325.51</c:v>
                </c:pt>
                <c:pt idx="624">
                  <c:v>325.14999999999998</c:v>
                </c:pt>
                <c:pt idx="625">
                  <c:v>324.82</c:v>
                </c:pt>
                <c:pt idx="626">
                  <c:v>324.44</c:v>
                </c:pt>
                <c:pt idx="627">
                  <c:v>324.11</c:v>
                </c:pt>
                <c:pt idx="628">
                  <c:v>323.77999999999997</c:v>
                </c:pt>
                <c:pt idx="629">
                  <c:v>323.43</c:v>
                </c:pt>
                <c:pt idx="630">
                  <c:v>323.43</c:v>
                </c:pt>
                <c:pt idx="631">
                  <c:v>323.07</c:v>
                </c:pt>
                <c:pt idx="632">
                  <c:v>322.72000000000003</c:v>
                </c:pt>
                <c:pt idx="633">
                  <c:v>322.37</c:v>
                </c:pt>
                <c:pt idx="634">
                  <c:v>322.06</c:v>
                </c:pt>
                <c:pt idx="635">
                  <c:v>321.7</c:v>
                </c:pt>
                <c:pt idx="636">
                  <c:v>321.7</c:v>
                </c:pt>
                <c:pt idx="637">
                  <c:v>321.33999999999997</c:v>
                </c:pt>
                <c:pt idx="638">
                  <c:v>320.99</c:v>
                </c:pt>
                <c:pt idx="639">
                  <c:v>320.66000000000003</c:v>
                </c:pt>
                <c:pt idx="640">
                  <c:v>320.3</c:v>
                </c:pt>
                <c:pt idx="641">
                  <c:v>319.95999999999998</c:v>
                </c:pt>
                <c:pt idx="642">
                  <c:v>319.58999999999997</c:v>
                </c:pt>
                <c:pt idx="643">
                  <c:v>319.58999999999997</c:v>
                </c:pt>
                <c:pt idx="644">
                  <c:v>319.27999999999997</c:v>
                </c:pt>
                <c:pt idx="645">
                  <c:v>318.92</c:v>
                </c:pt>
                <c:pt idx="646">
                  <c:v>318.56</c:v>
                </c:pt>
                <c:pt idx="647">
                  <c:v>318.24</c:v>
                </c:pt>
                <c:pt idx="648">
                  <c:v>317.88</c:v>
                </c:pt>
                <c:pt idx="649">
                  <c:v>317.88</c:v>
                </c:pt>
                <c:pt idx="650">
                  <c:v>317.56</c:v>
                </c:pt>
                <c:pt idx="651">
                  <c:v>317.2</c:v>
                </c:pt>
                <c:pt idx="652">
                  <c:v>316.83</c:v>
                </c:pt>
                <c:pt idx="653">
                  <c:v>316.52999999999997</c:v>
                </c:pt>
                <c:pt idx="654">
                  <c:v>316.19</c:v>
                </c:pt>
                <c:pt idx="655">
                  <c:v>315.83999999999997</c:v>
                </c:pt>
                <c:pt idx="656">
                  <c:v>315.83999999999997</c:v>
                </c:pt>
                <c:pt idx="657">
                  <c:v>315.51</c:v>
                </c:pt>
                <c:pt idx="658">
                  <c:v>315.16000000000003</c:v>
                </c:pt>
                <c:pt idx="659">
                  <c:v>314.79000000000002</c:v>
                </c:pt>
                <c:pt idx="660">
                  <c:v>314.45999999999998</c:v>
                </c:pt>
                <c:pt idx="661">
                  <c:v>314.14999999999998</c:v>
                </c:pt>
                <c:pt idx="662">
                  <c:v>314.14999999999998</c:v>
                </c:pt>
                <c:pt idx="663">
                  <c:v>313.81</c:v>
                </c:pt>
                <c:pt idx="664">
                  <c:v>313.48</c:v>
                </c:pt>
                <c:pt idx="665">
                  <c:v>313.12</c:v>
                </c:pt>
                <c:pt idx="666">
                  <c:v>312.8</c:v>
                </c:pt>
                <c:pt idx="667">
                  <c:v>312.43</c:v>
                </c:pt>
                <c:pt idx="668">
                  <c:v>312.13</c:v>
                </c:pt>
                <c:pt idx="669">
                  <c:v>312.13</c:v>
                </c:pt>
                <c:pt idx="670">
                  <c:v>311.77999999999997</c:v>
                </c:pt>
                <c:pt idx="671">
                  <c:v>311.45</c:v>
                </c:pt>
                <c:pt idx="672">
                  <c:v>311.10000000000002</c:v>
                </c:pt>
                <c:pt idx="673">
                  <c:v>310.77999999999997</c:v>
                </c:pt>
                <c:pt idx="674">
                  <c:v>310.39999999999998</c:v>
                </c:pt>
                <c:pt idx="675">
                  <c:v>310.07</c:v>
                </c:pt>
                <c:pt idx="676">
                  <c:v>310.07</c:v>
                </c:pt>
                <c:pt idx="677">
                  <c:v>309.75</c:v>
                </c:pt>
                <c:pt idx="678">
                  <c:v>309.45</c:v>
                </c:pt>
                <c:pt idx="679">
                  <c:v>309.08999999999997</c:v>
                </c:pt>
                <c:pt idx="680">
                  <c:v>308.74</c:v>
                </c:pt>
                <c:pt idx="681">
                  <c:v>308.43</c:v>
                </c:pt>
                <c:pt idx="682">
                  <c:v>308.43</c:v>
                </c:pt>
                <c:pt idx="683">
                  <c:v>308.11</c:v>
                </c:pt>
                <c:pt idx="684">
                  <c:v>307.79000000000002</c:v>
                </c:pt>
                <c:pt idx="685">
                  <c:v>307.45</c:v>
                </c:pt>
                <c:pt idx="686">
                  <c:v>307.12</c:v>
                </c:pt>
                <c:pt idx="687">
                  <c:v>306.77</c:v>
                </c:pt>
                <c:pt idx="688">
                  <c:v>306.45999999999998</c:v>
                </c:pt>
                <c:pt idx="689">
                  <c:v>306.45999999999998</c:v>
                </c:pt>
                <c:pt idx="690">
                  <c:v>306.08999999999997</c:v>
                </c:pt>
                <c:pt idx="691">
                  <c:v>305.77999999999997</c:v>
                </c:pt>
                <c:pt idx="692">
                  <c:v>305.45999999999998</c:v>
                </c:pt>
                <c:pt idx="693">
                  <c:v>305.13</c:v>
                </c:pt>
                <c:pt idx="694">
                  <c:v>304.82</c:v>
                </c:pt>
                <c:pt idx="695">
                  <c:v>304.82</c:v>
                </c:pt>
                <c:pt idx="696">
                  <c:v>304.48</c:v>
                </c:pt>
                <c:pt idx="697">
                  <c:v>304.14</c:v>
                </c:pt>
                <c:pt idx="698">
                  <c:v>303.8</c:v>
                </c:pt>
                <c:pt idx="699">
                  <c:v>303.49</c:v>
                </c:pt>
                <c:pt idx="700">
                  <c:v>303.18</c:v>
                </c:pt>
                <c:pt idx="701">
                  <c:v>302.85000000000002</c:v>
                </c:pt>
                <c:pt idx="702">
                  <c:v>302.85000000000002</c:v>
                </c:pt>
                <c:pt idx="703">
                  <c:v>302.52999999999997</c:v>
                </c:pt>
                <c:pt idx="704">
                  <c:v>302.16000000000003</c:v>
                </c:pt>
                <c:pt idx="705">
                  <c:v>301.83</c:v>
                </c:pt>
                <c:pt idx="706">
                  <c:v>301.54000000000002</c:v>
                </c:pt>
                <c:pt idx="707">
                  <c:v>301.18</c:v>
                </c:pt>
                <c:pt idx="708">
                  <c:v>301.18</c:v>
                </c:pt>
                <c:pt idx="709">
                  <c:v>300.86</c:v>
                </c:pt>
                <c:pt idx="710">
                  <c:v>300.56</c:v>
                </c:pt>
                <c:pt idx="711">
                  <c:v>300.25</c:v>
                </c:pt>
                <c:pt idx="712">
                  <c:v>299.93</c:v>
                </c:pt>
                <c:pt idx="713">
                  <c:v>299.57</c:v>
                </c:pt>
                <c:pt idx="714">
                  <c:v>299.27</c:v>
                </c:pt>
                <c:pt idx="715">
                  <c:v>299.27</c:v>
                </c:pt>
                <c:pt idx="716">
                  <c:v>298.92</c:v>
                </c:pt>
                <c:pt idx="717">
                  <c:v>298.63</c:v>
                </c:pt>
                <c:pt idx="718">
                  <c:v>298.29000000000002</c:v>
                </c:pt>
                <c:pt idx="719">
                  <c:v>297.98</c:v>
                </c:pt>
                <c:pt idx="720">
                  <c:v>297.67</c:v>
                </c:pt>
                <c:pt idx="721">
                  <c:v>297.67</c:v>
                </c:pt>
                <c:pt idx="722">
                  <c:v>297.37</c:v>
                </c:pt>
                <c:pt idx="723">
                  <c:v>297.04000000000002</c:v>
                </c:pt>
                <c:pt idx="724">
                  <c:v>296.69</c:v>
                </c:pt>
                <c:pt idx="725">
                  <c:v>296.36</c:v>
                </c:pt>
                <c:pt idx="726">
                  <c:v>296.05</c:v>
                </c:pt>
                <c:pt idx="727">
                  <c:v>295.75</c:v>
                </c:pt>
                <c:pt idx="728">
                  <c:v>295.75</c:v>
                </c:pt>
                <c:pt idx="729">
                  <c:v>295.44</c:v>
                </c:pt>
                <c:pt idx="730">
                  <c:v>295.12</c:v>
                </c:pt>
                <c:pt idx="731">
                  <c:v>294.8</c:v>
                </c:pt>
                <c:pt idx="732">
                  <c:v>294.48</c:v>
                </c:pt>
                <c:pt idx="733">
                  <c:v>294.12</c:v>
                </c:pt>
                <c:pt idx="734">
                  <c:v>293.85000000000002</c:v>
                </c:pt>
                <c:pt idx="735">
                  <c:v>293.85000000000002</c:v>
                </c:pt>
                <c:pt idx="736">
                  <c:v>293.54000000000002</c:v>
                </c:pt>
                <c:pt idx="737">
                  <c:v>293.19</c:v>
                </c:pt>
                <c:pt idx="738">
                  <c:v>292.87</c:v>
                </c:pt>
                <c:pt idx="739">
                  <c:v>292.58</c:v>
                </c:pt>
                <c:pt idx="740">
                  <c:v>292.22000000000003</c:v>
                </c:pt>
                <c:pt idx="741">
                  <c:v>292.22000000000003</c:v>
                </c:pt>
                <c:pt idx="742">
                  <c:v>291.95</c:v>
                </c:pt>
                <c:pt idx="743">
                  <c:v>291.62</c:v>
                </c:pt>
                <c:pt idx="744">
                  <c:v>291.33</c:v>
                </c:pt>
                <c:pt idx="745">
                  <c:v>290.99</c:v>
                </c:pt>
                <c:pt idx="746">
                  <c:v>290.66000000000003</c:v>
                </c:pt>
                <c:pt idx="747">
                  <c:v>290.66000000000003</c:v>
                </c:pt>
                <c:pt idx="748">
                  <c:v>290.37</c:v>
                </c:pt>
                <c:pt idx="749">
                  <c:v>290.06</c:v>
                </c:pt>
                <c:pt idx="750">
                  <c:v>289.76</c:v>
                </c:pt>
                <c:pt idx="751">
                  <c:v>289.44</c:v>
                </c:pt>
                <c:pt idx="752">
                  <c:v>289.13</c:v>
                </c:pt>
                <c:pt idx="753">
                  <c:v>288.83</c:v>
                </c:pt>
                <c:pt idx="754">
                  <c:v>288.83</c:v>
                </c:pt>
                <c:pt idx="755">
                  <c:v>288.52999999999997</c:v>
                </c:pt>
                <c:pt idx="756">
                  <c:v>288.17</c:v>
                </c:pt>
                <c:pt idx="757">
                  <c:v>287.89</c:v>
                </c:pt>
                <c:pt idx="758">
                  <c:v>287.58999999999997</c:v>
                </c:pt>
                <c:pt idx="759">
                  <c:v>287.29000000000002</c:v>
                </c:pt>
                <c:pt idx="760">
                  <c:v>286.97000000000003</c:v>
                </c:pt>
                <c:pt idx="761">
                  <c:v>286.97000000000003</c:v>
                </c:pt>
                <c:pt idx="762">
                  <c:v>286.66000000000003</c:v>
                </c:pt>
                <c:pt idx="763">
                  <c:v>286.37</c:v>
                </c:pt>
                <c:pt idx="764">
                  <c:v>286.06</c:v>
                </c:pt>
                <c:pt idx="765">
                  <c:v>285.72000000000003</c:v>
                </c:pt>
                <c:pt idx="766">
                  <c:v>285.41000000000003</c:v>
                </c:pt>
                <c:pt idx="767">
                  <c:v>285.41000000000003</c:v>
                </c:pt>
                <c:pt idx="768">
                  <c:v>285.11</c:v>
                </c:pt>
                <c:pt idx="769">
                  <c:v>284.79000000000002</c:v>
                </c:pt>
                <c:pt idx="770">
                  <c:v>284.52</c:v>
                </c:pt>
                <c:pt idx="771">
                  <c:v>284.23</c:v>
                </c:pt>
                <c:pt idx="772">
                  <c:v>283.89999999999998</c:v>
                </c:pt>
                <c:pt idx="773">
                  <c:v>283.61</c:v>
                </c:pt>
                <c:pt idx="774">
                  <c:v>283.61</c:v>
                </c:pt>
                <c:pt idx="775">
                  <c:v>283.31</c:v>
                </c:pt>
                <c:pt idx="776">
                  <c:v>282.97000000000003</c:v>
                </c:pt>
                <c:pt idx="777">
                  <c:v>282.68</c:v>
                </c:pt>
                <c:pt idx="778">
                  <c:v>282.39</c:v>
                </c:pt>
                <c:pt idx="779">
                  <c:v>282.10000000000002</c:v>
                </c:pt>
                <c:pt idx="780">
                  <c:v>282.10000000000002</c:v>
                </c:pt>
                <c:pt idx="781">
                  <c:v>281.79000000000002</c:v>
                </c:pt>
                <c:pt idx="782">
                  <c:v>281.48</c:v>
                </c:pt>
                <c:pt idx="783">
                  <c:v>281.16000000000003</c:v>
                </c:pt>
                <c:pt idx="784">
                  <c:v>280.87</c:v>
                </c:pt>
                <c:pt idx="785">
                  <c:v>280.57</c:v>
                </c:pt>
                <c:pt idx="786">
                  <c:v>280.27999999999997</c:v>
                </c:pt>
                <c:pt idx="787">
                  <c:v>280.27999999999997</c:v>
                </c:pt>
                <c:pt idx="788">
                  <c:v>279.95999999999998</c:v>
                </c:pt>
                <c:pt idx="789">
                  <c:v>279.68</c:v>
                </c:pt>
                <c:pt idx="790">
                  <c:v>279.38</c:v>
                </c:pt>
                <c:pt idx="791">
                  <c:v>279.05</c:v>
                </c:pt>
                <c:pt idx="792">
                  <c:v>278.79000000000002</c:v>
                </c:pt>
                <c:pt idx="793">
                  <c:v>278.79000000000002</c:v>
                </c:pt>
                <c:pt idx="794">
                  <c:v>278.45999999999998</c:v>
                </c:pt>
                <c:pt idx="795">
                  <c:v>278.14999999999998</c:v>
                </c:pt>
                <c:pt idx="796">
                  <c:v>277.91000000000003</c:v>
                </c:pt>
                <c:pt idx="797">
                  <c:v>277.58</c:v>
                </c:pt>
                <c:pt idx="798">
                  <c:v>277.3</c:v>
                </c:pt>
                <c:pt idx="799">
                  <c:v>276.99</c:v>
                </c:pt>
                <c:pt idx="800">
                  <c:v>276.99</c:v>
                </c:pt>
                <c:pt idx="801">
                  <c:v>276.67</c:v>
                </c:pt>
                <c:pt idx="802">
                  <c:v>276.37</c:v>
                </c:pt>
                <c:pt idx="803">
                  <c:v>276.12</c:v>
                </c:pt>
                <c:pt idx="804">
                  <c:v>275.81</c:v>
                </c:pt>
                <c:pt idx="805">
                  <c:v>275.52999999999997</c:v>
                </c:pt>
                <c:pt idx="806">
                  <c:v>275.52999999999997</c:v>
                </c:pt>
                <c:pt idx="807">
                  <c:v>275.20999999999998</c:v>
                </c:pt>
                <c:pt idx="808">
                  <c:v>274.92</c:v>
                </c:pt>
                <c:pt idx="809">
                  <c:v>274.62</c:v>
                </c:pt>
                <c:pt idx="810">
                  <c:v>274.3</c:v>
                </c:pt>
                <c:pt idx="811">
                  <c:v>274.05</c:v>
                </c:pt>
                <c:pt idx="812">
                  <c:v>273.76</c:v>
                </c:pt>
                <c:pt idx="813">
                  <c:v>273.76</c:v>
                </c:pt>
                <c:pt idx="814">
                  <c:v>273.44</c:v>
                </c:pt>
                <c:pt idx="815">
                  <c:v>273.17</c:v>
                </c:pt>
                <c:pt idx="816">
                  <c:v>272.86</c:v>
                </c:pt>
                <c:pt idx="817">
                  <c:v>272.57</c:v>
                </c:pt>
                <c:pt idx="818">
                  <c:v>272.27999999999997</c:v>
                </c:pt>
                <c:pt idx="819">
                  <c:v>272.01</c:v>
                </c:pt>
                <c:pt idx="820">
                  <c:v>272.01</c:v>
                </c:pt>
                <c:pt idx="821">
                  <c:v>271.72000000000003</c:v>
                </c:pt>
                <c:pt idx="822">
                  <c:v>271.42</c:v>
                </c:pt>
                <c:pt idx="823">
                  <c:v>271.12</c:v>
                </c:pt>
                <c:pt idx="824">
                  <c:v>270.82</c:v>
                </c:pt>
                <c:pt idx="825">
                  <c:v>270.52</c:v>
                </c:pt>
                <c:pt idx="826">
                  <c:v>270.52</c:v>
                </c:pt>
                <c:pt idx="827">
                  <c:v>270.24</c:v>
                </c:pt>
                <c:pt idx="828">
                  <c:v>269.95999999999998</c:v>
                </c:pt>
                <c:pt idx="829">
                  <c:v>269.64999999999998</c:v>
                </c:pt>
                <c:pt idx="830">
                  <c:v>269.39</c:v>
                </c:pt>
                <c:pt idx="831">
                  <c:v>269.13</c:v>
                </c:pt>
                <c:pt idx="832">
                  <c:v>268.79000000000002</c:v>
                </c:pt>
                <c:pt idx="833">
                  <c:v>268.79000000000002</c:v>
                </c:pt>
                <c:pt idx="834">
                  <c:v>268.51</c:v>
                </c:pt>
                <c:pt idx="835">
                  <c:v>268.24</c:v>
                </c:pt>
                <c:pt idx="836">
                  <c:v>267.94</c:v>
                </c:pt>
                <c:pt idx="837">
                  <c:v>267.66000000000003</c:v>
                </c:pt>
                <c:pt idx="838">
                  <c:v>267.37</c:v>
                </c:pt>
                <c:pt idx="839">
                  <c:v>267.37</c:v>
                </c:pt>
                <c:pt idx="840">
                  <c:v>267.08999999999997</c:v>
                </c:pt>
                <c:pt idx="841">
                  <c:v>266.8</c:v>
                </c:pt>
                <c:pt idx="842">
                  <c:v>266.54000000000002</c:v>
                </c:pt>
                <c:pt idx="843">
                  <c:v>266.22000000000003</c:v>
                </c:pt>
                <c:pt idx="844">
                  <c:v>265.97000000000003</c:v>
                </c:pt>
                <c:pt idx="845">
                  <c:v>265.69</c:v>
                </c:pt>
                <c:pt idx="846">
                  <c:v>265.69</c:v>
                </c:pt>
                <c:pt idx="847">
                  <c:v>265.41000000000003</c:v>
                </c:pt>
                <c:pt idx="848">
                  <c:v>265.11</c:v>
                </c:pt>
                <c:pt idx="849">
                  <c:v>264.83</c:v>
                </c:pt>
                <c:pt idx="850">
                  <c:v>264.52999999999997</c:v>
                </c:pt>
                <c:pt idx="851">
                  <c:v>264.25</c:v>
                </c:pt>
                <c:pt idx="852">
                  <c:v>264.25</c:v>
                </c:pt>
                <c:pt idx="853">
                  <c:v>263.95999999999998</c:v>
                </c:pt>
                <c:pt idx="854">
                  <c:v>263.67</c:v>
                </c:pt>
                <c:pt idx="855">
                  <c:v>263.39999999999998</c:v>
                </c:pt>
                <c:pt idx="856">
                  <c:v>263.11</c:v>
                </c:pt>
                <c:pt idx="857">
                  <c:v>262.83</c:v>
                </c:pt>
                <c:pt idx="858">
                  <c:v>262.55</c:v>
                </c:pt>
                <c:pt idx="859">
                  <c:v>262.55</c:v>
                </c:pt>
                <c:pt idx="860">
                  <c:v>262.29000000000002</c:v>
                </c:pt>
                <c:pt idx="861">
                  <c:v>262.02999999999997</c:v>
                </c:pt>
                <c:pt idx="862">
                  <c:v>261.75</c:v>
                </c:pt>
                <c:pt idx="863">
                  <c:v>261.45</c:v>
                </c:pt>
                <c:pt idx="864">
                  <c:v>261.19</c:v>
                </c:pt>
                <c:pt idx="865">
                  <c:v>261.19</c:v>
                </c:pt>
                <c:pt idx="866">
                  <c:v>260.91000000000003</c:v>
                </c:pt>
                <c:pt idx="867">
                  <c:v>260.64999999999998</c:v>
                </c:pt>
                <c:pt idx="868">
                  <c:v>260.33</c:v>
                </c:pt>
                <c:pt idx="869">
                  <c:v>260.06</c:v>
                </c:pt>
                <c:pt idx="870">
                  <c:v>259.79000000000002</c:v>
                </c:pt>
                <c:pt idx="871">
                  <c:v>259.52</c:v>
                </c:pt>
                <c:pt idx="872">
                  <c:v>259.52</c:v>
                </c:pt>
                <c:pt idx="873">
                  <c:v>259.22000000000003</c:v>
                </c:pt>
                <c:pt idx="874">
                  <c:v>258.94</c:v>
                </c:pt>
                <c:pt idx="875">
                  <c:v>258.66000000000003</c:v>
                </c:pt>
                <c:pt idx="876">
                  <c:v>258.43</c:v>
                </c:pt>
                <c:pt idx="877">
                  <c:v>258.14999999999998</c:v>
                </c:pt>
                <c:pt idx="878">
                  <c:v>257.87</c:v>
                </c:pt>
                <c:pt idx="879">
                  <c:v>257.87</c:v>
                </c:pt>
                <c:pt idx="880">
                  <c:v>257.57</c:v>
                </c:pt>
                <c:pt idx="881">
                  <c:v>257.3</c:v>
                </c:pt>
                <c:pt idx="882">
                  <c:v>257.02</c:v>
                </c:pt>
                <c:pt idx="883">
                  <c:v>256.77</c:v>
                </c:pt>
                <c:pt idx="884">
                  <c:v>256.5</c:v>
                </c:pt>
                <c:pt idx="885">
                  <c:v>256.5</c:v>
                </c:pt>
                <c:pt idx="886">
                  <c:v>256.23</c:v>
                </c:pt>
                <c:pt idx="887">
                  <c:v>255.94</c:v>
                </c:pt>
                <c:pt idx="888">
                  <c:v>255.67</c:v>
                </c:pt>
                <c:pt idx="889">
                  <c:v>255.4</c:v>
                </c:pt>
                <c:pt idx="890">
                  <c:v>255.12</c:v>
                </c:pt>
                <c:pt idx="891">
                  <c:v>254.86</c:v>
                </c:pt>
                <c:pt idx="892">
                  <c:v>254.86</c:v>
                </c:pt>
                <c:pt idx="893">
                  <c:v>254.55</c:v>
                </c:pt>
                <c:pt idx="894">
                  <c:v>254.29</c:v>
                </c:pt>
                <c:pt idx="895">
                  <c:v>254.07</c:v>
                </c:pt>
                <c:pt idx="896">
                  <c:v>253.75</c:v>
                </c:pt>
                <c:pt idx="897">
                  <c:v>253.49</c:v>
                </c:pt>
                <c:pt idx="898">
                  <c:v>253.49</c:v>
                </c:pt>
                <c:pt idx="899">
                  <c:v>253.25</c:v>
                </c:pt>
                <c:pt idx="900">
                  <c:v>252.97</c:v>
                </c:pt>
                <c:pt idx="901">
                  <c:v>252.71</c:v>
                </c:pt>
                <c:pt idx="902">
                  <c:v>252.45</c:v>
                </c:pt>
                <c:pt idx="903">
                  <c:v>252.17</c:v>
                </c:pt>
                <c:pt idx="904">
                  <c:v>251.88</c:v>
                </c:pt>
                <c:pt idx="905">
                  <c:v>251.88</c:v>
                </c:pt>
                <c:pt idx="906">
                  <c:v>251.61</c:v>
                </c:pt>
                <c:pt idx="907">
                  <c:v>251.35</c:v>
                </c:pt>
                <c:pt idx="908">
                  <c:v>251.09</c:v>
                </c:pt>
                <c:pt idx="909">
                  <c:v>250.83</c:v>
                </c:pt>
                <c:pt idx="910">
                  <c:v>250.56</c:v>
                </c:pt>
                <c:pt idx="911">
                  <c:v>250.56</c:v>
                </c:pt>
                <c:pt idx="912">
                  <c:v>250.31</c:v>
                </c:pt>
                <c:pt idx="913">
                  <c:v>250.02</c:v>
                </c:pt>
                <c:pt idx="914">
                  <c:v>249.75</c:v>
                </c:pt>
                <c:pt idx="915">
                  <c:v>249.47</c:v>
                </c:pt>
                <c:pt idx="916">
                  <c:v>249.23</c:v>
                </c:pt>
                <c:pt idx="917">
                  <c:v>248.96</c:v>
                </c:pt>
                <c:pt idx="918">
                  <c:v>248.96</c:v>
                </c:pt>
                <c:pt idx="919">
                  <c:v>248.7</c:v>
                </c:pt>
                <c:pt idx="920">
                  <c:v>248.42</c:v>
                </c:pt>
                <c:pt idx="921">
                  <c:v>248.16</c:v>
                </c:pt>
                <c:pt idx="922">
                  <c:v>247.92</c:v>
                </c:pt>
                <c:pt idx="923">
                  <c:v>247.62</c:v>
                </c:pt>
                <c:pt idx="924">
                  <c:v>247.39</c:v>
                </c:pt>
                <c:pt idx="925">
                  <c:v>247.39</c:v>
                </c:pt>
                <c:pt idx="926">
                  <c:v>247.12</c:v>
                </c:pt>
                <c:pt idx="927">
                  <c:v>246.85</c:v>
                </c:pt>
                <c:pt idx="928">
                  <c:v>246.58</c:v>
                </c:pt>
                <c:pt idx="929">
                  <c:v>246.32</c:v>
                </c:pt>
                <c:pt idx="930">
                  <c:v>246.07</c:v>
                </c:pt>
                <c:pt idx="931">
                  <c:v>246.07</c:v>
                </c:pt>
                <c:pt idx="932">
                  <c:v>245.83</c:v>
                </c:pt>
                <c:pt idx="933">
                  <c:v>245.57</c:v>
                </c:pt>
                <c:pt idx="934">
                  <c:v>245.27</c:v>
                </c:pt>
                <c:pt idx="935">
                  <c:v>245.04</c:v>
                </c:pt>
                <c:pt idx="936">
                  <c:v>244.76</c:v>
                </c:pt>
                <c:pt idx="937">
                  <c:v>244.52</c:v>
                </c:pt>
                <c:pt idx="938">
                  <c:v>244.52</c:v>
                </c:pt>
                <c:pt idx="939">
                  <c:v>244.23</c:v>
                </c:pt>
                <c:pt idx="940">
                  <c:v>244.01</c:v>
                </c:pt>
                <c:pt idx="941">
                  <c:v>243.75</c:v>
                </c:pt>
                <c:pt idx="942">
                  <c:v>243.49</c:v>
                </c:pt>
                <c:pt idx="943">
                  <c:v>243.19</c:v>
                </c:pt>
                <c:pt idx="944">
                  <c:v>243.19</c:v>
                </c:pt>
                <c:pt idx="945">
                  <c:v>242.98</c:v>
                </c:pt>
                <c:pt idx="946">
                  <c:v>242.71</c:v>
                </c:pt>
                <c:pt idx="947">
                  <c:v>242.45</c:v>
                </c:pt>
                <c:pt idx="948">
                  <c:v>242.17</c:v>
                </c:pt>
                <c:pt idx="949">
                  <c:v>241.92</c:v>
                </c:pt>
                <c:pt idx="950">
                  <c:v>241.66</c:v>
                </c:pt>
                <c:pt idx="951">
                  <c:v>241.66</c:v>
                </c:pt>
                <c:pt idx="952">
                  <c:v>241.4</c:v>
                </c:pt>
                <c:pt idx="953">
                  <c:v>241.14</c:v>
                </c:pt>
                <c:pt idx="954">
                  <c:v>240.89</c:v>
                </c:pt>
                <c:pt idx="955">
                  <c:v>240.67</c:v>
                </c:pt>
                <c:pt idx="956">
                  <c:v>240.42</c:v>
                </c:pt>
                <c:pt idx="957">
                  <c:v>240.42</c:v>
                </c:pt>
                <c:pt idx="958">
                  <c:v>240.11</c:v>
                </c:pt>
                <c:pt idx="959">
                  <c:v>239.9</c:v>
                </c:pt>
                <c:pt idx="960">
                  <c:v>239.65</c:v>
                </c:pt>
                <c:pt idx="961">
                  <c:v>239.36</c:v>
                </c:pt>
                <c:pt idx="962">
                  <c:v>239.11</c:v>
                </c:pt>
                <c:pt idx="963">
                  <c:v>238.88</c:v>
                </c:pt>
                <c:pt idx="964">
                  <c:v>238.88</c:v>
                </c:pt>
                <c:pt idx="965">
                  <c:v>238.63</c:v>
                </c:pt>
                <c:pt idx="966">
                  <c:v>238.38</c:v>
                </c:pt>
                <c:pt idx="967">
                  <c:v>238.13</c:v>
                </c:pt>
                <c:pt idx="968">
                  <c:v>237.88</c:v>
                </c:pt>
                <c:pt idx="969">
                  <c:v>237.61</c:v>
                </c:pt>
                <c:pt idx="970">
                  <c:v>237.37</c:v>
                </c:pt>
                <c:pt idx="971">
                  <c:v>237.37</c:v>
                </c:pt>
                <c:pt idx="972">
                  <c:v>237.12</c:v>
                </c:pt>
                <c:pt idx="973">
                  <c:v>236.86</c:v>
                </c:pt>
                <c:pt idx="974">
                  <c:v>236.62</c:v>
                </c:pt>
                <c:pt idx="975">
                  <c:v>236.36</c:v>
                </c:pt>
                <c:pt idx="976">
                  <c:v>236.09</c:v>
                </c:pt>
                <c:pt idx="977">
                  <c:v>236.09</c:v>
                </c:pt>
                <c:pt idx="978">
                  <c:v>235.84</c:v>
                </c:pt>
                <c:pt idx="979">
                  <c:v>235.58</c:v>
                </c:pt>
                <c:pt idx="980">
                  <c:v>235.37</c:v>
                </c:pt>
                <c:pt idx="981">
                  <c:v>235.12</c:v>
                </c:pt>
                <c:pt idx="982">
                  <c:v>234.87</c:v>
                </c:pt>
                <c:pt idx="983">
                  <c:v>234.59</c:v>
                </c:pt>
                <c:pt idx="984">
                  <c:v>234.59</c:v>
                </c:pt>
                <c:pt idx="985">
                  <c:v>234.37</c:v>
                </c:pt>
                <c:pt idx="986">
                  <c:v>234.1</c:v>
                </c:pt>
                <c:pt idx="987">
                  <c:v>233.88</c:v>
                </c:pt>
                <c:pt idx="988">
                  <c:v>233.63</c:v>
                </c:pt>
                <c:pt idx="989">
                  <c:v>233.34</c:v>
                </c:pt>
                <c:pt idx="990">
                  <c:v>233.34</c:v>
                </c:pt>
                <c:pt idx="991">
                  <c:v>233.13</c:v>
                </c:pt>
                <c:pt idx="992">
                  <c:v>232.89</c:v>
                </c:pt>
                <c:pt idx="993">
                  <c:v>232.63</c:v>
                </c:pt>
                <c:pt idx="994">
                  <c:v>232.42</c:v>
                </c:pt>
                <c:pt idx="995">
                  <c:v>232.14</c:v>
                </c:pt>
                <c:pt idx="996">
                  <c:v>231.91</c:v>
                </c:pt>
                <c:pt idx="997">
                  <c:v>231.91</c:v>
                </c:pt>
                <c:pt idx="998">
                  <c:v>231.68</c:v>
                </c:pt>
                <c:pt idx="999">
                  <c:v>231.42</c:v>
                </c:pt>
                <c:pt idx="1000">
                  <c:v>231.17</c:v>
                </c:pt>
                <c:pt idx="1001">
                  <c:v>230.92</c:v>
                </c:pt>
                <c:pt idx="1002">
                  <c:v>230.65</c:v>
                </c:pt>
                <c:pt idx="1003">
                  <c:v>230.65</c:v>
                </c:pt>
                <c:pt idx="1004">
                  <c:v>230.44</c:v>
                </c:pt>
                <c:pt idx="1005">
                  <c:v>230.17</c:v>
                </c:pt>
                <c:pt idx="1006">
                  <c:v>229.94</c:v>
                </c:pt>
                <c:pt idx="1007">
                  <c:v>229.67</c:v>
                </c:pt>
                <c:pt idx="1008">
                  <c:v>229.45</c:v>
                </c:pt>
                <c:pt idx="1009">
                  <c:v>229.22</c:v>
                </c:pt>
                <c:pt idx="1010">
                  <c:v>229.22</c:v>
                </c:pt>
                <c:pt idx="1011">
                  <c:v>228.96</c:v>
                </c:pt>
                <c:pt idx="1012">
                  <c:v>228.74</c:v>
                </c:pt>
                <c:pt idx="1013">
                  <c:v>228.52</c:v>
                </c:pt>
                <c:pt idx="1014">
                  <c:v>228.27</c:v>
                </c:pt>
                <c:pt idx="1015">
                  <c:v>228.02</c:v>
                </c:pt>
                <c:pt idx="1016">
                  <c:v>228.02</c:v>
                </c:pt>
                <c:pt idx="1017">
                  <c:v>227.79</c:v>
                </c:pt>
                <c:pt idx="1018">
                  <c:v>227.52</c:v>
                </c:pt>
                <c:pt idx="1019">
                  <c:v>227.29</c:v>
                </c:pt>
                <c:pt idx="1020">
                  <c:v>227.05</c:v>
                </c:pt>
                <c:pt idx="1021">
                  <c:v>226.77</c:v>
                </c:pt>
                <c:pt idx="1022">
                  <c:v>226.55</c:v>
                </c:pt>
                <c:pt idx="1023">
                  <c:v>226.55</c:v>
                </c:pt>
                <c:pt idx="1024">
                  <c:v>226.32</c:v>
                </c:pt>
                <c:pt idx="1025">
                  <c:v>226.13</c:v>
                </c:pt>
                <c:pt idx="1026">
                  <c:v>225.84</c:v>
                </c:pt>
                <c:pt idx="1027">
                  <c:v>225.61</c:v>
                </c:pt>
                <c:pt idx="1028">
                  <c:v>225.35</c:v>
                </c:pt>
                <c:pt idx="1029">
                  <c:v>225.13</c:v>
                </c:pt>
                <c:pt idx="1030">
                  <c:v>225.13</c:v>
                </c:pt>
                <c:pt idx="1031">
                  <c:v>224.93</c:v>
                </c:pt>
                <c:pt idx="1032">
                  <c:v>224.66</c:v>
                </c:pt>
                <c:pt idx="1033">
                  <c:v>224.41</c:v>
                </c:pt>
                <c:pt idx="1034">
                  <c:v>224.17</c:v>
                </c:pt>
                <c:pt idx="1035">
                  <c:v>223.98</c:v>
                </c:pt>
                <c:pt idx="1036">
                  <c:v>223.98</c:v>
                </c:pt>
                <c:pt idx="1037">
                  <c:v>223.74</c:v>
                </c:pt>
                <c:pt idx="1038">
                  <c:v>223.51</c:v>
                </c:pt>
                <c:pt idx="1039">
                  <c:v>223.26</c:v>
                </c:pt>
                <c:pt idx="1040">
                  <c:v>223</c:v>
                </c:pt>
                <c:pt idx="1041">
                  <c:v>222.8</c:v>
                </c:pt>
                <c:pt idx="1042">
                  <c:v>222.57</c:v>
                </c:pt>
                <c:pt idx="1043">
                  <c:v>222.57</c:v>
                </c:pt>
                <c:pt idx="1044">
                  <c:v>222.32</c:v>
                </c:pt>
                <c:pt idx="1045">
                  <c:v>222.09</c:v>
                </c:pt>
                <c:pt idx="1046">
                  <c:v>221.84</c:v>
                </c:pt>
                <c:pt idx="1047">
                  <c:v>221.59</c:v>
                </c:pt>
                <c:pt idx="1048">
                  <c:v>221.39</c:v>
                </c:pt>
                <c:pt idx="1049">
                  <c:v>221.39</c:v>
                </c:pt>
                <c:pt idx="1050">
                  <c:v>221.15</c:v>
                </c:pt>
                <c:pt idx="1051">
                  <c:v>220.93</c:v>
                </c:pt>
                <c:pt idx="1052">
                  <c:v>220.7</c:v>
                </c:pt>
                <c:pt idx="1053">
                  <c:v>220.44</c:v>
                </c:pt>
                <c:pt idx="1054">
                  <c:v>220.23</c:v>
                </c:pt>
                <c:pt idx="1055">
                  <c:v>220</c:v>
                </c:pt>
                <c:pt idx="1056">
                  <c:v>220</c:v>
                </c:pt>
                <c:pt idx="1057">
                  <c:v>219.77</c:v>
                </c:pt>
                <c:pt idx="1058">
                  <c:v>219.52</c:v>
                </c:pt>
                <c:pt idx="1059">
                  <c:v>219.29</c:v>
                </c:pt>
                <c:pt idx="1060">
                  <c:v>219.08</c:v>
                </c:pt>
                <c:pt idx="1061">
                  <c:v>218.84</c:v>
                </c:pt>
                <c:pt idx="1062">
                  <c:v>218.84</c:v>
                </c:pt>
                <c:pt idx="1063">
                  <c:v>218.6</c:v>
                </c:pt>
                <c:pt idx="1064">
                  <c:v>218.36</c:v>
                </c:pt>
                <c:pt idx="1065">
                  <c:v>218.16</c:v>
                </c:pt>
                <c:pt idx="1066">
                  <c:v>217.93</c:v>
                </c:pt>
                <c:pt idx="1067">
                  <c:v>217.7</c:v>
                </c:pt>
                <c:pt idx="1068">
                  <c:v>217.44</c:v>
                </c:pt>
                <c:pt idx="1069">
                  <c:v>217.44</c:v>
                </c:pt>
                <c:pt idx="1070">
                  <c:v>217.23</c:v>
                </c:pt>
                <c:pt idx="1071">
                  <c:v>217.02</c:v>
                </c:pt>
                <c:pt idx="1072">
                  <c:v>216.77</c:v>
                </c:pt>
                <c:pt idx="1073">
                  <c:v>216.56</c:v>
                </c:pt>
                <c:pt idx="1074">
                  <c:v>216.32</c:v>
                </c:pt>
                <c:pt idx="1075">
                  <c:v>216.32</c:v>
                </c:pt>
                <c:pt idx="1076">
                  <c:v>216.09</c:v>
                </c:pt>
                <c:pt idx="1077">
                  <c:v>215.88</c:v>
                </c:pt>
                <c:pt idx="1078">
                  <c:v>215.66</c:v>
                </c:pt>
                <c:pt idx="1079">
                  <c:v>215.43</c:v>
                </c:pt>
                <c:pt idx="1080">
                  <c:v>215.2</c:v>
                </c:pt>
                <c:pt idx="1081">
                  <c:v>215.2</c:v>
                </c:pt>
                <c:pt idx="1082">
                  <c:v>214.95</c:v>
                </c:pt>
                <c:pt idx="1083">
                  <c:v>214.71</c:v>
                </c:pt>
                <c:pt idx="1084">
                  <c:v>214.51</c:v>
                </c:pt>
                <c:pt idx="1085">
                  <c:v>214.27</c:v>
                </c:pt>
                <c:pt idx="1086">
                  <c:v>214.01</c:v>
                </c:pt>
                <c:pt idx="1087">
                  <c:v>214.01</c:v>
                </c:pt>
                <c:pt idx="1088">
                  <c:v>213.8</c:v>
                </c:pt>
                <c:pt idx="1089">
                  <c:v>213.58</c:v>
                </c:pt>
                <c:pt idx="1090">
                  <c:v>213.35</c:v>
                </c:pt>
                <c:pt idx="1091">
                  <c:v>213.13</c:v>
                </c:pt>
                <c:pt idx="1092">
                  <c:v>212.87</c:v>
                </c:pt>
                <c:pt idx="1093">
                  <c:v>212.87</c:v>
                </c:pt>
                <c:pt idx="1094">
                  <c:v>212.67</c:v>
                </c:pt>
                <c:pt idx="1095">
                  <c:v>212.47</c:v>
                </c:pt>
                <c:pt idx="1096">
                  <c:v>212.2</c:v>
                </c:pt>
                <c:pt idx="1097">
                  <c:v>212</c:v>
                </c:pt>
                <c:pt idx="1098">
                  <c:v>211.79</c:v>
                </c:pt>
                <c:pt idx="1099">
                  <c:v>211.79</c:v>
                </c:pt>
                <c:pt idx="1100">
                  <c:v>211.52</c:v>
                </c:pt>
                <c:pt idx="1101">
                  <c:v>211.33</c:v>
                </c:pt>
                <c:pt idx="1102">
                  <c:v>211.08</c:v>
                </c:pt>
                <c:pt idx="1103">
                  <c:v>210.85</c:v>
                </c:pt>
                <c:pt idx="1104">
                  <c:v>210.64</c:v>
                </c:pt>
                <c:pt idx="1105">
                  <c:v>210.42</c:v>
                </c:pt>
                <c:pt idx="1106">
                  <c:v>210.42</c:v>
                </c:pt>
                <c:pt idx="1107">
                  <c:v>210.19</c:v>
                </c:pt>
                <c:pt idx="1108">
                  <c:v>209.98</c:v>
                </c:pt>
                <c:pt idx="1109">
                  <c:v>209.72</c:v>
                </c:pt>
                <c:pt idx="1110">
                  <c:v>209.53</c:v>
                </c:pt>
                <c:pt idx="1111">
                  <c:v>209.31</c:v>
                </c:pt>
                <c:pt idx="1112">
                  <c:v>209.31</c:v>
                </c:pt>
                <c:pt idx="1113">
                  <c:v>209.05</c:v>
                </c:pt>
                <c:pt idx="1114">
                  <c:v>208.89</c:v>
                </c:pt>
                <c:pt idx="1115">
                  <c:v>208.66</c:v>
                </c:pt>
                <c:pt idx="1116">
                  <c:v>208.42</c:v>
                </c:pt>
                <c:pt idx="1117">
                  <c:v>208.21</c:v>
                </c:pt>
                <c:pt idx="1118">
                  <c:v>208.21</c:v>
                </c:pt>
                <c:pt idx="1119">
                  <c:v>207.99</c:v>
                </c:pt>
                <c:pt idx="1120">
                  <c:v>207.75</c:v>
                </c:pt>
                <c:pt idx="1121">
                  <c:v>207.55</c:v>
                </c:pt>
                <c:pt idx="1122">
                  <c:v>207.31</c:v>
                </c:pt>
                <c:pt idx="1123">
                  <c:v>207.09</c:v>
                </c:pt>
                <c:pt idx="1124">
                  <c:v>207.09</c:v>
                </c:pt>
                <c:pt idx="1125">
                  <c:v>206.9</c:v>
                </c:pt>
                <c:pt idx="1126">
                  <c:v>206.66</c:v>
                </c:pt>
                <c:pt idx="1127">
                  <c:v>206.41</c:v>
                </c:pt>
                <c:pt idx="1128">
                  <c:v>206.24</c:v>
                </c:pt>
                <c:pt idx="1129">
                  <c:v>206.03</c:v>
                </c:pt>
                <c:pt idx="1130">
                  <c:v>206.03</c:v>
                </c:pt>
                <c:pt idx="1131">
                  <c:v>205.81</c:v>
                </c:pt>
                <c:pt idx="1132">
                  <c:v>205.57</c:v>
                </c:pt>
                <c:pt idx="1133">
                  <c:v>205.34</c:v>
                </c:pt>
                <c:pt idx="1134">
                  <c:v>205.13</c:v>
                </c:pt>
                <c:pt idx="1135">
                  <c:v>204.9</c:v>
                </c:pt>
                <c:pt idx="1136">
                  <c:v>204.9</c:v>
                </c:pt>
                <c:pt idx="1137">
                  <c:v>204.72</c:v>
                </c:pt>
                <c:pt idx="1138">
                  <c:v>204.49</c:v>
                </c:pt>
                <c:pt idx="1139">
                  <c:v>204.26</c:v>
                </c:pt>
                <c:pt idx="1140">
                  <c:v>204.06</c:v>
                </c:pt>
                <c:pt idx="1141">
                  <c:v>203.83</c:v>
                </c:pt>
                <c:pt idx="1142">
                  <c:v>203.83</c:v>
                </c:pt>
                <c:pt idx="1143">
                  <c:v>203.61</c:v>
                </c:pt>
                <c:pt idx="1144">
                  <c:v>203.41</c:v>
                </c:pt>
                <c:pt idx="1145">
                  <c:v>203.18</c:v>
                </c:pt>
                <c:pt idx="1146">
                  <c:v>202.98</c:v>
                </c:pt>
                <c:pt idx="1147">
                  <c:v>202.76</c:v>
                </c:pt>
                <c:pt idx="1148">
                  <c:v>202.76</c:v>
                </c:pt>
                <c:pt idx="1149">
                  <c:v>202.55</c:v>
                </c:pt>
                <c:pt idx="1150">
                  <c:v>202.34</c:v>
                </c:pt>
                <c:pt idx="1151">
                  <c:v>202.13</c:v>
                </c:pt>
                <c:pt idx="1152">
                  <c:v>201.87</c:v>
                </c:pt>
                <c:pt idx="1153">
                  <c:v>201.69</c:v>
                </c:pt>
                <c:pt idx="1154">
                  <c:v>201.69</c:v>
                </c:pt>
                <c:pt idx="1155">
                  <c:v>201.47</c:v>
                </c:pt>
                <c:pt idx="1156">
                  <c:v>201.26</c:v>
                </c:pt>
                <c:pt idx="1157">
                  <c:v>201.07</c:v>
                </c:pt>
                <c:pt idx="1158">
                  <c:v>200.82</c:v>
                </c:pt>
                <c:pt idx="1159">
                  <c:v>200.61</c:v>
                </c:pt>
                <c:pt idx="1160">
                  <c:v>200.61</c:v>
                </c:pt>
                <c:pt idx="1161">
                  <c:v>200.43</c:v>
                </c:pt>
                <c:pt idx="1162">
                  <c:v>200.19</c:v>
                </c:pt>
                <c:pt idx="1163">
                  <c:v>199.98</c:v>
                </c:pt>
                <c:pt idx="1164">
                  <c:v>199.78</c:v>
                </c:pt>
                <c:pt idx="1165">
                  <c:v>199.58</c:v>
                </c:pt>
                <c:pt idx="1166">
                  <c:v>199.58</c:v>
                </c:pt>
                <c:pt idx="1167">
                  <c:v>199.37</c:v>
                </c:pt>
                <c:pt idx="1168">
                  <c:v>199.15</c:v>
                </c:pt>
                <c:pt idx="1169">
                  <c:v>198.95</c:v>
                </c:pt>
                <c:pt idx="1170">
                  <c:v>198.74</c:v>
                </c:pt>
                <c:pt idx="1171">
                  <c:v>198.54</c:v>
                </c:pt>
                <c:pt idx="1172">
                  <c:v>198.28</c:v>
                </c:pt>
                <c:pt idx="1173">
                  <c:v>198.28</c:v>
                </c:pt>
                <c:pt idx="1174">
                  <c:v>198.1</c:v>
                </c:pt>
                <c:pt idx="1175">
                  <c:v>197.87</c:v>
                </c:pt>
                <c:pt idx="1176">
                  <c:v>197.66</c:v>
                </c:pt>
                <c:pt idx="1177">
                  <c:v>197.46</c:v>
                </c:pt>
                <c:pt idx="1178">
                  <c:v>197.24</c:v>
                </c:pt>
                <c:pt idx="1179">
                  <c:v>197.24</c:v>
                </c:pt>
                <c:pt idx="1180">
                  <c:v>197.03</c:v>
                </c:pt>
                <c:pt idx="1181">
                  <c:v>196.86</c:v>
                </c:pt>
                <c:pt idx="1182">
                  <c:v>196.64</c:v>
                </c:pt>
                <c:pt idx="1183">
                  <c:v>196.44</c:v>
                </c:pt>
                <c:pt idx="1184">
                  <c:v>196.22</c:v>
                </c:pt>
                <c:pt idx="1185">
                  <c:v>196.22</c:v>
                </c:pt>
                <c:pt idx="1186">
                  <c:v>196.01</c:v>
                </c:pt>
                <c:pt idx="1187">
                  <c:v>195.82</c:v>
                </c:pt>
                <c:pt idx="1188">
                  <c:v>195.63</c:v>
                </c:pt>
                <c:pt idx="1189">
                  <c:v>195.4</c:v>
                </c:pt>
                <c:pt idx="1190">
                  <c:v>195.2</c:v>
                </c:pt>
                <c:pt idx="1191">
                  <c:v>195.2</c:v>
                </c:pt>
                <c:pt idx="1192">
                  <c:v>195</c:v>
                </c:pt>
                <c:pt idx="1193">
                  <c:v>194.78</c:v>
                </c:pt>
                <c:pt idx="1194">
                  <c:v>194.58</c:v>
                </c:pt>
                <c:pt idx="1195">
                  <c:v>194.35</c:v>
                </c:pt>
                <c:pt idx="1196">
                  <c:v>194.17</c:v>
                </c:pt>
                <c:pt idx="1197">
                  <c:v>194.17</c:v>
                </c:pt>
                <c:pt idx="1198">
                  <c:v>193.98</c:v>
                </c:pt>
                <c:pt idx="1199">
                  <c:v>193.78</c:v>
                </c:pt>
                <c:pt idx="1200">
                  <c:v>193.54</c:v>
                </c:pt>
                <c:pt idx="1201">
                  <c:v>193.32</c:v>
                </c:pt>
                <c:pt idx="1202">
                  <c:v>193.15</c:v>
                </c:pt>
                <c:pt idx="1203">
                  <c:v>193.15</c:v>
                </c:pt>
                <c:pt idx="1204">
                  <c:v>192.92</c:v>
                </c:pt>
                <c:pt idx="1205">
                  <c:v>192.71</c:v>
                </c:pt>
                <c:pt idx="1206">
                  <c:v>192.54</c:v>
                </c:pt>
                <c:pt idx="1207">
                  <c:v>192.31</c:v>
                </c:pt>
                <c:pt idx="1208">
                  <c:v>192.09</c:v>
                </c:pt>
                <c:pt idx="1209">
                  <c:v>192.09</c:v>
                </c:pt>
                <c:pt idx="1210">
                  <c:v>191.93</c:v>
                </c:pt>
                <c:pt idx="1211">
                  <c:v>191.73</c:v>
                </c:pt>
                <c:pt idx="1212">
                  <c:v>191.5</c:v>
                </c:pt>
                <c:pt idx="1213">
                  <c:v>191.3</c:v>
                </c:pt>
                <c:pt idx="1214">
                  <c:v>191.13</c:v>
                </c:pt>
                <c:pt idx="1215">
                  <c:v>191.13</c:v>
                </c:pt>
                <c:pt idx="1216">
                  <c:v>190.91</c:v>
                </c:pt>
                <c:pt idx="1217">
                  <c:v>190.7</c:v>
                </c:pt>
                <c:pt idx="1218">
                  <c:v>190.53</c:v>
                </c:pt>
                <c:pt idx="1219">
                  <c:v>190.31</c:v>
                </c:pt>
                <c:pt idx="1220">
                  <c:v>190.13</c:v>
                </c:pt>
                <c:pt idx="1221">
                  <c:v>190.13</c:v>
                </c:pt>
                <c:pt idx="1222">
                  <c:v>189.92</c:v>
                </c:pt>
                <c:pt idx="1223">
                  <c:v>189.7</c:v>
                </c:pt>
                <c:pt idx="1224">
                  <c:v>189.52</c:v>
                </c:pt>
                <c:pt idx="1225">
                  <c:v>189.31</c:v>
                </c:pt>
                <c:pt idx="1226">
                  <c:v>189.11</c:v>
                </c:pt>
                <c:pt idx="1227">
                  <c:v>189.11</c:v>
                </c:pt>
                <c:pt idx="1228">
                  <c:v>188.92</c:v>
                </c:pt>
                <c:pt idx="1229">
                  <c:v>188.73</c:v>
                </c:pt>
                <c:pt idx="1230">
                  <c:v>188.5</c:v>
                </c:pt>
                <c:pt idx="1231">
                  <c:v>188.32</c:v>
                </c:pt>
                <c:pt idx="1232">
                  <c:v>188.1</c:v>
                </c:pt>
                <c:pt idx="1233">
                  <c:v>188.1</c:v>
                </c:pt>
                <c:pt idx="1234">
                  <c:v>187.91</c:v>
                </c:pt>
                <c:pt idx="1235">
                  <c:v>187.73</c:v>
                </c:pt>
                <c:pt idx="1236">
                  <c:v>187.52</c:v>
                </c:pt>
                <c:pt idx="1237">
                  <c:v>187.32</c:v>
                </c:pt>
                <c:pt idx="1238">
                  <c:v>187.16</c:v>
                </c:pt>
                <c:pt idx="1239">
                  <c:v>186.94</c:v>
                </c:pt>
                <c:pt idx="1240">
                  <c:v>186.94</c:v>
                </c:pt>
                <c:pt idx="1241">
                  <c:v>186.75</c:v>
                </c:pt>
                <c:pt idx="1242">
                  <c:v>186.57</c:v>
                </c:pt>
                <c:pt idx="1243">
                  <c:v>186.31</c:v>
                </c:pt>
                <c:pt idx="1244">
                  <c:v>186.16</c:v>
                </c:pt>
                <c:pt idx="1245">
                  <c:v>185.98</c:v>
                </c:pt>
                <c:pt idx="1246">
                  <c:v>185.98</c:v>
                </c:pt>
                <c:pt idx="1247">
                  <c:v>185.78</c:v>
                </c:pt>
                <c:pt idx="1248">
                  <c:v>185.58</c:v>
                </c:pt>
                <c:pt idx="1249">
                  <c:v>185.38</c:v>
                </c:pt>
                <c:pt idx="1250">
                  <c:v>185.17</c:v>
                </c:pt>
                <c:pt idx="1251">
                  <c:v>185</c:v>
                </c:pt>
                <c:pt idx="1252">
                  <c:v>185</c:v>
                </c:pt>
                <c:pt idx="1253">
                  <c:v>184.78</c:v>
                </c:pt>
                <c:pt idx="1254">
                  <c:v>184.58</c:v>
                </c:pt>
                <c:pt idx="1255">
                  <c:v>184.4</c:v>
                </c:pt>
                <c:pt idx="1256">
                  <c:v>184.17</c:v>
                </c:pt>
                <c:pt idx="1257">
                  <c:v>183.99</c:v>
                </c:pt>
                <c:pt idx="1258">
                  <c:v>183.99</c:v>
                </c:pt>
                <c:pt idx="1259">
                  <c:v>183.84</c:v>
                </c:pt>
                <c:pt idx="1260">
                  <c:v>183.62</c:v>
                </c:pt>
                <c:pt idx="1261">
                  <c:v>183.46</c:v>
                </c:pt>
                <c:pt idx="1262">
                  <c:v>183.25</c:v>
                </c:pt>
                <c:pt idx="1263">
                  <c:v>183.04</c:v>
                </c:pt>
                <c:pt idx="1264">
                  <c:v>183.04</c:v>
                </c:pt>
                <c:pt idx="1265">
                  <c:v>182.88</c:v>
                </c:pt>
                <c:pt idx="1266">
                  <c:v>182.68</c:v>
                </c:pt>
                <c:pt idx="1267">
                  <c:v>182.5</c:v>
                </c:pt>
                <c:pt idx="1268">
                  <c:v>182.3</c:v>
                </c:pt>
                <c:pt idx="1269">
                  <c:v>182.1</c:v>
                </c:pt>
                <c:pt idx="1270">
                  <c:v>182.1</c:v>
                </c:pt>
                <c:pt idx="1271">
                  <c:v>181.9</c:v>
                </c:pt>
                <c:pt idx="1272">
                  <c:v>181.74</c:v>
                </c:pt>
                <c:pt idx="1273">
                  <c:v>181.51</c:v>
                </c:pt>
                <c:pt idx="1274">
                  <c:v>181.34</c:v>
                </c:pt>
                <c:pt idx="1275">
                  <c:v>181.15</c:v>
                </c:pt>
                <c:pt idx="1276">
                  <c:v>181.15</c:v>
                </c:pt>
                <c:pt idx="1277">
                  <c:v>180.97</c:v>
                </c:pt>
                <c:pt idx="1278">
                  <c:v>180.76</c:v>
                </c:pt>
                <c:pt idx="1279">
                  <c:v>180.6</c:v>
                </c:pt>
                <c:pt idx="1280">
                  <c:v>180.41</c:v>
                </c:pt>
                <c:pt idx="1281">
                  <c:v>180.2</c:v>
                </c:pt>
                <c:pt idx="1282">
                  <c:v>180.2</c:v>
                </c:pt>
                <c:pt idx="1283">
                  <c:v>179.98</c:v>
                </c:pt>
                <c:pt idx="1284">
                  <c:v>179.83</c:v>
                </c:pt>
                <c:pt idx="1285">
                  <c:v>179.62</c:v>
                </c:pt>
                <c:pt idx="1286">
                  <c:v>179.43</c:v>
                </c:pt>
                <c:pt idx="1287">
                  <c:v>179.27</c:v>
                </c:pt>
                <c:pt idx="1288">
                  <c:v>179.27</c:v>
                </c:pt>
                <c:pt idx="1289">
                  <c:v>179.11</c:v>
                </c:pt>
                <c:pt idx="1290">
                  <c:v>178.9</c:v>
                </c:pt>
                <c:pt idx="1291">
                  <c:v>178.7</c:v>
                </c:pt>
                <c:pt idx="1292">
                  <c:v>178.47</c:v>
                </c:pt>
                <c:pt idx="1293">
                  <c:v>178.33</c:v>
                </c:pt>
                <c:pt idx="1294">
                  <c:v>178.33</c:v>
                </c:pt>
                <c:pt idx="1295">
                  <c:v>178.14</c:v>
                </c:pt>
                <c:pt idx="1296">
                  <c:v>177.96</c:v>
                </c:pt>
                <c:pt idx="1297">
                  <c:v>177.79</c:v>
                </c:pt>
                <c:pt idx="1298">
                  <c:v>177.6</c:v>
                </c:pt>
                <c:pt idx="1299">
                  <c:v>177.36</c:v>
                </c:pt>
                <c:pt idx="1300">
                  <c:v>177.36</c:v>
                </c:pt>
                <c:pt idx="1301">
                  <c:v>177.2</c:v>
                </c:pt>
                <c:pt idx="1302">
                  <c:v>177.02</c:v>
                </c:pt>
                <c:pt idx="1303">
                  <c:v>176.86</c:v>
                </c:pt>
                <c:pt idx="1304">
                  <c:v>176.67</c:v>
                </c:pt>
                <c:pt idx="1305">
                  <c:v>176.45</c:v>
                </c:pt>
                <c:pt idx="1306">
                  <c:v>176.45</c:v>
                </c:pt>
                <c:pt idx="1307">
                  <c:v>176.26</c:v>
                </c:pt>
                <c:pt idx="1308">
                  <c:v>176.11</c:v>
                </c:pt>
                <c:pt idx="1309">
                  <c:v>175.93</c:v>
                </c:pt>
                <c:pt idx="1310">
                  <c:v>175.74</c:v>
                </c:pt>
                <c:pt idx="1311">
                  <c:v>175.55</c:v>
                </c:pt>
                <c:pt idx="1312">
                  <c:v>175.33</c:v>
                </c:pt>
                <c:pt idx="1313">
                  <c:v>175.33</c:v>
                </c:pt>
                <c:pt idx="1314">
                  <c:v>175.18</c:v>
                </c:pt>
                <c:pt idx="1315">
                  <c:v>175</c:v>
                </c:pt>
                <c:pt idx="1316">
                  <c:v>174.82</c:v>
                </c:pt>
                <c:pt idx="1317">
                  <c:v>174.66</c:v>
                </c:pt>
                <c:pt idx="1318">
                  <c:v>174.46</c:v>
                </c:pt>
                <c:pt idx="1319">
                  <c:v>174.46</c:v>
                </c:pt>
                <c:pt idx="1320">
                  <c:v>174.26</c:v>
                </c:pt>
                <c:pt idx="1321">
                  <c:v>174.1</c:v>
                </c:pt>
                <c:pt idx="1322">
                  <c:v>173.92</c:v>
                </c:pt>
                <c:pt idx="1323">
                  <c:v>173.74</c:v>
                </c:pt>
                <c:pt idx="1324">
                  <c:v>173.53</c:v>
                </c:pt>
                <c:pt idx="1325">
                  <c:v>173.53</c:v>
                </c:pt>
                <c:pt idx="1326">
                  <c:v>173.37</c:v>
                </c:pt>
                <c:pt idx="1327">
                  <c:v>173.19</c:v>
                </c:pt>
                <c:pt idx="1328">
                  <c:v>173.01</c:v>
                </c:pt>
                <c:pt idx="1329">
                  <c:v>172.83</c:v>
                </c:pt>
                <c:pt idx="1330">
                  <c:v>172.64</c:v>
                </c:pt>
                <c:pt idx="1331">
                  <c:v>172.64</c:v>
                </c:pt>
                <c:pt idx="1332">
                  <c:v>172.45</c:v>
                </c:pt>
                <c:pt idx="1333">
                  <c:v>172.29</c:v>
                </c:pt>
                <c:pt idx="1334">
                  <c:v>172.1</c:v>
                </c:pt>
                <c:pt idx="1335">
                  <c:v>171.9</c:v>
                </c:pt>
                <c:pt idx="1336">
                  <c:v>171.74</c:v>
                </c:pt>
                <c:pt idx="1337">
                  <c:v>171.74</c:v>
                </c:pt>
                <c:pt idx="1338">
                  <c:v>171.56</c:v>
                </c:pt>
                <c:pt idx="1339">
                  <c:v>171.36</c:v>
                </c:pt>
                <c:pt idx="1340">
                  <c:v>171.21</c:v>
                </c:pt>
                <c:pt idx="1341">
                  <c:v>171.06</c:v>
                </c:pt>
                <c:pt idx="1342">
                  <c:v>170.87</c:v>
                </c:pt>
                <c:pt idx="1343">
                  <c:v>170.87</c:v>
                </c:pt>
                <c:pt idx="1344">
                  <c:v>170.65</c:v>
                </c:pt>
                <c:pt idx="1345">
                  <c:v>170.51</c:v>
                </c:pt>
                <c:pt idx="1346">
                  <c:v>170.3</c:v>
                </c:pt>
                <c:pt idx="1347">
                  <c:v>170.13</c:v>
                </c:pt>
                <c:pt idx="1348">
                  <c:v>169.98</c:v>
                </c:pt>
                <c:pt idx="1349">
                  <c:v>169.98</c:v>
                </c:pt>
                <c:pt idx="1350">
                  <c:v>169.78</c:v>
                </c:pt>
                <c:pt idx="1351">
                  <c:v>169.59</c:v>
                </c:pt>
                <c:pt idx="1352">
                  <c:v>169.43</c:v>
                </c:pt>
                <c:pt idx="1353">
                  <c:v>169.23</c:v>
                </c:pt>
                <c:pt idx="1354">
                  <c:v>169.1</c:v>
                </c:pt>
                <c:pt idx="1355">
                  <c:v>169.1</c:v>
                </c:pt>
                <c:pt idx="1356">
                  <c:v>168.91</c:v>
                </c:pt>
                <c:pt idx="1357">
                  <c:v>168.75</c:v>
                </c:pt>
                <c:pt idx="1358">
                  <c:v>168.54</c:v>
                </c:pt>
                <c:pt idx="1359">
                  <c:v>168.36</c:v>
                </c:pt>
                <c:pt idx="1360">
                  <c:v>168.22</c:v>
                </c:pt>
                <c:pt idx="1361">
                  <c:v>168.22</c:v>
                </c:pt>
                <c:pt idx="1362">
                  <c:v>168.04</c:v>
                </c:pt>
                <c:pt idx="1363">
                  <c:v>167.82</c:v>
                </c:pt>
                <c:pt idx="1364">
                  <c:v>167.64</c:v>
                </c:pt>
                <c:pt idx="1365">
                  <c:v>167.5</c:v>
                </c:pt>
                <c:pt idx="1366">
                  <c:v>167.32</c:v>
                </c:pt>
                <c:pt idx="1367">
                  <c:v>167.32</c:v>
                </c:pt>
                <c:pt idx="1368">
                  <c:v>167.14</c:v>
                </c:pt>
                <c:pt idx="1369">
                  <c:v>167.01</c:v>
                </c:pt>
                <c:pt idx="1370">
                  <c:v>166.81</c:v>
                </c:pt>
                <c:pt idx="1371">
                  <c:v>166.66</c:v>
                </c:pt>
                <c:pt idx="1372">
                  <c:v>166.48</c:v>
                </c:pt>
                <c:pt idx="1373">
                  <c:v>166.48</c:v>
                </c:pt>
                <c:pt idx="1374">
                  <c:v>166.29</c:v>
                </c:pt>
                <c:pt idx="1375">
                  <c:v>166.11</c:v>
                </c:pt>
                <c:pt idx="1376">
                  <c:v>165.96</c:v>
                </c:pt>
                <c:pt idx="1377">
                  <c:v>165.75</c:v>
                </c:pt>
                <c:pt idx="1378">
                  <c:v>165.6</c:v>
                </c:pt>
                <c:pt idx="1379">
                  <c:v>165.6</c:v>
                </c:pt>
                <c:pt idx="1380">
                  <c:v>165.44</c:v>
                </c:pt>
                <c:pt idx="1381">
                  <c:v>165.24</c:v>
                </c:pt>
                <c:pt idx="1382">
                  <c:v>165.09</c:v>
                </c:pt>
                <c:pt idx="1383">
                  <c:v>164.9</c:v>
                </c:pt>
                <c:pt idx="1384">
                  <c:v>164.74</c:v>
                </c:pt>
                <c:pt idx="1385">
                  <c:v>164.6</c:v>
                </c:pt>
                <c:pt idx="1386">
                  <c:v>164.6</c:v>
                </c:pt>
                <c:pt idx="1387">
                  <c:v>164.43</c:v>
                </c:pt>
                <c:pt idx="1388">
                  <c:v>164.2</c:v>
                </c:pt>
                <c:pt idx="1389">
                  <c:v>164.08</c:v>
                </c:pt>
                <c:pt idx="1390">
                  <c:v>163.87</c:v>
                </c:pt>
                <c:pt idx="1391">
                  <c:v>163.74</c:v>
                </c:pt>
                <c:pt idx="1392">
                  <c:v>163.74</c:v>
                </c:pt>
                <c:pt idx="1393">
                  <c:v>163.55000000000001</c:v>
                </c:pt>
                <c:pt idx="1394">
                  <c:v>163.38999999999999</c:v>
                </c:pt>
                <c:pt idx="1395">
                  <c:v>163.21</c:v>
                </c:pt>
                <c:pt idx="1396">
                  <c:v>163</c:v>
                </c:pt>
                <c:pt idx="1397">
                  <c:v>162.87</c:v>
                </c:pt>
                <c:pt idx="1398">
                  <c:v>162.87</c:v>
                </c:pt>
                <c:pt idx="1399">
                  <c:v>162.69999999999999</c:v>
                </c:pt>
                <c:pt idx="1400">
                  <c:v>162.53</c:v>
                </c:pt>
                <c:pt idx="1401">
                  <c:v>162.37</c:v>
                </c:pt>
                <c:pt idx="1402">
                  <c:v>162.16999999999999</c:v>
                </c:pt>
                <c:pt idx="1403">
                  <c:v>162.03</c:v>
                </c:pt>
                <c:pt idx="1404">
                  <c:v>162.03</c:v>
                </c:pt>
                <c:pt idx="1405">
                  <c:v>161.88</c:v>
                </c:pt>
                <c:pt idx="1406">
                  <c:v>161.72</c:v>
                </c:pt>
                <c:pt idx="1407">
                  <c:v>161.54</c:v>
                </c:pt>
                <c:pt idx="1408">
                  <c:v>161.38999999999999</c:v>
                </c:pt>
                <c:pt idx="1409">
                  <c:v>161.19999999999999</c:v>
                </c:pt>
                <c:pt idx="1410">
                  <c:v>161.19999999999999</c:v>
                </c:pt>
                <c:pt idx="1411">
                  <c:v>161.02000000000001</c:v>
                </c:pt>
                <c:pt idx="1412">
                  <c:v>160.83000000000001</c:v>
                </c:pt>
                <c:pt idx="1413">
                  <c:v>160.68</c:v>
                </c:pt>
                <c:pt idx="1414">
                  <c:v>160.54</c:v>
                </c:pt>
                <c:pt idx="1415">
                  <c:v>160.34</c:v>
                </c:pt>
                <c:pt idx="1416">
                  <c:v>160.34</c:v>
                </c:pt>
                <c:pt idx="1417">
                  <c:v>160.16</c:v>
                </c:pt>
                <c:pt idx="1418">
                  <c:v>160.02000000000001</c:v>
                </c:pt>
                <c:pt idx="1419">
                  <c:v>159.87</c:v>
                </c:pt>
                <c:pt idx="1420">
                  <c:v>159.72</c:v>
                </c:pt>
                <c:pt idx="1421">
                  <c:v>159.55000000000001</c:v>
                </c:pt>
                <c:pt idx="1422">
                  <c:v>159.55000000000001</c:v>
                </c:pt>
                <c:pt idx="1423">
                  <c:v>159.38</c:v>
                </c:pt>
                <c:pt idx="1424">
                  <c:v>159.18</c:v>
                </c:pt>
                <c:pt idx="1425">
                  <c:v>159</c:v>
                </c:pt>
                <c:pt idx="1426">
                  <c:v>158.88</c:v>
                </c:pt>
                <c:pt idx="1427">
                  <c:v>158.69999999999999</c:v>
                </c:pt>
                <c:pt idx="1428">
                  <c:v>158.69999999999999</c:v>
                </c:pt>
                <c:pt idx="1429">
                  <c:v>158.56</c:v>
                </c:pt>
                <c:pt idx="1430">
                  <c:v>158.41</c:v>
                </c:pt>
                <c:pt idx="1431">
                  <c:v>158.18</c:v>
                </c:pt>
                <c:pt idx="1432">
                  <c:v>158.05000000000001</c:v>
                </c:pt>
                <c:pt idx="1433">
                  <c:v>157.91999999999999</c:v>
                </c:pt>
                <c:pt idx="1434">
                  <c:v>157.91999999999999</c:v>
                </c:pt>
                <c:pt idx="1435">
                  <c:v>157.74</c:v>
                </c:pt>
                <c:pt idx="1436">
                  <c:v>157.58000000000001</c:v>
                </c:pt>
                <c:pt idx="1437">
                  <c:v>157.4</c:v>
                </c:pt>
                <c:pt idx="1438">
                  <c:v>157.22999999999999</c:v>
                </c:pt>
                <c:pt idx="1439">
                  <c:v>157.08000000000001</c:v>
                </c:pt>
                <c:pt idx="1440">
                  <c:v>157.08000000000001</c:v>
                </c:pt>
                <c:pt idx="1441">
                  <c:v>156.88999999999999</c:v>
                </c:pt>
                <c:pt idx="1442">
                  <c:v>156.74</c:v>
                </c:pt>
                <c:pt idx="1443">
                  <c:v>156.62</c:v>
                </c:pt>
                <c:pt idx="1444">
                  <c:v>156.41</c:v>
                </c:pt>
                <c:pt idx="1445">
                  <c:v>156.24</c:v>
                </c:pt>
                <c:pt idx="1446">
                  <c:v>156.24</c:v>
                </c:pt>
                <c:pt idx="1447">
                  <c:v>156.12</c:v>
                </c:pt>
                <c:pt idx="1448">
                  <c:v>155.96</c:v>
                </c:pt>
                <c:pt idx="1449">
                  <c:v>155.80000000000001</c:v>
                </c:pt>
                <c:pt idx="1450">
                  <c:v>155.63999999999999</c:v>
                </c:pt>
                <c:pt idx="1451">
                  <c:v>155.47999999999999</c:v>
                </c:pt>
                <c:pt idx="1452">
                  <c:v>155.47999999999999</c:v>
                </c:pt>
                <c:pt idx="1453">
                  <c:v>155.29</c:v>
                </c:pt>
                <c:pt idx="1454">
                  <c:v>155.13</c:v>
                </c:pt>
                <c:pt idx="1455">
                  <c:v>155</c:v>
                </c:pt>
                <c:pt idx="1456">
                  <c:v>154.81</c:v>
                </c:pt>
                <c:pt idx="1457">
                  <c:v>154.63999999999999</c:v>
                </c:pt>
                <c:pt idx="1458">
                  <c:v>154.63999999999999</c:v>
                </c:pt>
                <c:pt idx="1459">
                  <c:v>154.53</c:v>
                </c:pt>
                <c:pt idx="1460">
                  <c:v>154.35</c:v>
                </c:pt>
                <c:pt idx="1461">
                  <c:v>154.19999999999999</c:v>
                </c:pt>
                <c:pt idx="1462">
                  <c:v>154.03</c:v>
                </c:pt>
                <c:pt idx="1463">
                  <c:v>153.85</c:v>
                </c:pt>
                <c:pt idx="1464">
                  <c:v>153.71</c:v>
                </c:pt>
                <c:pt idx="1465">
                  <c:v>153.71</c:v>
                </c:pt>
                <c:pt idx="1466">
                  <c:v>153.57</c:v>
                </c:pt>
                <c:pt idx="1467">
                  <c:v>153.4</c:v>
                </c:pt>
                <c:pt idx="1468">
                  <c:v>153.29</c:v>
                </c:pt>
                <c:pt idx="1469">
                  <c:v>153.08000000000001</c:v>
                </c:pt>
                <c:pt idx="1470">
                  <c:v>152.94</c:v>
                </c:pt>
                <c:pt idx="1471">
                  <c:v>152.94</c:v>
                </c:pt>
                <c:pt idx="1472">
                  <c:v>152.79</c:v>
                </c:pt>
                <c:pt idx="1473">
                  <c:v>152.63</c:v>
                </c:pt>
                <c:pt idx="1474">
                  <c:v>152.47999999999999</c:v>
                </c:pt>
                <c:pt idx="1475">
                  <c:v>152.28</c:v>
                </c:pt>
                <c:pt idx="1476">
                  <c:v>152.16999999999999</c:v>
                </c:pt>
                <c:pt idx="1477">
                  <c:v>152.16999999999999</c:v>
                </c:pt>
                <c:pt idx="1478">
                  <c:v>151.99</c:v>
                </c:pt>
                <c:pt idx="1479">
                  <c:v>151.84</c:v>
                </c:pt>
                <c:pt idx="1480">
                  <c:v>151.69</c:v>
                </c:pt>
                <c:pt idx="1481">
                  <c:v>151.49</c:v>
                </c:pt>
                <c:pt idx="1482">
                  <c:v>151.38</c:v>
                </c:pt>
                <c:pt idx="1483">
                  <c:v>151.38</c:v>
                </c:pt>
                <c:pt idx="1484">
                  <c:v>151.21</c:v>
                </c:pt>
                <c:pt idx="1485">
                  <c:v>151.07</c:v>
                </c:pt>
                <c:pt idx="1486">
                  <c:v>150.91999999999999</c:v>
                </c:pt>
                <c:pt idx="1487">
                  <c:v>150.74</c:v>
                </c:pt>
                <c:pt idx="1488">
                  <c:v>150.59</c:v>
                </c:pt>
                <c:pt idx="1489">
                  <c:v>150.59</c:v>
                </c:pt>
                <c:pt idx="1490">
                  <c:v>150.46</c:v>
                </c:pt>
                <c:pt idx="1491">
                  <c:v>150.30000000000001</c:v>
                </c:pt>
                <c:pt idx="1492">
                  <c:v>150.13</c:v>
                </c:pt>
                <c:pt idx="1493">
                  <c:v>149.97999999999999</c:v>
                </c:pt>
                <c:pt idx="1494">
                  <c:v>149.83000000000001</c:v>
                </c:pt>
                <c:pt idx="1495">
                  <c:v>149.83000000000001</c:v>
                </c:pt>
                <c:pt idx="1496">
                  <c:v>149.63</c:v>
                </c:pt>
                <c:pt idx="1497">
                  <c:v>149.53</c:v>
                </c:pt>
                <c:pt idx="1498">
                  <c:v>149.35</c:v>
                </c:pt>
                <c:pt idx="1499">
                  <c:v>149.18</c:v>
                </c:pt>
                <c:pt idx="1500">
                  <c:v>149.05000000000001</c:v>
                </c:pt>
                <c:pt idx="1501">
                  <c:v>149.05000000000001</c:v>
                </c:pt>
                <c:pt idx="1502">
                  <c:v>148.91</c:v>
                </c:pt>
                <c:pt idx="1503">
                  <c:v>148.72999999999999</c:v>
                </c:pt>
                <c:pt idx="1504">
                  <c:v>148.62</c:v>
                </c:pt>
                <c:pt idx="1505">
                  <c:v>148.44</c:v>
                </c:pt>
                <c:pt idx="1506">
                  <c:v>148.28</c:v>
                </c:pt>
                <c:pt idx="1507">
                  <c:v>148.28</c:v>
                </c:pt>
                <c:pt idx="1508">
                  <c:v>148.15</c:v>
                </c:pt>
                <c:pt idx="1509">
                  <c:v>147.97999999999999</c:v>
                </c:pt>
                <c:pt idx="1510">
                  <c:v>147.85</c:v>
                </c:pt>
                <c:pt idx="1511">
                  <c:v>147.69</c:v>
                </c:pt>
                <c:pt idx="1512">
                  <c:v>147.55000000000001</c:v>
                </c:pt>
                <c:pt idx="1513">
                  <c:v>147.55000000000001</c:v>
                </c:pt>
                <c:pt idx="1514">
                  <c:v>147.38999999999999</c:v>
                </c:pt>
                <c:pt idx="1515">
                  <c:v>147.24</c:v>
                </c:pt>
                <c:pt idx="1516">
                  <c:v>147.08000000000001</c:v>
                </c:pt>
                <c:pt idx="1517">
                  <c:v>146.91999999999999</c:v>
                </c:pt>
                <c:pt idx="1518">
                  <c:v>146.75</c:v>
                </c:pt>
                <c:pt idx="1519">
                  <c:v>146.75</c:v>
                </c:pt>
                <c:pt idx="1520">
                  <c:v>146.6</c:v>
                </c:pt>
                <c:pt idx="1521">
                  <c:v>146.49</c:v>
                </c:pt>
                <c:pt idx="1522">
                  <c:v>146.30000000000001</c:v>
                </c:pt>
                <c:pt idx="1523">
                  <c:v>146.15</c:v>
                </c:pt>
                <c:pt idx="1524">
                  <c:v>146.03</c:v>
                </c:pt>
                <c:pt idx="1525">
                  <c:v>146.03</c:v>
                </c:pt>
                <c:pt idx="1526">
                  <c:v>145.86000000000001</c:v>
                </c:pt>
                <c:pt idx="1527">
                  <c:v>145.75</c:v>
                </c:pt>
                <c:pt idx="1528">
                  <c:v>145.6</c:v>
                </c:pt>
                <c:pt idx="1529">
                  <c:v>145.4</c:v>
                </c:pt>
                <c:pt idx="1530">
                  <c:v>145.29</c:v>
                </c:pt>
                <c:pt idx="1531">
                  <c:v>145.29</c:v>
                </c:pt>
                <c:pt idx="1532">
                  <c:v>145.13999999999999</c:v>
                </c:pt>
                <c:pt idx="1533">
                  <c:v>144.97</c:v>
                </c:pt>
                <c:pt idx="1534">
                  <c:v>144.82</c:v>
                </c:pt>
                <c:pt idx="1535">
                  <c:v>144.71</c:v>
                </c:pt>
                <c:pt idx="1536">
                  <c:v>144.55000000000001</c:v>
                </c:pt>
                <c:pt idx="1537">
                  <c:v>144.41</c:v>
                </c:pt>
                <c:pt idx="1538">
                  <c:v>144.41</c:v>
                </c:pt>
                <c:pt idx="1539">
                  <c:v>144.25</c:v>
                </c:pt>
                <c:pt idx="1540">
                  <c:v>144.09</c:v>
                </c:pt>
                <c:pt idx="1541">
                  <c:v>143.97</c:v>
                </c:pt>
                <c:pt idx="1542">
                  <c:v>143.81</c:v>
                </c:pt>
                <c:pt idx="1543">
                  <c:v>143.63</c:v>
                </c:pt>
                <c:pt idx="1544">
                  <c:v>143.63</c:v>
                </c:pt>
                <c:pt idx="1545">
                  <c:v>143.53</c:v>
                </c:pt>
                <c:pt idx="1546">
                  <c:v>143.35</c:v>
                </c:pt>
                <c:pt idx="1547">
                  <c:v>143.24</c:v>
                </c:pt>
                <c:pt idx="1548">
                  <c:v>143.09</c:v>
                </c:pt>
                <c:pt idx="1549">
                  <c:v>142.9</c:v>
                </c:pt>
                <c:pt idx="1550">
                  <c:v>142.9</c:v>
                </c:pt>
                <c:pt idx="1551">
                  <c:v>142.79</c:v>
                </c:pt>
                <c:pt idx="1552">
                  <c:v>142.62</c:v>
                </c:pt>
                <c:pt idx="1553">
                  <c:v>142.51</c:v>
                </c:pt>
                <c:pt idx="1554">
                  <c:v>142.37</c:v>
                </c:pt>
                <c:pt idx="1555">
                  <c:v>142.21</c:v>
                </c:pt>
                <c:pt idx="1556">
                  <c:v>142.21</c:v>
                </c:pt>
                <c:pt idx="1557">
                  <c:v>142.03</c:v>
                </c:pt>
                <c:pt idx="1558">
                  <c:v>141.93</c:v>
                </c:pt>
                <c:pt idx="1559">
                  <c:v>141.72999999999999</c:v>
                </c:pt>
                <c:pt idx="1560">
                  <c:v>141.63999999999999</c:v>
                </c:pt>
                <c:pt idx="1561">
                  <c:v>141.47</c:v>
                </c:pt>
                <c:pt idx="1562">
                  <c:v>141.47</c:v>
                </c:pt>
                <c:pt idx="1563">
                  <c:v>141.33000000000001</c:v>
                </c:pt>
                <c:pt idx="1564">
                  <c:v>141.19999999999999</c:v>
                </c:pt>
                <c:pt idx="1565">
                  <c:v>141.05000000000001</c:v>
                </c:pt>
                <c:pt idx="1566">
                  <c:v>140.91</c:v>
                </c:pt>
                <c:pt idx="1567">
                  <c:v>140.75</c:v>
                </c:pt>
                <c:pt idx="1568">
                  <c:v>140.75</c:v>
                </c:pt>
                <c:pt idx="1569">
                  <c:v>140.59</c:v>
                </c:pt>
                <c:pt idx="1570">
                  <c:v>140.51</c:v>
                </c:pt>
                <c:pt idx="1571">
                  <c:v>140.32</c:v>
                </c:pt>
                <c:pt idx="1572">
                  <c:v>140.16</c:v>
                </c:pt>
                <c:pt idx="1573">
                  <c:v>140.04</c:v>
                </c:pt>
                <c:pt idx="1574">
                  <c:v>140.04</c:v>
                </c:pt>
                <c:pt idx="1575">
                  <c:v>139.86000000000001</c:v>
                </c:pt>
                <c:pt idx="1576">
                  <c:v>139.76</c:v>
                </c:pt>
                <c:pt idx="1577">
                  <c:v>139.63999999999999</c:v>
                </c:pt>
                <c:pt idx="1578">
                  <c:v>139.44</c:v>
                </c:pt>
                <c:pt idx="1579">
                  <c:v>139.28</c:v>
                </c:pt>
                <c:pt idx="1580">
                  <c:v>139.28</c:v>
                </c:pt>
                <c:pt idx="1581">
                  <c:v>139.16999999999999</c:v>
                </c:pt>
                <c:pt idx="1582">
                  <c:v>139.05000000000001</c:v>
                </c:pt>
                <c:pt idx="1583">
                  <c:v>138.88999999999999</c:v>
                </c:pt>
                <c:pt idx="1584">
                  <c:v>138.77000000000001</c:v>
                </c:pt>
                <c:pt idx="1585">
                  <c:v>138.63999999999999</c:v>
                </c:pt>
                <c:pt idx="1586">
                  <c:v>138.63999999999999</c:v>
                </c:pt>
                <c:pt idx="1587">
                  <c:v>138.47999999999999</c:v>
                </c:pt>
                <c:pt idx="1588">
                  <c:v>138.34</c:v>
                </c:pt>
                <c:pt idx="1589">
                  <c:v>138.18</c:v>
                </c:pt>
                <c:pt idx="1590">
                  <c:v>138.02000000000001</c:v>
                </c:pt>
                <c:pt idx="1591">
                  <c:v>137.94</c:v>
                </c:pt>
                <c:pt idx="1592">
                  <c:v>137.94</c:v>
                </c:pt>
                <c:pt idx="1593">
                  <c:v>137.78</c:v>
                </c:pt>
                <c:pt idx="1594">
                  <c:v>137.62</c:v>
                </c:pt>
                <c:pt idx="1595">
                  <c:v>137.53</c:v>
                </c:pt>
                <c:pt idx="1596">
                  <c:v>137.35</c:v>
                </c:pt>
                <c:pt idx="1597">
                  <c:v>137.21</c:v>
                </c:pt>
                <c:pt idx="1598">
                  <c:v>137.21</c:v>
                </c:pt>
                <c:pt idx="1599">
                  <c:v>137.09</c:v>
                </c:pt>
                <c:pt idx="1600">
                  <c:v>136.91</c:v>
                </c:pt>
                <c:pt idx="1601">
                  <c:v>136.83000000000001</c:v>
                </c:pt>
                <c:pt idx="1602">
                  <c:v>136.66</c:v>
                </c:pt>
                <c:pt idx="1603">
                  <c:v>136.51</c:v>
                </c:pt>
                <c:pt idx="1604">
                  <c:v>136.51</c:v>
                </c:pt>
                <c:pt idx="1605">
                  <c:v>136.38</c:v>
                </c:pt>
                <c:pt idx="1606">
                  <c:v>136.22999999999999</c:v>
                </c:pt>
                <c:pt idx="1607">
                  <c:v>136.1</c:v>
                </c:pt>
                <c:pt idx="1608">
                  <c:v>135.93</c:v>
                </c:pt>
                <c:pt idx="1609">
                  <c:v>135.83000000000001</c:v>
                </c:pt>
                <c:pt idx="1610">
                  <c:v>135.83000000000001</c:v>
                </c:pt>
                <c:pt idx="1611">
                  <c:v>135.72</c:v>
                </c:pt>
                <c:pt idx="1612">
                  <c:v>135.55000000000001</c:v>
                </c:pt>
                <c:pt idx="1613">
                  <c:v>135.4</c:v>
                </c:pt>
                <c:pt idx="1614">
                  <c:v>135.27000000000001</c:v>
                </c:pt>
                <c:pt idx="1615">
                  <c:v>135.13999999999999</c:v>
                </c:pt>
                <c:pt idx="1616">
                  <c:v>135.13999999999999</c:v>
                </c:pt>
                <c:pt idx="1617">
                  <c:v>135.03</c:v>
                </c:pt>
                <c:pt idx="1618">
                  <c:v>134.85</c:v>
                </c:pt>
                <c:pt idx="1619">
                  <c:v>134.74</c:v>
                </c:pt>
                <c:pt idx="1620">
                  <c:v>134.57</c:v>
                </c:pt>
                <c:pt idx="1621">
                  <c:v>134.46</c:v>
                </c:pt>
                <c:pt idx="1622">
                  <c:v>134.34</c:v>
                </c:pt>
                <c:pt idx="1623">
                  <c:v>134.34</c:v>
                </c:pt>
                <c:pt idx="1624">
                  <c:v>134.16</c:v>
                </c:pt>
                <c:pt idx="1625">
                  <c:v>134.05000000000001</c:v>
                </c:pt>
                <c:pt idx="1626">
                  <c:v>133.93</c:v>
                </c:pt>
                <c:pt idx="1627">
                  <c:v>133.76</c:v>
                </c:pt>
                <c:pt idx="1628">
                  <c:v>133.66</c:v>
                </c:pt>
                <c:pt idx="1629">
                  <c:v>133.66</c:v>
                </c:pt>
                <c:pt idx="1630">
                  <c:v>133.53</c:v>
                </c:pt>
                <c:pt idx="1631">
                  <c:v>133.38999999999999</c:v>
                </c:pt>
                <c:pt idx="1632">
                  <c:v>133.22999999999999</c:v>
                </c:pt>
                <c:pt idx="1633">
                  <c:v>133.09</c:v>
                </c:pt>
                <c:pt idx="1634">
                  <c:v>132.94999999999999</c:v>
                </c:pt>
                <c:pt idx="1635">
                  <c:v>132.94999999999999</c:v>
                </c:pt>
                <c:pt idx="1636">
                  <c:v>132.87</c:v>
                </c:pt>
                <c:pt idx="1637">
                  <c:v>132.71</c:v>
                </c:pt>
                <c:pt idx="1638">
                  <c:v>132.59</c:v>
                </c:pt>
                <c:pt idx="1639">
                  <c:v>132.44999999999999</c:v>
                </c:pt>
                <c:pt idx="1640">
                  <c:v>132.28</c:v>
                </c:pt>
                <c:pt idx="1641">
                  <c:v>132.28</c:v>
                </c:pt>
                <c:pt idx="1642">
                  <c:v>132.16999999999999</c:v>
                </c:pt>
                <c:pt idx="1643">
                  <c:v>132.05000000000001</c:v>
                </c:pt>
                <c:pt idx="1644">
                  <c:v>131.87</c:v>
                </c:pt>
                <c:pt idx="1645">
                  <c:v>131.77000000000001</c:v>
                </c:pt>
                <c:pt idx="1646">
                  <c:v>131.63</c:v>
                </c:pt>
                <c:pt idx="1647">
                  <c:v>131.63</c:v>
                </c:pt>
                <c:pt idx="1648">
                  <c:v>131.52000000000001</c:v>
                </c:pt>
                <c:pt idx="1649">
                  <c:v>131.38</c:v>
                </c:pt>
                <c:pt idx="1650">
                  <c:v>131.26</c:v>
                </c:pt>
                <c:pt idx="1651">
                  <c:v>131.09</c:v>
                </c:pt>
                <c:pt idx="1652">
                  <c:v>130.99</c:v>
                </c:pt>
                <c:pt idx="1653">
                  <c:v>130.99</c:v>
                </c:pt>
                <c:pt idx="1654">
                  <c:v>130.85</c:v>
                </c:pt>
                <c:pt idx="1655">
                  <c:v>130.66999999999999</c:v>
                </c:pt>
                <c:pt idx="1656">
                  <c:v>130.54</c:v>
                </c:pt>
                <c:pt idx="1657">
                  <c:v>130.44999999999999</c:v>
                </c:pt>
                <c:pt idx="1658">
                  <c:v>130.32</c:v>
                </c:pt>
                <c:pt idx="1659">
                  <c:v>130.32</c:v>
                </c:pt>
                <c:pt idx="1660">
                  <c:v>130.15</c:v>
                </c:pt>
                <c:pt idx="1661">
                  <c:v>130.05000000000001</c:v>
                </c:pt>
                <c:pt idx="1662">
                  <c:v>129.88999999999999</c:v>
                </c:pt>
                <c:pt idx="1663">
                  <c:v>129.77000000000001</c:v>
                </c:pt>
                <c:pt idx="1664">
                  <c:v>129.65</c:v>
                </c:pt>
                <c:pt idx="1665">
                  <c:v>129.65</c:v>
                </c:pt>
                <c:pt idx="1666">
                  <c:v>129.53</c:v>
                </c:pt>
                <c:pt idx="1667">
                  <c:v>129.38999999999999</c:v>
                </c:pt>
                <c:pt idx="1668">
                  <c:v>129.28</c:v>
                </c:pt>
                <c:pt idx="1669">
                  <c:v>129.11000000000001</c:v>
                </c:pt>
                <c:pt idx="1670">
                  <c:v>129.02000000000001</c:v>
                </c:pt>
                <c:pt idx="1671">
                  <c:v>129.02000000000001</c:v>
                </c:pt>
                <c:pt idx="1672">
                  <c:v>128.88</c:v>
                </c:pt>
                <c:pt idx="1673">
                  <c:v>128.72999999999999</c:v>
                </c:pt>
                <c:pt idx="1674">
                  <c:v>128.62</c:v>
                </c:pt>
                <c:pt idx="1675">
                  <c:v>128.51</c:v>
                </c:pt>
                <c:pt idx="1676">
                  <c:v>128.36000000000001</c:v>
                </c:pt>
                <c:pt idx="1677">
                  <c:v>128.36000000000001</c:v>
                </c:pt>
                <c:pt idx="1678">
                  <c:v>128.22</c:v>
                </c:pt>
                <c:pt idx="1679">
                  <c:v>128.09</c:v>
                </c:pt>
                <c:pt idx="1680">
                  <c:v>127.92</c:v>
                </c:pt>
                <c:pt idx="1681">
                  <c:v>127.85</c:v>
                </c:pt>
                <c:pt idx="1682">
                  <c:v>127.7</c:v>
                </c:pt>
                <c:pt idx="1683">
                  <c:v>127.7</c:v>
                </c:pt>
                <c:pt idx="1684">
                  <c:v>127.56</c:v>
                </c:pt>
                <c:pt idx="1685">
                  <c:v>127.46</c:v>
                </c:pt>
                <c:pt idx="1686">
                  <c:v>127.31</c:v>
                </c:pt>
                <c:pt idx="1687">
                  <c:v>127.17</c:v>
                </c:pt>
                <c:pt idx="1688">
                  <c:v>127.09</c:v>
                </c:pt>
                <c:pt idx="1689">
                  <c:v>127.09</c:v>
                </c:pt>
                <c:pt idx="1690">
                  <c:v>126.93</c:v>
                </c:pt>
                <c:pt idx="1691">
                  <c:v>126.83</c:v>
                </c:pt>
                <c:pt idx="1692">
                  <c:v>126.7</c:v>
                </c:pt>
                <c:pt idx="1693">
                  <c:v>126.53</c:v>
                </c:pt>
                <c:pt idx="1694">
                  <c:v>126.45</c:v>
                </c:pt>
                <c:pt idx="1695">
                  <c:v>126.3</c:v>
                </c:pt>
                <c:pt idx="1696">
                  <c:v>126.3</c:v>
                </c:pt>
                <c:pt idx="1697">
                  <c:v>126.17</c:v>
                </c:pt>
                <c:pt idx="1698">
                  <c:v>126.05</c:v>
                </c:pt>
                <c:pt idx="1699">
                  <c:v>125.95</c:v>
                </c:pt>
                <c:pt idx="1700">
                  <c:v>125.78</c:v>
                </c:pt>
                <c:pt idx="1701">
                  <c:v>125.69</c:v>
                </c:pt>
                <c:pt idx="1702">
                  <c:v>125.69</c:v>
                </c:pt>
                <c:pt idx="1703">
                  <c:v>125.56</c:v>
                </c:pt>
                <c:pt idx="1704">
                  <c:v>125.44</c:v>
                </c:pt>
                <c:pt idx="1705">
                  <c:v>125.31</c:v>
                </c:pt>
                <c:pt idx="1706">
                  <c:v>125.15</c:v>
                </c:pt>
                <c:pt idx="1707">
                  <c:v>124.99</c:v>
                </c:pt>
                <c:pt idx="1708">
                  <c:v>124.99</c:v>
                </c:pt>
                <c:pt idx="1709">
                  <c:v>124.92</c:v>
                </c:pt>
                <c:pt idx="1710">
                  <c:v>124.76</c:v>
                </c:pt>
                <c:pt idx="1711">
                  <c:v>124.67</c:v>
                </c:pt>
                <c:pt idx="1712">
                  <c:v>124.53</c:v>
                </c:pt>
                <c:pt idx="1713">
                  <c:v>124.4</c:v>
                </c:pt>
                <c:pt idx="1714">
                  <c:v>124.4</c:v>
                </c:pt>
                <c:pt idx="1715">
                  <c:v>124.33</c:v>
                </c:pt>
                <c:pt idx="1716">
                  <c:v>124.2</c:v>
                </c:pt>
                <c:pt idx="1717">
                  <c:v>124.03</c:v>
                </c:pt>
                <c:pt idx="1718">
                  <c:v>123.93</c:v>
                </c:pt>
                <c:pt idx="1719">
                  <c:v>123.82</c:v>
                </c:pt>
                <c:pt idx="1720">
                  <c:v>123.82</c:v>
                </c:pt>
                <c:pt idx="1721">
                  <c:v>123.67</c:v>
                </c:pt>
                <c:pt idx="1722">
                  <c:v>123.56</c:v>
                </c:pt>
                <c:pt idx="1723">
                  <c:v>123.42</c:v>
                </c:pt>
                <c:pt idx="1724">
                  <c:v>123.3</c:v>
                </c:pt>
                <c:pt idx="1725">
                  <c:v>123.17</c:v>
                </c:pt>
                <c:pt idx="1726">
                  <c:v>123.17</c:v>
                </c:pt>
                <c:pt idx="1727">
                  <c:v>123.05</c:v>
                </c:pt>
                <c:pt idx="1728">
                  <c:v>122.93</c:v>
                </c:pt>
                <c:pt idx="1729">
                  <c:v>122.79</c:v>
                </c:pt>
                <c:pt idx="1730">
                  <c:v>122.72</c:v>
                </c:pt>
                <c:pt idx="1731">
                  <c:v>122.59</c:v>
                </c:pt>
                <c:pt idx="1732">
                  <c:v>122.59</c:v>
                </c:pt>
                <c:pt idx="1733">
                  <c:v>122.47</c:v>
                </c:pt>
                <c:pt idx="1734">
                  <c:v>122.33</c:v>
                </c:pt>
                <c:pt idx="1735">
                  <c:v>122.19</c:v>
                </c:pt>
                <c:pt idx="1736">
                  <c:v>122.04</c:v>
                </c:pt>
                <c:pt idx="1737">
                  <c:v>121.95</c:v>
                </c:pt>
                <c:pt idx="1738">
                  <c:v>121.95</c:v>
                </c:pt>
                <c:pt idx="1739">
                  <c:v>121.81</c:v>
                </c:pt>
                <c:pt idx="1740">
                  <c:v>121.74</c:v>
                </c:pt>
                <c:pt idx="1741">
                  <c:v>121.6</c:v>
                </c:pt>
                <c:pt idx="1742">
                  <c:v>121.44</c:v>
                </c:pt>
                <c:pt idx="1743">
                  <c:v>121.36</c:v>
                </c:pt>
                <c:pt idx="1744">
                  <c:v>121.36</c:v>
                </c:pt>
                <c:pt idx="1745">
                  <c:v>121.19</c:v>
                </c:pt>
                <c:pt idx="1746">
                  <c:v>121.13</c:v>
                </c:pt>
                <c:pt idx="1747">
                  <c:v>120.99</c:v>
                </c:pt>
                <c:pt idx="1748">
                  <c:v>120.86</c:v>
                </c:pt>
                <c:pt idx="1749">
                  <c:v>120.75</c:v>
                </c:pt>
                <c:pt idx="1750">
                  <c:v>120.75</c:v>
                </c:pt>
                <c:pt idx="1751">
                  <c:v>120.59</c:v>
                </c:pt>
                <c:pt idx="1752">
                  <c:v>120.5</c:v>
                </c:pt>
                <c:pt idx="1753">
                  <c:v>120.38</c:v>
                </c:pt>
                <c:pt idx="1754">
                  <c:v>120.23</c:v>
                </c:pt>
                <c:pt idx="1755">
                  <c:v>120.15</c:v>
                </c:pt>
                <c:pt idx="1756">
                  <c:v>120.15</c:v>
                </c:pt>
                <c:pt idx="1757">
                  <c:v>120.02</c:v>
                </c:pt>
                <c:pt idx="1758">
                  <c:v>119.91</c:v>
                </c:pt>
                <c:pt idx="1759">
                  <c:v>119.79</c:v>
                </c:pt>
                <c:pt idx="1760">
                  <c:v>119.67</c:v>
                </c:pt>
                <c:pt idx="1761">
                  <c:v>119.52</c:v>
                </c:pt>
                <c:pt idx="1762">
                  <c:v>119.43</c:v>
                </c:pt>
                <c:pt idx="1763">
                  <c:v>119.43</c:v>
                </c:pt>
                <c:pt idx="1764">
                  <c:v>119.29</c:v>
                </c:pt>
                <c:pt idx="1765">
                  <c:v>119.18</c:v>
                </c:pt>
                <c:pt idx="1766">
                  <c:v>119.08</c:v>
                </c:pt>
                <c:pt idx="1767">
                  <c:v>118.93</c:v>
                </c:pt>
                <c:pt idx="1768">
                  <c:v>118.84</c:v>
                </c:pt>
                <c:pt idx="1769">
                  <c:v>118.84</c:v>
                </c:pt>
                <c:pt idx="1770">
                  <c:v>118.72</c:v>
                </c:pt>
                <c:pt idx="1771">
                  <c:v>118.62</c:v>
                </c:pt>
                <c:pt idx="1772">
                  <c:v>118.49</c:v>
                </c:pt>
                <c:pt idx="1773">
                  <c:v>118.36</c:v>
                </c:pt>
                <c:pt idx="1774">
                  <c:v>118.2</c:v>
                </c:pt>
                <c:pt idx="1775">
                  <c:v>118.2</c:v>
                </c:pt>
                <c:pt idx="1776">
                  <c:v>118.13</c:v>
                </c:pt>
                <c:pt idx="1777">
                  <c:v>118.01</c:v>
                </c:pt>
                <c:pt idx="1778">
                  <c:v>117.86</c:v>
                </c:pt>
                <c:pt idx="1779">
                  <c:v>117.77</c:v>
                </c:pt>
                <c:pt idx="1780">
                  <c:v>117.67</c:v>
                </c:pt>
                <c:pt idx="1781">
                  <c:v>117.67</c:v>
                </c:pt>
                <c:pt idx="1782">
                  <c:v>117.55</c:v>
                </c:pt>
                <c:pt idx="1783">
                  <c:v>117.44</c:v>
                </c:pt>
                <c:pt idx="1784">
                  <c:v>117.31</c:v>
                </c:pt>
                <c:pt idx="1785">
                  <c:v>117.15</c:v>
                </c:pt>
                <c:pt idx="1786">
                  <c:v>117.08</c:v>
                </c:pt>
                <c:pt idx="1787">
                  <c:v>117.08</c:v>
                </c:pt>
                <c:pt idx="1788">
                  <c:v>116.94</c:v>
                </c:pt>
                <c:pt idx="1789">
                  <c:v>116.83</c:v>
                </c:pt>
                <c:pt idx="1790">
                  <c:v>116.72</c:v>
                </c:pt>
                <c:pt idx="1791">
                  <c:v>116.56</c:v>
                </c:pt>
                <c:pt idx="1792">
                  <c:v>116.51</c:v>
                </c:pt>
                <c:pt idx="1793">
                  <c:v>116.51</c:v>
                </c:pt>
                <c:pt idx="1794">
                  <c:v>116.38</c:v>
                </c:pt>
                <c:pt idx="1795">
                  <c:v>116.25</c:v>
                </c:pt>
                <c:pt idx="1796">
                  <c:v>116.16</c:v>
                </c:pt>
                <c:pt idx="1797">
                  <c:v>116.04</c:v>
                </c:pt>
                <c:pt idx="1798">
                  <c:v>115.91</c:v>
                </c:pt>
                <c:pt idx="1799">
                  <c:v>115.91</c:v>
                </c:pt>
                <c:pt idx="1800">
                  <c:v>115.83</c:v>
                </c:pt>
                <c:pt idx="1801">
                  <c:v>115.69</c:v>
                </c:pt>
                <c:pt idx="1802">
                  <c:v>115.59</c:v>
                </c:pt>
                <c:pt idx="1803">
                  <c:v>115.47</c:v>
                </c:pt>
                <c:pt idx="1804">
                  <c:v>115.31</c:v>
                </c:pt>
                <c:pt idx="1805">
                  <c:v>115.31</c:v>
                </c:pt>
                <c:pt idx="1806">
                  <c:v>115.21</c:v>
                </c:pt>
                <c:pt idx="1807">
                  <c:v>115.12</c:v>
                </c:pt>
                <c:pt idx="1808">
                  <c:v>114.96</c:v>
                </c:pt>
                <c:pt idx="1809">
                  <c:v>114.85</c:v>
                </c:pt>
                <c:pt idx="1810">
                  <c:v>114.79</c:v>
                </c:pt>
                <c:pt idx="1811">
                  <c:v>114.79</c:v>
                </c:pt>
                <c:pt idx="1812">
                  <c:v>114.64</c:v>
                </c:pt>
                <c:pt idx="1813">
                  <c:v>114.56</c:v>
                </c:pt>
                <c:pt idx="1814">
                  <c:v>114.46</c:v>
                </c:pt>
                <c:pt idx="1815">
                  <c:v>114.33</c:v>
                </c:pt>
                <c:pt idx="1816">
                  <c:v>114.23</c:v>
                </c:pt>
                <c:pt idx="1817">
                  <c:v>114.23</c:v>
                </c:pt>
                <c:pt idx="1818">
                  <c:v>114.12</c:v>
                </c:pt>
                <c:pt idx="1819">
                  <c:v>113.98</c:v>
                </c:pt>
                <c:pt idx="1820">
                  <c:v>113.85</c:v>
                </c:pt>
                <c:pt idx="1821">
                  <c:v>113.76</c:v>
                </c:pt>
                <c:pt idx="1822">
                  <c:v>113.64</c:v>
                </c:pt>
                <c:pt idx="1823">
                  <c:v>113.64</c:v>
                </c:pt>
                <c:pt idx="1824">
                  <c:v>113.56</c:v>
                </c:pt>
                <c:pt idx="1825">
                  <c:v>113.39</c:v>
                </c:pt>
                <c:pt idx="1826">
                  <c:v>113.3</c:v>
                </c:pt>
                <c:pt idx="1827">
                  <c:v>113.22</c:v>
                </c:pt>
                <c:pt idx="1828">
                  <c:v>113.06</c:v>
                </c:pt>
                <c:pt idx="1829">
                  <c:v>112.96</c:v>
                </c:pt>
                <c:pt idx="1830">
                  <c:v>112.96</c:v>
                </c:pt>
                <c:pt idx="1831">
                  <c:v>112.86</c:v>
                </c:pt>
                <c:pt idx="1832">
                  <c:v>112.73</c:v>
                </c:pt>
                <c:pt idx="1833">
                  <c:v>112.65</c:v>
                </c:pt>
                <c:pt idx="1834">
                  <c:v>112.55</c:v>
                </c:pt>
                <c:pt idx="1835">
                  <c:v>112.43</c:v>
                </c:pt>
                <c:pt idx="1836">
                  <c:v>112.43</c:v>
                </c:pt>
                <c:pt idx="1837">
                  <c:v>112.3</c:v>
                </c:pt>
                <c:pt idx="1838">
                  <c:v>112.17</c:v>
                </c:pt>
                <c:pt idx="1839">
                  <c:v>112.09</c:v>
                </c:pt>
                <c:pt idx="1840">
                  <c:v>111.98</c:v>
                </c:pt>
                <c:pt idx="1841">
                  <c:v>111.88</c:v>
                </c:pt>
                <c:pt idx="1842">
                  <c:v>111.88</c:v>
                </c:pt>
                <c:pt idx="1843">
                  <c:v>111.74</c:v>
                </c:pt>
                <c:pt idx="1844">
                  <c:v>111.65</c:v>
                </c:pt>
                <c:pt idx="1845">
                  <c:v>111.51</c:v>
                </c:pt>
                <c:pt idx="1846">
                  <c:v>111.41</c:v>
                </c:pt>
                <c:pt idx="1847">
                  <c:v>111.32</c:v>
                </c:pt>
                <c:pt idx="1848">
                  <c:v>111.32</c:v>
                </c:pt>
                <c:pt idx="1849">
                  <c:v>111.21</c:v>
                </c:pt>
                <c:pt idx="1850">
                  <c:v>111.07</c:v>
                </c:pt>
                <c:pt idx="1851">
                  <c:v>111</c:v>
                </c:pt>
                <c:pt idx="1852">
                  <c:v>110.87</c:v>
                </c:pt>
                <c:pt idx="1853">
                  <c:v>110.77</c:v>
                </c:pt>
                <c:pt idx="1854">
                  <c:v>110.77</c:v>
                </c:pt>
                <c:pt idx="1855">
                  <c:v>110.66</c:v>
                </c:pt>
                <c:pt idx="1856">
                  <c:v>110.51</c:v>
                </c:pt>
                <c:pt idx="1857">
                  <c:v>110.45</c:v>
                </c:pt>
                <c:pt idx="1858">
                  <c:v>110.34</c:v>
                </c:pt>
                <c:pt idx="1859">
                  <c:v>110.22</c:v>
                </c:pt>
                <c:pt idx="1860">
                  <c:v>110.22</c:v>
                </c:pt>
                <c:pt idx="1861">
                  <c:v>110.14</c:v>
                </c:pt>
                <c:pt idx="1862">
                  <c:v>110.02</c:v>
                </c:pt>
                <c:pt idx="1863">
                  <c:v>109.87</c:v>
                </c:pt>
                <c:pt idx="1864">
                  <c:v>109.83</c:v>
                </c:pt>
                <c:pt idx="1865">
                  <c:v>109.67</c:v>
                </c:pt>
                <c:pt idx="1866">
                  <c:v>109.67</c:v>
                </c:pt>
                <c:pt idx="1867">
                  <c:v>109.56</c:v>
                </c:pt>
                <c:pt idx="1868">
                  <c:v>109.48</c:v>
                </c:pt>
                <c:pt idx="1869">
                  <c:v>109.37</c:v>
                </c:pt>
                <c:pt idx="1870">
                  <c:v>109.25</c:v>
                </c:pt>
                <c:pt idx="1871">
                  <c:v>109.16</c:v>
                </c:pt>
                <c:pt idx="1872">
                  <c:v>109.16</c:v>
                </c:pt>
                <c:pt idx="1873">
                  <c:v>109</c:v>
                </c:pt>
                <c:pt idx="1874">
                  <c:v>108.94</c:v>
                </c:pt>
                <c:pt idx="1875">
                  <c:v>108.84</c:v>
                </c:pt>
                <c:pt idx="1876">
                  <c:v>108.72</c:v>
                </c:pt>
                <c:pt idx="1877">
                  <c:v>108.64</c:v>
                </c:pt>
                <c:pt idx="1878">
                  <c:v>108.64</c:v>
                </c:pt>
                <c:pt idx="1879">
                  <c:v>108.54</c:v>
                </c:pt>
                <c:pt idx="1880">
                  <c:v>108.41</c:v>
                </c:pt>
                <c:pt idx="1881">
                  <c:v>108.3</c:v>
                </c:pt>
                <c:pt idx="1882">
                  <c:v>108.19</c:v>
                </c:pt>
                <c:pt idx="1883">
                  <c:v>108.05</c:v>
                </c:pt>
                <c:pt idx="1884">
                  <c:v>108.05</c:v>
                </c:pt>
                <c:pt idx="1885">
                  <c:v>107.99</c:v>
                </c:pt>
                <c:pt idx="1886">
                  <c:v>107.89</c:v>
                </c:pt>
                <c:pt idx="1887">
                  <c:v>107.78</c:v>
                </c:pt>
                <c:pt idx="1888">
                  <c:v>107.66</c:v>
                </c:pt>
                <c:pt idx="1889">
                  <c:v>107.55</c:v>
                </c:pt>
                <c:pt idx="1890">
                  <c:v>107.55</c:v>
                </c:pt>
                <c:pt idx="1891">
                  <c:v>107.45</c:v>
                </c:pt>
                <c:pt idx="1892">
                  <c:v>107.35</c:v>
                </c:pt>
                <c:pt idx="1893">
                  <c:v>107.24</c:v>
                </c:pt>
                <c:pt idx="1894">
                  <c:v>107.14</c:v>
                </c:pt>
                <c:pt idx="1895">
                  <c:v>107.04</c:v>
                </c:pt>
                <c:pt idx="1896">
                  <c:v>106.9</c:v>
                </c:pt>
                <c:pt idx="1897">
                  <c:v>106.9</c:v>
                </c:pt>
                <c:pt idx="1898">
                  <c:v>106.84</c:v>
                </c:pt>
                <c:pt idx="1899">
                  <c:v>106.73</c:v>
                </c:pt>
                <c:pt idx="1900">
                  <c:v>106.61</c:v>
                </c:pt>
                <c:pt idx="1901">
                  <c:v>106.51</c:v>
                </c:pt>
                <c:pt idx="1902">
                  <c:v>106.42</c:v>
                </c:pt>
                <c:pt idx="1903">
                  <c:v>106.42</c:v>
                </c:pt>
                <c:pt idx="1904">
                  <c:v>106.31</c:v>
                </c:pt>
                <c:pt idx="1905">
                  <c:v>106.21</c:v>
                </c:pt>
                <c:pt idx="1906">
                  <c:v>106.12</c:v>
                </c:pt>
                <c:pt idx="1907">
                  <c:v>105.97</c:v>
                </c:pt>
                <c:pt idx="1908">
                  <c:v>105.89</c:v>
                </c:pt>
                <c:pt idx="1909">
                  <c:v>105.89</c:v>
                </c:pt>
                <c:pt idx="1910">
                  <c:v>105.76</c:v>
                </c:pt>
                <c:pt idx="1911">
                  <c:v>105.67</c:v>
                </c:pt>
                <c:pt idx="1912">
                  <c:v>105.58</c:v>
                </c:pt>
                <c:pt idx="1913">
                  <c:v>105.46</c:v>
                </c:pt>
                <c:pt idx="1914">
                  <c:v>105.38</c:v>
                </c:pt>
                <c:pt idx="1915">
                  <c:v>105.38</c:v>
                </c:pt>
                <c:pt idx="1916">
                  <c:v>105.28</c:v>
                </c:pt>
                <c:pt idx="1917">
                  <c:v>105.16</c:v>
                </c:pt>
                <c:pt idx="1918">
                  <c:v>105.08</c:v>
                </c:pt>
                <c:pt idx="1919">
                  <c:v>104.98</c:v>
                </c:pt>
                <c:pt idx="1920">
                  <c:v>104.85</c:v>
                </c:pt>
                <c:pt idx="1921">
                  <c:v>104.85</c:v>
                </c:pt>
                <c:pt idx="1922">
                  <c:v>104.72</c:v>
                </c:pt>
                <c:pt idx="1923">
                  <c:v>104.66</c:v>
                </c:pt>
                <c:pt idx="1924">
                  <c:v>104.57</c:v>
                </c:pt>
                <c:pt idx="1925">
                  <c:v>104.45</c:v>
                </c:pt>
                <c:pt idx="1926">
                  <c:v>104.39</c:v>
                </c:pt>
                <c:pt idx="1927">
                  <c:v>104.39</c:v>
                </c:pt>
                <c:pt idx="1928">
                  <c:v>104.26</c:v>
                </c:pt>
                <c:pt idx="1929">
                  <c:v>104.15</c:v>
                </c:pt>
                <c:pt idx="1930">
                  <c:v>104.08</c:v>
                </c:pt>
                <c:pt idx="1931">
                  <c:v>103.96</c:v>
                </c:pt>
                <c:pt idx="1932">
                  <c:v>103.85</c:v>
                </c:pt>
                <c:pt idx="1933">
                  <c:v>103.85</c:v>
                </c:pt>
                <c:pt idx="1934">
                  <c:v>103.77</c:v>
                </c:pt>
                <c:pt idx="1935">
                  <c:v>103.6</c:v>
                </c:pt>
                <c:pt idx="1936">
                  <c:v>103.52</c:v>
                </c:pt>
                <c:pt idx="1937">
                  <c:v>103.47</c:v>
                </c:pt>
                <c:pt idx="1938">
                  <c:v>103.35</c:v>
                </c:pt>
                <c:pt idx="1939">
                  <c:v>103.35</c:v>
                </c:pt>
                <c:pt idx="1940">
                  <c:v>103.27</c:v>
                </c:pt>
                <c:pt idx="1941">
                  <c:v>103.16</c:v>
                </c:pt>
                <c:pt idx="1942">
                  <c:v>103.08</c:v>
                </c:pt>
                <c:pt idx="1943">
                  <c:v>102.93</c:v>
                </c:pt>
                <c:pt idx="1944">
                  <c:v>102.86</c:v>
                </c:pt>
                <c:pt idx="1945">
                  <c:v>102.86</c:v>
                </c:pt>
                <c:pt idx="1946">
                  <c:v>102.76</c:v>
                </c:pt>
                <c:pt idx="1947">
                  <c:v>102.66</c:v>
                </c:pt>
                <c:pt idx="1948">
                  <c:v>102.54</c:v>
                </c:pt>
                <c:pt idx="1949">
                  <c:v>102.42</c:v>
                </c:pt>
                <c:pt idx="1950">
                  <c:v>102.38</c:v>
                </c:pt>
                <c:pt idx="1951">
                  <c:v>102.38</c:v>
                </c:pt>
                <c:pt idx="1952">
                  <c:v>102.27</c:v>
                </c:pt>
                <c:pt idx="1953">
                  <c:v>102.14</c:v>
                </c:pt>
                <c:pt idx="1954">
                  <c:v>102.07</c:v>
                </c:pt>
                <c:pt idx="1955">
                  <c:v>101.93</c:v>
                </c:pt>
                <c:pt idx="1956">
                  <c:v>101.83</c:v>
                </c:pt>
                <c:pt idx="1957">
                  <c:v>101.83</c:v>
                </c:pt>
                <c:pt idx="1958">
                  <c:v>101.75</c:v>
                </c:pt>
                <c:pt idx="1959">
                  <c:v>101.68</c:v>
                </c:pt>
                <c:pt idx="1960">
                  <c:v>101.56</c:v>
                </c:pt>
                <c:pt idx="1961">
                  <c:v>101.46</c:v>
                </c:pt>
                <c:pt idx="1962">
                  <c:v>101.38</c:v>
                </c:pt>
                <c:pt idx="1963">
                  <c:v>101.27</c:v>
                </c:pt>
                <c:pt idx="1964">
                  <c:v>101.27</c:v>
                </c:pt>
                <c:pt idx="1965">
                  <c:v>101.16</c:v>
                </c:pt>
                <c:pt idx="1966">
                  <c:v>101.09</c:v>
                </c:pt>
                <c:pt idx="1967">
                  <c:v>100.93</c:v>
                </c:pt>
                <c:pt idx="1968">
                  <c:v>100.86</c:v>
                </c:pt>
                <c:pt idx="1969">
                  <c:v>100.78</c:v>
                </c:pt>
                <c:pt idx="1970">
                  <c:v>100.78</c:v>
                </c:pt>
                <c:pt idx="1971">
                  <c:v>100.67</c:v>
                </c:pt>
                <c:pt idx="1972">
                  <c:v>100.61</c:v>
                </c:pt>
                <c:pt idx="1973">
                  <c:v>100.47</c:v>
                </c:pt>
                <c:pt idx="1974">
                  <c:v>100.4</c:v>
                </c:pt>
                <c:pt idx="1975">
                  <c:v>100.29</c:v>
                </c:pt>
                <c:pt idx="1976">
                  <c:v>100.29</c:v>
                </c:pt>
                <c:pt idx="1977">
                  <c:v>100.17</c:v>
                </c:pt>
                <c:pt idx="1978">
                  <c:v>100.11</c:v>
                </c:pt>
                <c:pt idx="1979">
                  <c:v>100</c:v>
                </c:pt>
                <c:pt idx="1980">
                  <c:v>99.89</c:v>
                </c:pt>
                <c:pt idx="1981">
                  <c:v>99.84</c:v>
                </c:pt>
                <c:pt idx="1982">
                  <c:v>99.84</c:v>
                </c:pt>
                <c:pt idx="1983">
                  <c:v>99.7</c:v>
                </c:pt>
                <c:pt idx="1984">
                  <c:v>99.64</c:v>
                </c:pt>
                <c:pt idx="1985">
                  <c:v>99.53</c:v>
                </c:pt>
                <c:pt idx="1986">
                  <c:v>99.4</c:v>
                </c:pt>
                <c:pt idx="1987">
                  <c:v>99.35</c:v>
                </c:pt>
                <c:pt idx="1988">
                  <c:v>99.35</c:v>
                </c:pt>
                <c:pt idx="1989">
                  <c:v>99.24</c:v>
                </c:pt>
                <c:pt idx="1990">
                  <c:v>99.15</c:v>
                </c:pt>
                <c:pt idx="1991">
                  <c:v>99.02</c:v>
                </c:pt>
                <c:pt idx="1992">
                  <c:v>98.95</c:v>
                </c:pt>
                <c:pt idx="1993">
                  <c:v>98.87</c:v>
                </c:pt>
                <c:pt idx="1994">
                  <c:v>98.87</c:v>
                </c:pt>
                <c:pt idx="1995">
                  <c:v>98.72</c:v>
                </c:pt>
                <c:pt idx="1996">
                  <c:v>98.67</c:v>
                </c:pt>
                <c:pt idx="1997">
                  <c:v>98.59</c:v>
                </c:pt>
                <c:pt idx="1998">
                  <c:v>98.46</c:v>
                </c:pt>
                <c:pt idx="1999">
                  <c:v>98.4</c:v>
                </c:pt>
                <c:pt idx="2000">
                  <c:v>98.4</c:v>
                </c:pt>
                <c:pt idx="2001">
                  <c:v>98.29</c:v>
                </c:pt>
                <c:pt idx="2002">
                  <c:v>98.18</c:v>
                </c:pt>
                <c:pt idx="2003">
                  <c:v>98.12</c:v>
                </c:pt>
                <c:pt idx="2004">
                  <c:v>98.01</c:v>
                </c:pt>
                <c:pt idx="2005">
                  <c:v>97.87</c:v>
                </c:pt>
                <c:pt idx="2006">
                  <c:v>97.87</c:v>
                </c:pt>
                <c:pt idx="2007">
                  <c:v>97.84</c:v>
                </c:pt>
                <c:pt idx="2008">
                  <c:v>97.71</c:v>
                </c:pt>
                <c:pt idx="2009">
                  <c:v>97.58</c:v>
                </c:pt>
                <c:pt idx="2010">
                  <c:v>97.53</c:v>
                </c:pt>
                <c:pt idx="2011">
                  <c:v>97.46</c:v>
                </c:pt>
                <c:pt idx="2012">
                  <c:v>97.46</c:v>
                </c:pt>
                <c:pt idx="2013">
                  <c:v>97.32</c:v>
                </c:pt>
                <c:pt idx="2014">
                  <c:v>97.26</c:v>
                </c:pt>
                <c:pt idx="2015">
                  <c:v>97.18</c:v>
                </c:pt>
                <c:pt idx="2016">
                  <c:v>97.09</c:v>
                </c:pt>
                <c:pt idx="2017">
                  <c:v>96.99</c:v>
                </c:pt>
                <c:pt idx="2018">
                  <c:v>96.99</c:v>
                </c:pt>
                <c:pt idx="2019">
                  <c:v>96.9</c:v>
                </c:pt>
                <c:pt idx="2020">
                  <c:v>96.82</c:v>
                </c:pt>
                <c:pt idx="2021">
                  <c:v>96.68</c:v>
                </c:pt>
                <c:pt idx="2022">
                  <c:v>96.63</c:v>
                </c:pt>
                <c:pt idx="2023">
                  <c:v>96.52</c:v>
                </c:pt>
                <c:pt idx="2024">
                  <c:v>96.52</c:v>
                </c:pt>
                <c:pt idx="2025">
                  <c:v>96.41</c:v>
                </c:pt>
                <c:pt idx="2026">
                  <c:v>96.31</c:v>
                </c:pt>
                <c:pt idx="2027">
                  <c:v>96.26</c:v>
                </c:pt>
                <c:pt idx="2028">
                  <c:v>96.16</c:v>
                </c:pt>
                <c:pt idx="2029">
                  <c:v>96.07</c:v>
                </c:pt>
                <c:pt idx="2030">
                  <c:v>96.07</c:v>
                </c:pt>
                <c:pt idx="2031">
                  <c:v>95.94</c:v>
                </c:pt>
                <c:pt idx="2032">
                  <c:v>95.89</c:v>
                </c:pt>
                <c:pt idx="2033">
                  <c:v>95.81</c:v>
                </c:pt>
                <c:pt idx="2034">
                  <c:v>95.67</c:v>
                </c:pt>
                <c:pt idx="2035">
                  <c:v>95.62</c:v>
                </c:pt>
                <c:pt idx="2036">
                  <c:v>95.52</c:v>
                </c:pt>
                <c:pt idx="2037">
                  <c:v>95.52</c:v>
                </c:pt>
                <c:pt idx="2038">
                  <c:v>95.42</c:v>
                </c:pt>
                <c:pt idx="2039">
                  <c:v>95.34</c:v>
                </c:pt>
                <c:pt idx="2040">
                  <c:v>95.22</c:v>
                </c:pt>
                <c:pt idx="2041">
                  <c:v>95.1</c:v>
                </c:pt>
                <c:pt idx="2042">
                  <c:v>95.05</c:v>
                </c:pt>
                <c:pt idx="2043">
                  <c:v>95.05</c:v>
                </c:pt>
                <c:pt idx="2044">
                  <c:v>94.96</c:v>
                </c:pt>
                <c:pt idx="2045">
                  <c:v>94.84</c:v>
                </c:pt>
                <c:pt idx="2046">
                  <c:v>94.78</c:v>
                </c:pt>
                <c:pt idx="2047">
                  <c:v>94.65</c:v>
                </c:pt>
                <c:pt idx="2048">
                  <c:v>94.62</c:v>
                </c:pt>
                <c:pt idx="2049">
                  <c:v>94.62</c:v>
                </c:pt>
                <c:pt idx="2050">
                  <c:v>94.52</c:v>
                </c:pt>
                <c:pt idx="2051">
                  <c:v>94.41</c:v>
                </c:pt>
                <c:pt idx="2052">
                  <c:v>94.34</c:v>
                </c:pt>
                <c:pt idx="2053">
                  <c:v>94.24</c:v>
                </c:pt>
                <c:pt idx="2054">
                  <c:v>94.17</c:v>
                </c:pt>
                <c:pt idx="2055">
                  <c:v>94.17</c:v>
                </c:pt>
                <c:pt idx="2056">
                  <c:v>94.08</c:v>
                </c:pt>
                <c:pt idx="2057">
                  <c:v>93.97</c:v>
                </c:pt>
                <c:pt idx="2058">
                  <c:v>93.9</c:v>
                </c:pt>
                <c:pt idx="2059">
                  <c:v>93.8</c:v>
                </c:pt>
                <c:pt idx="2060">
                  <c:v>93.71</c:v>
                </c:pt>
                <c:pt idx="2061">
                  <c:v>93.71</c:v>
                </c:pt>
                <c:pt idx="2062">
                  <c:v>93.56</c:v>
                </c:pt>
                <c:pt idx="2063">
                  <c:v>93.54</c:v>
                </c:pt>
                <c:pt idx="2064">
                  <c:v>93.41</c:v>
                </c:pt>
                <c:pt idx="2065">
                  <c:v>93.34</c:v>
                </c:pt>
                <c:pt idx="2066">
                  <c:v>93.28</c:v>
                </c:pt>
                <c:pt idx="2067">
                  <c:v>93.28</c:v>
                </c:pt>
                <c:pt idx="2068">
                  <c:v>93.14</c:v>
                </c:pt>
                <c:pt idx="2069">
                  <c:v>93.11</c:v>
                </c:pt>
                <c:pt idx="2070">
                  <c:v>93.03</c:v>
                </c:pt>
                <c:pt idx="2071">
                  <c:v>92.89</c:v>
                </c:pt>
                <c:pt idx="2072">
                  <c:v>92.82</c:v>
                </c:pt>
                <c:pt idx="2073">
                  <c:v>92.82</c:v>
                </c:pt>
                <c:pt idx="2074">
                  <c:v>92.73</c:v>
                </c:pt>
                <c:pt idx="2075">
                  <c:v>92.64</c:v>
                </c:pt>
                <c:pt idx="2076">
                  <c:v>92.55</c:v>
                </c:pt>
                <c:pt idx="2077">
                  <c:v>92.49</c:v>
                </c:pt>
                <c:pt idx="2078">
                  <c:v>92.37</c:v>
                </c:pt>
                <c:pt idx="2079">
                  <c:v>92.37</c:v>
                </c:pt>
                <c:pt idx="2080">
                  <c:v>92.31</c:v>
                </c:pt>
                <c:pt idx="2081">
                  <c:v>92.22</c:v>
                </c:pt>
                <c:pt idx="2082">
                  <c:v>92.12</c:v>
                </c:pt>
                <c:pt idx="2083">
                  <c:v>92.05</c:v>
                </c:pt>
                <c:pt idx="2084">
                  <c:v>91.94</c:v>
                </c:pt>
                <c:pt idx="2085">
                  <c:v>91.94</c:v>
                </c:pt>
                <c:pt idx="2086">
                  <c:v>91.83</c:v>
                </c:pt>
                <c:pt idx="2087">
                  <c:v>91.78</c:v>
                </c:pt>
                <c:pt idx="2088">
                  <c:v>91.67</c:v>
                </c:pt>
                <c:pt idx="2089">
                  <c:v>91.62</c:v>
                </c:pt>
                <c:pt idx="2090">
                  <c:v>91.53</c:v>
                </c:pt>
                <c:pt idx="2091">
                  <c:v>91.53</c:v>
                </c:pt>
                <c:pt idx="2092">
                  <c:v>91.39</c:v>
                </c:pt>
                <c:pt idx="2093">
                  <c:v>91.35</c:v>
                </c:pt>
                <c:pt idx="2094">
                  <c:v>91.26</c:v>
                </c:pt>
                <c:pt idx="2095">
                  <c:v>91.15</c:v>
                </c:pt>
                <c:pt idx="2096">
                  <c:v>91.1</c:v>
                </c:pt>
                <c:pt idx="2097">
                  <c:v>91.1</c:v>
                </c:pt>
                <c:pt idx="2098">
                  <c:v>91</c:v>
                </c:pt>
                <c:pt idx="2099">
                  <c:v>90.94</c:v>
                </c:pt>
                <c:pt idx="2100">
                  <c:v>90.82</c:v>
                </c:pt>
                <c:pt idx="2101">
                  <c:v>90.71</c:v>
                </c:pt>
                <c:pt idx="2102">
                  <c:v>90.61</c:v>
                </c:pt>
                <c:pt idx="2103">
                  <c:v>90.57</c:v>
                </c:pt>
                <c:pt idx="2104">
                  <c:v>90.57</c:v>
                </c:pt>
                <c:pt idx="2105">
                  <c:v>90.46</c:v>
                </c:pt>
                <c:pt idx="2106">
                  <c:v>90.37</c:v>
                </c:pt>
                <c:pt idx="2107">
                  <c:v>90.32</c:v>
                </c:pt>
                <c:pt idx="2108">
                  <c:v>90.21</c:v>
                </c:pt>
                <c:pt idx="2109">
                  <c:v>90.16</c:v>
                </c:pt>
                <c:pt idx="2110">
                  <c:v>90.16</c:v>
                </c:pt>
                <c:pt idx="2111">
                  <c:v>90.06</c:v>
                </c:pt>
                <c:pt idx="2112">
                  <c:v>89.94</c:v>
                </c:pt>
                <c:pt idx="2113">
                  <c:v>89.91</c:v>
                </c:pt>
                <c:pt idx="2114">
                  <c:v>89.81</c:v>
                </c:pt>
                <c:pt idx="2115">
                  <c:v>89.72</c:v>
                </c:pt>
                <c:pt idx="2116">
                  <c:v>89.72</c:v>
                </c:pt>
                <c:pt idx="2117">
                  <c:v>89.65</c:v>
                </c:pt>
                <c:pt idx="2118">
                  <c:v>89.56</c:v>
                </c:pt>
                <c:pt idx="2119">
                  <c:v>89.46</c:v>
                </c:pt>
                <c:pt idx="2120">
                  <c:v>89.39</c:v>
                </c:pt>
                <c:pt idx="2121">
                  <c:v>89.27</c:v>
                </c:pt>
                <c:pt idx="2122">
                  <c:v>89.27</c:v>
                </c:pt>
                <c:pt idx="2123">
                  <c:v>89.18</c:v>
                </c:pt>
                <c:pt idx="2124">
                  <c:v>89.16</c:v>
                </c:pt>
                <c:pt idx="2125">
                  <c:v>89.04</c:v>
                </c:pt>
                <c:pt idx="2126">
                  <c:v>88.97</c:v>
                </c:pt>
                <c:pt idx="2127">
                  <c:v>88.9</c:v>
                </c:pt>
                <c:pt idx="2128">
                  <c:v>88.9</c:v>
                </c:pt>
                <c:pt idx="2129">
                  <c:v>88.79</c:v>
                </c:pt>
                <c:pt idx="2130">
                  <c:v>88.71</c:v>
                </c:pt>
                <c:pt idx="2131">
                  <c:v>88.61</c:v>
                </c:pt>
                <c:pt idx="2132">
                  <c:v>88.53</c:v>
                </c:pt>
                <c:pt idx="2133">
                  <c:v>88.48</c:v>
                </c:pt>
                <c:pt idx="2134">
                  <c:v>88.48</c:v>
                </c:pt>
                <c:pt idx="2135">
                  <c:v>88.4</c:v>
                </c:pt>
                <c:pt idx="2136">
                  <c:v>88.29</c:v>
                </c:pt>
                <c:pt idx="2137">
                  <c:v>88.24</c:v>
                </c:pt>
                <c:pt idx="2138">
                  <c:v>88.14</c:v>
                </c:pt>
                <c:pt idx="2139">
                  <c:v>88.01</c:v>
                </c:pt>
                <c:pt idx="2140">
                  <c:v>88.01</c:v>
                </c:pt>
                <c:pt idx="2141">
                  <c:v>87.98</c:v>
                </c:pt>
                <c:pt idx="2142">
                  <c:v>87.89</c:v>
                </c:pt>
                <c:pt idx="2143">
                  <c:v>87.79</c:v>
                </c:pt>
                <c:pt idx="2144">
                  <c:v>87.72</c:v>
                </c:pt>
                <c:pt idx="2145">
                  <c:v>87.64</c:v>
                </c:pt>
                <c:pt idx="2146">
                  <c:v>87.64</c:v>
                </c:pt>
                <c:pt idx="2147">
                  <c:v>87.54</c:v>
                </c:pt>
                <c:pt idx="2148">
                  <c:v>87.49</c:v>
                </c:pt>
                <c:pt idx="2149">
                  <c:v>87.37</c:v>
                </c:pt>
                <c:pt idx="2150">
                  <c:v>87.34</c:v>
                </c:pt>
                <c:pt idx="2151">
                  <c:v>87.25</c:v>
                </c:pt>
                <c:pt idx="2152">
                  <c:v>87.25</c:v>
                </c:pt>
                <c:pt idx="2153">
                  <c:v>87.14</c:v>
                </c:pt>
                <c:pt idx="2154">
                  <c:v>87.08</c:v>
                </c:pt>
                <c:pt idx="2155">
                  <c:v>87.01</c:v>
                </c:pt>
                <c:pt idx="2156">
                  <c:v>86.91</c:v>
                </c:pt>
                <c:pt idx="2157">
                  <c:v>86.82</c:v>
                </c:pt>
                <c:pt idx="2158">
                  <c:v>86.82</c:v>
                </c:pt>
                <c:pt idx="2159">
                  <c:v>86.77</c:v>
                </c:pt>
                <c:pt idx="2160">
                  <c:v>86.67</c:v>
                </c:pt>
                <c:pt idx="2161">
                  <c:v>86.59</c:v>
                </c:pt>
                <c:pt idx="2162">
                  <c:v>86.5</c:v>
                </c:pt>
                <c:pt idx="2163">
                  <c:v>86.4</c:v>
                </c:pt>
                <c:pt idx="2164">
                  <c:v>86.4</c:v>
                </c:pt>
                <c:pt idx="2165">
                  <c:v>86.37</c:v>
                </c:pt>
                <c:pt idx="2166">
                  <c:v>86.26</c:v>
                </c:pt>
                <c:pt idx="2167">
                  <c:v>86.17</c:v>
                </c:pt>
                <c:pt idx="2168">
                  <c:v>86.11</c:v>
                </c:pt>
                <c:pt idx="2169">
                  <c:v>86</c:v>
                </c:pt>
                <c:pt idx="2170">
                  <c:v>85.98</c:v>
                </c:pt>
                <c:pt idx="2171">
                  <c:v>85.98</c:v>
                </c:pt>
                <c:pt idx="2172">
                  <c:v>85.87</c:v>
                </c:pt>
                <c:pt idx="2173">
                  <c:v>85.75</c:v>
                </c:pt>
                <c:pt idx="2174">
                  <c:v>85.71</c:v>
                </c:pt>
                <c:pt idx="2175">
                  <c:v>85.63</c:v>
                </c:pt>
                <c:pt idx="2176">
                  <c:v>85.52</c:v>
                </c:pt>
                <c:pt idx="2177">
                  <c:v>85.52</c:v>
                </c:pt>
                <c:pt idx="2178">
                  <c:v>85.5</c:v>
                </c:pt>
                <c:pt idx="2179">
                  <c:v>85.41</c:v>
                </c:pt>
                <c:pt idx="2180">
                  <c:v>85.32</c:v>
                </c:pt>
                <c:pt idx="2181">
                  <c:v>85.24</c:v>
                </c:pt>
                <c:pt idx="2182">
                  <c:v>85.13</c:v>
                </c:pt>
                <c:pt idx="2183">
                  <c:v>85.13</c:v>
                </c:pt>
                <c:pt idx="2184">
                  <c:v>85.04</c:v>
                </c:pt>
                <c:pt idx="2185">
                  <c:v>85.01</c:v>
                </c:pt>
                <c:pt idx="2186">
                  <c:v>84.93</c:v>
                </c:pt>
                <c:pt idx="2187">
                  <c:v>84.82</c:v>
                </c:pt>
                <c:pt idx="2188">
                  <c:v>84.79</c:v>
                </c:pt>
                <c:pt idx="2189">
                  <c:v>84.79</c:v>
                </c:pt>
                <c:pt idx="2190">
                  <c:v>84.67</c:v>
                </c:pt>
                <c:pt idx="2191">
                  <c:v>84.63</c:v>
                </c:pt>
                <c:pt idx="2192">
                  <c:v>84.53</c:v>
                </c:pt>
                <c:pt idx="2193">
                  <c:v>84.42</c:v>
                </c:pt>
                <c:pt idx="2194">
                  <c:v>84.39</c:v>
                </c:pt>
                <c:pt idx="2195">
                  <c:v>84.39</c:v>
                </c:pt>
                <c:pt idx="2196">
                  <c:v>84.33</c:v>
                </c:pt>
                <c:pt idx="2197">
                  <c:v>84.2</c:v>
                </c:pt>
                <c:pt idx="2198">
                  <c:v>84.17</c:v>
                </c:pt>
                <c:pt idx="2199">
                  <c:v>84.06</c:v>
                </c:pt>
                <c:pt idx="2200">
                  <c:v>83.98</c:v>
                </c:pt>
                <c:pt idx="2201">
                  <c:v>83.98</c:v>
                </c:pt>
                <c:pt idx="2202">
                  <c:v>83.92</c:v>
                </c:pt>
                <c:pt idx="2203">
                  <c:v>83.8</c:v>
                </c:pt>
                <c:pt idx="2204">
                  <c:v>83.74</c:v>
                </c:pt>
                <c:pt idx="2205">
                  <c:v>83.7</c:v>
                </c:pt>
                <c:pt idx="2206">
                  <c:v>83.6</c:v>
                </c:pt>
                <c:pt idx="2207">
                  <c:v>83.6</c:v>
                </c:pt>
                <c:pt idx="2208">
                  <c:v>83.5</c:v>
                </c:pt>
                <c:pt idx="2209">
                  <c:v>83.45</c:v>
                </c:pt>
                <c:pt idx="2210">
                  <c:v>83.39</c:v>
                </c:pt>
                <c:pt idx="2211">
                  <c:v>83.31</c:v>
                </c:pt>
                <c:pt idx="2212">
                  <c:v>83.18</c:v>
                </c:pt>
                <c:pt idx="2213">
                  <c:v>83.18</c:v>
                </c:pt>
                <c:pt idx="2214">
                  <c:v>83.16</c:v>
                </c:pt>
                <c:pt idx="2215">
                  <c:v>83.05</c:v>
                </c:pt>
                <c:pt idx="2216">
                  <c:v>82.95</c:v>
                </c:pt>
                <c:pt idx="2217">
                  <c:v>82.9</c:v>
                </c:pt>
                <c:pt idx="2218">
                  <c:v>82.81</c:v>
                </c:pt>
                <c:pt idx="2219">
                  <c:v>82.81</c:v>
                </c:pt>
                <c:pt idx="2220">
                  <c:v>82.78</c:v>
                </c:pt>
                <c:pt idx="2221">
                  <c:v>82.69</c:v>
                </c:pt>
                <c:pt idx="2222">
                  <c:v>82.58</c:v>
                </c:pt>
                <c:pt idx="2223">
                  <c:v>82.56</c:v>
                </c:pt>
                <c:pt idx="2224">
                  <c:v>82.47</c:v>
                </c:pt>
                <c:pt idx="2225">
                  <c:v>82.47</c:v>
                </c:pt>
                <c:pt idx="2226">
                  <c:v>82.35</c:v>
                </c:pt>
                <c:pt idx="2227">
                  <c:v>82.34</c:v>
                </c:pt>
                <c:pt idx="2228">
                  <c:v>82.22</c:v>
                </c:pt>
                <c:pt idx="2229">
                  <c:v>82.19</c:v>
                </c:pt>
                <c:pt idx="2230">
                  <c:v>82.05</c:v>
                </c:pt>
                <c:pt idx="2231">
                  <c:v>82.05</c:v>
                </c:pt>
                <c:pt idx="2232">
                  <c:v>81.98</c:v>
                </c:pt>
                <c:pt idx="2233">
                  <c:v>81.92</c:v>
                </c:pt>
                <c:pt idx="2234">
                  <c:v>81.83</c:v>
                </c:pt>
                <c:pt idx="2235">
                  <c:v>81.81</c:v>
                </c:pt>
                <c:pt idx="2236">
                  <c:v>81.72</c:v>
                </c:pt>
                <c:pt idx="2237">
                  <c:v>81.72</c:v>
                </c:pt>
                <c:pt idx="2238">
                  <c:v>81.599999999999994</c:v>
                </c:pt>
                <c:pt idx="2239">
                  <c:v>81.52</c:v>
                </c:pt>
                <c:pt idx="2240">
                  <c:v>81.47</c:v>
                </c:pt>
                <c:pt idx="2241">
                  <c:v>81.400000000000006</c:v>
                </c:pt>
                <c:pt idx="2242">
                  <c:v>81.33</c:v>
                </c:pt>
                <c:pt idx="2243">
                  <c:v>81.22</c:v>
                </c:pt>
                <c:pt idx="2244">
                  <c:v>81.22</c:v>
                </c:pt>
                <c:pt idx="2245">
                  <c:v>81.22</c:v>
                </c:pt>
                <c:pt idx="2246">
                  <c:v>81.11</c:v>
                </c:pt>
                <c:pt idx="2247">
                  <c:v>80.989999999999995</c:v>
                </c:pt>
                <c:pt idx="2248">
                  <c:v>80.98</c:v>
                </c:pt>
                <c:pt idx="2249">
                  <c:v>80.89</c:v>
                </c:pt>
                <c:pt idx="2250">
                  <c:v>80.89</c:v>
                </c:pt>
                <c:pt idx="2251">
                  <c:v>80.819999999999993</c:v>
                </c:pt>
                <c:pt idx="2252">
                  <c:v>80.760000000000005</c:v>
                </c:pt>
                <c:pt idx="2253">
                  <c:v>80.680000000000007</c:v>
                </c:pt>
                <c:pt idx="2254">
                  <c:v>80.62</c:v>
                </c:pt>
                <c:pt idx="2255">
                  <c:v>80.53</c:v>
                </c:pt>
                <c:pt idx="2256">
                  <c:v>80.53</c:v>
                </c:pt>
                <c:pt idx="2257">
                  <c:v>80.42</c:v>
                </c:pt>
                <c:pt idx="2258">
                  <c:v>80.34</c:v>
                </c:pt>
                <c:pt idx="2259">
                  <c:v>80.31</c:v>
                </c:pt>
                <c:pt idx="2260">
                  <c:v>80.209999999999994</c:v>
                </c:pt>
                <c:pt idx="2261">
                  <c:v>80.11</c:v>
                </c:pt>
                <c:pt idx="2262">
                  <c:v>80.11</c:v>
                </c:pt>
                <c:pt idx="2263">
                  <c:v>80.099999999999994</c:v>
                </c:pt>
                <c:pt idx="2264">
                  <c:v>79.98</c:v>
                </c:pt>
                <c:pt idx="2265">
                  <c:v>79.94</c:v>
                </c:pt>
                <c:pt idx="2266">
                  <c:v>79.87</c:v>
                </c:pt>
                <c:pt idx="2267">
                  <c:v>79.760000000000005</c:v>
                </c:pt>
                <c:pt idx="2268">
                  <c:v>79.760000000000005</c:v>
                </c:pt>
                <c:pt idx="2269">
                  <c:v>79.709999999999994</c:v>
                </c:pt>
                <c:pt idx="2270">
                  <c:v>79.66</c:v>
                </c:pt>
                <c:pt idx="2271">
                  <c:v>79.59</c:v>
                </c:pt>
                <c:pt idx="2272">
                  <c:v>79.510000000000005</c:v>
                </c:pt>
                <c:pt idx="2273">
                  <c:v>79.45</c:v>
                </c:pt>
                <c:pt idx="2274">
                  <c:v>79.45</c:v>
                </c:pt>
                <c:pt idx="2275">
                  <c:v>79.33</c:v>
                </c:pt>
                <c:pt idx="2276">
                  <c:v>79.28</c:v>
                </c:pt>
                <c:pt idx="2277">
                  <c:v>79.2</c:v>
                </c:pt>
                <c:pt idx="2278">
                  <c:v>79.09</c:v>
                </c:pt>
                <c:pt idx="2279">
                  <c:v>79.069999999999993</c:v>
                </c:pt>
                <c:pt idx="2280">
                  <c:v>79.069999999999993</c:v>
                </c:pt>
                <c:pt idx="2281">
                  <c:v>78.98</c:v>
                </c:pt>
                <c:pt idx="2282">
                  <c:v>78.900000000000006</c:v>
                </c:pt>
                <c:pt idx="2283">
                  <c:v>78.88</c:v>
                </c:pt>
                <c:pt idx="2284">
                  <c:v>78.75</c:v>
                </c:pt>
                <c:pt idx="2285">
                  <c:v>78.709999999999994</c:v>
                </c:pt>
                <c:pt idx="2286">
                  <c:v>78.709999999999994</c:v>
                </c:pt>
                <c:pt idx="2287">
                  <c:v>78.64</c:v>
                </c:pt>
                <c:pt idx="2288">
                  <c:v>78.53</c:v>
                </c:pt>
                <c:pt idx="2289">
                  <c:v>78.489999999999995</c:v>
                </c:pt>
                <c:pt idx="2290">
                  <c:v>78.400000000000006</c:v>
                </c:pt>
                <c:pt idx="2291">
                  <c:v>78.319999999999993</c:v>
                </c:pt>
                <c:pt idx="2292">
                  <c:v>78.319999999999993</c:v>
                </c:pt>
                <c:pt idx="2293">
                  <c:v>78.3</c:v>
                </c:pt>
                <c:pt idx="2294">
                  <c:v>78.209999999999994</c:v>
                </c:pt>
                <c:pt idx="2295">
                  <c:v>78.150000000000006</c:v>
                </c:pt>
                <c:pt idx="2296">
                  <c:v>78.08</c:v>
                </c:pt>
                <c:pt idx="2297">
                  <c:v>77.989999999999995</c:v>
                </c:pt>
                <c:pt idx="2298">
                  <c:v>77.989999999999995</c:v>
                </c:pt>
                <c:pt idx="2299">
                  <c:v>77.91</c:v>
                </c:pt>
                <c:pt idx="2300">
                  <c:v>77.83</c:v>
                </c:pt>
                <c:pt idx="2301">
                  <c:v>77.8</c:v>
                </c:pt>
                <c:pt idx="2302">
                  <c:v>77.73</c:v>
                </c:pt>
                <c:pt idx="2303">
                  <c:v>77.62</c:v>
                </c:pt>
                <c:pt idx="2304">
                  <c:v>77.59</c:v>
                </c:pt>
                <c:pt idx="2305">
                  <c:v>77.59</c:v>
                </c:pt>
                <c:pt idx="2306">
                  <c:v>77.5</c:v>
                </c:pt>
                <c:pt idx="2307">
                  <c:v>77.400000000000006</c:v>
                </c:pt>
                <c:pt idx="2308">
                  <c:v>77.38</c:v>
                </c:pt>
                <c:pt idx="2309">
                  <c:v>77.319999999999993</c:v>
                </c:pt>
                <c:pt idx="2310">
                  <c:v>77.2</c:v>
                </c:pt>
                <c:pt idx="2311">
                  <c:v>77.2</c:v>
                </c:pt>
                <c:pt idx="2312">
                  <c:v>77.180000000000007</c:v>
                </c:pt>
                <c:pt idx="2313">
                  <c:v>77.05</c:v>
                </c:pt>
                <c:pt idx="2314">
                  <c:v>77.040000000000006</c:v>
                </c:pt>
                <c:pt idx="2315">
                  <c:v>76.98</c:v>
                </c:pt>
                <c:pt idx="2316">
                  <c:v>76.84</c:v>
                </c:pt>
                <c:pt idx="2317">
                  <c:v>76.84</c:v>
                </c:pt>
                <c:pt idx="2318">
                  <c:v>76.78</c:v>
                </c:pt>
                <c:pt idx="2319">
                  <c:v>76.72</c:v>
                </c:pt>
                <c:pt idx="2320">
                  <c:v>76.680000000000007</c:v>
                </c:pt>
                <c:pt idx="2321">
                  <c:v>76.59</c:v>
                </c:pt>
                <c:pt idx="2322">
                  <c:v>76.55</c:v>
                </c:pt>
                <c:pt idx="2323">
                  <c:v>76.55</c:v>
                </c:pt>
                <c:pt idx="2324">
                  <c:v>76.510000000000005</c:v>
                </c:pt>
                <c:pt idx="2325">
                  <c:v>76.41</c:v>
                </c:pt>
                <c:pt idx="2326">
                  <c:v>76.36</c:v>
                </c:pt>
                <c:pt idx="2327">
                  <c:v>76.28</c:v>
                </c:pt>
                <c:pt idx="2328">
                  <c:v>76.180000000000007</c:v>
                </c:pt>
                <c:pt idx="2329">
                  <c:v>76.180000000000007</c:v>
                </c:pt>
                <c:pt idx="2330">
                  <c:v>76.150000000000006</c:v>
                </c:pt>
                <c:pt idx="2331">
                  <c:v>76.08</c:v>
                </c:pt>
                <c:pt idx="2332">
                  <c:v>75.98</c:v>
                </c:pt>
                <c:pt idx="2333">
                  <c:v>75.94</c:v>
                </c:pt>
                <c:pt idx="2334">
                  <c:v>75.86</c:v>
                </c:pt>
                <c:pt idx="2335">
                  <c:v>75.86</c:v>
                </c:pt>
                <c:pt idx="2336">
                  <c:v>75.77</c:v>
                </c:pt>
                <c:pt idx="2337">
                  <c:v>75.72</c:v>
                </c:pt>
                <c:pt idx="2338">
                  <c:v>75.66</c:v>
                </c:pt>
                <c:pt idx="2339">
                  <c:v>75.55</c:v>
                </c:pt>
                <c:pt idx="2340">
                  <c:v>75.5</c:v>
                </c:pt>
                <c:pt idx="2341">
                  <c:v>75.5</c:v>
                </c:pt>
                <c:pt idx="2342">
                  <c:v>75.42</c:v>
                </c:pt>
                <c:pt idx="2343">
                  <c:v>75.39</c:v>
                </c:pt>
                <c:pt idx="2344">
                  <c:v>75.33</c:v>
                </c:pt>
                <c:pt idx="2345">
                  <c:v>75.22</c:v>
                </c:pt>
                <c:pt idx="2346">
                  <c:v>75.19</c:v>
                </c:pt>
                <c:pt idx="2347">
                  <c:v>75.19</c:v>
                </c:pt>
                <c:pt idx="2348">
                  <c:v>75.150000000000006</c:v>
                </c:pt>
                <c:pt idx="2349">
                  <c:v>75.069999999999993</c:v>
                </c:pt>
                <c:pt idx="2350">
                  <c:v>74.989999999999995</c:v>
                </c:pt>
                <c:pt idx="2351">
                  <c:v>74.94</c:v>
                </c:pt>
                <c:pt idx="2352">
                  <c:v>74.819999999999993</c:v>
                </c:pt>
                <c:pt idx="2353">
                  <c:v>74.819999999999993</c:v>
                </c:pt>
                <c:pt idx="2354">
                  <c:v>74.8</c:v>
                </c:pt>
                <c:pt idx="2355">
                  <c:v>74.680000000000007</c:v>
                </c:pt>
                <c:pt idx="2356">
                  <c:v>74.61</c:v>
                </c:pt>
                <c:pt idx="2357">
                  <c:v>74.59</c:v>
                </c:pt>
                <c:pt idx="2358">
                  <c:v>74.489999999999995</c:v>
                </c:pt>
                <c:pt idx="2359">
                  <c:v>74.489999999999995</c:v>
                </c:pt>
                <c:pt idx="2360">
                  <c:v>74.44</c:v>
                </c:pt>
                <c:pt idx="2361">
                  <c:v>74.430000000000007</c:v>
                </c:pt>
                <c:pt idx="2362">
                  <c:v>74.28</c:v>
                </c:pt>
                <c:pt idx="2363">
                  <c:v>74.27</c:v>
                </c:pt>
                <c:pt idx="2364">
                  <c:v>74.19</c:v>
                </c:pt>
                <c:pt idx="2365">
                  <c:v>74.19</c:v>
                </c:pt>
                <c:pt idx="2366">
                  <c:v>74.099999999999994</c:v>
                </c:pt>
                <c:pt idx="2367">
                  <c:v>74.040000000000006</c:v>
                </c:pt>
                <c:pt idx="2368">
                  <c:v>73.959999999999994</c:v>
                </c:pt>
                <c:pt idx="2369">
                  <c:v>73.94</c:v>
                </c:pt>
                <c:pt idx="2370">
                  <c:v>73.819999999999993</c:v>
                </c:pt>
                <c:pt idx="2371">
                  <c:v>73.819999999999993</c:v>
                </c:pt>
                <c:pt idx="2372">
                  <c:v>73.819999999999993</c:v>
                </c:pt>
                <c:pt idx="2373">
                  <c:v>73.73</c:v>
                </c:pt>
                <c:pt idx="2374">
                  <c:v>73.62</c:v>
                </c:pt>
                <c:pt idx="2375">
                  <c:v>73.59</c:v>
                </c:pt>
                <c:pt idx="2376">
                  <c:v>73.53</c:v>
                </c:pt>
                <c:pt idx="2377">
                  <c:v>73.48</c:v>
                </c:pt>
                <c:pt idx="2378">
                  <c:v>73.48</c:v>
                </c:pt>
                <c:pt idx="2379">
                  <c:v>73.41</c:v>
                </c:pt>
                <c:pt idx="2380">
                  <c:v>73.34</c:v>
                </c:pt>
                <c:pt idx="2381">
                  <c:v>73.28</c:v>
                </c:pt>
                <c:pt idx="2382">
                  <c:v>73.209999999999994</c:v>
                </c:pt>
                <c:pt idx="2383">
                  <c:v>73.14</c:v>
                </c:pt>
                <c:pt idx="2384">
                  <c:v>73.14</c:v>
                </c:pt>
                <c:pt idx="2385">
                  <c:v>73.069999999999993</c:v>
                </c:pt>
                <c:pt idx="2386">
                  <c:v>73.05</c:v>
                </c:pt>
                <c:pt idx="2387">
                  <c:v>72.930000000000007</c:v>
                </c:pt>
                <c:pt idx="2388">
                  <c:v>72.87</c:v>
                </c:pt>
                <c:pt idx="2389">
                  <c:v>72.84</c:v>
                </c:pt>
                <c:pt idx="2390">
                  <c:v>72.84</c:v>
                </c:pt>
                <c:pt idx="2391">
                  <c:v>72.709999999999994</c:v>
                </c:pt>
                <c:pt idx="2392">
                  <c:v>72.69</c:v>
                </c:pt>
                <c:pt idx="2393">
                  <c:v>72.650000000000006</c:v>
                </c:pt>
                <c:pt idx="2394">
                  <c:v>72.56</c:v>
                </c:pt>
                <c:pt idx="2395">
                  <c:v>72.510000000000005</c:v>
                </c:pt>
                <c:pt idx="2396">
                  <c:v>72.510000000000005</c:v>
                </c:pt>
                <c:pt idx="2397">
                  <c:v>72.459999999999994</c:v>
                </c:pt>
                <c:pt idx="2398">
                  <c:v>72.39</c:v>
                </c:pt>
                <c:pt idx="2399">
                  <c:v>72.33</c:v>
                </c:pt>
                <c:pt idx="2400">
                  <c:v>72.25</c:v>
                </c:pt>
                <c:pt idx="2401">
                  <c:v>72.16</c:v>
                </c:pt>
                <c:pt idx="2402">
                  <c:v>72.16</c:v>
                </c:pt>
                <c:pt idx="2403">
                  <c:v>72.150000000000006</c:v>
                </c:pt>
                <c:pt idx="2404">
                  <c:v>72.06</c:v>
                </c:pt>
                <c:pt idx="2405">
                  <c:v>71.98</c:v>
                </c:pt>
                <c:pt idx="2406">
                  <c:v>71.94</c:v>
                </c:pt>
                <c:pt idx="2407">
                  <c:v>71.849999999999994</c:v>
                </c:pt>
                <c:pt idx="2408">
                  <c:v>71.849999999999994</c:v>
                </c:pt>
                <c:pt idx="2409">
                  <c:v>71.75</c:v>
                </c:pt>
                <c:pt idx="2410">
                  <c:v>71.75</c:v>
                </c:pt>
                <c:pt idx="2411">
                  <c:v>71.7</c:v>
                </c:pt>
                <c:pt idx="2412">
                  <c:v>71.62</c:v>
                </c:pt>
                <c:pt idx="2413">
                  <c:v>71.56</c:v>
                </c:pt>
                <c:pt idx="2414">
                  <c:v>71.56</c:v>
                </c:pt>
                <c:pt idx="2415">
                  <c:v>71.48</c:v>
                </c:pt>
                <c:pt idx="2416">
                  <c:v>71.45</c:v>
                </c:pt>
                <c:pt idx="2417">
                  <c:v>71.34</c:v>
                </c:pt>
                <c:pt idx="2418">
                  <c:v>71.319999999999993</c:v>
                </c:pt>
                <c:pt idx="2419">
                  <c:v>71.2</c:v>
                </c:pt>
                <c:pt idx="2420">
                  <c:v>71.2</c:v>
                </c:pt>
                <c:pt idx="2421">
                  <c:v>71.150000000000006</c:v>
                </c:pt>
                <c:pt idx="2422">
                  <c:v>71.08</c:v>
                </c:pt>
                <c:pt idx="2423">
                  <c:v>71.02</c:v>
                </c:pt>
                <c:pt idx="2424">
                  <c:v>70.989999999999995</c:v>
                </c:pt>
                <c:pt idx="2425">
                  <c:v>70.959999999999994</c:v>
                </c:pt>
                <c:pt idx="2426">
                  <c:v>70.959999999999994</c:v>
                </c:pt>
                <c:pt idx="2427">
                  <c:v>70.849999999999994</c:v>
                </c:pt>
                <c:pt idx="2428">
                  <c:v>70.819999999999993</c:v>
                </c:pt>
                <c:pt idx="2429">
                  <c:v>70.77</c:v>
                </c:pt>
                <c:pt idx="2430">
                  <c:v>70.67</c:v>
                </c:pt>
                <c:pt idx="2431">
                  <c:v>70.64</c:v>
                </c:pt>
                <c:pt idx="2432">
                  <c:v>70.64</c:v>
                </c:pt>
                <c:pt idx="2433">
                  <c:v>70.56</c:v>
                </c:pt>
                <c:pt idx="2434">
                  <c:v>70.5</c:v>
                </c:pt>
                <c:pt idx="2435">
                  <c:v>70.44</c:v>
                </c:pt>
                <c:pt idx="2436">
                  <c:v>70.400000000000006</c:v>
                </c:pt>
                <c:pt idx="2437">
                  <c:v>70.290000000000006</c:v>
                </c:pt>
                <c:pt idx="2438">
                  <c:v>70.28</c:v>
                </c:pt>
                <c:pt idx="2439">
                  <c:v>70.28</c:v>
                </c:pt>
                <c:pt idx="2440">
                  <c:v>70.17</c:v>
                </c:pt>
                <c:pt idx="2441">
                  <c:v>70.16</c:v>
                </c:pt>
                <c:pt idx="2442">
                  <c:v>70.069999999999993</c:v>
                </c:pt>
                <c:pt idx="2443">
                  <c:v>70.010000000000005</c:v>
                </c:pt>
                <c:pt idx="2444">
                  <c:v>69.959999999999994</c:v>
                </c:pt>
                <c:pt idx="2445">
                  <c:v>69.959999999999994</c:v>
                </c:pt>
                <c:pt idx="2446">
                  <c:v>69.91</c:v>
                </c:pt>
                <c:pt idx="2447">
                  <c:v>69.83</c:v>
                </c:pt>
                <c:pt idx="2448">
                  <c:v>69.78</c:v>
                </c:pt>
                <c:pt idx="2449">
                  <c:v>69.72</c:v>
                </c:pt>
                <c:pt idx="2450">
                  <c:v>69.62</c:v>
                </c:pt>
                <c:pt idx="2451">
                  <c:v>69.62</c:v>
                </c:pt>
                <c:pt idx="2452">
                  <c:v>69.599999999999994</c:v>
                </c:pt>
                <c:pt idx="2453">
                  <c:v>69.5</c:v>
                </c:pt>
                <c:pt idx="2454">
                  <c:v>69.44</c:v>
                </c:pt>
                <c:pt idx="2455">
                  <c:v>69.42</c:v>
                </c:pt>
                <c:pt idx="2456">
                  <c:v>69.349999999999994</c:v>
                </c:pt>
                <c:pt idx="2457">
                  <c:v>69.349999999999994</c:v>
                </c:pt>
                <c:pt idx="2458">
                  <c:v>69.27</c:v>
                </c:pt>
                <c:pt idx="2459">
                  <c:v>69.25</c:v>
                </c:pt>
                <c:pt idx="2460">
                  <c:v>69.16</c:v>
                </c:pt>
                <c:pt idx="2461">
                  <c:v>69.11</c:v>
                </c:pt>
                <c:pt idx="2462">
                  <c:v>69.06</c:v>
                </c:pt>
                <c:pt idx="2463">
                  <c:v>69.06</c:v>
                </c:pt>
                <c:pt idx="2464">
                  <c:v>68.97</c:v>
                </c:pt>
                <c:pt idx="2465">
                  <c:v>68.94</c:v>
                </c:pt>
                <c:pt idx="2466">
                  <c:v>68.91</c:v>
                </c:pt>
                <c:pt idx="2467">
                  <c:v>68.83</c:v>
                </c:pt>
                <c:pt idx="2468">
                  <c:v>68.760000000000005</c:v>
                </c:pt>
                <c:pt idx="2469">
                  <c:v>68.760000000000005</c:v>
                </c:pt>
                <c:pt idx="2470">
                  <c:v>68.709999999999994</c:v>
                </c:pt>
                <c:pt idx="2471">
                  <c:v>68.61</c:v>
                </c:pt>
                <c:pt idx="2472">
                  <c:v>68.59</c:v>
                </c:pt>
                <c:pt idx="2473">
                  <c:v>68.5</c:v>
                </c:pt>
                <c:pt idx="2474">
                  <c:v>68.430000000000007</c:v>
                </c:pt>
                <c:pt idx="2475">
                  <c:v>68.430000000000007</c:v>
                </c:pt>
                <c:pt idx="2476">
                  <c:v>68.41</c:v>
                </c:pt>
                <c:pt idx="2477">
                  <c:v>68.34</c:v>
                </c:pt>
                <c:pt idx="2478">
                  <c:v>68.27</c:v>
                </c:pt>
                <c:pt idx="2479">
                  <c:v>68.260000000000005</c:v>
                </c:pt>
                <c:pt idx="2480">
                  <c:v>68.17</c:v>
                </c:pt>
                <c:pt idx="2481">
                  <c:v>68.17</c:v>
                </c:pt>
                <c:pt idx="2482">
                  <c:v>68.13</c:v>
                </c:pt>
                <c:pt idx="2483">
                  <c:v>68.040000000000006</c:v>
                </c:pt>
                <c:pt idx="2484">
                  <c:v>67.98</c:v>
                </c:pt>
                <c:pt idx="2485">
                  <c:v>67.930000000000007</c:v>
                </c:pt>
                <c:pt idx="2486">
                  <c:v>67.900000000000006</c:v>
                </c:pt>
                <c:pt idx="2487">
                  <c:v>67.900000000000006</c:v>
                </c:pt>
                <c:pt idx="2488">
                  <c:v>67.81</c:v>
                </c:pt>
                <c:pt idx="2489">
                  <c:v>67.8</c:v>
                </c:pt>
                <c:pt idx="2490">
                  <c:v>67.73</c:v>
                </c:pt>
                <c:pt idx="2491">
                  <c:v>67.67</c:v>
                </c:pt>
                <c:pt idx="2492">
                  <c:v>67.599999999999994</c:v>
                </c:pt>
                <c:pt idx="2493">
                  <c:v>67.599999999999994</c:v>
                </c:pt>
                <c:pt idx="2494">
                  <c:v>67.5</c:v>
                </c:pt>
                <c:pt idx="2495">
                  <c:v>67.45</c:v>
                </c:pt>
                <c:pt idx="2496">
                  <c:v>67.44</c:v>
                </c:pt>
                <c:pt idx="2497">
                  <c:v>67.33</c:v>
                </c:pt>
                <c:pt idx="2498">
                  <c:v>67.28</c:v>
                </c:pt>
                <c:pt idx="2499">
                  <c:v>67.28</c:v>
                </c:pt>
                <c:pt idx="2500">
                  <c:v>67.25</c:v>
                </c:pt>
                <c:pt idx="2501">
                  <c:v>67.209999999999994</c:v>
                </c:pt>
                <c:pt idx="2502">
                  <c:v>67.13</c:v>
                </c:pt>
                <c:pt idx="2503">
                  <c:v>67.069999999999993</c:v>
                </c:pt>
                <c:pt idx="2504">
                  <c:v>67</c:v>
                </c:pt>
                <c:pt idx="2505">
                  <c:v>66.94</c:v>
                </c:pt>
                <c:pt idx="2506">
                  <c:v>66.94</c:v>
                </c:pt>
                <c:pt idx="2507">
                  <c:v>66.900000000000006</c:v>
                </c:pt>
                <c:pt idx="2508">
                  <c:v>66.86</c:v>
                </c:pt>
                <c:pt idx="2509">
                  <c:v>66.78</c:v>
                </c:pt>
                <c:pt idx="2510">
                  <c:v>66.75</c:v>
                </c:pt>
                <c:pt idx="2511">
                  <c:v>66.67</c:v>
                </c:pt>
                <c:pt idx="2512">
                  <c:v>66.67</c:v>
                </c:pt>
                <c:pt idx="2513">
                  <c:v>66.59</c:v>
                </c:pt>
                <c:pt idx="2514">
                  <c:v>66.58</c:v>
                </c:pt>
                <c:pt idx="2515">
                  <c:v>66.540000000000006</c:v>
                </c:pt>
                <c:pt idx="2516">
                  <c:v>66.459999999999994</c:v>
                </c:pt>
                <c:pt idx="2517">
                  <c:v>66.41</c:v>
                </c:pt>
                <c:pt idx="2518">
                  <c:v>66.41</c:v>
                </c:pt>
                <c:pt idx="2519">
                  <c:v>66.34</c:v>
                </c:pt>
                <c:pt idx="2520">
                  <c:v>66.239999999999995</c:v>
                </c:pt>
                <c:pt idx="2521">
                  <c:v>66.22</c:v>
                </c:pt>
                <c:pt idx="2522">
                  <c:v>66.16</c:v>
                </c:pt>
                <c:pt idx="2523">
                  <c:v>66.099999999999994</c:v>
                </c:pt>
                <c:pt idx="2524">
                  <c:v>66.099999999999994</c:v>
                </c:pt>
                <c:pt idx="2525">
                  <c:v>66.05</c:v>
                </c:pt>
                <c:pt idx="2526">
                  <c:v>66</c:v>
                </c:pt>
                <c:pt idx="2527">
                  <c:v>65.92</c:v>
                </c:pt>
                <c:pt idx="2528">
                  <c:v>65.900000000000006</c:v>
                </c:pt>
                <c:pt idx="2529">
                  <c:v>65.84</c:v>
                </c:pt>
                <c:pt idx="2530">
                  <c:v>65.84</c:v>
                </c:pt>
                <c:pt idx="2531">
                  <c:v>65.78</c:v>
                </c:pt>
                <c:pt idx="2532">
                  <c:v>65.72</c:v>
                </c:pt>
                <c:pt idx="2533">
                  <c:v>65.61</c:v>
                </c:pt>
                <c:pt idx="2534">
                  <c:v>65.62</c:v>
                </c:pt>
                <c:pt idx="2535">
                  <c:v>65.569999999999993</c:v>
                </c:pt>
                <c:pt idx="2536">
                  <c:v>65.569999999999993</c:v>
                </c:pt>
                <c:pt idx="2537">
                  <c:v>65.52</c:v>
                </c:pt>
                <c:pt idx="2538">
                  <c:v>65.400000000000006</c:v>
                </c:pt>
                <c:pt idx="2539">
                  <c:v>65.400000000000006</c:v>
                </c:pt>
                <c:pt idx="2540">
                  <c:v>65.349999999999994</c:v>
                </c:pt>
                <c:pt idx="2541">
                  <c:v>65.28</c:v>
                </c:pt>
                <c:pt idx="2542">
                  <c:v>65.28</c:v>
                </c:pt>
                <c:pt idx="2543">
                  <c:v>65.25</c:v>
                </c:pt>
                <c:pt idx="2544">
                  <c:v>65.17</c:v>
                </c:pt>
                <c:pt idx="2545">
                  <c:v>65.11</c:v>
                </c:pt>
                <c:pt idx="2546">
                  <c:v>65.069999999999993</c:v>
                </c:pt>
                <c:pt idx="2547">
                  <c:v>65.03</c:v>
                </c:pt>
                <c:pt idx="2548">
                  <c:v>65.03</c:v>
                </c:pt>
                <c:pt idx="2549">
                  <c:v>64.94</c:v>
                </c:pt>
                <c:pt idx="2550">
                  <c:v>64.91</c:v>
                </c:pt>
                <c:pt idx="2551">
                  <c:v>64.819999999999993</c:v>
                </c:pt>
                <c:pt idx="2552">
                  <c:v>64.77</c:v>
                </c:pt>
                <c:pt idx="2553">
                  <c:v>64.77</c:v>
                </c:pt>
                <c:pt idx="2554">
                  <c:v>64.77</c:v>
                </c:pt>
                <c:pt idx="2555">
                  <c:v>64.64</c:v>
                </c:pt>
                <c:pt idx="2556">
                  <c:v>64.599999999999994</c:v>
                </c:pt>
                <c:pt idx="2557">
                  <c:v>64.59</c:v>
                </c:pt>
                <c:pt idx="2558">
                  <c:v>64.489999999999995</c:v>
                </c:pt>
                <c:pt idx="2559">
                  <c:v>64.459999999999994</c:v>
                </c:pt>
                <c:pt idx="2560">
                  <c:v>64.459999999999994</c:v>
                </c:pt>
                <c:pt idx="2561">
                  <c:v>64.400000000000006</c:v>
                </c:pt>
                <c:pt idx="2562">
                  <c:v>64.33</c:v>
                </c:pt>
                <c:pt idx="2563">
                  <c:v>64.319999999999993</c:v>
                </c:pt>
                <c:pt idx="2564">
                  <c:v>64.27</c:v>
                </c:pt>
                <c:pt idx="2565">
                  <c:v>64.209999999999994</c:v>
                </c:pt>
                <c:pt idx="2566">
                  <c:v>64.209999999999994</c:v>
                </c:pt>
                <c:pt idx="2567">
                  <c:v>64.16</c:v>
                </c:pt>
                <c:pt idx="2568">
                  <c:v>64.05</c:v>
                </c:pt>
                <c:pt idx="2569">
                  <c:v>64.040000000000006</c:v>
                </c:pt>
                <c:pt idx="2570">
                  <c:v>64</c:v>
                </c:pt>
                <c:pt idx="2571">
                  <c:v>63.95</c:v>
                </c:pt>
                <c:pt idx="2572">
                  <c:v>63.85</c:v>
                </c:pt>
                <c:pt idx="2573">
                  <c:v>63.85</c:v>
                </c:pt>
                <c:pt idx="2574">
                  <c:v>63.85</c:v>
                </c:pt>
                <c:pt idx="2575">
                  <c:v>63.75</c:v>
                </c:pt>
                <c:pt idx="2576">
                  <c:v>63.69</c:v>
                </c:pt>
                <c:pt idx="2577">
                  <c:v>63.62</c:v>
                </c:pt>
                <c:pt idx="2578">
                  <c:v>63.61</c:v>
                </c:pt>
                <c:pt idx="2579">
                  <c:v>63.61</c:v>
                </c:pt>
                <c:pt idx="2580">
                  <c:v>63.57</c:v>
                </c:pt>
                <c:pt idx="2581">
                  <c:v>63.51</c:v>
                </c:pt>
                <c:pt idx="2582">
                  <c:v>63.49</c:v>
                </c:pt>
                <c:pt idx="2583">
                  <c:v>63.39</c:v>
                </c:pt>
                <c:pt idx="2584">
                  <c:v>63.32</c:v>
                </c:pt>
                <c:pt idx="2585">
                  <c:v>63.32</c:v>
                </c:pt>
                <c:pt idx="2586">
                  <c:v>63.3</c:v>
                </c:pt>
                <c:pt idx="2587">
                  <c:v>63.22</c:v>
                </c:pt>
                <c:pt idx="2588">
                  <c:v>63.17</c:v>
                </c:pt>
                <c:pt idx="2589">
                  <c:v>63.16</c:v>
                </c:pt>
                <c:pt idx="2590">
                  <c:v>63.06</c:v>
                </c:pt>
                <c:pt idx="2591">
                  <c:v>63.06</c:v>
                </c:pt>
                <c:pt idx="2592">
                  <c:v>63.06</c:v>
                </c:pt>
                <c:pt idx="2593">
                  <c:v>62.99</c:v>
                </c:pt>
                <c:pt idx="2594">
                  <c:v>62.89</c:v>
                </c:pt>
                <c:pt idx="2595">
                  <c:v>62.88</c:v>
                </c:pt>
                <c:pt idx="2596">
                  <c:v>62.83</c:v>
                </c:pt>
                <c:pt idx="2597">
                  <c:v>62.83</c:v>
                </c:pt>
                <c:pt idx="2598">
                  <c:v>62.74</c:v>
                </c:pt>
                <c:pt idx="2599">
                  <c:v>62.74</c:v>
                </c:pt>
                <c:pt idx="2600">
                  <c:v>62.69</c:v>
                </c:pt>
                <c:pt idx="2601">
                  <c:v>62.63</c:v>
                </c:pt>
                <c:pt idx="2602">
                  <c:v>62.58</c:v>
                </c:pt>
                <c:pt idx="2603">
                  <c:v>62.58</c:v>
                </c:pt>
                <c:pt idx="2604">
                  <c:v>62.48</c:v>
                </c:pt>
                <c:pt idx="2605">
                  <c:v>62.43</c:v>
                </c:pt>
                <c:pt idx="2606">
                  <c:v>62.43</c:v>
                </c:pt>
                <c:pt idx="2607">
                  <c:v>62.36</c:v>
                </c:pt>
                <c:pt idx="2608">
                  <c:v>62.29</c:v>
                </c:pt>
                <c:pt idx="2609">
                  <c:v>62.29</c:v>
                </c:pt>
                <c:pt idx="2610">
                  <c:v>62.26</c:v>
                </c:pt>
                <c:pt idx="2611">
                  <c:v>62.18</c:v>
                </c:pt>
                <c:pt idx="2612">
                  <c:v>62.17</c:v>
                </c:pt>
                <c:pt idx="2613">
                  <c:v>62.1</c:v>
                </c:pt>
                <c:pt idx="2614">
                  <c:v>62.01</c:v>
                </c:pt>
                <c:pt idx="2615">
                  <c:v>62.01</c:v>
                </c:pt>
                <c:pt idx="2616">
                  <c:v>62.02</c:v>
                </c:pt>
                <c:pt idx="2617">
                  <c:v>61.94</c:v>
                </c:pt>
                <c:pt idx="2618">
                  <c:v>61.93</c:v>
                </c:pt>
                <c:pt idx="2619">
                  <c:v>61.81</c:v>
                </c:pt>
                <c:pt idx="2620">
                  <c:v>61.79</c:v>
                </c:pt>
                <c:pt idx="2621">
                  <c:v>61.79</c:v>
                </c:pt>
                <c:pt idx="2622">
                  <c:v>61.76</c:v>
                </c:pt>
                <c:pt idx="2623">
                  <c:v>61.74</c:v>
                </c:pt>
                <c:pt idx="2624">
                  <c:v>61.63</c:v>
                </c:pt>
                <c:pt idx="2625">
                  <c:v>61.56</c:v>
                </c:pt>
                <c:pt idx="2626">
                  <c:v>61.57</c:v>
                </c:pt>
                <c:pt idx="2627">
                  <c:v>61.57</c:v>
                </c:pt>
                <c:pt idx="2628">
                  <c:v>61.46</c:v>
                </c:pt>
                <c:pt idx="2629">
                  <c:v>61.46</c:v>
                </c:pt>
                <c:pt idx="2630">
                  <c:v>61.41</c:v>
                </c:pt>
                <c:pt idx="2631">
                  <c:v>61.32</c:v>
                </c:pt>
                <c:pt idx="2632">
                  <c:v>61.32</c:v>
                </c:pt>
                <c:pt idx="2633">
                  <c:v>61.32</c:v>
                </c:pt>
                <c:pt idx="2634">
                  <c:v>61.22</c:v>
                </c:pt>
                <c:pt idx="2635">
                  <c:v>61.22</c:v>
                </c:pt>
                <c:pt idx="2636">
                  <c:v>61.14</c:v>
                </c:pt>
                <c:pt idx="2637">
                  <c:v>61.11</c:v>
                </c:pt>
                <c:pt idx="2638">
                  <c:v>61.07</c:v>
                </c:pt>
                <c:pt idx="2639">
                  <c:v>61.07</c:v>
                </c:pt>
                <c:pt idx="2640">
                  <c:v>60.97</c:v>
                </c:pt>
                <c:pt idx="2641">
                  <c:v>60.95</c:v>
                </c:pt>
                <c:pt idx="2642">
                  <c:v>60.93</c:v>
                </c:pt>
                <c:pt idx="2643">
                  <c:v>60.84</c:v>
                </c:pt>
                <c:pt idx="2644">
                  <c:v>60.79</c:v>
                </c:pt>
                <c:pt idx="2645">
                  <c:v>60.74</c:v>
                </c:pt>
                <c:pt idx="2646">
                  <c:v>60.74</c:v>
                </c:pt>
                <c:pt idx="2647">
                  <c:v>60.69</c:v>
                </c:pt>
                <c:pt idx="2648">
                  <c:v>60.66</c:v>
                </c:pt>
                <c:pt idx="2649">
                  <c:v>60.6</c:v>
                </c:pt>
                <c:pt idx="2650">
                  <c:v>60.54</c:v>
                </c:pt>
                <c:pt idx="2651">
                  <c:v>60.52</c:v>
                </c:pt>
                <c:pt idx="2652">
                  <c:v>60.52</c:v>
                </c:pt>
                <c:pt idx="2653">
                  <c:v>60.43</c:v>
                </c:pt>
                <c:pt idx="2654">
                  <c:v>60.39</c:v>
                </c:pt>
                <c:pt idx="2655">
                  <c:v>60.37</c:v>
                </c:pt>
                <c:pt idx="2656">
                  <c:v>60.29</c:v>
                </c:pt>
                <c:pt idx="2657">
                  <c:v>60.28</c:v>
                </c:pt>
                <c:pt idx="2658">
                  <c:v>60.28</c:v>
                </c:pt>
                <c:pt idx="2659">
                  <c:v>60.23</c:v>
                </c:pt>
                <c:pt idx="2660">
                  <c:v>60.12</c:v>
                </c:pt>
                <c:pt idx="2661">
                  <c:v>60.12</c:v>
                </c:pt>
                <c:pt idx="2662">
                  <c:v>60.06</c:v>
                </c:pt>
                <c:pt idx="2663">
                  <c:v>60.01</c:v>
                </c:pt>
                <c:pt idx="2664">
                  <c:v>60.01</c:v>
                </c:pt>
                <c:pt idx="2665">
                  <c:v>59.98</c:v>
                </c:pt>
                <c:pt idx="2666">
                  <c:v>59.92</c:v>
                </c:pt>
                <c:pt idx="2667">
                  <c:v>59.88</c:v>
                </c:pt>
                <c:pt idx="2668">
                  <c:v>59.84</c:v>
                </c:pt>
                <c:pt idx="2669">
                  <c:v>59.78</c:v>
                </c:pt>
                <c:pt idx="2670">
                  <c:v>59.78</c:v>
                </c:pt>
                <c:pt idx="2671">
                  <c:v>59.7</c:v>
                </c:pt>
                <c:pt idx="2672">
                  <c:v>59.68</c:v>
                </c:pt>
                <c:pt idx="2673">
                  <c:v>59.65</c:v>
                </c:pt>
                <c:pt idx="2674">
                  <c:v>59.54</c:v>
                </c:pt>
                <c:pt idx="2675">
                  <c:v>59.53</c:v>
                </c:pt>
                <c:pt idx="2676">
                  <c:v>59.53</c:v>
                </c:pt>
                <c:pt idx="2677">
                  <c:v>59.49</c:v>
                </c:pt>
                <c:pt idx="2678">
                  <c:v>59.45</c:v>
                </c:pt>
                <c:pt idx="2679">
                  <c:v>59.38</c:v>
                </c:pt>
                <c:pt idx="2680">
                  <c:v>59.31</c:v>
                </c:pt>
                <c:pt idx="2681">
                  <c:v>59.29</c:v>
                </c:pt>
                <c:pt idx="2682">
                  <c:v>59.29</c:v>
                </c:pt>
                <c:pt idx="2683">
                  <c:v>59.27</c:v>
                </c:pt>
                <c:pt idx="2684">
                  <c:v>59.25</c:v>
                </c:pt>
                <c:pt idx="2685">
                  <c:v>59.16</c:v>
                </c:pt>
                <c:pt idx="2686">
                  <c:v>59.11</c:v>
                </c:pt>
                <c:pt idx="2687">
                  <c:v>59.01</c:v>
                </c:pt>
                <c:pt idx="2688">
                  <c:v>59.01</c:v>
                </c:pt>
                <c:pt idx="2689">
                  <c:v>59.03</c:v>
                </c:pt>
                <c:pt idx="2690">
                  <c:v>58.97</c:v>
                </c:pt>
                <c:pt idx="2691">
                  <c:v>58.9</c:v>
                </c:pt>
                <c:pt idx="2692">
                  <c:v>58.89</c:v>
                </c:pt>
                <c:pt idx="2693">
                  <c:v>58.81</c:v>
                </c:pt>
                <c:pt idx="2694">
                  <c:v>58.81</c:v>
                </c:pt>
                <c:pt idx="2695">
                  <c:v>58.72</c:v>
                </c:pt>
                <c:pt idx="2696">
                  <c:v>58.74</c:v>
                </c:pt>
                <c:pt idx="2697">
                  <c:v>58.63</c:v>
                </c:pt>
                <c:pt idx="2698">
                  <c:v>58.66</c:v>
                </c:pt>
                <c:pt idx="2699">
                  <c:v>58.58</c:v>
                </c:pt>
                <c:pt idx="2700">
                  <c:v>58.58</c:v>
                </c:pt>
                <c:pt idx="2701">
                  <c:v>58.5</c:v>
                </c:pt>
                <c:pt idx="2702">
                  <c:v>58.5</c:v>
                </c:pt>
                <c:pt idx="2703">
                  <c:v>58.46</c:v>
                </c:pt>
                <c:pt idx="2704">
                  <c:v>58.4</c:v>
                </c:pt>
                <c:pt idx="2705">
                  <c:v>58.34</c:v>
                </c:pt>
                <c:pt idx="2706">
                  <c:v>58.34</c:v>
                </c:pt>
                <c:pt idx="2707">
                  <c:v>58.31</c:v>
                </c:pt>
                <c:pt idx="2708">
                  <c:v>58.23</c:v>
                </c:pt>
                <c:pt idx="2709">
                  <c:v>58.23</c:v>
                </c:pt>
                <c:pt idx="2710">
                  <c:v>58.15</c:v>
                </c:pt>
                <c:pt idx="2711">
                  <c:v>58.11</c:v>
                </c:pt>
                <c:pt idx="2712">
                  <c:v>58.09</c:v>
                </c:pt>
                <c:pt idx="2713">
                  <c:v>58.09</c:v>
                </c:pt>
                <c:pt idx="2714">
                  <c:v>58.03</c:v>
                </c:pt>
                <c:pt idx="2715">
                  <c:v>57.96</c:v>
                </c:pt>
                <c:pt idx="2716">
                  <c:v>57.95</c:v>
                </c:pt>
                <c:pt idx="2717">
                  <c:v>57.88</c:v>
                </c:pt>
                <c:pt idx="2718">
                  <c:v>57.84</c:v>
                </c:pt>
                <c:pt idx="2719">
                  <c:v>57.84</c:v>
                </c:pt>
                <c:pt idx="2720">
                  <c:v>57.75</c:v>
                </c:pt>
                <c:pt idx="2721">
                  <c:v>57.74</c:v>
                </c:pt>
                <c:pt idx="2722">
                  <c:v>57.71</c:v>
                </c:pt>
                <c:pt idx="2723">
                  <c:v>57.68</c:v>
                </c:pt>
                <c:pt idx="2724">
                  <c:v>57.61</c:v>
                </c:pt>
                <c:pt idx="2725">
                  <c:v>57.61</c:v>
                </c:pt>
                <c:pt idx="2726">
                  <c:v>57.52</c:v>
                </c:pt>
                <c:pt idx="2727">
                  <c:v>57.49</c:v>
                </c:pt>
                <c:pt idx="2728">
                  <c:v>57.49</c:v>
                </c:pt>
                <c:pt idx="2729">
                  <c:v>57.4</c:v>
                </c:pt>
                <c:pt idx="2730">
                  <c:v>57.39</c:v>
                </c:pt>
                <c:pt idx="2731">
                  <c:v>57.39</c:v>
                </c:pt>
                <c:pt idx="2732">
                  <c:v>57.33</c:v>
                </c:pt>
                <c:pt idx="2733">
                  <c:v>57.3</c:v>
                </c:pt>
                <c:pt idx="2734">
                  <c:v>57.25</c:v>
                </c:pt>
                <c:pt idx="2735">
                  <c:v>57.22</c:v>
                </c:pt>
                <c:pt idx="2736">
                  <c:v>57.17</c:v>
                </c:pt>
                <c:pt idx="2737">
                  <c:v>57.17</c:v>
                </c:pt>
                <c:pt idx="2738">
                  <c:v>57.14</c:v>
                </c:pt>
                <c:pt idx="2739">
                  <c:v>57.06</c:v>
                </c:pt>
                <c:pt idx="2740">
                  <c:v>56.99</c:v>
                </c:pt>
                <c:pt idx="2741">
                  <c:v>56.97</c:v>
                </c:pt>
                <c:pt idx="2742">
                  <c:v>56.93</c:v>
                </c:pt>
                <c:pt idx="2743">
                  <c:v>56.93</c:v>
                </c:pt>
                <c:pt idx="2744">
                  <c:v>56.86</c:v>
                </c:pt>
                <c:pt idx="2745">
                  <c:v>56.87</c:v>
                </c:pt>
                <c:pt idx="2746">
                  <c:v>56.77</c:v>
                </c:pt>
                <c:pt idx="2747">
                  <c:v>56.77</c:v>
                </c:pt>
                <c:pt idx="2748">
                  <c:v>56.71</c:v>
                </c:pt>
                <c:pt idx="2749">
                  <c:v>56.71</c:v>
                </c:pt>
                <c:pt idx="2750">
                  <c:v>56.65</c:v>
                </c:pt>
                <c:pt idx="2751">
                  <c:v>56.61</c:v>
                </c:pt>
                <c:pt idx="2752">
                  <c:v>56.6</c:v>
                </c:pt>
                <c:pt idx="2753">
                  <c:v>56.49</c:v>
                </c:pt>
                <c:pt idx="2754">
                  <c:v>56.51</c:v>
                </c:pt>
                <c:pt idx="2755">
                  <c:v>56.51</c:v>
                </c:pt>
                <c:pt idx="2756">
                  <c:v>56.46</c:v>
                </c:pt>
                <c:pt idx="2757">
                  <c:v>56.4</c:v>
                </c:pt>
                <c:pt idx="2758">
                  <c:v>56.35</c:v>
                </c:pt>
                <c:pt idx="2759">
                  <c:v>56.32</c:v>
                </c:pt>
                <c:pt idx="2760">
                  <c:v>56.24</c:v>
                </c:pt>
                <c:pt idx="2761">
                  <c:v>56.24</c:v>
                </c:pt>
                <c:pt idx="2762">
                  <c:v>56.25</c:v>
                </c:pt>
                <c:pt idx="2763">
                  <c:v>56.15</c:v>
                </c:pt>
                <c:pt idx="2764">
                  <c:v>56.1</c:v>
                </c:pt>
                <c:pt idx="2765">
                  <c:v>56.1</c:v>
                </c:pt>
                <c:pt idx="2766">
                  <c:v>56.02</c:v>
                </c:pt>
                <c:pt idx="2767">
                  <c:v>56.02</c:v>
                </c:pt>
                <c:pt idx="2768">
                  <c:v>56.04</c:v>
                </c:pt>
                <c:pt idx="2769">
                  <c:v>55.93</c:v>
                </c:pt>
                <c:pt idx="2770">
                  <c:v>55.91</c:v>
                </c:pt>
                <c:pt idx="2771">
                  <c:v>55.82</c:v>
                </c:pt>
                <c:pt idx="2772">
                  <c:v>55.77</c:v>
                </c:pt>
                <c:pt idx="2773">
                  <c:v>55.77</c:v>
                </c:pt>
                <c:pt idx="2774">
                  <c:v>55.78</c:v>
                </c:pt>
                <c:pt idx="2775">
                  <c:v>55.74</c:v>
                </c:pt>
                <c:pt idx="2776">
                  <c:v>55.7</c:v>
                </c:pt>
                <c:pt idx="2777">
                  <c:v>55.66</c:v>
                </c:pt>
                <c:pt idx="2778">
                  <c:v>55.57</c:v>
                </c:pt>
                <c:pt idx="2779">
                  <c:v>55.57</c:v>
                </c:pt>
                <c:pt idx="2780">
                  <c:v>55.58</c:v>
                </c:pt>
                <c:pt idx="2781">
                  <c:v>55.51</c:v>
                </c:pt>
                <c:pt idx="2782">
                  <c:v>55.49</c:v>
                </c:pt>
                <c:pt idx="2783">
                  <c:v>55.4</c:v>
                </c:pt>
                <c:pt idx="2784">
                  <c:v>55.37</c:v>
                </c:pt>
                <c:pt idx="2785">
                  <c:v>55.36</c:v>
                </c:pt>
                <c:pt idx="2786">
                  <c:v>55.36</c:v>
                </c:pt>
                <c:pt idx="2787">
                  <c:v>55.27</c:v>
                </c:pt>
                <c:pt idx="2788">
                  <c:v>55.26</c:v>
                </c:pt>
                <c:pt idx="2789">
                  <c:v>55.25</c:v>
                </c:pt>
                <c:pt idx="2790">
                  <c:v>55.17</c:v>
                </c:pt>
                <c:pt idx="2791">
                  <c:v>55.17</c:v>
                </c:pt>
                <c:pt idx="2792">
                  <c:v>55.17</c:v>
                </c:pt>
                <c:pt idx="2793">
                  <c:v>55.11</c:v>
                </c:pt>
                <c:pt idx="2794">
                  <c:v>55.08</c:v>
                </c:pt>
                <c:pt idx="2795">
                  <c:v>54.99</c:v>
                </c:pt>
                <c:pt idx="2796">
                  <c:v>54.99</c:v>
                </c:pt>
                <c:pt idx="2797">
                  <c:v>54.94</c:v>
                </c:pt>
                <c:pt idx="2798">
                  <c:v>54.94</c:v>
                </c:pt>
                <c:pt idx="2799">
                  <c:v>54.85</c:v>
                </c:pt>
                <c:pt idx="2800">
                  <c:v>54.84</c:v>
                </c:pt>
                <c:pt idx="2801">
                  <c:v>54.81</c:v>
                </c:pt>
                <c:pt idx="2802">
                  <c:v>54.77</c:v>
                </c:pt>
                <c:pt idx="2803">
                  <c:v>54.71</c:v>
                </c:pt>
                <c:pt idx="2804">
                  <c:v>54.71</c:v>
                </c:pt>
                <c:pt idx="2805">
                  <c:v>54.68</c:v>
                </c:pt>
                <c:pt idx="2806">
                  <c:v>54.64</c:v>
                </c:pt>
                <c:pt idx="2807">
                  <c:v>54.63</c:v>
                </c:pt>
                <c:pt idx="2808">
                  <c:v>54.51</c:v>
                </c:pt>
                <c:pt idx="2809">
                  <c:v>54.46</c:v>
                </c:pt>
                <c:pt idx="2810">
                  <c:v>54.46</c:v>
                </c:pt>
                <c:pt idx="2811">
                  <c:v>54.5</c:v>
                </c:pt>
                <c:pt idx="2812">
                  <c:v>54.42</c:v>
                </c:pt>
                <c:pt idx="2813">
                  <c:v>54.36</c:v>
                </c:pt>
                <c:pt idx="2814">
                  <c:v>54.37</c:v>
                </c:pt>
                <c:pt idx="2815">
                  <c:v>54.28</c:v>
                </c:pt>
                <c:pt idx="2816">
                  <c:v>54.28</c:v>
                </c:pt>
                <c:pt idx="2817">
                  <c:v>54.28</c:v>
                </c:pt>
                <c:pt idx="2818">
                  <c:v>54.2</c:v>
                </c:pt>
                <c:pt idx="2819">
                  <c:v>54.17</c:v>
                </c:pt>
                <c:pt idx="2820">
                  <c:v>54.15</c:v>
                </c:pt>
                <c:pt idx="2821">
                  <c:v>54.11</c:v>
                </c:pt>
                <c:pt idx="2822">
                  <c:v>54.11</c:v>
                </c:pt>
                <c:pt idx="2823">
                  <c:v>54.04</c:v>
                </c:pt>
                <c:pt idx="2824">
                  <c:v>54</c:v>
                </c:pt>
                <c:pt idx="2825">
                  <c:v>53.95</c:v>
                </c:pt>
                <c:pt idx="2826">
                  <c:v>53.88</c:v>
                </c:pt>
                <c:pt idx="2827">
                  <c:v>53.88</c:v>
                </c:pt>
                <c:pt idx="2828">
                  <c:v>53.88</c:v>
                </c:pt>
                <c:pt idx="2829">
                  <c:v>53.8</c:v>
                </c:pt>
                <c:pt idx="2830">
                  <c:v>53.76</c:v>
                </c:pt>
                <c:pt idx="2831">
                  <c:v>53.74</c:v>
                </c:pt>
                <c:pt idx="2832">
                  <c:v>53.69</c:v>
                </c:pt>
                <c:pt idx="2833">
                  <c:v>53.68</c:v>
                </c:pt>
                <c:pt idx="2834">
                  <c:v>53.68</c:v>
                </c:pt>
                <c:pt idx="2835">
                  <c:v>53.64</c:v>
                </c:pt>
                <c:pt idx="2836">
                  <c:v>53.59</c:v>
                </c:pt>
                <c:pt idx="2837">
                  <c:v>53.57</c:v>
                </c:pt>
                <c:pt idx="2838">
                  <c:v>53.52</c:v>
                </c:pt>
                <c:pt idx="2839">
                  <c:v>53.47</c:v>
                </c:pt>
                <c:pt idx="2840">
                  <c:v>53.47</c:v>
                </c:pt>
                <c:pt idx="2841">
                  <c:v>53.45</c:v>
                </c:pt>
                <c:pt idx="2842">
                  <c:v>53.4</c:v>
                </c:pt>
                <c:pt idx="2843">
                  <c:v>53.33</c:v>
                </c:pt>
                <c:pt idx="2844">
                  <c:v>53.33</c:v>
                </c:pt>
                <c:pt idx="2845">
                  <c:v>53.26</c:v>
                </c:pt>
                <c:pt idx="2846">
                  <c:v>53.26</c:v>
                </c:pt>
                <c:pt idx="2847">
                  <c:v>53.22</c:v>
                </c:pt>
                <c:pt idx="2848">
                  <c:v>53.21</c:v>
                </c:pt>
                <c:pt idx="2849">
                  <c:v>53.15</c:v>
                </c:pt>
                <c:pt idx="2850">
                  <c:v>53.06</c:v>
                </c:pt>
                <c:pt idx="2851">
                  <c:v>53.05</c:v>
                </c:pt>
                <c:pt idx="2852">
                  <c:v>53.05</c:v>
                </c:pt>
                <c:pt idx="2853">
                  <c:v>53.03</c:v>
                </c:pt>
                <c:pt idx="2854">
                  <c:v>52.97</c:v>
                </c:pt>
                <c:pt idx="2855">
                  <c:v>52.92</c:v>
                </c:pt>
                <c:pt idx="2856">
                  <c:v>52.93</c:v>
                </c:pt>
                <c:pt idx="2857">
                  <c:v>52.82</c:v>
                </c:pt>
                <c:pt idx="2858">
                  <c:v>52.82</c:v>
                </c:pt>
                <c:pt idx="2859">
                  <c:v>52.81</c:v>
                </c:pt>
                <c:pt idx="2860">
                  <c:v>52.78</c:v>
                </c:pt>
                <c:pt idx="2861">
                  <c:v>52.7</c:v>
                </c:pt>
                <c:pt idx="2862">
                  <c:v>52.72</c:v>
                </c:pt>
                <c:pt idx="2863">
                  <c:v>52.67</c:v>
                </c:pt>
                <c:pt idx="2864">
                  <c:v>52.67</c:v>
                </c:pt>
                <c:pt idx="2865">
                  <c:v>52.6</c:v>
                </c:pt>
                <c:pt idx="2866">
                  <c:v>52.6</c:v>
                </c:pt>
                <c:pt idx="2867">
                  <c:v>52.57</c:v>
                </c:pt>
                <c:pt idx="2868">
                  <c:v>52.46</c:v>
                </c:pt>
                <c:pt idx="2869">
                  <c:v>52.48</c:v>
                </c:pt>
                <c:pt idx="2870">
                  <c:v>52.43</c:v>
                </c:pt>
                <c:pt idx="2871">
                  <c:v>52.43</c:v>
                </c:pt>
                <c:pt idx="2872">
                  <c:v>52.36</c:v>
                </c:pt>
                <c:pt idx="2873">
                  <c:v>52.36</c:v>
                </c:pt>
                <c:pt idx="2874">
                  <c:v>52.32</c:v>
                </c:pt>
                <c:pt idx="2875">
                  <c:v>52.24</c:v>
                </c:pt>
                <c:pt idx="2876">
                  <c:v>52.25</c:v>
                </c:pt>
                <c:pt idx="2877">
                  <c:v>52.25</c:v>
                </c:pt>
                <c:pt idx="2878">
                  <c:v>52.16</c:v>
                </c:pt>
                <c:pt idx="2879">
                  <c:v>52.11</c:v>
                </c:pt>
                <c:pt idx="2880">
                  <c:v>52.17</c:v>
                </c:pt>
                <c:pt idx="2881">
                  <c:v>52.07</c:v>
                </c:pt>
                <c:pt idx="2882">
                  <c:v>52.05</c:v>
                </c:pt>
                <c:pt idx="2883">
                  <c:v>52.05</c:v>
                </c:pt>
                <c:pt idx="2884">
                  <c:v>51.99</c:v>
                </c:pt>
                <c:pt idx="2885">
                  <c:v>51.93</c:v>
                </c:pt>
                <c:pt idx="2886">
                  <c:v>51.92</c:v>
                </c:pt>
                <c:pt idx="2887">
                  <c:v>51.9</c:v>
                </c:pt>
                <c:pt idx="2888">
                  <c:v>51.86</c:v>
                </c:pt>
                <c:pt idx="2889">
                  <c:v>51.86</c:v>
                </c:pt>
                <c:pt idx="2890">
                  <c:v>51.82</c:v>
                </c:pt>
                <c:pt idx="2891">
                  <c:v>51.77</c:v>
                </c:pt>
                <c:pt idx="2892">
                  <c:v>51.71</c:v>
                </c:pt>
                <c:pt idx="2893">
                  <c:v>51.69</c:v>
                </c:pt>
                <c:pt idx="2894">
                  <c:v>51.61</c:v>
                </c:pt>
                <c:pt idx="2895">
                  <c:v>51.61</c:v>
                </c:pt>
                <c:pt idx="2896">
                  <c:v>51.6</c:v>
                </c:pt>
                <c:pt idx="2897">
                  <c:v>51.61</c:v>
                </c:pt>
                <c:pt idx="2898">
                  <c:v>51.52</c:v>
                </c:pt>
                <c:pt idx="2899">
                  <c:v>51.46</c:v>
                </c:pt>
                <c:pt idx="2900">
                  <c:v>51.47</c:v>
                </c:pt>
                <c:pt idx="2901">
                  <c:v>51.47</c:v>
                </c:pt>
                <c:pt idx="2902">
                  <c:v>51.39</c:v>
                </c:pt>
                <c:pt idx="2903">
                  <c:v>51.39</c:v>
                </c:pt>
                <c:pt idx="2904">
                  <c:v>51.37</c:v>
                </c:pt>
                <c:pt idx="2905">
                  <c:v>51.29</c:v>
                </c:pt>
                <c:pt idx="2906">
                  <c:v>51.29</c:v>
                </c:pt>
                <c:pt idx="2907">
                  <c:v>51.29</c:v>
                </c:pt>
                <c:pt idx="2908">
                  <c:v>51.24</c:v>
                </c:pt>
                <c:pt idx="2909">
                  <c:v>51.2</c:v>
                </c:pt>
                <c:pt idx="2910">
                  <c:v>51.16</c:v>
                </c:pt>
                <c:pt idx="2911">
                  <c:v>51.11</c:v>
                </c:pt>
                <c:pt idx="2912">
                  <c:v>51.04</c:v>
                </c:pt>
                <c:pt idx="2913">
                  <c:v>51.04</c:v>
                </c:pt>
                <c:pt idx="2914">
                  <c:v>51.05</c:v>
                </c:pt>
                <c:pt idx="2915">
                  <c:v>50.97</c:v>
                </c:pt>
                <c:pt idx="2916">
                  <c:v>50.96</c:v>
                </c:pt>
                <c:pt idx="2917">
                  <c:v>50.95</c:v>
                </c:pt>
                <c:pt idx="2918">
                  <c:v>50.91</c:v>
                </c:pt>
                <c:pt idx="2919">
                  <c:v>50.91</c:v>
                </c:pt>
                <c:pt idx="2920">
                  <c:v>50.81</c:v>
                </c:pt>
                <c:pt idx="2921">
                  <c:v>50.81</c:v>
                </c:pt>
                <c:pt idx="2922">
                  <c:v>50.73</c:v>
                </c:pt>
                <c:pt idx="2923">
                  <c:v>50.75</c:v>
                </c:pt>
                <c:pt idx="2924">
                  <c:v>50.75</c:v>
                </c:pt>
                <c:pt idx="2925">
                  <c:v>50.75</c:v>
                </c:pt>
                <c:pt idx="2926">
                  <c:v>50.62</c:v>
                </c:pt>
                <c:pt idx="2927">
                  <c:v>50.65</c:v>
                </c:pt>
                <c:pt idx="2928">
                  <c:v>50.6</c:v>
                </c:pt>
                <c:pt idx="2929">
                  <c:v>50.57</c:v>
                </c:pt>
                <c:pt idx="2930">
                  <c:v>50.52</c:v>
                </c:pt>
                <c:pt idx="2931">
                  <c:v>50.52</c:v>
                </c:pt>
                <c:pt idx="2932">
                  <c:v>50.48</c:v>
                </c:pt>
                <c:pt idx="2933">
                  <c:v>50.41</c:v>
                </c:pt>
                <c:pt idx="2934">
                  <c:v>50.42</c:v>
                </c:pt>
                <c:pt idx="2935">
                  <c:v>50.37</c:v>
                </c:pt>
                <c:pt idx="2936">
                  <c:v>50.34</c:v>
                </c:pt>
                <c:pt idx="2937">
                  <c:v>50.34</c:v>
                </c:pt>
                <c:pt idx="2938">
                  <c:v>50.31</c:v>
                </c:pt>
                <c:pt idx="2939">
                  <c:v>50.23</c:v>
                </c:pt>
                <c:pt idx="2940">
                  <c:v>50.2</c:v>
                </c:pt>
                <c:pt idx="2941">
                  <c:v>50.18</c:v>
                </c:pt>
                <c:pt idx="2942">
                  <c:v>50.13</c:v>
                </c:pt>
                <c:pt idx="2943">
                  <c:v>50.13</c:v>
                </c:pt>
                <c:pt idx="2944">
                  <c:v>50.13</c:v>
                </c:pt>
                <c:pt idx="2945">
                  <c:v>50.09</c:v>
                </c:pt>
                <c:pt idx="2946">
                  <c:v>50.01</c:v>
                </c:pt>
                <c:pt idx="2947">
                  <c:v>50.04</c:v>
                </c:pt>
                <c:pt idx="2948">
                  <c:v>49.98</c:v>
                </c:pt>
                <c:pt idx="2949">
                  <c:v>49.92</c:v>
                </c:pt>
                <c:pt idx="2950">
                  <c:v>49.92</c:v>
                </c:pt>
                <c:pt idx="2951">
                  <c:v>49.9</c:v>
                </c:pt>
                <c:pt idx="2952">
                  <c:v>49.87</c:v>
                </c:pt>
                <c:pt idx="2953">
                  <c:v>49.8</c:v>
                </c:pt>
                <c:pt idx="2954">
                  <c:v>49.8</c:v>
                </c:pt>
                <c:pt idx="2955">
                  <c:v>49.75</c:v>
                </c:pt>
                <c:pt idx="2956">
                  <c:v>49.75</c:v>
                </c:pt>
                <c:pt idx="2957">
                  <c:v>49.7</c:v>
                </c:pt>
                <c:pt idx="2958">
                  <c:v>49.68</c:v>
                </c:pt>
                <c:pt idx="2959">
                  <c:v>49.58</c:v>
                </c:pt>
                <c:pt idx="2960">
                  <c:v>49.57</c:v>
                </c:pt>
                <c:pt idx="2961">
                  <c:v>49.58</c:v>
                </c:pt>
                <c:pt idx="2962">
                  <c:v>49.58</c:v>
                </c:pt>
                <c:pt idx="2963">
                  <c:v>49.52</c:v>
                </c:pt>
                <c:pt idx="2964">
                  <c:v>49.54</c:v>
                </c:pt>
                <c:pt idx="2965">
                  <c:v>49.47</c:v>
                </c:pt>
                <c:pt idx="2966">
                  <c:v>49.39</c:v>
                </c:pt>
                <c:pt idx="2967">
                  <c:v>49.4</c:v>
                </c:pt>
                <c:pt idx="2968">
                  <c:v>49.4</c:v>
                </c:pt>
                <c:pt idx="2969">
                  <c:v>49.38</c:v>
                </c:pt>
                <c:pt idx="2970">
                  <c:v>49.32</c:v>
                </c:pt>
                <c:pt idx="2971">
                  <c:v>49.28</c:v>
                </c:pt>
                <c:pt idx="2972">
                  <c:v>49.26</c:v>
                </c:pt>
                <c:pt idx="2973">
                  <c:v>49.18</c:v>
                </c:pt>
                <c:pt idx="2974">
                  <c:v>49.18</c:v>
                </c:pt>
                <c:pt idx="2975">
                  <c:v>49.19</c:v>
                </c:pt>
                <c:pt idx="2976">
                  <c:v>49.14</c:v>
                </c:pt>
                <c:pt idx="2977">
                  <c:v>49.09</c:v>
                </c:pt>
                <c:pt idx="2978">
                  <c:v>49.08</c:v>
                </c:pt>
                <c:pt idx="2979">
                  <c:v>49.03</c:v>
                </c:pt>
                <c:pt idx="2980">
                  <c:v>49.03</c:v>
                </c:pt>
                <c:pt idx="2981">
                  <c:v>48.97</c:v>
                </c:pt>
                <c:pt idx="2982">
                  <c:v>48.97</c:v>
                </c:pt>
                <c:pt idx="2983">
                  <c:v>48.96</c:v>
                </c:pt>
                <c:pt idx="2984">
                  <c:v>48.9</c:v>
                </c:pt>
                <c:pt idx="2985">
                  <c:v>48.87</c:v>
                </c:pt>
                <c:pt idx="2986">
                  <c:v>48.87</c:v>
                </c:pt>
                <c:pt idx="2987">
                  <c:v>48.81</c:v>
                </c:pt>
                <c:pt idx="2988">
                  <c:v>48.81</c:v>
                </c:pt>
                <c:pt idx="2989">
                  <c:v>48.77</c:v>
                </c:pt>
                <c:pt idx="2990">
                  <c:v>48.73</c:v>
                </c:pt>
                <c:pt idx="2991">
                  <c:v>48.68</c:v>
                </c:pt>
                <c:pt idx="2992">
                  <c:v>48.68</c:v>
                </c:pt>
                <c:pt idx="2993">
                  <c:v>48.65</c:v>
                </c:pt>
                <c:pt idx="2994">
                  <c:v>48.61</c:v>
                </c:pt>
                <c:pt idx="2995">
                  <c:v>48.58</c:v>
                </c:pt>
                <c:pt idx="2996">
                  <c:v>48.54</c:v>
                </c:pt>
                <c:pt idx="2997">
                  <c:v>48.51</c:v>
                </c:pt>
                <c:pt idx="2998">
                  <c:v>48.51</c:v>
                </c:pt>
                <c:pt idx="2999">
                  <c:v>48.5</c:v>
                </c:pt>
                <c:pt idx="3000">
                  <c:v>48.42</c:v>
                </c:pt>
                <c:pt idx="3001">
                  <c:v>48.38</c:v>
                </c:pt>
                <c:pt idx="3002">
                  <c:v>48.39</c:v>
                </c:pt>
                <c:pt idx="3003">
                  <c:v>48.33</c:v>
                </c:pt>
                <c:pt idx="3004">
                  <c:v>48.33</c:v>
                </c:pt>
                <c:pt idx="3005">
                  <c:v>48.33</c:v>
                </c:pt>
                <c:pt idx="3006">
                  <c:v>48.29</c:v>
                </c:pt>
                <c:pt idx="3007">
                  <c:v>48.19</c:v>
                </c:pt>
                <c:pt idx="3008">
                  <c:v>48.22</c:v>
                </c:pt>
                <c:pt idx="3009">
                  <c:v>48.19</c:v>
                </c:pt>
                <c:pt idx="3010">
                  <c:v>48.17</c:v>
                </c:pt>
                <c:pt idx="3011">
                  <c:v>48.17</c:v>
                </c:pt>
                <c:pt idx="3012">
                  <c:v>48.1</c:v>
                </c:pt>
                <c:pt idx="3013">
                  <c:v>48.09</c:v>
                </c:pt>
                <c:pt idx="3014">
                  <c:v>48.03</c:v>
                </c:pt>
                <c:pt idx="3015">
                  <c:v>47.97</c:v>
                </c:pt>
                <c:pt idx="3016">
                  <c:v>47.97</c:v>
                </c:pt>
                <c:pt idx="3017">
                  <c:v>47.97</c:v>
                </c:pt>
                <c:pt idx="3018">
                  <c:v>47.93</c:v>
                </c:pt>
                <c:pt idx="3019">
                  <c:v>47.86</c:v>
                </c:pt>
                <c:pt idx="3020">
                  <c:v>47.89</c:v>
                </c:pt>
                <c:pt idx="3021">
                  <c:v>47.85</c:v>
                </c:pt>
                <c:pt idx="3022">
                  <c:v>47.8</c:v>
                </c:pt>
                <c:pt idx="3023">
                  <c:v>47.8</c:v>
                </c:pt>
                <c:pt idx="3024">
                  <c:v>47.79</c:v>
                </c:pt>
                <c:pt idx="3025">
                  <c:v>47.73</c:v>
                </c:pt>
                <c:pt idx="3026">
                  <c:v>47.67</c:v>
                </c:pt>
                <c:pt idx="3027">
                  <c:v>47.66</c:v>
                </c:pt>
                <c:pt idx="3028">
                  <c:v>47.6</c:v>
                </c:pt>
                <c:pt idx="3029">
                  <c:v>47.6</c:v>
                </c:pt>
                <c:pt idx="3030">
                  <c:v>47.55</c:v>
                </c:pt>
                <c:pt idx="3031">
                  <c:v>47.55</c:v>
                </c:pt>
                <c:pt idx="3032">
                  <c:v>47.5</c:v>
                </c:pt>
                <c:pt idx="3033">
                  <c:v>47.48</c:v>
                </c:pt>
                <c:pt idx="3034">
                  <c:v>47.46</c:v>
                </c:pt>
                <c:pt idx="3035">
                  <c:v>47.46</c:v>
                </c:pt>
                <c:pt idx="3036">
                  <c:v>47.4</c:v>
                </c:pt>
                <c:pt idx="3037">
                  <c:v>47.41</c:v>
                </c:pt>
                <c:pt idx="3038">
                  <c:v>47.36</c:v>
                </c:pt>
                <c:pt idx="3039">
                  <c:v>47.29</c:v>
                </c:pt>
                <c:pt idx="3040">
                  <c:v>47.3</c:v>
                </c:pt>
                <c:pt idx="3041">
                  <c:v>47.3</c:v>
                </c:pt>
                <c:pt idx="3042">
                  <c:v>47.28</c:v>
                </c:pt>
                <c:pt idx="3043">
                  <c:v>47.19</c:v>
                </c:pt>
                <c:pt idx="3044">
                  <c:v>47.21</c:v>
                </c:pt>
                <c:pt idx="3045">
                  <c:v>47.13</c:v>
                </c:pt>
                <c:pt idx="3046">
                  <c:v>47.11</c:v>
                </c:pt>
                <c:pt idx="3047">
                  <c:v>47.11</c:v>
                </c:pt>
                <c:pt idx="3048">
                  <c:v>47.13</c:v>
                </c:pt>
                <c:pt idx="3049">
                  <c:v>47.01</c:v>
                </c:pt>
                <c:pt idx="3050">
                  <c:v>46.98</c:v>
                </c:pt>
                <c:pt idx="3051">
                  <c:v>46.97</c:v>
                </c:pt>
                <c:pt idx="3052">
                  <c:v>46.91</c:v>
                </c:pt>
                <c:pt idx="3053">
                  <c:v>46.91</c:v>
                </c:pt>
                <c:pt idx="3054">
                  <c:v>46.92</c:v>
                </c:pt>
                <c:pt idx="3055">
                  <c:v>46.9</c:v>
                </c:pt>
                <c:pt idx="3056">
                  <c:v>46.84</c:v>
                </c:pt>
                <c:pt idx="3057">
                  <c:v>46.86</c:v>
                </c:pt>
                <c:pt idx="3058">
                  <c:v>46.81</c:v>
                </c:pt>
                <c:pt idx="3059">
                  <c:v>46.81</c:v>
                </c:pt>
                <c:pt idx="3060">
                  <c:v>46.73</c:v>
                </c:pt>
                <c:pt idx="3061">
                  <c:v>46.73</c:v>
                </c:pt>
                <c:pt idx="3062">
                  <c:v>46.69</c:v>
                </c:pt>
                <c:pt idx="3063">
                  <c:v>46.64</c:v>
                </c:pt>
                <c:pt idx="3064">
                  <c:v>46.66</c:v>
                </c:pt>
                <c:pt idx="3065">
                  <c:v>46.66</c:v>
                </c:pt>
                <c:pt idx="3066">
                  <c:v>46.55</c:v>
                </c:pt>
                <c:pt idx="3067">
                  <c:v>46.54</c:v>
                </c:pt>
                <c:pt idx="3068">
                  <c:v>46.55</c:v>
                </c:pt>
                <c:pt idx="3069">
                  <c:v>46.45</c:v>
                </c:pt>
                <c:pt idx="3070">
                  <c:v>46.45</c:v>
                </c:pt>
                <c:pt idx="3071">
                  <c:v>46.45</c:v>
                </c:pt>
                <c:pt idx="3072">
                  <c:v>46.45</c:v>
                </c:pt>
                <c:pt idx="3073">
                  <c:v>46.39</c:v>
                </c:pt>
                <c:pt idx="3074">
                  <c:v>46.4</c:v>
                </c:pt>
                <c:pt idx="3075">
                  <c:v>46.37</c:v>
                </c:pt>
                <c:pt idx="3076">
                  <c:v>46.26</c:v>
                </c:pt>
                <c:pt idx="3077">
                  <c:v>46.28</c:v>
                </c:pt>
                <c:pt idx="3078">
                  <c:v>46.28</c:v>
                </c:pt>
                <c:pt idx="3079">
                  <c:v>46.26</c:v>
                </c:pt>
                <c:pt idx="3080">
                  <c:v>46.18</c:v>
                </c:pt>
                <c:pt idx="3081">
                  <c:v>46.19</c:v>
                </c:pt>
                <c:pt idx="3082">
                  <c:v>46.15</c:v>
                </c:pt>
                <c:pt idx="3083">
                  <c:v>46.08</c:v>
                </c:pt>
                <c:pt idx="3084">
                  <c:v>46.08</c:v>
                </c:pt>
                <c:pt idx="3085">
                  <c:v>46.1</c:v>
                </c:pt>
                <c:pt idx="3086">
                  <c:v>46.07</c:v>
                </c:pt>
                <c:pt idx="3087">
                  <c:v>45.97</c:v>
                </c:pt>
                <c:pt idx="3088">
                  <c:v>45.99</c:v>
                </c:pt>
                <c:pt idx="3089">
                  <c:v>45.91</c:v>
                </c:pt>
                <c:pt idx="3090">
                  <c:v>45.91</c:v>
                </c:pt>
                <c:pt idx="3091">
                  <c:v>45.9</c:v>
                </c:pt>
                <c:pt idx="3092">
                  <c:v>45.9</c:v>
                </c:pt>
                <c:pt idx="3093">
                  <c:v>45.82</c:v>
                </c:pt>
                <c:pt idx="3094">
                  <c:v>45.82</c:v>
                </c:pt>
                <c:pt idx="3095">
                  <c:v>45.82</c:v>
                </c:pt>
                <c:pt idx="3096">
                  <c:v>45.82</c:v>
                </c:pt>
                <c:pt idx="3097">
                  <c:v>45.74</c:v>
                </c:pt>
                <c:pt idx="3098">
                  <c:v>45.73</c:v>
                </c:pt>
                <c:pt idx="3099">
                  <c:v>45.7</c:v>
                </c:pt>
                <c:pt idx="3100">
                  <c:v>45.63</c:v>
                </c:pt>
                <c:pt idx="3101">
                  <c:v>45.66</c:v>
                </c:pt>
                <c:pt idx="3102">
                  <c:v>45.66</c:v>
                </c:pt>
                <c:pt idx="3103">
                  <c:v>45.6</c:v>
                </c:pt>
                <c:pt idx="3104">
                  <c:v>45.6</c:v>
                </c:pt>
                <c:pt idx="3105">
                  <c:v>45.59</c:v>
                </c:pt>
                <c:pt idx="3106">
                  <c:v>45.5</c:v>
                </c:pt>
                <c:pt idx="3107">
                  <c:v>45.47</c:v>
                </c:pt>
                <c:pt idx="3108">
                  <c:v>45.47</c:v>
                </c:pt>
                <c:pt idx="3109">
                  <c:v>45.47</c:v>
                </c:pt>
                <c:pt idx="3110">
                  <c:v>45.44</c:v>
                </c:pt>
                <c:pt idx="3111">
                  <c:v>45.35</c:v>
                </c:pt>
                <c:pt idx="3112">
                  <c:v>45.35</c:v>
                </c:pt>
                <c:pt idx="3113">
                  <c:v>45.29</c:v>
                </c:pt>
                <c:pt idx="3114">
                  <c:v>45.29</c:v>
                </c:pt>
                <c:pt idx="3115">
                  <c:v>45.33</c:v>
                </c:pt>
                <c:pt idx="3116">
                  <c:v>45.29</c:v>
                </c:pt>
                <c:pt idx="3117">
                  <c:v>45.2</c:v>
                </c:pt>
                <c:pt idx="3118">
                  <c:v>45.22</c:v>
                </c:pt>
                <c:pt idx="3119">
                  <c:v>45.18</c:v>
                </c:pt>
                <c:pt idx="3120">
                  <c:v>45.18</c:v>
                </c:pt>
                <c:pt idx="3121">
                  <c:v>45.14</c:v>
                </c:pt>
                <c:pt idx="3122">
                  <c:v>45.09</c:v>
                </c:pt>
                <c:pt idx="3123">
                  <c:v>45.08</c:v>
                </c:pt>
                <c:pt idx="3124">
                  <c:v>45.04</c:v>
                </c:pt>
                <c:pt idx="3125">
                  <c:v>44.98</c:v>
                </c:pt>
                <c:pt idx="3126">
                  <c:v>44.98</c:v>
                </c:pt>
                <c:pt idx="3127">
                  <c:v>45.02</c:v>
                </c:pt>
                <c:pt idx="3128">
                  <c:v>44.98</c:v>
                </c:pt>
                <c:pt idx="3129">
                  <c:v>44.96</c:v>
                </c:pt>
                <c:pt idx="3130">
                  <c:v>44.92</c:v>
                </c:pt>
                <c:pt idx="3131">
                  <c:v>44.88</c:v>
                </c:pt>
                <c:pt idx="3132">
                  <c:v>44.88</c:v>
                </c:pt>
                <c:pt idx="3133">
                  <c:v>44.81</c:v>
                </c:pt>
                <c:pt idx="3134">
                  <c:v>44.82</c:v>
                </c:pt>
                <c:pt idx="3135">
                  <c:v>44.77</c:v>
                </c:pt>
                <c:pt idx="3136">
                  <c:v>44.7</c:v>
                </c:pt>
                <c:pt idx="3137">
                  <c:v>44.75</c:v>
                </c:pt>
                <c:pt idx="3138">
                  <c:v>44.75</c:v>
                </c:pt>
                <c:pt idx="3139">
                  <c:v>44.72</c:v>
                </c:pt>
                <c:pt idx="3140">
                  <c:v>44.64</c:v>
                </c:pt>
                <c:pt idx="3141">
                  <c:v>44.64</c:v>
                </c:pt>
                <c:pt idx="3142">
                  <c:v>44.56</c:v>
                </c:pt>
                <c:pt idx="3143">
                  <c:v>44.6</c:v>
                </c:pt>
                <c:pt idx="3144">
                  <c:v>44.57</c:v>
                </c:pt>
                <c:pt idx="3145">
                  <c:v>44.57</c:v>
                </c:pt>
                <c:pt idx="3146">
                  <c:v>44.5</c:v>
                </c:pt>
                <c:pt idx="3147">
                  <c:v>44.48</c:v>
                </c:pt>
                <c:pt idx="3148">
                  <c:v>44.48</c:v>
                </c:pt>
                <c:pt idx="3149">
                  <c:v>44.38</c:v>
                </c:pt>
                <c:pt idx="3150">
                  <c:v>44.39</c:v>
                </c:pt>
                <c:pt idx="3151">
                  <c:v>44.39</c:v>
                </c:pt>
                <c:pt idx="3152">
                  <c:v>44.38</c:v>
                </c:pt>
                <c:pt idx="3153">
                  <c:v>44.32</c:v>
                </c:pt>
                <c:pt idx="3154">
                  <c:v>44.32</c:v>
                </c:pt>
                <c:pt idx="3155">
                  <c:v>44.28</c:v>
                </c:pt>
                <c:pt idx="3156">
                  <c:v>44.22</c:v>
                </c:pt>
                <c:pt idx="3157">
                  <c:v>44.22</c:v>
                </c:pt>
                <c:pt idx="3158">
                  <c:v>44.23</c:v>
                </c:pt>
                <c:pt idx="3159">
                  <c:v>44.13</c:v>
                </c:pt>
                <c:pt idx="3160">
                  <c:v>44.13</c:v>
                </c:pt>
                <c:pt idx="3161">
                  <c:v>44.14</c:v>
                </c:pt>
                <c:pt idx="3162">
                  <c:v>44.07</c:v>
                </c:pt>
                <c:pt idx="3163">
                  <c:v>44.07</c:v>
                </c:pt>
                <c:pt idx="3164">
                  <c:v>44.1</c:v>
                </c:pt>
                <c:pt idx="3165">
                  <c:v>44.04</c:v>
                </c:pt>
                <c:pt idx="3166">
                  <c:v>43.98</c:v>
                </c:pt>
                <c:pt idx="3167">
                  <c:v>44</c:v>
                </c:pt>
                <c:pt idx="3168">
                  <c:v>43.97</c:v>
                </c:pt>
                <c:pt idx="3169">
                  <c:v>43.97</c:v>
                </c:pt>
                <c:pt idx="3170">
                  <c:v>43.92</c:v>
                </c:pt>
                <c:pt idx="3171">
                  <c:v>43.91</c:v>
                </c:pt>
                <c:pt idx="3172">
                  <c:v>43.88</c:v>
                </c:pt>
                <c:pt idx="3173">
                  <c:v>43.82</c:v>
                </c:pt>
                <c:pt idx="3174">
                  <c:v>43.81</c:v>
                </c:pt>
                <c:pt idx="3175">
                  <c:v>43.81</c:v>
                </c:pt>
                <c:pt idx="3176">
                  <c:v>43.77</c:v>
                </c:pt>
                <c:pt idx="3177">
                  <c:v>43.73</c:v>
                </c:pt>
                <c:pt idx="3178">
                  <c:v>43.72</c:v>
                </c:pt>
                <c:pt idx="3179">
                  <c:v>43.67</c:v>
                </c:pt>
                <c:pt idx="3180">
                  <c:v>43.62</c:v>
                </c:pt>
                <c:pt idx="3181">
                  <c:v>43.62</c:v>
                </c:pt>
                <c:pt idx="3182">
                  <c:v>43.66</c:v>
                </c:pt>
                <c:pt idx="3183">
                  <c:v>43.58</c:v>
                </c:pt>
                <c:pt idx="3184">
                  <c:v>43.62</c:v>
                </c:pt>
                <c:pt idx="3185">
                  <c:v>43.57</c:v>
                </c:pt>
                <c:pt idx="3186">
                  <c:v>43.48</c:v>
                </c:pt>
                <c:pt idx="3187">
                  <c:v>43.48</c:v>
                </c:pt>
                <c:pt idx="3188">
                  <c:v>43.49</c:v>
                </c:pt>
                <c:pt idx="3189">
                  <c:v>43.49</c:v>
                </c:pt>
                <c:pt idx="3190">
                  <c:v>43.43</c:v>
                </c:pt>
                <c:pt idx="3191">
                  <c:v>43.4</c:v>
                </c:pt>
                <c:pt idx="3192">
                  <c:v>43.41</c:v>
                </c:pt>
                <c:pt idx="3193">
                  <c:v>43.41</c:v>
                </c:pt>
                <c:pt idx="3194">
                  <c:v>43.35</c:v>
                </c:pt>
                <c:pt idx="3195">
                  <c:v>43.27</c:v>
                </c:pt>
                <c:pt idx="3196">
                  <c:v>43.28</c:v>
                </c:pt>
                <c:pt idx="3197">
                  <c:v>43.28</c:v>
                </c:pt>
                <c:pt idx="3198">
                  <c:v>43.25</c:v>
                </c:pt>
                <c:pt idx="3199">
                  <c:v>43.25</c:v>
                </c:pt>
                <c:pt idx="3200">
                  <c:v>43.2</c:v>
                </c:pt>
                <c:pt idx="3201">
                  <c:v>43.16</c:v>
                </c:pt>
                <c:pt idx="3202">
                  <c:v>43.17</c:v>
                </c:pt>
                <c:pt idx="3203">
                  <c:v>43.1</c:v>
                </c:pt>
                <c:pt idx="3204">
                  <c:v>43.11</c:v>
                </c:pt>
                <c:pt idx="3205">
                  <c:v>43.11</c:v>
                </c:pt>
                <c:pt idx="3206">
                  <c:v>43.09</c:v>
                </c:pt>
                <c:pt idx="3207">
                  <c:v>43</c:v>
                </c:pt>
                <c:pt idx="3208">
                  <c:v>43</c:v>
                </c:pt>
                <c:pt idx="3209">
                  <c:v>42.99</c:v>
                </c:pt>
                <c:pt idx="3210">
                  <c:v>42.93</c:v>
                </c:pt>
                <c:pt idx="3211">
                  <c:v>42.93</c:v>
                </c:pt>
                <c:pt idx="3212">
                  <c:v>42.93</c:v>
                </c:pt>
                <c:pt idx="3213">
                  <c:v>42.88</c:v>
                </c:pt>
                <c:pt idx="3214">
                  <c:v>42.87</c:v>
                </c:pt>
                <c:pt idx="3215">
                  <c:v>42.86</c:v>
                </c:pt>
                <c:pt idx="3216">
                  <c:v>42.81</c:v>
                </c:pt>
                <c:pt idx="3217">
                  <c:v>42.78</c:v>
                </c:pt>
                <c:pt idx="3218">
                  <c:v>42.78</c:v>
                </c:pt>
                <c:pt idx="3219">
                  <c:v>42.72</c:v>
                </c:pt>
                <c:pt idx="3220">
                  <c:v>42.75</c:v>
                </c:pt>
                <c:pt idx="3221">
                  <c:v>42.74</c:v>
                </c:pt>
                <c:pt idx="3222">
                  <c:v>42.67</c:v>
                </c:pt>
                <c:pt idx="3223">
                  <c:v>42.64</c:v>
                </c:pt>
                <c:pt idx="3224">
                  <c:v>42.64</c:v>
                </c:pt>
                <c:pt idx="3225">
                  <c:v>42.63</c:v>
                </c:pt>
                <c:pt idx="3226">
                  <c:v>42.62</c:v>
                </c:pt>
                <c:pt idx="3227">
                  <c:v>42.57</c:v>
                </c:pt>
                <c:pt idx="3228">
                  <c:v>42.49</c:v>
                </c:pt>
                <c:pt idx="3229">
                  <c:v>42.47</c:v>
                </c:pt>
                <c:pt idx="3230">
                  <c:v>42.47</c:v>
                </c:pt>
                <c:pt idx="3231">
                  <c:v>42.5</c:v>
                </c:pt>
                <c:pt idx="3232">
                  <c:v>42.42</c:v>
                </c:pt>
                <c:pt idx="3233">
                  <c:v>42.39</c:v>
                </c:pt>
                <c:pt idx="3234">
                  <c:v>42.42</c:v>
                </c:pt>
                <c:pt idx="3235">
                  <c:v>42.35</c:v>
                </c:pt>
                <c:pt idx="3236">
                  <c:v>42.35</c:v>
                </c:pt>
                <c:pt idx="3237">
                  <c:v>42.35</c:v>
                </c:pt>
                <c:pt idx="3238">
                  <c:v>42.36</c:v>
                </c:pt>
                <c:pt idx="3239">
                  <c:v>42.27</c:v>
                </c:pt>
                <c:pt idx="3240">
                  <c:v>42.28</c:v>
                </c:pt>
                <c:pt idx="3241">
                  <c:v>42.24</c:v>
                </c:pt>
                <c:pt idx="3242">
                  <c:v>42.24</c:v>
                </c:pt>
                <c:pt idx="3243">
                  <c:v>42.17</c:v>
                </c:pt>
                <c:pt idx="3244">
                  <c:v>42.17</c:v>
                </c:pt>
                <c:pt idx="3245">
                  <c:v>42.16</c:v>
                </c:pt>
                <c:pt idx="3246">
                  <c:v>42.15</c:v>
                </c:pt>
                <c:pt idx="3247">
                  <c:v>42.1</c:v>
                </c:pt>
                <c:pt idx="3248">
                  <c:v>42.1</c:v>
                </c:pt>
                <c:pt idx="3249">
                  <c:v>42.04</c:v>
                </c:pt>
                <c:pt idx="3250">
                  <c:v>42.02</c:v>
                </c:pt>
                <c:pt idx="3251">
                  <c:v>42.05</c:v>
                </c:pt>
                <c:pt idx="3252">
                  <c:v>41.98</c:v>
                </c:pt>
                <c:pt idx="3253">
                  <c:v>41.94</c:v>
                </c:pt>
                <c:pt idx="3254">
                  <c:v>41.94</c:v>
                </c:pt>
                <c:pt idx="3255">
                  <c:v>41.97</c:v>
                </c:pt>
                <c:pt idx="3256">
                  <c:v>41.88</c:v>
                </c:pt>
                <c:pt idx="3257">
                  <c:v>41.91</c:v>
                </c:pt>
                <c:pt idx="3258">
                  <c:v>41.86</c:v>
                </c:pt>
                <c:pt idx="3259">
                  <c:v>41.8</c:v>
                </c:pt>
                <c:pt idx="3260">
                  <c:v>41.8</c:v>
                </c:pt>
                <c:pt idx="3261">
                  <c:v>41.84</c:v>
                </c:pt>
                <c:pt idx="3262">
                  <c:v>41.8</c:v>
                </c:pt>
                <c:pt idx="3263">
                  <c:v>41.8</c:v>
                </c:pt>
                <c:pt idx="3264">
                  <c:v>41.69</c:v>
                </c:pt>
                <c:pt idx="3265">
                  <c:v>41.71</c:v>
                </c:pt>
                <c:pt idx="3266">
                  <c:v>41.71</c:v>
                </c:pt>
                <c:pt idx="3267">
                  <c:v>41.67</c:v>
                </c:pt>
                <c:pt idx="3268">
                  <c:v>41.6</c:v>
                </c:pt>
                <c:pt idx="3269">
                  <c:v>41.63</c:v>
                </c:pt>
                <c:pt idx="3270">
                  <c:v>41.6</c:v>
                </c:pt>
                <c:pt idx="3271">
                  <c:v>41.58</c:v>
                </c:pt>
                <c:pt idx="3272">
                  <c:v>41.58</c:v>
                </c:pt>
                <c:pt idx="3273">
                  <c:v>41.56</c:v>
                </c:pt>
                <c:pt idx="3274">
                  <c:v>41.55</c:v>
                </c:pt>
                <c:pt idx="3275">
                  <c:v>41.48</c:v>
                </c:pt>
                <c:pt idx="3276">
                  <c:v>41.49</c:v>
                </c:pt>
                <c:pt idx="3277">
                  <c:v>41.45</c:v>
                </c:pt>
                <c:pt idx="3278">
                  <c:v>41.36</c:v>
                </c:pt>
                <c:pt idx="3279">
                  <c:v>41.36</c:v>
                </c:pt>
                <c:pt idx="3280">
                  <c:v>41.39</c:v>
                </c:pt>
                <c:pt idx="3281">
                  <c:v>41.32</c:v>
                </c:pt>
                <c:pt idx="3282">
                  <c:v>41.33</c:v>
                </c:pt>
                <c:pt idx="3283">
                  <c:v>41.31</c:v>
                </c:pt>
                <c:pt idx="3284">
                  <c:v>41.27</c:v>
                </c:pt>
                <c:pt idx="3285">
                  <c:v>41.27</c:v>
                </c:pt>
                <c:pt idx="3286">
                  <c:v>41.26</c:v>
                </c:pt>
                <c:pt idx="3287">
                  <c:v>41.22</c:v>
                </c:pt>
                <c:pt idx="3288">
                  <c:v>41.22</c:v>
                </c:pt>
                <c:pt idx="3289">
                  <c:v>41.19</c:v>
                </c:pt>
                <c:pt idx="3290">
                  <c:v>41.12</c:v>
                </c:pt>
                <c:pt idx="3291">
                  <c:v>41.12</c:v>
                </c:pt>
                <c:pt idx="3292">
                  <c:v>41.12</c:v>
                </c:pt>
                <c:pt idx="3293">
                  <c:v>41.1</c:v>
                </c:pt>
                <c:pt idx="3294">
                  <c:v>41.07</c:v>
                </c:pt>
                <c:pt idx="3295">
                  <c:v>41.05</c:v>
                </c:pt>
                <c:pt idx="3296">
                  <c:v>40.98</c:v>
                </c:pt>
                <c:pt idx="3297">
                  <c:v>40.98</c:v>
                </c:pt>
                <c:pt idx="3298">
                  <c:v>41.02</c:v>
                </c:pt>
                <c:pt idx="3299">
                  <c:v>40.98</c:v>
                </c:pt>
                <c:pt idx="3300">
                  <c:v>40.950000000000003</c:v>
                </c:pt>
                <c:pt idx="3301">
                  <c:v>40.93</c:v>
                </c:pt>
                <c:pt idx="3302">
                  <c:v>40.909999999999997</c:v>
                </c:pt>
                <c:pt idx="3303">
                  <c:v>40.909999999999997</c:v>
                </c:pt>
                <c:pt idx="3304">
                  <c:v>40.85</c:v>
                </c:pt>
                <c:pt idx="3305">
                  <c:v>40.869999999999997</c:v>
                </c:pt>
                <c:pt idx="3306">
                  <c:v>40.82</c:v>
                </c:pt>
                <c:pt idx="3307">
                  <c:v>40.79</c:v>
                </c:pt>
                <c:pt idx="3308">
                  <c:v>40.78</c:v>
                </c:pt>
                <c:pt idx="3309">
                  <c:v>40.78</c:v>
                </c:pt>
                <c:pt idx="3310">
                  <c:v>40.72</c:v>
                </c:pt>
                <c:pt idx="3311">
                  <c:v>40.68</c:v>
                </c:pt>
                <c:pt idx="3312">
                  <c:v>40.71</c:v>
                </c:pt>
                <c:pt idx="3313">
                  <c:v>40.64</c:v>
                </c:pt>
                <c:pt idx="3314">
                  <c:v>40.68</c:v>
                </c:pt>
                <c:pt idx="3315">
                  <c:v>40.68</c:v>
                </c:pt>
                <c:pt idx="3316">
                  <c:v>40.64</c:v>
                </c:pt>
                <c:pt idx="3317">
                  <c:v>40.57</c:v>
                </c:pt>
                <c:pt idx="3318">
                  <c:v>40.57</c:v>
                </c:pt>
                <c:pt idx="3319">
                  <c:v>40.53</c:v>
                </c:pt>
                <c:pt idx="3320">
                  <c:v>40.46</c:v>
                </c:pt>
                <c:pt idx="3321">
                  <c:v>40.46</c:v>
                </c:pt>
                <c:pt idx="3322">
                  <c:v>40.520000000000003</c:v>
                </c:pt>
                <c:pt idx="3323">
                  <c:v>40.479999999999997</c:v>
                </c:pt>
                <c:pt idx="3324">
                  <c:v>40.4</c:v>
                </c:pt>
                <c:pt idx="3325">
                  <c:v>40.450000000000003</c:v>
                </c:pt>
                <c:pt idx="3326">
                  <c:v>40.369999999999997</c:v>
                </c:pt>
                <c:pt idx="3327">
                  <c:v>40.369999999999997</c:v>
                </c:pt>
                <c:pt idx="3328">
                  <c:v>40.380000000000003</c:v>
                </c:pt>
                <c:pt idx="3329">
                  <c:v>40.340000000000003</c:v>
                </c:pt>
                <c:pt idx="3330">
                  <c:v>40.26</c:v>
                </c:pt>
                <c:pt idx="3331">
                  <c:v>40.229999999999997</c:v>
                </c:pt>
                <c:pt idx="3332">
                  <c:v>40.32</c:v>
                </c:pt>
                <c:pt idx="3333">
                  <c:v>40.32</c:v>
                </c:pt>
                <c:pt idx="3334">
                  <c:v>40.21</c:v>
                </c:pt>
                <c:pt idx="3335">
                  <c:v>40.229999999999997</c:v>
                </c:pt>
                <c:pt idx="3336">
                  <c:v>40.200000000000003</c:v>
                </c:pt>
                <c:pt idx="3337">
                  <c:v>40.119999999999997</c:v>
                </c:pt>
                <c:pt idx="3338">
                  <c:v>40.17</c:v>
                </c:pt>
                <c:pt idx="3339">
                  <c:v>40.17</c:v>
                </c:pt>
                <c:pt idx="3340">
                  <c:v>40.14</c:v>
                </c:pt>
                <c:pt idx="3341">
                  <c:v>40.11</c:v>
                </c:pt>
                <c:pt idx="3342">
                  <c:v>40.1</c:v>
                </c:pt>
                <c:pt idx="3343">
                  <c:v>40.07</c:v>
                </c:pt>
                <c:pt idx="3344">
                  <c:v>40</c:v>
                </c:pt>
                <c:pt idx="3345">
                  <c:v>40</c:v>
                </c:pt>
                <c:pt idx="3346">
                  <c:v>40.01</c:v>
                </c:pt>
                <c:pt idx="3347">
                  <c:v>40.01</c:v>
                </c:pt>
                <c:pt idx="3348">
                  <c:v>39.93</c:v>
                </c:pt>
                <c:pt idx="3349">
                  <c:v>39.950000000000003</c:v>
                </c:pt>
                <c:pt idx="3350">
                  <c:v>39.89</c:v>
                </c:pt>
                <c:pt idx="3351">
                  <c:v>39.85</c:v>
                </c:pt>
                <c:pt idx="3352">
                  <c:v>39.85</c:v>
                </c:pt>
                <c:pt idx="3353">
                  <c:v>39.880000000000003</c:v>
                </c:pt>
                <c:pt idx="3354">
                  <c:v>39.79</c:v>
                </c:pt>
                <c:pt idx="3355">
                  <c:v>39.83</c:v>
                </c:pt>
                <c:pt idx="3356">
                  <c:v>39.79</c:v>
                </c:pt>
                <c:pt idx="3357">
                  <c:v>39.729999999999997</c:v>
                </c:pt>
                <c:pt idx="3358">
                  <c:v>39.729999999999997</c:v>
                </c:pt>
                <c:pt idx="3359">
                  <c:v>39.729999999999997</c:v>
                </c:pt>
                <c:pt idx="3360">
                  <c:v>39.729999999999997</c:v>
                </c:pt>
                <c:pt idx="3361">
                  <c:v>39.71</c:v>
                </c:pt>
                <c:pt idx="3362">
                  <c:v>39.68</c:v>
                </c:pt>
                <c:pt idx="3363">
                  <c:v>39.659999999999997</c:v>
                </c:pt>
                <c:pt idx="3364">
                  <c:v>39.659999999999997</c:v>
                </c:pt>
                <c:pt idx="3365">
                  <c:v>39.61</c:v>
                </c:pt>
                <c:pt idx="3366">
                  <c:v>39.64</c:v>
                </c:pt>
                <c:pt idx="3367">
                  <c:v>39.549999999999997</c:v>
                </c:pt>
                <c:pt idx="3368">
                  <c:v>39.53</c:v>
                </c:pt>
                <c:pt idx="3369">
                  <c:v>39.520000000000003</c:v>
                </c:pt>
                <c:pt idx="3370">
                  <c:v>39.520000000000003</c:v>
                </c:pt>
                <c:pt idx="3371">
                  <c:v>39.47</c:v>
                </c:pt>
                <c:pt idx="3372">
                  <c:v>39.44</c:v>
                </c:pt>
                <c:pt idx="3373">
                  <c:v>39.5</c:v>
                </c:pt>
                <c:pt idx="3374">
                  <c:v>39.4</c:v>
                </c:pt>
                <c:pt idx="3375">
                  <c:v>39.4</c:v>
                </c:pt>
                <c:pt idx="3376">
                  <c:v>39.4</c:v>
                </c:pt>
                <c:pt idx="3377">
                  <c:v>39.369999999999997</c:v>
                </c:pt>
                <c:pt idx="3378">
                  <c:v>39.32</c:v>
                </c:pt>
                <c:pt idx="3379">
                  <c:v>39.36</c:v>
                </c:pt>
                <c:pt idx="3380">
                  <c:v>39.31</c:v>
                </c:pt>
                <c:pt idx="3381">
                  <c:v>39.24</c:v>
                </c:pt>
                <c:pt idx="3382">
                  <c:v>39.24</c:v>
                </c:pt>
                <c:pt idx="3383">
                  <c:v>39.26</c:v>
                </c:pt>
                <c:pt idx="3384">
                  <c:v>39.25</c:v>
                </c:pt>
                <c:pt idx="3385">
                  <c:v>39.18</c:v>
                </c:pt>
                <c:pt idx="3386">
                  <c:v>39.19</c:v>
                </c:pt>
                <c:pt idx="3387">
                  <c:v>39.11</c:v>
                </c:pt>
                <c:pt idx="3388">
                  <c:v>39.11</c:v>
                </c:pt>
                <c:pt idx="3389">
                  <c:v>39.090000000000003</c:v>
                </c:pt>
                <c:pt idx="3390">
                  <c:v>39.119999999999997</c:v>
                </c:pt>
                <c:pt idx="3391">
                  <c:v>39.15</c:v>
                </c:pt>
                <c:pt idx="3392">
                  <c:v>39.11</c:v>
                </c:pt>
                <c:pt idx="3393">
                  <c:v>39.020000000000003</c:v>
                </c:pt>
                <c:pt idx="3394">
                  <c:v>39.020000000000003</c:v>
                </c:pt>
                <c:pt idx="3395">
                  <c:v>39.04</c:v>
                </c:pt>
                <c:pt idx="3396">
                  <c:v>38.979999999999997</c:v>
                </c:pt>
                <c:pt idx="3397">
                  <c:v>38.950000000000003</c:v>
                </c:pt>
                <c:pt idx="3398">
                  <c:v>38.94</c:v>
                </c:pt>
                <c:pt idx="3399">
                  <c:v>38.92</c:v>
                </c:pt>
                <c:pt idx="3400">
                  <c:v>38.92</c:v>
                </c:pt>
                <c:pt idx="3401">
                  <c:v>38.880000000000003</c:v>
                </c:pt>
                <c:pt idx="3402">
                  <c:v>38.9</c:v>
                </c:pt>
                <c:pt idx="3403">
                  <c:v>38.81</c:v>
                </c:pt>
                <c:pt idx="3404">
                  <c:v>38.840000000000003</c:v>
                </c:pt>
                <c:pt idx="3405">
                  <c:v>38.840000000000003</c:v>
                </c:pt>
                <c:pt idx="3406">
                  <c:v>38.840000000000003</c:v>
                </c:pt>
                <c:pt idx="3407">
                  <c:v>38.79</c:v>
                </c:pt>
                <c:pt idx="3408">
                  <c:v>38.79</c:v>
                </c:pt>
                <c:pt idx="3409">
                  <c:v>38.770000000000003</c:v>
                </c:pt>
                <c:pt idx="3410">
                  <c:v>38.71</c:v>
                </c:pt>
                <c:pt idx="3411">
                  <c:v>38.700000000000003</c:v>
                </c:pt>
                <c:pt idx="3412">
                  <c:v>38.700000000000003</c:v>
                </c:pt>
                <c:pt idx="3413">
                  <c:v>38.67</c:v>
                </c:pt>
                <c:pt idx="3414">
                  <c:v>38.619999999999997</c:v>
                </c:pt>
                <c:pt idx="3415">
                  <c:v>38.68</c:v>
                </c:pt>
                <c:pt idx="3416">
                  <c:v>38.58</c:v>
                </c:pt>
                <c:pt idx="3417">
                  <c:v>38.58</c:v>
                </c:pt>
                <c:pt idx="3418">
                  <c:v>38.58</c:v>
                </c:pt>
                <c:pt idx="3419">
                  <c:v>38.58</c:v>
                </c:pt>
                <c:pt idx="3420">
                  <c:v>38.51</c:v>
                </c:pt>
                <c:pt idx="3421">
                  <c:v>38.49</c:v>
                </c:pt>
                <c:pt idx="3422">
                  <c:v>38.49</c:v>
                </c:pt>
                <c:pt idx="3423">
                  <c:v>38.49</c:v>
                </c:pt>
                <c:pt idx="3424">
                  <c:v>38.46</c:v>
                </c:pt>
                <c:pt idx="3425">
                  <c:v>38.46</c:v>
                </c:pt>
                <c:pt idx="3426">
                  <c:v>38.44</c:v>
                </c:pt>
                <c:pt idx="3427">
                  <c:v>38.380000000000003</c:v>
                </c:pt>
                <c:pt idx="3428">
                  <c:v>38.4</c:v>
                </c:pt>
                <c:pt idx="3429">
                  <c:v>38.39</c:v>
                </c:pt>
                <c:pt idx="3430">
                  <c:v>38.340000000000003</c:v>
                </c:pt>
                <c:pt idx="3431">
                  <c:v>38.340000000000003</c:v>
                </c:pt>
                <c:pt idx="3432">
                  <c:v>38.32</c:v>
                </c:pt>
                <c:pt idx="3433">
                  <c:v>38.29</c:v>
                </c:pt>
                <c:pt idx="3434">
                  <c:v>38.26</c:v>
                </c:pt>
                <c:pt idx="3435">
                  <c:v>38.270000000000003</c:v>
                </c:pt>
                <c:pt idx="3436">
                  <c:v>38.24</c:v>
                </c:pt>
                <c:pt idx="3437">
                  <c:v>38.24</c:v>
                </c:pt>
                <c:pt idx="3438">
                  <c:v>38.24</c:v>
                </c:pt>
                <c:pt idx="3439">
                  <c:v>38.159999999999997</c:v>
                </c:pt>
                <c:pt idx="3440">
                  <c:v>38.159999999999997</c:v>
                </c:pt>
                <c:pt idx="3441">
                  <c:v>38.15</c:v>
                </c:pt>
                <c:pt idx="3442">
                  <c:v>38.11</c:v>
                </c:pt>
                <c:pt idx="3443">
                  <c:v>38.11</c:v>
                </c:pt>
                <c:pt idx="3444">
                  <c:v>38.119999999999997</c:v>
                </c:pt>
                <c:pt idx="3445">
                  <c:v>38.07</c:v>
                </c:pt>
                <c:pt idx="3446">
                  <c:v>38</c:v>
                </c:pt>
                <c:pt idx="3447">
                  <c:v>38.06</c:v>
                </c:pt>
                <c:pt idx="3448">
                  <c:v>37.99</c:v>
                </c:pt>
                <c:pt idx="3449">
                  <c:v>37.99</c:v>
                </c:pt>
                <c:pt idx="3450">
                  <c:v>37.950000000000003</c:v>
                </c:pt>
                <c:pt idx="3451">
                  <c:v>37.99</c:v>
                </c:pt>
                <c:pt idx="3452">
                  <c:v>37.950000000000003</c:v>
                </c:pt>
                <c:pt idx="3453">
                  <c:v>37.9</c:v>
                </c:pt>
                <c:pt idx="3454">
                  <c:v>37.9</c:v>
                </c:pt>
                <c:pt idx="3455">
                  <c:v>37.9</c:v>
                </c:pt>
                <c:pt idx="3456">
                  <c:v>37.869999999999997</c:v>
                </c:pt>
                <c:pt idx="3457">
                  <c:v>37.869999999999997</c:v>
                </c:pt>
                <c:pt idx="3458">
                  <c:v>37.85</c:v>
                </c:pt>
                <c:pt idx="3459">
                  <c:v>37.79</c:v>
                </c:pt>
                <c:pt idx="3460">
                  <c:v>37.81</c:v>
                </c:pt>
                <c:pt idx="3461">
                  <c:v>37.81</c:v>
                </c:pt>
                <c:pt idx="3462">
                  <c:v>37.76</c:v>
                </c:pt>
                <c:pt idx="3463">
                  <c:v>37.71</c:v>
                </c:pt>
                <c:pt idx="3464">
                  <c:v>37.74</c:v>
                </c:pt>
                <c:pt idx="3465">
                  <c:v>37.71</c:v>
                </c:pt>
                <c:pt idx="3466">
                  <c:v>37.659999999999997</c:v>
                </c:pt>
                <c:pt idx="3467">
                  <c:v>37.659999999999997</c:v>
                </c:pt>
                <c:pt idx="3468">
                  <c:v>37.69</c:v>
                </c:pt>
                <c:pt idx="3469">
                  <c:v>37.630000000000003</c:v>
                </c:pt>
                <c:pt idx="3470">
                  <c:v>37.630000000000003</c:v>
                </c:pt>
                <c:pt idx="3471">
                  <c:v>37.61</c:v>
                </c:pt>
                <c:pt idx="3472">
                  <c:v>37.56</c:v>
                </c:pt>
                <c:pt idx="3473">
                  <c:v>37.56</c:v>
                </c:pt>
                <c:pt idx="3474">
                  <c:v>37.5</c:v>
                </c:pt>
                <c:pt idx="3475">
                  <c:v>37.53</c:v>
                </c:pt>
                <c:pt idx="3476">
                  <c:v>37.47</c:v>
                </c:pt>
                <c:pt idx="3477">
                  <c:v>37.51</c:v>
                </c:pt>
                <c:pt idx="3478">
                  <c:v>37.47</c:v>
                </c:pt>
                <c:pt idx="3479">
                  <c:v>37.47</c:v>
                </c:pt>
                <c:pt idx="3480">
                  <c:v>37.409999999999997</c:v>
                </c:pt>
                <c:pt idx="3481">
                  <c:v>37.450000000000003</c:v>
                </c:pt>
                <c:pt idx="3482">
                  <c:v>37.39</c:v>
                </c:pt>
                <c:pt idx="3483">
                  <c:v>37.42</c:v>
                </c:pt>
                <c:pt idx="3484">
                  <c:v>37.32</c:v>
                </c:pt>
                <c:pt idx="3485">
                  <c:v>37.35</c:v>
                </c:pt>
                <c:pt idx="3486">
                  <c:v>37.35</c:v>
                </c:pt>
                <c:pt idx="3487">
                  <c:v>37.32</c:v>
                </c:pt>
                <c:pt idx="3488">
                  <c:v>37.26</c:v>
                </c:pt>
                <c:pt idx="3489">
                  <c:v>37.26</c:v>
                </c:pt>
                <c:pt idx="3490">
                  <c:v>37.270000000000003</c:v>
                </c:pt>
                <c:pt idx="3491">
                  <c:v>37.25</c:v>
                </c:pt>
                <c:pt idx="3492">
                  <c:v>37.25</c:v>
                </c:pt>
                <c:pt idx="3493">
                  <c:v>37.200000000000003</c:v>
                </c:pt>
                <c:pt idx="3494">
                  <c:v>37.24</c:v>
                </c:pt>
                <c:pt idx="3495">
                  <c:v>37.18</c:v>
                </c:pt>
                <c:pt idx="3496">
                  <c:v>37.17</c:v>
                </c:pt>
                <c:pt idx="3497">
                  <c:v>37.17</c:v>
                </c:pt>
                <c:pt idx="3498">
                  <c:v>37.090000000000003</c:v>
                </c:pt>
                <c:pt idx="3499">
                  <c:v>37.08</c:v>
                </c:pt>
                <c:pt idx="3500">
                  <c:v>37.119999999999997</c:v>
                </c:pt>
                <c:pt idx="3501">
                  <c:v>37.03</c:v>
                </c:pt>
                <c:pt idx="3502">
                  <c:v>37.049999999999997</c:v>
                </c:pt>
                <c:pt idx="3503">
                  <c:v>37.03</c:v>
                </c:pt>
                <c:pt idx="3504">
                  <c:v>37.03</c:v>
                </c:pt>
                <c:pt idx="3505">
                  <c:v>36.979999999999997</c:v>
                </c:pt>
                <c:pt idx="3506">
                  <c:v>36.99</c:v>
                </c:pt>
                <c:pt idx="3507">
                  <c:v>36.99</c:v>
                </c:pt>
                <c:pt idx="3508">
                  <c:v>36.94</c:v>
                </c:pt>
                <c:pt idx="3509">
                  <c:v>36.950000000000003</c:v>
                </c:pt>
                <c:pt idx="3510">
                  <c:v>36.950000000000003</c:v>
                </c:pt>
                <c:pt idx="3511">
                  <c:v>36.92</c:v>
                </c:pt>
                <c:pt idx="3512">
                  <c:v>36.880000000000003</c:v>
                </c:pt>
                <c:pt idx="3513">
                  <c:v>36.840000000000003</c:v>
                </c:pt>
                <c:pt idx="3514">
                  <c:v>36.85</c:v>
                </c:pt>
                <c:pt idx="3515">
                  <c:v>36.82</c:v>
                </c:pt>
                <c:pt idx="3516">
                  <c:v>36.82</c:v>
                </c:pt>
                <c:pt idx="3517">
                  <c:v>36.840000000000003</c:v>
                </c:pt>
                <c:pt idx="3518">
                  <c:v>36.76</c:v>
                </c:pt>
                <c:pt idx="3519">
                  <c:v>36.69</c:v>
                </c:pt>
                <c:pt idx="3520">
                  <c:v>36.75</c:v>
                </c:pt>
                <c:pt idx="3521">
                  <c:v>36.71</c:v>
                </c:pt>
                <c:pt idx="3522">
                  <c:v>36.71</c:v>
                </c:pt>
                <c:pt idx="3523">
                  <c:v>36.72</c:v>
                </c:pt>
                <c:pt idx="3524">
                  <c:v>36.69</c:v>
                </c:pt>
                <c:pt idx="3525">
                  <c:v>36.67</c:v>
                </c:pt>
                <c:pt idx="3526">
                  <c:v>36.6</c:v>
                </c:pt>
                <c:pt idx="3527">
                  <c:v>36.58</c:v>
                </c:pt>
                <c:pt idx="3528">
                  <c:v>36.58</c:v>
                </c:pt>
                <c:pt idx="3529">
                  <c:v>36.61</c:v>
                </c:pt>
                <c:pt idx="3530">
                  <c:v>36.54</c:v>
                </c:pt>
                <c:pt idx="3531">
                  <c:v>36.57</c:v>
                </c:pt>
                <c:pt idx="3532">
                  <c:v>36.54</c:v>
                </c:pt>
                <c:pt idx="3533">
                  <c:v>36.49</c:v>
                </c:pt>
                <c:pt idx="3534">
                  <c:v>36.49</c:v>
                </c:pt>
                <c:pt idx="3535">
                  <c:v>36.51</c:v>
                </c:pt>
                <c:pt idx="3536">
                  <c:v>36.450000000000003</c:v>
                </c:pt>
                <c:pt idx="3537">
                  <c:v>36.450000000000003</c:v>
                </c:pt>
                <c:pt idx="3538">
                  <c:v>36.450000000000003</c:v>
                </c:pt>
                <c:pt idx="3539">
                  <c:v>36.42</c:v>
                </c:pt>
                <c:pt idx="3540">
                  <c:v>36.42</c:v>
                </c:pt>
                <c:pt idx="3541">
                  <c:v>36.4</c:v>
                </c:pt>
                <c:pt idx="3542">
                  <c:v>36.36</c:v>
                </c:pt>
                <c:pt idx="3543">
                  <c:v>36.35</c:v>
                </c:pt>
                <c:pt idx="3544">
                  <c:v>36.340000000000003</c:v>
                </c:pt>
                <c:pt idx="3545">
                  <c:v>36.26</c:v>
                </c:pt>
                <c:pt idx="3546">
                  <c:v>36.26</c:v>
                </c:pt>
                <c:pt idx="3547">
                  <c:v>36.299999999999997</c:v>
                </c:pt>
                <c:pt idx="3548">
                  <c:v>36.29</c:v>
                </c:pt>
                <c:pt idx="3549">
                  <c:v>36.28</c:v>
                </c:pt>
                <c:pt idx="3550">
                  <c:v>36.26</c:v>
                </c:pt>
                <c:pt idx="3551">
                  <c:v>36.200000000000003</c:v>
                </c:pt>
                <c:pt idx="3552">
                  <c:v>36.200000000000003</c:v>
                </c:pt>
                <c:pt idx="3553">
                  <c:v>36.18</c:v>
                </c:pt>
                <c:pt idx="3554">
                  <c:v>36.200000000000003</c:v>
                </c:pt>
                <c:pt idx="3555">
                  <c:v>36.14</c:v>
                </c:pt>
                <c:pt idx="3556">
                  <c:v>36.11</c:v>
                </c:pt>
                <c:pt idx="3557">
                  <c:v>36.15</c:v>
                </c:pt>
                <c:pt idx="3558">
                  <c:v>36.15</c:v>
                </c:pt>
                <c:pt idx="3559">
                  <c:v>36.130000000000003</c:v>
                </c:pt>
                <c:pt idx="3560">
                  <c:v>36.08</c:v>
                </c:pt>
                <c:pt idx="3561">
                  <c:v>36.03</c:v>
                </c:pt>
                <c:pt idx="3562">
                  <c:v>36.06</c:v>
                </c:pt>
                <c:pt idx="3563">
                  <c:v>35.99</c:v>
                </c:pt>
                <c:pt idx="3564">
                  <c:v>35.99</c:v>
                </c:pt>
                <c:pt idx="3565">
                  <c:v>35.979999999999997</c:v>
                </c:pt>
                <c:pt idx="3566">
                  <c:v>35.96</c:v>
                </c:pt>
                <c:pt idx="3567">
                  <c:v>35.97</c:v>
                </c:pt>
                <c:pt idx="3568">
                  <c:v>35.9</c:v>
                </c:pt>
                <c:pt idx="3569">
                  <c:v>35.96</c:v>
                </c:pt>
                <c:pt idx="3570">
                  <c:v>35.869999999999997</c:v>
                </c:pt>
                <c:pt idx="3571">
                  <c:v>35.869999999999997</c:v>
                </c:pt>
                <c:pt idx="3572">
                  <c:v>35.869999999999997</c:v>
                </c:pt>
                <c:pt idx="3573">
                  <c:v>35.89</c:v>
                </c:pt>
                <c:pt idx="3574">
                  <c:v>35.799999999999997</c:v>
                </c:pt>
                <c:pt idx="3575">
                  <c:v>35.840000000000003</c:v>
                </c:pt>
                <c:pt idx="3576">
                  <c:v>35.81</c:v>
                </c:pt>
                <c:pt idx="3577">
                  <c:v>35.81</c:v>
                </c:pt>
                <c:pt idx="3578">
                  <c:v>35.770000000000003</c:v>
                </c:pt>
                <c:pt idx="3579">
                  <c:v>35.79</c:v>
                </c:pt>
                <c:pt idx="3580">
                  <c:v>35.770000000000003</c:v>
                </c:pt>
                <c:pt idx="3581">
                  <c:v>35.75</c:v>
                </c:pt>
                <c:pt idx="3582">
                  <c:v>35.72</c:v>
                </c:pt>
                <c:pt idx="3583">
                  <c:v>35.72</c:v>
                </c:pt>
                <c:pt idx="3584">
                  <c:v>35.67</c:v>
                </c:pt>
                <c:pt idx="3585">
                  <c:v>35.619999999999997</c:v>
                </c:pt>
                <c:pt idx="3586">
                  <c:v>35.67</c:v>
                </c:pt>
                <c:pt idx="3587">
                  <c:v>35.65</c:v>
                </c:pt>
                <c:pt idx="3588">
                  <c:v>35.56</c:v>
                </c:pt>
                <c:pt idx="3589">
                  <c:v>35.56</c:v>
                </c:pt>
                <c:pt idx="3590">
                  <c:v>35.590000000000003</c:v>
                </c:pt>
                <c:pt idx="3591">
                  <c:v>35.53</c:v>
                </c:pt>
                <c:pt idx="3592">
                  <c:v>35.590000000000003</c:v>
                </c:pt>
                <c:pt idx="3593">
                  <c:v>35.58</c:v>
                </c:pt>
                <c:pt idx="3594">
                  <c:v>35.49</c:v>
                </c:pt>
                <c:pt idx="3595">
                  <c:v>35.49</c:v>
                </c:pt>
                <c:pt idx="3596">
                  <c:v>35.53</c:v>
                </c:pt>
                <c:pt idx="3597">
                  <c:v>35.46</c:v>
                </c:pt>
                <c:pt idx="3598">
                  <c:v>35.479999999999997</c:v>
                </c:pt>
                <c:pt idx="3599">
                  <c:v>35.409999999999997</c:v>
                </c:pt>
                <c:pt idx="3600">
                  <c:v>35.42</c:v>
                </c:pt>
                <c:pt idx="3601">
                  <c:v>35.42</c:v>
                </c:pt>
                <c:pt idx="3602">
                  <c:v>35.409999999999997</c:v>
                </c:pt>
                <c:pt idx="3603">
                  <c:v>35.369999999999997</c:v>
                </c:pt>
                <c:pt idx="3604">
                  <c:v>35.36</c:v>
                </c:pt>
                <c:pt idx="3605">
                  <c:v>35.35</c:v>
                </c:pt>
                <c:pt idx="3606">
                  <c:v>35.340000000000003</c:v>
                </c:pt>
                <c:pt idx="3607">
                  <c:v>35.340000000000003</c:v>
                </c:pt>
                <c:pt idx="3608">
                  <c:v>35.32</c:v>
                </c:pt>
                <c:pt idx="3609">
                  <c:v>35.28</c:v>
                </c:pt>
                <c:pt idx="3610">
                  <c:v>35.229999999999997</c:v>
                </c:pt>
                <c:pt idx="3611">
                  <c:v>35.26</c:v>
                </c:pt>
                <c:pt idx="3612">
                  <c:v>35.200000000000003</c:v>
                </c:pt>
                <c:pt idx="3613">
                  <c:v>35.200000000000003</c:v>
                </c:pt>
                <c:pt idx="3614">
                  <c:v>35.21</c:v>
                </c:pt>
                <c:pt idx="3615">
                  <c:v>35.200000000000003</c:v>
                </c:pt>
                <c:pt idx="3616">
                  <c:v>35.18</c:v>
                </c:pt>
                <c:pt idx="3617">
                  <c:v>35.1</c:v>
                </c:pt>
                <c:pt idx="3618">
                  <c:v>35.17</c:v>
                </c:pt>
                <c:pt idx="3619">
                  <c:v>35.17</c:v>
                </c:pt>
                <c:pt idx="3620">
                  <c:v>35.08</c:v>
                </c:pt>
                <c:pt idx="3621">
                  <c:v>35.11</c:v>
                </c:pt>
                <c:pt idx="3622">
                  <c:v>35.08</c:v>
                </c:pt>
                <c:pt idx="3623">
                  <c:v>35.01</c:v>
                </c:pt>
                <c:pt idx="3624">
                  <c:v>35.049999999999997</c:v>
                </c:pt>
                <c:pt idx="3625">
                  <c:v>35.049999999999997</c:v>
                </c:pt>
                <c:pt idx="3626">
                  <c:v>35.020000000000003</c:v>
                </c:pt>
                <c:pt idx="3627">
                  <c:v>34.99</c:v>
                </c:pt>
                <c:pt idx="3628">
                  <c:v>35.020000000000003</c:v>
                </c:pt>
                <c:pt idx="3629">
                  <c:v>34.97</c:v>
                </c:pt>
                <c:pt idx="3630">
                  <c:v>34.9</c:v>
                </c:pt>
                <c:pt idx="3631">
                  <c:v>34.9</c:v>
                </c:pt>
                <c:pt idx="3632">
                  <c:v>34.94</c:v>
                </c:pt>
                <c:pt idx="3633">
                  <c:v>34.85</c:v>
                </c:pt>
                <c:pt idx="3634">
                  <c:v>34.869999999999997</c:v>
                </c:pt>
                <c:pt idx="3635">
                  <c:v>34.9</c:v>
                </c:pt>
                <c:pt idx="3636">
                  <c:v>34.869999999999997</c:v>
                </c:pt>
                <c:pt idx="3637">
                  <c:v>34.869999999999997</c:v>
                </c:pt>
                <c:pt idx="3638">
                  <c:v>34.840000000000003</c:v>
                </c:pt>
                <c:pt idx="3639">
                  <c:v>34.85</c:v>
                </c:pt>
                <c:pt idx="3640">
                  <c:v>34.799999999999997</c:v>
                </c:pt>
                <c:pt idx="3641">
                  <c:v>34.81</c:v>
                </c:pt>
                <c:pt idx="3642">
                  <c:v>34.78</c:v>
                </c:pt>
                <c:pt idx="3643">
                  <c:v>34.729999999999997</c:v>
                </c:pt>
                <c:pt idx="3644">
                  <c:v>34.729999999999997</c:v>
                </c:pt>
                <c:pt idx="3645">
                  <c:v>34.75</c:v>
                </c:pt>
                <c:pt idx="3646">
                  <c:v>34.71</c:v>
                </c:pt>
                <c:pt idx="3647">
                  <c:v>34.69</c:v>
                </c:pt>
                <c:pt idx="3648">
                  <c:v>34.700000000000003</c:v>
                </c:pt>
                <c:pt idx="3649">
                  <c:v>34.69</c:v>
                </c:pt>
                <c:pt idx="3650">
                  <c:v>34.69</c:v>
                </c:pt>
                <c:pt idx="3651">
                  <c:v>34.6</c:v>
                </c:pt>
                <c:pt idx="3652">
                  <c:v>34.659999999999997</c:v>
                </c:pt>
                <c:pt idx="3653">
                  <c:v>34.61</c:v>
                </c:pt>
                <c:pt idx="3654">
                  <c:v>34.590000000000003</c:v>
                </c:pt>
                <c:pt idx="3655">
                  <c:v>34.6</c:v>
                </c:pt>
                <c:pt idx="3656">
                  <c:v>34.6</c:v>
                </c:pt>
                <c:pt idx="3657">
                  <c:v>34.51</c:v>
                </c:pt>
                <c:pt idx="3658">
                  <c:v>34.5</c:v>
                </c:pt>
                <c:pt idx="3659">
                  <c:v>34.53</c:v>
                </c:pt>
                <c:pt idx="3660">
                  <c:v>34.46</c:v>
                </c:pt>
                <c:pt idx="3661">
                  <c:v>34.479999999999997</c:v>
                </c:pt>
                <c:pt idx="3662">
                  <c:v>34.479999999999997</c:v>
                </c:pt>
                <c:pt idx="3663">
                  <c:v>34.49</c:v>
                </c:pt>
                <c:pt idx="3664">
                  <c:v>34.44</c:v>
                </c:pt>
                <c:pt idx="3665">
                  <c:v>34.43</c:v>
                </c:pt>
                <c:pt idx="3666">
                  <c:v>34.42</c:v>
                </c:pt>
                <c:pt idx="3667">
                  <c:v>34.340000000000003</c:v>
                </c:pt>
                <c:pt idx="3668">
                  <c:v>34.340000000000003</c:v>
                </c:pt>
                <c:pt idx="3669">
                  <c:v>34.380000000000003</c:v>
                </c:pt>
                <c:pt idx="3670">
                  <c:v>34.369999999999997</c:v>
                </c:pt>
                <c:pt idx="3671">
                  <c:v>34.31</c:v>
                </c:pt>
                <c:pt idx="3672">
                  <c:v>34.33</c:v>
                </c:pt>
                <c:pt idx="3673">
                  <c:v>34.32</c:v>
                </c:pt>
                <c:pt idx="3674">
                  <c:v>34.32</c:v>
                </c:pt>
                <c:pt idx="3675">
                  <c:v>34.270000000000003</c:v>
                </c:pt>
                <c:pt idx="3676">
                  <c:v>34.270000000000003</c:v>
                </c:pt>
                <c:pt idx="3677">
                  <c:v>34.22</c:v>
                </c:pt>
                <c:pt idx="3678">
                  <c:v>34.229999999999997</c:v>
                </c:pt>
                <c:pt idx="3679">
                  <c:v>34.26</c:v>
                </c:pt>
                <c:pt idx="3680">
                  <c:v>34.26</c:v>
                </c:pt>
                <c:pt idx="3681">
                  <c:v>34.17</c:v>
                </c:pt>
                <c:pt idx="3682">
                  <c:v>34.200000000000003</c:v>
                </c:pt>
                <c:pt idx="3683">
                  <c:v>34.200000000000003</c:v>
                </c:pt>
                <c:pt idx="3684">
                  <c:v>34.11</c:v>
                </c:pt>
                <c:pt idx="3685">
                  <c:v>34.14</c:v>
                </c:pt>
                <c:pt idx="3686">
                  <c:v>34.14</c:v>
                </c:pt>
                <c:pt idx="3687">
                  <c:v>34.130000000000003</c:v>
                </c:pt>
                <c:pt idx="3688">
                  <c:v>34.06</c:v>
                </c:pt>
                <c:pt idx="3689">
                  <c:v>34.090000000000003</c:v>
                </c:pt>
                <c:pt idx="3690">
                  <c:v>34.08</c:v>
                </c:pt>
                <c:pt idx="3691">
                  <c:v>34</c:v>
                </c:pt>
                <c:pt idx="3692">
                  <c:v>34</c:v>
                </c:pt>
                <c:pt idx="3693">
                  <c:v>34.04</c:v>
                </c:pt>
                <c:pt idx="3694">
                  <c:v>33.979999999999997</c:v>
                </c:pt>
                <c:pt idx="3695">
                  <c:v>34</c:v>
                </c:pt>
                <c:pt idx="3696">
                  <c:v>33.979999999999997</c:v>
                </c:pt>
                <c:pt idx="3697">
                  <c:v>33.92</c:v>
                </c:pt>
                <c:pt idx="3698">
                  <c:v>33.92</c:v>
                </c:pt>
                <c:pt idx="3699">
                  <c:v>33.89</c:v>
                </c:pt>
                <c:pt idx="3700">
                  <c:v>33.92</c:v>
                </c:pt>
                <c:pt idx="3701">
                  <c:v>33.869999999999997</c:v>
                </c:pt>
                <c:pt idx="3702">
                  <c:v>33.9</c:v>
                </c:pt>
                <c:pt idx="3703">
                  <c:v>33.85</c:v>
                </c:pt>
                <c:pt idx="3704">
                  <c:v>33.85</c:v>
                </c:pt>
                <c:pt idx="3705">
                  <c:v>33.82</c:v>
                </c:pt>
                <c:pt idx="3706">
                  <c:v>33.85</c:v>
                </c:pt>
                <c:pt idx="3707">
                  <c:v>33.83</c:v>
                </c:pt>
                <c:pt idx="3708">
                  <c:v>33.78</c:v>
                </c:pt>
                <c:pt idx="3709">
                  <c:v>33.799999999999997</c:v>
                </c:pt>
                <c:pt idx="3710">
                  <c:v>33.81</c:v>
                </c:pt>
                <c:pt idx="3711">
                  <c:v>33.81</c:v>
                </c:pt>
                <c:pt idx="3712">
                  <c:v>33.76</c:v>
                </c:pt>
                <c:pt idx="3713">
                  <c:v>33.75</c:v>
                </c:pt>
                <c:pt idx="3714">
                  <c:v>33.69</c:v>
                </c:pt>
                <c:pt idx="3715">
                  <c:v>33.67</c:v>
                </c:pt>
                <c:pt idx="3716">
                  <c:v>33.700000000000003</c:v>
                </c:pt>
                <c:pt idx="3717">
                  <c:v>33.700000000000003</c:v>
                </c:pt>
                <c:pt idx="3718">
                  <c:v>33.69</c:v>
                </c:pt>
                <c:pt idx="3719">
                  <c:v>33.619999999999997</c:v>
                </c:pt>
                <c:pt idx="3720">
                  <c:v>33.65</c:v>
                </c:pt>
                <c:pt idx="3721">
                  <c:v>33.6</c:v>
                </c:pt>
                <c:pt idx="3722">
                  <c:v>33.6</c:v>
                </c:pt>
                <c:pt idx="3723">
                  <c:v>33.6</c:v>
                </c:pt>
                <c:pt idx="3724">
                  <c:v>33.57</c:v>
                </c:pt>
                <c:pt idx="3725">
                  <c:v>33.56</c:v>
                </c:pt>
                <c:pt idx="3726">
                  <c:v>33.520000000000003</c:v>
                </c:pt>
                <c:pt idx="3727">
                  <c:v>33.49</c:v>
                </c:pt>
                <c:pt idx="3728">
                  <c:v>33.53</c:v>
                </c:pt>
                <c:pt idx="3729">
                  <c:v>33.53</c:v>
                </c:pt>
                <c:pt idx="3730">
                  <c:v>33.5</c:v>
                </c:pt>
                <c:pt idx="3731">
                  <c:v>33.42</c:v>
                </c:pt>
                <c:pt idx="3732">
                  <c:v>33.479999999999997</c:v>
                </c:pt>
                <c:pt idx="3733">
                  <c:v>33.42</c:v>
                </c:pt>
                <c:pt idx="3734">
                  <c:v>33.450000000000003</c:v>
                </c:pt>
                <c:pt idx="3735">
                  <c:v>33.450000000000003</c:v>
                </c:pt>
                <c:pt idx="3736">
                  <c:v>33.43</c:v>
                </c:pt>
                <c:pt idx="3737">
                  <c:v>33.36</c:v>
                </c:pt>
                <c:pt idx="3738">
                  <c:v>33.409999999999997</c:v>
                </c:pt>
                <c:pt idx="3739">
                  <c:v>33.4</c:v>
                </c:pt>
                <c:pt idx="3740">
                  <c:v>33.33</c:v>
                </c:pt>
                <c:pt idx="3741">
                  <c:v>33.33</c:v>
                </c:pt>
                <c:pt idx="3742">
                  <c:v>33.36</c:v>
                </c:pt>
                <c:pt idx="3743">
                  <c:v>33.35</c:v>
                </c:pt>
                <c:pt idx="3744">
                  <c:v>33.26</c:v>
                </c:pt>
                <c:pt idx="3745">
                  <c:v>33.299999999999997</c:v>
                </c:pt>
                <c:pt idx="3746">
                  <c:v>33.26</c:v>
                </c:pt>
                <c:pt idx="3747">
                  <c:v>33.26</c:v>
                </c:pt>
                <c:pt idx="3748">
                  <c:v>33.24</c:v>
                </c:pt>
                <c:pt idx="3749">
                  <c:v>33.25</c:v>
                </c:pt>
                <c:pt idx="3750">
                  <c:v>33.229999999999997</c:v>
                </c:pt>
                <c:pt idx="3751">
                  <c:v>33.15</c:v>
                </c:pt>
                <c:pt idx="3752">
                  <c:v>33.19</c:v>
                </c:pt>
                <c:pt idx="3753">
                  <c:v>33.19</c:v>
                </c:pt>
                <c:pt idx="3754">
                  <c:v>33.17</c:v>
                </c:pt>
                <c:pt idx="3755">
                  <c:v>33.159999999999997</c:v>
                </c:pt>
                <c:pt idx="3756">
                  <c:v>33.159999999999997</c:v>
                </c:pt>
                <c:pt idx="3757">
                  <c:v>33.090000000000003</c:v>
                </c:pt>
                <c:pt idx="3758">
                  <c:v>33.119999999999997</c:v>
                </c:pt>
                <c:pt idx="3759">
                  <c:v>33.119999999999997</c:v>
                </c:pt>
                <c:pt idx="3760">
                  <c:v>33.11</c:v>
                </c:pt>
                <c:pt idx="3761">
                  <c:v>33.03</c:v>
                </c:pt>
                <c:pt idx="3762">
                  <c:v>33.090000000000003</c:v>
                </c:pt>
                <c:pt idx="3763">
                  <c:v>33.049999999999997</c:v>
                </c:pt>
                <c:pt idx="3764">
                  <c:v>33.01</c:v>
                </c:pt>
                <c:pt idx="3765">
                  <c:v>33.01</c:v>
                </c:pt>
                <c:pt idx="3766">
                  <c:v>33</c:v>
                </c:pt>
                <c:pt idx="3767">
                  <c:v>32.96</c:v>
                </c:pt>
                <c:pt idx="3768">
                  <c:v>32.950000000000003</c:v>
                </c:pt>
                <c:pt idx="3769">
                  <c:v>32.97</c:v>
                </c:pt>
                <c:pt idx="3770">
                  <c:v>32.909999999999997</c:v>
                </c:pt>
                <c:pt idx="3771">
                  <c:v>32.909999999999997</c:v>
                </c:pt>
                <c:pt idx="3772">
                  <c:v>32.9</c:v>
                </c:pt>
                <c:pt idx="3773">
                  <c:v>32.92</c:v>
                </c:pt>
                <c:pt idx="3774">
                  <c:v>32.869999999999997</c:v>
                </c:pt>
                <c:pt idx="3775">
                  <c:v>32.89</c:v>
                </c:pt>
                <c:pt idx="3776">
                  <c:v>32.86</c:v>
                </c:pt>
                <c:pt idx="3777">
                  <c:v>32.799999999999997</c:v>
                </c:pt>
                <c:pt idx="3778">
                  <c:v>32.799999999999997</c:v>
                </c:pt>
                <c:pt idx="3779">
                  <c:v>32.840000000000003</c:v>
                </c:pt>
                <c:pt idx="3780">
                  <c:v>32.83</c:v>
                </c:pt>
                <c:pt idx="3781">
                  <c:v>32.770000000000003</c:v>
                </c:pt>
                <c:pt idx="3782">
                  <c:v>32.799999999999997</c:v>
                </c:pt>
                <c:pt idx="3783">
                  <c:v>32.78</c:v>
                </c:pt>
                <c:pt idx="3784">
                  <c:v>32.78</c:v>
                </c:pt>
                <c:pt idx="3785">
                  <c:v>32.71</c:v>
                </c:pt>
                <c:pt idx="3786">
                  <c:v>32.74</c:v>
                </c:pt>
                <c:pt idx="3787">
                  <c:v>32.72</c:v>
                </c:pt>
                <c:pt idx="3788">
                  <c:v>32.700000000000003</c:v>
                </c:pt>
                <c:pt idx="3789">
                  <c:v>32.69</c:v>
                </c:pt>
                <c:pt idx="3790">
                  <c:v>32.69</c:v>
                </c:pt>
                <c:pt idx="3791">
                  <c:v>32.68</c:v>
                </c:pt>
                <c:pt idx="3792">
                  <c:v>32.619999999999997</c:v>
                </c:pt>
                <c:pt idx="3793">
                  <c:v>32.630000000000003</c:v>
                </c:pt>
                <c:pt idx="3794">
                  <c:v>32.58</c:v>
                </c:pt>
                <c:pt idx="3795">
                  <c:v>32.6</c:v>
                </c:pt>
                <c:pt idx="3796">
                  <c:v>32.6</c:v>
                </c:pt>
                <c:pt idx="3797">
                  <c:v>32.590000000000003</c:v>
                </c:pt>
                <c:pt idx="3798">
                  <c:v>32.53</c:v>
                </c:pt>
                <c:pt idx="3799">
                  <c:v>32.54</c:v>
                </c:pt>
                <c:pt idx="3800">
                  <c:v>32.51</c:v>
                </c:pt>
                <c:pt idx="3801">
                  <c:v>32.54</c:v>
                </c:pt>
                <c:pt idx="3802">
                  <c:v>32.54</c:v>
                </c:pt>
                <c:pt idx="3803">
                  <c:v>32.49</c:v>
                </c:pt>
                <c:pt idx="3804">
                  <c:v>32.520000000000003</c:v>
                </c:pt>
                <c:pt idx="3805">
                  <c:v>32.5</c:v>
                </c:pt>
                <c:pt idx="3806">
                  <c:v>32.44</c:v>
                </c:pt>
                <c:pt idx="3807">
                  <c:v>32.479999999999997</c:v>
                </c:pt>
                <c:pt idx="3808">
                  <c:v>32.479999999999997</c:v>
                </c:pt>
                <c:pt idx="3809">
                  <c:v>32.450000000000003</c:v>
                </c:pt>
                <c:pt idx="3810">
                  <c:v>32.380000000000003</c:v>
                </c:pt>
                <c:pt idx="3811">
                  <c:v>32.409999999999997</c:v>
                </c:pt>
                <c:pt idx="3812">
                  <c:v>32.4</c:v>
                </c:pt>
                <c:pt idx="3813">
                  <c:v>32.36</c:v>
                </c:pt>
                <c:pt idx="3814">
                  <c:v>32.36</c:v>
                </c:pt>
                <c:pt idx="3815">
                  <c:v>32.369999999999997</c:v>
                </c:pt>
                <c:pt idx="3816">
                  <c:v>32.31</c:v>
                </c:pt>
                <c:pt idx="3817">
                  <c:v>32.299999999999997</c:v>
                </c:pt>
                <c:pt idx="3818">
                  <c:v>32.340000000000003</c:v>
                </c:pt>
                <c:pt idx="3819">
                  <c:v>32.26</c:v>
                </c:pt>
                <c:pt idx="3820">
                  <c:v>32.26</c:v>
                </c:pt>
                <c:pt idx="3821">
                  <c:v>32.24</c:v>
                </c:pt>
                <c:pt idx="3822">
                  <c:v>32.25</c:v>
                </c:pt>
                <c:pt idx="3823">
                  <c:v>32.229999999999997</c:v>
                </c:pt>
                <c:pt idx="3824">
                  <c:v>32.26</c:v>
                </c:pt>
                <c:pt idx="3825">
                  <c:v>32.25</c:v>
                </c:pt>
                <c:pt idx="3826">
                  <c:v>32.25</c:v>
                </c:pt>
                <c:pt idx="3827">
                  <c:v>32.200000000000003</c:v>
                </c:pt>
                <c:pt idx="3828">
                  <c:v>32.21</c:v>
                </c:pt>
                <c:pt idx="3829">
                  <c:v>32.19</c:v>
                </c:pt>
                <c:pt idx="3830">
                  <c:v>32.130000000000003</c:v>
                </c:pt>
                <c:pt idx="3831">
                  <c:v>32.14</c:v>
                </c:pt>
                <c:pt idx="3832">
                  <c:v>32.14</c:v>
                </c:pt>
                <c:pt idx="3833">
                  <c:v>32.14</c:v>
                </c:pt>
                <c:pt idx="3834">
                  <c:v>32.14</c:v>
                </c:pt>
                <c:pt idx="3835">
                  <c:v>32.08</c:v>
                </c:pt>
                <c:pt idx="3836">
                  <c:v>32.03</c:v>
                </c:pt>
                <c:pt idx="3837">
                  <c:v>32.01</c:v>
                </c:pt>
                <c:pt idx="3838">
                  <c:v>32.01</c:v>
                </c:pt>
                <c:pt idx="3839">
                  <c:v>32.090000000000003</c:v>
                </c:pt>
                <c:pt idx="3840">
                  <c:v>32</c:v>
                </c:pt>
                <c:pt idx="3841">
                  <c:v>31.99</c:v>
                </c:pt>
                <c:pt idx="3842">
                  <c:v>32.03</c:v>
                </c:pt>
                <c:pt idx="3843">
                  <c:v>31.98</c:v>
                </c:pt>
                <c:pt idx="3844">
                  <c:v>31.99</c:v>
                </c:pt>
                <c:pt idx="3845">
                  <c:v>31.99</c:v>
                </c:pt>
                <c:pt idx="3846">
                  <c:v>31.98</c:v>
                </c:pt>
                <c:pt idx="3847">
                  <c:v>31.91</c:v>
                </c:pt>
                <c:pt idx="3848">
                  <c:v>31.93</c:v>
                </c:pt>
                <c:pt idx="3849">
                  <c:v>31.94</c:v>
                </c:pt>
                <c:pt idx="3850">
                  <c:v>31.86</c:v>
                </c:pt>
                <c:pt idx="3851">
                  <c:v>31.86</c:v>
                </c:pt>
                <c:pt idx="3852">
                  <c:v>31.88</c:v>
                </c:pt>
                <c:pt idx="3853">
                  <c:v>31.88</c:v>
                </c:pt>
                <c:pt idx="3854">
                  <c:v>31.83</c:v>
                </c:pt>
                <c:pt idx="3855">
                  <c:v>31.87</c:v>
                </c:pt>
                <c:pt idx="3856">
                  <c:v>31.86</c:v>
                </c:pt>
                <c:pt idx="3857">
                  <c:v>31.86</c:v>
                </c:pt>
                <c:pt idx="3858">
                  <c:v>31.77</c:v>
                </c:pt>
                <c:pt idx="3859">
                  <c:v>31.75</c:v>
                </c:pt>
                <c:pt idx="3860">
                  <c:v>31.8</c:v>
                </c:pt>
                <c:pt idx="3861">
                  <c:v>31.79</c:v>
                </c:pt>
                <c:pt idx="3862">
                  <c:v>31.76</c:v>
                </c:pt>
                <c:pt idx="3863">
                  <c:v>31.76</c:v>
                </c:pt>
                <c:pt idx="3864">
                  <c:v>31.75</c:v>
                </c:pt>
                <c:pt idx="3865">
                  <c:v>31.73</c:v>
                </c:pt>
                <c:pt idx="3866">
                  <c:v>31.7</c:v>
                </c:pt>
                <c:pt idx="3867">
                  <c:v>31.68</c:v>
                </c:pt>
                <c:pt idx="3868">
                  <c:v>31.62</c:v>
                </c:pt>
                <c:pt idx="3869">
                  <c:v>31.62</c:v>
                </c:pt>
                <c:pt idx="3870">
                  <c:v>31.63</c:v>
                </c:pt>
                <c:pt idx="3871">
                  <c:v>31.66</c:v>
                </c:pt>
                <c:pt idx="3872">
                  <c:v>31.63</c:v>
                </c:pt>
                <c:pt idx="3873">
                  <c:v>31.64</c:v>
                </c:pt>
                <c:pt idx="3874">
                  <c:v>31.62</c:v>
                </c:pt>
                <c:pt idx="3875">
                  <c:v>31.62</c:v>
                </c:pt>
                <c:pt idx="3876">
                  <c:v>31.61</c:v>
                </c:pt>
                <c:pt idx="3877">
                  <c:v>31.54</c:v>
                </c:pt>
                <c:pt idx="3878">
                  <c:v>31.54</c:v>
                </c:pt>
                <c:pt idx="3879">
                  <c:v>31.57</c:v>
                </c:pt>
                <c:pt idx="3880">
                  <c:v>31.55</c:v>
                </c:pt>
                <c:pt idx="3881">
                  <c:v>31.55</c:v>
                </c:pt>
                <c:pt idx="3882">
                  <c:v>31.47</c:v>
                </c:pt>
                <c:pt idx="3883">
                  <c:v>31.51</c:v>
                </c:pt>
                <c:pt idx="3884">
                  <c:v>31.46</c:v>
                </c:pt>
                <c:pt idx="3885">
                  <c:v>31.5</c:v>
                </c:pt>
                <c:pt idx="3886">
                  <c:v>31.43</c:v>
                </c:pt>
                <c:pt idx="3887">
                  <c:v>31.43</c:v>
                </c:pt>
                <c:pt idx="3888">
                  <c:v>31.46</c:v>
                </c:pt>
                <c:pt idx="3889">
                  <c:v>31.44</c:v>
                </c:pt>
                <c:pt idx="3890">
                  <c:v>31.39</c:v>
                </c:pt>
                <c:pt idx="3891">
                  <c:v>31.44</c:v>
                </c:pt>
                <c:pt idx="3892">
                  <c:v>31.38</c:v>
                </c:pt>
                <c:pt idx="3893">
                  <c:v>31.38</c:v>
                </c:pt>
                <c:pt idx="3894">
                  <c:v>31.38</c:v>
                </c:pt>
                <c:pt idx="3895">
                  <c:v>31.39</c:v>
                </c:pt>
                <c:pt idx="3896">
                  <c:v>31.29</c:v>
                </c:pt>
                <c:pt idx="3897">
                  <c:v>31.34</c:v>
                </c:pt>
                <c:pt idx="3898">
                  <c:v>31.32</c:v>
                </c:pt>
                <c:pt idx="3899">
                  <c:v>31.32</c:v>
                </c:pt>
                <c:pt idx="3900">
                  <c:v>31.27</c:v>
                </c:pt>
                <c:pt idx="3901">
                  <c:v>31.31</c:v>
                </c:pt>
                <c:pt idx="3902">
                  <c:v>31.31</c:v>
                </c:pt>
                <c:pt idx="3903">
                  <c:v>31.28</c:v>
                </c:pt>
                <c:pt idx="3904">
                  <c:v>31.26</c:v>
                </c:pt>
                <c:pt idx="3905">
                  <c:v>31.26</c:v>
                </c:pt>
                <c:pt idx="3906">
                  <c:v>31.23</c:v>
                </c:pt>
                <c:pt idx="3907">
                  <c:v>31.19</c:v>
                </c:pt>
                <c:pt idx="3908">
                  <c:v>31.22</c:v>
                </c:pt>
                <c:pt idx="3909">
                  <c:v>31.22</c:v>
                </c:pt>
                <c:pt idx="3910">
                  <c:v>31.18</c:v>
                </c:pt>
                <c:pt idx="3911">
                  <c:v>31.18</c:v>
                </c:pt>
                <c:pt idx="3912">
                  <c:v>31.18</c:v>
                </c:pt>
                <c:pt idx="3913">
                  <c:v>31.11</c:v>
                </c:pt>
                <c:pt idx="3914">
                  <c:v>31.15</c:v>
                </c:pt>
                <c:pt idx="3915">
                  <c:v>31.12</c:v>
                </c:pt>
                <c:pt idx="3916">
                  <c:v>31.08</c:v>
                </c:pt>
                <c:pt idx="3917">
                  <c:v>31.1</c:v>
                </c:pt>
                <c:pt idx="3918">
                  <c:v>31.1</c:v>
                </c:pt>
                <c:pt idx="3919">
                  <c:v>31.07</c:v>
                </c:pt>
                <c:pt idx="3920">
                  <c:v>31.01</c:v>
                </c:pt>
                <c:pt idx="3921">
                  <c:v>31.09</c:v>
                </c:pt>
                <c:pt idx="3922">
                  <c:v>31.1</c:v>
                </c:pt>
                <c:pt idx="3923">
                  <c:v>31.07</c:v>
                </c:pt>
                <c:pt idx="3924">
                  <c:v>31.07</c:v>
                </c:pt>
                <c:pt idx="3925">
                  <c:v>31.05</c:v>
                </c:pt>
                <c:pt idx="3926">
                  <c:v>31.01</c:v>
                </c:pt>
                <c:pt idx="3927">
                  <c:v>30.94</c:v>
                </c:pt>
                <c:pt idx="3928">
                  <c:v>30.99</c:v>
                </c:pt>
                <c:pt idx="3929">
                  <c:v>30.98</c:v>
                </c:pt>
                <c:pt idx="3930">
                  <c:v>30.98</c:v>
                </c:pt>
                <c:pt idx="3931">
                  <c:v>30.91</c:v>
                </c:pt>
                <c:pt idx="3932">
                  <c:v>30.97</c:v>
                </c:pt>
                <c:pt idx="3933">
                  <c:v>30.86</c:v>
                </c:pt>
                <c:pt idx="3934">
                  <c:v>30.89</c:v>
                </c:pt>
                <c:pt idx="3935">
                  <c:v>30.88</c:v>
                </c:pt>
                <c:pt idx="3936">
                  <c:v>30.88</c:v>
                </c:pt>
                <c:pt idx="3937">
                  <c:v>30.85</c:v>
                </c:pt>
                <c:pt idx="3938">
                  <c:v>30.89</c:v>
                </c:pt>
                <c:pt idx="3939">
                  <c:v>30.82</c:v>
                </c:pt>
                <c:pt idx="3940">
                  <c:v>30.87</c:v>
                </c:pt>
                <c:pt idx="3941">
                  <c:v>30.79</c:v>
                </c:pt>
                <c:pt idx="3942">
                  <c:v>30.79</c:v>
                </c:pt>
                <c:pt idx="3943">
                  <c:v>30.81</c:v>
                </c:pt>
                <c:pt idx="3944">
                  <c:v>30.8</c:v>
                </c:pt>
                <c:pt idx="3945">
                  <c:v>30.75</c:v>
                </c:pt>
                <c:pt idx="3946">
                  <c:v>30.75</c:v>
                </c:pt>
                <c:pt idx="3947">
                  <c:v>30.76</c:v>
                </c:pt>
                <c:pt idx="3948">
                  <c:v>30.76</c:v>
                </c:pt>
                <c:pt idx="3949">
                  <c:v>30.76</c:v>
                </c:pt>
                <c:pt idx="3950">
                  <c:v>30.71</c:v>
                </c:pt>
                <c:pt idx="3951">
                  <c:v>30.7</c:v>
                </c:pt>
                <c:pt idx="3952">
                  <c:v>30.71</c:v>
                </c:pt>
                <c:pt idx="3953">
                  <c:v>30.7</c:v>
                </c:pt>
                <c:pt idx="3954">
                  <c:v>30.7</c:v>
                </c:pt>
                <c:pt idx="3955">
                  <c:v>30.63</c:v>
                </c:pt>
                <c:pt idx="3956">
                  <c:v>30.63</c:v>
                </c:pt>
                <c:pt idx="3957">
                  <c:v>30.65</c:v>
                </c:pt>
                <c:pt idx="3958">
                  <c:v>30.59</c:v>
                </c:pt>
                <c:pt idx="3959">
                  <c:v>30.57</c:v>
                </c:pt>
                <c:pt idx="3960">
                  <c:v>30.57</c:v>
                </c:pt>
                <c:pt idx="3961">
                  <c:v>30.61</c:v>
                </c:pt>
                <c:pt idx="3962">
                  <c:v>30.57</c:v>
                </c:pt>
                <c:pt idx="3963">
                  <c:v>30.58</c:v>
                </c:pt>
                <c:pt idx="3964">
                  <c:v>30.6</c:v>
                </c:pt>
                <c:pt idx="3965">
                  <c:v>30.54</c:v>
                </c:pt>
                <c:pt idx="3966">
                  <c:v>30.54</c:v>
                </c:pt>
                <c:pt idx="3967">
                  <c:v>30.57</c:v>
                </c:pt>
                <c:pt idx="3968">
                  <c:v>30.54</c:v>
                </c:pt>
                <c:pt idx="3969">
                  <c:v>30.53</c:v>
                </c:pt>
                <c:pt idx="3970">
                  <c:v>30.51</c:v>
                </c:pt>
                <c:pt idx="3971">
                  <c:v>30.53</c:v>
                </c:pt>
                <c:pt idx="3972">
                  <c:v>30.53</c:v>
                </c:pt>
                <c:pt idx="3973">
                  <c:v>30.45</c:v>
                </c:pt>
                <c:pt idx="3974">
                  <c:v>30.47</c:v>
                </c:pt>
                <c:pt idx="3975">
                  <c:v>30.43</c:v>
                </c:pt>
                <c:pt idx="3976">
                  <c:v>30.4</c:v>
                </c:pt>
                <c:pt idx="3977">
                  <c:v>30.46</c:v>
                </c:pt>
                <c:pt idx="3978">
                  <c:v>30.44</c:v>
                </c:pt>
                <c:pt idx="3979">
                  <c:v>30.44</c:v>
                </c:pt>
                <c:pt idx="3980">
                  <c:v>30.34</c:v>
                </c:pt>
                <c:pt idx="3981">
                  <c:v>30.4</c:v>
                </c:pt>
                <c:pt idx="3982">
                  <c:v>30.36</c:v>
                </c:pt>
                <c:pt idx="3983">
                  <c:v>30.38</c:v>
                </c:pt>
                <c:pt idx="3984">
                  <c:v>30.37</c:v>
                </c:pt>
                <c:pt idx="3985">
                  <c:v>30.37</c:v>
                </c:pt>
                <c:pt idx="3986">
                  <c:v>30.31</c:v>
                </c:pt>
                <c:pt idx="3987">
                  <c:v>30.33</c:v>
                </c:pt>
                <c:pt idx="3988">
                  <c:v>30.33</c:v>
                </c:pt>
                <c:pt idx="3989">
                  <c:v>30.35</c:v>
                </c:pt>
                <c:pt idx="3990">
                  <c:v>30.32</c:v>
                </c:pt>
                <c:pt idx="3991">
                  <c:v>30.32</c:v>
                </c:pt>
                <c:pt idx="3992">
                  <c:v>30.29</c:v>
                </c:pt>
                <c:pt idx="3993">
                  <c:v>30.24</c:v>
                </c:pt>
                <c:pt idx="3994">
                  <c:v>30.27</c:v>
                </c:pt>
                <c:pt idx="3995">
                  <c:v>30.2</c:v>
                </c:pt>
                <c:pt idx="3996">
                  <c:v>30.2</c:v>
                </c:pt>
                <c:pt idx="3997">
                  <c:v>30.2</c:v>
                </c:pt>
                <c:pt idx="3998">
                  <c:v>30.23</c:v>
                </c:pt>
                <c:pt idx="3999">
                  <c:v>30.16</c:v>
                </c:pt>
                <c:pt idx="4000">
                  <c:v>30.15</c:v>
                </c:pt>
                <c:pt idx="4001">
                  <c:v>30.15</c:v>
                </c:pt>
              </c:numCache>
            </c:numRef>
          </c:xVal>
          <c:yVal>
            <c:numRef>
              <c:f>'3'!$G$1099:$G$10000</c:f>
              <c:numCache>
                <c:formatCode>General</c:formatCode>
                <c:ptCount val="8902"/>
                <c:pt idx="0">
                  <c:v>3.6976600000000002E-3</c:v>
                </c:pt>
                <c:pt idx="1">
                  <c:v>3.69222E-3</c:v>
                </c:pt>
                <c:pt idx="2">
                  <c:v>3.6870000000000002E-3</c:v>
                </c:pt>
                <c:pt idx="3">
                  <c:v>3.6870000000000002E-3</c:v>
                </c:pt>
                <c:pt idx="4">
                  <c:v>3.6820899999999998E-3</c:v>
                </c:pt>
                <c:pt idx="5">
                  <c:v>3.6774199999999998E-3</c:v>
                </c:pt>
                <c:pt idx="6">
                  <c:v>3.6732700000000002E-3</c:v>
                </c:pt>
                <c:pt idx="7">
                  <c:v>3.66921E-3</c:v>
                </c:pt>
                <c:pt idx="8">
                  <c:v>3.6653599999999999E-3</c:v>
                </c:pt>
                <c:pt idx="9">
                  <c:v>3.6653599999999999E-3</c:v>
                </c:pt>
                <c:pt idx="10">
                  <c:v>3.6616600000000002E-3</c:v>
                </c:pt>
                <c:pt idx="11">
                  <c:v>3.6583100000000001E-3</c:v>
                </c:pt>
                <c:pt idx="12">
                  <c:v>3.65505E-3</c:v>
                </c:pt>
                <c:pt idx="13">
                  <c:v>3.6521100000000001E-3</c:v>
                </c:pt>
                <c:pt idx="14">
                  <c:v>3.6492299999999998E-3</c:v>
                </c:pt>
                <c:pt idx="15">
                  <c:v>3.6466599999999999E-3</c:v>
                </c:pt>
                <c:pt idx="16">
                  <c:v>3.6466599999999999E-3</c:v>
                </c:pt>
                <c:pt idx="17">
                  <c:v>3.64409E-3</c:v>
                </c:pt>
                <c:pt idx="18">
                  <c:v>3.6418800000000001E-3</c:v>
                </c:pt>
                <c:pt idx="19">
                  <c:v>3.6398099999999998E-3</c:v>
                </c:pt>
                <c:pt idx="20">
                  <c:v>3.6378199999999999E-3</c:v>
                </c:pt>
                <c:pt idx="21">
                  <c:v>3.6361399999999999E-3</c:v>
                </c:pt>
                <c:pt idx="22">
                  <c:v>3.6361399999999999E-3</c:v>
                </c:pt>
                <c:pt idx="23">
                  <c:v>3.6344300000000001E-3</c:v>
                </c:pt>
                <c:pt idx="24">
                  <c:v>3.6328300000000001E-3</c:v>
                </c:pt>
                <c:pt idx="25">
                  <c:v>3.6310000000000001E-3</c:v>
                </c:pt>
                <c:pt idx="26">
                  <c:v>3.62956E-3</c:v>
                </c:pt>
                <c:pt idx="27">
                  <c:v>3.62824E-3</c:v>
                </c:pt>
                <c:pt idx="28">
                  <c:v>3.6271400000000001E-3</c:v>
                </c:pt>
                <c:pt idx="29">
                  <c:v>3.6271400000000001E-3</c:v>
                </c:pt>
                <c:pt idx="30">
                  <c:v>3.62612E-3</c:v>
                </c:pt>
                <c:pt idx="31">
                  <c:v>3.6252099999999998E-3</c:v>
                </c:pt>
                <c:pt idx="32">
                  <c:v>3.6244300000000001E-3</c:v>
                </c:pt>
                <c:pt idx="33">
                  <c:v>3.6236599999999999E-3</c:v>
                </c:pt>
                <c:pt idx="34">
                  <c:v>3.62321E-3</c:v>
                </c:pt>
                <c:pt idx="35">
                  <c:v>3.62321E-3</c:v>
                </c:pt>
                <c:pt idx="36">
                  <c:v>3.6229299999999999E-3</c:v>
                </c:pt>
                <c:pt idx="37">
                  <c:v>3.62269E-3</c:v>
                </c:pt>
                <c:pt idx="38">
                  <c:v>3.6225200000000002E-3</c:v>
                </c:pt>
                <c:pt idx="39">
                  <c:v>3.6222300000000002E-3</c:v>
                </c:pt>
                <c:pt idx="40">
                  <c:v>3.62241E-3</c:v>
                </c:pt>
                <c:pt idx="41">
                  <c:v>3.6224600000000001E-3</c:v>
                </c:pt>
                <c:pt idx="42">
                  <c:v>3.6224600000000001E-3</c:v>
                </c:pt>
                <c:pt idx="43">
                  <c:v>3.62292E-3</c:v>
                </c:pt>
                <c:pt idx="44">
                  <c:v>3.6233099999999998E-3</c:v>
                </c:pt>
                <c:pt idx="45">
                  <c:v>3.6237299999999999E-3</c:v>
                </c:pt>
                <c:pt idx="46">
                  <c:v>3.6242599999999998E-3</c:v>
                </c:pt>
                <c:pt idx="47">
                  <c:v>3.6249699999999999E-3</c:v>
                </c:pt>
                <c:pt idx="48">
                  <c:v>3.6249699999999999E-3</c:v>
                </c:pt>
                <c:pt idx="49">
                  <c:v>3.6254799999999999E-3</c:v>
                </c:pt>
                <c:pt idx="50">
                  <c:v>3.6260900000000002E-3</c:v>
                </c:pt>
                <c:pt idx="51">
                  <c:v>3.6269900000000001E-3</c:v>
                </c:pt>
                <c:pt idx="52">
                  <c:v>3.62773E-3</c:v>
                </c:pt>
                <c:pt idx="53">
                  <c:v>3.62846E-3</c:v>
                </c:pt>
                <c:pt idx="54">
                  <c:v>3.6294999999999999E-3</c:v>
                </c:pt>
                <c:pt idx="55">
                  <c:v>3.6294999999999999E-3</c:v>
                </c:pt>
                <c:pt idx="56">
                  <c:v>3.6306300000000001E-3</c:v>
                </c:pt>
                <c:pt idx="57">
                  <c:v>3.6316600000000001E-3</c:v>
                </c:pt>
                <c:pt idx="58">
                  <c:v>3.6327999999999998E-3</c:v>
                </c:pt>
                <c:pt idx="59">
                  <c:v>3.63416E-3</c:v>
                </c:pt>
                <c:pt idx="60">
                  <c:v>3.6356600000000002E-3</c:v>
                </c:pt>
                <c:pt idx="61">
                  <c:v>3.6356600000000002E-3</c:v>
                </c:pt>
                <c:pt idx="62">
                  <c:v>3.63716E-3</c:v>
                </c:pt>
                <c:pt idx="63">
                  <c:v>3.6390900000000002E-3</c:v>
                </c:pt>
                <c:pt idx="64">
                  <c:v>3.6408E-3</c:v>
                </c:pt>
                <c:pt idx="65">
                  <c:v>3.6427600000000001E-3</c:v>
                </c:pt>
                <c:pt idx="66">
                  <c:v>3.6446500000000001E-3</c:v>
                </c:pt>
                <c:pt idx="67">
                  <c:v>3.6446500000000001E-3</c:v>
                </c:pt>
                <c:pt idx="68">
                  <c:v>3.6465999999999998E-3</c:v>
                </c:pt>
                <c:pt idx="69">
                  <c:v>3.6485799999999998E-3</c:v>
                </c:pt>
                <c:pt idx="70">
                  <c:v>3.6505700000000001E-3</c:v>
                </c:pt>
                <c:pt idx="71">
                  <c:v>3.65241E-3</c:v>
                </c:pt>
                <c:pt idx="72">
                  <c:v>3.6546999999999999E-3</c:v>
                </c:pt>
                <c:pt idx="73">
                  <c:v>3.6569900000000002E-3</c:v>
                </c:pt>
                <c:pt idx="74">
                  <c:v>3.6569900000000002E-3</c:v>
                </c:pt>
                <c:pt idx="75">
                  <c:v>3.6591800000000002E-3</c:v>
                </c:pt>
                <c:pt idx="76">
                  <c:v>3.6617300000000002E-3</c:v>
                </c:pt>
                <c:pt idx="77">
                  <c:v>3.6642599999999999E-3</c:v>
                </c:pt>
                <c:pt idx="78">
                  <c:v>3.6668500000000001E-3</c:v>
                </c:pt>
                <c:pt idx="79">
                  <c:v>3.6693199999999998E-3</c:v>
                </c:pt>
                <c:pt idx="80">
                  <c:v>3.67192E-3</c:v>
                </c:pt>
                <c:pt idx="81">
                  <c:v>3.67192E-3</c:v>
                </c:pt>
                <c:pt idx="82">
                  <c:v>3.67462E-3</c:v>
                </c:pt>
                <c:pt idx="83">
                  <c:v>3.67746E-3</c:v>
                </c:pt>
                <c:pt idx="84">
                  <c:v>3.6803600000000001E-3</c:v>
                </c:pt>
                <c:pt idx="85">
                  <c:v>3.6833399999999998E-3</c:v>
                </c:pt>
                <c:pt idx="86">
                  <c:v>3.6863600000000001E-3</c:v>
                </c:pt>
                <c:pt idx="87">
                  <c:v>3.6863600000000001E-3</c:v>
                </c:pt>
                <c:pt idx="88">
                  <c:v>3.68959E-3</c:v>
                </c:pt>
                <c:pt idx="89">
                  <c:v>3.69266E-3</c:v>
                </c:pt>
                <c:pt idx="90">
                  <c:v>3.6957100000000001E-3</c:v>
                </c:pt>
                <c:pt idx="91">
                  <c:v>3.6989499999999999E-3</c:v>
                </c:pt>
                <c:pt idx="92">
                  <c:v>3.70214E-3</c:v>
                </c:pt>
                <c:pt idx="93">
                  <c:v>3.7054100000000001E-3</c:v>
                </c:pt>
                <c:pt idx="94">
                  <c:v>3.7054100000000001E-3</c:v>
                </c:pt>
                <c:pt idx="95">
                  <c:v>3.7086100000000002E-3</c:v>
                </c:pt>
                <c:pt idx="96">
                  <c:v>3.71186E-3</c:v>
                </c:pt>
                <c:pt idx="97">
                  <c:v>3.7154800000000002E-3</c:v>
                </c:pt>
                <c:pt idx="98">
                  <c:v>3.7191099999999999E-3</c:v>
                </c:pt>
                <c:pt idx="99">
                  <c:v>3.7229099999999998E-3</c:v>
                </c:pt>
                <c:pt idx="100">
                  <c:v>3.7266600000000001E-3</c:v>
                </c:pt>
                <c:pt idx="101">
                  <c:v>3.7266600000000001E-3</c:v>
                </c:pt>
                <c:pt idx="102">
                  <c:v>3.73048E-3</c:v>
                </c:pt>
                <c:pt idx="103">
                  <c:v>3.73428E-3</c:v>
                </c:pt>
                <c:pt idx="104">
                  <c:v>3.7382299999999999E-3</c:v>
                </c:pt>
                <c:pt idx="105">
                  <c:v>3.7422699999999998E-3</c:v>
                </c:pt>
                <c:pt idx="106">
                  <c:v>3.7463000000000002E-3</c:v>
                </c:pt>
                <c:pt idx="107">
                  <c:v>3.7463000000000002E-3</c:v>
                </c:pt>
                <c:pt idx="108">
                  <c:v>3.75041E-3</c:v>
                </c:pt>
                <c:pt idx="109">
                  <c:v>3.7546300000000001E-3</c:v>
                </c:pt>
                <c:pt idx="110">
                  <c:v>3.75867E-3</c:v>
                </c:pt>
                <c:pt idx="111">
                  <c:v>3.7629600000000001E-3</c:v>
                </c:pt>
                <c:pt idx="112">
                  <c:v>3.76692E-3</c:v>
                </c:pt>
                <c:pt idx="113">
                  <c:v>3.7711400000000001E-3</c:v>
                </c:pt>
                <c:pt idx="114">
                  <c:v>3.7711400000000001E-3</c:v>
                </c:pt>
                <c:pt idx="115">
                  <c:v>3.7754500000000001E-3</c:v>
                </c:pt>
                <c:pt idx="116">
                  <c:v>3.7798300000000001E-3</c:v>
                </c:pt>
                <c:pt idx="117">
                  <c:v>3.7842700000000002E-3</c:v>
                </c:pt>
                <c:pt idx="118">
                  <c:v>3.7888100000000001E-3</c:v>
                </c:pt>
                <c:pt idx="119">
                  <c:v>3.7934000000000002E-3</c:v>
                </c:pt>
                <c:pt idx="120">
                  <c:v>3.79803E-3</c:v>
                </c:pt>
                <c:pt idx="121">
                  <c:v>3.79803E-3</c:v>
                </c:pt>
                <c:pt idx="122">
                  <c:v>3.8027899999999999E-3</c:v>
                </c:pt>
                <c:pt idx="123">
                  <c:v>3.8075600000000002E-3</c:v>
                </c:pt>
                <c:pt idx="124">
                  <c:v>3.8123599999999999E-3</c:v>
                </c:pt>
                <c:pt idx="125">
                  <c:v>3.8172900000000001E-3</c:v>
                </c:pt>
                <c:pt idx="126">
                  <c:v>3.8223699999999998E-3</c:v>
                </c:pt>
                <c:pt idx="127">
                  <c:v>3.8275200000000001E-3</c:v>
                </c:pt>
                <c:pt idx="128">
                  <c:v>3.8275200000000001E-3</c:v>
                </c:pt>
                <c:pt idx="129">
                  <c:v>3.83278E-3</c:v>
                </c:pt>
                <c:pt idx="130">
                  <c:v>3.8382199999999998E-3</c:v>
                </c:pt>
                <c:pt idx="131">
                  <c:v>3.8434699999999999E-3</c:v>
                </c:pt>
                <c:pt idx="132">
                  <c:v>3.8488300000000001E-3</c:v>
                </c:pt>
                <c:pt idx="133">
                  <c:v>3.8541299999999999E-3</c:v>
                </c:pt>
                <c:pt idx="134">
                  <c:v>3.8541299999999999E-3</c:v>
                </c:pt>
                <c:pt idx="135">
                  <c:v>3.8594800000000002E-3</c:v>
                </c:pt>
                <c:pt idx="136">
                  <c:v>3.86485E-3</c:v>
                </c:pt>
                <c:pt idx="137">
                  <c:v>3.8702200000000002E-3</c:v>
                </c:pt>
                <c:pt idx="138">
                  <c:v>3.8756799999999998E-3</c:v>
                </c:pt>
                <c:pt idx="139">
                  <c:v>3.8810699999999999E-3</c:v>
                </c:pt>
                <c:pt idx="140">
                  <c:v>3.8865900000000001E-3</c:v>
                </c:pt>
                <c:pt idx="141">
                  <c:v>3.8865900000000001E-3</c:v>
                </c:pt>
                <c:pt idx="142">
                  <c:v>3.8921799999999999E-3</c:v>
                </c:pt>
                <c:pt idx="143">
                  <c:v>3.89778E-3</c:v>
                </c:pt>
                <c:pt idx="144">
                  <c:v>3.9033900000000001E-3</c:v>
                </c:pt>
                <c:pt idx="145">
                  <c:v>3.9090499999999999E-3</c:v>
                </c:pt>
                <c:pt idx="146">
                  <c:v>3.9148200000000003E-3</c:v>
                </c:pt>
                <c:pt idx="147">
                  <c:v>3.9207000000000001E-3</c:v>
                </c:pt>
                <c:pt idx="148">
                  <c:v>3.9207000000000001E-3</c:v>
                </c:pt>
                <c:pt idx="149">
                  <c:v>3.9265799999999998E-3</c:v>
                </c:pt>
                <c:pt idx="150">
                  <c:v>3.9325200000000001E-3</c:v>
                </c:pt>
                <c:pt idx="151">
                  <c:v>3.9384099999999998E-3</c:v>
                </c:pt>
                <c:pt idx="152">
                  <c:v>3.9445499999999998E-3</c:v>
                </c:pt>
                <c:pt idx="153">
                  <c:v>3.9506799999999998E-3</c:v>
                </c:pt>
                <c:pt idx="154">
                  <c:v>3.9506799999999998E-3</c:v>
                </c:pt>
                <c:pt idx="155">
                  <c:v>3.9568199999999998E-3</c:v>
                </c:pt>
                <c:pt idx="156">
                  <c:v>3.9629399999999999E-3</c:v>
                </c:pt>
                <c:pt idx="157">
                  <c:v>3.9692199999999999E-3</c:v>
                </c:pt>
                <c:pt idx="158">
                  <c:v>3.9755399999999996E-3</c:v>
                </c:pt>
                <c:pt idx="159">
                  <c:v>3.9818800000000001E-3</c:v>
                </c:pt>
                <c:pt idx="160">
                  <c:v>3.9881400000000003E-3</c:v>
                </c:pt>
                <c:pt idx="161">
                  <c:v>3.9881400000000003E-3</c:v>
                </c:pt>
                <c:pt idx="162">
                  <c:v>3.9946799999999996E-3</c:v>
                </c:pt>
                <c:pt idx="163">
                  <c:v>4.0011400000000003E-3</c:v>
                </c:pt>
                <c:pt idx="164">
                  <c:v>4.0075199999999997E-3</c:v>
                </c:pt>
                <c:pt idx="165">
                  <c:v>4.0141700000000001E-3</c:v>
                </c:pt>
                <c:pt idx="166">
                  <c:v>4.0205099999999997E-3</c:v>
                </c:pt>
                <c:pt idx="167">
                  <c:v>4.02732E-3</c:v>
                </c:pt>
                <c:pt idx="168">
                  <c:v>4.02732E-3</c:v>
                </c:pt>
                <c:pt idx="169">
                  <c:v>4.0338500000000003E-3</c:v>
                </c:pt>
                <c:pt idx="170">
                  <c:v>4.0404100000000004E-3</c:v>
                </c:pt>
                <c:pt idx="171">
                  <c:v>4.0472299999999998E-3</c:v>
                </c:pt>
                <c:pt idx="172">
                  <c:v>4.0541300000000004E-3</c:v>
                </c:pt>
                <c:pt idx="173">
                  <c:v>4.0610200000000003E-3</c:v>
                </c:pt>
                <c:pt idx="174">
                  <c:v>4.0610200000000003E-3</c:v>
                </c:pt>
                <c:pt idx="175">
                  <c:v>4.0679000000000002E-3</c:v>
                </c:pt>
                <c:pt idx="176">
                  <c:v>4.0748099999999999E-3</c:v>
                </c:pt>
                <c:pt idx="177">
                  <c:v>4.0817500000000003E-3</c:v>
                </c:pt>
                <c:pt idx="178">
                  <c:v>4.0887900000000001E-3</c:v>
                </c:pt>
                <c:pt idx="179">
                  <c:v>4.0957900000000002E-3</c:v>
                </c:pt>
                <c:pt idx="180">
                  <c:v>4.10283E-3</c:v>
                </c:pt>
                <c:pt idx="181">
                  <c:v>4.10283E-3</c:v>
                </c:pt>
                <c:pt idx="182">
                  <c:v>4.1099999999999999E-3</c:v>
                </c:pt>
                <c:pt idx="183">
                  <c:v>4.11715E-3</c:v>
                </c:pt>
                <c:pt idx="184">
                  <c:v>4.1242900000000001E-3</c:v>
                </c:pt>
                <c:pt idx="185">
                  <c:v>4.1316199999999999E-3</c:v>
                </c:pt>
                <c:pt idx="186">
                  <c:v>4.1389499999999997E-3</c:v>
                </c:pt>
                <c:pt idx="187">
                  <c:v>4.1462499999999998E-3</c:v>
                </c:pt>
                <c:pt idx="188">
                  <c:v>4.1462499999999998E-3</c:v>
                </c:pt>
                <c:pt idx="189">
                  <c:v>4.1535699999999997E-3</c:v>
                </c:pt>
                <c:pt idx="190">
                  <c:v>4.1611E-3</c:v>
                </c:pt>
                <c:pt idx="191">
                  <c:v>4.1685200000000002E-3</c:v>
                </c:pt>
                <c:pt idx="192">
                  <c:v>4.1760900000000004E-3</c:v>
                </c:pt>
                <c:pt idx="193">
                  <c:v>4.1836499999999997E-3</c:v>
                </c:pt>
                <c:pt idx="194">
                  <c:v>4.1836499999999997E-3</c:v>
                </c:pt>
                <c:pt idx="195">
                  <c:v>4.19119E-3</c:v>
                </c:pt>
                <c:pt idx="196">
                  <c:v>4.1988499999999996E-3</c:v>
                </c:pt>
                <c:pt idx="197">
                  <c:v>4.2065000000000002E-3</c:v>
                </c:pt>
                <c:pt idx="198">
                  <c:v>4.2141100000000001E-3</c:v>
                </c:pt>
                <c:pt idx="199">
                  <c:v>4.22187E-3</c:v>
                </c:pt>
                <c:pt idx="200">
                  <c:v>4.22961E-3</c:v>
                </c:pt>
                <c:pt idx="201">
                  <c:v>4.22961E-3</c:v>
                </c:pt>
                <c:pt idx="202">
                  <c:v>4.2373999999999997E-3</c:v>
                </c:pt>
                <c:pt idx="203">
                  <c:v>4.2452999999999996E-3</c:v>
                </c:pt>
                <c:pt idx="204">
                  <c:v>4.2531899999999996E-3</c:v>
                </c:pt>
                <c:pt idx="205">
                  <c:v>4.2611699999999999E-3</c:v>
                </c:pt>
                <c:pt idx="206">
                  <c:v>4.26904E-3</c:v>
                </c:pt>
                <c:pt idx="207">
                  <c:v>4.2771500000000004E-3</c:v>
                </c:pt>
                <c:pt idx="208">
                  <c:v>4.2771500000000004E-3</c:v>
                </c:pt>
                <c:pt idx="209">
                  <c:v>4.28525E-3</c:v>
                </c:pt>
                <c:pt idx="210">
                  <c:v>4.2933399999999997E-3</c:v>
                </c:pt>
                <c:pt idx="211">
                  <c:v>4.3014799999999999E-3</c:v>
                </c:pt>
                <c:pt idx="212">
                  <c:v>4.3097300000000003E-3</c:v>
                </c:pt>
                <c:pt idx="213">
                  <c:v>4.3179899999999998E-3</c:v>
                </c:pt>
                <c:pt idx="214">
                  <c:v>4.3179899999999998E-3</c:v>
                </c:pt>
                <c:pt idx="215">
                  <c:v>4.3262700000000001E-3</c:v>
                </c:pt>
                <c:pt idx="216">
                  <c:v>4.3346299999999999E-3</c:v>
                </c:pt>
                <c:pt idx="217">
                  <c:v>4.3430999999999999E-3</c:v>
                </c:pt>
                <c:pt idx="218">
                  <c:v>4.3516700000000002E-3</c:v>
                </c:pt>
                <c:pt idx="219">
                  <c:v>4.3601899999999999E-3</c:v>
                </c:pt>
                <c:pt idx="220">
                  <c:v>4.3688299999999998E-3</c:v>
                </c:pt>
                <c:pt idx="221">
                  <c:v>4.3688299999999998E-3</c:v>
                </c:pt>
                <c:pt idx="222">
                  <c:v>4.3775100000000003E-3</c:v>
                </c:pt>
                <c:pt idx="223">
                  <c:v>4.3861400000000002E-3</c:v>
                </c:pt>
                <c:pt idx="224">
                  <c:v>4.3948499999999996E-3</c:v>
                </c:pt>
                <c:pt idx="225">
                  <c:v>4.4035200000000002E-3</c:v>
                </c:pt>
                <c:pt idx="226">
                  <c:v>4.4122099999999997E-3</c:v>
                </c:pt>
                <c:pt idx="227">
                  <c:v>4.4210200000000003E-3</c:v>
                </c:pt>
                <c:pt idx="228">
                  <c:v>4.4210200000000003E-3</c:v>
                </c:pt>
                <c:pt idx="229">
                  <c:v>4.4297199999999998E-3</c:v>
                </c:pt>
                <c:pt idx="230">
                  <c:v>4.4386299999999998E-3</c:v>
                </c:pt>
                <c:pt idx="231">
                  <c:v>4.4475199999999999E-3</c:v>
                </c:pt>
                <c:pt idx="232">
                  <c:v>4.4564499999999998E-3</c:v>
                </c:pt>
                <c:pt idx="233">
                  <c:v>4.4653999999999996E-3</c:v>
                </c:pt>
                <c:pt idx="234">
                  <c:v>4.47438E-3</c:v>
                </c:pt>
                <c:pt idx="235">
                  <c:v>4.47438E-3</c:v>
                </c:pt>
                <c:pt idx="236">
                  <c:v>4.4833599999999996E-3</c:v>
                </c:pt>
                <c:pt idx="237">
                  <c:v>4.4924700000000001E-3</c:v>
                </c:pt>
                <c:pt idx="238">
                  <c:v>4.5016500000000003E-3</c:v>
                </c:pt>
                <c:pt idx="239">
                  <c:v>4.5108700000000002E-3</c:v>
                </c:pt>
                <c:pt idx="240">
                  <c:v>4.5200600000000002E-3</c:v>
                </c:pt>
                <c:pt idx="241">
                  <c:v>4.5200600000000002E-3</c:v>
                </c:pt>
                <c:pt idx="242">
                  <c:v>4.5293499999999997E-3</c:v>
                </c:pt>
                <c:pt idx="243">
                  <c:v>4.5385199999999999E-3</c:v>
                </c:pt>
                <c:pt idx="244">
                  <c:v>4.54785E-3</c:v>
                </c:pt>
                <c:pt idx="245">
                  <c:v>4.5571700000000001E-3</c:v>
                </c:pt>
                <c:pt idx="246">
                  <c:v>4.5665799999999998E-3</c:v>
                </c:pt>
                <c:pt idx="247">
                  <c:v>4.5758999999999999E-3</c:v>
                </c:pt>
                <c:pt idx="248">
                  <c:v>4.5758999999999999E-3</c:v>
                </c:pt>
                <c:pt idx="249">
                  <c:v>4.5853200000000004E-3</c:v>
                </c:pt>
                <c:pt idx="250">
                  <c:v>4.5947399999999999E-3</c:v>
                </c:pt>
                <c:pt idx="251">
                  <c:v>4.60423E-3</c:v>
                </c:pt>
                <c:pt idx="252">
                  <c:v>4.61415E-3</c:v>
                </c:pt>
                <c:pt idx="253">
                  <c:v>4.6242999999999996E-3</c:v>
                </c:pt>
                <c:pt idx="254">
                  <c:v>4.6341500000000001E-3</c:v>
                </c:pt>
                <c:pt idx="255">
                  <c:v>4.6341500000000001E-3</c:v>
                </c:pt>
                <c:pt idx="256">
                  <c:v>4.6436699999999999E-3</c:v>
                </c:pt>
                <c:pt idx="257">
                  <c:v>4.65329E-3</c:v>
                </c:pt>
                <c:pt idx="258">
                  <c:v>4.6630300000000003E-3</c:v>
                </c:pt>
                <c:pt idx="259">
                  <c:v>4.6727599999999998E-3</c:v>
                </c:pt>
                <c:pt idx="260">
                  <c:v>4.6825199999999999E-3</c:v>
                </c:pt>
                <c:pt idx="261">
                  <c:v>4.6825199999999999E-3</c:v>
                </c:pt>
                <c:pt idx="262">
                  <c:v>4.6922700000000001E-3</c:v>
                </c:pt>
                <c:pt idx="263">
                  <c:v>4.7022399999999999E-3</c:v>
                </c:pt>
                <c:pt idx="264">
                  <c:v>4.7122500000000003E-3</c:v>
                </c:pt>
                <c:pt idx="265">
                  <c:v>4.7223300000000003E-3</c:v>
                </c:pt>
                <c:pt idx="266">
                  <c:v>4.73245E-3</c:v>
                </c:pt>
                <c:pt idx="267">
                  <c:v>4.7428899999999996E-3</c:v>
                </c:pt>
                <c:pt idx="268">
                  <c:v>4.7428899999999996E-3</c:v>
                </c:pt>
                <c:pt idx="269">
                  <c:v>4.7531099999999996E-3</c:v>
                </c:pt>
                <c:pt idx="270">
                  <c:v>4.76342E-3</c:v>
                </c:pt>
                <c:pt idx="271">
                  <c:v>4.7738199999999998E-3</c:v>
                </c:pt>
                <c:pt idx="272">
                  <c:v>4.7842900000000001E-3</c:v>
                </c:pt>
                <c:pt idx="273">
                  <c:v>4.7949899999999998E-3</c:v>
                </c:pt>
                <c:pt idx="274">
                  <c:v>4.8053699999999998E-3</c:v>
                </c:pt>
                <c:pt idx="275">
                  <c:v>4.8053699999999998E-3</c:v>
                </c:pt>
                <c:pt idx="276">
                  <c:v>4.8158200000000002E-3</c:v>
                </c:pt>
                <c:pt idx="277">
                  <c:v>4.8262799999999996E-3</c:v>
                </c:pt>
                <c:pt idx="278">
                  <c:v>4.8367499999999999E-3</c:v>
                </c:pt>
                <c:pt idx="279">
                  <c:v>4.8474800000000004E-3</c:v>
                </c:pt>
                <c:pt idx="280">
                  <c:v>4.8582900000000004E-3</c:v>
                </c:pt>
                <c:pt idx="281">
                  <c:v>4.8582900000000004E-3</c:v>
                </c:pt>
                <c:pt idx="282">
                  <c:v>4.8689900000000001E-3</c:v>
                </c:pt>
                <c:pt idx="283">
                  <c:v>4.8797399999999996E-3</c:v>
                </c:pt>
                <c:pt idx="284">
                  <c:v>4.8903599999999998E-3</c:v>
                </c:pt>
                <c:pt idx="285">
                  <c:v>4.9007499999999997E-3</c:v>
                </c:pt>
                <c:pt idx="286">
                  <c:v>4.9114099999999997E-3</c:v>
                </c:pt>
                <c:pt idx="287">
                  <c:v>4.9222700000000003E-3</c:v>
                </c:pt>
                <c:pt idx="288">
                  <c:v>4.9222700000000003E-3</c:v>
                </c:pt>
                <c:pt idx="289">
                  <c:v>4.9331599999999998E-3</c:v>
                </c:pt>
                <c:pt idx="290">
                  <c:v>4.9440500000000002E-3</c:v>
                </c:pt>
                <c:pt idx="291">
                  <c:v>4.95489E-3</c:v>
                </c:pt>
                <c:pt idx="292">
                  <c:v>4.9657900000000003E-3</c:v>
                </c:pt>
                <c:pt idx="293">
                  <c:v>4.9767700000000002E-3</c:v>
                </c:pt>
                <c:pt idx="294">
                  <c:v>4.9877699999999999E-3</c:v>
                </c:pt>
                <c:pt idx="295">
                  <c:v>4.9877699999999999E-3</c:v>
                </c:pt>
                <c:pt idx="296">
                  <c:v>4.9987599999999997E-3</c:v>
                </c:pt>
                <c:pt idx="297">
                  <c:v>5.00966E-3</c:v>
                </c:pt>
                <c:pt idx="298">
                  <c:v>5.02076E-3</c:v>
                </c:pt>
                <c:pt idx="299">
                  <c:v>5.0319400000000004E-3</c:v>
                </c:pt>
                <c:pt idx="300">
                  <c:v>5.0433099999999996E-3</c:v>
                </c:pt>
                <c:pt idx="301">
                  <c:v>5.0547500000000002E-3</c:v>
                </c:pt>
                <c:pt idx="302">
                  <c:v>5.0547500000000002E-3</c:v>
                </c:pt>
                <c:pt idx="303">
                  <c:v>5.0661200000000003E-3</c:v>
                </c:pt>
                <c:pt idx="304">
                  <c:v>5.0775500000000001E-3</c:v>
                </c:pt>
                <c:pt idx="305">
                  <c:v>5.0888900000000004E-3</c:v>
                </c:pt>
                <c:pt idx="306">
                  <c:v>5.1002499999999997E-3</c:v>
                </c:pt>
                <c:pt idx="307">
                  <c:v>5.1117100000000002E-3</c:v>
                </c:pt>
                <c:pt idx="308">
                  <c:v>5.1117100000000002E-3</c:v>
                </c:pt>
                <c:pt idx="309">
                  <c:v>5.12313E-3</c:v>
                </c:pt>
                <c:pt idx="310">
                  <c:v>5.1345599999999998E-3</c:v>
                </c:pt>
                <c:pt idx="311">
                  <c:v>5.1459699999999997E-3</c:v>
                </c:pt>
                <c:pt idx="312">
                  <c:v>5.1574699999999999E-3</c:v>
                </c:pt>
                <c:pt idx="313">
                  <c:v>5.1690399999999997E-3</c:v>
                </c:pt>
                <c:pt idx="314">
                  <c:v>5.1806200000000004E-3</c:v>
                </c:pt>
                <c:pt idx="315">
                  <c:v>5.1806200000000004E-3</c:v>
                </c:pt>
                <c:pt idx="316">
                  <c:v>5.1923400000000001E-3</c:v>
                </c:pt>
                <c:pt idx="317">
                  <c:v>5.2040400000000001E-3</c:v>
                </c:pt>
                <c:pt idx="318">
                  <c:v>5.2158100000000004E-3</c:v>
                </c:pt>
                <c:pt idx="319">
                  <c:v>5.2275300000000002E-3</c:v>
                </c:pt>
                <c:pt idx="320">
                  <c:v>5.2393099999999996E-3</c:v>
                </c:pt>
                <c:pt idx="321">
                  <c:v>5.2510999999999999E-3</c:v>
                </c:pt>
                <c:pt idx="322">
                  <c:v>5.2510999999999999E-3</c:v>
                </c:pt>
                <c:pt idx="323">
                  <c:v>5.2628600000000003E-3</c:v>
                </c:pt>
                <c:pt idx="324">
                  <c:v>5.2746599999999996E-3</c:v>
                </c:pt>
                <c:pt idx="325">
                  <c:v>5.2865999999999998E-3</c:v>
                </c:pt>
                <c:pt idx="326">
                  <c:v>5.29854E-3</c:v>
                </c:pt>
                <c:pt idx="327">
                  <c:v>5.3105000000000001E-3</c:v>
                </c:pt>
                <c:pt idx="328">
                  <c:v>5.3105000000000001E-3</c:v>
                </c:pt>
                <c:pt idx="329">
                  <c:v>5.3225099999999999E-3</c:v>
                </c:pt>
                <c:pt idx="330">
                  <c:v>5.33461E-3</c:v>
                </c:pt>
                <c:pt idx="331">
                  <c:v>5.3461300000000002E-3</c:v>
                </c:pt>
                <c:pt idx="332">
                  <c:v>5.3580800000000003E-3</c:v>
                </c:pt>
                <c:pt idx="333">
                  <c:v>5.3707199999999998E-3</c:v>
                </c:pt>
                <c:pt idx="334">
                  <c:v>5.38267E-3</c:v>
                </c:pt>
                <c:pt idx="335">
                  <c:v>5.38267E-3</c:v>
                </c:pt>
                <c:pt idx="336">
                  <c:v>5.39493E-3</c:v>
                </c:pt>
                <c:pt idx="337">
                  <c:v>5.4074700000000002E-3</c:v>
                </c:pt>
                <c:pt idx="338">
                  <c:v>5.41947E-3</c:v>
                </c:pt>
                <c:pt idx="339">
                  <c:v>5.4317899999999997E-3</c:v>
                </c:pt>
                <c:pt idx="340">
                  <c:v>5.4440000000000001E-3</c:v>
                </c:pt>
                <c:pt idx="341">
                  <c:v>5.4440000000000001E-3</c:v>
                </c:pt>
                <c:pt idx="342">
                  <c:v>5.4563700000000003E-3</c:v>
                </c:pt>
                <c:pt idx="343">
                  <c:v>5.4693900000000002E-3</c:v>
                </c:pt>
                <c:pt idx="344">
                  <c:v>5.48155E-3</c:v>
                </c:pt>
                <c:pt idx="345">
                  <c:v>5.4939200000000002E-3</c:v>
                </c:pt>
                <c:pt idx="346">
                  <c:v>5.5059200000000001E-3</c:v>
                </c:pt>
                <c:pt idx="347">
                  <c:v>5.5180799999999999E-3</c:v>
                </c:pt>
                <c:pt idx="348">
                  <c:v>5.5180799999999999E-3</c:v>
                </c:pt>
                <c:pt idx="349">
                  <c:v>5.5303499999999998E-3</c:v>
                </c:pt>
                <c:pt idx="350">
                  <c:v>5.5431500000000002E-3</c:v>
                </c:pt>
                <c:pt idx="351">
                  <c:v>5.5552500000000003E-3</c:v>
                </c:pt>
                <c:pt idx="352">
                  <c:v>5.5682700000000002E-3</c:v>
                </c:pt>
                <c:pt idx="353">
                  <c:v>5.5798899999999997E-3</c:v>
                </c:pt>
                <c:pt idx="354">
                  <c:v>5.5798899999999997E-3</c:v>
                </c:pt>
                <c:pt idx="355">
                  <c:v>5.5925899999999997E-3</c:v>
                </c:pt>
                <c:pt idx="356">
                  <c:v>5.6052300000000001E-3</c:v>
                </c:pt>
                <c:pt idx="357">
                  <c:v>5.61781E-3</c:v>
                </c:pt>
                <c:pt idx="358">
                  <c:v>5.6301299999999997E-3</c:v>
                </c:pt>
                <c:pt idx="359">
                  <c:v>5.6426699999999998E-3</c:v>
                </c:pt>
                <c:pt idx="360">
                  <c:v>5.6553599999999999E-3</c:v>
                </c:pt>
                <c:pt idx="361">
                  <c:v>5.6553599999999999E-3</c:v>
                </c:pt>
                <c:pt idx="362">
                  <c:v>5.6679499999999997E-3</c:v>
                </c:pt>
                <c:pt idx="363">
                  <c:v>5.68032E-3</c:v>
                </c:pt>
                <c:pt idx="364">
                  <c:v>5.6931200000000003E-3</c:v>
                </c:pt>
                <c:pt idx="365">
                  <c:v>5.7055500000000002E-3</c:v>
                </c:pt>
                <c:pt idx="366">
                  <c:v>5.7179700000000002E-3</c:v>
                </c:pt>
                <c:pt idx="367">
                  <c:v>5.7179700000000002E-3</c:v>
                </c:pt>
                <c:pt idx="368">
                  <c:v>5.73115E-3</c:v>
                </c:pt>
                <c:pt idx="369">
                  <c:v>5.7436299999999996E-3</c:v>
                </c:pt>
                <c:pt idx="370">
                  <c:v>5.7565300000000002E-3</c:v>
                </c:pt>
                <c:pt idx="371">
                  <c:v>5.7691699999999997E-3</c:v>
                </c:pt>
                <c:pt idx="372">
                  <c:v>5.78197E-3</c:v>
                </c:pt>
                <c:pt idx="373">
                  <c:v>5.7945599999999998E-3</c:v>
                </c:pt>
                <c:pt idx="374">
                  <c:v>5.7945599999999998E-3</c:v>
                </c:pt>
                <c:pt idx="375">
                  <c:v>5.80709E-3</c:v>
                </c:pt>
                <c:pt idx="376">
                  <c:v>5.8199499999999999E-3</c:v>
                </c:pt>
                <c:pt idx="377">
                  <c:v>5.8326899999999997E-3</c:v>
                </c:pt>
                <c:pt idx="378">
                  <c:v>5.8449599999999997E-3</c:v>
                </c:pt>
                <c:pt idx="379">
                  <c:v>5.8578099999999998E-3</c:v>
                </c:pt>
                <c:pt idx="380">
                  <c:v>5.8578099999999998E-3</c:v>
                </c:pt>
                <c:pt idx="381">
                  <c:v>5.8708299999999996E-3</c:v>
                </c:pt>
                <c:pt idx="382">
                  <c:v>5.88347E-3</c:v>
                </c:pt>
                <c:pt idx="383">
                  <c:v>5.8962099999999998E-3</c:v>
                </c:pt>
                <c:pt idx="384">
                  <c:v>5.9089600000000004E-3</c:v>
                </c:pt>
                <c:pt idx="385">
                  <c:v>5.9218700000000001E-3</c:v>
                </c:pt>
                <c:pt idx="386">
                  <c:v>5.9347200000000001E-3</c:v>
                </c:pt>
                <c:pt idx="387">
                  <c:v>5.9347200000000001E-3</c:v>
                </c:pt>
                <c:pt idx="388">
                  <c:v>5.94773E-3</c:v>
                </c:pt>
                <c:pt idx="389">
                  <c:v>5.9607499999999999E-3</c:v>
                </c:pt>
                <c:pt idx="390">
                  <c:v>5.97344E-3</c:v>
                </c:pt>
                <c:pt idx="391">
                  <c:v>5.9863499999999997E-3</c:v>
                </c:pt>
                <c:pt idx="392">
                  <c:v>5.9994100000000002E-3</c:v>
                </c:pt>
                <c:pt idx="393">
                  <c:v>6.0126399999999997E-3</c:v>
                </c:pt>
                <c:pt idx="394">
                  <c:v>6.0126399999999997E-3</c:v>
                </c:pt>
                <c:pt idx="395">
                  <c:v>6.0258100000000004E-3</c:v>
                </c:pt>
                <c:pt idx="396">
                  <c:v>6.0389299999999996E-3</c:v>
                </c:pt>
                <c:pt idx="397">
                  <c:v>6.0523199999999999E-3</c:v>
                </c:pt>
                <c:pt idx="398">
                  <c:v>6.0654899999999998E-3</c:v>
                </c:pt>
                <c:pt idx="399">
                  <c:v>6.0786700000000004E-3</c:v>
                </c:pt>
                <c:pt idx="400">
                  <c:v>6.0786700000000004E-3</c:v>
                </c:pt>
                <c:pt idx="401">
                  <c:v>6.09189E-3</c:v>
                </c:pt>
                <c:pt idx="402">
                  <c:v>6.1052299999999997E-3</c:v>
                </c:pt>
                <c:pt idx="403">
                  <c:v>6.1186699999999997E-3</c:v>
                </c:pt>
                <c:pt idx="404">
                  <c:v>6.1316799999999996E-3</c:v>
                </c:pt>
                <c:pt idx="405">
                  <c:v>6.14475E-3</c:v>
                </c:pt>
                <c:pt idx="406">
                  <c:v>6.1582399999999997E-3</c:v>
                </c:pt>
                <c:pt idx="407">
                  <c:v>6.1582399999999997E-3</c:v>
                </c:pt>
                <c:pt idx="408">
                  <c:v>6.1717300000000003E-3</c:v>
                </c:pt>
                <c:pt idx="409">
                  <c:v>6.1845900000000002E-3</c:v>
                </c:pt>
                <c:pt idx="410">
                  <c:v>6.1981299999999996E-3</c:v>
                </c:pt>
                <c:pt idx="411">
                  <c:v>6.2116799999999998E-3</c:v>
                </c:pt>
                <c:pt idx="412">
                  <c:v>6.2249599999999999E-3</c:v>
                </c:pt>
                <c:pt idx="413">
                  <c:v>6.2249599999999999E-3</c:v>
                </c:pt>
                <c:pt idx="414">
                  <c:v>6.2385599999999998E-3</c:v>
                </c:pt>
                <c:pt idx="415">
                  <c:v>6.2514700000000003E-3</c:v>
                </c:pt>
                <c:pt idx="416">
                  <c:v>6.2654900000000003E-3</c:v>
                </c:pt>
                <c:pt idx="417">
                  <c:v>6.2790399999999996E-3</c:v>
                </c:pt>
                <c:pt idx="418">
                  <c:v>6.2923700000000003E-3</c:v>
                </c:pt>
                <c:pt idx="419">
                  <c:v>6.30571E-3</c:v>
                </c:pt>
                <c:pt idx="420">
                  <c:v>6.30571E-3</c:v>
                </c:pt>
                <c:pt idx="421">
                  <c:v>6.3193600000000004E-3</c:v>
                </c:pt>
                <c:pt idx="422">
                  <c:v>6.3329600000000003E-3</c:v>
                </c:pt>
                <c:pt idx="423">
                  <c:v>6.3465600000000002E-3</c:v>
                </c:pt>
                <c:pt idx="424">
                  <c:v>6.36032E-3</c:v>
                </c:pt>
                <c:pt idx="425">
                  <c:v>6.3734899999999999E-3</c:v>
                </c:pt>
                <c:pt idx="426">
                  <c:v>6.3734899999999999E-3</c:v>
                </c:pt>
                <c:pt idx="427">
                  <c:v>6.3868800000000002E-3</c:v>
                </c:pt>
                <c:pt idx="428">
                  <c:v>6.4005299999999998E-3</c:v>
                </c:pt>
                <c:pt idx="429">
                  <c:v>6.41408E-3</c:v>
                </c:pt>
                <c:pt idx="430">
                  <c:v>6.4279999999999997E-3</c:v>
                </c:pt>
                <c:pt idx="431">
                  <c:v>6.4414399999999997E-3</c:v>
                </c:pt>
                <c:pt idx="432">
                  <c:v>6.4553099999999997E-3</c:v>
                </c:pt>
                <c:pt idx="433">
                  <c:v>6.4553099999999997E-3</c:v>
                </c:pt>
                <c:pt idx="434">
                  <c:v>6.4688000000000002E-3</c:v>
                </c:pt>
                <c:pt idx="435">
                  <c:v>6.4828799999999999E-3</c:v>
                </c:pt>
                <c:pt idx="436">
                  <c:v>6.4966399999999997E-3</c:v>
                </c:pt>
                <c:pt idx="437">
                  <c:v>6.5103499999999998E-3</c:v>
                </c:pt>
                <c:pt idx="438">
                  <c:v>6.5242099999999999E-3</c:v>
                </c:pt>
                <c:pt idx="439">
                  <c:v>6.5242099999999999E-3</c:v>
                </c:pt>
                <c:pt idx="440">
                  <c:v>6.5376499999999999E-3</c:v>
                </c:pt>
                <c:pt idx="441">
                  <c:v>6.5517300000000004E-3</c:v>
                </c:pt>
                <c:pt idx="442">
                  <c:v>6.5653899999999999E-3</c:v>
                </c:pt>
                <c:pt idx="443">
                  <c:v>6.5793099999999997E-3</c:v>
                </c:pt>
                <c:pt idx="444">
                  <c:v>6.5930099999999998E-3</c:v>
                </c:pt>
                <c:pt idx="445">
                  <c:v>6.6070900000000004E-3</c:v>
                </c:pt>
                <c:pt idx="446">
                  <c:v>6.6070900000000004E-3</c:v>
                </c:pt>
                <c:pt idx="447">
                  <c:v>6.6207499999999999E-3</c:v>
                </c:pt>
                <c:pt idx="448">
                  <c:v>6.6349299999999998E-3</c:v>
                </c:pt>
                <c:pt idx="449">
                  <c:v>6.6488500000000004E-3</c:v>
                </c:pt>
                <c:pt idx="450">
                  <c:v>6.6628299999999998E-3</c:v>
                </c:pt>
                <c:pt idx="451">
                  <c:v>6.6765899999999996E-3</c:v>
                </c:pt>
                <c:pt idx="452">
                  <c:v>6.6905100000000002E-3</c:v>
                </c:pt>
                <c:pt idx="453">
                  <c:v>6.6905100000000002E-3</c:v>
                </c:pt>
                <c:pt idx="454">
                  <c:v>6.7046400000000004E-3</c:v>
                </c:pt>
                <c:pt idx="455">
                  <c:v>6.7191500000000001E-3</c:v>
                </c:pt>
                <c:pt idx="456">
                  <c:v>6.7326900000000004E-3</c:v>
                </c:pt>
                <c:pt idx="457">
                  <c:v>6.7471500000000004E-3</c:v>
                </c:pt>
                <c:pt idx="458">
                  <c:v>6.7610099999999996E-3</c:v>
                </c:pt>
                <c:pt idx="459">
                  <c:v>6.7610099999999996E-3</c:v>
                </c:pt>
                <c:pt idx="460">
                  <c:v>6.7749300000000002E-3</c:v>
                </c:pt>
                <c:pt idx="461">
                  <c:v>6.7889600000000001E-3</c:v>
                </c:pt>
                <c:pt idx="462">
                  <c:v>6.8030900000000004E-3</c:v>
                </c:pt>
                <c:pt idx="463">
                  <c:v>6.8173299999999999E-3</c:v>
                </c:pt>
                <c:pt idx="464">
                  <c:v>6.8311999999999999E-3</c:v>
                </c:pt>
                <c:pt idx="465">
                  <c:v>6.8456000000000003E-3</c:v>
                </c:pt>
                <c:pt idx="466">
                  <c:v>6.8456000000000003E-3</c:v>
                </c:pt>
                <c:pt idx="467">
                  <c:v>6.8592499999999999E-3</c:v>
                </c:pt>
                <c:pt idx="468">
                  <c:v>6.8737599999999996E-3</c:v>
                </c:pt>
                <c:pt idx="469">
                  <c:v>6.8873600000000004E-3</c:v>
                </c:pt>
                <c:pt idx="470">
                  <c:v>6.90203E-3</c:v>
                </c:pt>
                <c:pt idx="471">
                  <c:v>6.91605E-3</c:v>
                </c:pt>
                <c:pt idx="472">
                  <c:v>6.91605E-3</c:v>
                </c:pt>
                <c:pt idx="473">
                  <c:v>6.9301900000000001E-3</c:v>
                </c:pt>
                <c:pt idx="474">
                  <c:v>6.9446899999999999E-3</c:v>
                </c:pt>
                <c:pt idx="475">
                  <c:v>6.9587700000000004E-3</c:v>
                </c:pt>
                <c:pt idx="476">
                  <c:v>6.9728500000000001E-3</c:v>
                </c:pt>
                <c:pt idx="477">
                  <c:v>6.9870399999999999E-3</c:v>
                </c:pt>
                <c:pt idx="478">
                  <c:v>7.0013300000000001E-3</c:v>
                </c:pt>
                <c:pt idx="479">
                  <c:v>7.0013300000000001E-3</c:v>
                </c:pt>
                <c:pt idx="480">
                  <c:v>7.0155199999999999E-3</c:v>
                </c:pt>
                <c:pt idx="481">
                  <c:v>7.02997E-3</c:v>
                </c:pt>
                <c:pt idx="482">
                  <c:v>7.04384E-3</c:v>
                </c:pt>
                <c:pt idx="483">
                  <c:v>7.0581300000000001E-3</c:v>
                </c:pt>
                <c:pt idx="484">
                  <c:v>7.0722099999999998E-3</c:v>
                </c:pt>
                <c:pt idx="485">
                  <c:v>7.0722099999999998E-3</c:v>
                </c:pt>
                <c:pt idx="486">
                  <c:v>7.0863499999999999E-3</c:v>
                </c:pt>
                <c:pt idx="487">
                  <c:v>7.1008499999999997E-3</c:v>
                </c:pt>
                <c:pt idx="488">
                  <c:v>7.1148299999999999E-3</c:v>
                </c:pt>
                <c:pt idx="489">
                  <c:v>7.12928E-3</c:v>
                </c:pt>
                <c:pt idx="490">
                  <c:v>7.1428300000000002E-3</c:v>
                </c:pt>
                <c:pt idx="491">
                  <c:v>7.1572800000000002E-3</c:v>
                </c:pt>
                <c:pt idx="492">
                  <c:v>7.1572800000000002E-3</c:v>
                </c:pt>
                <c:pt idx="493">
                  <c:v>7.1715700000000004E-3</c:v>
                </c:pt>
                <c:pt idx="494">
                  <c:v>7.1855499999999997E-3</c:v>
                </c:pt>
                <c:pt idx="495">
                  <c:v>7.19968E-3</c:v>
                </c:pt>
                <c:pt idx="496">
                  <c:v>7.2138699999999998E-3</c:v>
                </c:pt>
                <c:pt idx="497">
                  <c:v>7.2281100000000003E-3</c:v>
                </c:pt>
                <c:pt idx="498">
                  <c:v>7.2281100000000003E-3</c:v>
                </c:pt>
                <c:pt idx="499">
                  <c:v>7.2417100000000002E-3</c:v>
                </c:pt>
                <c:pt idx="500">
                  <c:v>7.2559499999999997E-3</c:v>
                </c:pt>
                <c:pt idx="501">
                  <c:v>7.2697100000000004E-3</c:v>
                </c:pt>
                <c:pt idx="502">
                  <c:v>7.2836799999999998E-3</c:v>
                </c:pt>
                <c:pt idx="503">
                  <c:v>7.2978100000000001E-3</c:v>
                </c:pt>
                <c:pt idx="504">
                  <c:v>7.3115200000000002E-3</c:v>
                </c:pt>
                <c:pt idx="505">
                  <c:v>7.3115200000000002E-3</c:v>
                </c:pt>
                <c:pt idx="506">
                  <c:v>7.3255999999999998E-3</c:v>
                </c:pt>
                <c:pt idx="507">
                  <c:v>7.3393599999999996E-3</c:v>
                </c:pt>
                <c:pt idx="508">
                  <c:v>7.3533299999999999E-3</c:v>
                </c:pt>
                <c:pt idx="509">
                  <c:v>7.3672E-3</c:v>
                </c:pt>
                <c:pt idx="510">
                  <c:v>7.3809599999999998E-3</c:v>
                </c:pt>
                <c:pt idx="511">
                  <c:v>7.3943999999999998E-3</c:v>
                </c:pt>
                <c:pt idx="512">
                  <c:v>7.3943999999999998E-3</c:v>
                </c:pt>
                <c:pt idx="513">
                  <c:v>7.4084299999999997E-3</c:v>
                </c:pt>
                <c:pt idx="514">
                  <c:v>7.4217099999999998E-3</c:v>
                </c:pt>
                <c:pt idx="515">
                  <c:v>7.4348799999999996E-3</c:v>
                </c:pt>
                <c:pt idx="516">
                  <c:v>7.4483700000000002E-3</c:v>
                </c:pt>
                <c:pt idx="517">
                  <c:v>7.4616500000000002E-3</c:v>
                </c:pt>
                <c:pt idx="518">
                  <c:v>7.4616500000000002E-3</c:v>
                </c:pt>
                <c:pt idx="519">
                  <c:v>7.4749899999999999E-3</c:v>
                </c:pt>
                <c:pt idx="520">
                  <c:v>7.4883199999999997E-3</c:v>
                </c:pt>
                <c:pt idx="521">
                  <c:v>7.5016500000000003E-3</c:v>
                </c:pt>
                <c:pt idx="522">
                  <c:v>7.5143500000000004E-3</c:v>
                </c:pt>
                <c:pt idx="523">
                  <c:v>7.5279500000000003E-3</c:v>
                </c:pt>
                <c:pt idx="524">
                  <c:v>7.5409099999999996E-3</c:v>
                </c:pt>
                <c:pt idx="525">
                  <c:v>7.5409099999999996E-3</c:v>
                </c:pt>
                <c:pt idx="526">
                  <c:v>7.5538100000000002E-3</c:v>
                </c:pt>
                <c:pt idx="527">
                  <c:v>7.5665100000000002E-3</c:v>
                </c:pt>
                <c:pt idx="528">
                  <c:v>7.5790900000000001E-3</c:v>
                </c:pt>
                <c:pt idx="529">
                  <c:v>7.5918399999999999E-3</c:v>
                </c:pt>
                <c:pt idx="530">
                  <c:v>7.6038900000000003E-3</c:v>
                </c:pt>
                <c:pt idx="531">
                  <c:v>7.6038900000000003E-3</c:v>
                </c:pt>
                <c:pt idx="532">
                  <c:v>7.6165900000000003E-3</c:v>
                </c:pt>
                <c:pt idx="533">
                  <c:v>7.6290100000000003E-3</c:v>
                </c:pt>
                <c:pt idx="534">
                  <c:v>7.6412800000000003E-3</c:v>
                </c:pt>
                <c:pt idx="535">
                  <c:v>7.6537100000000002E-3</c:v>
                </c:pt>
                <c:pt idx="536">
                  <c:v>7.6654899999999996E-3</c:v>
                </c:pt>
                <c:pt idx="537">
                  <c:v>7.6772799999999999E-3</c:v>
                </c:pt>
                <c:pt idx="538">
                  <c:v>7.6772799999999999E-3</c:v>
                </c:pt>
                <c:pt idx="539">
                  <c:v>7.6893899999999999E-3</c:v>
                </c:pt>
                <c:pt idx="540">
                  <c:v>7.7008500000000004E-3</c:v>
                </c:pt>
                <c:pt idx="541">
                  <c:v>7.7127999999999997E-3</c:v>
                </c:pt>
                <c:pt idx="542">
                  <c:v>7.7242700000000001E-3</c:v>
                </c:pt>
                <c:pt idx="543">
                  <c:v>7.7359500000000001E-3</c:v>
                </c:pt>
                <c:pt idx="544">
                  <c:v>7.7359500000000001E-3</c:v>
                </c:pt>
                <c:pt idx="545">
                  <c:v>7.7474099999999997E-3</c:v>
                </c:pt>
                <c:pt idx="546">
                  <c:v>7.75861E-3</c:v>
                </c:pt>
                <c:pt idx="547">
                  <c:v>7.7692799999999999E-3</c:v>
                </c:pt>
                <c:pt idx="548">
                  <c:v>7.7802100000000001E-3</c:v>
                </c:pt>
                <c:pt idx="549">
                  <c:v>7.7909900000000002E-3</c:v>
                </c:pt>
                <c:pt idx="550">
                  <c:v>7.8017099999999999E-3</c:v>
                </c:pt>
                <c:pt idx="551">
                  <c:v>7.8017099999999999E-3</c:v>
                </c:pt>
                <c:pt idx="552">
                  <c:v>7.8116799999999997E-3</c:v>
                </c:pt>
                <c:pt idx="553">
                  <c:v>7.8220800000000004E-3</c:v>
                </c:pt>
                <c:pt idx="554">
                  <c:v>7.8318899999999993E-3</c:v>
                </c:pt>
                <c:pt idx="555">
                  <c:v>7.8418099999999994E-3</c:v>
                </c:pt>
                <c:pt idx="556">
                  <c:v>7.8515200000000007E-3</c:v>
                </c:pt>
                <c:pt idx="557">
                  <c:v>7.8515200000000007E-3</c:v>
                </c:pt>
                <c:pt idx="558">
                  <c:v>7.8608500000000008E-3</c:v>
                </c:pt>
                <c:pt idx="559">
                  <c:v>7.8700300000000001E-3</c:v>
                </c:pt>
                <c:pt idx="560">
                  <c:v>7.8789299999999993E-3</c:v>
                </c:pt>
                <c:pt idx="561">
                  <c:v>7.8874099999999992E-3</c:v>
                </c:pt>
                <c:pt idx="562">
                  <c:v>7.8955199999999996E-3</c:v>
                </c:pt>
                <c:pt idx="563">
                  <c:v>7.9037900000000008E-3</c:v>
                </c:pt>
                <c:pt idx="564">
                  <c:v>7.9037900000000008E-3</c:v>
                </c:pt>
                <c:pt idx="565">
                  <c:v>7.9118899999999995E-3</c:v>
                </c:pt>
                <c:pt idx="566">
                  <c:v>7.9190900000000002E-3</c:v>
                </c:pt>
                <c:pt idx="567">
                  <c:v>7.92613E-3</c:v>
                </c:pt>
                <c:pt idx="568">
                  <c:v>7.9327500000000006E-3</c:v>
                </c:pt>
                <c:pt idx="569">
                  <c:v>7.93957E-3</c:v>
                </c:pt>
                <c:pt idx="570">
                  <c:v>7.9456000000000006E-3</c:v>
                </c:pt>
                <c:pt idx="571">
                  <c:v>7.9456000000000006E-3</c:v>
                </c:pt>
                <c:pt idx="572">
                  <c:v>7.9513099999999996E-3</c:v>
                </c:pt>
                <c:pt idx="573">
                  <c:v>7.9567500000000003E-3</c:v>
                </c:pt>
                <c:pt idx="574">
                  <c:v>7.9621899999999992E-3</c:v>
                </c:pt>
                <c:pt idx="575">
                  <c:v>7.9664499999999999E-3</c:v>
                </c:pt>
                <c:pt idx="576">
                  <c:v>7.9707700000000003E-3</c:v>
                </c:pt>
                <c:pt idx="577">
                  <c:v>7.9707700000000003E-3</c:v>
                </c:pt>
                <c:pt idx="578">
                  <c:v>7.9745100000000006E-3</c:v>
                </c:pt>
                <c:pt idx="579">
                  <c:v>7.9782900000000007E-3</c:v>
                </c:pt>
                <c:pt idx="580">
                  <c:v>7.9809600000000005E-3</c:v>
                </c:pt>
                <c:pt idx="581">
                  <c:v>7.9838400000000007E-3</c:v>
                </c:pt>
                <c:pt idx="582">
                  <c:v>7.9858700000000008E-3</c:v>
                </c:pt>
                <c:pt idx="583">
                  <c:v>7.9876800000000005E-3</c:v>
                </c:pt>
                <c:pt idx="584">
                  <c:v>7.9876800000000005E-3</c:v>
                </c:pt>
                <c:pt idx="585">
                  <c:v>7.98864E-3</c:v>
                </c:pt>
                <c:pt idx="586">
                  <c:v>7.9893299999999993E-3</c:v>
                </c:pt>
                <c:pt idx="587">
                  <c:v>7.9896499999999992E-3</c:v>
                </c:pt>
                <c:pt idx="588">
                  <c:v>7.9893900000000007E-3</c:v>
                </c:pt>
                <c:pt idx="589">
                  <c:v>7.98864E-3</c:v>
                </c:pt>
                <c:pt idx="590">
                  <c:v>7.98864E-3</c:v>
                </c:pt>
                <c:pt idx="591">
                  <c:v>7.9871500000000002E-3</c:v>
                </c:pt>
                <c:pt idx="592">
                  <c:v>7.9850700000000004E-3</c:v>
                </c:pt>
                <c:pt idx="593">
                  <c:v>7.98251E-3</c:v>
                </c:pt>
                <c:pt idx="594">
                  <c:v>7.9799999999999992E-3</c:v>
                </c:pt>
                <c:pt idx="595">
                  <c:v>7.9765300000000008E-3</c:v>
                </c:pt>
                <c:pt idx="596">
                  <c:v>7.9732799999999993E-3</c:v>
                </c:pt>
                <c:pt idx="597">
                  <c:v>7.9732799999999993E-3</c:v>
                </c:pt>
                <c:pt idx="598">
                  <c:v>7.9694399999999995E-3</c:v>
                </c:pt>
                <c:pt idx="599">
                  <c:v>7.9652799999999999E-3</c:v>
                </c:pt>
                <c:pt idx="600">
                  <c:v>7.9611200000000003E-3</c:v>
                </c:pt>
                <c:pt idx="601">
                  <c:v>7.9562699999999997E-3</c:v>
                </c:pt>
                <c:pt idx="602">
                  <c:v>7.9510399999999995E-3</c:v>
                </c:pt>
                <c:pt idx="603">
                  <c:v>7.9510399999999995E-3</c:v>
                </c:pt>
                <c:pt idx="604">
                  <c:v>7.9459200000000004E-3</c:v>
                </c:pt>
                <c:pt idx="605">
                  <c:v>7.9405900000000008E-3</c:v>
                </c:pt>
                <c:pt idx="606">
                  <c:v>7.9350900000000005E-3</c:v>
                </c:pt>
                <c:pt idx="607">
                  <c:v>7.9292300000000007E-3</c:v>
                </c:pt>
                <c:pt idx="608">
                  <c:v>7.9236299999999992E-3</c:v>
                </c:pt>
                <c:pt idx="609">
                  <c:v>7.91765E-3</c:v>
                </c:pt>
                <c:pt idx="610">
                  <c:v>7.91765E-3</c:v>
                </c:pt>
                <c:pt idx="611">
                  <c:v>7.9120000000000006E-3</c:v>
                </c:pt>
                <c:pt idx="612">
                  <c:v>7.9063499999999995E-3</c:v>
                </c:pt>
                <c:pt idx="613">
                  <c:v>7.9005900000000007E-3</c:v>
                </c:pt>
                <c:pt idx="614">
                  <c:v>7.8947700000000006E-3</c:v>
                </c:pt>
                <c:pt idx="615">
                  <c:v>7.8897099999999994E-3</c:v>
                </c:pt>
                <c:pt idx="616">
                  <c:v>7.8897099999999994E-3</c:v>
                </c:pt>
                <c:pt idx="617">
                  <c:v>7.8842700000000005E-3</c:v>
                </c:pt>
                <c:pt idx="618">
                  <c:v>7.8794099999999999E-3</c:v>
                </c:pt>
                <c:pt idx="619">
                  <c:v>7.8745599999999992E-3</c:v>
                </c:pt>
                <c:pt idx="620">
                  <c:v>7.8703999999999996E-3</c:v>
                </c:pt>
                <c:pt idx="621">
                  <c:v>7.8665599999999999E-3</c:v>
                </c:pt>
                <c:pt idx="622">
                  <c:v>7.8623500000000006E-3</c:v>
                </c:pt>
                <c:pt idx="623">
                  <c:v>7.8623500000000006E-3</c:v>
                </c:pt>
                <c:pt idx="624">
                  <c:v>7.8589300000000001E-3</c:v>
                </c:pt>
                <c:pt idx="625">
                  <c:v>7.8557899999999996E-3</c:v>
                </c:pt>
                <c:pt idx="626">
                  <c:v>7.8528499999999998E-3</c:v>
                </c:pt>
                <c:pt idx="627">
                  <c:v>7.8502899999999994E-3</c:v>
                </c:pt>
                <c:pt idx="628">
                  <c:v>7.84784E-3</c:v>
                </c:pt>
                <c:pt idx="629">
                  <c:v>7.8454400000000004E-3</c:v>
                </c:pt>
                <c:pt idx="630">
                  <c:v>7.8454400000000004E-3</c:v>
                </c:pt>
                <c:pt idx="631">
                  <c:v>7.8431500000000001E-3</c:v>
                </c:pt>
                <c:pt idx="632">
                  <c:v>7.8417599999999997E-3</c:v>
                </c:pt>
                <c:pt idx="633">
                  <c:v>7.8408000000000002E-3</c:v>
                </c:pt>
                <c:pt idx="634">
                  <c:v>7.8394699999999994E-3</c:v>
                </c:pt>
                <c:pt idx="635">
                  <c:v>7.8385599999999996E-3</c:v>
                </c:pt>
                <c:pt idx="636">
                  <c:v>7.8385599999999996E-3</c:v>
                </c:pt>
                <c:pt idx="637">
                  <c:v>7.8375500000000004E-3</c:v>
                </c:pt>
                <c:pt idx="638">
                  <c:v>7.8368499999999994E-3</c:v>
                </c:pt>
                <c:pt idx="639">
                  <c:v>7.8370100000000002E-3</c:v>
                </c:pt>
                <c:pt idx="640">
                  <c:v>7.8367999999999997E-3</c:v>
                </c:pt>
                <c:pt idx="641">
                  <c:v>7.8370699999999998E-3</c:v>
                </c:pt>
                <c:pt idx="642">
                  <c:v>7.8374900000000008E-3</c:v>
                </c:pt>
                <c:pt idx="643">
                  <c:v>7.8374900000000008E-3</c:v>
                </c:pt>
                <c:pt idx="644">
                  <c:v>7.8381300000000004E-3</c:v>
                </c:pt>
                <c:pt idx="645">
                  <c:v>7.8385599999999996E-3</c:v>
                </c:pt>
                <c:pt idx="646">
                  <c:v>7.8396799999999999E-3</c:v>
                </c:pt>
                <c:pt idx="647">
                  <c:v>7.8407500000000005E-3</c:v>
                </c:pt>
                <c:pt idx="648">
                  <c:v>7.8421900000000006E-3</c:v>
                </c:pt>
                <c:pt idx="649">
                  <c:v>7.8421900000000006E-3</c:v>
                </c:pt>
                <c:pt idx="650">
                  <c:v>7.84347E-3</c:v>
                </c:pt>
                <c:pt idx="651">
                  <c:v>7.8453299999999993E-3</c:v>
                </c:pt>
                <c:pt idx="652">
                  <c:v>7.8469899999999999E-3</c:v>
                </c:pt>
                <c:pt idx="653">
                  <c:v>7.8491700000000008E-3</c:v>
                </c:pt>
                <c:pt idx="654">
                  <c:v>7.8511999999999992E-3</c:v>
                </c:pt>
                <c:pt idx="655">
                  <c:v>7.8532299999999992E-3</c:v>
                </c:pt>
                <c:pt idx="656">
                  <c:v>7.8532299999999992E-3</c:v>
                </c:pt>
                <c:pt idx="657">
                  <c:v>7.8556300000000006E-3</c:v>
                </c:pt>
                <c:pt idx="658">
                  <c:v>7.8583500000000001E-3</c:v>
                </c:pt>
                <c:pt idx="659">
                  <c:v>7.8609100000000005E-3</c:v>
                </c:pt>
                <c:pt idx="660">
                  <c:v>7.8636299999999999E-3</c:v>
                </c:pt>
                <c:pt idx="661">
                  <c:v>7.8662899999999997E-3</c:v>
                </c:pt>
                <c:pt idx="662">
                  <c:v>7.8662899999999997E-3</c:v>
                </c:pt>
                <c:pt idx="663">
                  <c:v>7.86917E-3</c:v>
                </c:pt>
                <c:pt idx="664">
                  <c:v>7.8724799999999994E-3</c:v>
                </c:pt>
                <c:pt idx="665">
                  <c:v>7.8755200000000004E-3</c:v>
                </c:pt>
                <c:pt idx="666">
                  <c:v>7.8787200000000005E-3</c:v>
                </c:pt>
                <c:pt idx="667">
                  <c:v>7.8819700000000003E-3</c:v>
                </c:pt>
                <c:pt idx="668">
                  <c:v>7.8851700000000004E-3</c:v>
                </c:pt>
                <c:pt idx="669">
                  <c:v>7.8851700000000004E-3</c:v>
                </c:pt>
                <c:pt idx="670">
                  <c:v>7.8888499999999993E-3</c:v>
                </c:pt>
                <c:pt idx="671">
                  <c:v>7.8925899999999997E-3</c:v>
                </c:pt>
                <c:pt idx="672">
                  <c:v>7.8963699999999998E-3</c:v>
                </c:pt>
                <c:pt idx="673">
                  <c:v>7.9002099999999995E-3</c:v>
                </c:pt>
                <c:pt idx="674">
                  <c:v>7.9042100000000001E-3</c:v>
                </c:pt>
                <c:pt idx="675">
                  <c:v>7.9082100000000006E-3</c:v>
                </c:pt>
                <c:pt idx="676">
                  <c:v>7.9082100000000006E-3</c:v>
                </c:pt>
                <c:pt idx="677">
                  <c:v>7.9122099999999994E-3</c:v>
                </c:pt>
                <c:pt idx="678">
                  <c:v>7.9161100000000005E-3</c:v>
                </c:pt>
                <c:pt idx="679">
                  <c:v>7.9199500000000003E-3</c:v>
                </c:pt>
                <c:pt idx="680">
                  <c:v>7.9246899999999999E-3</c:v>
                </c:pt>
                <c:pt idx="681">
                  <c:v>7.9290100000000002E-3</c:v>
                </c:pt>
                <c:pt idx="682">
                  <c:v>7.9290100000000002E-3</c:v>
                </c:pt>
                <c:pt idx="683">
                  <c:v>7.9334399999999999E-3</c:v>
                </c:pt>
                <c:pt idx="684">
                  <c:v>7.93781E-3</c:v>
                </c:pt>
                <c:pt idx="685">
                  <c:v>7.9425099999999998E-3</c:v>
                </c:pt>
                <c:pt idx="686">
                  <c:v>7.9469899999999993E-3</c:v>
                </c:pt>
                <c:pt idx="687">
                  <c:v>7.9518899999999997E-3</c:v>
                </c:pt>
                <c:pt idx="688">
                  <c:v>7.9568499999999997E-3</c:v>
                </c:pt>
                <c:pt idx="689">
                  <c:v>7.9568499999999997E-3</c:v>
                </c:pt>
                <c:pt idx="690">
                  <c:v>7.9615999999999992E-3</c:v>
                </c:pt>
                <c:pt idx="691">
                  <c:v>7.9665599999999993E-3</c:v>
                </c:pt>
                <c:pt idx="692">
                  <c:v>7.9713100000000005E-3</c:v>
                </c:pt>
                <c:pt idx="693">
                  <c:v>7.9762700000000006E-3</c:v>
                </c:pt>
                <c:pt idx="694">
                  <c:v>7.9814900000000008E-3</c:v>
                </c:pt>
                <c:pt idx="695">
                  <c:v>7.9814900000000008E-3</c:v>
                </c:pt>
                <c:pt idx="696">
                  <c:v>7.9867700000000007E-3</c:v>
                </c:pt>
                <c:pt idx="697">
                  <c:v>7.9917300000000007E-3</c:v>
                </c:pt>
                <c:pt idx="698">
                  <c:v>7.9975500000000008E-3</c:v>
                </c:pt>
                <c:pt idx="699">
                  <c:v>8.0024499999999995E-3</c:v>
                </c:pt>
                <c:pt idx="700">
                  <c:v>8.0078400000000004E-3</c:v>
                </c:pt>
                <c:pt idx="701">
                  <c:v>8.01317E-3</c:v>
                </c:pt>
                <c:pt idx="702">
                  <c:v>8.01317E-3</c:v>
                </c:pt>
                <c:pt idx="703">
                  <c:v>8.0187699999999997E-3</c:v>
                </c:pt>
                <c:pt idx="704">
                  <c:v>8.0239500000000002E-3</c:v>
                </c:pt>
                <c:pt idx="705">
                  <c:v>8.0297600000000004E-3</c:v>
                </c:pt>
                <c:pt idx="706">
                  <c:v>8.0355200000000009E-3</c:v>
                </c:pt>
                <c:pt idx="707">
                  <c:v>8.0412299999999999E-3</c:v>
                </c:pt>
                <c:pt idx="708">
                  <c:v>8.0412299999999999E-3</c:v>
                </c:pt>
                <c:pt idx="709">
                  <c:v>8.0469300000000007E-3</c:v>
                </c:pt>
                <c:pt idx="710">
                  <c:v>8.0523699999999997E-3</c:v>
                </c:pt>
                <c:pt idx="711">
                  <c:v>8.0582399999999995E-3</c:v>
                </c:pt>
                <c:pt idx="712">
                  <c:v>8.0642100000000005E-3</c:v>
                </c:pt>
                <c:pt idx="713">
                  <c:v>8.0701899999999997E-3</c:v>
                </c:pt>
                <c:pt idx="714">
                  <c:v>8.07568E-3</c:v>
                </c:pt>
                <c:pt idx="715">
                  <c:v>8.07568E-3</c:v>
                </c:pt>
                <c:pt idx="716">
                  <c:v>8.08181E-3</c:v>
                </c:pt>
                <c:pt idx="717">
                  <c:v>8.0877299999999996E-3</c:v>
                </c:pt>
                <c:pt idx="718">
                  <c:v>8.0937600000000002E-3</c:v>
                </c:pt>
                <c:pt idx="719">
                  <c:v>8.0995200000000007E-3</c:v>
                </c:pt>
                <c:pt idx="720">
                  <c:v>8.1055999999999993E-3</c:v>
                </c:pt>
                <c:pt idx="721">
                  <c:v>8.1055999999999993E-3</c:v>
                </c:pt>
                <c:pt idx="722">
                  <c:v>8.1118900000000001E-3</c:v>
                </c:pt>
                <c:pt idx="723">
                  <c:v>8.1181900000000008E-3</c:v>
                </c:pt>
                <c:pt idx="724">
                  <c:v>8.1241100000000004E-3</c:v>
                </c:pt>
                <c:pt idx="725">
                  <c:v>8.1307199999999993E-3</c:v>
                </c:pt>
                <c:pt idx="726">
                  <c:v>8.1366400000000005E-3</c:v>
                </c:pt>
                <c:pt idx="727">
                  <c:v>8.1425100000000004E-3</c:v>
                </c:pt>
                <c:pt idx="728">
                  <c:v>8.1425100000000004E-3</c:v>
                </c:pt>
                <c:pt idx="729">
                  <c:v>8.1491199999999993E-3</c:v>
                </c:pt>
                <c:pt idx="730">
                  <c:v>8.1556300000000005E-3</c:v>
                </c:pt>
                <c:pt idx="731">
                  <c:v>8.1621899999999997E-3</c:v>
                </c:pt>
                <c:pt idx="732">
                  <c:v>8.1683199999999997E-3</c:v>
                </c:pt>
                <c:pt idx="733">
                  <c:v>8.1747699999999996E-3</c:v>
                </c:pt>
                <c:pt idx="734">
                  <c:v>8.1812299999999994E-3</c:v>
                </c:pt>
                <c:pt idx="735">
                  <c:v>8.1812299999999994E-3</c:v>
                </c:pt>
                <c:pt idx="736">
                  <c:v>8.1874700000000005E-3</c:v>
                </c:pt>
                <c:pt idx="737">
                  <c:v>8.1940799999999994E-3</c:v>
                </c:pt>
                <c:pt idx="738">
                  <c:v>8.2006400000000004E-3</c:v>
                </c:pt>
                <c:pt idx="739">
                  <c:v>8.2069299999999994E-3</c:v>
                </c:pt>
                <c:pt idx="740">
                  <c:v>8.2138699999999999E-3</c:v>
                </c:pt>
                <c:pt idx="741">
                  <c:v>8.2138699999999999E-3</c:v>
                </c:pt>
                <c:pt idx="742">
                  <c:v>8.2204800000000005E-3</c:v>
                </c:pt>
                <c:pt idx="743">
                  <c:v>8.2266100000000005E-3</c:v>
                </c:pt>
                <c:pt idx="744">
                  <c:v>8.2332299999999994E-3</c:v>
                </c:pt>
                <c:pt idx="745">
                  <c:v>8.2401100000000001E-3</c:v>
                </c:pt>
                <c:pt idx="746">
                  <c:v>8.2467700000000005E-3</c:v>
                </c:pt>
                <c:pt idx="747">
                  <c:v>8.2467700000000005E-3</c:v>
                </c:pt>
                <c:pt idx="748">
                  <c:v>8.2535999999999998E-3</c:v>
                </c:pt>
                <c:pt idx="749">
                  <c:v>8.2603699999999995E-3</c:v>
                </c:pt>
                <c:pt idx="750">
                  <c:v>8.2675700000000001E-3</c:v>
                </c:pt>
                <c:pt idx="751">
                  <c:v>8.2740799999999996E-3</c:v>
                </c:pt>
                <c:pt idx="752">
                  <c:v>8.2810699999999998E-3</c:v>
                </c:pt>
                <c:pt idx="753">
                  <c:v>8.2883699999999998E-3</c:v>
                </c:pt>
                <c:pt idx="754">
                  <c:v>8.2883699999999998E-3</c:v>
                </c:pt>
                <c:pt idx="755">
                  <c:v>8.2950899999999998E-3</c:v>
                </c:pt>
                <c:pt idx="756">
                  <c:v>8.3021299999999996E-3</c:v>
                </c:pt>
                <c:pt idx="757">
                  <c:v>8.3091699999999994E-3</c:v>
                </c:pt>
                <c:pt idx="758">
                  <c:v>8.3161599999999995E-3</c:v>
                </c:pt>
                <c:pt idx="759">
                  <c:v>8.3234099999999998E-3</c:v>
                </c:pt>
                <c:pt idx="760">
                  <c:v>8.3302399999999992E-3</c:v>
                </c:pt>
                <c:pt idx="761">
                  <c:v>8.3302399999999992E-3</c:v>
                </c:pt>
                <c:pt idx="762">
                  <c:v>8.3374899999999995E-3</c:v>
                </c:pt>
                <c:pt idx="763">
                  <c:v>8.3446400000000004E-3</c:v>
                </c:pt>
                <c:pt idx="764">
                  <c:v>8.3513600000000004E-3</c:v>
                </c:pt>
                <c:pt idx="765">
                  <c:v>8.3586700000000003E-3</c:v>
                </c:pt>
                <c:pt idx="766">
                  <c:v>8.3656000000000008E-3</c:v>
                </c:pt>
                <c:pt idx="767">
                  <c:v>8.3656000000000008E-3</c:v>
                </c:pt>
                <c:pt idx="768">
                  <c:v>8.37275E-3</c:v>
                </c:pt>
                <c:pt idx="769">
                  <c:v>8.3793600000000006E-3</c:v>
                </c:pt>
                <c:pt idx="770">
                  <c:v>8.3866099999999992E-3</c:v>
                </c:pt>
                <c:pt idx="771">
                  <c:v>8.3940300000000002E-3</c:v>
                </c:pt>
                <c:pt idx="772">
                  <c:v>8.4011699999999995E-3</c:v>
                </c:pt>
                <c:pt idx="773">
                  <c:v>8.4089100000000003E-3</c:v>
                </c:pt>
                <c:pt idx="774">
                  <c:v>8.4089100000000003E-3</c:v>
                </c:pt>
                <c:pt idx="775">
                  <c:v>8.4157299999999997E-3</c:v>
                </c:pt>
                <c:pt idx="776">
                  <c:v>8.4232000000000005E-3</c:v>
                </c:pt>
                <c:pt idx="777">
                  <c:v>8.4307199999999992E-3</c:v>
                </c:pt>
                <c:pt idx="778">
                  <c:v>8.4379699999999995E-3</c:v>
                </c:pt>
                <c:pt idx="779">
                  <c:v>8.4453900000000005E-3</c:v>
                </c:pt>
                <c:pt idx="780">
                  <c:v>8.4453900000000005E-3</c:v>
                </c:pt>
                <c:pt idx="781">
                  <c:v>8.4528499999999996E-3</c:v>
                </c:pt>
                <c:pt idx="782">
                  <c:v>8.4599500000000008E-3</c:v>
                </c:pt>
                <c:pt idx="783">
                  <c:v>8.4674699999999995E-3</c:v>
                </c:pt>
                <c:pt idx="784">
                  <c:v>8.4752000000000004E-3</c:v>
                </c:pt>
                <c:pt idx="785">
                  <c:v>8.4825100000000004E-3</c:v>
                </c:pt>
                <c:pt idx="786">
                  <c:v>8.4902399999999996E-3</c:v>
                </c:pt>
                <c:pt idx="787">
                  <c:v>8.4902399999999996E-3</c:v>
                </c:pt>
                <c:pt idx="788">
                  <c:v>8.4977100000000003E-3</c:v>
                </c:pt>
                <c:pt idx="789">
                  <c:v>8.5053300000000002E-3</c:v>
                </c:pt>
                <c:pt idx="790">
                  <c:v>8.5130699999999993E-3</c:v>
                </c:pt>
                <c:pt idx="791">
                  <c:v>8.52085E-3</c:v>
                </c:pt>
                <c:pt idx="792">
                  <c:v>8.5282099999999996E-3</c:v>
                </c:pt>
                <c:pt idx="793">
                  <c:v>8.5282099999999996E-3</c:v>
                </c:pt>
                <c:pt idx="794">
                  <c:v>8.5361099999999995E-3</c:v>
                </c:pt>
                <c:pt idx="795">
                  <c:v>8.54363E-3</c:v>
                </c:pt>
                <c:pt idx="796">
                  <c:v>8.5517900000000001E-3</c:v>
                </c:pt>
                <c:pt idx="797">
                  <c:v>8.5592499999999992E-3</c:v>
                </c:pt>
                <c:pt idx="798">
                  <c:v>8.56699E-3</c:v>
                </c:pt>
                <c:pt idx="799">
                  <c:v>8.5748300000000003E-3</c:v>
                </c:pt>
                <c:pt idx="800">
                  <c:v>8.5748300000000003E-3</c:v>
                </c:pt>
                <c:pt idx="801">
                  <c:v>8.5825099999999998E-3</c:v>
                </c:pt>
                <c:pt idx="802">
                  <c:v>8.5903500000000001E-3</c:v>
                </c:pt>
                <c:pt idx="803">
                  <c:v>8.5979699999999999E-3</c:v>
                </c:pt>
                <c:pt idx="804">
                  <c:v>8.6062399999999994E-3</c:v>
                </c:pt>
                <c:pt idx="805">
                  <c:v>8.6137599999999998E-3</c:v>
                </c:pt>
                <c:pt idx="806">
                  <c:v>8.6137599999999998E-3</c:v>
                </c:pt>
                <c:pt idx="807">
                  <c:v>8.6213899999999996E-3</c:v>
                </c:pt>
                <c:pt idx="808">
                  <c:v>8.6292299999999999E-3</c:v>
                </c:pt>
                <c:pt idx="809">
                  <c:v>8.6371699999999996E-3</c:v>
                </c:pt>
                <c:pt idx="810">
                  <c:v>8.6449100000000004E-3</c:v>
                </c:pt>
                <c:pt idx="811">
                  <c:v>8.6529599999999995E-3</c:v>
                </c:pt>
                <c:pt idx="812">
                  <c:v>8.6609100000000008E-3</c:v>
                </c:pt>
                <c:pt idx="813">
                  <c:v>8.6609100000000008E-3</c:v>
                </c:pt>
                <c:pt idx="814">
                  <c:v>8.6689599999999999E-3</c:v>
                </c:pt>
                <c:pt idx="815">
                  <c:v>8.6770700000000003E-3</c:v>
                </c:pt>
                <c:pt idx="816">
                  <c:v>8.6849100000000005E-3</c:v>
                </c:pt>
                <c:pt idx="817">
                  <c:v>8.6930099999999993E-3</c:v>
                </c:pt>
                <c:pt idx="818">
                  <c:v>8.7011699999999994E-3</c:v>
                </c:pt>
                <c:pt idx="819">
                  <c:v>8.7092799999999998E-3</c:v>
                </c:pt>
                <c:pt idx="820">
                  <c:v>8.7092799999999998E-3</c:v>
                </c:pt>
                <c:pt idx="821">
                  <c:v>8.7174399999999999E-3</c:v>
                </c:pt>
                <c:pt idx="822">
                  <c:v>8.7255500000000003E-3</c:v>
                </c:pt>
                <c:pt idx="823">
                  <c:v>8.7336500000000008E-3</c:v>
                </c:pt>
                <c:pt idx="824">
                  <c:v>8.7418099999999992E-3</c:v>
                </c:pt>
                <c:pt idx="825">
                  <c:v>8.7499199999999996E-3</c:v>
                </c:pt>
                <c:pt idx="826">
                  <c:v>8.7499199999999996E-3</c:v>
                </c:pt>
                <c:pt idx="827">
                  <c:v>8.7582400000000005E-3</c:v>
                </c:pt>
                <c:pt idx="828">
                  <c:v>8.7662399999999998E-3</c:v>
                </c:pt>
                <c:pt idx="829">
                  <c:v>8.7747199999999997E-3</c:v>
                </c:pt>
                <c:pt idx="830">
                  <c:v>8.7830400000000006E-3</c:v>
                </c:pt>
                <c:pt idx="831">
                  <c:v>8.7912000000000007E-3</c:v>
                </c:pt>
                <c:pt idx="832">
                  <c:v>8.7992499999999998E-3</c:v>
                </c:pt>
                <c:pt idx="833">
                  <c:v>8.7992499999999998E-3</c:v>
                </c:pt>
                <c:pt idx="834">
                  <c:v>8.8073600000000002E-3</c:v>
                </c:pt>
                <c:pt idx="835">
                  <c:v>8.8153599999999995E-3</c:v>
                </c:pt>
                <c:pt idx="836">
                  <c:v>8.8238399999999995E-3</c:v>
                </c:pt>
                <c:pt idx="837">
                  <c:v>8.8321600000000004E-3</c:v>
                </c:pt>
                <c:pt idx="838">
                  <c:v>8.84011E-3</c:v>
                </c:pt>
                <c:pt idx="839">
                  <c:v>8.84011E-3</c:v>
                </c:pt>
                <c:pt idx="840">
                  <c:v>8.8484299999999991E-3</c:v>
                </c:pt>
                <c:pt idx="841">
                  <c:v>8.8569600000000005E-3</c:v>
                </c:pt>
                <c:pt idx="842">
                  <c:v>8.8652799999999997E-3</c:v>
                </c:pt>
                <c:pt idx="843">
                  <c:v>8.8736000000000006E-3</c:v>
                </c:pt>
                <c:pt idx="844">
                  <c:v>8.8824000000000004E-3</c:v>
                </c:pt>
                <c:pt idx="845">
                  <c:v>8.8907199999999995E-3</c:v>
                </c:pt>
                <c:pt idx="846">
                  <c:v>8.8907199999999995E-3</c:v>
                </c:pt>
                <c:pt idx="847">
                  <c:v>8.8988299999999999E-3</c:v>
                </c:pt>
                <c:pt idx="848">
                  <c:v>8.9075200000000004E-3</c:v>
                </c:pt>
                <c:pt idx="849">
                  <c:v>8.9157300000000002E-3</c:v>
                </c:pt>
                <c:pt idx="850">
                  <c:v>8.9242699999999998E-3</c:v>
                </c:pt>
                <c:pt idx="851">
                  <c:v>8.9330699999999996E-3</c:v>
                </c:pt>
                <c:pt idx="852">
                  <c:v>8.9330699999999996E-3</c:v>
                </c:pt>
                <c:pt idx="853">
                  <c:v>8.9414400000000002E-3</c:v>
                </c:pt>
                <c:pt idx="854">
                  <c:v>8.9500799999999991E-3</c:v>
                </c:pt>
                <c:pt idx="855">
                  <c:v>8.9586100000000005E-3</c:v>
                </c:pt>
                <c:pt idx="856">
                  <c:v>8.9668300000000003E-3</c:v>
                </c:pt>
                <c:pt idx="857">
                  <c:v>8.9756799999999998E-3</c:v>
                </c:pt>
                <c:pt idx="858">
                  <c:v>8.9844299999999998E-3</c:v>
                </c:pt>
                <c:pt idx="859">
                  <c:v>8.9844299999999998E-3</c:v>
                </c:pt>
                <c:pt idx="860">
                  <c:v>8.9930099999999992E-3</c:v>
                </c:pt>
                <c:pt idx="861">
                  <c:v>9.0017099999999996E-3</c:v>
                </c:pt>
                <c:pt idx="862">
                  <c:v>9.0105099999999994E-3</c:v>
                </c:pt>
                <c:pt idx="863">
                  <c:v>9.0187199999999992E-3</c:v>
                </c:pt>
                <c:pt idx="864">
                  <c:v>9.0271499999999994E-3</c:v>
                </c:pt>
                <c:pt idx="865">
                  <c:v>9.0271499999999994E-3</c:v>
                </c:pt>
                <c:pt idx="866">
                  <c:v>9.03611E-3</c:v>
                </c:pt>
                <c:pt idx="867">
                  <c:v>9.0446899999999993E-3</c:v>
                </c:pt>
                <c:pt idx="868">
                  <c:v>9.0532800000000004E-3</c:v>
                </c:pt>
                <c:pt idx="869">
                  <c:v>9.0621299999999998E-3</c:v>
                </c:pt>
                <c:pt idx="870">
                  <c:v>9.0707200000000009E-3</c:v>
                </c:pt>
                <c:pt idx="871">
                  <c:v>9.0794699999999992E-3</c:v>
                </c:pt>
                <c:pt idx="872">
                  <c:v>9.0794699999999992E-3</c:v>
                </c:pt>
                <c:pt idx="873">
                  <c:v>9.0882700000000007E-3</c:v>
                </c:pt>
                <c:pt idx="874">
                  <c:v>9.0963699999999995E-3</c:v>
                </c:pt>
                <c:pt idx="875">
                  <c:v>9.1052300000000006E-3</c:v>
                </c:pt>
                <c:pt idx="876">
                  <c:v>9.1139700000000008E-3</c:v>
                </c:pt>
                <c:pt idx="877">
                  <c:v>9.1229299999999996E-3</c:v>
                </c:pt>
                <c:pt idx="878">
                  <c:v>9.1318900000000001E-3</c:v>
                </c:pt>
                <c:pt idx="879">
                  <c:v>9.1318900000000001E-3</c:v>
                </c:pt>
                <c:pt idx="880">
                  <c:v>9.1405900000000005E-3</c:v>
                </c:pt>
                <c:pt idx="881">
                  <c:v>9.1492799999999992E-3</c:v>
                </c:pt>
                <c:pt idx="882">
                  <c:v>9.1578100000000006E-3</c:v>
                </c:pt>
                <c:pt idx="883">
                  <c:v>9.1670399999999996E-3</c:v>
                </c:pt>
                <c:pt idx="884">
                  <c:v>9.1755699999999992E-3</c:v>
                </c:pt>
                <c:pt idx="885">
                  <c:v>9.1755699999999992E-3</c:v>
                </c:pt>
                <c:pt idx="886">
                  <c:v>9.1842699999999996E-3</c:v>
                </c:pt>
                <c:pt idx="887">
                  <c:v>9.1930099999999997E-3</c:v>
                </c:pt>
                <c:pt idx="888">
                  <c:v>9.2025100000000006E-3</c:v>
                </c:pt>
                <c:pt idx="889">
                  <c:v>9.2113100000000003E-3</c:v>
                </c:pt>
                <c:pt idx="890">
                  <c:v>9.2200500000000005E-3</c:v>
                </c:pt>
                <c:pt idx="891">
                  <c:v>9.2290700000000007E-3</c:v>
                </c:pt>
                <c:pt idx="892">
                  <c:v>9.2290700000000007E-3</c:v>
                </c:pt>
                <c:pt idx="893">
                  <c:v>9.2379200000000002E-3</c:v>
                </c:pt>
                <c:pt idx="894">
                  <c:v>9.2469900000000001E-3</c:v>
                </c:pt>
                <c:pt idx="895">
                  <c:v>9.2557300000000002E-3</c:v>
                </c:pt>
                <c:pt idx="896">
                  <c:v>9.2647500000000004E-3</c:v>
                </c:pt>
                <c:pt idx="897">
                  <c:v>9.2734400000000008E-3</c:v>
                </c:pt>
                <c:pt idx="898">
                  <c:v>9.2734400000000008E-3</c:v>
                </c:pt>
                <c:pt idx="899">
                  <c:v>9.2827199999999995E-3</c:v>
                </c:pt>
                <c:pt idx="900">
                  <c:v>9.2917299999999998E-3</c:v>
                </c:pt>
                <c:pt idx="901">
                  <c:v>9.3007999999999997E-3</c:v>
                </c:pt>
                <c:pt idx="902">
                  <c:v>9.3094400000000004E-3</c:v>
                </c:pt>
                <c:pt idx="903">
                  <c:v>9.3185100000000003E-3</c:v>
                </c:pt>
                <c:pt idx="904">
                  <c:v>9.3272000000000008E-3</c:v>
                </c:pt>
                <c:pt idx="905">
                  <c:v>9.3272000000000008E-3</c:v>
                </c:pt>
                <c:pt idx="906">
                  <c:v>9.3364299999999997E-3</c:v>
                </c:pt>
                <c:pt idx="907">
                  <c:v>9.3456000000000008E-3</c:v>
                </c:pt>
                <c:pt idx="908">
                  <c:v>9.3547200000000004E-3</c:v>
                </c:pt>
                <c:pt idx="909">
                  <c:v>9.3637900000000003E-3</c:v>
                </c:pt>
                <c:pt idx="910">
                  <c:v>9.3727499999999991E-3</c:v>
                </c:pt>
                <c:pt idx="911">
                  <c:v>9.3727499999999991E-3</c:v>
                </c:pt>
                <c:pt idx="912">
                  <c:v>9.3818700000000005E-3</c:v>
                </c:pt>
                <c:pt idx="913">
                  <c:v>9.3912500000000003E-3</c:v>
                </c:pt>
                <c:pt idx="914">
                  <c:v>9.4000500000000001E-3</c:v>
                </c:pt>
                <c:pt idx="915">
                  <c:v>9.4093300000000005E-3</c:v>
                </c:pt>
                <c:pt idx="916">
                  <c:v>9.4181899999999999E-3</c:v>
                </c:pt>
                <c:pt idx="917">
                  <c:v>9.4273599999999992E-3</c:v>
                </c:pt>
                <c:pt idx="918">
                  <c:v>9.4273599999999992E-3</c:v>
                </c:pt>
                <c:pt idx="919">
                  <c:v>9.4361600000000007E-3</c:v>
                </c:pt>
                <c:pt idx="920">
                  <c:v>9.4452800000000003E-3</c:v>
                </c:pt>
                <c:pt idx="921">
                  <c:v>9.4545600000000007E-3</c:v>
                </c:pt>
                <c:pt idx="922">
                  <c:v>9.4636300000000007E-3</c:v>
                </c:pt>
                <c:pt idx="923">
                  <c:v>9.4726900000000006E-3</c:v>
                </c:pt>
                <c:pt idx="924">
                  <c:v>9.4820300000000007E-3</c:v>
                </c:pt>
                <c:pt idx="925">
                  <c:v>9.4820300000000007E-3</c:v>
                </c:pt>
                <c:pt idx="926">
                  <c:v>9.4911500000000003E-3</c:v>
                </c:pt>
                <c:pt idx="927">
                  <c:v>9.5003699999999993E-3</c:v>
                </c:pt>
                <c:pt idx="928">
                  <c:v>9.5096E-3</c:v>
                </c:pt>
                <c:pt idx="929">
                  <c:v>9.5187199999999996E-3</c:v>
                </c:pt>
                <c:pt idx="930">
                  <c:v>9.5282700000000001E-3</c:v>
                </c:pt>
                <c:pt idx="931">
                  <c:v>9.5282700000000001E-3</c:v>
                </c:pt>
                <c:pt idx="932">
                  <c:v>9.5374899999999992E-3</c:v>
                </c:pt>
                <c:pt idx="933">
                  <c:v>9.5465600000000008E-3</c:v>
                </c:pt>
                <c:pt idx="934">
                  <c:v>9.5558399999999995E-3</c:v>
                </c:pt>
                <c:pt idx="935">
                  <c:v>9.5648499999999997E-3</c:v>
                </c:pt>
                <c:pt idx="936">
                  <c:v>9.5741300000000001E-3</c:v>
                </c:pt>
                <c:pt idx="937">
                  <c:v>9.5838399999999997E-3</c:v>
                </c:pt>
                <c:pt idx="938">
                  <c:v>9.5838399999999997E-3</c:v>
                </c:pt>
                <c:pt idx="939">
                  <c:v>9.5929099999999996E-3</c:v>
                </c:pt>
                <c:pt idx="940">
                  <c:v>9.6019199999999999E-3</c:v>
                </c:pt>
                <c:pt idx="941">
                  <c:v>9.6117300000000006E-3</c:v>
                </c:pt>
                <c:pt idx="942">
                  <c:v>9.6205300000000004E-3</c:v>
                </c:pt>
                <c:pt idx="943">
                  <c:v>9.6297099999999997E-3</c:v>
                </c:pt>
                <c:pt idx="944">
                  <c:v>9.6297099999999997E-3</c:v>
                </c:pt>
                <c:pt idx="945">
                  <c:v>9.6392000000000005E-3</c:v>
                </c:pt>
                <c:pt idx="946">
                  <c:v>9.6488500000000005E-3</c:v>
                </c:pt>
                <c:pt idx="947">
                  <c:v>9.6577599999999996E-3</c:v>
                </c:pt>
                <c:pt idx="948">
                  <c:v>9.6677299999999994E-3</c:v>
                </c:pt>
                <c:pt idx="949">
                  <c:v>9.6770099999999998E-3</c:v>
                </c:pt>
                <c:pt idx="950">
                  <c:v>9.6857100000000002E-3</c:v>
                </c:pt>
                <c:pt idx="951">
                  <c:v>9.6857100000000002E-3</c:v>
                </c:pt>
                <c:pt idx="952">
                  <c:v>9.6956300000000002E-3</c:v>
                </c:pt>
                <c:pt idx="953">
                  <c:v>9.7049100000000006E-3</c:v>
                </c:pt>
                <c:pt idx="954">
                  <c:v>9.7143500000000001E-3</c:v>
                </c:pt>
                <c:pt idx="955">
                  <c:v>9.7238399999999992E-3</c:v>
                </c:pt>
                <c:pt idx="956">
                  <c:v>9.7330100000000003E-3</c:v>
                </c:pt>
                <c:pt idx="957">
                  <c:v>9.7330100000000003E-3</c:v>
                </c:pt>
                <c:pt idx="958">
                  <c:v>9.7427199999999999E-3</c:v>
                </c:pt>
                <c:pt idx="959">
                  <c:v>9.7522100000000007E-3</c:v>
                </c:pt>
                <c:pt idx="960">
                  <c:v>9.7613300000000004E-3</c:v>
                </c:pt>
                <c:pt idx="961">
                  <c:v>9.7706100000000008E-3</c:v>
                </c:pt>
                <c:pt idx="962">
                  <c:v>9.7804799999999994E-3</c:v>
                </c:pt>
                <c:pt idx="963">
                  <c:v>9.7896000000000007E-3</c:v>
                </c:pt>
                <c:pt idx="964">
                  <c:v>9.7896000000000007E-3</c:v>
                </c:pt>
                <c:pt idx="965">
                  <c:v>9.7990899999999999E-3</c:v>
                </c:pt>
                <c:pt idx="966">
                  <c:v>9.8086900000000001E-3</c:v>
                </c:pt>
                <c:pt idx="967">
                  <c:v>9.8180799999999999E-3</c:v>
                </c:pt>
                <c:pt idx="968">
                  <c:v>9.8275700000000007E-3</c:v>
                </c:pt>
                <c:pt idx="969">
                  <c:v>9.8369600000000005E-3</c:v>
                </c:pt>
                <c:pt idx="970">
                  <c:v>9.8464499999999996E-3</c:v>
                </c:pt>
                <c:pt idx="971">
                  <c:v>9.8464499999999996E-3</c:v>
                </c:pt>
                <c:pt idx="972">
                  <c:v>9.8558900000000008E-3</c:v>
                </c:pt>
                <c:pt idx="973">
                  <c:v>9.8653899999999999E-3</c:v>
                </c:pt>
                <c:pt idx="974">
                  <c:v>9.8749900000000002E-3</c:v>
                </c:pt>
                <c:pt idx="975">
                  <c:v>9.88437E-3</c:v>
                </c:pt>
                <c:pt idx="976">
                  <c:v>9.8936000000000007E-3</c:v>
                </c:pt>
                <c:pt idx="977">
                  <c:v>9.8936000000000007E-3</c:v>
                </c:pt>
                <c:pt idx="978">
                  <c:v>9.9034099999999996E-3</c:v>
                </c:pt>
                <c:pt idx="979">
                  <c:v>9.9129600000000002E-3</c:v>
                </c:pt>
                <c:pt idx="980">
                  <c:v>9.9221899999999991E-3</c:v>
                </c:pt>
                <c:pt idx="981">
                  <c:v>9.9319999999999999E-3</c:v>
                </c:pt>
                <c:pt idx="982">
                  <c:v>9.9412300000000006E-3</c:v>
                </c:pt>
                <c:pt idx="983">
                  <c:v>9.9508300000000008E-3</c:v>
                </c:pt>
                <c:pt idx="984">
                  <c:v>9.9508300000000008E-3</c:v>
                </c:pt>
                <c:pt idx="985">
                  <c:v>9.9604299999999993E-3</c:v>
                </c:pt>
                <c:pt idx="986">
                  <c:v>9.97024E-3</c:v>
                </c:pt>
                <c:pt idx="987">
                  <c:v>9.9796799999999995E-3</c:v>
                </c:pt>
                <c:pt idx="988">
                  <c:v>9.98923E-3</c:v>
                </c:pt>
                <c:pt idx="989">
                  <c:v>9.9989299999999996E-3</c:v>
                </c:pt>
                <c:pt idx="990">
                  <c:v>9.9989299999999996E-3</c:v>
                </c:pt>
                <c:pt idx="991">
                  <c:v>1.000821E-2</c:v>
                </c:pt>
                <c:pt idx="992">
                  <c:v>1.001792E-2</c:v>
                </c:pt>
                <c:pt idx="993">
                  <c:v>1.002757E-2</c:v>
                </c:pt>
                <c:pt idx="994">
                  <c:v>1.0037229999999999E-2</c:v>
                </c:pt>
                <c:pt idx="995">
                  <c:v>1.004672E-2</c:v>
                </c:pt>
                <c:pt idx="996">
                  <c:v>1.005648E-2</c:v>
                </c:pt>
                <c:pt idx="997">
                  <c:v>1.005648E-2</c:v>
                </c:pt>
                <c:pt idx="998">
                  <c:v>1.006613E-2</c:v>
                </c:pt>
                <c:pt idx="999">
                  <c:v>1.0075570000000001E-2</c:v>
                </c:pt>
                <c:pt idx="1000">
                  <c:v>1.00856E-2</c:v>
                </c:pt>
                <c:pt idx="1001">
                  <c:v>1.009504E-2</c:v>
                </c:pt>
                <c:pt idx="1002">
                  <c:v>1.0104429999999999E-2</c:v>
                </c:pt>
                <c:pt idx="1003">
                  <c:v>1.0104429999999999E-2</c:v>
                </c:pt>
                <c:pt idx="1004">
                  <c:v>1.011397E-2</c:v>
                </c:pt>
                <c:pt idx="1005">
                  <c:v>1.0123729999999999E-2</c:v>
                </c:pt>
                <c:pt idx="1006">
                  <c:v>1.01336E-2</c:v>
                </c:pt>
                <c:pt idx="1007">
                  <c:v>1.0142989999999999E-2</c:v>
                </c:pt>
                <c:pt idx="1008">
                  <c:v>1.015307E-2</c:v>
                </c:pt>
                <c:pt idx="1009">
                  <c:v>1.016219E-2</c:v>
                </c:pt>
                <c:pt idx="1010">
                  <c:v>1.016219E-2</c:v>
                </c:pt>
                <c:pt idx="1011">
                  <c:v>1.0171629999999999E-2</c:v>
                </c:pt>
                <c:pt idx="1012">
                  <c:v>1.0181330000000001E-2</c:v>
                </c:pt>
                <c:pt idx="1013">
                  <c:v>1.019077E-2</c:v>
                </c:pt>
                <c:pt idx="1014">
                  <c:v>1.020069E-2</c:v>
                </c:pt>
                <c:pt idx="1015">
                  <c:v>1.0210240000000001E-2</c:v>
                </c:pt>
                <c:pt idx="1016">
                  <c:v>1.0210240000000001E-2</c:v>
                </c:pt>
                <c:pt idx="1017">
                  <c:v>1.022021E-2</c:v>
                </c:pt>
                <c:pt idx="1018">
                  <c:v>1.02296E-2</c:v>
                </c:pt>
                <c:pt idx="1019">
                  <c:v>1.023904E-2</c:v>
                </c:pt>
                <c:pt idx="1020">
                  <c:v>1.024853E-2</c:v>
                </c:pt>
                <c:pt idx="1021">
                  <c:v>1.0257870000000001E-2</c:v>
                </c:pt>
                <c:pt idx="1022">
                  <c:v>1.026768E-2</c:v>
                </c:pt>
                <c:pt idx="1023">
                  <c:v>1.026768E-2</c:v>
                </c:pt>
                <c:pt idx="1024">
                  <c:v>1.027723E-2</c:v>
                </c:pt>
                <c:pt idx="1025">
                  <c:v>1.028709E-2</c:v>
                </c:pt>
                <c:pt idx="1026">
                  <c:v>1.0296960000000001E-2</c:v>
                </c:pt>
                <c:pt idx="1027">
                  <c:v>1.0306610000000001E-2</c:v>
                </c:pt>
                <c:pt idx="1028">
                  <c:v>1.031616E-2</c:v>
                </c:pt>
                <c:pt idx="1029">
                  <c:v>1.032624E-2</c:v>
                </c:pt>
                <c:pt idx="1030">
                  <c:v>1.032624E-2</c:v>
                </c:pt>
                <c:pt idx="1031">
                  <c:v>1.033589E-2</c:v>
                </c:pt>
                <c:pt idx="1032">
                  <c:v>1.034565E-2</c:v>
                </c:pt>
                <c:pt idx="1033">
                  <c:v>1.0355090000000001E-2</c:v>
                </c:pt>
                <c:pt idx="1034">
                  <c:v>1.0364750000000001E-2</c:v>
                </c:pt>
                <c:pt idx="1035">
                  <c:v>1.0374609999999999E-2</c:v>
                </c:pt>
                <c:pt idx="1036">
                  <c:v>1.0374609999999999E-2</c:v>
                </c:pt>
                <c:pt idx="1037">
                  <c:v>1.0384529999999999E-2</c:v>
                </c:pt>
                <c:pt idx="1038">
                  <c:v>1.039413E-2</c:v>
                </c:pt>
                <c:pt idx="1039">
                  <c:v>1.0403519999999999E-2</c:v>
                </c:pt>
                <c:pt idx="1040">
                  <c:v>1.041371E-2</c:v>
                </c:pt>
                <c:pt idx="1041">
                  <c:v>1.0423470000000001E-2</c:v>
                </c:pt>
                <c:pt idx="1042">
                  <c:v>1.043269E-2</c:v>
                </c:pt>
                <c:pt idx="1043">
                  <c:v>1.043269E-2</c:v>
                </c:pt>
                <c:pt idx="1044">
                  <c:v>1.044261E-2</c:v>
                </c:pt>
                <c:pt idx="1045">
                  <c:v>1.0452370000000001E-2</c:v>
                </c:pt>
                <c:pt idx="1046">
                  <c:v>1.0462239999999999E-2</c:v>
                </c:pt>
                <c:pt idx="1047">
                  <c:v>1.047184E-2</c:v>
                </c:pt>
                <c:pt idx="1048">
                  <c:v>1.048176E-2</c:v>
                </c:pt>
                <c:pt idx="1049">
                  <c:v>1.048176E-2</c:v>
                </c:pt>
                <c:pt idx="1050">
                  <c:v>1.0491469999999999E-2</c:v>
                </c:pt>
                <c:pt idx="1051">
                  <c:v>1.050155E-2</c:v>
                </c:pt>
                <c:pt idx="1052">
                  <c:v>1.0511309999999999E-2</c:v>
                </c:pt>
                <c:pt idx="1053">
                  <c:v>1.052107E-2</c:v>
                </c:pt>
                <c:pt idx="1054">
                  <c:v>1.0530930000000001E-2</c:v>
                </c:pt>
                <c:pt idx="1055">
                  <c:v>1.0540910000000001E-2</c:v>
                </c:pt>
                <c:pt idx="1056">
                  <c:v>1.0540910000000001E-2</c:v>
                </c:pt>
                <c:pt idx="1057">
                  <c:v>1.055061E-2</c:v>
                </c:pt>
                <c:pt idx="1058">
                  <c:v>1.056005E-2</c:v>
                </c:pt>
                <c:pt idx="1059">
                  <c:v>1.057019E-2</c:v>
                </c:pt>
                <c:pt idx="1060">
                  <c:v>1.0579730000000001E-2</c:v>
                </c:pt>
                <c:pt idx="1061">
                  <c:v>1.0589390000000001E-2</c:v>
                </c:pt>
                <c:pt idx="1062">
                  <c:v>1.0589390000000001E-2</c:v>
                </c:pt>
                <c:pt idx="1063">
                  <c:v>1.059915E-2</c:v>
                </c:pt>
                <c:pt idx="1064">
                  <c:v>1.060928E-2</c:v>
                </c:pt>
                <c:pt idx="1065">
                  <c:v>1.061899E-2</c:v>
                </c:pt>
                <c:pt idx="1066">
                  <c:v>1.062864E-2</c:v>
                </c:pt>
                <c:pt idx="1067">
                  <c:v>1.0638669999999999E-2</c:v>
                </c:pt>
                <c:pt idx="1068">
                  <c:v>1.064795E-2</c:v>
                </c:pt>
                <c:pt idx="1069">
                  <c:v>1.064795E-2</c:v>
                </c:pt>
                <c:pt idx="1070">
                  <c:v>1.065776E-2</c:v>
                </c:pt>
                <c:pt idx="1071">
                  <c:v>1.0667630000000001E-2</c:v>
                </c:pt>
                <c:pt idx="1072">
                  <c:v>1.0677809999999999E-2</c:v>
                </c:pt>
                <c:pt idx="1073">
                  <c:v>1.0687520000000001E-2</c:v>
                </c:pt>
                <c:pt idx="1074">
                  <c:v>1.0696850000000001E-2</c:v>
                </c:pt>
                <c:pt idx="1075">
                  <c:v>1.0696850000000001E-2</c:v>
                </c:pt>
                <c:pt idx="1076">
                  <c:v>1.070603E-2</c:v>
                </c:pt>
                <c:pt idx="1077">
                  <c:v>1.0714349999999999E-2</c:v>
                </c:pt>
                <c:pt idx="1078">
                  <c:v>1.072277E-2</c:v>
                </c:pt>
                <c:pt idx="1079">
                  <c:v>1.0731569999999999E-2</c:v>
                </c:pt>
                <c:pt idx="1080">
                  <c:v>1.074027E-2</c:v>
                </c:pt>
                <c:pt idx="1081">
                  <c:v>1.074027E-2</c:v>
                </c:pt>
                <c:pt idx="1082">
                  <c:v>1.0749119999999999E-2</c:v>
                </c:pt>
                <c:pt idx="1083">
                  <c:v>1.075867E-2</c:v>
                </c:pt>
                <c:pt idx="1084">
                  <c:v>1.0768109999999999E-2</c:v>
                </c:pt>
                <c:pt idx="1085">
                  <c:v>1.077739E-2</c:v>
                </c:pt>
                <c:pt idx="1086">
                  <c:v>1.078693E-2</c:v>
                </c:pt>
                <c:pt idx="1087">
                  <c:v>1.078693E-2</c:v>
                </c:pt>
                <c:pt idx="1088">
                  <c:v>1.0796210000000001E-2</c:v>
                </c:pt>
                <c:pt idx="1089">
                  <c:v>1.0805759999999999E-2</c:v>
                </c:pt>
                <c:pt idx="1090">
                  <c:v>1.081499E-2</c:v>
                </c:pt>
                <c:pt idx="1091">
                  <c:v>1.0824429999999999E-2</c:v>
                </c:pt>
                <c:pt idx="1092">
                  <c:v>1.0834130000000001E-2</c:v>
                </c:pt>
                <c:pt idx="1093">
                  <c:v>1.0834130000000001E-2</c:v>
                </c:pt>
                <c:pt idx="1094">
                  <c:v>1.084395E-2</c:v>
                </c:pt>
                <c:pt idx="1095">
                  <c:v>1.085381E-2</c:v>
                </c:pt>
                <c:pt idx="1096">
                  <c:v>1.086384E-2</c:v>
                </c:pt>
                <c:pt idx="1097">
                  <c:v>1.087349E-2</c:v>
                </c:pt>
                <c:pt idx="1098">
                  <c:v>1.0883149999999999E-2</c:v>
                </c:pt>
                <c:pt idx="1099">
                  <c:v>1.0883149999999999E-2</c:v>
                </c:pt>
                <c:pt idx="1100">
                  <c:v>1.089323E-2</c:v>
                </c:pt>
                <c:pt idx="1101">
                  <c:v>1.090299E-2</c:v>
                </c:pt>
                <c:pt idx="1102">
                  <c:v>1.0913279999999999E-2</c:v>
                </c:pt>
                <c:pt idx="1103">
                  <c:v>1.092304E-2</c:v>
                </c:pt>
                <c:pt idx="1104">
                  <c:v>1.0933119999999999E-2</c:v>
                </c:pt>
                <c:pt idx="1105">
                  <c:v>1.0943309999999999E-2</c:v>
                </c:pt>
                <c:pt idx="1106">
                  <c:v>1.0943309999999999E-2</c:v>
                </c:pt>
                <c:pt idx="1107">
                  <c:v>1.095291E-2</c:v>
                </c:pt>
                <c:pt idx="1108">
                  <c:v>1.096283E-2</c:v>
                </c:pt>
                <c:pt idx="1109">
                  <c:v>1.09728E-2</c:v>
                </c:pt>
                <c:pt idx="1110">
                  <c:v>1.098267E-2</c:v>
                </c:pt>
                <c:pt idx="1111">
                  <c:v>1.099264E-2</c:v>
                </c:pt>
                <c:pt idx="1112">
                  <c:v>1.099264E-2</c:v>
                </c:pt>
                <c:pt idx="1113">
                  <c:v>1.100245E-2</c:v>
                </c:pt>
                <c:pt idx="1114">
                  <c:v>1.101248E-2</c:v>
                </c:pt>
                <c:pt idx="1115">
                  <c:v>1.1022189999999999E-2</c:v>
                </c:pt>
                <c:pt idx="1116">
                  <c:v>1.1032800000000001E-2</c:v>
                </c:pt>
                <c:pt idx="1117">
                  <c:v>1.1042400000000001E-2</c:v>
                </c:pt>
                <c:pt idx="1118">
                  <c:v>1.1042400000000001E-2</c:v>
                </c:pt>
                <c:pt idx="1119">
                  <c:v>1.105211E-2</c:v>
                </c:pt>
                <c:pt idx="1120">
                  <c:v>1.1061919999999999E-2</c:v>
                </c:pt>
                <c:pt idx="1121">
                  <c:v>1.1072480000000001E-2</c:v>
                </c:pt>
                <c:pt idx="1122">
                  <c:v>1.108176E-2</c:v>
                </c:pt>
                <c:pt idx="1123">
                  <c:v>1.1091790000000001E-2</c:v>
                </c:pt>
                <c:pt idx="1124">
                  <c:v>1.1091790000000001E-2</c:v>
                </c:pt>
                <c:pt idx="1125">
                  <c:v>1.1101919999999999E-2</c:v>
                </c:pt>
                <c:pt idx="1126">
                  <c:v>1.1111680000000001E-2</c:v>
                </c:pt>
                <c:pt idx="1127">
                  <c:v>1.1121280000000001E-2</c:v>
                </c:pt>
                <c:pt idx="1128">
                  <c:v>1.1131520000000001E-2</c:v>
                </c:pt>
                <c:pt idx="1129">
                  <c:v>1.114187E-2</c:v>
                </c:pt>
                <c:pt idx="1130">
                  <c:v>1.114187E-2</c:v>
                </c:pt>
                <c:pt idx="1131">
                  <c:v>1.1151680000000001E-2</c:v>
                </c:pt>
                <c:pt idx="1132">
                  <c:v>1.1161549999999999E-2</c:v>
                </c:pt>
                <c:pt idx="1133">
                  <c:v>1.117157E-2</c:v>
                </c:pt>
                <c:pt idx="1134">
                  <c:v>1.118165E-2</c:v>
                </c:pt>
                <c:pt idx="1135">
                  <c:v>1.1191680000000001E-2</c:v>
                </c:pt>
                <c:pt idx="1136">
                  <c:v>1.1191680000000001E-2</c:v>
                </c:pt>
                <c:pt idx="1137">
                  <c:v>1.120176E-2</c:v>
                </c:pt>
                <c:pt idx="1138">
                  <c:v>1.121163E-2</c:v>
                </c:pt>
                <c:pt idx="1139">
                  <c:v>1.1221490000000001E-2</c:v>
                </c:pt>
                <c:pt idx="1140">
                  <c:v>1.1231090000000001E-2</c:v>
                </c:pt>
                <c:pt idx="1141">
                  <c:v>1.124144E-2</c:v>
                </c:pt>
                <c:pt idx="1142">
                  <c:v>1.124144E-2</c:v>
                </c:pt>
                <c:pt idx="1143">
                  <c:v>1.125109E-2</c:v>
                </c:pt>
                <c:pt idx="1144">
                  <c:v>1.1260849999999999E-2</c:v>
                </c:pt>
                <c:pt idx="1145">
                  <c:v>1.12712E-2</c:v>
                </c:pt>
                <c:pt idx="1146">
                  <c:v>1.128091E-2</c:v>
                </c:pt>
                <c:pt idx="1147">
                  <c:v>1.1290929999999999E-2</c:v>
                </c:pt>
                <c:pt idx="1148">
                  <c:v>1.1290929999999999E-2</c:v>
                </c:pt>
                <c:pt idx="1149">
                  <c:v>1.130043E-2</c:v>
                </c:pt>
                <c:pt idx="1150">
                  <c:v>1.1309970000000001E-2</c:v>
                </c:pt>
                <c:pt idx="1151">
                  <c:v>1.1320159999999999E-2</c:v>
                </c:pt>
                <c:pt idx="1152">
                  <c:v>1.1329809999999999E-2</c:v>
                </c:pt>
                <c:pt idx="1153">
                  <c:v>1.133749E-2</c:v>
                </c:pt>
                <c:pt idx="1154">
                  <c:v>1.133749E-2</c:v>
                </c:pt>
                <c:pt idx="1155">
                  <c:v>1.134715E-2</c:v>
                </c:pt>
                <c:pt idx="1156">
                  <c:v>1.1356689999999999E-2</c:v>
                </c:pt>
                <c:pt idx="1157">
                  <c:v>1.136704E-2</c:v>
                </c:pt>
                <c:pt idx="1158">
                  <c:v>1.137675E-2</c:v>
                </c:pt>
                <c:pt idx="1159">
                  <c:v>1.13864E-2</c:v>
                </c:pt>
                <c:pt idx="1160">
                  <c:v>1.13864E-2</c:v>
                </c:pt>
                <c:pt idx="1161">
                  <c:v>1.139627E-2</c:v>
                </c:pt>
                <c:pt idx="1162">
                  <c:v>1.140587E-2</c:v>
                </c:pt>
                <c:pt idx="1163">
                  <c:v>1.141584E-2</c:v>
                </c:pt>
                <c:pt idx="1164">
                  <c:v>1.1425070000000001E-2</c:v>
                </c:pt>
                <c:pt idx="1165">
                  <c:v>1.14352E-2</c:v>
                </c:pt>
                <c:pt idx="1166">
                  <c:v>1.14352E-2</c:v>
                </c:pt>
                <c:pt idx="1167">
                  <c:v>1.14448E-2</c:v>
                </c:pt>
                <c:pt idx="1168">
                  <c:v>1.1454880000000001E-2</c:v>
                </c:pt>
                <c:pt idx="1169">
                  <c:v>1.146459E-2</c:v>
                </c:pt>
                <c:pt idx="1170">
                  <c:v>1.1473870000000001E-2</c:v>
                </c:pt>
                <c:pt idx="1171">
                  <c:v>1.148395E-2</c:v>
                </c:pt>
                <c:pt idx="1172">
                  <c:v>1.1493649999999999E-2</c:v>
                </c:pt>
                <c:pt idx="1173">
                  <c:v>1.1493649999999999E-2</c:v>
                </c:pt>
                <c:pt idx="1174">
                  <c:v>1.1503569999999999E-2</c:v>
                </c:pt>
                <c:pt idx="1175">
                  <c:v>1.1513280000000001E-2</c:v>
                </c:pt>
                <c:pt idx="1176">
                  <c:v>1.1523200000000001E-2</c:v>
                </c:pt>
                <c:pt idx="1177">
                  <c:v>1.153301E-2</c:v>
                </c:pt>
                <c:pt idx="1178">
                  <c:v>1.154283E-2</c:v>
                </c:pt>
                <c:pt idx="1179">
                  <c:v>1.154283E-2</c:v>
                </c:pt>
                <c:pt idx="1180">
                  <c:v>1.155253E-2</c:v>
                </c:pt>
                <c:pt idx="1181">
                  <c:v>1.156251E-2</c:v>
                </c:pt>
                <c:pt idx="1182">
                  <c:v>1.157237E-2</c:v>
                </c:pt>
                <c:pt idx="1183">
                  <c:v>1.1581869999999999E-2</c:v>
                </c:pt>
                <c:pt idx="1184">
                  <c:v>1.159205E-2</c:v>
                </c:pt>
                <c:pt idx="1185">
                  <c:v>1.159205E-2</c:v>
                </c:pt>
                <c:pt idx="1186">
                  <c:v>1.16016E-2</c:v>
                </c:pt>
                <c:pt idx="1187">
                  <c:v>1.161099E-2</c:v>
                </c:pt>
                <c:pt idx="1188">
                  <c:v>1.162096E-2</c:v>
                </c:pt>
                <c:pt idx="1189">
                  <c:v>1.163061E-2</c:v>
                </c:pt>
                <c:pt idx="1190">
                  <c:v>1.164048E-2</c:v>
                </c:pt>
                <c:pt idx="1191">
                  <c:v>1.164048E-2</c:v>
                </c:pt>
                <c:pt idx="1192">
                  <c:v>1.1650290000000001E-2</c:v>
                </c:pt>
                <c:pt idx="1193">
                  <c:v>1.1659889999999999E-2</c:v>
                </c:pt>
                <c:pt idx="1194">
                  <c:v>1.166939E-2</c:v>
                </c:pt>
                <c:pt idx="1195">
                  <c:v>1.1679200000000001E-2</c:v>
                </c:pt>
                <c:pt idx="1196">
                  <c:v>1.168896E-2</c:v>
                </c:pt>
                <c:pt idx="1197">
                  <c:v>1.168896E-2</c:v>
                </c:pt>
                <c:pt idx="1198">
                  <c:v>1.1698510000000001E-2</c:v>
                </c:pt>
                <c:pt idx="1199">
                  <c:v>1.170848E-2</c:v>
                </c:pt>
                <c:pt idx="1200">
                  <c:v>1.1717760000000001E-2</c:v>
                </c:pt>
                <c:pt idx="1201">
                  <c:v>1.1727949999999999E-2</c:v>
                </c:pt>
                <c:pt idx="1202">
                  <c:v>1.173749E-2</c:v>
                </c:pt>
                <c:pt idx="1203">
                  <c:v>1.173749E-2</c:v>
                </c:pt>
                <c:pt idx="1204">
                  <c:v>1.174704E-2</c:v>
                </c:pt>
                <c:pt idx="1205">
                  <c:v>1.175669E-2</c:v>
                </c:pt>
                <c:pt idx="1206">
                  <c:v>1.1766510000000001E-2</c:v>
                </c:pt>
                <c:pt idx="1207">
                  <c:v>1.1776109999999999E-2</c:v>
                </c:pt>
                <c:pt idx="1208">
                  <c:v>1.1785439999999999E-2</c:v>
                </c:pt>
                <c:pt idx="1209">
                  <c:v>1.1785439999999999E-2</c:v>
                </c:pt>
                <c:pt idx="1210">
                  <c:v>1.179531E-2</c:v>
                </c:pt>
                <c:pt idx="1211">
                  <c:v>1.1805120000000001E-2</c:v>
                </c:pt>
                <c:pt idx="1212">
                  <c:v>1.181168E-2</c:v>
                </c:pt>
                <c:pt idx="1213">
                  <c:v>1.18216E-2</c:v>
                </c:pt>
                <c:pt idx="1214">
                  <c:v>1.183125E-2</c:v>
                </c:pt>
                <c:pt idx="1215">
                  <c:v>1.183125E-2</c:v>
                </c:pt>
                <c:pt idx="1216">
                  <c:v>1.184059E-2</c:v>
                </c:pt>
                <c:pt idx="1217">
                  <c:v>1.185072E-2</c:v>
                </c:pt>
                <c:pt idx="1218">
                  <c:v>1.1860000000000001E-2</c:v>
                </c:pt>
                <c:pt idx="1219">
                  <c:v>1.186949E-2</c:v>
                </c:pt>
                <c:pt idx="1220">
                  <c:v>1.187915E-2</c:v>
                </c:pt>
                <c:pt idx="1221">
                  <c:v>1.187915E-2</c:v>
                </c:pt>
                <c:pt idx="1222">
                  <c:v>1.188907E-2</c:v>
                </c:pt>
                <c:pt idx="1223">
                  <c:v>1.189872E-2</c:v>
                </c:pt>
                <c:pt idx="1224">
                  <c:v>1.1908210000000001E-2</c:v>
                </c:pt>
                <c:pt idx="1225">
                  <c:v>1.1917809999999999E-2</c:v>
                </c:pt>
                <c:pt idx="1226">
                  <c:v>1.1927409999999999E-2</c:v>
                </c:pt>
                <c:pt idx="1227">
                  <c:v>1.1927409999999999E-2</c:v>
                </c:pt>
                <c:pt idx="1228">
                  <c:v>1.1936850000000001E-2</c:v>
                </c:pt>
                <c:pt idx="1229">
                  <c:v>1.194661E-2</c:v>
                </c:pt>
                <c:pt idx="1230">
                  <c:v>1.195595E-2</c:v>
                </c:pt>
                <c:pt idx="1231">
                  <c:v>1.1965389999999999E-2</c:v>
                </c:pt>
                <c:pt idx="1232">
                  <c:v>1.197493E-2</c:v>
                </c:pt>
                <c:pt idx="1233">
                  <c:v>1.197493E-2</c:v>
                </c:pt>
                <c:pt idx="1234">
                  <c:v>1.198464E-2</c:v>
                </c:pt>
                <c:pt idx="1235">
                  <c:v>1.1994400000000001E-2</c:v>
                </c:pt>
                <c:pt idx="1236">
                  <c:v>1.2003730000000001E-2</c:v>
                </c:pt>
                <c:pt idx="1237">
                  <c:v>1.201355E-2</c:v>
                </c:pt>
                <c:pt idx="1238">
                  <c:v>1.2022929999999999E-2</c:v>
                </c:pt>
                <c:pt idx="1239">
                  <c:v>1.2032370000000001E-2</c:v>
                </c:pt>
                <c:pt idx="1240">
                  <c:v>1.2032370000000001E-2</c:v>
                </c:pt>
                <c:pt idx="1241">
                  <c:v>1.2041710000000001E-2</c:v>
                </c:pt>
                <c:pt idx="1242">
                  <c:v>1.205115E-2</c:v>
                </c:pt>
                <c:pt idx="1243">
                  <c:v>1.2060370000000001E-2</c:v>
                </c:pt>
                <c:pt idx="1244">
                  <c:v>1.206992E-2</c:v>
                </c:pt>
                <c:pt idx="1245">
                  <c:v>1.207979E-2</c:v>
                </c:pt>
                <c:pt idx="1246">
                  <c:v>1.207979E-2</c:v>
                </c:pt>
                <c:pt idx="1247">
                  <c:v>1.208917E-2</c:v>
                </c:pt>
                <c:pt idx="1248">
                  <c:v>1.2098609999999999E-2</c:v>
                </c:pt>
                <c:pt idx="1249">
                  <c:v>1.2108000000000001E-2</c:v>
                </c:pt>
                <c:pt idx="1250">
                  <c:v>1.211797E-2</c:v>
                </c:pt>
                <c:pt idx="1251">
                  <c:v>1.212683E-2</c:v>
                </c:pt>
                <c:pt idx="1252">
                  <c:v>1.212683E-2</c:v>
                </c:pt>
                <c:pt idx="1253">
                  <c:v>1.213653E-2</c:v>
                </c:pt>
                <c:pt idx="1254">
                  <c:v>1.2145970000000001E-2</c:v>
                </c:pt>
                <c:pt idx="1255">
                  <c:v>1.215547E-2</c:v>
                </c:pt>
                <c:pt idx="1256">
                  <c:v>1.216501E-2</c:v>
                </c:pt>
                <c:pt idx="1257">
                  <c:v>1.217419E-2</c:v>
                </c:pt>
                <c:pt idx="1258">
                  <c:v>1.217419E-2</c:v>
                </c:pt>
                <c:pt idx="1259">
                  <c:v>1.218405E-2</c:v>
                </c:pt>
                <c:pt idx="1260">
                  <c:v>1.219344E-2</c:v>
                </c:pt>
                <c:pt idx="1261">
                  <c:v>1.2202559999999999E-2</c:v>
                </c:pt>
                <c:pt idx="1262">
                  <c:v>1.2212209999999999E-2</c:v>
                </c:pt>
                <c:pt idx="1263">
                  <c:v>1.222144E-2</c:v>
                </c:pt>
                <c:pt idx="1264">
                  <c:v>1.222144E-2</c:v>
                </c:pt>
                <c:pt idx="1265">
                  <c:v>1.223077E-2</c:v>
                </c:pt>
                <c:pt idx="1266">
                  <c:v>1.223989E-2</c:v>
                </c:pt>
                <c:pt idx="1267">
                  <c:v>1.224955E-2</c:v>
                </c:pt>
                <c:pt idx="1268">
                  <c:v>1.2258669999999999E-2</c:v>
                </c:pt>
                <c:pt idx="1269">
                  <c:v>1.226821E-2</c:v>
                </c:pt>
                <c:pt idx="1270">
                  <c:v>1.226821E-2</c:v>
                </c:pt>
                <c:pt idx="1271">
                  <c:v>1.227781E-2</c:v>
                </c:pt>
                <c:pt idx="1272">
                  <c:v>1.228715E-2</c:v>
                </c:pt>
                <c:pt idx="1273">
                  <c:v>1.2296430000000001E-2</c:v>
                </c:pt>
                <c:pt idx="1274">
                  <c:v>1.230608E-2</c:v>
                </c:pt>
                <c:pt idx="1275">
                  <c:v>1.231547E-2</c:v>
                </c:pt>
                <c:pt idx="1276">
                  <c:v>1.231547E-2</c:v>
                </c:pt>
                <c:pt idx="1277">
                  <c:v>1.23248E-2</c:v>
                </c:pt>
                <c:pt idx="1278">
                  <c:v>1.233445E-2</c:v>
                </c:pt>
                <c:pt idx="1279">
                  <c:v>1.2343730000000001E-2</c:v>
                </c:pt>
                <c:pt idx="1280">
                  <c:v>1.235317E-2</c:v>
                </c:pt>
                <c:pt idx="1281">
                  <c:v>1.236261E-2</c:v>
                </c:pt>
                <c:pt idx="1282">
                  <c:v>1.236261E-2</c:v>
                </c:pt>
                <c:pt idx="1283">
                  <c:v>1.237184E-2</c:v>
                </c:pt>
                <c:pt idx="1284">
                  <c:v>1.238149E-2</c:v>
                </c:pt>
                <c:pt idx="1285">
                  <c:v>1.2390669999999999E-2</c:v>
                </c:pt>
                <c:pt idx="1286">
                  <c:v>1.2400110000000001E-2</c:v>
                </c:pt>
                <c:pt idx="1287">
                  <c:v>1.2409170000000001E-2</c:v>
                </c:pt>
                <c:pt idx="1288">
                  <c:v>1.2409170000000001E-2</c:v>
                </c:pt>
                <c:pt idx="1289">
                  <c:v>1.241883E-2</c:v>
                </c:pt>
                <c:pt idx="1290">
                  <c:v>1.242827E-2</c:v>
                </c:pt>
                <c:pt idx="1291">
                  <c:v>1.2437490000000001E-2</c:v>
                </c:pt>
                <c:pt idx="1292">
                  <c:v>1.244688E-2</c:v>
                </c:pt>
                <c:pt idx="1293">
                  <c:v>1.2456210000000001E-2</c:v>
                </c:pt>
                <c:pt idx="1294">
                  <c:v>1.2456210000000001E-2</c:v>
                </c:pt>
                <c:pt idx="1295">
                  <c:v>1.246544E-2</c:v>
                </c:pt>
                <c:pt idx="1296">
                  <c:v>1.2474610000000001E-2</c:v>
                </c:pt>
                <c:pt idx="1297">
                  <c:v>1.2484159999999999E-2</c:v>
                </c:pt>
                <c:pt idx="1298">
                  <c:v>1.2493229999999999E-2</c:v>
                </c:pt>
                <c:pt idx="1299">
                  <c:v>1.250219E-2</c:v>
                </c:pt>
                <c:pt idx="1300">
                  <c:v>1.250219E-2</c:v>
                </c:pt>
                <c:pt idx="1301">
                  <c:v>1.251184E-2</c:v>
                </c:pt>
                <c:pt idx="1302">
                  <c:v>1.252139E-2</c:v>
                </c:pt>
                <c:pt idx="1303">
                  <c:v>1.2530289999999999E-2</c:v>
                </c:pt>
                <c:pt idx="1304">
                  <c:v>1.253931E-2</c:v>
                </c:pt>
                <c:pt idx="1305">
                  <c:v>1.254859E-2</c:v>
                </c:pt>
                <c:pt idx="1306">
                  <c:v>1.254859E-2</c:v>
                </c:pt>
                <c:pt idx="1307">
                  <c:v>1.255792E-2</c:v>
                </c:pt>
                <c:pt idx="1308">
                  <c:v>1.256725E-2</c:v>
                </c:pt>
                <c:pt idx="1309">
                  <c:v>1.257637E-2</c:v>
                </c:pt>
                <c:pt idx="1310">
                  <c:v>1.258549E-2</c:v>
                </c:pt>
                <c:pt idx="1311">
                  <c:v>1.259477E-2</c:v>
                </c:pt>
                <c:pt idx="1312">
                  <c:v>1.2603949999999999E-2</c:v>
                </c:pt>
                <c:pt idx="1313">
                  <c:v>1.2603949999999999E-2</c:v>
                </c:pt>
                <c:pt idx="1314">
                  <c:v>1.261344E-2</c:v>
                </c:pt>
                <c:pt idx="1315">
                  <c:v>1.262251E-2</c:v>
                </c:pt>
                <c:pt idx="1316">
                  <c:v>1.263152E-2</c:v>
                </c:pt>
                <c:pt idx="1317">
                  <c:v>1.2641070000000001E-2</c:v>
                </c:pt>
                <c:pt idx="1318">
                  <c:v>1.265019E-2</c:v>
                </c:pt>
                <c:pt idx="1319">
                  <c:v>1.265019E-2</c:v>
                </c:pt>
                <c:pt idx="1320">
                  <c:v>1.2659470000000001E-2</c:v>
                </c:pt>
                <c:pt idx="1321">
                  <c:v>1.2668530000000001E-2</c:v>
                </c:pt>
                <c:pt idx="1322">
                  <c:v>1.2677809999999999E-2</c:v>
                </c:pt>
                <c:pt idx="1323">
                  <c:v>1.268677E-2</c:v>
                </c:pt>
                <c:pt idx="1324">
                  <c:v>1.2696209999999999E-2</c:v>
                </c:pt>
                <c:pt idx="1325">
                  <c:v>1.2696209999999999E-2</c:v>
                </c:pt>
                <c:pt idx="1326">
                  <c:v>1.270491E-2</c:v>
                </c:pt>
                <c:pt idx="1327">
                  <c:v>1.271451E-2</c:v>
                </c:pt>
                <c:pt idx="1328">
                  <c:v>1.272331E-2</c:v>
                </c:pt>
                <c:pt idx="1329">
                  <c:v>1.273237E-2</c:v>
                </c:pt>
                <c:pt idx="1330">
                  <c:v>1.274139E-2</c:v>
                </c:pt>
                <c:pt idx="1331">
                  <c:v>1.274139E-2</c:v>
                </c:pt>
                <c:pt idx="1332">
                  <c:v>1.275051E-2</c:v>
                </c:pt>
                <c:pt idx="1333">
                  <c:v>1.275984E-2</c:v>
                </c:pt>
                <c:pt idx="1334">
                  <c:v>1.27688E-2</c:v>
                </c:pt>
                <c:pt idx="1335">
                  <c:v>1.277739E-2</c:v>
                </c:pt>
                <c:pt idx="1336">
                  <c:v>1.2786509999999999E-2</c:v>
                </c:pt>
                <c:pt idx="1337">
                  <c:v>1.2786509999999999E-2</c:v>
                </c:pt>
                <c:pt idx="1338">
                  <c:v>1.279248E-2</c:v>
                </c:pt>
                <c:pt idx="1339">
                  <c:v>1.280187E-2</c:v>
                </c:pt>
                <c:pt idx="1340">
                  <c:v>1.2811039999999999E-2</c:v>
                </c:pt>
                <c:pt idx="1341">
                  <c:v>1.2819570000000001E-2</c:v>
                </c:pt>
                <c:pt idx="1342">
                  <c:v>1.28288E-2</c:v>
                </c:pt>
                <c:pt idx="1343">
                  <c:v>1.28288E-2</c:v>
                </c:pt>
                <c:pt idx="1344">
                  <c:v>1.2837919999999999E-2</c:v>
                </c:pt>
                <c:pt idx="1345">
                  <c:v>1.2846929999999999E-2</c:v>
                </c:pt>
                <c:pt idx="1346">
                  <c:v>1.2855470000000001E-2</c:v>
                </c:pt>
                <c:pt idx="1347">
                  <c:v>1.286517E-2</c:v>
                </c:pt>
                <c:pt idx="1348">
                  <c:v>1.2873870000000001E-2</c:v>
                </c:pt>
                <c:pt idx="1349">
                  <c:v>1.2873870000000001E-2</c:v>
                </c:pt>
                <c:pt idx="1350">
                  <c:v>1.2882879999999999E-2</c:v>
                </c:pt>
                <c:pt idx="1351">
                  <c:v>1.2891949999999999E-2</c:v>
                </c:pt>
                <c:pt idx="1352">
                  <c:v>1.290091E-2</c:v>
                </c:pt>
                <c:pt idx="1353">
                  <c:v>1.290987E-2</c:v>
                </c:pt>
                <c:pt idx="1354">
                  <c:v>1.2918560000000001E-2</c:v>
                </c:pt>
                <c:pt idx="1355">
                  <c:v>1.2918560000000001E-2</c:v>
                </c:pt>
                <c:pt idx="1356">
                  <c:v>1.2927630000000001E-2</c:v>
                </c:pt>
                <c:pt idx="1357">
                  <c:v>1.2936909999999999E-2</c:v>
                </c:pt>
                <c:pt idx="1358">
                  <c:v>1.2945760000000001E-2</c:v>
                </c:pt>
                <c:pt idx="1359">
                  <c:v>1.295488E-2</c:v>
                </c:pt>
                <c:pt idx="1360">
                  <c:v>1.2963840000000001E-2</c:v>
                </c:pt>
                <c:pt idx="1361">
                  <c:v>1.2963840000000001E-2</c:v>
                </c:pt>
                <c:pt idx="1362">
                  <c:v>1.2972640000000001E-2</c:v>
                </c:pt>
                <c:pt idx="1363">
                  <c:v>1.298155E-2</c:v>
                </c:pt>
                <c:pt idx="1364">
                  <c:v>1.299056E-2</c:v>
                </c:pt>
                <c:pt idx="1365">
                  <c:v>1.2999470000000001E-2</c:v>
                </c:pt>
                <c:pt idx="1366">
                  <c:v>1.300832E-2</c:v>
                </c:pt>
                <c:pt idx="1367">
                  <c:v>1.300832E-2</c:v>
                </c:pt>
                <c:pt idx="1368">
                  <c:v>1.3017280000000001E-2</c:v>
                </c:pt>
                <c:pt idx="1369">
                  <c:v>1.3025810000000001E-2</c:v>
                </c:pt>
                <c:pt idx="1370">
                  <c:v>1.303499E-2</c:v>
                </c:pt>
                <c:pt idx="1371">
                  <c:v>1.304405E-2</c:v>
                </c:pt>
                <c:pt idx="1372">
                  <c:v>1.305275E-2</c:v>
                </c:pt>
                <c:pt idx="1373">
                  <c:v>1.305275E-2</c:v>
                </c:pt>
                <c:pt idx="1374">
                  <c:v>1.3061969999999999E-2</c:v>
                </c:pt>
                <c:pt idx="1375">
                  <c:v>1.3070770000000001E-2</c:v>
                </c:pt>
                <c:pt idx="1376">
                  <c:v>1.307931E-2</c:v>
                </c:pt>
                <c:pt idx="1377">
                  <c:v>1.308896E-2</c:v>
                </c:pt>
                <c:pt idx="1378">
                  <c:v>1.3097650000000001E-2</c:v>
                </c:pt>
                <c:pt idx="1379">
                  <c:v>1.3097650000000001E-2</c:v>
                </c:pt>
                <c:pt idx="1380">
                  <c:v>1.310619E-2</c:v>
                </c:pt>
                <c:pt idx="1381">
                  <c:v>1.311504E-2</c:v>
                </c:pt>
                <c:pt idx="1382">
                  <c:v>1.3123950000000001E-2</c:v>
                </c:pt>
                <c:pt idx="1383">
                  <c:v>1.3132960000000001E-2</c:v>
                </c:pt>
                <c:pt idx="1384">
                  <c:v>1.314165E-2</c:v>
                </c:pt>
                <c:pt idx="1385">
                  <c:v>1.31504E-2</c:v>
                </c:pt>
                <c:pt idx="1386">
                  <c:v>1.31504E-2</c:v>
                </c:pt>
                <c:pt idx="1387">
                  <c:v>1.3159250000000001E-2</c:v>
                </c:pt>
                <c:pt idx="1388">
                  <c:v>1.3168320000000001E-2</c:v>
                </c:pt>
                <c:pt idx="1389">
                  <c:v>1.317685E-2</c:v>
                </c:pt>
                <c:pt idx="1390">
                  <c:v>1.318571E-2</c:v>
                </c:pt>
                <c:pt idx="1391">
                  <c:v>1.319472E-2</c:v>
                </c:pt>
                <c:pt idx="1392">
                  <c:v>1.319472E-2</c:v>
                </c:pt>
                <c:pt idx="1393">
                  <c:v>1.320379E-2</c:v>
                </c:pt>
                <c:pt idx="1394">
                  <c:v>1.321248E-2</c:v>
                </c:pt>
                <c:pt idx="1395">
                  <c:v>1.322101E-2</c:v>
                </c:pt>
                <c:pt idx="1396">
                  <c:v>1.3229919999999999E-2</c:v>
                </c:pt>
                <c:pt idx="1397">
                  <c:v>1.3238669999999999E-2</c:v>
                </c:pt>
                <c:pt idx="1398">
                  <c:v>1.3238669999999999E-2</c:v>
                </c:pt>
                <c:pt idx="1399">
                  <c:v>1.324736E-2</c:v>
                </c:pt>
                <c:pt idx="1400">
                  <c:v>1.3256E-2</c:v>
                </c:pt>
                <c:pt idx="1401">
                  <c:v>1.326517E-2</c:v>
                </c:pt>
                <c:pt idx="1402">
                  <c:v>1.3273389999999999E-2</c:v>
                </c:pt>
                <c:pt idx="1403">
                  <c:v>1.328229E-2</c:v>
                </c:pt>
                <c:pt idx="1404">
                  <c:v>1.328229E-2</c:v>
                </c:pt>
                <c:pt idx="1405">
                  <c:v>1.3290929999999999E-2</c:v>
                </c:pt>
                <c:pt idx="1406">
                  <c:v>1.329931E-2</c:v>
                </c:pt>
                <c:pt idx="1407">
                  <c:v>1.3308530000000001E-2</c:v>
                </c:pt>
                <c:pt idx="1408">
                  <c:v>1.331712E-2</c:v>
                </c:pt>
                <c:pt idx="1409">
                  <c:v>1.332587E-2</c:v>
                </c:pt>
                <c:pt idx="1410">
                  <c:v>1.332587E-2</c:v>
                </c:pt>
                <c:pt idx="1411">
                  <c:v>1.3334240000000001E-2</c:v>
                </c:pt>
                <c:pt idx="1412">
                  <c:v>1.3343310000000001E-2</c:v>
                </c:pt>
                <c:pt idx="1413">
                  <c:v>1.3351999999999999E-2</c:v>
                </c:pt>
                <c:pt idx="1414">
                  <c:v>1.3360479999999999E-2</c:v>
                </c:pt>
                <c:pt idx="1415">
                  <c:v>1.3369280000000001E-2</c:v>
                </c:pt>
                <c:pt idx="1416">
                  <c:v>1.3369280000000001E-2</c:v>
                </c:pt>
                <c:pt idx="1417">
                  <c:v>1.3377760000000001E-2</c:v>
                </c:pt>
                <c:pt idx="1418">
                  <c:v>1.3386449999999999E-2</c:v>
                </c:pt>
                <c:pt idx="1419">
                  <c:v>1.339515E-2</c:v>
                </c:pt>
                <c:pt idx="1420">
                  <c:v>1.3403470000000001E-2</c:v>
                </c:pt>
                <c:pt idx="1421">
                  <c:v>1.341179E-2</c:v>
                </c:pt>
                <c:pt idx="1422">
                  <c:v>1.341179E-2</c:v>
                </c:pt>
                <c:pt idx="1423">
                  <c:v>1.3420319999999999E-2</c:v>
                </c:pt>
                <c:pt idx="1424">
                  <c:v>1.342907E-2</c:v>
                </c:pt>
                <c:pt idx="1425">
                  <c:v>1.343808E-2</c:v>
                </c:pt>
                <c:pt idx="1426">
                  <c:v>1.344645E-2</c:v>
                </c:pt>
                <c:pt idx="1427">
                  <c:v>1.345493E-2</c:v>
                </c:pt>
                <c:pt idx="1428">
                  <c:v>1.345493E-2</c:v>
                </c:pt>
                <c:pt idx="1429">
                  <c:v>1.346347E-2</c:v>
                </c:pt>
                <c:pt idx="1430">
                  <c:v>1.347195E-2</c:v>
                </c:pt>
                <c:pt idx="1431">
                  <c:v>1.348069E-2</c:v>
                </c:pt>
                <c:pt idx="1432">
                  <c:v>1.3488750000000001E-2</c:v>
                </c:pt>
                <c:pt idx="1433">
                  <c:v>1.349728E-2</c:v>
                </c:pt>
                <c:pt idx="1434">
                  <c:v>1.349728E-2</c:v>
                </c:pt>
                <c:pt idx="1435">
                  <c:v>1.3505710000000001E-2</c:v>
                </c:pt>
                <c:pt idx="1436">
                  <c:v>1.3514129999999999E-2</c:v>
                </c:pt>
                <c:pt idx="1437">
                  <c:v>1.352213E-2</c:v>
                </c:pt>
                <c:pt idx="1438">
                  <c:v>1.353088E-2</c:v>
                </c:pt>
                <c:pt idx="1439">
                  <c:v>1.353851E-2</c:v>
                </c:pt>
                <c:pt idx="1440">
                  <c:v>1.353851E-2</c:v>
                </c:pt>
                <c:pt idx="1441">
                  <c:v>1.354677E-2</c:v>
                </c:pt>
                <c:pt idx="1442">
                  <c:v>1.355541E-2</c:v>
                </c:pt>
                <c:pt idx="1443">
                  <c:v>1.356368E-2</c:v>
                </c:pt>
                <c:pt idx="1444">
                  <c:v>1.3571679999999999E-2</c:v>
                </c:pt>
                <c:pt idx="1445">
                  <c:v>1.358032E-2</c:v>
                </c:pt>
                <c:pt idx="1446">
                  <c:v>1.358032E-2</c:v>
                </c:pt>
                <c:pt idx="1447">
                  <c:v>1.358869E-2</c:v>
                </c:pt>
                <c:pt idx="1448">
                  <c:v>1.359728E-2</c:v>
                </c:pt>
                <c:pt idx="1449">
                  <c:v>1.3605229999999999E-2</c:v>
                </c:pt>
                <c:pt idx="1450">
                  <c:v>1.3613709999999999E-2</c:v>
                </c:pt>
                <c:pt idx="1451">
                  <c:v>1.362229E-2</c:v>
                </c:pt>
                <c:pt idx="1452">
                  <c:v>1.362229E-2</c:v>
                </c:pt>
                <c:pt idx="1453">
                  <c:v>1.363056E-2</c:v>
                </c:pt>
                <c:pt idx="1454">
                  <c:v>1.363872E-2</c:v>
                </c:pt>
                <c:pt idx="1455">
                  <c:v>1.364741E-2</c:v>
                </c:pt>
                <c:pt idx="1456">
                  <c:v>1.365589E-2</c:v>
                </c:pt>
                <c:pt idx="1457">
                  <c:v>1.366416E-2</c:v>
                </c:pt>
                <c:pt idx="1458">
                  <c:v>1.366416E-2</c:v>
                </c:pt>
                <c:pt idx="1459">
                  <c:v>1.367253E-2</c:v>
                </c:pt>
                <c:pt idx="1460">
                  <c:v>1.368107E-2</c:v>
                </c:pt>
                <c:pt idx="1461">
                  <c:v>1.368933E-2</c:v>
                </c:pt>
                <c:pt idx="1462">
                  <c:v>1.369744E-2</c:v>
                </c:pt>
                <c:pt idx="1463">
                  <c:v>1.3706080000000001E-2</c:v>
                </c:pt>
                <c:pt idx="1464">
                  <c:v>1.371445E-2</c:v>
                </c:pt>
                <c:pt idx="1465">
                  <c:v>1.371445E-2</c:v>
                </c:pt>
                <c:pt idx="1466">
                  <c:v>1.3723040000000001E-2</c:v>
                </c:pt>
                <c:pt idx="1467">
                  <c:v>1.3731200000000001E-2</c:v>
                </c:pt>
                <c:pt idx="1468">
                  <c:v>1.373947E-2</c:v>
                </c:pt>
                <c:pt idx="1469">
                  <c:v>1.374795E-2</c:v>
                </c:pt>
                <c:pt idx="1470">
                  <c:v>1.3756269999999999E-2</c:v>
                </c:pt>
                <c:pt idx="1471">
                  <c:v>1.3756269999999999E-2</c:v>
                </c:pt>
                <c:pt idx="1472">
                  <c:v>1.376459E-2</c:v>
                </c:pt>
                <c:pt idx="1473">
                  <c:v>1.377312E-2</c:v>
                </c:pt>
                <c:pt idx="1474">
                  <c:v>1.3781389999999999E-2</c:v>
                </c:pt>
                <c:pt idx="1475">
                  <c:v>1.3789330000000001E-2</c:v>
                </c:pt>
                <c:pt idx="1476">
                  <c:v>1.3797709999999999E-2</c:v>
                </c:pt>
                <c:pt idx="1477">
                  <c:v>1.3797709999999999E-2</c:v>
                </c:pt>
                <c:pt idx="1478">
                  <c:v>1.3805599999999999E-2</c:v>
                </c:pt>
                <c:pt idx="1479">
                  <c:v>1.381376E-2</c:v>
                </c:pt>
                <c:pt idx="1480">
                  <c:v>1.382213E-2</c:v>
                </c:pt>
                <c:pt idx="1481">
                  <c:v>1.3830719999999999E-2</c:v>
                </c:pt>
                <c:pt idx="1482">
                  <c:v>1.3838720000000001E-2</c:v>
                </c:pt>
                <c:pt idx="1483">
                  <c:v>1.3838720000000001E-2</c:v>
                </c:pt>
                <c:pt idx="1484">
                  <c:v>1.384699E-2</c:v>
                </c:pt>
                <c:pt idx="1485">
                  <c:v>1.3855360000000001E-2</c:v>
                </c:pt>
                <c:pt idx="1486">
                  <c:v>1.386336E-2</c:v>
                </c:pt>
                <c:pt idx="1487">
                  <c:v>1.387152E-2</c:v>
                </c:pt>
                <c:pt idx="1488">
                  <c:v>1.3879839999999999E-2</c:v>
                </c:pt>
                <c:pt idx="1489">
                  <c:v>1.3879839999999999E-2</c:v>
                </c:pt>
                <c:pt idx="1490">
                  <c:v>1.3887999999999999E-2</c:v>
                </c:pt>
                <c:pt idx="1491">
                  <c:v>1.389611E-2</c:v>
                </c:pt>
                <c:pt idx="1492">
                  <c:v>1.390432E-2</c:v>
                </c:pt>
                <c:pt idx="1493">
                  <c:v>1.391243E-2</c:v>
                </c:pt>
                <c:pt idx="1494">
                  <c:v>1.392032E-2</c:v>
                </c:pt>
                <c:pt idx="1495">
                  <c:v>1.392032E-2</c:v>
                </c:pt>
                <c:pt idx="1496">
                  <c:v>1.392853E-2</c:v>
                </c:pt>
                <c:pt idx="1497">
                  <c:v>1.3936799999999999E-2</c:v>
                </c:pt>
                <c:pt idx="1498">
                  <c:v>1.3944750000000001E-2</c:v>
                </c:pt>
                <c:pt idx="1499">
                  <c:v>1.395301E-2</c:v>
                </c:pt>
                <c:pt idx="1500">
                  <c:v>1.396128E-2</c:v>
                </c:pt>
                <c:pt idx="1501">
                  <c:v>1.396128E-2</c:v>
                </c:pt>
                <c:pt idx="1502">
                  <c:v>1.3969489999999999E-2</c:v>
                </c:pt>
                <c:pt idx="1503">
                  <c:v>1.3977120000000001E-2</c:v>
                </c:pt>
                <c:pt idx="1504">
                  <c:v>1.398544E-2</c:v>
                </c:pt>
                <c:pt idx="1505">
                  <c:v>1.3993810000000001E-2</c:v>
                </c:pt>
                <c:pt idx="1506">
                  <c:v>1.4001390000000001E-2</c:v>
                </c:pt>
                <c:pt idx="1507">
                  <c:v>1.4001390000000001E-2</c:v>
                </c:pt>
                <c:pt idx="1508">
                  <c:v>1.400965E-2</c:v>
                </c:pt>
                <c:pt idx="1509">
                  <c:v>1.401765E-2</c:v>
                </c:pt>
                <c:pt idx="1510">
                  <c:v>1.4025869999999999E-2</c:v>
                </c:pt>
                <c:pt idx="1511">
                  <c:v>1.40336E-2</c:v>
                </c:pt>
                <c:pt idx="1512">
                  <c:v>1.404203E-2</c:v>
                </c:pt>
                <c:pt idx="1513">
                  <c:v>1.404203E-2</c:v>
                </c:pt>
                <c:pt idx="1514">
                  <c:v>1.4050190000000001E-2</c:v>
                </c:pt>
                <c:pt idx="1515">
                  <c:v>1.405781E-2</c:v>
                </c:pt>
                <c:pt idx="1516">
                  <c:v>1.406608E-2</c:v>
                </c:pt>
                <c:pt idx="1517">
                  <c:v>1.4074079999999999E-2</c:v>
                </c:pt>
                <c:pt idx="1518">
                  <c:v>1.4082239999999999E-2</c:v>
                </c:pt>
                <c:pt idx="1519">
                  <c:v>1.4082239999999999E-2</c:v>
                </c:pt>
                <c:pt idx="1520">
                  <c:v>1.409008E-2</c:v>
                </c:pt>
                <c:pt idx="1521">
                  <c:v>1.409797E-2</c:v>
                </c:pt>
                <c:pt idx="1522">
                  <c:v>1.4106509999999999E-2</c:v>
                </c:pt>
                <c:pt idx="1523">
                  <c:v>1.411424E-2</c:v>
                </c:pt>
                <c:pt idx="1524">
                  <c:v>1.41224E-2</c:v>
                </c:pt>
                <c:pt idx="1525">
                  <c:v>1.41224E-2</c:v>
                </c:pt>
                <c:pt idx="1526">
                  <c:v>1.413056E-2</c:v>
                </c:pt>
                <c:pt idx="1527">
                  <c:v>1.413824E-2</c:v>
                </c:pt>
                <c:pt idx="1528">
                  <c:v>1.4146239999999999E-2</c:v>
                </c:pt>
                <c:pt idx="1529">
                  <c:v>1.4154450000000001E-2</c:v>
                </c:pt>
                <c:pt idx="1530">
                  <c:v>1.4162350000000001E-2</c:v>
                </c:pt>
                <c:pt idx="1531">
                  <c:v>1.4162350000000001E-2</c:v>
                </c:pt>
                <c:pt idx="1532">
                  <c:v>1.417035E-2</c:v>
                </c:pt>
                <c:pt idx="1533">
                  <c:v>1.4178349999999999E-2</c:v>
                </c:pt>
                <c:pt idx="1534">
                  <c:v>1.418635E-2</c:v>
                </c:pt>
                <c:pt idx="1535">
                  <c:v>1.4194190000000001E-2</c:v>
                </c:pt>
                <c:pt idx="1536">
                  <c:v>1.420213E-2</c:v>
                </c:pt>
                <c:pt idx="1537">
                  <c:v>1.421008E-2</c:v>
                </c:pt>
                <c:pt idx="1538">
                  <c:v>1.421008E-2</c:v>
                </c:pt>
                <c:pt idx="1539">
                  <c:v>1.4218130000000001E-2</c:v>
                </c:pt>
                <c:pt idx="1540">
                  <c:v>1.4225969999999999E-2</c:v>
                </c:pt>
                <c:pt idx="1541">
                  <c:v>1.423403E-2</c:v>
                </c:pt>
                <c:pt idx="1542">
                  <c:v>1.424165E-2</c:v>
                </c:pt>
                <c:pt idx="1543">
                  <c:v>1.424981E-2</c:v>
                </c:pt>
                <c:pt idx="1544">
                  <c:v>1.424981E-2</c:v>
                </c:pt>
                <c:pt idx="1545">
                  <c:v>1.425771E-2</c:v>
                </c:pt>
                <c:pt idx="1546">
                  <c:v>1.426491E-2</c:v>
                </c:pt>
                <c:pt idx="1547">
                  <c:v>1.427339E-2</c:v>
                </c:pt>
                <c:pt idx="1548">
                  <c:v>1.4281230000000001E-2</c:v>
                </c:pt>
                <c:pt idx="1549">
                  <c:v>1.428901E-2</c:v>
                </c:pt>
                <c:pt idx="1550">
                  <c:v>1.428901E-2</c:v>
                </c:pt>
                <c:pt idx="1551">
                  <c:v>1.429717E-2</c:v>
                </c:pt>
                <c:pt idx="1552">
                  <c:v>1.430475E-2</c:v>
                </c:pt>
                <c:pt idx="1553">
                  <c:v>1.431285E-2</c:v>
                </c:pt>
                <c:pt idx="1554">
                  <c:v>1.4320370000000001E-2</c:v>
                </c:pt>
                <c:pt idx="1555">
                  <c:v>1.432843E-2</c:v>
                </c:pt>
                <c:pt idx="1556">
                  <c:v>1.432843E-2</c:v>
                </c:pt>
                <c:pt idx="1557">
                  <c:v>1.433621E-2</c:v>
                </c:pt>
                <c:pt idx="1558">
                  <c:v>1.4344050000000001E-2</c:v>
                </c:pt>
                <c:pt idx="1559">
                  <c:v>1.4351569999999999E-2</c:v>
                </c:pt>
                <c:pt idx="1560">
                  <c:v>1.4359790000000001E-2</c:v>
                </c:pt>
                <c:pt idx="1561">
                  <c:v>1.4367410000000001E-2</c:v>
                </c:pt>
                <c:pt idx="1562">
                  <c:v>1.4367410000000001E-2</c:v>
                </c:pt>
                <c:pt idx="1563">
                  <c:v>1.4375310000000001E-2</c:v>
                </c:pt>
                <c:pt idx="1564">
                  <c:v>1.4382560000000001E-2</c:v>
                </c:pt>
                <c:pt idx="1565">
                  <c:v>1.439051E-2</c:v>
                </c:pt>
                <c:pt idx="1566">
                  <c:v>1.4398289999999999E-2</c:v>
                </c:pt>
                <c:pt idx="1567">
                  <c:v>1.440635E-2</c:v>
                </c:pt>
                <c:pt idx="1568">
                  <c:v>1.440635E-2</c:v>
                </c:pt>
                <c:pt idx="1569">
                  <c:v>1.441419E-2</c:v>
                </c:pt>
                <c:pt idx="1570">
                  <c:v>1.442176E-2</c:v>
                </c:pt>
                <c:pt idx="1571">
                  <c:v>1.4429330000000001E-2</c:v>
                </c:pt>
                <c:pt idx="1572">
                  <c:v>1.443733E-2</c:v>
                </c:pt>
                <c:pt idx="1573">
                  <c:v>1.444464E-2</c:v>
                </c:pt>
                <c:pt idx="1574">
                  <c:v>1.444464E-2</c:v>
                </c:pt>
                <c:pt idx="1575">
                  <c:v>1.445285E-2</c:v>
                </c:pt>
                <c:pt idx="1576">
                  <c:v>1.446037E-2</c:v>
                </c:pt>
                <c:pt idx="1577">
                  <c:v>1.446805E-2</c:v>
                </c:pt>
                <c:pt idx="1578">
                  <c:v>1.4475409999999999E-2</c:v>
                </c:pt>
                <c:pt idx="1579">
                  <c:v>1.448373E-2</c:v>
                </c:pt>
                <c:pt idx="1580">
                  <c:v>1.448373E-2</c:v>
                </c:pt>
                <c:pt idx="1581">
                  <c:v>1.449136E-2</c:v>
                </c:pt>
                <c:pt idx="1582">
                  <c:v>1.449893E-2</c:v>
                </c:pt>
                <c:pt idx="1583">
                  <c:v>1.4506720000000001E-2</c:v>
                </c:pt>
                <c:pt idx="1584">
                  <c:v>1.451451E-2</c:v>
                </c:pt>
                <c:pt idx="1585">
                  <c:v>1.452229E-2</c:v>
                </c:pt>
                <c:pt idx="1586">
                  <c:v>1.452229E-2</c:v>
                </c:pt>
                <c:pt idx="1587">
                  <c:v>1.453013E-2</c:v>
                </c:pt>
                <c:pt idx="1588">
                  <c:v>1.453755E-2</c:v>
                </c:pt>
                <c:pt idx="1589">
                  <c:v>1.454533E-2</c:v>
                </c:pt>
                <c:pt idx="1590">
                  <c:v>1.4553119999999999E-2</c:v>
                </c:pt>
                <c:pt idx="1591">
                  <c:v>1.4560689999999999E-2</c:v>
                </c:pt>
                <c:pt idx="1592">
                  <c:v>1.4560689999999999E-2</c:v>
                </c:pt>
                <c:pt idx="1593">
                  <c:v>1.4568370000000001E-2</c:v>
                </c:pt>
                <c:pt idx="1594">
                  <c:v>1.457611E-2</c:v>
                </c:pt>
                <c:pt idx="1595">
                  <c:v>1.4582990000000001E-2</c:v>
                </c:pt>
                <c:pt idx="1596">
                  <c:v>1.45912E-2</c:v>
                </c:pt>
                <c:pt idx="1597">
                  <c:v>1.459851E-2</c:v>
                </c:pt>
                <c:pt idx="1598">
                  <c:v>1.459851E-2</c:v>
                </c:pt>
                <c:pt idx="1599">
                  <c:v>1.4606350000000001E-2</c:v>
                </c:pt>
                <c:pt idx="1600">
                  <c:v>1.4614129999999999E-2</c:v>
                </c:pt>
                <c:pt idx="1601">
                  <c:v>1.4621759999999999E-2</c:v>
                </c:pt>
                <c:pt idx="1602">
                  <c:v>1.462928E-2</c:v>
                </c:pt>
                <c:pt idx="1603">
                  <c:v>1.4636639999999999E-2</c:v>
                </c:pt>
                <c:pt idx="1604">
                  <c:v>1.4636639999999999E-2</c:v>
                </c:pt>
                <c:pt idx="1605">
                  <c:v>1.464416E-2</c:v>
                </c:pt>
                <c:pt idx="1606">
                  <c:v>1.465205E-2</c:v>
                </c:pt>
                <c:pt idx="1607">
                  <c:v>1.465931E-2</c:v>
                </c:pt>
                <c:pt idx="1608">
                  <c:v>1.4666719999999999E-2</c:v>
                </c:pt>
                <c:pt idx="1609">
                  <c:v>1.4674400000000001E-2</c:v>
                </c:pt>
                <c:pt idx="1610">
                  <c:v>1.4674400000000001E-2</c:v>
                </c:pt>
                <c:pt idx="1611">
                  <c:v>1.4681919999999999E-2</c:v>
                </c:pt>
                <c:pt idx="1612">
                  <c:v>1.4689280000000001E-2</c:v>
                </c:pt>
                <c:pt idx="1613">
                  <c:v>1.469707E-2</c:v>
                </c:pt>
                <c:pt idx="1614">
                  <c:v>1.4704800000000001E-2</c:v>
                </c:pt>
                <c:pt idx="1615">
                  <c:v>1.471227E-2</c:v>
                </c:pt>
                <c:pt idx="1616">
                  <c:v>1.471227E-2</c:v>
                </c:pt>
                <c:pt idx="1617">
                  <c:v>1.471979E-2</c:v>
                </c:pt>
                <c:pt idx="1618">
                  <c:v>1.4727199999999999E-2</c:v>
                </c:pt>
                <c:pt idx="1619">
                  <c:v>1.4734509999999999E-2</c:v>
                </c:pt>
                <c:pt idx="1620">
                  <c:v>1.4742079999999999E-2</c:v>
                </c:pt>
                <c:pt idx="1621">
                  <c:v>1.474955E-2</c:v>
                </c:pt>
                <c:pt idx="1622">
                  <c:v>1.475696E-2</c:v>
                </c:pt>
                <c:pt idx="1623">
                  <c:v>1.475696E-2</c:v>
                </c:pt>
                <c:pt idx="1624">
                  <c:v>1.476453E-2</c:v>
                </c:pt>
                <c:pt idx="1625">
                  <c:v>1.477184E-2</c:v>
                </c:pt>
                <c:pt idx="1626">
                  <c:v>1.4779199999999999E-2</c:v>
                </c:pt>
                <c:pt idx="1627">
                  <c:v>1.478667E-2</c:v>
                </c:pt>
                <c:pt idx="1628">
                  <c:v>1.479429E-2</c:v>
                </c:pt>
                <c:pt idx="1629">
                  <c:v>1.479429E-2</c:v>
                </c:pt>
                <c:pt idx="1630">
                  <c:v>1.4801760000000001E-2</c:v>
                </c:pt>
                <c:pt idx="1631">
                  <c:v>1.4809279999999999E-2</c:v>
                </c:pt>
                <c:pt idx="1632">
                  <c:v>1.4816589999999999E-2</c:v>
                </c:pt>
                <c:pt idx="1633">
                  <c:v>1.4823950000000001E-2</c:v>
                </c:pt>
                <c:pt idx="1634">
                  <c:v>1.4831469999999999E-2</c:v>
                </c:pt>
                <c:pt idx="1635">
                  <c:v>1.4831469999999999E-2</c:v>
                </c:pt>
                <c:pt idx="1636">
                  <c:v>1.483893E-2</c:v>
                </c:pt>
                <c:pt idx="1637">
                  <c:v>1.4846130000000001E-2</c:v>
                </c:pt>
                <c:pt idx="1638">
                  <c:v>1.4853969999999999E-2</c:v>
                </c:pt>
                <c:pt idx="1639">
                  <c:v>1.486181E-2</c:v>
                </c:pt>
                <c:pt idx="1640">
                  <c:v>1.486955E-2</c:v>
                </c:pt>
                <c:pt idx="1641">
                  <c:v>1.486955E-2</c:v>
                </c:pt>
                <c:pt idx="1642">
                  <c:v>1.487659E-2</c:v>
                </c:pt>
                <c:pt idx="1643">
                  <c:v>1.4884049999999999E-2</c:v>
                </c:pt>
                <c:pt idx="1644">
                  <c:v>1.4891150000000001E-2</c:v>
                </c:pt>
                <c:pt idx="1645">
                  <c:v>1.4898929999999999E-2</c:v>
                </c:pt>
                <c:pt idx="1646">
                  <c:v>1.4905969999999999E-2</c:v>
                </c:pt>
                <c:pt idx="1647">
                  <c:v>1.4905969999999999E-2</c:v>
                </c:pt>
                <c:pt idx="1648">
                  <c:v>1.4913330000000001E-2</c:v>
                </c:pt>
                <c:pt idx="1649">
                  <c:v>1.4920320000000001E-2</c:v>
                </c:pt>
                <c:pt idx="1650">
                  <c:v>1.4927950000000001E-2</c:v>
                </c:pt>
                <c:pt idx="1651">
                  <c:v>1.493531E-2</c:v>
                </c:pt>
                <c:pt idx="1652">
                  <c:v>1.494235E-2</c:v>
                </c:pt>
                <c:pt idx="1653">
                  <c:v>1.494235E-2</c:v>
                </c:pt>
                <c:pt idx="1654">
                  <c:v>1.494971E-2</c:v>
                </c:pt>
                <c:pt idx="1655">
                  <c:v>1.4957170000000001E-2</c:v>
                </c:pt>
                <c:pt idx="1656">
                  <c:v>1.49648E-2</c:v>
                </c:pt>
                <c:pt idx="1657">
                  <c:v>1.497163E-2</c:v>
                </c:pt>
                <c:pt idx="1658">
                  <c:v>1.4979360000000001E-2</c:v>
                </c:pt>
                <c:pt idx="1659">
                  <c:v>1.4979360000000001E-2</c:v>
                </c:pt>
                <c:pt idx="1660">
                  <c:v>1.498651E-2</c:v>
                </c:pt>
                <c:pt idx="1661">
                  <c:v>1.499355E-2</c:v>
                </c:pt>
                <c:pt idx="1662">
                  <c:v>1.500112E-2</c:v>
                </c:pt>
                <c:pt idx="1663">
                  <c:v>1.500832E-2</c:v>
                </c:pt>
                <c:pt idx="1664">
                  <c:v>1.5015519999999999E-2</c:v>
                </c:pt>
                <c:pt idx="1665">
                  <c:v>1.5015519999999999E-2</c:v>
                </c:pt>
                <c:pt idx="1666">
                  <c:v>1.5022509999999999E-2</c:v>
                </c:pt>
                <c:pt idx="1667">
                  <c:v>1.502976E-2</c:v>
                </c:pt>
                <c:pt idx="1668">
                  <c:v>1.5037119999999999E-2</c:v>
                </c:pt>
                <c:pt idx="1669">
                  <c:v>1.5044160000000001E-2</c:v>
                </c:pt>
                <c:pt idx="1670">
                  <c:v>1.505125E-2</c:v>
                </c:pt>
                <c:pt idx="1671">
                  <c:v>1.505125E-2</c:v>
                </c:pt>
                <c:pt idx="1672">
                  <c:v>1.505867E-2</c:v>
                </c:pt>
                <c:pt idx="1673">
                  <c:v>1.506624E-2</c:v>
                </c:pt>
                <c:pt idx="1674">
                  <c:v>1.507323E-2</c:v>
                </c:pt>
                <c:pt idx="1675">
                  <c:v>1.508027E-2</c:v>
                </c:pt>
                <c:pt idx="1676">
                  <c:v>1.50872E-2</c:v>
                </c:pt>
                <c:pt idx="1677">
                  <c:v>1.50872E-2</c:v>
                </c:pt>
                <c:pt idx="1678">
                  <c:v>1.5094720000000001E-2</c:v>
                </c:pt>
                <c:pt idx="1679">
                  <c:v>1.51016E-2</c:v>
                </c:pt>
                <c:pt idx="1680">
                  <c:v>1.5109330000000001E-2</c:v>
                </c:pt>
                <c:pt idx="1681">
                  <c:v>1.511595E-2</c:v>
                </c:pt>
                <c:pt idx="1682">
                  <c:v>1.512352E-2</c:v>
                </c:pt>
                <c:pt idx="1683">
                  <c:v>1.512352E-2</c:v>
                </c:pt>
                <c:pt idx="1684">
                  <c:v>1.512997E-2</c:v>
                </c:pt>
                <c:pt idx="1685">
                  <c:v>1.513723E-2</c:v>
                </c:pt>
                <c:pt idx="1686">
                  <c:v>1.514421E-2</c:v>
                </c:pt>
                <c:pt idx="1687">
                  <c:v>1.515179E-2</c:v>
                </c:pt>
                <c:pt idx="1688">
                  <c:v>1.515829E-2</c:v>
                </c:pt>
                <c:pt idx="1689">
                  <c:v>1.515829E-2</c:v>
                </c:pt>
                <c:pt idx="1690">
                  <c:v>1.516581E-2</c:v>
                </c:pt>
                <c:pt idx="1691">
                  <c:v>1.517307E-2</c:v>
                </c:pt>
                <c:pt idx="1692">
                  <c:v>1.518016E-2</c:v>
                </c:pt>
                <c:pt idx="1693">
                  <c:v>1.518736E-2</c:v>
                </c:pt>
                <c:pt idx="1694">
                  <c:v>1.519477E-2</c:v>
                </c:pt>
                <c:pt idx="1695">
                  <c:v>1.5201549999999999E-2</c:v>
                </c:pt>
                <c:pt idx="1696">
                  <c:v>1.5201549999999999E-2</c:v>
                </c:pt>
                <c:pt idx="1697">
                  <c:v>1.520875E-2</c:v>
                </c:pt>
                <c:pt idx="1698">
                  <c:v>1.5215569999999999E-2</c:v>
                </c:pt>
                <c:pt idx="1699">
                  <c:v>1.5222670000000001E-2</c:v>
                </c:pt>
                <c:pt idx="1700">
                  <c:v>1.522955E-2</c:v>
                </c:pt>
                <c:pt idx="1701">
                  <c:v>1.523653E-2</c:v>
                </c:pt>
                <c:pt idx="1702">
                  <c:v>1.523653E-2</c:v>
                </c:pt>
                <c:pt idx="1703">
                  <c:v>1.5243629999999999E-2</c:v>
                </c:pt>
                <c:pt idx="1704">
                  <c:v>1.525083E-2</c:v>
                </c:pt>
                <c:pt idx="1705">
                  <c:v>1.5257919999999999E-2</c:v>
                </c:pt>
                <c:pt idx="1706">
                  <c:v>1.5265330000000001E-2</c:v>
                </c:pt>
                <c:pt idx="1707">
                  <c:v>1.5271949999999999E-2</c:v>
                </c:pt>
                <c:pt idx="1708">
                  <c:v>1.5271949999999999E-2</c:v>
                </c:pt>
                <c:pt idx="1709">
                  <c:v>1.5279040000000001E-2</c:v>
                </c:pt>
                <c:pt idx="1710">
                  <c:v>1.528613E-2</c:v>
                </c:pt>
                <c:pt idx="1711">
                  <c:v>1.5293070000000001E-2</c:v>
                </c:pt>
                <c:pt idx="1712">
                  <c:v>1.5300269999999999E-2</c:v>
                </c:pt>
                <c:pt idx="1713">
                  <c:v>1.5306989999999999E-2</c:v>
                </c:pt>
                <c:pt idx="1714">
                  <c:v>1.5306989999999999E-2</c:v>
                </c:pt>
                <c:pt idx="1715">
                  <c:v>1.5314029999999999E-2</c:v>
                </c:pt>
                <c:pt idx="1716">
                  <c:v>1.5321120000000001E-2</c:v>
                </c:pt>
                <c:pt idx="1717">
                  <c:v>1.532789E-2</c:v>
                </c:pt>
                <c:pt idx="1718">
                  <c:v>1.5335089999999999E-2</c:v>
                </c:pt>
                <c:pt idx="1719">
                  <c:v>1.534219E-2</c:v>
                </c:pt>
                <c:pt idx="1720">
                  <c:v>1.534219E-2</c:v>
                </c:pt>
                <c:pt idx="1721">
                  <c:v>1.5349120000000001E-2</c:v>
                </c:pt>
                <c:pt idx="1722">
                  <c:v>1.5356E-2</c:v>
                </c:pt>
                <c:pt idx="1723">
                  <c:v>1.536304E-2</c:v>
                </c:pt>
                <c:pt idx="1724">
                  <c:v>1.5369870000000001E-2</c:v>
                </c:pt>
                <c:pt idx="1725">
                  <c:v>1.537669E-2</c:v>
                </c:pt>
                <c:pt idx="1726">
                  <c:v>1.537669E-2</c:v>
                </c:pt>
                <c:pt idx="1727">
                  <c:v>1.538368E-2</c:v>
                </c:pt>
                <c:pt idx="1728">
                  <c:v>1.5390239999999999E-2</c:v>
                </c:pt>
                <c:pt idx="1729">
                  <c:v>1.5397330000000001E-2</c:v>
                </c:pt>
                <c:pt idx="1730">
                  <c:v>1.540421E-2</c:v>
                </c:pt>
                <c:pt idx="1731">
                  <c:v>1.541093E-2</c:v>
                </c:pt>
                <c:pt idx="1732">
                  <c:v>1.541093E-2</c:v>
                </c:pt>
                <c:pt idx="1733">
                  <c:v>1.5418400000000001E-2</c:v>
                </c:pt>
                <c:pt idx="1734">
                  <c:v>1.5424749999999999E-2</c:v>
                </c:pt>
                <c:pt idx="1735">
                  <c:v>1.543157E-2</c:v>
                </c:pt>
                <c:pt idx="1736">
                  <c:v>1.543835E-2</c:v>
                </c:pt>
                <c:pt idx="1737">
                  <c:v>1.5445550000000001E-2</c:v>
                </c:pt>
                <c:pt idx="1738">
                  <c:v>1.5445550000000001E-2</c:v>
                </c:pt>
                <c:pt idx="1739">
                  <c:v>1.5452530000000001E-2</c:v>
                </c:pt>
                <c:pt idx="1740">
                  <c:v>1.5458990000000001E-2</c:v>
                </c:pt>
                <c:pt idx="1741">
                  <c:v>1.5466189999999999E-2</c:v>
                </c:pt>
                <c:pt idx="1742">
                  <c:v>1.547312E-2</c:v>
                </c:pt>
                <c:pt idx="1743">
                  <c:v>1.5479949999999999E-2</c:v>
                </c:pt>
                <c:pt idx="1744">
                  <c:v>1.5479949999999999E-2</c:v>
                </c:pt>
                <c:pt idx="1745">
                  <c:v>1.5486450000000001E-2</c:v>
                </c:pt>
                <c:pt idx="1746">
                  <c:v>1.549323E-2</c:v>
                </c:pt>
                <c:pt idx="1747">
                  <c:v>1.550027E-2</c:v>
                </c:pt>
                <c:pt idx="1748">
                  <c:v>1.550699E-2</c:v>
                </c:pt>
                <c:pt idx="1749">
                  <c:v>1.5513870000000001E-2</c:v>
                </c:pt>
                <c:pt idx="1750">
                  <c:v>1.5513870000000001E-2</c:v>
                </c:pt>
                <c:pt idx="1751">
                  <c:v>1.5520529999999999E-2</c:v>
                </c:pt>
                <c:pt idx="1752">
                  <c:v>1.552747E-2</c:v>
                </c:pt>
                <c:pt idx="1753">
                  <c:v>1.5534289999999999E-2</c:v>
                </c:pt>
                <c:pt idx="1754">
                  <c:v>1.554123E-2</c:v>
                </c:pt>
                <c:pt idx="1755">
                  <c:v>1.554757E-2</c:v>
                </c:pt>
                <c:pt idx="1756">
                  <c:v>1.554757E-2</c:v>
                </c:pt>
                <c:pt idx="1757">
                  <c:v>1.5554449999999999E-2</c:v>
                </c:pt>
                <c:pt idx="1758">
                  <c:v>1.55616E-2</c:v>
                </c:pt>
                <c:pt idx="1759">
                  <c:v>1.5568530000000001E-2</c:v>
                </c:pt>
                <c:pt idx="1760">
                  <c:v>1.5574930000000001E-2</c:v>
                </c:pt>
                <c:pt idx="1761">
                  <c:v>1.5581920000000001E-2</c:v>
                </c:pt>
                <c:pt idx="1762">
                  <c:v>1.5588370000000001E-2</c:v>
                </c:pt>
                <c:pt idx="1763">
                  <c:v>1.5588370000000001E-2</c:v>
                </c:pt>
                <c:pt idx="1764">
                  <c:v>1.5595309999999999E-2</c:v>
                </c:pt>
                <c:pt idx="1765">
                  <c:v>1.560224E-2</c:v>
                </c:pt>
                <c:pt idx="1766">
                  <c:v>1.560869E-2</c:v>
                </c:pt>
                <c:pt idx="1767">
                  <c:v>1.561531E-2</c:v>
                </c:pt>
                <c:pt idx="1768">
                  <c:v>1.562267E-2</c:v>
                </c:pt>
                <c:pt idx="1769">
                  <c:v>1.562267E-2</c:v>
                </c:pt>
                <c:pt idx="1770">
                  <c:v>1.562875E-2</c:v>
                </c:pt>
                <c:pt idx="1771">
                  <c:v>1.5635949999999999E-2</c:v>
                </c:pt>
                <c:pt idx="1772">
                  <c:v>1.5642509999999998E-2</c:v>
                </c:pt>
                <c:pt idx="1773">
                  <c:v>1.5649070000000001E-2</c:v>
                </c:pt>
                <c:pt idx="1774">
                  <c:v>1.565573E-2</c:v>
                </c:pt>
                <c:pt idx="1775">
                  <c:v>1.565573E-2</c:v>
                </c:pt>
                <c:pt idx="1776">
                  <c:v>1.56624E-2</c:v>
                </c:pt>
                <c:pt idx="1777">
                  <c:v>1.5669120000000002E-2</c:v>
                </c:pt>
                <c:pt idx="1778">
                  <c:v>1.567605E-2</c:v>
                </c:pt>
                <c:pt idx="1779">
                  <c:v>1.5682189999999999E-2</c:v>
                </c:pt>
                <c:pt idx="1780">
                  <c:v>1.5688529999999999E-2</c:v>
                </c:pt>
                <c:pt idx="1781">
                  <c:v>1.5688529999999999E-2</c:v>
                </c:pt>
                <c:pt idx="1782">
                  <c:v>1.5695199999999999E-2</c:v>
                </c:pt>
                <c:pt idx="1783">
                  <c:v>1.570208E-2</c:v>
                </c:pt>
                <c:pt idx="1784">
                  <c:v>1.570891E-2</c:v>
                </c:pt>
                <c:pt idx="1785">
                  <c:v>1.5715630000000001E-2</c:v>
                </c:pt>
                <c:pt idx="1786">
                  <c:v>1.572171E-2</c:v>
                </c:pt>
                <c:pt idx="1787">
                  <c:v>1.572171E-2</c:v>
                </c:pt>
                <c:pt idx="1788">
                  <c:v>1.5728369999999998E-2</c:v>
                </c:pt>
                <c:pt idx="1789">
                  <c:v>1.5734990000000001E-2</c:v>
                </c:pt>
                <c:pt idx="1790">
                  <c:v>1.5739090000000001E-2</c:v>
                </c:pt>
                <c:pt idx="1791">
                  <c:v>1.5745439999999999E-2</c:v>
                </c:pt>
                <c:pt idx="1792">
                  <c:v>1.5752209999999999E-2</c:v>
                </c:pt>
                <c:pt idx="1793">
                  <c:v>1.5752209999999999E-2</c:v>
                </c:pt>
                <c:pt idx="1794">
                  <c:v>1.5759039999999998E-2</c:v>
                </c:pt>
                <c:pt idx="1795">
                  <c:v>1.5765709999999999E-2</c:v>
                </c:pt>
                <c:pt idx="1796">
                  <c:v>1.5771839999999999E-2</c:v>
                </c:pt>
                <c:pt idx="1797">
                  <c:v>1.5778509999999999E-2</c:v>
                </c:pt>
                <c:pt idx="1798">
                  <c:v>1.5784639999999999E-2</c:v>
                </c:pt>
                <c:pt idx="1799">
                  <c:v>1.5784639999999999E-2</c:v>
                </c:pt>
                <c:pt idx="1800">
                  <c:v>1.579173E-2</c:v>
                </c:pt>
                <c:pt idx="1801">
                  <c:v>1.579792E-2</c:v>
                </c:pt>
                <c:pt idx="1802">
                  <c:v>1.580432E-2</c:v>
                </c:pt>
                <c:pt idx="1803">
                  <c:v>1.5811039999999998E-2</c:v>
                </c:pt>
                <c:pt idx="1804">
                  <c:v>1.5817649999999999E-2</c:v>
                </c:pt>
                <c:pt idx="1805">
                  <c:v>1.5817649999999999E-2</c:v>
                </c:pt>
                <c:pt idx="1806">
                  <c:v>1.582443E-2</c:v>
                </c:pt>
                <c:pt idx="1807">
                  <c:v>1.5830879999999999E-2</c:v>
                </c:pt>
                <c:pt idx="1808">
                  <c:v>1.58376E-2</c:v>
                </c:pt>
                <c:pt idx="1809">
                  <c:v>1.5844049999999998E-2</c:v>
                </c:pt>
                <c:pt idx="1810">
                  <c:v>1.5850670000000001E-2</c:v>
                </c:pt>
                <c:pt idx="1811">
                  <c:v>1.5850670000000001E-2</c:v>
                </c:pt>
                <c:pt idx="1812">
                  <c:v>1.585723E-2</c:v>
                </c:pt>
                <c:pt idx="1813">
                  <c:v>1.5863470000000001E-2</c:v>
                </c:pt>
                <c:pt idx="1814">
                  <c:v>1.5869709999999999E-2</c:v>
                </c:pt>
                <c:pt idx="1815">
                  <c:v>1.5876959999999999E-2</c:v>
                </c:pt>
                <c:pt idx="1816">
                  <c:v>1.5882830000000001E-2</c:v>
                </c:pt>
                <c:pt idx="1817">
                  <c:v>1.5882830000000001E-2</c:v>
                </c:pt>
                <c:pt idx="1818">
                  <c:v>1.588939E-2</c:v>
                </c:pt>
                <c:pt idx="1819">
                  <c:v>1.589579E-2</c:v>
                </c:pt>
                <c:pt idx="1820">
                  <c:v>1.590213E-2</c:v>
                </c:pt>
                <c:pt idx="1821">
                  <c:v>1.5908749999999999E-2</c:v>
                </c:pt>
                <c:pt idx="1822">
                  <c:v>1.5915149999999999E-2</c:v>
                </c:pt>
                <c:pt idx="1823">
                  <c:v>1.5915149999999999E-2</c:v>
                </c:pt>
                <c:pt idx="1824">
                  <c:v>1.5921439999999999E-2</c:v>
                </c:pt>
                <c:pt idx="1825">
                  <c:v>1.5928109999999999E-2</c:v>
                </c:pt>
                <c:pt idx="1826">
                  <c:v>1.5934719999999999E-2</c:v>
                </c:pt>
                <c:pt idx="1827">
                  <c:v>1.594139E-2</c:v>
                </c:pt>
                <c:pt idx="1828">
                  <c:v>1.594779E-2</c:v>
                </c:pt>
                <c:pt idx="1829">
                  <c:v>1.595419E-2</c:v>
                </c:pt>
                <c:pt idx="1830">
                  <c:v>1.595419E-2</c:v>
                </c:pt>
                <c:pt idx="1831">
                  <c:v>1.5960909999999998E-2</c:v>
                </c:pt>
                <c:pt idx="1832">
                  <c:v>1.5966879999999999E-2</c:v>
                </c:pt>
                <c:pt idx="1833">
                  <c:v>1.5973169999999998E-2</c:v>
                </c:pt>
                <c:pt idx="1834">
                  <c:v>1.5980109999999999E-2</c:v>
                </c:pt>
                <c:pt idx="1835">
                  <c:v>1.598635E-2</c:v>
                </c:pt>
                <c:pt idx="1836">
                  <c:v>1.598635E-2</c:v>
                </c:pt>
                <c:pt idx="1837">
                  <c:v>1.5992369999999999E-2</c:v>
                </c:pt>
                <c:pt idx="1838">
                  <c:v>1.5998990000000001E-2</c:v>
                </c:pt>
                <c:pt idx="1839">
                  <c:v>1.6005229999999999E-2</c:v>
                </c:pt>
                <c:pt idx="1840">
                  <c:v>1.6011729999999998E-2</c:v>
                </c:pt>
                <c:pt idx="1841">
                  <c:v>1.6017969999999999E-2</c:v>
                </c:pt>
                <c:pt idx="1842">
                  <c:v>1.6017969999999999E-2</c:v>
                </c:pt>
                <c:pt idx="1843">
                  <c:v>1.602427E-2</c:v>
                </c:pt>
                <c:pt idx="1844">
                  <c:v>1.6030610000000001E-2</c:v>
                </c:pt>
                <c:pt idx="1845">
                  <c:v>1.6036849999999998E-2</c:v>
                </c:pt>
                <c:pt idx="1846">
                  <c:v>1.6043310000000002E-2</c:v>
                </c:pt>
                <c:pt idx="1847">
                  <c:v>1.6049600000000001E-2</c:v>
                </c:pt>
                <c:pt idx="1848">
                  <c:v>1.6049600000000001E-2</c:v>
                </c:pt>
                <c:pt idx="1849">
                  <c:v>1.6056270000000001E-2</c:v>
                </c:pt>
                <c:pt idx="1850">
                  <c:v>1.6062400000000001E-2</c:v>
                </c:pt>
                <c:pt idx="1851">
                  <c:v>1.606848E-2</c:v>
                </c:pt>
                <c:pt idx="1852">
                  <c:v>1.607488E-2</c:v>
                </c:pt>
                <c:pt idx="1853">
                  <c:v>1.6081330000000001E-2</c:v>
                </c:pt>
                <c:pt idx="1854">
                  <c:v>1.6081330000000001E-2</c:v>
                </c:pt>
                <c:pt idx="1855">
                  <c:v>1.6087839999999999E-2</c:v>
                </c:pt>
                <c:pt idx="1856">
                  <c:v>1.6093489999999998E-2</c:v>
                </c:pt>
                <c:pt idx="1857">
                  <c:v>1.6100110000000001E-2</c:v>
                </c:pt>
                <c:pt idx="1858">
                  <c:v>1.610613E-2</c:v>
                </c:pt>
                <c:pt idx="1859">
                  <c:v>1.6112640000000001E-2</c:v>
                </c:pt>
                <c:pt idx="1860">
                  <c:v>1.6112640000000001E-2</c:v>
                </c:pt>
                <c:pt idx="1861">
                  <c:v>1.611872E-2</c:v>
                </c:pt>
                <c:pt idx="1862">
                  <c:v>1.6124960000000001E-2</c:v>
                </c:pt>
                <c:pt idx="1863">
                  <c:v>1.6131469999999998E-2</c:v>
                </c:pt>
                <c:pt idx="1864">
                  <c:v>1.6137809999999999E-2</c:v>
                </c:pt>
                <c:pt idx="1865">
                  <c:v>1.6144209999999999E-2</c:v>
                </c:pt>
                <c:pt idx="1866">
                  <c:v>1.6144209999999999E-2</c:v>
                </c:pt>
                <c:pt idx="1867">
                  <c:v>1.6150350000000001E-2</c:v>
                </c:pt>
                <c:pt idx="1868">
                  <c:v>1.6156319999999998E-2</c:v>
                </c:pt>
                <c:pt idx="1869">
                  <c:v>1.616304E-2</c:v>
                </c:pt>
                <c:pt idx="1870">
                  <c:v>1.6169010000000001E-2</c:v>
                </c:pt>
                <c:pt idx="1871">
                  <c:v>1.6175149999999999E-2</c:v>
                </c:pt>
                <c:pt idx="1872">
                  <c:v>1.6175149999999999E-2</c:v>
                </c:pt>
                <c:pt idx="1873">
                  <c:v>1.6181549999999999E-2</c:v>
                </c:pt>
                <c:pt idx="1874">
                  <c:v>1.618752E-2</c:v>
                </c:pt>
                <c:pt idx="1875">
                  <c:v>1.6193969999999999E-2</c:v>
                </c:pt>
                <c:pt idx="1876">
                  <c:v>1.6199950000000001E-2</c:v>
                </c:pt>
                <c:pt idx="1877">
                  <c:v>1.6205810000000001E-2</c:v>
                </c:pt>
                <c:pt idx="1878">
                  <c:v>1.6205810000000001E-2</c:v>
                </c:pt>
                <c:pt idx="1879">
                  <c:v>1.6211840000000002E-2</c:v>
                </c:pt>
                <c:pt idx="1880">
                  <c:v>1.621771E-2</c:v>
                </c:pt>
                <c:pt idx="1881">
                  <c:v>1.622432E-2</c:v>
                </c:pt>
                <c:pt idx="1882">
                  <c:v>1.622997E-2</c:v>
                </c:pt>
                <c:pt idx="1883">
                  <c:v>1.6236049999999998E-2</c:v>
                </c:pt>
                <c:pt idx="1884">
                  <c:v>1.6236049999999998E-2</c:v>
                </c:pt>
                <c:pt idx="1885">
                  <c:v>1.6242449999999999E-2</c:v>
                </c:pt>
                <c:pt idx="1886">
                  <c:v>1.6248370000000002E-2</c:v>
                </c:pt>
                <c:pt idx="1887">
                  <c:v>1.625509E-2</c:v>
                </c:pt>
                <c:pt idx="1888">
                  <c:v>1.626112E-2</c:v>
                </c:pt>
                <c:pt idx="1889">
                  <c:v>1.626795E-2</c:v>
                </c:pt>
                <c:pt idx="1890">
                  <c:v>1.626795E-2</c:v>
                </c:pt>
                <c:pt idx="1891">
                  <c:v>1.6273869999999999E-2</c:v>
                </c:pt>
                <c:pt idx="1892">
                  <c:v>1.627984E-2</c:v>
                </c:pt>
                <c:pt idx="1893">
                  <c:v>1.6285810000000001E-2</c:v>
                </c:pt>
                <c:pt idx="1894">
                  <c:v>1.6292109999999999E-2</c:v>
                </c:pt>
                <c:pt idx="1895">
                  <c:v>1.6298030000000002E-2</c:v>
                </c:pt>
                <c:pt idx="1896">
                  <c:v>1.6303789999999999E-2</c:v>
                </c:pt>
                <c:pt idx="1897">
                  <c:v>1.6303789999999999E-2</c:v>
                </c:pt>
                <c:pt idx="1898">
                  <c:v>1.6310450000000001E-2</c:v>
                </c:pt>
                <c:pt idx="1899">
                  <c:v>1.6316270000000001E-2</c:v>
                </c:pt>
                <c:pt idx="1900">
                  <c:v>1.6322030000000001E-2</c:v>
                </c:pt>
                <c:pt idx="1901">
                  <c:v>1.632811E-2</c:v>
                </c:pt>
                <c:pt idx="1902">
                  <c:v>1.6334399999999999E-2</c:v>
                </c:pt>
                <c:pt idx="1903">
                  <c:v>1.6334399999999999E-2</c:v>
                </c:pt>
                <c:pt idx="1904">
                  <c:v>1.6340110000000001E-2</c:v>
                </c:pt>
                <c:pt idx="1905">
                  <c:v>1.6346449999999998E-2</c:v>
                </c:pt>
                <c:pt idx="1906">
                  <c:v>1.6352640000000002E-2</c:v>
                </c:pt>
                <c:pt idx="1907">
                  <c:v>1.635909E-2</c:v>
                </c:pt>
                <c:pt idx="1908">
                  <c:v>1.636485E-2</c:v>
                </c:pt>
                <c:pt idx="1909">
                  <c:v>1.636485E-2</c:v>
                </c:pt>
                <c:pt idx="1910">
                  <c:v>1.6371090000000001E-2</c:v>
                </c:pt>
                <c:pt idx="1911">
                  <c:v>1.6377280000000001E-2</c:v>
                </c:pt>
                <c:pt idx="1912">
                  <c:v>1.6383249999999999E-2</c:v>
                </c:pt>
                <c:pt idx="1913">
                  <c:v>1.6388750000000001E-2</c:v>
                </c:pt>
                <c:pt idx="1914">
                  <c:v>1.6394720000000002E-2</c:v>
                </c:pt>
                <c:pt idx="1915">
                  <c:v>1.6394720000000002E-2</c:v>
                </c:pt>
                <c:pt idx="1916">
                  <c:v>1.640107E-2</c:v>
                </c:pt>
                <c:pt idx="1917">
                  <c:v>1.640693E-2</c:v>
                </c:pt>
                <c:pt idx="1918">
                  <c:v>1.6412960000000001E-2</c:v>
                </c:pt>
                <c:pt idx="1919">
                  <c:v>1.6419360000000001E-2</c:v>
                </c:pt>
                <c:pt idx="1920">
                  <c:v>1.6425120000000001E-2</c:v>
                </c:pt>
                <c:pt idx="1921">
                  <c:v>1.6425120000000001E-2</c:v>
                </c:pt>
                <c:pt idx="1922">
                  <c:v>1.6431089999999999E-2</c:v>
                </c:pt>
                <c:pt idx="1923">
                  <c:v>1.6437070000000002E-2</c:v>
                </c:pt>
                <c:pt idx="1924">
                  <c:v>1.6442930000000001E-2</c:v>
                </c:pt>
                <c:pt idx="1925">
                  <c:v>1.6449169999999999E-2</c:v>
                </c:pt>
                <c:pt idx="1926">
                  <c:v>1.6455150000000002E-2</c:v>
                </c:pt>
                <c:pt idx="1927">
                  <c:v>1.6455150000000002E-2</c:v>
                </c:pt>
                <c:pt idx="1928">
                  <c:v>1.6461119999999999E-2</c:v>
                </c:pt>
                <c:pt idx="1929">
                  <c:v>1.6466829999999998E-2</c:v>
                </c:pt>
                <c:pt idx="1930">
                  <c:v>1.6473069999999999E-2</c:v>
                </c:pt>
                <c:pt idx="1931">
                  <c:v>1.6478880000000001E-2</c:v>
                </c:pt>
                <c:pt idx="1932">
                  <c:v>1.648469E-2</c:v>
                </c:pt>
                <c:pt idx="1933">
                  <c:v>1.648469E-2</c:v>
                </c:pt>
                <c:pt idx="1934">
                  <c:v>1.6490669999999999E-2</c:v>
                </c:pt>
                <c:pt idx="1935">
                  <c:v>1.649691E-2</c:v>
                </c:pt>
                <c:pt idx="1936">
                  <c:v>1.6502719999999999E-2</c:v>
                </c:pt>
                <c:pt idx="1937">
                  <c:v>1.6508640000000002E-2</c:v>
                </c:pt>
                <c:pt idx="1938">
                  <c:v>1.6514830000000001E-2</c:v>
                </c:pt>
                <c:pt idx="1939">
                  <c:v>1.6514830000000001E-2</c:v>
                </c:pt>
                <c:pt idx="1940">
                  <c:v>1.6520529999999999E-2</c:v>
                </c:pt>
                <c:pt idx="1941">
                  <c:v>1.6526450000000002E-2</c:v>
                </c:pt>
                <c:pt idx="1942">
                  <c:v>1.6532749999999999E-2</c:v>
                </c:pt>
                <c:pt idx="1943">
                  <c:v>1.6538400000000002E-2</c:v>
                </c:pt>
                <c:pt idx="1944">
                  <c:v>1.6544E-2</c:v>
                </c:pt>
                <c:pt idx="1945">
                  <c:v>1.6544E-2</c:v>
                </c:pt>
                <c:pt idx="1946">
                  <c:v>1.6550289999999999E-2</c:v>
                </c:pt>
                <c:pt idx="1947">
                  <c:v>1.655616E-2</c:v>
                </c:pt>
                <c:pt idx="1948">
                  <c:v>1.6561869999999999E-2</c:v>
                </c:pt>
                <c:pt idx="1949">
                  <c:v>1.6567789999999999E-2</c:v>
                </c:pt>
                <c:pt idx="1950">
                  <c:v>1.657349E-2</c:v>
                </c:pt>
                <c:pt idx="1951">
                  <c:v>1.657349E-2</c:v>
                </c:pt>
                <c:pt idx="1952">
                  <c:v>1.6579679999999999E-2</c:v>
                </c:pt>
                <c:pt idx="1953">
                  <c:v>1.6585389999999998E-2</c:v>
                </c:pt>
                <c:pt idx="1954">
                  <c:v>1.6591310000000001E-2</c:v>
                </c:pt>
                <c:pt idx="1955">
                  <c:v>1.659675E-2</c:v>
                </c:pt>
                <c:pt idx="1956">
                  <c:v>1.660267E-2</c:v>
                </c:pt>
                <c:pt idx="1957">
                  <c:v>1.660267E-2</c:v>
                </c:pt>
                <c:pt idx="1958">
                  <c:v>1.6608749999999999E-2</c:v>
                </c:pt>
                <c:pt idx="1959">
                  <c:v>1.661435E-2</c:v>
                </c:pt>
                <c:pt idx="1960">
                  <c:v>1.6620590000000001E-2</c:v>
                </c:pt>
                <c:pt idx="1961">
                  <c:v>1.662597E-2</c:v>
                </c:pt>
                <c:pt idx="1962">
                  <c:v>1.6631730000000001E-2</c:v>
                </c:pt>
                <c:pt idx="1963">
                  <c:v>1.6638030000000002E-2</c:v>
                </c:pt>
                <c:pt idx="1964">
                  <c:v>1.6638030000000002E-2</c:v>
                </c:pt>
                <c:pt idx="1965">
                  <c:v>1.6643359999999999E-2</c:v>
                </c:pt>
                <c:pt idx="1966">
                  <c:v>1.6649069999999998E-2</c:v>
                </c:pt>
                <c:pt idx="1967">
                  <c:v>1.665488E-2</c:v>
                </c:pt>
                <c:pt idx="1968">
                  <c:v>1.6660850000000001E-2</c:v>
                </c:pt>
                <c:pt idx="1969">
                  <c:v>1.666608E-2</c:v>
                </c:pt>
                <c:pt idx="1970">
                  <c:v>1.666608E-2</c:v>
                </c:pt>
                <c:pt idx="1971">
                  <c:v>1.667211E-2</c:v>
                </c:pt>
                <c:pt idx="1972">
                  <c:v>1.6677549999999999E-2</c:v>
                </c:pt>
                <c:pt idx="1973">
                  <c:v>1.668379E-2</c:v>
                </c:pt>
                <c:pt idx="1974">
                  <c:v>1.6689280000000001E-2</c:v>
                </c:pt>
                <c:pt idx="1975">
                  <c:v>1.6695040000000001E-2</c:v>
                </c:pt>
                <c:pt idx="1976">
                  <c:v>1.6695040000000001E-2</c:v>
                </c:pt>
                <c:pt idx="1977">
                  <c:v>1.670075E-2</c:v>
                </c:pt>
                <c:pt idx="1978">
                  <c:v>1.6706829999999999E-2</c:v>
                </c:pt>
                <c:pt idx="1979">
                  <c:v>1.6712589999999999E-2</c:v>
                </c:pt>
                <c:pt idx="1980">
                  <c:v>1.671808E-2</c:v>
                </c:pt>
                <c:pt idx="1981">
                  <c:v>1.6724159999999998E-2</c:v>
                </c:pt>
                <c:pt idx="1982">
                  <c:v>1.6724159999999998E-2</c:v>
                </c:pt>
                <c:pt idx="1983">
                  <c:v>1.6729870000000001E-2</c:v>
                </c:pt>
                <c:pt idx="1984">
                  <c:v>1.6735570000000002E-2</c:v>
                </c:pt>
                <c:pt idx="1985">
                  <c:v>1.6741329999999999E-2</c:v>
                </c:pt>
                <c:pt idx="1986">
                  <c:v>1.6747040000000001E-2</c:v>
                </c:pt>
                <c:pt idx="1987">
                  <c:v>1.6752800000000002E-2</c:v>
                </c:pt>
                <c:pt idx="1988">
                  <c:v>1.6752800000000002E-2</c:v>
                </c:pt>
                <c:pt idx="1989">
                  <c:v>1.6758240000000001E-2</c:v>
                </c:pt>
                <c:pt idx="1990">
                  <c:v>1.6764049999999999E-2</c:v>
                </c:pt>
                <c:pt idx="1991">
                  <c:v>1.6769550000000001E-2</c:v>
                </c:pt>
                <c:pt idx="1992">
                  <c:v>1.677536E-2</c:v>
                </c:pt>
                <c:pt idx="1993">
                  <c:v>1.6781069999999999E-2</c:v>
                </c:pt>
                <c:pt idx="1994">
                  <c:v>1.6781069999999999E-2</c:v>
                </c:pt>
                <c:pt idx="1995">
                  <c:v>1.678661E-2</c:v>
                </c:pt>
                <c:pt idx="1996">
                  <c:v>1.6792049999999999E-2</c:v>
                </c:pt>
                <c:pt idx="1997">
                  <c:v>1.679808E-2</c:v>
                </c:pt>
                <c:pt idx="1998">
                  <c:v>1.6803470000000001E-2</c:v>
                </c:pt>
                <c:pt idx="1999">
                  <c:v>1.6809169999999998E-2</c:v>
                </c:pt>
                <c:pt idx="2000">
                  <c:v>1.6809169999999998E-2</c:v>
                </c:pt>
                <c:pt idx="2001">
                  <c:v>1.6814989999999998E-2</c:v>
                </c:pt>
                <c:pt idx="2002">
                  <c:v>1.6820370000000001E-2</c:v>
                </c:pt>
                <c:pt idx="2003">
                  <c:v>1.682635E-2</c:v>
                </c:pt>
                <c:pt idx="2004">
                  <c:v>1.683163E-2</c:v>
                </c:pt>
                <c:pt idx="2005">
                  <c:v>1.6837230000000002E-2</c:v>
                </c:pt>
                <c:pt idx="2006">
                  <c:v>1.6837230000000002E-2</c:v>
                </c:pt>
                <c:pt idx="2007">
                  <c:v>1.6843150000000001E-2</c:v>
                </c:pt>
                <c:pt idx="2008">
                  <c:v>1.684832E-2</c:v>
                </c:pt>
                <c:pt idx="2009">
                  <c:v>1.685381E-2</c:v>
                </c:pt>
                <c:pt idx="2010">
                  <c:v>1.685973E-2</c:v>
                </c:pt>
                <c:pt idx="2011">
                  <c:v>1.6865439999999999E-2</c:v>
                </c:pt>
                <c:pt idx="2012">
                  <c:v>1.6865439999999999E-2</c:v>
                </c:pt>
                <c:pt idx="2013">
                  <c:v>1.6870610000000001E-2</c:v>
                </c:pt>
                <c:pt idx="2014">
                  <c:v>1.6876160000000001E-2</c:v>
                </c:pt>
                <c:pt idx="2015">
                  <c:v>1.688187E-2</c:v>
                </c:pt>
                <c:pt idx="2016">
                  <c:v>1.688752E-2</c:v>
                </c:pt>
                <c:pt idx="2017">
                  <c:v>1.6893490000000001E-2</c:v>
                </c:pt>
                <c:pt idx="2018">
                  <c:v>1.6893490000000001E-2</c:v>
                </c:pt>
                <c:pt idx="2019">
                  <c:v>1.68992E-2</c:v>
                </c:pt>
                <c:pt idx="2020">
                  <c:v>1.6904849999999999E-2</c:v>
                </c:pt>
                <c:pt idx="2021">
                  <c:v>1.6910350000000001E-2</c:v>
                </c:pt>
                <c:pt idx="2022">
                  <c:v>1.6916049999999998E-2</c:v>
                </c:pt>
                <c:pt idx="2023">
                  <c:v>1.6921390000000001E-2</c:v>
                </c:pt>
                <c:pt idx="2024">
                  <c:v>1.6921390000000001E-2</c:v>
                </c:pt>
                <c:pt idx="2025">
                  <c:v>1.6927040000000001E-2</c:v>
                </c:pt>
                <c:pt idx="2026">
                  <c:v>1.693275E-2</c:v>
                </c:pt>
                <c:pt idx="2027">
                  <c:v>1.6938559999999998E-2</c:v>
                </c:pt>
                <c:pt idx="2028">
                  <c:v>1.6944210000000001E-2</c:v>
                </c:pt>
                <c:pt idx="2029">
                  <c:v>1.695029E-2</c:v>
                </c:pt>
                <c:pt idx="2030">
                  <c:v>1.695029E-2</c:v>
                </c:pt>
                <c:pt idx="2031">
                  <c:v>1.6955250000000002E-2</c:v>
                </c:pt>
                <c:pt idx="2032">
                  <c:v>1.696112E-2</c:v>
                </c:pt>
                <c:pt idx="2033">
                  <c:v>1.6966769999999999E-2</c:v>
                </c:pt>
                <c:pt idx="2034">
                  <c:v>1.6972109999999999E-2</c:v>
                </c:pt>
                <c:pt idx="2035">
                  <c:v>1.6977760000000001E-2</c:v>
                </c:pt>
                <c:pt idx="2036">
                  <c:v>1.6983149999999999E-2</c:v>
                </c:pt>
                <c:pt idx="2037">
                  <c:v>1.6983149999999999E-2</c:v>
                </c:pt>
                <c:pt idx="2038">
                  <c:v>1.6988530000000002E-2</c:v>
                </c:pt>
                <c:pt idx="2039">
                  <c:v>1.6994240000000001E-2</c:v>
                </c:pt>
                <c:pt idx="2040">
                  <c:v>1.699968E-2</c:v>
                </c:pt>
                <c:pt idx="2041">
                  <c:v>1.700523E-2</c:v>
                </c:pt>
                <c:pt idx="2042">
                  <c:v>1.7010560000000001E-2</c:v>
                </c:pt>
                <c:pt idx="2043">
                  <c:v>1.7010560000000001E-2</c:v>
                </c:pt>
                <c:pt idx="2044">
                  <c:v>1.7015519999999999E-2</c:v>
                </c:pt>
                <c:pt idx="2045">
                  <c:v>1.7021390000000001E-2</c:v>
                </c:pt>
                <c:pt idx="2046">
                  <c:v>1.702613E-2</c:v>
                </c:pt>
                <c:pt idx="2047">
                  <c:v>1.7031890000000001E-2</c:v>
                </c:pt>
                <c:pt idx="2048">
                  <c:v>1.7037489999999999E-2</c:v>
                </c:pt>
                <c:pt idx="2049">
                  <c:v>1.7037489999999999E-2</c:v>
                </c:pt>
                <c:pt idx="2050">
                  <c:v>1.7043200000000001E-2</c:v>
                </c:pt>
                <c:pt idx="2051">
                  <c:v>1.7048850000000001E-2</c:v>
                </c:pt>
                <c:pt idx="2052">
                  <c:v>1.7054079999999999E-2</c:v>
                </c:pt>
                <c:pt idx="2053">
                  <c:v>1.70592E-2</c:v>
                </c:pt>
                <c:pt idx="2054">
                  <c:v>1.7065009999999999E-2</c:v>
                </c:pt>
                <c:pt idx="2055">
                  <c:v>1.7065009999999999E-2</c:v>
                </c:pt>
                <c:pt idx="2056">
                  <c:v>1.7070399999999999E-2</c:v>
                </c:pt>
                <c:pt idx="2057">
                  <c:v>1.7075409999999999E-2</c:v>
                </c:pt>
                <c:pt idx="2058">
                  <c:v>1.7081120000000002E-2</c:v>
                </c:pt>
                <c:pt idx="2059">
                  <c:v>1.7086830000000001E-2</c:v>
                </c:pt>
                <c:pt idx="2060">
                  <c:v>1.7092E-2</c:v>
                </c:pt>
                <c:pt idx="2061">
                  <c:v>1.7092E-2</c:v>
                </c:pt>
                <c:pt idx="2062">
                  <c:v>1.7097330000000001E-2</c:v>
                </c:pt>
                <c:pt idx="2063">
                  <c:v>1.7102880000000001E-2</c:v>
                </c:pt>
                <c:pt idx="2064">
                  <c:v>1.710832E-2</c:v>
                </c:pt>
                <c:pt idx="2065">
                  <c:v>1.7113759999999999E-2</c:v>
                </c:pt>
                <c:pt idx="2066">
                  <c:v>1.7119309999999999E-2</c:v>
                </c:pt>
                <c:pt idx="2067">
                  <c:v>1.7119309999999999E-2</c:v>
                </c:pt>
                <c:pt idx="2068">
                  <c:v>1.7124480000000001E-2</c:v>
                </c:pt>
                <c:pt idx="2069">
                  <c:v>1.7129709999999999E-2</c:v>
                </c:pt>
                <c:pt idx="2070">
                  <c:v>1.7135089999999999E-2</c:v>
                </c:pt>
                <c:pt idx="2071">
                  <c:v>1.7140639999999999E-2</c:v>
                </c:pt>
                <c:pt idx="2072">
                  <c:v>1.714597E-2</c:v>
                </c:pt>
                <c:pt idx="2073">
                  <c:v>1.714597E-2</c:v>
                </c:pt>
                <c:pt idx="2074">
                  <c:v>1.7150829999999999E-2</c:v>
                </c:pt>
                <c:pt idx="2075">
                  <c:v>1.715701E-2</c:v>
                </c:pt>
                <c:pt idx="2076">
                  <c:v>1.7162719999999999E-2</c:v>
                </c:pt>
                <c:pt idx="2077">
                  <c:v>1.7167789999999999E-2</c:v>
                </c:pt>
                <c:pt idx="2078">
                  <c:v>1.717339E-2</c:v>
                </c:pt>
                <c:pt idx="2079">
                  <c:v>1.717339E-2</c:v>
                </c:pt>
                <c:pt idx="2080">
                  <c:v>1.7178559999999999E-2</c:v>
                </c:pt>
                <c:pt idx="2081">
                  <c:v>1.718389E-2</c:v>
                </c:pt>
                <c:pt idx="2082">
                  <c:v>1.7189490000000002E-2</c:v>
                </c:pt>
                <c:pt idx="2083">
                  <c:v>1.719499E-2</c:v>
                </c:pt>
                <c:pt idx="2084">
                  <c:v>1.7199889999999999E-2</c:v>
                </c:pt>
                <c:pt idx="2085">
                  <c:v>1.7199889999999999E-2</c:v>
                </c:pt>
                <c:pt idx="2086">
                  <c:v>1.7205439999999999E-2</c:v>
                </c:pt>
                <c:pt idx="2087">
                  <c:v>1.7210349999999999E-2</c:v>
                </c:pt>
                <c:pt idx="2088">
                  <c:v>1.7215890000000001E-2</c:v>
                </c:pt>
                <c:pt idx="2089">
                  <c:v>1.7221009999999998E-2</c:v>
                </c:pt>
                <c:pt idx="2090">
                  <c:v>1.7226399999999999E-2</c:v>
                </c:pt>
                <c:pt idx="2091">
                  <c:v>1.7226399999999999E-2</c:v>
                </c:pt>
                <c:pt idx="2092">
                  <c:v>1.7231839999999998E-2</c:v>
                </c:pt>
                <c:pt idx="2093">
                  <c:v>1.7237010000000001E-2</c:v>
                </c:pt>
                <c:pt idx="2094">
                  <c:v>1.7242509999999999E-2</c:v>
                </c:pt>
                <c:pt idx="2095">
                  <c:v>1.7247789999999999E-2</c:v>
                </c:pt>
                <c:pt idx="2096">
                  <c:v>1.7253279999999999E-2</c:v>
                </c:pt>
                <c:pt idx="2097">
                  <c:v>1.7253279999999999E-2</c:v>
                </c:pt>
                <c:pt idx="2098">
                  <c:v>1.725813E-2</c:v>
                </c:pt>
                <c:pt idx="2099">
                  <c:v>1.7263569999999999E-2</c:v>
                </c:pt>
                <c:pt idx="2100">
                  <c:v>1.726859E-2</c:v>
                </c:pt>
                <c:pt idx="2101">
                  <c:v>1.727397E-2</c:v>
                </c:pt>
                <c:pt idx="2102">
                  <c:v>1.7279309999999999E-2</c:v>
                </c:pt>
                <c:pt idx="2103">
                  <c:v>1.7284109999999998E-2</c:v>
                </c:pt>
                <c:pt idx="2104">
                  <c:v>1.7284109999999998E-2</c:v>
                </c:pt>
                <c:pt idx="2105">
                  <c:v>1.728944E-2</c:v>
                </c:pt>
                <c:pt idx="2106">
                  <c:v>1.7294670000000002E-2</c:v>
                </c:pt>
                <c:pt idx="2107">
                  <c:v>1.7299999999999999E-2</c:v>
                </c:pt>
                <c:pt idx="2108">
                  <c:v>1.7304750000000001E-2</c:v>
                </c:pt>
                <c:pt idx="2109">
                  <c:v>1.7309870000000002E-2</c:v>
                </c:pt>
                <c:pt idx="2110">
                  <c:v>1.7309870000000002E-2</c:v>
                </c:pt>
                <c:pt idx="2111">
                  <c:v>1.731541E-2</c:v>
                </c:pt>
                <c:pt idx="2112">
                  <c:v>1.7320640000000002E-2</c:v>
                </c:pt>
                <c:pt idx="2113">
                  <c:v>1.73256E-2</c:v>
                </c:pt>
                <c:pt idx="2114">
                  <c:v>1.7330399999999999E-2</c:v>
                </c:pt>
                <c:pt idx="2115">
                  <c:v>1.7335730000000001E-2</c:v>
                </c:pt>
                <c:pt idx="2116">
                  <c:v>1.7335730000000001E-2</c:v>
                </c:pt>
                <c:pt idx="2117">
                  <c:v>1.734053E-2</c:v>
                </c:pt>
                <c:pt idx="2118">
                  <c:v>1.7345650000000001E-2</c:v>
                </c:pt>
                <c:pt idx="2119">
                  <c:v>1.7350830000000001E-2</c:v>
                </c:pt>
                <c:pt idx="2120">
                  <c:v>1.7356050000000001E-2</c:v>
                </c:pt>
                <c:pt idx="2121">
                  <c:v>1.7360690000000002E-2</c:v>
                </c:pt>
                <c:pt idx="2122">
                  <c:v>1.7360690000000002E-2</c:v>
                </c:pt>
                <c:pt idx="2123">
                  <c:v>1.7366449999999999E-2</c:v>
                </c:pt>
                <c:pt idx="2124">
                  <c:v>1.737147E-2</c:v>
                </c:pt>
                <c:pt idx="2125">
                  <c:v>1.7376320000000001E-2</c:v>
                </c:pt>
                <c:pt idx="2126">
                  <c:v>1.7381489999999999E-2</c:v>
                </c:pt>
                <c:pt idx="2127">
                  <c:v>1.7386559999999999E-2</c:v>
                </c:pt>
                <c:pt idx="2128">
                  <c:v>1.7386559999999999E-2</c:v>
                </c:pt>
                <c:pt idx="2129">
                  <c:v>1.7391790000000001E-2</c:v>
                </c:pt>
                <c:pt idx="2130">
                  <c:v>1.739659E-2</c:v>
                </c:pt>
                <c:pt idx="2131">
                  <c:v>1.740181E-2</c:v>
                </c:pt>
                <c:pt idx="2132">
                  <c:v>1.7406830000000002E-2</c:v>
                </c:pt>
                <c:pt idx="2133">
                  <c:v>1.7412210000000001E-2</c:v>
                </c:pt>
                <c:pt idx="2134">
                  <c:v>1.7412210000000001E-2</c:v>
                </c:pt>
                <c:pt idx="2135">
                  <c:v>1.7417599999999998E-2</c:v>
                </c:pt>
                <c:pt idx="2136">
                  <c:v>1.742229E-2</c:v>
                </c:pt>
                <c:pt idx="2137">
                  <c:v>1.7427519999999998E-2</c:v>
                </c:pt>
                <c:pt idx="2138">
                  <c:v>1.7432909999999999E-2</c:v>
                </c:pt>
                <c:pt idx="2139">
                  <c:v>1.7437919999999999E-2</c:v>
                </c:pt>
                <c:pt idx="2140">
                  <c:v>1.7437919999999999E-2</c:v>
                </c:pt>
                <c:pt idx="2141">
                  <c:v>1.744304E-2</c:v>
                </c:pt>
                <c:pt idx="2142">
                  <c:v>1.74488E-2</c:v>
                </c:pt>
                <c:pt idx="2143">
                  <c:v>1.745317E-2</c:v>
                </c:pt>
                <c:pt idx="2144">
                  <c:v>1.7458350000000001E-2</c:v>
                </c:pt>
                <c:pt idx="2145">
                  <c:v>1.7463840000000001E-2</c:v>
                </c:pt>
                <c:pt idx="2146">
                  <c:v>1.7463840000000001E-2</c:v>
                </c:pt>
                <c:pt idx="2147">
                  <c:v>1.7468529999999999E-2</c:v>
                </c:pt>
                <c:pt idx="2148">
                  <c:v>1.7473599999999999E-2</c:v>
                </c:pt>
                <c:pt idx="2149">
                  <c:v>1.7478560000000001E-2</c:v>
                </c:pt>
                <c:pt idx="2150">
                  <c:v>1.7483789999999999E-2</c:v>
                </c:pt>
                <c:pt idx="2151">
                  <c:v>1.7488799999999999E-2</c:v>
                </c:pt>
                <c:pt idx="2152">
                  <c:v>1.7488799999999999E-2</c:v>
                </c:pt>
                <c:pt idx="2153">
                  <c:v>1.7493709999999999E-2</c:v>
                </c:pt>
                <c:pt idx="2154">
                  <c:v>1.7498670000000001E-2</c:v>
                </c:pt>
                <c:pt idx="2155">
                  <c:v>1.7503999999999999E-2</c:v>
                </c:pt>
                <c:pt idx="2156">
                  <c:v>1.7509279999999999E-2</c:v>
                </c:pt>
                <c:pt idx="2157">
                  <c:v>1.751397E-2</c:v>
                </c:pt>
                <c:pt idx="2158">
                  <c:v>1.751397E-2</c:v>
                </c:pt>
                <c:pt idx="2159">
                  <c:v>1.751904E-2</c:v>
                </c:pt>
                <c:pt idx="2160">
                  <c:v>1.7524479999999999E-2</c:v>
                </c:pt>
                <c:pt idx="2161">
                  <c:v>1.752944E-2</c:v>
                </c:pt>
                <c:pt idx="2162">
                  <c:v>1.7534350000000001E-2</c:v>
                </c:pt>
                <c:pt idx="2163">
                  <c:v>1.753909E-2</c:v>
                </c:pt>
                <c:pt idx="2164">
                  <c:v>1.753909E-2</c:v>
                </c:pt>
                <c:pt idx="2165">
                  <c:v>1.7544000000000001E-2</c:v>
                </c:pt>
                <c:pt idx="2166">
                  <c:v>1.7549229999999999E-2</c:v>
                </c:pt>
                <c:pt idx="2167">
                  <c:v>1.755408E-2</c:v>
                </c:pt>
                <c:pt idx="2168">
                  <c:v>1.7559470000000001E-2</c:v>
                </c:pt>
                <c:pt idx="2169">
                  <c:v>1.7563789999999999E-2</c:v>
                </c:pt>
                <c:pt idx="2170">
                  <c:v>1.7568960000000002E-2</c:v>
                </c:pt>
                <c:pt idx="2171">
                  <c:v>1.7568960000000002E-2</c:v>
                </c:pt>
                <c:pt idx="2172">
                  <c:v>1.7573760000000001E-2</c:v>
                </c:pt>
                <c:pt idx="2173">
                  <c:v>1.757856E-2</c:v>
                </c:pt>
                <c:pt idx="2174">
                  <c:v>1.7583519999999998E-2</c:v>
                </c:pt>
                <c:pt idx="2175">
                  <c:v>1.7588159999999999E-2</c:v>
                </c:pt>
                <c:pt idx="2176">
                  <c:v>1.7593069999999999E-2</c:v>
                </c:pt>
                <c:pt idx="2177">
                  <c:v>1.7593069999999999E-2</c:v>
                </c:pt>
                <c:pt idx="2178">
                  <c:v>1.759792E-2</c:v>
                </c:pt>
                <c:pt idx="2179">
                  <c:v>1.760283E-2</c:v>
                </c:pt>
                <c:pt idx="2180">
                  <c:v>1.760784E-2</c:v>
                </c:pt>
                <c:pt idx="2181">
                  <c:v>1.7612849999999999E-2</c:v>
                </c:pt>
                <c:pt idx="2182">
                  <c:v>1.7617279999999999E-2</c:v>
                </c:pt>
                <c:pt idx="2183">
                  <c:v>1.7617279999999999E-2</c:v>
                </c:pt>
                <c:pt idx="2184">
                  <c:v>1.7622289999999999E-2</c:v>
                </c:pt>
                <c:pt idx="2185">
                  <c:v>1.7627629999999998E-2</c:v>
                </c:pt>
                <c:pt idx="2186">
                  <c:v>1.7632479999999999E-2</c:v>
                </c:pt>
                <c:pt idx="2187">
                  <c:v>1.7637440000000001E-2</c:v>
                </c:pt>
                <c:pt idx="2188">
                  <c:v>1.7642189999999999E-2</c:v>
                </c:pt>
                <c:pt idx="2189">
                  <c:v>1.7642189999999999E-2</c:v>
                </c:pt>
                <c:pt idx="2190">
                  <c:v>1.7647630000000001E-2</c:v>
                </c:pt>
                <c:pt idx="2191">
                  <c:v>1.7652640000000001E-2</c:v>
                </c:pt>
                <c:pt idx="2192">
                  <c:v>1.7657280000000001E-2</c:v>
                </c:pt>
                <c:pt idx="2193">
                  <c:v>1.766245E-2</c:v>
                </c:pt>
                <c:pt idx="2194">
                  <c:v>1.766736E-2</c:v>
                </c:pt>
                <c:pt idx="2195">
                  <c:v>1.766736E-2</c:v>
                </c:pt>
                <c:pt idx="2196">
                  <c:v>1.767237E-2</c:v>
                </c:pt>
                <c:pt idx="2197">
                  <c:v>1.767765E-2</c:v>
                </c:pt>
                <c:pt idx="2198">
                  <c:v>1.7682400000000001E-2</c:v>
                </c:pt>
                <c:pt idx="2199">
                  <c:v>1.768656E-2</c:v>
                </c:pt>
                <c:pt idx="2200">
                  <c:v>1.769109E-2</c:v>
                </c:pt>
                <c:pt idx="2201">
                  <c:v>1.769109E-2</c:v>
                </c:pt>
                <c:pt idx="2202">
                  <c:v>1.7696050000000001E-2</c:v>
                </c:pt>
                <c:pt idx="2203">
                  <c:v>1.770091E-2</c:v>
                </c:pt>
                <c:pt idx="2204">
                  <c:v>1.770555E-2</c:v>
                </c:pt>
                <c:pt idx="2205">
                  <c:v>1.7710400000000001E-2</c:v>
                </c:pt>
                <c:pt idx="2206">
                  <c:v>1.7715310000000001E-2</c:v>
                </c:pt>
                <c:pt idx="2207">
                  <c:v>1.7715310000000001E-2</c:v>
                </c:pt>
                <c:pt idx="2208">
                  <c:v>1.7720530000000002E-2</c:v>
                </c:pt>
                <c:pt idx="2209">
                  <c:v>1.7725009999999999E-2</c:v>
                </c:pt>
                <c:pt idx="2210">
                  <c:v>1.7729439999999999E-2</c:v>
                </c:pt>
                <c:pt idx="2211">
                  <c:v>1.773419E-2</c:v>
                </c:pt>
                <c:pt idx="2212">
                  <c:v>1.77392E-2</c:v>
                </c:pt>
                <c:pt idx="2213">
                  <c:v>1.77392E-2</c:v>
                </c:pt>
                <c:pt idx="2214">
                  <c:v>1.774421E-2</c:v>
                </c:pt>
                <c:pt idx="2215">
                  <c:v>1.7748690000000001E-2</c:v>
                </c:pt>
                <c:pt idx="2216">
                  <c:v>1.7753330000000001E-2</c:v>
                </c:pt>
                <c:pt idx="2217">
                  <c:v>1.7758030000000001E-2</c:v>
                </c:pt>
                <c:pt idx="2218">
                  <c:v>1.776293E-2</c:v>
                </c:pt>
                <c:pt idx="2219">
                  <c:v>1.776293E-2</c:v>
                </c:pt>
                <c:pt idx="2220">
                  <c:v>1.7768050000000001E-2</c:v>
                </c:pt>
                <c:pt idx="2221">
                  <c:v>1.7772590000000001E-2</c:v>
                </c:pt>
                <c:pt idx="2222">
                  <c:v>1.7777069999999999E-2</c:v>
                </c:pt>
                <c:pt idx="2223">
                  <c:v>1.778165E-2</c:v>
                </c:pt>
                <c:pt idx="2224">
                  <c:v>1.778656E-2</c:v>
                </c:pt>
                <c:pt idx="2225">
                  <c:v>1.778656E-2</c:v>
                </c:pt>
                <c:pt idx="2226">
                  <c:v>1.7791089999999999E-2</c:v>
                </c:pt>
                <c:pt idx="2227">
                  <c:v>1.7796369999999999E-2</c:v>
                </c:pt>
                <c:pt idx="2228">
                  <c:v>1.780064E-2</c:v>
                </c:pt>
                <c:pt idx="2229">
                  <c:v>1.7805439999999999E-2</c:v>
                </c:pt>
                <c:pt idx="2230">
                  <c:v>1.7810030000000001E-2</c:v>
                </c:pt>
                <c:pt idx="2231">
                  <c:v>1.7810030000000001E-2</c:v>
                </c:pt>
                <c:pt idx="2232">
                  <c:v>1.7814079999999999E-2</c:v>
                </c:pt>
                <c:pt idx="2233">
                  <c:v>1.7818830000000001E-2</c:v>
                </c:pt>
                <c:pt idx="2234">
                  <c:v>1.7823470000000001E-2</c:v>
                </c:pt>
                <c:pt idx="2235">
                  <c:v>1.7828480000000001E-2</c:v>
                </c:pt>
                <c:pt idx="2236">
                  <c:v>1.7833120000000001E-2</c:v>
                </c:pt>
                <c:pt idx="2237">
                  <c:v>1.7833120000000001E-2</c:v>
                </c:pt>
                <c:pt idx="2238">
                  <c:v>1.7837760000000001E-2</c:v>
                </c:pt>
                <c:pt idx="2239">
                  <c:v>1.7842719999999999E-2</c:v>
                </c:pt>
                <c:pt idx="2240">
                  <c:v>1.7847040000000002E-2</c:v>
                </c:pt>
                <c:pt idx="2241">
                  <c:v>1.785115E-2</c:v>
                </c:pt>
                <c:pt idx="2242">
                  <c:v>1.7855679999999999E-2</c:v>
                </c:pt>
                <c:pt idx="2243">
                  <c:v>1.7860529999999999E-2</c:v>
                </c:pt>
                <c:pt idx="2244">
                  <c:v>1.7860529999999999E-2</c:v>
                </c:pt>
                <c:pt idx="2245">
                  <c:v>1.7864640000000001E-2</c:v>
                </c:pt>
                <c:pt idx="2246">
                  <c:v>1.786971E-2</c:v>
                </c:pt>
                <c:pt idx="2247">
                  <c:v>1.787472E-2</c:v>
                </c:pt>
                <c:pt idx="2248">
                  <c:v>1.7878990000000001E-2</c:v>
                </c:pt>
                <c:pt idx="2249">
                  <c:v>1.7883570000000001E-2</c:v>
                </c:pt>
                <c:pt idx="2250">
                  <c:v>1.7883570000000001E-2</c:v>
                </c:pt>
                <c:pt idx="2251">
                  <c:v>1.7888049999999999E-2</c:v>
                </c:pt>
                <c:pt idx="2252">
                  <c:v>1.78928E-2</c:v>
                </c:pt>
                <c:pt idx="2253">
                  <c:v>1.78976E-2</c:v>
                </c:pt>
                <c:pt idx="2254">
                  <c:v>1.7902129999999999E-2</c:v>
                </c:pt>
                <c:pt idx="2255">
                  <c:v>1.7907090000000001E-2</c:v>
                </c:pt>
                <c:pt idx="2256">
                  <c:v>1.7907090000000001E-2</c:v>
                </c:pt>
                <c:pt idx="2257">
                  <c:v>1.7911570000000002E-2</c:v>
                </c:pt>
                <c:pt idx="2258">
                  <c:v>1.791595E-2</c:v>
                </c:pt>
                <c:pt idx="2259">
                  <c:v>1.7920430000000001E-2</c:v>
                </c:pt>
                <c:pt idx="2260">
                  <c:v>1.792533E-2</c:v>
                </c:pt>
                <c:pt idx="2261">
                  <c:v>1.7929870000000001E-2</c:v>
                </c:pt>
                <c:pt idx="2262">
                  <c:v>1.7929870000000001E-2</c:v>
                </c:pt>
                <c:pt idx="2263">
                  <c:v>1.7934450000000001E-2</c:v>
                </c:pt>
                <c:pt idx="2264">
                  <c:v>1.7939630000000002E-2</c:v>
                </c:pt>
                <c:pt idx="2265">
                  <c:v>1.7943730000000001E-2</c:v>
                </c:pt>
                <c:pt idx="2266">
                  <c:v>1.7948160000000001E-2</c:v>
                </c:pt>
                <c:pt idx="2267">
                  <c:v>1.7952909999999999E-2</c:v>
                </c:pt>
                <c:pt idx="2268">
                  <c:v>1.7952909999999999E-2</c:v>
                </c:pt>
                <c:pt idx="2269">
                  <c:v>1.795749E-2</c:v>
                </c:pt>
                <c:pt idx="2270">
                  <c:v>1.7962189999999999E-2</c:v>
                </c:pt>
                <c:pt idx="2271">
                  <c:v>1.7966989999999999E-2</c:v>
                </c:pt>
                <c:pt idx="2272">
                  <c:v>1.7971250000000001E-2</c:v>
                </c:pt>
                <c:pt idx="2273">
                  <c:v>1.7975629999999999E-2</c:v>
                </c:pt>
                <c:pt idx="2274">
                  <c:v>1.7975629999999999E-2</c:v>
                </c:pt>
                <c:pt idx="2275">
                  <c:v>1.7980159999999999E-2</c:v>
                </c:pt>
                <c:pt idx="2276">
                  <c:v>1.798421E-2</c:v>
                </c:pt>
                <c:pt idx="2277">
                  <c:v>1.7988690000000002E-2</c:v>
                </c:pt>
                <c:pt idx="2278">
                  <c:v>1.7993439999999999E-2</c:v>
                </c:pt>
                <c:pt idx="2279">
                  <c:v>1.7997550000000001E-2</c:v>
                </c:pt>
                <c:pt idx="2280">
                  <c:v>1.7997550000000001E-2</c:v>
                </c:pt>
                <c:pt idx="2281">
                  <c:v>1.800272E-2</c:v>
                </c:pt>
                <c:pt idx="2282">
                  <c:v>1.8007039999999998E-2</c:v>
                </c:pt>
                <c:pt idx="2283">
                  <c:v>1.8011889999999999E-2</c:v>
                </c:pt>
                <c:pt idx="2284">
                  <c:v>1.801637E-2</c:v>
                </c:pt>
                <c:pt idx="2285">
                  <c:v>1.8020640000000001E-2</c:v>
                </c:pt>
                <c:pt idx="2286">
                  <c:v>1.8020640000000001E-2</c:v>
                </c:pt>
                <c:pt idx="2287">
                  <c:v>1.8024640000000001E-2</c:v>
                </c:pt>
                <c:pt idx="2288">
                  <c:v>1.8029440000000001E-2</c:v>
                </c:pt>
                <c:pt idx="2289">
                  <c:v>1.8034350000000001E-2</c:v>
                </c:pt>
                <c:pt idx="2290">
                  <c:v>1.8038510000000001E-2</c:v>
                </c:pt>
                <c:pt idx="2291">
                  <c:v>1.8043199999999999E-2</c:v>
                </c:pt>
                <c:pt idx="2292">
                  <c:v>1.8043199999999999E-2</c:v>
                </c:pt>
                <c:pt idx="2293">
                  <c:v>1.8047839999999999E-2</c:v>
                </c:pt>
                <c:pt idx="2294">
                  <c:v>1.8051950000000001E-2</c:v>
                </c:pt>
                <c:pt idx="2295">
                  <c:v>1.8056639999999999E-2</c:v>
                </c:pt>
                <c:pt idx="2296">
                  <c:v>1.8061009999999999E-2</c:v>
                </c:pt>
                <c:pt idx="2297">
                  <c:v>1.8065230000000002E-2</c:v>
                </c:pt>
                <c:pt idx="2298">
                  <c:v>1.8065230000000002E-2</c:v>
                </c:pt>
                <c:pt idx="2299">
                  <c:v>1.8069600000000002E-2</c:v>
                </c:pt>
                <c:pt idx="2300">
                  <c:v>1.8074449999999999E-2</c:v>
                </c:pt>
                <c:pt idx="2301">
                  <c:v>1.8078449999999999E-2</c:v>
                </c:pt>
                <c:pt idx="2302">
                  <c:v>1.8082830000000001E-2</c:v>
                </c:pt>
                <c:pt idx="2303">
                  <c:v>1.8087470000000001E-2</c:v>
                </c:pt>
                <c:pt idx="2304">
                  <c:v>1.809179E-2</c:v>
                </c:pt>
                <c:pt idx="2305">
                  <c:v>1.809179E-2</c:v>
                </c:pt>
                <c:pt idx="2306">
                  <c:v>1.809616E-2</c:v>
                </c:pt>
                <c:pt idx="2307">
                  <c:v>1.81008E-2</c:v>
                </c:pt>
                <c:pt idx="2308">
                  <c:v>1.8105010000000001E-2</c:v>
                </c:pt>
                <c:pt idx="2309">
                  <c:v>1.810997E-2</c:v>
                </c:pt>
                <c:pt idx="2310">
                  <c:v>1.8114350000000001E-2</c:v>
                </c:pt>
                <c:pt idx="2311">
                  <c:v>1.8114350000000001E-2</c:v>
                </c:pt>
                <c:pt idx="2312">
                  <c:v>1.8118450000000001E-2</c:v>
                </c:pt>
                <c:pt idx="2313">
                  <c:v>1.8123150000000001E-2</c:v>
                </c:pt>
                <c:pt idx="2314">
                  <c:v>1.8127359999999999E-2</c:v>
                </c:pt>
                <c:pt idx="2315">
                  <c:v>1.8131629999999999E-2</c:v>
                </c:pt>
                <c:pt idx="2316">
                  <c:v>1.8136050000000001E-2</c:v>
                </c:pt>
                <c:pt idx="2317">
                  <c:v>1.8136050000000001E-2</c:v>
                </c:pt>
                <c:pt idx="2318">
                  <c:v>1.814048E-2</c:v>
                </c:pt>
                <c:pt idx="2319">
                  <c:v>1.8144319999999999E-2</c:v>
                </c:pt>
                <c:pt idx="2320">
                  <c:v>1.81488E-2</c:v>
                </c:pt>
                <c:pt idx="2321">
                  <c:v>1.8153599999999999E-2</c:v>
                </c:pt>
                <c:pt idx="2322">
                  <c:v>1.8157920000000001E-2</c:v>
                </c:pt>
                <c:pt idx="2323">
                  <c:v>1.8157920000000001E-2</c:v>
                </c:pt>
                <c:pt idx="2324">
                  <c:v>1.8161920000000002E-2</c:v>
                </c:pt>
                <c:pt idx="2325">
                  <c:v>1.816661E-2</c:v>
                </c:pt>
                <c:pt idx="2326">
                  <c:v>1.817115E-2</c:v>
                </c:pt>
                <c:pt idx="2327">
                  <c:v>1.8175730000000001E-2</c:v>
                </c:pt>
                <c:pt idx="2328">
                  <c:v>1.8180109999999999E-2</c:v>
                </c:pt>
                <c:pt idx="2329">
                  <c:v>1.8180109999999999E-2</c:v>
                </c:pt>
                <c:pt idx="2330">
                  <c:v>1.818411E-2</c:v>
                </c:pt>
                <c:pt idx="2331">
                  <c:v>1.8188530000000001E-2</c:v>
                </c:pt>
                <c:pt idx="2332">
                  <c:v>1.8192799999999999E-2</c:v>
                </c:pt>
                <c:pt idx="2333">
                  <c:v>1.8197439999999999E-2</c:v>
                </c:pt>
                <c:pt idx="2334">
                  <c:v>1.8202030000000001E-2</c:v>
                </c:pt>
                <c:pt idx="2335">
                  <c:v>1.8202030000000001E-2</c:v>
                </c:pt>
                <c:pt idx="2336">
                  <c:v>1.820656E-2</c:v>
                </c:pt>
                <c:pt idx="2337">
                  <c:v>1.8210609999999999E-2</c:v>
                </c:pt>
                <c:pt idx="2338">
                  <c:v>1.8215309999999998E-2</c:v>
                </c:pt>
                <c:pt idx="2339">
                  <c:v>1.8219630000000001E-2</c:v>
                </c:pt>
                <c:pt idx="2340">
                  <c:v>1.822352E-2</c:v>
                </c:pt>
                <c:pt idx="2341">
                  <c:v>1.822352E-2</c:v>
                </c:pt>
                <c:pt idx="2342">
                  <c:v>1.8228049999999999E-2</c:v>
                </c:pt>
                <c:pt idx="2343">
                  <c:v>1.8232749999999999E-2</c:v>
                </c:pt>
                <c:pt idx="2344">
                  <c:v>1.8237070000000001E-2</c:v>
                </c:pt>
                <c:pt idx="2345">
                  <c:v>1.8241710000000001E-2</c:v>
                </c:pt>
                <c:pt idx="2346">
                  <c:v>1.824624E-2</c:v>
                </c:pt>
                <c:pt idx="2347">
                  <c:v>1.824624E-2</c:v>
                </c:pt>
                <c:pt idx="2348">
                  <c:v>1.825013E-2</c:v>
                </c:pt>
                <c:pt idx="2349">
                  <c:v>1.8254610000000001E-2</c:v>
                </c:pt>
                <c:pt idx="2350">
                  <c:v>1.8258670000000001E-2</c:v>
                </c:pt>
                <c:pt idx="2351">
                  <c:v>1.8262770000000001E-2</c:v>
                </c:pt>
                <c:pt idx="2352">
                  <c:v>1.826709E-2</c:v>
                </c:pt>
                <c:pt idx="2353">
                  <c:v>1.826709E-2</c:v>
                </c:pt>
                <c:pt idx="2354">
                  <c:v>1.8271249999999999E-2</c:v>
                </c:pt>
                <c:pt idx="2355">
                  <c:v>1.827579E-2</c:v>
                </c:pt>
                <c:pt idx="2356">
                  <c:v>1.8280049999999999E-2</c:v>
                </c:pt>
                <c:pt idx="2357">
                  <c:v>1.828453E-2</c:v>
                </c:pt>
                <c:pt idx="2358">
                  <c:v>1.8288849999999999E-2</c:v>
                </c:pt>
                <c:pt idx="2359">
                  <c:v>1.8288849999999999E-2</c:v>
                </c:pt>
                <c:pt idx="2360">
                  <c:v>1.8293070000000002E-2</c:v>
                </c:pt>
                <c:pt idx="2361">
                  <c:v>1.829776E-2</c:v>
                </c:pt>
                <c:pt idx="2362">
                  <c:v>1.830149E-2</c:v>
                </c:pt>
                <c:pt idx="2363">
                  <c:v>1.8305869999999998E-2</c:v>
                </c:pt>
                <c:pt idx="2364">
                  <c:v>1.8309809999999999E-2</c:v>
                </c:pt>
                <c:pt idx="2365">
                  <c:v>1.8309809999999999E-2</c:v>
                </c:pt>
                <c:pt idx="2366">
                  <c:v>1.8313920000000001E-2</c:v>
                </c:pt>
                <c:pt idx="2367">
                  <c:v>1.831808E-2</c:v>
                </c:pt>
                <c:pt idx="2368">
                  <c:v>1.8322769999999999E-2</c:v>
                </c:pt>
                <c:pt idx="2369">
                  <c:v>1.8326769999999999E-2</c:v>
                </c:pt>
                <c:pt idx="2370">
                  <c:v>1.8330829999999999E-2</c:v>
                </c:pt>
                <c:pt idx="2371">
                  <c:v>1.8330829999999999E-2</c:v>
                </c:pt>
                <c:pt idx="2372">
                  <c:v>1.8334929999999999E-2</c:v>
                </c:pt>
                <c:pt idx="2373">
                  <c:v>1.8339520000000002E-2</c:v>
                </c:pt>
                <c:pt idx="2374">
                  <c:v>1.834363E-2</c:v>
                </c:pt>
                <c:pt idx="2375">
                  <c:v>1.8347570000000001E-2</c:v>
                </c:pt>
                <c:pt idx="2376">
                  <c:v>1.8352E-2</c:v>
                </c:pt>
                <c:pt idx="2377">
                  <c:v>1.8355949999999999E-2</c:v>
                </c:pt>
                <c:pt idx="2378">
                  <c:v>1.8355949999999999E-2</c:v>
                </c:pt>
                <c:pt idx="2379">
                  <c:v>1.8360000000000001E-2</c:v>
                </c:pt>
                <c:pt idx="2380">
                  <c:v>1.8363839999999999E-2</c:v>
                </c:pt>
                <c:pt idx="2381">
                  <c:v>1.8368209999999999E-2</c:v>
                </c:pt>
                <c:pt idx="2382">
                  <c:v>1.8372690000000001E-2</c:v>
                </c:pt>
                <c:pt idx="2383">
                  <c:v>1.837664E-2</c:v>
                </c:pt>
                <c:pt idx="2384">
                  <c:v>1.837664E-2</c:v>
                </c:pt>
                <c:pt idx="2385">
                  <c:v>1.8381330000000001E-2</c:v>
                </c:pt>
                <c:pt idx="2386">
                  <c:v>1.8385120000000001E-2</c:v>
                </c:pt>
                <c:pt idx="2387">
                  <c:v>1.8389550000000001E-2</c:v>
                </c:pt>
                <c:pt idx="2388">
                  <c:v>1.8393389999999999E-2</c:v>
                </c:pt>
                <c:pt idx="2389">
                  <c:v>1.8398129999999999E-2</c:v>
                </c:pt>
                <c:pt idx="2390">
                  <c:v>1.8398129999999999E-2</c:v>
                </c:pt>
                <c:pt idx="2391">
                  <c:v>1.8402189999999999E-2</c:v>
                </c:pt>
                <c:pt idx="2392">
                  <c:v>1.8406559999999999E-2</c:v>
                </c:pt>
                <c:pt idx="2393">
                  <c:v>1.8410449999999998E-2</c:v>
                </c:pt>
                <c:pt idx="2394">
                  <c:v>1.841477E-2</c:v>
                </c:pt>
                <c:pt idx="2395">
                  <c:v>1.841899E-2</c:v>
                </c:pt>
                <c:pt idx="2396">
                  <c:v>1.841899E-2</c:v>
                </c:pt>
                <c:pt idx="2397">
                  <c:v>1.8422770000000002E-2</c:v>
                </c:pt>
                <c:pt idx="2398">
                  <c:v>1.842715E-2</c:v>
                </c:pt>
                <c:pt idx="2399">
                  <c:v>1.8431409999999999E-2</c:v>
                </c:pt>
                <c:pt idx="2400">
                  <c:v>1.843525E-2</c:v>
                </c:pt>
                <c:pt idx="2401">
                  <c:v>1.8439469999999999E-2</c:v>
                </c:pt>
                <c:pt idx="2402">
                  <c:v>1.8439469999999999E-2</c:v>
                </c:pt>
                <c:pt idx="2403">
                  <c:v>1.8443149999999998E-2</c:v>
                </c:pt>
                <c:pt idx="2404">
                  <c:v>1.844757E-2</c:v>
                </c:pt>
                <c:pt idx="2405">
                  <c:v>1.8452110000000001E-2</c:v>
                </c:pt>
                <c:pt idx="2406">
                  <c:v>1.8455949999999999E-2</c:v>
                </c:pt>
                <c:pt idx="2407">
                  <c:v>1.8460270000000001E-2</c:v>
                </c:pt>
                <c:pt idx="2408">
                  <c:v>1.8460270000000001E-2</c:v>
                </c:pt>
                <c:pt idx="2409">
                  <c:v>1.846416E-2</c:v>
                </c:pt>
                <c:pt idx="2410">
                  <c:v>1.846853E-2</c:v>
                </c:pt>
                <c:pt idx="2411">
                  <c:v>1.8472430000000001E-2</c:v>
                </c:pt>
                <c:pt idx="2412">
                  <c:v>1.847648E-2</c:v>
                </c:pt>
                <c:pt idx="2413">
                  <c:v>1.8480750000000001E-2</c:v>
                </c:pt>
                <c:pt idx="2414">
                  <c:v>1.8480750000000001E-2</c:v>
                </c:pt>
                <c:pt idx="2415">
                  <c:v>1.8484589999999999E-2</c:v>
                </c:pt>
                <c:pt idx="2416">
                  <c:v>1.8488850000000001E-2</c:v>
                </c:pt>
                <c:pt idx="2417">
                  <c:v>1.8492850000000002E-2</c:v>
                </c:pt>
                <c:pt idx="2418">
                  <c:v>1.8496640000000002E-2</c:v>
                </c:pt>
                <c:pt idx="2419">
                  <c:v>1.8501009999999998E-2</c:v>
                </c:pt>
                <c:pt idx="2420">
                  <c:v>1.8501009999999998E-2</c:v>
                </c:pt>
                <c:pt idx="2421">
                  <c:v>1.8504690000000001E-2</c:v>
                </c:pt>
                <c:pt idx="2422">
                  <c:v>1.8508960000000001E-2</c:v>
                </c:pt>
                <c:pt idx="2423">
                  <c:v>1.851301E-2</c:v>
                </c:pt>
                <c:pt idx="2424">
                  <c:v>1.8517329999999999E-2</c:v>
                </c:pt>
                <c:pt idx="2425">
                  <c:v>1.8521389999999999E-2</c:v>
                </c:pt>
                <c:pt idx="2426">
                  <c:v>1.8521389999999999E-2</c:v>
                </c:pt>
                <c:pt idx="2427">
                  <c:v>1.852533E-2</c:v>
                </c:pt>
                <c:pt idx="2428">
                  <c:v>1.8529650000000002E-2</c:v>
                </c:pt>
                <c:pt idx="2429">
                  <c:v>1.853349E-2</c:v>
                </c:pt>
                <c:pt idx="2430">
                  <c:v>1.853749E-2</c:v>
                </c:pt>
                <c:pt idx="2431">
                  <c:v>1.8541970000000001E-2</c:v>
                </c:pt>
                <c:pt idx="2432">
                  <c:v>1.8541970000000001E-2</c:v>
                </c:pt>
                <c:pt idx="2433">
                  <c:v>1.854608E-2</c:v>
                </c:pt>
                <c:pt idx="2434">
                  <c:v>1.8550239999999999E-2</c:v>
                </c:pt>
                <c:pt idx="2435">
                  <c:v>1.8553710000000001E-2</c:v>
                </c:pt>
                <c:pt idx="2436">
                  <c:v>1.8558290000000002E-2</c:v>
                </c:pt>
                <c:pt idx="2437">
                  <c:v>1.8561970000000001E-2</c:v>
                </c:pt>
                <c:pt idx="2438">
                  <c:v>1.8565870000000002E-2</c:v>
                </c:pt>
                <c:pt idx="2439">
                  <c:v>1.8565870000000002E-2</c:v>
                </c:pt>
                <c:pt idx="2440">
                  <c:v>1.8570239999999998E-2</c:v>
                </c:pt>
                <c:pt idx="2441">
                  <c:v>1.857429E-2</c:v>
                </c:pt>
                <c:pt idx="2442">
                  <c:v>1.8577920000000001E-2</c:v>
                </c:pt>
                <c:pt idx="2443">
                  <c:v>1.8582189999999998E-2</c:v>
                </c:pt>
                <c:pt idx="2444">
                  <c:v>1.8586129999999999E-2</c:v>
                </c:pt>
                <c:pt idx="2445">
                  <c:v>1.8586129999999999E-2</c:v>
                </c:pt>
                <c:pt idx="2446">
                  <c:v>1.8590079999999998E-2</c:v>
                </c:pt>
                <c:pt idx="2447">
                  <c:v>1.859456E-2</c:v>
                </c:pt>
                <c:pt idx="2448">
                  <c:v>1.859856E-2</c:v>
                </c:pt>
                <c:pt idx="2449">
                  <c:v>1.8602190000000001E-2</c:v>
                </c:pt>
                <c:pt idx="2450">
                  <c:v>1.8606190000000002E-2</c:v>
                </c:pt>
                <c:pt idx="2451">
                  <c:v>1.8606190000000002E-2</c:v>
                </c:pt>
                <c:pt idx="2452">
                  <c:v>1.8610129999999999E-2</c:v>
                </c:pt>
                <c:pt idx="2453">
                  <c:v>1.861403E-2</c:v>
                </c:pt>
                <c:pt idx="2454">
                  <c:v>1.861749E-2</c:v>
                </c:pt>
                <c:pt idx="2455">
                  <c:v>1.862165E-2</c:v>
                </c:pt>
                <c:pt idx="2456">
                  <c:v>1.8625550000000001E-2</c:v>
                </c:pt>
                <c:pt idx="2457">
                  <c:v>1.8625550000000001E-2</c:v>
                </c:pt>
                <c:pt idx="2458">
                  <c:v>1.862923E-2</c:v>
                </c:pt>
                <c:pt idx="2459">
                  <c:v>1.8633489999999999E-2</c:v>
                </c:pt>
                <c:pt idx="2460">
                  <c:v>1.8637009999999999E-2</c:v>
                </c:pt>
                <c:pt idx="2461">
                  <c:v>1.8641330000000001E-2</c:v>
                </c:pt>
                <c:pt idx="2462">
                  <c:v>1.8645490000000001E-2</c:v>
                </c:pt>
                <c:pt idx="2463">
                  <c:v>1.8645490000000001E-2</c:v>
                </c:pt>
                <c:pt idx="2464">
                  <c:v>1.8650190000000001E-2</c:v>
                </c:pt>
                <c:pt idx="2465">
                  <c:v>1.8653550000000001E-2</c:v>
                </c:pt>
                <c:pt idx="2466">
                  <c:v>1.8657389999999999E-2</c:v>
                </c:pt>
                <c:pt idx="2467">
                  <c:v>1.8661440000000001E-2</c:v>
                </c:pt>
                <c:pt idx="2468">
                  <c:v>1.8665649999999999E-2</c:v>
                </c:pt>
                <c:pt idx="2469">
                  <c:v>1.8665649999999999E-2</c:v>
                </c:pt>
                <c:pt idx="2470">
                  <c:v>1.8669439999999999E-2</c:v>
                </c:pt>
                <c:pt idx="2471">
                  <c:v>1.8673390000000002E-2</c:v>
                </c:pt>
                <c:pt idx="2472">
                  <c:v>1.8677119999999998E-2</c:v>
                </c:pt>
                <c:pt idx="2473">
                  <c:v>1.8681489999999999E-2</c:v>
                </c:pt>
                <c:pt idx="2474">
                  <c:v>1.8685549999999999E-2</c:v>
                </c:pt>
                <c:pt idx="2475">
                  <c:v>1.8685549999999999E-2</c:v>
                </c:pt>
                <c:pt idx="2476">
                  <c:v>1.8689440000000002E-2</c:v>
                </c:pt>
                <c:pt idx="2477">
                  <c:v>1.869285E-2</c:v>
                </c:pt>
                <c:pt idx="2478">
                  <c:v>1.8696750000000002E-2</c:v>
                </c:pt>
                <c:pt idx="2479">
                  <c:v>1.8700319999999999E-2</c:v>
                </c:pt>
                <c:pt idx="2480">
                  <c:v>1.8704479999999999E-2</c:v>
                </c:pt>
                <c:pt idx="2481">
                  <c:v>1.8704479999999999E-2</c:v>
                </c:pt>
                <c:pt idx="2482">
                  <c:v>1.870805E-2</c:v>
                </c:pt>
                <c:pt idx="2483">
                  <c:v>1.8711950000000001E-2</c:v>
                </c:pt>
                <c:pt idx="2484">
                  <c:v>1.8716159999999999E-2</c:v>
                </c:pt>
                <c:pt idx="2485">
                  <c:v>1.871979E-2</c:v>
                </c:pt>
                <c:pt idx="2486">
                  <c:v>1.8723790000000001E-2</c:v>
                </c:pt>
                <c:pt idx="2487">
                  <c:v>1.8723790000000001E-2</c:v>
                </c:pt>
                <c:pt idx="2488">
                  <c:v>1.8727569999999999E-2</c:v>
                </c:pt>
                <c:pt idx="2489">
                  <c:v>1.873093E-2</c:v>
                </c:pt>
                <c:pt idx="2490">
                  <c:v>1.8734879999999999E-2</c:v>
                </c:pt>
                <c:pt idx="2491">
                  <c:v>1.8739200000000001E-2</c:v>
                </c:pt>
                <c:pt idx="2492">
                  <c:v>1.874315E-2</c:v>
                </c:pt>
                <c:pt idx="2493">
                  <c:v>1.874315E-2</c:v>
                </c:pt>
                <c:pt idx="2494">
                  <c:v>1.8747090000000001E-2</c:v>
                </c:pt>
                <c:pt idx="2495">
                  <c:v>1.8750349999999999E-2</c:v>
                </c:pt>
                <c:pt idx="2496">
                  <c:v>1.8754239999999998E-2</c:v>
                </c:pt>
                <c:pt idx="2497">
                  <c:v>1.8758449999999999E-2</c:v>
                </c:pt>
                <c:pt idx="2498">
                  <c:v>1.8762609999999999E-2</c:v>
                </c:pt>
                <c:pt idx="2499">
                  <c:v>1.8762609999999999E-2</c:v>
                </c:pt>
                <c:pt idx="2500">
                  <c:v>1.876624E-2</c:v>
                </c:pt>
                <c:pt idx="2501">
                  <c:v>1.8769810000000001E-2</c:v>
                </c:pt>
                <c:pt idx="2502">
                  <c:v>1.8773390000000001E-2</c:v>
                </c:pt>
                <c:pt idx="2503">
                  <c:v>1.8777120000000001E-2</c:v>
                </c:pt>
                <c:pt idx="2504">
                  <c:v>1.8780749999999999E-2</c:v>
                </c:pt>
                <c:pt idx="2505">
                  <c:v>1.8784639999999998E-2</c:v>
                </c:pt>
                <c:pt idx="2506">
                  <c:v>1.8784639999999998E-2</c:v>
                </c:pt>
                <c:pt idx="2507">
                  <c:v>1.8788800000000001E-2</c:v>
                </c:pt>
                <c:pt idx="2508">
                  <c:v>1.879275E-2</c:v>
                </c:pt>
                <c:pt idx="2509">
                  <c:v>1.8796480000000001E-2</c:v>
                </c:pt>
                <c:pt idx="2510">
                  <c:v>1.8800480000000001E-2</c:v>
                </c:pt>
                <c:pt idx="2511">
                  <c:v>1.8804270000000001E-2</c:v>
                </c:pt>
                <c:pt idx="2512">
                  <c:v>1.8804270000000001E-2</c:v>
                </c:pt>
                <c:pt idx="2513">
                  <c:v>1.880805E-2</c:v>
                </c:pt>
                <c:pt idx="2514">
                  <c:v>1.8811359999999999E-2</c:v>
                </c:pt>
                <c:pt idx="2515">
                  <c:v>1.8815309999999998E-2</c:v>
                </c:pt>
                <c:pt idx="2516">
                  <c:v>1.8818769999999999E-2</c:v>
                </c:pt>
                <c:pt idx="2517">
                  <c:v>1.8822189999999999E-2</c:v>
                </c:pt>
                <c:pt idx="2518">
                  <c:v>1.8822189999999999E-2</c:v>
                </c:pt>
                <c:pt idx="2519">
                  <c:v>1.88264E-2</c:v>
                </c:pt>
                <c:pt idx="2520">
                  <c:v>1.8830349999999999E-2</c:v>
                </c:pt>
                <c:pt idx="2521">
                  <c:v>1.8834130000000001E-2</c:v>
                </c:pt>
                <c:pt idx="2522">
                  <c:v>1.8837280000000001E-2</c:v>
                </c:pt>
                <c:pt idx="2523">
                  <c:v>1.8840800000000001E-2</c:v>
                </c:pt>
                <c:pt idx="2524">
                  <c:v>1.8840800000000001E-2</c:v>
                </c:pt>
                <c:pt idx="2525">
                  <c:v>1.884475E-2</c:v>
                </c:pt>
                <c:pt idx="2526">
                  <c:v>1.8848050000000002E-2</c:v>
                </c:pt>
                <c:pt idx="2527">
                  <c:v>1.8852000000000001E-2</c:v>
                </c:pt>
                <c:pt idx="2528">
                  <c:v>1.885504E-2</c:v>
                </c:pt>
                <c:pt idx="2529">
                  <c:v>1.8858610000000001E-2</c:v>
                </c:pt>
                <c:pt idx="2530">
                  <c:v>1.8858610000000001E-2</c:v>
                </c:pt>
                <c:pt idx="2531">
                  <c:v>1.8862670000000002E-2</c:v>
                </c:pt>
                <c:pt idx="2532">
                  <c:v>1.886635E-2</c:v>
                </c:pt>
                <c:pt idx="2533">
                  <c:v>1.8869230000000001E-2</c:v>
                </c:pt>
                <c:pt idx="2534">
                  <c:v>1.8872690000000001E-2</c:v>
                </c:pt>
                <c:pt idx="2535">
                  <c:v>1.8876589999999999E-2</c:v>
                </c:pt>
                <c:pt idx="2536">
                  <c:v>1.8876589999999999E-2</c:v>
                </c:pt>
                <c:pt idx="2537">
                  <c:v>1.888053E-2</c:v>
                </c:pt>
                <c:pt idx="2538">
                  <c:v>1.8884209999999998E-2</c:v>
                </c:pt>
                <c:pt idx="2539">
                  <c:v>1.8887310000000001E-2</c:v>
                </c:pt>
                <c:pt idx="2540">
                  <c:v>1.889045E-2</c:v>
                </c:pt>
                <c:pt idx="2541">
                  <c:v>1.8893759999999999E-2</c:v>
                </c:pt>
                <c:pt idx="2542">
                  <c:v>1.8893759999999999E-2</c:v>
                </c:pt>
                <c:pt idx="2543">
                  <c:v>1.8898080000000001E-2</c:v>
                </c:pt>
                <c:pt idx="2544">
                  <c:v>1.8902289999999999E-2</c:v>
                </c:pt>
                <c:pt idx="2545">
                  <c:v>1.890667E-2</c:v>
                </c:pt>
                <c:pt idx="2546">
                  <c:v>1.8910030000000001E-2</c:v>
                </c:pt>
                <c:pt idx="2547">
                  <c:v>1.8913869999999999E-2</c:v>
                </c:pt>
                <c:pt idx="2548">
                  <c:v>1.8913869999999999E-2</c:v>
                </c:pt>
                <c:pt idx="2549">
                  <c:v>1.891733E-2</c:v>
                </c:pt>
                <c:pt idx="2550">
                  <c:v>1.8920590000000001E-2</c:v>
                </c:pt>
                <c:pt idx="2551">
                  <c:v>1.8923570000000001E-2</c:v>
                </c:pt>
                <c:pt idx="2552">
                  <c:v>1.8927679999999999E-2</c:v>
                </c:pt>
                <c:pt idx="2553">
                  <c:v>1.8931150000000001E-2</c:v>
                </c:pt>
                <c:pt idx="2554">
                  <c:v>1.8931150000000001E-2</c:v>
                </c:pt>
                <c:pt idx="2555">
                  <c:v>1.8934610000000001E-2</c:v>
                </c:pt>
                <c:pt idx="2556">
                  <c:v>1.893792E-2</c:v>
                </c:pt>
                <c:pt idx="2557">
                  <c:v>1.8940749999999999E-2</c:v>
                </c:pt>
                <c:pt idx="2558">
                  <c:v>1.8944800000000001E-2</c:v>
                </c:pt>
                <c:pt idx="2559">
                  <c:v>1.8948690000000001E-2</c:v>
                </c:pt>
                <c:pt idx="2560">
                  <c:v>1.8948690000000001E-2</c:v>
                </c:pt>
                <c:pt idx="2561">
                  <c:v>1.8951889999999999E-2</c:v>
                </c:pt>
                <c:pt idx="2562">
                  <c:v>1.8956049999999999E-2</c:v>
                </c:pt>
                <c:pt idx="2563">
                  <c:v>1.8959790000000001E-2</c:v>
                </c:pt>
                <c:pt idx="2564">
                  <c:v>1.896304E-2</c:v>
                </c:pt>
                <c:pt idx="2565">
                  <c:v>1.8966449999999999E-2</c:v>
                </c:pt>
                <c:pt idx="2566">
                  <c:v>1.8966449999999999E-2</c:v>
                </c:pt>
                <c:pt idx="2567">
                  <c:v>1.8969920000000001E-2</c:v>
                </c:pt>
                <c:pt idx="2568">
                  <c:v>1.8973759999999999E-2</c:v>
                </c:pt>
                <c:pt idx="2569">
                  <c:v>1.8976799999999999E-2</c:v>
                </c:pt>
                <c:pt idx="2570">
                  <c:v>1.898128E-2</c:v>
                </c:pt>
                <c:pt idx="2571">
                  <c:v>1.8984319999999999E-2</c:v>
                </c:pt>
                <c:pt idx="2572">
                  <c:v>1.898795E-2</c:v>
                </c:pt>
                <c:pt idx="2573">
                  <c:v>1.898795E-2</c:v>
                </c:pt>
                <c:pt idx="2574">
                  <c:v>1.8990719999999999E-2</c:v>
                </c:pt>
                <c:pt idx="2575">
                  <c:v>1.8994239999999999E-2</c:v>
                </c:pt>
                <c:pt idx="2576">
                  <c:v>1.8997650000000001E-2</c:v>
                </c:pt>
                <c:pt idx="2577">
                  <c:v>1.9001279999999999E-2</c:v>
                </c:pt>
                <c:pt idx="2578">
                  <c:v>1.9004210000000001E-2</c:v>
                </c:pt>
                <c:pt idx="2579">
                  <c:v>1.9004210000000001E-2</c:v>
                </c:pt>
                <c:pt idx="2580">
                  <c:v>1.900816E-2</c:v>
                </c:pt>
                <c:pt idx="2581">
                  <c:v>1.9011469999999999E-2</c:v>
                </c:pt>
                <c:pt idx="2582">
                  <c:v>1.9015089999999998E-2</c:v>
                </c:pt>
                <c:pt idx="2583">
                  <c:v>1.9017920000000001E-2</c:v>
                </c:pt>
                <c:pt idx="2584">
                  <c:v>1.902181E-2</c:v>
                </c:pt>
                <c:pt idx="2585">
                  <c:v>1.902181E-2</c:v>
                </c:pt>
                <c:pt idx="2586">
                  <c:v>1.9025489999999999E-2</c:v>
                </c:pt>
                <c:pt idx="2587">
                  <c:v>1.9029069999999999E-2</c:v>
                </c:pt>
                <c:pt idx="2588">
                  <c:v>1.9032319999999998E-2</c:v>
                </c:pt>
                <c:pt idx="2589">
                  <c:v>1.903589E-2</c:v>
                </c:pt>
                <c:pt idx="2590">
                  <c:v>1.9039629999999998E-2</c:v>
                </c:pt>
                <c:pt idx="2591">
                  <c:v>1.9039629999999998E-2</c:v>
                </c:pt>
                <c:pt idx="2592">
                  <c:v>1.9043040000000001E-2</c:v>
                </c:pt>
                <c:pt idx="2593">
                  <c:v>1.9046509999999999E-2</c:v>
                </c:pt>
                <c:pt idx="2594">
                  <c:v>1.9049650000000001E-2</c:v>
                </c:pt>
                <c:pt idx="2595">
                  <c:v>1.9053489999999999E-2</c:v>
                </c:pt>
                <c:pt idx="2596">
                  <c:v>1.9056590000000002E-2</c:v>
                </c:pt>
                <c:pt idx="2597">
                  <c:v>1.9056590000000002E-2</c:v>
                </c:pt>
                <c:pt idx="2598">
                  <c:v>1.906037E-2</c:v>
                </c:pt>
                <c:pt idx="2599">
                  <c:v>1.9064270000000001E-2</c:v>
                </c:pt>
                <c:pt idx="2600">
                  <c:v>1.9067250000000001E-2</c:v>
                </c:pt>
                <c:pt idx="2601">
                  <c:v>1.9070770000000001E-2</c:v>
                </c:pt>
                <c:pt idx="2602">
                  <c:v>1.9074399999999998E-2</c:v>
                </c:pt>
                <c:pt idx="2603">
                  <c:v>1.9074399999999998E-2</c:v>
                </c:pt>
                <c:pt idx="2604">
                  <c:v>1.907845E-2</c:v>
                </c:pt>
                <c:pt idx="2605">
                  <c:v>1.9081440000000002E-2</c:v>
                </c:pt>
                <c:pt idx="2606">
                  <c:v>1.9085230000000002E-2</c:v>
                </c:pt>
                <c:pt idx="2607">
                  <c:v>1.90888E-2</c:v>
                </c:pt>
                <c:pt idx="2608">
                  <c:v>1.9092270000000001E-2</c:v>
                </c:pt>
                <c:pt idx="2609">
                  <c:v>1.9092270000000001E-2</c:v>
                </c:pt>
                <c:pt idx="2610">
                  <c:v>1.909541E-2</c:v>
                </c:pt>
                <c:pt idx="2611">
                  <c:v>1.9099149999999999E-2</c:v>
                </c:pt>
                <c:pt idx="2612">
                  <c:v>1.9102290000000001E-2</c:v>
                </c:pt>
                <c:pt idx="2613">
                  <c:v>1.9106399999999999E-2</c:v>
                </c:pt>
                <c:pt idx="2614">
                  <c:v>1.9109649999999999E-2</c:v>
                </c:pt>
                <c:pt idx="2615">
                  <c:v>1.9109649999999999E-2</c:v>
                </c:pt>
                <c:pt idx="2616">
                  <c:v>1.9113069999999999E-2</c:v>
                </c:pt>
                <c:pt idx="2617">
                  <c:v>1.9116910000000001E-2</c:v>
                </c:pt>
                <c:pt idx="2618">
                  <c:v>1.912005E-2</c:v>
                </c:pt>
                <c:pt idx="2619">
                  <c:v>1.912347E-2</c:v>
                </c:pt>
                <c:pt idx="2620">
                  <c:v>1.9127040000000001E-2</c:v>
                </c:pt>
                <c:pt idx="2621">
                  <c:v>1.9127040000000001E-2</c:v>
                </c:pt>
                <c:pt idx="2622">
                  <c:v>1.9130830000000001E-2</c:v>
                </c:pt>
                <c:pt idx="2623">
                  <c:v>1.9134129999999999E-2</c:v>
                </c:pt>
                <c:pt idx="2624">
                  <c:v>1.9137649999999999E-2</c:v>
                </c:pt>
                <c:pt idx="2625">
                  <c:v>1.9140270000000001E-2</c:v>
                </c:pt>
                <c:pt idx="2626">
                  <c:v>1.9144319999999999E-2</c:v>
                </c:pt>
                <c:pt idx="2627">
                  <c:v>1.9144319999999999E-2</c:v>
                </c:pt>
                <c:pt idx="2628">
                  <c:v>1.9147310000000001E-2</c:v>
                </c:pt>
                <c:pt idx="2629">
                  <c:v>1.9150670000000002E-2</c:v>
                </c:pt>
                <c:pt idx="2630">
                  <c:v>1.915445E-2</c:v>
                </c:pt>
                <c:pt idx="2631">
                  <c:v>1.9157649999999998E-2</c:v>
                </c:pt>
                <c:pt idx="2632">
                  <c:v>1.916149E-2</c:v>
                </c:pt>
                <c:pt idx="2633">
                  <c:v>1.916149E-2</c:v>
                </c:pt>
                <c:pt idx="2634">
                  <c:v>1.9164529999999999E-2</c:v>
                </c:pt>
                <c:pt idx="2635">
                  <c:v>1.9168480000000002E-2</c:v>
                </c:pt>
                <c:pt idx="2636">
                  <c:v>1.9172000000000002E-2</c:v>
                </c:pt>
                <c:pt idx="2637">
                  <c:v>1.9175089999999999E-2</c:v>
                </c:pt>
                <c:pt idx="2638">
                  <c:v>1.9178560000000001E-2</c:v>
                </c:pt>
                <c:pt idx="2639">
                  <c:v>1.9178560000000001E-2</c:v>
                </c:pt>
                <c:pt idx="2640">
                  <c:v>1.9182129999999999E-2</c:v>
                </c:pt>
                <c:pt idx="2641">
                  <c:v>1.918576E-2</c:v>
                </c:pt>
                <c:pt idx="2642">
                  <c:v>1.9188750000000001E-2</c:v>
                </c:pt>
                <c:pt idx="2643">
                  <c:v>1.9192270000000001E-2</c:v>
                </c:pt>
                <c:pt idx="2644">
                  <c:v>1.9195630000000002E-2</c:v>
                </c:pt>
                <c:pt idx="2645">
                  <c:v>1.9199150000000002E-2</c:v>
                </c:pt>
                <c:pt idx="2646">
                  <c:v>1.9199150000000002E-2</c:v>
                </c:pt>
                <c:pt idx="2647">
                  <c:v>1.920235E-2</c:v>
                </c:pt>
                <c:pt idx="2648">
                  <c:v>1.92056E-2</c:v>
                </c:pt>
                <c:pt idx="2649">
                  <c:v>1.9209170000000001E-2</c:v>
                </c:pt>
                <c:pt idx="2650">
                  <c:v>1.9212369999999999E-2</c:v>
                </c:pt>
                <c:pt idx="2651">
                  <c:v>1.9215840000000001E-2</c:v>
                </c:pt>
                <c:pt idx="2652">
                  <c:v>1.9215840000000001E-2</c:v>
                </c:pt>
                <c:pt idx="2653">
                  <c:v>1.921931E-2</c:v>
                </c:pt>
                <c:pt idx="2654">
                  <c:v>1.9222349999999999E-2</c:v>
                </c:pt>
                <c:pt idx="2655">
                  <c:v>1.9225490000000001E-2</c:v>
                </c:pt>
                <c:pt idx="2656">
                  <c:v>1.922869E-2</c:v>
                </c:pt>
                <c:pt idx="2657">
                  <c:v>1.9231999999999999E-2</c:v>
                </c:pt>
                <c:pt idx="2658">
                  <c:v>1.9231999999999999E-2</c:v>
                </c:pt>
                <c:pt idx="2659">
                  <c:v>1.923536E-2</c:v>
                </c:pt>
                <c:pt idx="2660">
                  <c:v>1.9238450000000001E-2</c:v>
                </c:pt>
                <c:pt idx="2661">
                  <c:v>1.9241810000000002E-2</c:v>
                </c:pt>
                <c:pt idx="2662">
                  <c:v>1.9245169999999999E-2</c:v>
                </c:pt>
                <c:pt idx="2663">
                  <c:v>1.9248589999999999E-2</c:v>
                </c:pt>
                <c:pt idx="2664">
                  <c:v>1.9248589999999999E-2</c:v>
                </c:pt>
                <c:pt idx="2665">
                  <c:v>1.9251890000000001E-2</c:v>
                </c:pt>
                <c:pt idx="2666">
                  <c:v>1.925547E-2</c:v>
                </c:pt>
                <c:pt idx="2667">
                  <c:v>1.925835E-2</c:v>
                </c:pt>
                <c:pt idx="2668">
                  <c:v>1.9261440000000001E-2</c:v>
                </c:pt>
                <c:pt idx="2669">
                  <c:v>1.9264690000000001E-2</c:v>
                </c:pt>
                <c:pt idx="2670">
                  <c:v>1.9264690000000001E-2</c:v>
                </c:pt>
                <c:pt idx="2671">
                  <c:v>1.926779E-2</c:v>
                </c:pt>
                <c:pt idx="2672">
                  <c:v>1.9271679999999999E-2</c:v>
                </c:pt>
                <c:pt idx="2673">
                  <c:v>1.9274449999999999E-2</c:v>
                </c:pt>
                <c:pt idx="2674">
                  <c:v>1.927829E-2</c:v>
                </c:pt>
                <c:pt idx="2675">
                  <c:v>1.9281489999999998E-2</c:v>
                </c:pt>
                <c:pt idx="2676">
                  <c:v>1.9281489999999998E-2</c:v>
                </c:pt>
                <c:pt idx="2677">
                  <c:v>1.9284639999999999E-2</c:v>
                </c:pt>
                <c:pt idx="2678">
                  <c:v>1.9287729999999999E-2</c:v>
                </c:pt>
                <c:pt idx="2679">
                  <c:v>1.929152E-2</c:v>
                </c:pt>
                <c:pt idx="2680">
                  <c:v>1.92944E-2</c:v>
                </c:pt>
                <c:pt idx="2681">
                  <c:v>1.9298030000000001E-2</c:v>
                </c:pt>
                <c:pt idx="2682">
                  <c:v>1.9298030000000001E-2</c:v>
                </c:pt>
                <c:pt idx="2683">
                  <c:v>1.9301120000000001E-2</c:v>
                </c:pt>
                <c:pt idx="2684">
                  <c:v>1.9304479999999999E-2</c:v>
                </c:pt>
                <c:pt idx="2685">
                  <c:v>1.9307890000000001E-2</c:v>
                </c:pt>
                <c:pt idx="2686">
                  <c:v>1.9311249999999999E-2</c:v>
                </c:pt>
                <c:pt idx="2687">
                  <c:v>1.931445E-2</c:v>
                </c:pt>
                <c:pt idx="2688">
                  <c:v>1.931445E-2</c:v>
                </c:pt>
                <c:pt idx="2689">
                  <c:v>1.9317810000000001E-2</c:v>
                </c:pt>
                <c:pt idx="2690">
                  <c:v>1.9321120000000001E-2</c:v>
                </c:pt>
                <c:pt idx="2691">
                  <c:v>1.9324210000000001E-2</c:v>
                </c:pt>
                <c:pt idx="2692">
                  <c:v>1.9327569999999999E-2</c:v>
                </c:pt>
                <c:pt idx="2693">
                  <c:v>1.9330770000000001E-2</c:v>
                </c:pt>
                <c:pt idx="2694">
                  <c:v>1.9330770000000001E-2</c:v>
                </c:pt>
                <c:pt idx="2695">
                  <c:v>1.933381E-2</c:v>
                </c:pt>
                <c:pt idx="2696">
                  <c:v>1.9336849999999999E-2</c:v>
                </c:pt>
                <c:pt idx="2697">
                  <c:v>1.934E-2</c:v>
                </c:pt>
                <c:pt idx="2698">
                  <c:v>1.9343309999999999E-2</c:v>
                </c:pt>
                <c:pt idx="2699">
                  <c:v>1.9346450000000001E-2</c:v>
                </c:pt>
                <c:pt idx="2700">
                  <c:v>1.9346450000000001E-2</c:v>
                </c:pt>
                <c:pt idx="2701">
                  <c:v>1.9349870000000002E-2</c:v>
                </c:pt>
                <c:pt idx="2702">
                  <c:v>1.9353229999999999E-2</c:v>
                </c:pt>
                <c:pt idx="2703">
                  <c:v>1.9356269999999998E-2</c:v>
                </c:pt>
                <c:pt idx="2704">
                  <c:v>1.93592E-2</c:v>
                </c:pt>
                <c:pt idx="2705">
                  <c:v>1.9362509999999999E-2</c:v>
                </c:pt>
                <c:pt idx="2706">
                  <c:v>1.9362509999999999E-2</c:v>
                </c:pt>
                <c:pt idx="2707">
                  <c:v>1.9365759999999999E-2</c:v>
                </c:pt>
                <c:pt idx="2708">
                  <c:v>1.936885E-2</c:v>
                </c:pt>
                <c:pt idx="2709">
                  <c:v>1.9371889999999999E-2</c:v>
                </c:pt>
                <c:pt idx="2710">
                  <c:v>1.9375679999999999E-2</c:v>
                </c:pt>
                <c:pt idx="2711">
                  <c:v>1.937856E-2</c:v>
                </c:pt>
                <c:pt idx="2712">
                  <c:v>1.938171E-2</c:v>
                </c:pt>
                <c:pt idx="2713">
                  <c:v>1.938171E-2</c:v>
                </c:pt>
                <c:pt idx="2714">
                  <c:v>1.9385119999999999E-2</c:v>
                </c:pt>
                <c:pt idx="2715">
                  <c:v>1.9387890000000001E-2</c:v>
                </c:pt>
                <c:pt idx="2716">
                  <c:v>1.9391249999999999E-2</c:v>
                </c:pt>
                <c:pt idx="2717">
                  <c:v>1.939488E-2</c:v>
                </c:pt>
                <c:pt idx="2718">
                  <c:v>1.9397810000000001E-2</c:v>
                </c:pt>
                <c:pt idx="2719">
                  <c:v>1.9397810000000001E-2</c:v>
                </c:pt>
                <c:pt idx="2720">
                  <c:v>1.940037E-2</c:v>
                </c:pt>
                <c:pt idx="2721">
                  <c:v>1.9404049999999999E-2</c:v>
                </c:pt>
                <c:pt idx="2722">
                  <c:v>1.9406989999999999E-2</c:v>
                </c:pt>
                <c:pt idx="2723">
                  <c:v>1.9410609999999998E-2</c:v>
                </c:pt>
                <c:pt idx="2724">
                  <c:v>1.941323E-2</c:v>
                </c:pt>
                <c:pt idx="2725">
                  <c:v>1.941323E-2</c:v>
                </c:pt>
                <c:pt idx="2726">
                  <c:v>1.9416429999999998E-2</c:v>
                </c:pt>
                <c:pt idx="2727">
                  <c:v>1.9419470000000001E-2</c:v>
                </c:pt>
                <c:pt idx="2728">
                  <c:v>1.9422769999999999E-2</c:v>
                </c:pt>
                <c:pt idx="2729">
                  <c:v>1.9425810000000002E-2</c:v>
                </c:pt>
                <c:pt idx="2730">
                  <c:v>1.942907E-2</c:v>
                </c:pt>
                <c:pt idx="2731">
                  <c:v>1.942907E-2</c:v>
                </c:pt>
                <c:pt idx="2732">
                  <c:v>1.943259E-2</c:v>
                </c:pt>
                <c:pt idx="2733">
                  <c:v>1.9435729999999998E-2</c:v>
                </c:pt>
                <c:pt idx="2734">
                  <c:v>1.9438670000000002E-2</c:v>
                </c:pt>
                <c:pt idx="2735">
                  <c:v>1.944224E-2</c:v>
                </c:pt>
                <c:pt idx="2736">
                  <c:v>1.944512E-2</c:v>
                </c:pt>
                <c:pt idx="2737">
                  <c:v>1.944512E-2</c:v>
                </c:pt>
                <c:pt idx="2738">
                  <c:v>1.944821E-2</c:v>
                </c:pt>
                <c:pt idx="2739">
                  <c:v>1.9451360000000001E-2</c:v>
                </c:pt>
                <c:pt idx="2740">
                  <c:v>1.9454510000000001E-2</c:v>
                </c:pt>
                <c:pt idx="2741">
                  <c:v>1.9456910000000001E-2</c:v>
                </c:pt>
                <c:pt idx="2742">
                  <c:v>1.9460109999999999E-2</c:v>
                </c:pt>
                <c:pt idx="2743">
                  <c:v>1.9460109999999999E-2</c:v>
                </c:pt>
                <c:pt idx="2744">
                  <c:v>1.9463149999999999E-2</c:v>
                </c:pt>
                <c:pt idx="2745">
                  <c:v>1.946645E-2</c:v>
                </c:pt>
                <c:pt idx="2746">
                  <c:v>1.9469489999999999E-2</c:v>
                </c:pt>
                <c:pt idx="2747">
                  <c:v>1.947221E-2</c:v>
                </c:pt>
                <c:pt idx="2748">
                  <c:v>1.9475679999999999E-2</c:v>
                </c:pt>
                <c:pt idx="2749">
                  <c:v>1.9475679999999999E-2</c:v>
                </c:pt>
                <c:pt idx="2750">
                  <c:v>1.947803E-2</c:v>
                </c:pt>
                <c:pt idx="2751">
                  <c:v>1.9481229999999999E-2</c:v>
                </c:pt>
                <c:pt idx="2752">
                  <c:v>1.948443E-2</c:v>
                </c:pt>
                <c:pt idx="2753">
                  <c:v>1.9487569999999999E-2</c:v>
                </c:pt>
                <c:pt idx="2754">
                  <c:v>1.949072E-2</c:v>
                </c:pt>
                <c:pt idx="2755">
                  <c:v>1.949072E-2</c:v>
                </c:pt>
                <c:pt idx="2756">
                  <c:v>1.949333E-2</c:v>
                </c:pt>
                <c:pt idx="2757">
                  <c:v>1.949627E-2</c:v>
                </c:pt>
                <c:pt idx="2758">
                  <c:v>1.949963E-2</c:v>
                </c:pt>
                <c:pt idx="2759">
                  <c:v>1.9502829999999999E-2</c:v>
                </c:pt>
                <c:pt idx="2760">
                  <c:v>1.9505809999999998E-2</c:v>
                </c:pt>
                <c:pt idx="2761">
                  <c:v>1.9505809999999998E-2</c:v>
                </c:pt>
                <c:pt idx="2762">
                  <c:v>1.95088E-2</c:v>
                </c:pt>
                <c:pt idx="2763">
                  <c:v>1.9512479999999999E-2</c:v>
                </c:pt>
                <c:pt idx="2764">
                  <c:v>1.9515310000000001E-2</c:v>
                </c:pt>
                <c:pt idx="2765">
                  <c:v>1.9517650000000001E-2</c:v>
                </c:pt>
                <c:pt idx="2766">
                  <c:v>1.9520320000000001E-2</c:v>
                </c:pt>
                <c:pt idx="2767">
                  <c:v>1.9520320000000001E-2</c:v>
                </c:pt>
                <c:pt idx="2768">
                  <c:v>1.952363E-2</c:v>
                </c:pt>
                <c:pt idx="2769">
                  <c:v>1.9526399999999999E-2</c:v>
                </c:pt>
                <c:pt idx="2770">
                  <c:v>1.9529649999999999E-2</c:v>
                </c:pt>
                <c:pt idx="2771">
                  <c:v>1.9532750000000002E-2</c:v>
                </c:pt>
                <c:pt idx="2772">
                  <c:v>1.953589E-2</c:v>
                </c:pt>
                <c:pt idx="2773">
                  <c:v>1.953589E-2</c:v>
                </c:pt>
                <c:pt idx="2774">
                  <c:v>1.953856E-2</c:v>
                </c:pt>
                <c:pt idx="2775">
                  <c:v>1.954229E-2</c:v>
                </c:pt>
                <c:pt idx="2776">
                  <c:v>1.9544479999999999E-2</c:v>
                </c:pt>
                <c:pt idx="2777">
                  <c:v>1.954757E-2</c:v>
                </c:pt>
                <c:pt idx="2778">
                  <c:v>1.9550720000000001E-2</c:v>
                </c:pt>
                <c:pt idx="2779">
                  <c:v>1.9550720000000001E-2</c:v>
                </c:pt>
                <c:pt idx="2780">
                  <c:v>1.955376E-2</c:v>
                </c:pt>
                <c:pt idx="2781">
                  <c:v>1.955691E-2</c:v>
                </c:pt>
                <c:pt idx="2782">
                  <c:v>1.956043E-2</c:v>
                </c:pt>
                <c:pt idx="2783">
                  <c:v>1.9562989999999999E-2</c:v>
                </c:pt>
                <c:pt idx="2784">
                  <c:v>1.956608E-2</c:v>
                </c:pt>
                <c:pt idx="2785">
                  <c:v>1.9568849999999999E-2</c:v>
                </c:pt>
                <c:pt idx="2786">
                  <c:v>1.9568849999999999E-2</c:v>
                </c:pt>
                <c:pt idx="2787">
                  <c:v>1.9571789999999999E-2</c:v>
                </c:pt>
                <c:pt idx="2788">
                  <c:v>1.9575039999999998E-2</c:v>
                </c:pt>
                <c:pt idx="2789">
                  <c:v>1.9578290000000002E-2</c:v>
                </c:pt>
                <c:pt idx="2790">
                  <c:v>1.9580960000000001E-2</c:v>
                </c:pt>
                <c:pt idx="2791">
                  <c:v>1.9584270000000001E-2</c:v>
                </c:pt>
                <c:pt idx="2792">
                  <c:v>1.9584270000000001E-2</c:v>
                </c:pt>
                <c:pt idx="2793">
                  <c:v>1.9587090000000001E-2</c:v>
                </c:pt>
                <c:pt idx="2794">
                  <c:v>1.9590239999999998E-2</c:v>
                </c:pt>
                <c:pt idx="2795">
                  <c:v>1.9592749999999999E-2</c:v>
                </c:pt>
                <c:pt idx="2796">
                  <c:v>1.9595680000000001E-2</c:v>
                </c:pt>
                <c:pt idx="2797">
                  <c:v>1.9598609999999999E-2</c:v>
                </c:pt>
                <c:pt idx="2798">
                  <c:v>1.9598609999999999E-2</c:v>
                </c:pt>
                <c:pt idx="2799">
                  <c:v>1.9602189999999999E-2</c:v>
                </c:pt>
                <c:pt idx="2800">
                  <c:v>1.9604480000000001E-2</c:v>
                </c:pt>
                <c:pt idx="2801">
                  <c:v>1.960773E-2</c:v>
                </c:pt>
                <c:pt idx="2802">
                  <c:v>1.961077E-2</c:v>
                </c:pt>
                <c:pt idx="2803">
                  <c:v>1.9613760000000001E-2</c:v>
                </c:pt>
                <c:pt idx="2804">
                  <c:v>1.9613760000000001E-2</c:v>
                </c:pt>
                <c:pt idx="2805">
                  <c:v>1.9617119999999998E-2</c:v>
                </c:pt>
                <c:pt idx="2806">
                  <c:v>1.9619950000000001E-2</c:v>
                </c:pt>
                <c:pt idx="2807">
                  <c:v>1.9622609999999999E-2</c:v>
                </c:pt>
                <c:pt idx="2808">
                  <c:v>1.962533E-2</c:v>
                </c:pt>
                <c:pt idx="2809">
                  <c:v>1.9628429999999999E-2</c:v>
                </c:pt>
                <c:pt idx="2810">
                  <c:v>1.9628429999999999E-2</c:v>
                </c:pt>
                <c:pt idx="2811">
                  <c:v>1.9631470000000002E-2</c:v>
                </c:pt>
                <c:pt idx="2812">
                  <c:v>1.9634240000000001E-2</c:v>
                </c:pt>
                <c:pt idx="2813">
                  <c:v>1.9637330000000001E-2</c:v>
                </c:pt>
                <c:pt idx="2814">
                  <c:v>1.9640319999999999E-2</c:v>
                </c:pt>
                <c:pt idx="2815">
                  <c:v>1.9642719999999999E-2</c:v>
                </c:pt>
                <c:pt idx="2816">
                  <c:v>1.9642719999999999E-2</c:v>
                </c:pt>
                <c:pt idx="2817">
                  <c:v>1.9645869999999999E-2</c:v>
                </c:pt>
                <c:pt idx="2818">
                  <c:v>1.9649070000000001E-2</c:v>
                </c:pt>
                <c:pt idx="2819">
                  <c:v>1.965157E-2</c:v>
                </c:pt>
                <c:pt idx="2820">
                  <c:v>1.965451E-2</c:v>
                </c:pt>
                <c:pt idx="2821">
                  <c:v>1.965776E-2</c:v>
                </c:pt>
                <c:pt idx="2822">
                  <c:v>1.965776E-2</c:v>
                </c:pt>
                <c:pt idx="2823">
                  <c:v>1.9660529999999999E-2</c:v>
                </c:pt>
                <c:pt idx="2824">
                  <c:v>1.9663360000000001E-2</c:v>
                </c:pt>
                <c:pt idx="2825">
                  <c:v>1.966613E-2</c:v>
                </c:pt>
                <c:pt idx="2826">
                  <c:v>1.9669280000000001E-2</c:v>
                </c:pt>
                <c:pt idx="2827">
                  <c:v>1.967205E-2</c:v>
                </c:pt>
                <c:pt idx="2828">
                  <c:v>1.967205E-2</c:v>
                </c:pt>
                <c:pt idx="2829">
                  <c:v>1.9675040000000001E-2</c:v>
                </c:pt>
                <c:pt idx="2830">
                  <c:v>1.967781E-2</c:v>
                </c:pt>
                <c:pt idx="2831">
                  <c:v>1.9680429999999999E-2</c:v>
                </c:pt>
                <c:pt idx="2832">
                  <c:v>1.9683519999999999E-2</c:v>
                </c:pt>
                <c:pt idx="2833">
                  <c:v>1.968613E-2</c:v>
                </c:pt>
                <c:pt idx="2834">
                  <c:v>1.968613E-2</c:v>
                </c:pt>
                <c:pt idx="2835">
                  <c:v>1.9689069999999999E-2</c:v>
                </c:pt>
                <c:pt idx="2836">
                  <c:v>1.9692479999999998E-2</c:v>
                </c:pt>
                <c:pt idx="2837">
                  <c:v>1.969547E-2</c:v>
                </c:pt>
                <c:pt idx="2838">
                  <c:v>1.9698509999999999E-2</c:v>
                </c:pt>
                <c:pt idx="2839">
                  <c:v>1.9701489999999999E-2</c:v>
                </c:pt>
                <c:pt idx="2840">
                  <c:v>1.9701489999999999E-2</c:v>
                </c:pt>
                <c:pt idx="2841">
                  <c:v>1.9704429999999998E-2</c:v>
                </c:pt>
                <c:pt idx="2842">
                  <c:v>1.9707249999999999E-2</c:v>
                </c:pt>
                <c:pt idx="2843">
                  <c:v>1.971024E-2</c:v>
                </c:pt>
                <c:pt idx="2844">
                  <c:v>1.9713069999999999E-2</c:v>
                </c:pt>
                <c:pt idx="2845">
                  <c:v>1.9715630000000001E-2</c:v>
                </c:pt>
                <c:pt idx="2846">
                  <c:v>1.9715630000000001E-2</c:v>
                </c:pt>
                <c:pt idx="2847">
                  <c:v>1.9718719999999999E-2</c:v>
                </c:pt>
                <c:pt idx="2848">
                  <c:v>1.9721599999999999E-2</c:v>
                </c:pt>
                <c:pt idx="2849">
                  <c:v>1.9724160000000001E-2</c:v>
                </c:pt>
                <c:pt idx="2850">
                  <c:v>1.9726879999999999E-2</c:v>
                </c:pt>
                <c:pt idx="2851">
                  <c:v>1.972987E-2</c:v>
                </c:pt>
                <c:pt idx="2852">
                  <c:v>1.972987E-2</c:v>
                </c:pt>
                <c:pt idx="2853">
                  <c:v>1.9732590000000001E-2</c:v>
                </c:pt>
                <c:pt idx="2854">
                  <c:v>1.9735679999999999E-2</c:v>
                </c:pt>
                <c:pt idx="2855">
                  <c:v>1.973867E-2</c:v>
                </c:pt>
                <c:pt idx="2856">
                  <c:v>1.9741069999999999E-2</c:v>
                </c:pt>
                <c:pt idx="2857">
                  <c:v>1.9744319999999999E-2</c:v>
                </c:pt>
                <c:pt idx="2858">
                  <c:v>1.9744319999999999E-2</c:v>
                </c:pt>
                <c:pt idx="2859">
                  <c:v>1.9746509999999998E-2</c:v>
                </c:pt>
                <c:pt idx="2860">
                  <c:v>1.9749869999999999E-2</c:v>
                </c:pt>
                <c:pt idx="2861">
                  <c:v>1.975232E-2</c:v>
                </c:pt>
                <c:pt idx="2862">
                  <c:v>1.975563E-2</c:v>
                </c:pt>
                <c:pt idx="2863">
                  <c:v>1.9758560000000001E-2</c:v>
                </c:pt>
                <c:pt idx="2864">
                  <c:v>1.9758560000000001E-2</c:v>
                </c:pt>
                <c:pt idx="2865">
                  <c:v>1.976091E-2</c:v>
                </c:pt>
                <c:pt idx="2866">
                  <c:v>1.976373E-2</c:v>
                </c:pt>
                <c:pt idx="2867">
                  <c:v>1.9766829999999999E-2</c:v>
                </c:pt>
                <c:pt idx="2868">
                  <c:v>1.976955E-2</c:v>
                </c:pt>
                <c:pt idx="2869">
                  <c:v>1.977259E-2</c:v>
                </c:pt>
                <c:pt idx="2870">
                  <c:v>1.9775520000000001E-2</c:v>
                </c:pt>
                <c:pt idx="2871">
                  <c:v>1.9775520000000001E-2</c:v>
                </c:pt>
                <c:pt idx="2872">
                  <c:v>1.977829E-2</c:v>
                </c:pt>
                <c:pt idx="2873">
                  <c:v>1.9781549999999998E-2</c:v>
                </c:pt>
                <c:pt idx="2874">
                  <c:v>1.9784590000000001E-2</c:v>
                </c:pt>
                <c:pt idx="2875">
                  <c:v>1.9787200000000001E-2</c:v>
                </c:pt>
                <c:pt idx="2876">
                  <c:v>1.9790080000000002E-2</c:v>
                </c:pt>
                <c:pt idx="2877">
                  <c:v>1.9790080000000002E-2</c:v>
                </c:pt>
                <c:pt idx="2878">
                  <c:v>1.9793169999999999E-2</c:v>
                </c:pt>
                <c:pt idx="2879">
                  <c:v>1.979568E-2</c:v>
                </c:pt>
                <c:pt idx="2880">
                  <c:v>1.979829E-2</c:v>
                </c:pt>
                <c:pt idx="2881">
                  <c:v>1.9801280000000001E-2</c:v>
                </c:pt>
                <c:pt idx="2882">
                  <c:v>1.9803250000000001E-2</c:v>
                </c:pt>
                <c:pt idx="2883">
                  <c:v>1.9803250000000001E-2</c:v>
                </c:pt>
                <c:pt idx="2884">
                  <c:v>1.9806029999999999E-2</c:v>
                </c:pt>
                <c:pt idx="2885">
                  <c:v>1.9809170000000001E-2</c:v>
                </c:pt>
                <c:pt idx="2886">
                  <c:v>1.9812159999999999E-2</c:v>
                </c:pt>
                <c:pt idx="2887">
                  <c:v>1.981467E-2</c:v>
                </c:pt>
                <c:pt idx="2888">
                  <c:v>1.9817069999999999E-2</c:v>
                </c:pt>
                <c:pt idx="2889">
                  <c:v>1.9817069999999999E-2</c:v>
                </c:pt>
                <c:pt idx="2890">
                  <c:v>1.9819839999999998E-2</c:v>
                </c:pt>
                <c:pt idx="2891">
                  <c:v>1.9822510000000002E-2</c:v>
                </c:pt>
                <c:pt idx="2892">
                  <c:v>1.9825389999999998E-2</c:v>
                </c:pt>
                <c:pt idx="2893">
                  <c:v>1.9827790000000001E-2</c:v>
                </c:pt>
                <c:pt idx="2894">
                  <c:v>1.9831149999999999E-2</c:v>
                </c:pt>
                <c:pt idx="2895">
                  <c:v>1.9831149999999999E-2</c:v>
                </c:pt>
                <c:pt idx="2896">
                  <c:v>1.9833279999999998E-2</c:v>
                </c:pt>
                <c:pt idx="2897">
                  <c:v>1.983621E-2</c:v>
                </c:pt>
                <c:pt idx="2898">
                  <c:v>1.9838669999999999E-2</c:v>
                </c:pt>
                <c:pt idx="2899">
                  <c:v>1.984139E-2</c:v>
                </c:pt>
                <c:pt idx="2900">
                  <c:v>1.9843840000000001E-2</c:v>
                </c:pt>
                <c:pt idx="2901">
                  <c:v>1.9843840000000001E-2</c:v>
                </c:pt>
                <c:pt idx="2902">
                  <c:v>1.9846989999999998E-2</c:v>
                </c:pt>
                <c:pt idx="2903">
                  <c:v>1.984971E-2</c:v>
                </c:pt>
                <c:pt idx="2904">
                  <c:v>1.9852479999999999E-2</c:v>
                </c:pt>
                <c:pt idx="2905">
                  <c:v>1.985541E-2</c:v>
                </c:pt>
                <c:pt idx="2906">
                  <c:v>1.9858029999999999E-2</c:v>
                </c:pt>
                <c:pt idx="2907">
                  <c:v>1.9858029999999999E-2</c:v>
                </c:pt>
                <c:pt idx="2908">
                  <c:v>1.9860909999999999E-2</c:v>
                </c:pt>
                <c:pt idx="2909">
                  <c:v>1.986336E-2</c:v>
                </c:pt>
                <c:pt idx="2910">
                  <c:v>1.986597E-2</c:v>
                </c:pt>
                <c:pt idx="2911">
                  <c:v>1.9868480000000001E-2</c:v>
                </c:pt>
                <c:pt idx="2912">
                  <c:v>1.9871150000000001E-2</c:v>
                </c:pt>
                <c:pt idx="2913">
                  <c:v>1.9871150000000001E-2</c:v>
                </c:pt>
                <c:pt idx="2914">
                  <c:v>1.9874240000000001E-2</c:v>
                </c:pt>
                <c:pt idx="2915">
                  <c:v>1.987707E-2</c:v>
                </c:pt>
                <c:pt idx="2916">
                  <c:v>1.9879730000000002E-2</c:v>
                </c:pt>
                <c:pt idx="2917">
                  <c:v>1.9882029999999998E-2</c:v>
                </c:pt>
                <c:pt idx="2918">
                  <c:v>1.988496E-2</c:v>
                </c:pt>
                <c:pt idx="2919">
                  <c:v>1.988496E-2</c:v>
                </c:pt>
                <c:pt idx="2920">
                  <c:v>1.988784E-2</c:v>
                </c:pt>
                <c:pt idx="2921">
                  <c:v>1.989024E-2</c:v>
                </c:pt>
                <c:pt idx="2922">
                  <c:v>1.9892429999999999E-2</c:v>
                </c:pt>
                <c:pt idx="2923">
                  <c:v>1.9895679999999999E-2</c:v>
                </c:pt>
                <c:pt idx="2924">
                  <c:v>1.9898289999999999E-2</c:v>
                </c:pt>
                <c:pt idx="2925">
                  <c:v>1.9898289999999999E-2</c:v>
                </c:pt>
                <c:pt idx="2926">
                  <c:v>1.9900850000000001E-2</c:v>
                </c:pt>
                <c:pt idx="2927">
                  <c:v>1.9903839999999999E-2</c:v>
                </c:pt>
                <c:pt idx="2928">
                  <c:v>1.9906719999999999E-2</c:v>
                </c:pt>
                <c:pt idx="2929">
                  <c:v>1.9909759999999999E-2</c:v>
                </c:pt>
                <c:pt idx="2930">
                  <c:v>1.9912909999999999E-2</c:v>
                </c:pt>
                <c:pt idx="2931">
                  <c:v>1.9912909999999999E-2</c:v>
                </c:pt>
                <c:pt idx="2932">
                  <c:v>1.991563E-2</c:v>
                </c:pt>
                <c:pt idx="2933">
                  <c:v>1.9917810000000001E-2</c:v>
                </c:pt>
                <c:pt idx="2934">
                  <c:v>1.9920750000000001E-2</c:v>
                </c:pt>
                <c:pt idx="2935">
                  <c:v>1.9923090000000001E-2</c:v>
                </c:pt>
                <c:pt idx="2936">
                  <c:v>1.9925390000000001E-2</c:v>
                </c:pt>
                <c:pt idx="2937">
                  <c:v>1.9925390000000001E-2</c:v>
                </c:pt>
                <c:pt idx="2938">
                  <c:v>1.9928209999999998E-2</c:v>
                </c:pt>
                <c:pt idx="2939">
                  <c:v>1.9930719999999999E-2</c:v>
                </c:pt>
                <c:pt idx="2940">
                  <c:v>1.9933119999999999E-2</c:v>
                </c:pt>
                <c:pt idx="2941">
                  <c:v>1.993547E-2</c:v>
                </c:pt>
                <c:pt idx="2942">
                  <c:v>1.993845E-2</c:v>
                </c:pt>
                <c:pt idx="2943">
                  <c:v>1.994133E-2</c:v>
                </c:pt>
                <c:pt idx="2944">
                  <c:v>1.994133E-2</c:v>
                </c:pt>
                <c:pt idx="2945">
                  <c:v>1.994363E-2</c:v>
                </c:pt>
                <c:pt idx="2946">
                  <c:v>1.994597E-2</c:v>
                </c:pt>
                <c:pt idx="2947">
                  <c:v>1.9948750000000001E-2</c:v>
                </c:pt>
                <c:pt idx="2948">
                  <c:v>1.9951730000000001E-2</c:v>
                </c:pt>
                <c:pt idx="2949">
                  <c:v>1.9954349999999999E-2</c:v>
                </c:pt>
                <c:pt idx="2950">
                  <c:v>1.9954349999999999E-2</c:v>
                </c:pt>
                <c:pt idx="2951">
                  <c:v>1.9956910000000001E-2</c:v>
                </c:pt>
                <c:pt idx="2952">
                  <c:v>1.9959149999999998E-2</c:v>
                </c:pt>
                <c:pt idx="2953">
                  <c:v>1.9962130000000002E-2</c:v>
                </c:pt>
                <c:pt idx="2954">
                  <c:v>1.996496E-2</c:v>
                </c:pt>
                <c:pt idx="2955">
                  <c:v>1.9967309999999999E-2</c:v>
                </c:pt>
                <c:pt idx="2956">
                  <c:v>1.9967309999999999E-2</c:v>
                </c:pt>
                <c:pt idx="2957">
                  <c:v>1.9970559999999998E-2</c:v>
                </c:pt>
                <c:pt idx="2958">
                  <c:v>1.9972960000000001E-2</c:v>
                </c:pt>
                <c:pt idx="2959">
                  <c:v>1.9975570000000002E-2</c:v>
                </c:pt>
                <c:pt idx="2960">
                  <c:v>1.997819E-2</c:v>
                </c:pt>
                <c:pt idx="2961">
                  <c:v>1.9980689999999999E-2</c:v>
                </c:pt>
                <c:pt idx="2962">
                  <c:v>1.9980689999999999E-2</c:v>
                </c:pt>
                <c:pt idx="2963">
                  <c:v>1.9983569999999999E-2</c:v>
                </c:pt>
                <c:pt idx="2964">
                  <c:v>1.9986190000000001E-2</c:v>
                </c:pt>
                <c:pt idx="2965">
                  <c:v>1.9988639999999998E-2</c:v>
                </c:pt>
                <c:pt idx="2966">
                  <c:v>1.999099E-2</c:v>
                </c:pt>
                <c:pt idx="2967">
                  <c:v>1.999339E-2</c:v>
                </c:pt>
                <c:pt idx="2968">
                  <c:v>1.999339E-2</c:v>
                </c:pt>
                <c:pt idx="2969">
                  <c:v>1.9995889999999999E-2</c:v>
                </c:pt>
                <c:pt idx="2970">
                  <c:v>1.9998450000000001E-2</c:v>
                </c:pt>
                <c:pt idx="2971">
                  <c:v>2.0000799999999999E-2</c:v>
                </c:pt>
                <c:pt idx="2972">
                  <c:v>2.0003360000000001E-2</c:v>
                </c:pt>
                <c:pt idx="2973">
                  <c:v>2.0006240000000002E-2</c:v>
                </c:pt>
                <c:pt idx="2974">
                  <c:v>2.0006240000000002E-2</c:v>
                </c:pt>
                <c:pt idx="2975">
                  <c:v>2.0008749999999999E-2</c:v>
                </c:pt>
                <c:pt idx="2976">
                  <c:v>2.001093E-2</c:v>
                </c:pt>
                <c:pt idx="2977">
                  <c:v>2.0013329999999999E-2</c:v>
                </c:pt>
                <c:pt idx="2978">
                  <c:v>2.001648E-2</c:v>
                </c:pt>
                <c:pt idx="2979">
                  <c:v>2.0018350000000001E-2</c:v>
                </c:pt>
                <c:pt idx="2980">
                  <c:v>2.0018350000000001E-2</c:v>
                </c:pt>
                <c:pt idx="2981">
                  <c:v>2.0021279999999999E-2</c:v>
                </c:pt>
                <c:pt idx="2982">
                  <c:v>2.0023889999999999E-2</c:v>
                </c:pt>
                <c:pt idx="2983">
                  <c:v>2.002661E-2</c:v>
                </c:pt>
                <c:pt idx="2984">
                  <c:v>2.0029600000000002E-2</c:v>
                </c:pt>
                <c:pt idx="2985">
                  <c:v>2.003195E-2</c:v>
                </c:pt>
                <c:pt idx="2986">
                  <c:v>2.003195E-2</c:v>
                </c:pt>
                <c:pt idx="2987">
                  <c:v>2.0034349999999999E-2</c:v>
                </c:pt>
                <c:pt idx="2988">
                  <c:v>2.0036479999999999E-2</c:v>
                </c:pt>
                <c:pt idx="2989">
                  <c:v>2.0039149999999999E-2</c:v>
                </c:pt>
                <c:pt idx="2990">
                  <c:v>2.004181E-2</c:v>
                </c:pt>
                <c:pt idx="2991">
                  <c:v>2.0044269999999999E-2</c:v>
                </c:pt>
                <c:pt idx="2992">
                  <c:v>2.0044269999999999E-2</c:v>
                </c:pt>
                <c:pt idx="2993">
                  <c:v>2.004715E-2</c:v>
                </c:pt>
                <c:pt idx="2994">
                  <c:v>2.0049600000000001E-2</c:v>
                </c:pt>
                <c:pt idx="2995">
                  <c:v>2.0052210000000001E-2</c:v>
                </c:pt>
                <c:pt idx="2996">
                  <c:v>2.0054510000000001E-2</c:v>
                </c:pt>
                <c:pt idx="2997">
                  <c:v>2.0057709999999999E-2</c:v>
                </c:pt>
                <c:pt idx="2998">
                  <c:v>2.0057709999999999E-2</c:v>
                </c:pt>
                <c:pt idx="2999">
                  <c:v>2.0060000000000001E-2</c:v>
                </c:pt>
                <c:pt idx="3000">
                  <c:v>2.0062610000000002E-2</c:v>
                </c:pt>
                <c:pt idx="3001">
                  <c:v>2.0065010000000001E-2</c:v>
                </c:pt>
                <c:pt idx="3002">
                  <c:v>2.006757E-2</c:v>
                </c:pt>
                <c:pt idx="3003">
                  <c:v>2.0069920000000002E-2</c:v>
                </c:pt>
                <c:pt idx="3004">
                  <c:v>2.007248E-2</c:v>
                </c:pt>
                <c:pt idx="3005">
                  <c:v>2.007248E-2</c:v>
                </c:pt>
                <c:pt idx="3006">
                  <c:v>2.007515E-2</c:v>
                </c:pt>
                <c:pt idx="3007">
                  <c:v>2.0077970000000001E-2</c:v>
                </c:pt>
                <c:pt idx="3008">
                  <c:v>2.0080270000000001E-2</c:v>
                </c:pt>
                <c:pt idx="3009">
                  <c:v>2.0082450000000002E-2</c:v>
                </c:pt>
                <c:pt idx="3010">
                  <c:v>2.0085169999999999E-2</c:v>
                </c:pt>
                <c:pt idx="3011">
                  <c:v>2.0085169999999999E-2</c:v>
                </c:pt>
                <c:pt idx="3012">
                  <c:v>2.008741E-2</c:v>
                </c:pt>
                <c:pt idx="3013">
                  <c:v>2.0090239999999999E-2</c:v>
                </c:pt>
                <c:pt idx="3014">
                  <c:v>2.009259E-2</c:v>
                </c:pt>
                <c:pt idx="3015">
                  <c:v>2.009499E-2</c:v>
                </c:pt>
                <c:pt idx="3016">
                  <c:v>2.0097170000000001E-2</c:v>
                </c:pt>
                <c:pt idx="3017">
                  <c:v>2.0097170000000001E-2</c:v>
                </c:pt>
                <c:pt idx="3018">
                  <c:v>2.0099570000000001E-2</c:v>
                </c:pt>
                <c:pt idx="3019">
                  <c:v>2.010203E-2</c:v>
                </c:pt>
                <c:pt idx="3020">
                  <c:v>2.0104750000000001E-2</c:v>
                </c:pt>
                <c:pt idx="3021">
                  <c:v>2.0107199999999999E-2</c:v>
                </c:pt>
                <c:pt idx="3022">
                  <c:v>2.0109809999999999E-2</c:v>
                </c:pt>
                <c:pt idx="3023">
                  <c:v>2.0109809999999999E-2</c:v>
                </c:pt>
                <c:pt idx="3024">
                  <c:v>2.0112049999999999E-2</c:v>
                </c:pt>
                <c:pt idx="3025">
                  <c:v>2.0114770000000001E-2</c:v>
                </c:pt>
                <c:pt idx="3026">
                  <c:v>2.0117010000000001E-2</c:v>
                </c:pt>
                <c:pt idx="3027">
                  <c:v>2.011957E-2</c:v>
                </c:pt>
                <c:pt idx="3028">
                  <c:v>2.0121440000000001E-2</c:v>
                </c:pt>
                <c:pt idx="3029">
                  <c:v>2.0121440000000001E-2</c:v>
                </c:pt>
                <c:pt idx="3030">
                  <c:v>2.012357E-2</c:v>
                </c:pt>
                <c:pt idx="3031">
                  <c:v>2.0126450000000001E-2</c:v>
                </c:pt>
                <c:pt idx="3032">
                  <c:v>2.0129069999999999E-2</c:v>
                </c:pt>
                <c:pt idx="3033">
                  <c:v>2.0131360000000001E-2</c:v>
                </c:pt>
                <c:pt idx="3034">
                  <c:v>2.013419E-2</c:v>
                </c:pt>
                <c:pt idx="3035">
                  <c:v>2.013419E-2</c:v>
                </c:pt>
                <c:pt idx="3036">
                  <c:v>2.0136479999999998E-2</c:v>
                </c:pt>
                <c:pt idx="3037">
                  <c:v>2.013883E-2</c:v>
                </c:pt>
                <c:pt idx="3038">
                  <c:v>2.0141010000000001E-2</c:v>
                </c:pt>
                <c:pt idx="3039">
                  <c:v>2.0143680000000001E-2</c:v>
                </c:pt>
                <c:pt idx="3040">
                  <c:v>2.0146239999999999E-2</c:v>
                </c:pt>
                <c:pt idx="3041">
                  <c:v>2.0146239999999999E-2</c:v>
                </c:pt>
                <c:pt idx="3042">
                  <c:v>2.014869E-2</c:v>
                </c:pt>
                <c:pt idx="3043">
                  <c:v>2.015109E-2</c:v>
                </c:pt>
                <c:pt idx="3044">
                  <c:v>2.0153440000000002E-2</c:v>
                </c:pt>
                <c:pt idx="3045">
                  <c:v>2.0155630000000001E-2</c:v>
                </c:pt>
                <c:pt idx="3046">
                  <c:v>2.0157919999999999E-2</c:v>
                </c:pt>
                <c:pt idx="3047">
                  <c:v>2.0157919999999999E-2</c:v>
                </c:pt>
                <c:pt idx="3048">
                  <c:v>2.0160210000000001E-2</c:v>
                </c:pt>
                <c:pt idx="3049">
                  <c:v>2.0162929999999999E-2</c:v>
                </c:pt>
                <c:pt idx="3050">
                  <c:v>2.016592E-2</c:v>
                </c:pt>
                <c:pt idx="3051">
                  <c:v>2.016795E-2</c:v>
                </c:pt>
                <c:pt idx="3052">
                  <c:v>2.0170029999999999E-2</c:v>
                </c:pt>
                <c:pt idx="3053">
                  <c:v>2.0170029999999999E-2</c:v>
                </c:pt>
                <c:pt idx="3054">
                  <c:v>2.017275E-2</c:v>
                </c:pt>
                <c:pt idx="3055">
                  <c:v>2.0174830000000001E-2</c:v>
                </c:pt>
                <c:pt idx="3056">
                  <c:v>2.0177489999999999E-2</c:v>
                </c:pt>
                <c:pt idx="3057">
                  <c:v>2.0179949999999999E-2</c:v>
                </c:pt>
                <c:pt idx="3058">
                  <c:v>2.0182080000000002E-2</c:v>
                </c:pt>
                <c:pt idx="3059">
                  <c:v>2.0182080000000002E-2</c:v>
                </c:pt>
                <c:pt idx="3060">
                  <c:v>2.0184589999999999E-2</c:v>
                </c:pt>
                <c:pt idx="3061">
                  <c:v>2.0186829999999999E-2</c:v>
                </c:pt>
                <c:pt idx="3062">
                  <c:v>2.018965E-2</c:v>
                </c:pt>
                <c:pt idx="3063">
                  <c:v>2.0191839999999999E-2</c:v>
                </c:pt>
                <c:pt idx="3064">
                  <c:v>2.0194449999999999E-2</c:v>
                </c:pt>
                <c:pt idx="3065">
                  <c:v>2.0194449999999999E-2</c:v>
                </c:pt>
                <c:pt idx="3066">
                  <c:v>2.0197119999999999E-2</c:v>
                </c:pt>
                <c:pt idx="3067">
                  <c:v>2.0199149999999999E-2</c:v>
                </c:pt>
                <c:pt idx="3068">
                  <c:v>2.0201279999999999E-2</c:v>
                </c:pt>
                <c:pt idx="3069">
                  <c:v>2.0203309999999999E-2</c:v>
                </c:pt>
                <c:pt idx="3070">
                  <c:v>2.0205919999999999E-2</c:v>
                </c:pt>
                <c:pt idx="3071">
                  <c:v>2.0205919999999999E-2</c:v>
                </c:pt>
                <c:pt idx="3072">
                  <c:v>2.0208159999999999E-2</c:v>
                </c:pt>
                <c:pt idx="3073">
                  <c:v>2.0211150000000001E-2</c:v>
                </c:pt>
                <c:pt idx="3074">
                  <c:v>2.021307E-2</c:v>
                </c:pt>
                <c:pt idx="3075">
                  <c:v>2.0215730000000001E-2</c:v>
                </c:pt>
                <c:pt idx="3076">
                  <c:v>2.0217969999999998E-2</c:v>
                </c:pt>
                <c:pt idx="3077">
                  <c:v>2.021995E-2</c:v>
                </c:pt>
                <c:pt idx="3078">
                  <c:v>2.021995E-2</c:v>
                </c:pt>
                <c:pt idx="3079">
                  <c:v>2.0222830000000001E-2</c:v>
                </c:pt>
                <c:pt idx="3080">
                  <c:v>2.0224849999999999E-2</c:v>
                </c:pt>
                <c:pt idx="3081">
                  <c:v>2.0227200000000001E-2</c:v>
                </c:pt>
                <c:pt idx="3082">
                  <c:v>2.0229279999999999E-2</c:v>
                </c:pt>
                <c:pt idx="3083">
                  <c:v>2.0231949999999999E-2</c:v>
                </c:pt>
                <c:pt idx="3084">
                  <c:v>2.0231949999999999E-2</c:v>
                </c:pt>
                <c:pt idx="3085">
                  <c:v>2.0234240000000001E-2</c:v>
                </c:pt>
                <c:pt idx="3086">
                  <c:v>2.023643E-2</c:v>
                </c:pt>
                <c:pt idx="3087">
                  <c:v>2.0239199999999999E-2</c:v>
                </c:pt>
                <c:pt idx="3088">
                  <c:v>2.0241439999999999E-2</c:v>
                </c:pt>
                <c:pt idx="3089">
                  <c:v>2.0243839999999999E-2</c:v>
                </c:pt>
                <c:pt idx="3090">
                  <c:v>2.0243839999999999E-2</c:v>
                </c:pt>
                <c:pt idx="3091">
                  <c:v>2.024608E-2</c:v>
                </c:pt>
                <c:pt idx="3092">
                  <c:v>2.0248530000000001E-2</c:v>
                </c:pt>
                <c:pt idx="3093">
                  <c:v>2.0250830000000001E-2</c:v>
                </c:pt>
                <c:pt idx="3094">
                  <c:v>2.0253119999999999E-2</c:v>
                </c:pt>
                <c:pt idx="3095">
                  <c:v>2.0255309999999999E-2</c:v>
                </c:pt>
                <c:pt idx="3096">
                  <c:v>2.0255309999999999E-2</c:v>
                </c:pt>
                <c:pt idx="3097">
                  <c:v>2.0257810000000001E-2</c:v>
                </c:pt>
                <c:pt idx="3098">
                  <c:v>2.0259679999999999E-2</c:v>
                </c:pt>
                <c:pt idx="3099">
                  <c:v>2.0261810000000002E-2</c:v>
                </c:pt>
                <c:pt idx="3100">
                  <c:v>2.026464E-2</c:v>
                </c:pt>
                <c:pt idx="3101">
                  <c:v>2.0267090000000001E-2</c:v>
                </c:pt>
                <c:pt idx="3102">
                  <c:v>2.0267090000000001E-2</c:v>
                </c:pt>
                <c:pt idx="3103">
                  <c:v>2.0268850000000001E-2</c:v>
                </c:pt>
                <c:pt idx="3104">
                  <c:v>2.0271250000000001E-2</c:v>
                </c:pt>
                <c:pt idx="3105">
                  <c:v>2.027323E-2</c:v>
                </c:pt>
                <c:pt idx="3106">
                  <c:v>2.0275629999999999E-2</c:v>
                </c:pt>
                <c:pt idx="3107">
                  <c:v>2.027781E-2</c:v>
                </c:pt>
                <c:pt idx="3108">
                  <c:v>2.027781E-2</c:v>
                </c:pt>
                <c:pt idx="3109">
                  <c:v>2.0280369999999999E-2</c:v>
                </c:pt>
                <c:pt idx="3110">
                  <c:v>2.028261E-2</c:v>
                </c:pt>
                <c:pt idx="3111">
                  <c:v>2.028491E-2</c:v>
                </c:pt>
                <c:pt idx="3112">
                  <c:v>2.0287090000000001E-2</c:v>
                </c:pt>
                <c:pt idx="3113">
                  <c:v>2.0289919999999999E-2</c:v>
                </c:pt>
                <c:pt idx="3114">
                  <c:v>2.0289919999999999E-2</c:v>
                </c:pt>
                <c:pt idx="3115">
                  <c:v>2.0291790000000001E-2</c:v>
                </c:pt>
                <c:pt idx="3116">
                  <c:v>2.0294240000000002E-2</c:v>
                </c:pt>
                <c:pt idx="3117">
                  <c:v>2.0296689999999999E-2</c:v>
                </c:pt>
                <c:pt idx="3118">
                  <c:v>2.0298670000000001E-2</c:v>
                </c:pt>
                <c:pt idx="3119">
                  <c:v>2.0300849999999999E-2</c:v>
                </c:pt>
                <c:pt idx="3120">
                  <c:v>2.0300849999999999E-2</c:v>
                </c:pt>
                <c:pt idx="3121">
                  <c:v>2.03032E-2</c:v>
                </c:pt>
                <c:pt idx="3122">
                  <c:v>2.0305489999999999E-2</c:v>
                </c:pt>
                <c:pt idx="3123">
                  <c:v>2.0308050000000001E-2</c:v>
                </c:pt>
                <c:pt idx="3124">
                  <c:v>2.030997E-2</c:v>
                </c:pt>
                <c:pt idx="3125">
                  <c:v>2.0312E-2</c:v>
                </c:pt>
                <c:pt idx="3126">
                  <c:v>2.0312E-2</c:v>
                </c:pt>
                <c:pt idx="3127">
                  <c:v>2.0314559999999999E-2</c:v>
                </c:pt>
                <c:pt idx="3128">
                  <c:v>2.0317169999999999E-2</c:v>
                </c:pt>
                <c:pt idx="3129">
                  <c:v>2.0319569999999999E-2</c:v>
                </c:pt>
                <c:pt idx="3130">
                  <c:v>2.032171E-2</c:v>
                </c:pt>
                <c:pt idx="3131">
                  <c:v>2.032341E-2</c:v>
                </c:pt>
                <c:pt idx="3132">
                  <c:v>2.032341E-2</c:v>
                </c:pt>
                <c:pt idx="3133">
                  <c:v>2.0326190000000001E-2</c:v>
                </c:pt>
                <c:pt idx="3134">
                  <c:v>2.0328209999999999E-2</c:v>
                </c:pt>
                <c:pt idx="3135">
                  <c:v>2.0330830000000001E-2</c:v>
                </c:pt>
                <c:pt idx="3136">
                  <c:v>2.033312E-2</c:v>
                </c:pt>
                <c:pt idx="3137">
                  <c:v>2.033515E-2</c:v>
                </c:pt>
                <c:pt idx="3138">
                  <c:v>2.033515E-2</c:v>
                </c:pt>
                <c:pt idx="3139">
                  <c:v>2.0337230000000001E-2</c:v>
                </c:pt>
                <c:pt idx="3140">
                  <c:v>2.0339889999999999E-2</c:v>
                </c:pt>
                <c:pt idx="3141">
                  <c:v>2.0341709999999999E-2</c:v>
                </c:pt>
                <c:pt idx="3142">
                  <c:v>2.0344270000000001E-2</c:v>
                </c:pt>
                <c:pt idx="3143">
                  <c:v>2.0346349999999999E-2</c:v>
                </c:pt>
                <c:pt idx="3144">
                  <c:v>2.0348640000000001E-2</c:v>
                </c:pt>
                <c:pt idx="3145">
                  <c:v>2.0348640000000001E-2</c:v>
                </c:pt>
                <c:pt idx="3146">
                  <c:v>2.0351040000000001E-2</c:v>
                </c:pt>
                <c:pt idx="3147">
                  <c:v>2.035317E-2</c:v>
                </c:pt>
                <c:pt idx="3148">
                  <c:v>2.0355519999999998E-2</c:v>
                </c:pt>
                <c:pt idx="3149">
                  <c:v>2.0357759999999999E-2</c:v>
                </c:pt>
                <c:pt idx="3150">
                  <c:v>2.035963E-2</c:v>
                </c:pt>
                <c:pt idx="3151">
                  <c:v>2.035963E-2</c:v>
                </c:pt>
                <c:pt idx="3152">
                  <c:v>2.0361919999999999E-2</c:v>
                </c:pt>
                <c:pt idx="3153">
                  <c:v>2.036437E-2</c:v>
                </c:pt>
                <c:pt idx="3154">
                  <c:v>2.036661E-2</c:v>
                </c:pt>
                <c:pt idx="3155">
                  <c:v>2.036837E-2</c:v>
                </c:pt>
                <c:pt idx="3156">
                  <c:v>2.0370829999999999E-2</c:v>
                </c:pt>
                <c:pt idx="3157">
                  <c:v>2.0370829999999999E-2</c:v>
                </c:pt>
                <c:pt idx="3158">
                  <c:v>2.0372749999999998E-2</c:v>
                </c:pt>
                <c:pt idx="3159">
                  <c:v>2.0375250000000001E-2</c:v>
                </c:pt>
                <c:pt idx="3160">
                  <c:v>2.0376910000000002E-2</c:v>
                </c:pt>
                <c:pt idx="3161">
                  <c:v>2.0378609999999998E-2</c:v>
                </c:pt>
                <c:pt idx="3162">
                  <c:v>2.0380590000000001E-2</c:v>
                </c:pt>
                <c:pt idx="3163">
                  <c:v>2.0380590000000001E-2</c:v>
                </c:pt>
                <c:pt idx="3164">
                  <c:v>2.038336E-2</c:v>
                </c:pt>
                <c:pt idx="3165">
                  <c:v>2.038448E-2</c:v>
                </c:pt>
                <c:pt idx="3166">
                  <c:v>2.0386560000000001E-2</c:v>
                </c:pt>
                <c:pt idx="3167">
                  <c:v>2.0388369999999999E-2</c:v>
                </c:pt>
                <c:pt idx="3168">
                  <c:v>2.0390829999999999E-2</c:v>
                </c:pt>
                <c:pt idx="3169">
                  <c:v>2.0390829999999999E-2</c:v>
                </c:pt>
                <c:pt idx="3170">
                  <c:v>2.0392960000000002E-2</c:v>
                </c:pt>
                <c:pt idx="3171">
                  <c:v>2.0395569999999998E-2</c:v>
                </c:pt>
                <c:pt idx="3172">
                  <c:v>2.0397439999999999E-2</c:v>
                </c:pt>
                <c:pt idx="3173">
                  <c:v>2.0400160000000001E-2</c:v>
                </c:pt>
                <c:pt idx="3174">
                  <c:v>2.0401969999999998E-2</c:v>
                </c:pt>
                <c:pt idx="3175">
                  <c:v>2.0401969999999998E-2</c:v>
                </c:pt>
                <c:pt idx="3176">
                  <c:v>2.0404269999999999E-2</c:v>
                </c:pt>
                <c:pt idx="3177">
                  <c:v>2.040635E-2</c:v>
                </c:pt>
                <c:pt idx="3178">
                  <c:v>2.0408849999999999E-2</c:v>
                </c:pt>
                <c:pt idx="3179">
                  <c:v>2.0410560000000001E-2</c:v>
                </c:pt>
                <c:pt idx="3180">
                  <c:v>2.041275E-2</c:v>
                </c:pt>
                <c:pt idx="3181">
                  <c:v>2.041275E-2</c:v>
                </c:pt>
                <c:pt idx="3182">
                  <c:v>2.0414769999999999E-2</c:v>
                </c:pt>
                <c:pt idx="3183">
                  <c:v>2.041685E-2</c:v>
                </c:pt>
                <c:pt idx="3184">
                  <c:v>2.0418559999999999E-2</c:v>
                </c:pt>
                <c:pt idx="3185">
                  <c:v>2.0420480000000001E-2</c:v>
                </c:pt>
                <c:pt idx="3186">
                  <c:v>2.0423090000000001E-2</c:v>
                </c:pt>
                <c:pt idx="3187">
                  <c:v>2.0423090000000001E-2</c:v>
                </c:pt>
                <c:pt idx="3188">
                  <c:v>2.0419679999999999E-2</c:v>
                </c:pt>
                <c:pt idx="3189">
                  <c:v>2.042277E-2</c:v>
                </c:pt>
                <c:pt idx="3190">
                  <c:v>2.0424850000000001E-2</c:v>
                </c:pt>
                <c:pt idx="3191">
                  <c:v>2.0426509999999998E-2</c:v>
                </c:pt>
                <c:pt idx="3192">
                  <c:v>2.0428910000000002E-2</c:v>
                </c:pt>
                <c:pt idx="3193">
                  <c:v>2.0428910000000002E-2</c:v>
                </c:pt>
                <c:pt idx="3194">
                  <c:v>2.0430670000000001E-2</c:v>
                </c:pt>
                <c:pt idx="3195">
                  <c:v>2.0432849999999999E-2</c:v>
                </c:pt>
                <c:pt idx="3196">
                  <c:v>2.0435410000000001E-2</c:v>
                </c:pt>
                <c:pt idx="3197">
                  <c:v>2.04376E-2</c:v>
                </c:pt>
                <c:pt idx="3198">
                  <c:v>2.0439570000000001E-2</c:v>
                </c:pt>
                <c:pt idx="3199">
                  <c:v>2.0439570000000001E-2</c:v>
                </c:pt>
                <c:pt idx="3200">
                  <c:v>2.044176E-2</c:v>
                </c:pt>
                <c:pt idx="3201">
                  <c:v>2.0444E-2</c:v>
                </c:pt>
                <c:pt idx="3202">
                  <c:v>2.0446240000000001E-2</c:v>
                </c:pt>
                <c:pt idx="3203">
                  <c:v>2.044816E-2</c:v>
                </c:pt>
                <c:pt idx="3204">
                  <c:v>2.0450240000000001E-2</c:v>
                </c:pt>
                <c:pt idx="3205">
                  <c:v>2.0450240000000001E-2</c:v>
                </c:pt>
                <c:pt idx="3206">
                  <c:v>2.0452479999999999E-2</c:v>
                </c:pt>
                <c:pt idx="3207">
                  <c:v>2.045483E-2</c:v>
                </c:pt>
                <c:pt idx="3208">
                  <c:v>2.0457280000000001E-2</c:v>
                </c:pt>
                <c:pt idx="3209">
                  <c:v>2.045893E-2</c:v>
                </c:pt>
                <c:pt idx="3210">
                  <c:v>2.0461170000000001E-2</c:v>
                </c:pt>
                <c:pt idx="3211">
                  <c:v>2.0462930000000001E-2</c:v>
                </c:pt>
                <c:pt idx="3212">
                  <c:v>2.0462930000000001E-2</c:v>
                </c:pt>
                <c:pt idx="3213">
                  <c:v>2.0464909999999999E-2</c:v>
                </c:pt>
                <c:pt idx="3214">
                  <c:v>2.0466829999999998E-2</c:v>
                </c:pt>
                <c:pt idx="3215">
                  <c:v>2.0469230000000001E-2</c:v>
                </c:pt>
                <c:pt idx="3216">
                  <c:v>2.0471360000000001E-2</c:v>
                </c:pt>
                <c:pt idx="3217">
                  <c:v>2.0473649999999999E-2</c:v>
                </c:pt>
                <c:pt idx="3218">
                  <c:v>2.0473649999999999E-2</c:v>
                </c:pt>
                <c:pt idx="3219">
                  <c:v>2.0475520000000001E-2</c:v>
                </c:pt>
                <c:pt idx="3220">
                  <c:v>2.0477390000000002E-2</c:v>
                </c:pt>
                <c:pt idx="3221">
                  <c:v>2.0479839999999999E-2</c:v>
                </c:pt>
                <c:pt idx="3222">
                  <c:v>2.0481650000000001E-2</c:v>
                </c:pt>
                <c:pt idx="3223">
                  <c:v>2.0483729999999999E-2</c:v>
                </c:pt>
                <c:pt idx="3224">
                  <c:v>2.0483729999999999E-2</c:v>
                </c:pt>
                <c:pt idx="3225">
                  <c:v>2.0485550000000002E-2</c:v>
                </c:pt>
                <c:pt idx="3226">
                  <c:v>2.048757E-2</c:v>
                </c:pt>
                <c:pt idx="3227">
                  <c:v>2.048987E-2</c:v>
                </c:pt>
                <c:pt idx="3228">
                  <c:v>2.049163E-2</c:v>
                </c:pt>
                <c:pt idx="3229">
                  <c:v>2.0493330000000001E-2</c:v>
                </c:pt>
                <c:pt idx="3230">
                  <c:v>2.0493330000000001E-2</c:v>
                </c:pt>
                <c:pt idx="3231">
                  <c:v>2.0495679999999999E-2</c:v>
                </c:pt>
                <c:pt idx="3232">
                  <c:v>2.049776E-2</c:v>
                </c:pt>
                <c:pt idx="3233">
                  <c:v>2.0499679999999999E-2</c:v>
                </c:pt>
                <c:pt idx="3234">
                  <c:v>2.050165E-2</c:v>
                </c:pt>
                <c:pt idx="3235">
                  <c:v>2.0503790000000001E-2</c:v>
                </c:pt>
                <c:pt idx="3236">
                  <c:v>2.0503790000000001E-2</c:v>
                </c:pt>
                <c:pt idx="3237">
                  <c:v>2.050565E-2</c:v>
                </c:pt>
                <c:pt idx="3238">
                  <c:v>2.0507520000000001E-2</c:v>
                </c:pt>
                <c:pt idx="3239">
                  <c:v>2.0509119999999999E-2</c:v>
                </c:pt>
                <c:pt idx="3240">
                  <c:v>2.0511359999999999E-2</c:v>
                </c:pt>
                <c:pt idx="3241">
                  <c:v>2.0513549999999998E-2</c:v>
                </c:pt>
                <c:pt idx="3242">
                  <c:v>2.0513549999999998E-2</c:v>
                </c:pt>
                <c:pt idx="3243">
                  <c:v>2.0516E-2</c:v>
                </c:pt>
                <c:pt idx="3244">
                  <c:v>2.0518080000000001E-2</c:v>
                </c:pt>
                <c:pt idx="3245">
                  <c:v>2.052E-2</c:v>
                </c:pt>
                <c:pt idx="3246">
                  <c:v>2.052213E-2</c:v>
                </c:pt>
                <c:pt idx="3247">
                  <c:v>2.0524529999999999E-2</c:v>
                </c:pt>
                <c:pt idx="3248">
                  <c:v>2.0524529999999999E-2</c:v>
                </c:pt>
                <c:pt idx="3249">
                  <c:v>2.052619E-2</c:v>
                </c:pt>
                <c:pt idx="3250">
                  <c:v>2.0528000000000001E-2</c:v>
                </c:pt>
                <c:pt idx="3251">
                  <c:v>2.053029E-2</c:v>
                </c:pt>
                <c:pt idx="3252">
                  <c:v>2.0533329999999999E-2</c:v>
                </c:pt>
                <c:pt idx="3253">
                  <c:v>2.0534989999999999E-2</c:v>
                </c:pt>
                <c:pt idx="3254">
                  <c:v>2.0534989999999999E-2</c:v>
                </c:pt>
                <c:pt idx="3255">
                  <c:v>2.0537010000000001E-2</c:v>
                </c:pt>
                <c:pt idx="3256">
                  <c:v>2.0538879999999999E-2</c:v>
                </c:pt>
                <c:pt idx="3257">
                  <c:v>2.0540159999999998E-2</c:v>
                </c:pt>
                <c:pt idx="3258">
                  <c:v>2.0542669999999999E-2</c:v>
                </c:pt>
                <c:pt idx="3259">
                  <c:v>2.0544639999999999E-2</c:v>
                </c:pt>
                <c:pt idx="3260">
                  <c:v>2.0544639999999999E-2</c:v>
                </c:pt>
                <c:pt idx="3261">
                  <c:v>2.054651E-2</c:v>
                </c:pt>
                <c:pt idx="3262">
                  <c:v>2.0548690000000001E-2</c:v>
                </c:pt>
                <c:pt idx="3263">
                  <c:v>2.055067E-2</c:v>
                </c:pt>
                <c:pt idx="3264">
                  <c:v>2.055264E-2</c:v>
                </c:pt>
                <c:pt idx="3265">
                  <c:v>2.055419E-2</c:v>
                </c:pt>
                <c:pt idx="3266">
                  <c:v>2.055419E-2</c:v>
                </c:pt>
                <c:pt idx="3267">
                  <c:v>2.0556959999999999E-2</c:v>
                </c:pt>
                <c:pt idx="3268">
                  <c:v>2.0559520000000001E-2</c:v>
                </c:pt>
                <c:pt idx="3269">
                  <c:v>2.0561010000000001E-2</c:v>
                </c:pt>
                <c:pt idx="3270">
                  <c:v>2.056272E-2</c:v>
                </c:pt>
                <c:pt idx="3271">
                  <c:v>2.0565279999999998E-2</c:v>
                </c:pt>
                <c:pt idx="3272">
                  <c:v>2.0565279999999998E-2</c:v>
                </c:pt>
                <c:pt idx="3273">
                  <c:v>2.0566930000000001E-2</c:v>
                </c:pt>
                <c:pt idx="3274">
                  <c:v>2.0568590000000001E-2</c:v>
                </c:pt>
                <c:pt idx="3275">
                  <c:v>2.0570189999999999E-2</c:v>
                </c:pt>
                <c:pt idx="3276">
                  <c:v>2.0572110000000001E-2</c:v>
                </c:pt>
                <c:pt idx="3277">
                  <c:v>2.0574080000000002E-2</c:v>
                </c:pt>
                <c:pt idx="3278">
                  <c:v>2.0576270000000001E-2</c:v>
                </c:pt>
                <c:pt idx="3279">
                  <c:v>2.0576270000000001E-2</c:v>
                </c:pt>
                <c:pt idx="3280">
                  <c:v>2.05784E-2</c:v>
                </c:pt>
                <c:pt idx="3281">
                  <c:v>2.0580210000000002E-2</c:v>
                </c:pt>
                <c:pt idx="3282">
                  <c:v>2.0582400000000001E-2</c:v>
                </c:pt>
                <c:pt idx="3283">
                  <c:v>2.0584160000000001E-2</c:v>
                </c:pt>
                <c:pt idx="3284">
                  <c:v>2.0586030000000002E-2</c:v>
                </c:pt>
                <c:pt idx="3285">
                  <c:v>2.0586030000000002E-2</c:v>
                </c:pt>
                <c:pt idx="3286">
                  <c:v>2.058811E-2</c:v>
                </c:pt>
                <c:pt idx="3287">
                  <c:v>2.0589710000000001E-2</c:v>
                </c:pt>
                <c:pt idx="3288">
                  <c:v>2.0591729999999999E-2</c:v>
                </c:pt>
                <c:pt idx="3289">
                  <c:v>2.0593759999999999E-2</c:v>
                </c:pt>
                <c:pt idx="3290">
                  <c:v>2.0595789999999999E-2</c:v>
                </c:pt>
                <c:pt idx="3291">
                  <c:v>2.0595789999999999E-2</c:v>
                </c:pt>
                <c:pt idx="3292">
                  <c:v>2.0598080000000001E-2</c:v>
                </c:pt>
                <c:pt idx="3293">
                  <c:v>2.059973E-2</c:v>
                </c:pt>
                <c:pt idx="3294">
                  <c:v>2.0601709999999999E-2</c:v>
                </c:pt>
                <c:pt idx="3295">
                  <c:v>2.0603949999999999E-2</c:v>
                </c:pt>
                <c:pt idx="3296">
                  <c:v>2.0605869999999998E-2</c:v>
                </c:pt>
                <c:pt idx="3297">
                  <c:v>2.0605869999999998E-2</c:v>
                </c:pt>
                <c:pt idx="3298">
                  <c:v>2.0607469999999999E-2</c:v>
                </c:pt>
                <c:pt idx="3299">
                  <c:v>2.0609490000000001E-2</c:v>
                </c:pt>
                <c:pt idx="3300">
                  <c:v>2.061141E-2</c:v>
                </c:pt>
                <c:pt idx="3301">
                  <c:v>2.0613010000000001E-2</c:v>
                </c:pt>
                <c:pt idx="3302">
                  <c:v>2.0615250000000002E-2</c:v>
                </c:pt>
                <c:pt idx="3303">
                  <c:v>2.0615250000000002E-2</c:v>
                </c:pt>
                <c:pt idx="3304">
                  <c:v>2.0617070000000001E-2</c:v>
                </c:pt>
                <c:pt idx="3305">
                  <c:v>2.061899E-2</c:v>
                </c:pt>
                <c:pt idx="3306">
                  <c:v>2.0620800000000002E-2</c:v>
                </c:pt>
                <c:pt idx="3307">
                  <c:v>2.0622990000000001E-2</c:v>
                </c:pt>
                <c:pt idx="3308">
                  <c:v>2.062485E-2</c:v>
                </c:pt>
                <c:pt idx="3309">
                  <c:v>2.062485E-2</c:v>
                </c:pt>
                <c:pt idx="3310">
                  <c:v>2.0626240000000001E-2</c:v>
                </c:pt>
                <c:pt idx="3311">
                  <c:v>2.0628480000000001E-2</c:v>
                </c:pt>
                <c:pt idx="3312">
                  <c:v>2.0630450000000002E-2</c:v>
                </c:pt>
                <c:pt idx="3313">
                  <c:v>2.0632270000000001E-2</c:v>
                </c:pt>
                <c:pt idx="3314">
                  <c:v>2.0633869999999999E-2</c:v>
                </c:pt>
                <c:pt idx="3315">
                  <c:v>2.0633869999999999E-2</c:v>
                </c:pt>
                <c:pt idx="3316">
                  <c:v>2.063589E-2</c:v>
                </c:pt>
                <c:pt idx="3317">
                  <c:v>2.063808E-2</c:v>
                </c:pt>
                <c:pt idx="3318">
                  <c:v>2.0639149999999998E-2</c:v>
                </c:pt>
                <c:pt idx="3319">
                  <c:v>2.064144E-2</c:v>
                </c:pt>
                <c:pt idx="3320">
                  <c:v>2.0643729999999999E-2</c:v>
                </c:pt>
                <c:pt idx="3321">
                  <c:v>2.0643729999999999E-2</c:v>
                </c:pt>
                <c:pt idx="3322">
                  <c:v>2.0645279999999998E-2</c:v>
                </c:pt>
                <c:pt idx="3323">
                  <c:v>2.064709E-2</c:v>
                </c:pt>
                <c:pt idx="3324">
                  <c:v>2.0649170000000001E-2</c:v>
                </c:pt>
                <c:pt idx="3325">
                  <c:v>2.0650669999999999E-2</c:v>
                </c:pt>
                <c:pt idx="3326">
                  <c:v>2.0652690000000001E-2</c:v>
                </c:pt>
                <c:pt idx="3327">
                  <c:v>2.0652690000000001E-2</c:v>
                </c:pt>
                <c:pt idx="3328">
                  <c:v>2.0654240000000001E-2</c:v>
                </c:pt>
                <c:pt idx="3329">
                  <c:v>2.0656000000000001E-2</c:v>
                </c:pt>
                <c:pt idx="3330">
                  <c:v>2.065765E-2</c:v>
                </c:pt>
                <c:pt idx="3331">
                  <c:v>2.0659730000000001E-2</c:v>
                </c:pt>
                <c:pt idx="3332">
                  <c:v>2.066144E-2</c:v>
                </c:pt>
                <c:pt idx="3333">
                  <c:v>2.066144E-2</c:v>
                </c:pt>
                <c:pt idx="3334">
                  <c:v>2.0663089999999999E-2</c:v>
                </c:pt>
                <c:pt idx="3335">
                  <c:v>2.0665070000000001E-2</c:v>
                </c:pt>
                <c:pt idx="3336">
                  <c:v>2.06672E-2</c:v>
                </c:pt>
                <c:pt idx="3337">
                  <c:v>2.0668800000000001E-2</c:v>
                </c:pt>
                <c:pt idx="3338">
                  <c:v>2.0670770000000002E-2</c:v>
                </c:pt>
                <c:pt idx="3339">
                  <c:v>2.0670770000000002E-2</c:v>
                </c:pt>
                <c:pt idx="3340">
                  <c:v>2.0672800000000002E-2</c:v>
                </c:pt>
                <c:pt idx="3341">
                  <c:v>2.0674029999999999E-2</c:v>
                </c:pt>
                <c:pt idx="3342">
                  <c:v>2.0675570000000001E-2</c:v>
                </c:pt>
                <c:pt idx="3343">
                  <c:v>2.067749E-2</c:v>
                </c:pt>
                <c:pt idx="3344">
                  <c:v>2.0679570000000001E-2</c:v>
                </c:pt>
                <c:pt idx="3345">
                  <c:v>2.0679570000000001E-2</c:v>
                </c:pt>
                <c:pt idx="3346">
                  <c:v>2.068213E-2</c:v>
                </c:pt>
                <c:pt idx="3347">
                  <c:v>2.0683360000000001E-2</c:v>
                </c:pt>
                <c:pt idx="3348">
                  <c:v>2.068571E-2</c:v>
                </c:pt>
                <c:pt idx="3349">
                  <c:v>2.068789E-2</c:v>
                </c:pt>
                <c:pt idx="3350">
                  <c:v>2.0690030000000002E-2</c:v>
                </c:pt>
                <c:pt idx="3351">
                  <c:v>2.0691950000000001E-2</c:v>
                </c:pt>
                <c:pt idx="3352">
                  <c:v>2.0691950000000001E-2</c:v>
                </c:pt>
                <c:pt idx="3353">
                  <c:v>2.0693710000000001E-2</c:v>
                </c:pt>
                <c:pt idx="3354">
                  <c:v>2.069499E-2</c:v>
                </c:pt>
                <c:pt idx="3355">
                  <c:v>2.0697440000000001E-2</c:v>
                </c:pt>
                <c:pt idx="3356">
                  <c:v>2.069973E-2</c:v>
                </c:pt>
                <c:pt idx="3357">
                  <c:v>2.070112E-2</c:v>
                </c:pt>
                <c:pt idx="3358">
                  <c:v>2.070112E-2</c:v>
                </c:pt>
                <c:pt idx="3359">
                  <c:v>2.0702559999999998E-2</c:v>
                </c:pt>
                <c:pt idx="3360">
                  <c:v>2.0704960000000001E-2</c:v>
                </c:pt>
                <c:pt idx="3361">
                  <c:v>2.0706289999999999E-2</c:v>
                </c:pt>
                <c:pt idx="3362">
                  <c:v>2.0707679999999999E-2</c:v>
                </c:pt>
                <c:pt idx="3363">
                  <c:v>2.070992E-2</c:v>
                </c:pt>
                <c:pt idx="3364">
                  <c:v>2.070992E-2</c:v>
                </c:pt>
                <c:pt idx="3365">
                  <c:v>2.0711360000000002E-2</c:v>
                </c:pt>
                <c:pt idx="3366">
                  <c:v>2.0713599999999999E-2</c:v>
                </c:pt>
                <c:pt idx="3367">
                  <c:v>2.0715040000000001E-2</c:v>
                </c:pt>
                <c:pt idx="3368">
                  <c:v>2.0716849999999998E-2</c:v>
                </c:pt>
                <c:pt idx="3369">
                  <c:v>2.07192E-2</c:v>
                </c:pt>
                <c:pt idx="3370">
                  <c:v>2.07192E-2</c:v>
                </c:pt>
                <c:pt idx="3371">
                  <c:v>2.0721650000000001E-2</c:v>
                </c:pt>
                <c:pt idx="3372">
                  <c:v>2.0722669999999999E-2</c:v>
                </c:pt>
                <c:pt idx="3373">
                  <c:v>2.072475E-2</c:v>
                </c:pt>
                <c:pt idx="3374">
                  <c:v>2.072645E-2</c:v>
                </c:pt>
                <c:pt idx="3375">
                  <c:v>2.0728429999999999E-2</c:v>
                </c:pt>
                <c:pt idx="3376">
                  <c:v>2.0728429999999999E-2</c:v>
                </c:pt>
                <c:pt idx="3377">
                  <c:v>2.0730189999999999E-2</c:v>
                </c:pt>
                <c:pt idx="3378">
                  <c:v>2.0731949999999999E-2</c:v>
                </c:pt>
                <c:pt idx="3379">
                  <c:v>2.0733649999999999E-2</c:v>
                </c:pt>
                <c:pt idx="3380">
                  <c:v>2.0735150000000001E-2</c:v>
                </c:pt>
                <c:pt idx="3381">
                  <c:v>2.073707E-2</c:v>
                </c:pt>
                <c:pt idx="3382">
                  <c:v>2.073707E-2</c:v>
                </c:pt>
                <c:pt idx="3383">
                  <c:v>2.0738449999999999E-2</c:v>
                </c:pt>
                <c:pt idx="3384">
                  <c:v>2.0740160000000001E-2</c:v>
                </c:pt>
                <c:pt idx="3385">
                  <c:v>2.074192E-2</c:v>
                </c:pt>
                <c:pt idx="3386">
                  <c:v>2.0743040000000001E-2</c:v>
                </c:pt>
                <c:pt idx="3387">
                  <c:v>2.0745550000000001E-2</c:v>
                </c:pt>
                <c:pt idx="3388">
                  <c:v>2.0745550000000001E-2</c:v>
                </c:pt>
                <c:pt idx="3389">
                  <c:v>2.074747E-2</c:v>
                </c:pt>
                <c:pt idx="3390">
                  <c:v>2.074939E-2</c:v>
                </c:pt>
                <c:pt idx="3391">
                  <c:v>2.075136E-2</c:v>
                </c:pt>
                <c:pt idx="3392">
                  <c:v>2.0752639999999999E-2</c:v>
                </c:pt>
                <c:pt idx="3393">
                  <c:v>2.075488E-2</c:v>
                </c:pt>
                <c:pt idx="3394">
                  <c:v>2.075488E-2</c:v>
                </c:pt>
                <c:pt idx="3395">
                  <c:v>2.0756320000000002E-2</c:v>
                </c:pt>
                <c:pt idx="3396">
                  <c:v>2.0758289999999999E-2</c:v>
                </c:pt>
                <c:pt idx="3397">
                  <c:v>2.0760210000000001E-2</c:v>
                </c:pt>
                <c:pt idx="3398">
                  <c:v>2.0762079999999999E-2</c:v>
                </c:pt>
                <c:pt idx="3399">
                  <c:v>2.076331E-2</c:v>
                </c:pt>
                <c:pt idx="3400">
                  <c:v>2.076331E-2</c:v>
                </c:pt>
                <c:pt idx="3401">
                  <c:v>2.0765550000000001E-2</c:v>
                </c:pt>
                <c:pt idx="3402">
                  <c:v>2.0766719999999999E-2</c:v>
                </c:pt>
                <c:pt idx="3403">
                  <c:v>2.0769010000000001E-2</c:v>
                </c:pt>
                <c:pt idx="3404">
                  <c:v>2.0770670000000001E-2</c:v>
                </c:pt>
                <c:pt idx="3405">
                  <c:v>2.077184E-2</c:v>
                </c:pt>
                <c:pt idx="3406">
                  <c:v>2.077184E-2</c:v>
                </c:pt>
                <c:pt idx="3407">
                  <c:v>2.0773759999999999E-2</c:v>
                </c:pt>
                <c:pt idx="3408">
                  <c:v>2.077557E-2</c:v>
                </c:pt>
                <c:pt idx="3409">
                  <c:v>2.0777170000000001E-2</c:v>
                </c:pt>
                <c:pt idx="3410">
                  <c:v>2.0779309999999999E-2</c:v>
                </c:pt>
                <c:pt idx="3411">
                  <c:v>2.0781069999999999E-2</c:v>
                </c:pt>
                <c:pt idx="3412">
                  <c:v>2.0781069999999999E-2</c:v>
                </c:pt>
                <c:pt idx="3413">
                  <c:v>2.0782399999999999E-2</c:v>
                </c:pt>
                <c:pt idx="3414">
                  <c:v>2.0784690000000001E-2</c:v>
                </c:pt>
                <c:pt idx="3415">
                  <c:v>2.078613E-2</c:v>
                </c:pt>
                <c:pt idx="3416">
                  <c:v>2.078779E-2</c:v>
                </c:pt>
                <c:pt idx="3417">
                  <c:v>2.0788910000000001E-2</c:v>
                </c:pt>
                <c:pt idx="3418">
                  <c:v>2.0791629999999998E-2</c:v>
                </c:pt>
                <c:pt idx="3419">
                  <c:v>2.0791629999999998E-2</c:v>
                </c:pt>
                <c:pt idx="3420">
                  <c:v>2.0793229999999999E-2</c:v>
                </c:pt>
                <c:pt idx="3421">
                  <c:v>2.0795250000000001E-2</c:v>
                </c:pt>
                <c:pt idx="3422">
                  <c:v>2.0796800000000001E-2</c:v>
                </c:pt>
                <c:pt idx="3423">
                  <c:v>2.0798879999999999E-2</c:v>
                </c:pt>
                <c:pt idx="3424">
                  <c:v>2.0799890000000001E-2</c:v>
                </c:pt>
                <c:pt idx="3425">
                  <c:v>2.0799890000000001E-2</c:v>
                </c:pt>
                <c:pt idx="3426">
                  <c:v>2.08016E-2</c:v>
                </c:pt>
                <c:pt idx="3427">
                  <c:v>2.0803889999999998E-2</c:v>
                </c:pt>
                <c:pt idx="3428">
                  <c:v>2.0805230000000001E-2</c:v>
                </c:pt>
                <c:pt idx="3429">
                  <c:v>2.080736E-2</c:v>
                </c:pt>
                <c:pt idx="3430">
                  <c:v>2.0809009999999999E-2</c:v>
                </c:pt>
                <c:pt idx="3431">
                  <c:v>2.0809009999999999E-2</c:v>
                </c:pt>
                <c:pt idx="3432">
                  <c:v>2.081088E-2</c:v>
                </c:pt>
                <c:pt idx="3433">
                  <c:v>2.0813120000000001E-2</c:v>
                </c:pt>
                <c:pt idx="3434">
                  <c:v>2.0814079999999999E-2</c:v>
                </c:pt>
                <c:pt idx="3435">
                  <c:v>2.0815730000000001E-2</c:v>
                </c:pt>
                <c:pt idx="3436">
                  <c:v>2.0817120000000001E-2</c:v>
                </c:pt>
                <c:pt idx="3437">
                  <c:v>2.0817120000000001E-2</c:v>
                </c:pt>
                <c:pt idx="3438">
                  <c:v>2.0818989999999999E-2</c:v>
                </c:pt>
                <c:pt idx="3439">
                  <c:v>2.0820689999999999E-2</c:v>
                </c:pt>
                <c:pt idx="3440">
                  <c:v>2.0822190000000001E-2</c:v>
                </c:pt>
                <c:pt idx="3441">
                  <c:v>2.082405E-2</c:v>
                </c:pt>
                <c:pt idx="3442">
                  <c:v>2.08256E-2</c:v>
                </c:pt>
                <c:pt idx="3443">
                  <c:v>2.08256E-2</c:v>
                </c:pt>
                <c:pt idx="3444">
                  <c:v>2.082736E-2</c:v>
                </c:pt>
                <c:pt idx="3445">
                  <c:v>2.0828960000000001E-2</c:v>
                </c:pt>
                <c:pt idx="3446">
                  <c:v>2.083072E-2</c:v>
                </c:pt>
                <c:pt idx="3447">
                  <c:v>2.0832529999999998E-2</c:v>
                </c:pt>
                <c:pt idx="3448">
                  <c:v>2.0833810000000001E-2</c:v>
                </c:pt>
                <c:pt idx="3449">
                  <c:v>2.0833810000000001E-2</c:v>
                </c:pt>
                <c:pt idx="3450">
                  <c:v>2.0835360000000001E-2</c:v>
                </c:pt>
                <c:pt idx="3451">
                  <c:v>2.0837439999999999E-2</c:v>
                </c:pt>
                <c:pt idx="3452">
                  <c:v>2.0839090000000001E-2</c:v>
                </c:pt>
                <c:pt idx="3453">
                  <c:v>2.0841169999999999E-2</c:v>
                </c:pt>
                <c:pt idx="3454">
                  <c:v>2.0843469999999999E-2</c:v>
                </c:pt>
                <c:pt idx="3455">
                  <c:v>2.0843469999999999E-2</c:v>
                </c:pt>
                <c:pt idx="3456">
                  <c:v>2.0844640000000001E-2</c:v>
                </c:pt>
                <c:pt idx="3457">
                  <c:v>2.0846449999999999E-2</c:v>
                </c:pt>
                <c:pt idx="3458">
                  <c:v>2.0848160000000001E-2</c:v>
                </c:pt>
                <c:pt idx="3459">
                  <c:v>2.084971E-2</c:v>
                </c:pt>
                <c:pt idx="3460">
                  <c:v>2.0851310000000001E-2</c:v>
                </c:pt>
                <c:pt idx="3461">
                  <c:v>2.0851310000000001E-2</c:v>
                </c:pt>
                <c:pt idx="3462">
                  <c:v>2.0853170000000001E-2</c:v>
                </c:pt>
                <c:pt idx="3463">
                  <c:v>2.0854879999999999E-2</c:v>
                </c:pt>
                <c:pt idx="3464">
                  <c:v>2.085584E-2</c:v>
                </c:pt>
                <c:pt idx="3465">
                  <c:v>2.085797E-2</c:v>
                </c:pt>
                <c:pt idx="3466">
                  <c:v>2.0859249999999999E-2</c:v>
                </c:pt>
                <c:pt idx="3467">
                  <c:v>2.0859249999999999E-2</c:v>
                </c:pt>
                <c:pt idx="3468">
                  <c:v>2.086139E-2</c:v>
                </c:pt>
                <c:pt idx="3469">
                  <c:v>2.0863309999999999E-2</c:v>
                </c:pt>
                <c:pt idx="3470">
                  <c:v>2.0864799999999999E-2</c:v>
                </c:pt>
                <c:pt idx="3471">
                  <c:v>2.0866079999999999E-2</c:v>
                </c:pt>
                <c:pt idx="3472">
                  <c:v>2.0868000000000001E-2</c:v>
                </c:pt>
                <c:pt idx="3473">
                  <c:v>2.0868000000000001E-2</c:v>
                </c:pt>
                <c:pt idx="3474">
                  <c:v>2.0869329999999998E-2</c:v>
                </c:pt>
                <c:pt idx="3475">
                  <c:v>2.0870989999999999E-2</c:v>
                </c:pt>
                <c:pt idx="3476">
                  <c:v>2.0872430000000001E-2</c:v>
                </c:pt>
                <c:pt idx="3477">
                  <c:v>2.087429E-2</c:v>
                </c:pt>
                <c:pt idx="3478">
                  <c:v>2.087547E-2</c:v>
                </c:pt>
                <c:pt idx="3479">
                  <c:v>2.087547E-2</c:v>
                </c:pt>
                <c:pt idx="3480">
                  <c:v>2.087781E-2</c:v>
                </c:pt>
                <c:pt idx="3481">
                  <c:v>2.0879729999999999E-2</c:v>
                </c:pt>
                <c:pt idx="3482">
                  <c:v>2.088096E-2</c:v>
                </c:pt>
                <c:pt idx="3483">
                  <c:v>2.088272E-2</c:v>
                </c:pt>
                <c:pt idx="3484">
                  <c:v>2.088448E-2</c:v>
                </c:pt>
                <c:pt idx="3485">
                  <c:v>2.0885649999999999E-2</c:v>
                </c:pt>
                <c:pt idx="3486">
                  <c:v>2.0885649999999999E-2</c:v>
                </c:pt>
                <c:pt idx="3487">
                  <c:v>2.088752E-2</c:v>
                </c:pt>
                <c:pt idx="3488">
                  <c:v>2.088891E-2</c:v>
                </c:pt>
                <c:pt idx="3489">
                  <c:v>2.0890450000000001E-2</c:v>
                </c:pt>
                <c:pt idx="3490">
                  <c:v>2.0891679999999999E-2</c:v>
                </c:pt>
                <c:pt idx="3491">
                  <c:v>2.0893869999999998E-2</c:v>
                </c:pt>
                <c:pt idx="3492">
                  <c:v>2.0893869999999998E-2</c:v>
                </c:pt>
                <c:pt idx="3493">
                  <c:v>2.0895360000000002E-2</c:v>
                </c:pt>
                <c:pt idx="3494">
                  <c:v>2.0897389999999998E-2</c:v>
                </c:pt>
                <c:pt idx="3495">
                  <c:v>2.0898770000000001E-2</c:v>
                </c:pt>
                <c:pt idx="3496">
                  <c:v>2.0900800000000001E-2</c:v>
                </c:pt>
                <c:pt idx="3497">
                  <c:v>2.0900800000000001E-2</c:v>
                </c:pt>
                <c:pt idx="3498">
                  <c:v>2.0902560000000001E-2</c:v>
                </c:pt>
                <c:pt idx="3499">
                  <c:v>2.0903999999999999E-2</c:v>
                </c:pt>
                <c:pt idx="3500">
                  <c:v>2.090581E-2</c:v>
                </c:pt>
                <c:pt idx="3501">
                  <c:v>2.090763E-2</c:v>
                </c:pt>
                <c:pt idx="3502">
                  <c:v>2.0909069999999998E-2</c:v>
                </c:pt>
                <c:pt idx="3503">
                  <c:v>2.0910399999999999E-2</c:v>
                </c:pt>
                <c:pt idx="3504">
                  <c:v>2.0910399999999999E-2</c:v>
                </c:pt>
                <c:pt idx="3505">
                  <c:v>2.091264E-2</c:v>
                </c:pt>
                <c:pt idx="3506">
                  <c:v>2.0913810000000001E-2</c:v>
                </c:pt>
                <c:pt idx="3507">
                  <c:v>2.0915889999999999E-2</c:v>
                </c:pt>
                <c:pt idx="3508">
                  <c:v>2.091755E-2</c:v>
                </c:pt>
                <c:pt idx="3509">
                  <c:v>2.091925E-2</c:v>
                </c:pt>
                <c:pt idx="3510">
                  <c:v>2.091925E-2</c:v>
                </c:pt>
                <c:pt idx="3511">
                  <c:v>2.0920850000000001E-2</c:v>
                </c:pt>
                <c:pt idx="3512">
                  <c:v>2.0922030000000001E-2</c:v>
                </c:pt>
                <c:pt idx="3513">
                  <c:v>2.0923359999999998E-2</c:v>
                </c:pt>
                <c:pt idx="3514">
                  <c:v>2.0924959999999999E-2</c:v>
                </c:pt>
                <c:pt idx="3515">
                  <c:v>2.0926770000000001E-2</c:v>
                </c:pt>
                <c:pt idx="3516">
                  <c:v>2.0926770000000001E-2</c:v>
                </c:pt>
                <c:pt idx="3517">
                  <c:v>2.0928479999999999E-2</c:v>
                </c:pt>
                <c:pt idx="3518">
                  <c:v>2.0929389999999999E-2</c:v>
                </c:pt>
                <c:pt idx="3519">
                  <c:v>2.09312E-2</c:v>
                </c:pt>
                <c:pt idx="3520">
                  <c:v>2.093312E-2</c:v>
                </c:pt>
                <c:pt idx="3521">
                  <c:v>2.0934290000000001E-2</c:v>
                </c:pt>
                <c:pt idx="3522">
                  <c:v>2.0934290000000001E-2</c:v>
                </c:pt>
                <c:pt idx="3523">
                  <c:v>2.0935680000000002E-2</c:v>
                </c:pt>
                <c:pt idx="3524">
                  <c:v>2.0937170000000001E-2</c:v>
                </c:pt>
                <c:pt idx="3525">
                  <c:v>2.0939360000000001E-2</c:v>
                </c:pt>
                <c:pt idx="3526">
                  <c:v>2.0940690000000001E-2</c:v>
                </c:pt>
                <c:pt idx="3527">
                  <c:v>2.0942349999999998E-2</c:v>
                </c:pt>
                <c:pt idx="3528">
                  <c:v>2.0942349999999998E-2</c:v>
                </c:pt>
                <c:pt idx="3529">
                  <c:v>2.0943949999999999E-2</c:v>
                </c:pt>
                <c:pt idx="3530">
                  <c:v>2.0945869999999998E-2</c:v>
                </c:pt>
                <c:pt idx="3531">
                  <c:v>2.094768E-2</c:v>
                </c:pt>
                <c:pt idx="3532">
                  <c:v>2.0949229999999999E-2</c:v>
                </c:pt>
                <c:pt idx="3533">
                  <c:v>2.0950989999999999E-2</c:v>
                </c:pt>
                <c:pt idx="3534">
                  <c:v>2.0950989999999999E-2</c:v>
                </c:pt>
                <c:pt idx="3535">
                  <c:v>2.095232E-2</c:v>
                </c:pt>
                <c:pt idx="3536">
                  <c:v>2.095381E-2</c:v>
                </c:pt>
                <c:pt idx="3537">
                  <c:v>2.0955629999999999E-2</c:v>
                </c:pt>
                <c:pt idx="3538">
                  <c:v>2.0956909999999999E-2</c:v>
                </c:pt>
                <c:pt idx="3539">
                  <c:v>2.0958770000000002E-2</c:v>
                </c:pt>
                <c:pt idx="3540">
                  <c:v>2.0958770000000002E-2</c:v>
                </c:pt>
                <c:pt idx="3541">
                  <c:v>2.096021E-2</c:v>
                </c:pt>
                <c:pt idx="3542">
                  <c:v>2.096203E-2</c:v>
                </c:pt>
                <c:pt idx="3543">
                  <c:v>2.0963409999999998E-2</c:v>
                </c:pt>
                <c:pt idx="3544">
                  <c:v>2.096491E-2</c:v>
                </c:pt>
                <c:pt idx="3545">
                  <c:v>2.0966289999999999E-2</c:v>
                </c:pt>
                <c:pt idx="3546">
                  <c:v>2.0966289999999999E-2</c:v>
                </c:pt>
                <c:pt idx="3547">
                  <c:v>2.0967630000000001E-2</c:v>
                </c:pt>
                <c:pt idx="3548">
                  <c:v>2.096891E-2</c:v>
                </c:pt>
                <c:pt idx="3549">
                  <c:v>2.0970289999999999E-2</c:v>
                </c:pt>
                <c:pt idx="3550">
                  <c:v>2.097216E-2</c:v>
                </c:pt>
                <c:pt idx="3551">
                  <c:v>2.0973329999999998E-2</c:v>
                </c:pt>
                <c:pt idx="3552">
                  <c:v>2.0973329999999998E-2</c:v>
                </c:pt>
                <c:pt idx="3553">
                  <c:v>2.0975089999999998E-2</c:v>
                </c:pt>
                <c:pt idx="3554">
                  <c:v>2.097632E-2</c:v>
                </c:pt>
                <c:pt idx="3555">
                  <c:v>2.0978239999999999E-2</c:v>
                </c:pt>
                <c:pt idx="3556">
                  <c:v>2.0979790000000002E-2</c:v>
                </c:pt>
                <c:pt idx="3557">
                  <c:v>2.0981389999999999E-2</c:v>
                </c:pt>
                <c:pt idx="3558">
                  <c:v>2.0981389999999999E-2</c:v>
                </c:pt>
                <c:pt idx="3559">
                  <c:v>2.0982509999999999E-2</c:v>
                </c:pt>
                <c:pt idx="3560">
                  <c:v>2.0983999999999999E-2</c:v>
                </c:pt>
                <c:pt idx="3561">
                  <c:v>2.0985440000000001E-2</c:v>
                </c:pt>
                <c:pt idx="3562">
                  <c:v>2.098715E-2</c:v>
                </c:pt>
                <c:pt idx="3563">
                  <c:v>2.0988429999999999E-2</c:v>
                </c:pt>
                <c:pt idx="3564">
                  <c:v>2.0988429999999999E-2</c:v>
                </c:pt>
                <c:pt idx="3565">
                  <c:v>2.0990399999999999E-2</c:v>
                </c:pt>
                <c:pt idx="3566">
                  <c:v>2.0992110000000001E-2</c:v>
                </c:pt>
                <c:pt idx="3567">
                  <c:v>2.0993390000000001E-2</c:v>
                </c:pt>
                <c:pt idx="3568">
                  <c:v>2.0994829999999999E-2</c:v>
                </c:pt>
                <c:pt idx="3569">
                  <c:v>2.099637E-2</c:v>
                </c:pt>
                <c:pt idx="3570">
                  <c:v>2.0998289999999999E-2</c:v>
                </c:pt>
                <c:pt idx="3571">
                  <c:v>2.0998289999999999E-2</c:v>
                </c:pt>
                <c:pt idx="3572">
                  <c:v>2.099968E-2</c:v>
                </c:pt>
                <c:pt idx="3573">
                  <c:v>2.1001390000000002E-2</c:v>
                </c:pt>
                <c:pt idx="3574">
                  <c:v>2.1002449999999999E-2</c:v>
                </c:pt>
                <c:pt idx="3575">
                  <c:v>2.1004430000000001E-2</c:v>
                </c:pt>
                <c:pt idx="3576">
                  <c:v>2.1005650000000001E-2</c:v>
                </c:pt>
                <c:pt idx="3577">
                  <c:v>2.1005650000000001E-2</c:v>
                </c:pt>
                <c:pt idx="3578">
                  <c:v>2.1007250000000002E-2</c:v>
                </c:pt>
                <c:pt idx="3579">
                  <c:v>2.1008590000000001E-2</c:v>
                </c:pt>
                <c:pt idx="3580">
                  <c:v>2.100987E-2</c:v>
                </c:pt>
                <c:pt idx="3581">
                  <c:v>2.1011410000000001E-2</c:v>
                </c:pt>
                <c:pt idx="3582">
                  <c:v>2.1012909999999999E-2</c:v>
                </c:pt>
                <c:pt idx="3583">
                  <c:v>2.1012909999999999E-2</c:v>
                </c:pt>
                <c:pt idx="3584">
                  <c:v>2.1014720000000001E-2</c:v>
                </c:pt>
                <c:pt idx="3585">
                  <c:v>2.1016369999999999E-2</c:v>
                </c:pt>
                <c:pt idx="3586">
                  <c:v>2.1017870000000001E-2</c:v>
                </c:pt>
                <c:pt idx="3587">
                  <c:v>2.1019039999999999E-2</c:v>
                </c:pt>
                <c:pt idx="3588">
                  <c:v>2.1020799999999999E-2</c:v>
                </c:pt>
                <c:pt idx="3589">
                  <c:v>2.1020799999999999E-2</c:v>
                </c:pt>
                <c:pt idx="3590">
                  <c:v>2.1022240000000001E-2</c:v>
                </c:pt>
                <c:pt idx="3591">
                  <c:v>2.102389E-2</c:v>
                </c:pt>
                <c:pt idx="3592">
                  <c:v>2.1025439999999999E-2</c:v>
                </c:pt>
                <c:pt idx="3593">
                  <c:v>2.1026719999999999E-2</c:v>
                </c:pt>
                <c:pt idx="3594">
                  <c:v>2.1028270000000002E-2</c:v>
                </c:pt>
                <c:pt idx="3595">
                  <c:v>2.1028270000000002E-2</c:v>
                </c:pt>
                <c:pt idx="3596">
                  <c:v>2.1029969999999999E-2</c:v>
                </c:pt>
                <c:pt idx="3597">
                  <c:v>2.1031310000000001E-2</c:v>
                </c:pt>
                <c:pt idx="3598">
                  <c:v>2.103296E-2</c:v>
                </c:pt>
                <c:pt idx="3599">
                  <c:v>2.1033969999999999E-2</c:v>
                </c:pt>
                <c:pt idx="3600">
                  <c:v>2.1035470000000001E-2</c:v>
                </c:pt>
                <c:pt idx="3601">
                  <c:v>2.1035470000000001E-2</c:v>
                </c:pt>
                <c:pt idx="3602">
                  <c:v>2.1037009999999998E-2</c:v>
                </c:pt>
                <c:pt idx="3603">
                  <c:v>2.1038609999999999E-2</c:v>
                </c:pt>
                <c:pt idx="3604">
                  <c:v>2.104048E-2</c:v>
                </c:pt>
                <c:pt idx="3605">
                  <c:v>2.104203E-2</c:v>
                </c:pt>
                <c:pt idx="3606">
                  <c:v>2.104315E-2</c:v>
                </c:pt>
                <c:pt idx="3607">
                  <c:v>2.104315E-2</c:v>
                </c:pt>
                <c:pt idx="3608">
                  <c:v>2.1045009999999999E-2</c:v>
                </c:pt>
                <c:pt idx="3609">
                  <c:v>2.1046829999999999E-2</c:v>
                </c:pt>
                <c:pt idx="3610">
                  <c:v>2.104789E-2</c:v>
                </c:pt>
                <c:pt idx="3611">
                  <c:v>2.1049600000000002E-2</c:v>
                </c:pt>
                <c:pt idx="3612">
                  <c:v>2.1050719999999998E-2</c:v>
                </c:pt>
                <c:pt idx="3613">
                  <c:v>2.1050719999999998E-2</c:v>
                </c:pt>
                <c:pt idx="3614">
                  <c:v>2.1052109999999999E-2</c:v>
                </c:pt>
                <c:pt idx="3615">
                  <c:v>2.1053599999999999E-2</c:v>
                </c:pt>
                <c:pt idx="3616">
                  <c:v>2.1054989999999999E-2</c:v>
                </c:pt>
                <c:pt idx="3617">
                  <c:v>2.1056640000000001E-2</c:v>
                </c:pt>
                <c:pt idx="3618">
                  <c:v>2.1057759999999998E-2</c:v>
                </c:pt>
                <c:pt idx="3619">
                  <c:v>2.1057759999999998E-2</c:v>
                </c:pt>
                <c:pt idx="3620">
                  <c:v>2.1059729999999999E-2</c:v>
                </c:pt>
                <c:pt idx="3621">
                  <c:v>2.106096E-2</c:v>
                </c:pt>
                <c:pt idx="3622">
                  <c:v>2.1062350000000001E-2</c:v>
                </c:pt>
                <c:pt idx="3623">
                  <c:v>2.1064159999999998E-2</c:v>
                </c:pt>
                <c:pt idx="3624">
                  <c:v>2.1065649999999998E-2</c:v>
                </c:pt>
                <c:pt idx="3625">
                  <c:v>2.1065649999999998E-2</c:v>
                </c:pt>
                <c:pt idx="3626">
                  <c:v>2.1066560000000002E-2</c:v>
                </c:pt>
                <c:pt idx="3627">
                  <c:v>2.1067889999999999E-2</c:v>
                </c:pt>
                <c:pt idx="3628">
                  <c:v>2.106949E-2</c:v>
                </c:pt>
                <c:pt idx="3629">
                  <c:v>2.107125E-2</c:v>
                </c:pt>
                <c:pt idx="3630">
                  <c:v>2.107237E-2</c:v>
                </c:pt>
                <c:pt idx="3631">
                  <c:v>2.107237E-2</c:v>
                </c:pt>
                <c:pt idx="3632">
                  <c:v>2.1073809999999998E-2</c:v>
                </c:pt>
                <c:pt idx="3633">
                  <c:v>2.1075199999999999E-2</c:v>
                </c:pt>
                <c:pt idx="3634">
                  <c:v>2.1076270000000001E-2</c:v>
                </c:pt>
                <c:pt idx="3635">
                  <c:v>2.107771E-2</c:v>
                </c:pt>
                <c:pt idx="3636">
                  <c:v>2.1079629999999999E-2</c:v>
                </c:pt>
                <c:pt idx="3637">
                  <c:v>2.1079629999999999E-2</c:v>
                </c:pt>
                <c:pt idx="3638">
                  <c:v>2.1081119999999998E-2</c:v>
                </c:pt>
                <c:pt idx="3639">
                  <c:v>2.1082190000000001E-2</c:v>
                </c:pt>
                <c:pt idx="3640">
                  <c:v>2.1083520000000001E-2</c:v>
                </c:pt>
                <c:pt idx="3641">
                  <c:v>2.1084909999999998E-2</c:v>
                </c:pt>
                <c:pt idx="3642">
                  <c:v>2.1086290000000001E-2</c:v>
                </c:pt>
                <c:pt idx="3643">
                  <c:v>2.1087999999999999E-2</c:v>
                </c:pt>
                <c:pt idx="3644">
                  <c:v>2.1087999999999999E-2</c:v>
                </c:pt>
                <c:pt idx="3645">
                  <c:v>2.10896E-2</c:v>
                </c:pt>
                <c:pt idx="3646">
                  <c:v>2.109072E-2</c:v>
                </c:pt>
                <c:pt idx="3647">
                  <c:v>2.1092369999999999E-2</c:v>
                </c:pt>
                <c:pt idx="3648">
                  <c:v>2.1093710000000002E-2</c:v>
                </c:pt>
                <c:pt idx="3649">
                  <c:v>2.1095200000000001E-2</c:v>
                </c:pt>
                <c:pt idx="3650">
                  <c:v>2.1095200000000001E-2</c:v>
                </c:pt>
                <c:pt idx="3651">
                  <c:v>2.1096159999999999E-2</c:v>
                </c:pt>
                <c:pt idx="3652">
                  <c:v>2.1097649999999999E-2</c:v>
                </c:pt>
                <c:pt idx="3653">
                  <c:v>2.1099150000000001E-2</c:v>
                </c:pt>
                <c:pt idx="3654">
                  <c:v>2.1100480000000001E-2</c:v>
                </c:pt>
                <c:pt idx="3655">
                  <c:v>2.1101869999999998E-2</c:v>
                </c:pt>
                <c:pt idx="3656">
                  <c:v>2.1101869999999998E-2</c:v>
                </c:pt>
                <c:pt idx="3657">
                  <c:v>2.1103630000000002E-2</c:v>
                </c:pt>
                <c:pt idx="3658">
                  <c:v>2.1105169999999999E-2</c:v>
                </c:pt>
                <c:pt idx="3659">
                  <c:v>2.1106610000000001E-2</c:v>
                </c:pt>
                <c:pt idx="3660">
                  <c:v>2.110805E-2</c:v>
                </c:pt>
                <c:pt idx="3661">
                  <c:v>2.110944E-2</c:v>
                </c:pt>
                <c:pt idx="3662">
                  <c:v>2.110944E-2</c:v>
                </c:pt>
                <c:pt idx="3663">
                  <c:v>2.1110770000000001E-2</c:v>
                </c:pt>
                <c:pt idx="3664">
                  <c:v>2.1111890000000001E-2</c:v>
                </c:pt>
                <c:pt idx="3665">
                  <c:v>2.1113010000000001E-2</c:v>
                </c:pt>
                <c:pt idx="3666">
                  <c:v>2.111451E-2</c:v>
                </c:pt>
                <c:pt idx="3667">
                  <c:v>2.111621E-2</c:v>
                </c:pt>
                <c:pt idx="3668">
                  <c:v>2.111621E-2</c:v>
                </c:pt>
                <c:pt idx="3669">
                  <c:v>2.1117489999999999E-2</c:v>
                </c:pt>
                <c:pt idx="3670">
                  <c:v>2.1119039999999999E-2</c:v>
                </c:pt>
                <c:pt idx="3671">
                  <c:v>2.1120480000000001E-2</c:v>
                </c:pt>
                <c:pt idx="3672">
                  <c:v>2.112203E-2</c:v>
                </c:pt>
                <c:pt idx="3673">
                  <c:v>2.1123360000000001E-2</c:v>
                </c:pt>
                <c:pt idx="3674">
                  <c:v>2.1123360000000001E-2</c:v>
                </c:pt>
                <c:pt idx="3675">
                  <c:v>2.1124850000000001E-2</c:v>
                </c:pt>
                <c:pt idx="3676">
                  <c:v>2.1126289999999999E-2</c:v>
                </c:pt>
                <c:pt idx="3677">
                  <c:v>2.112779E-2</c:v>
                </c:pt>
                <c:pt idx="3678">
                  <c:v>2.112901E-2</c:v>
                </c:pt>
                <c:pt idx="3679">
                  <c:v>2.113077E-2</c:v>
                </c:pt>
                <c:pt idx="3680">
                  <c:v>2.113077E-2</c:v>
                </c:pt>
                <c:pt idx="3681">
                  <c:v>2.1131359999999998E-2</c:v>
                </c:pt>
                <c:pt idx="3682">
                  <c:v>2.1132959999999999E-2</c:v>
                </c:pt>
                <c:pt idx="3683">
                  <c:v>2.1134509999999999E-2</c:v>
                </c:pt>
                <c:pt idx="3684">
                  <c:v>2.1135729999999998E-2</c:v>
                </c:pt>
                <c:pt idx="3685">
                  <c:v>2.113717E-2</c:v>
                </c:pt>
                <c:pt idx="3686">
                  <c:v>2.113717E-2</c:v>
                </c:pt>
                <c:pt idx="3687">
                  <c:v>2.1138830000000001E-2</c:v>
                </c:pt>
                <c:pt idx="3688">
                  <c:v>2.114021E-2</c:v>
                </c:pt>
                <c:pt idx="3689">
                  <c:v>2.114123E-2</c:v>
                </c:pt>
                <c:pt idx="3690">
                  <c:v>2.1142669999999999E-2</c:v>
                </c:pt>
                <c:pt idx="3691">
                  <c:v>2.1143950000000002E-2</c:v>
                </c:pt>
                <c:pt idx="3692">
                  <c:v>2.1143950000000002E-2</c:v>
                </c:pt>
                <c:pt idx="3693">
                  <c:v>2.1145279999999999E-2</c:v>
                </c:pt>
                <c:pt idx="3694">
                  <c:v>2.1146290000000002E-2</c:v>
                </c:pt>
                <c:pt idx="3695">
                  <c:v>2.1147679999999999E-2</c:v>
                </c:pt>
                <c:pt idx="3696">
                  <c:v>2.1148799999999999E-2</c:v>
                </c:pt>
                <c:pt idx="3697">
                  <c:v>2.1150450000000001E-2</c:v>
                </c:pt>
                <c:pt idx="3698">
                  <c:v>2.1150450000000001E-2</c:v>
                </c:pt>
                <c:pt idx="3699">
                  <c:v>2.115179E-2</c:v>
                </c:pt>
                <c:pt idx="3700">
                  <c:v>2.115328E-2</c:v>
                </c:pt>
                <c:pt idx="3701">
                  <c:v>2.1154929999999999E-2</c:v>
                </c:pt>
                <c:pt idx="3702">
                  <c:v>2.1156109999999999E-2</c:v>
                </c:pt>
                <c:pt idx="3703">
                  <c:v>2.1157490000000001E-2</c:v>
                </c:pt>
                <c:pt idx="3704">
                  <c:v>2.1157490000000001E-2</c:v>
                </c:pt>
                <c:pt idx="3705">
                  <c:v>2.11592E-2</c:v>
                </c:pt>
                <c:pt idx="3706">
                  <c:v>2.1160479999999999E-2</c:v>
                </c:pt>
                <c:pt idx="3707">
                  <c:v>2.1161920000000001E-2</c:v>
                </c:pt>
                <c:pt idx="3708">
                  <c:v>2.1162770000000001E-2</c:v>
                </c:pt>
                <c:pt idx="3709">
                  <c:v>2.1164160000000001E-2</c:v>
                </c:pt>
                <c:pt idx="3710">
                  <c:v>2.1165389999999999E-2</c:v>
                </c:pt>
                <c:pt idx="3711">
                  <c:v>2.1165389999999999E-2</c:v>
                </c:pt>
                <c:pt idx="3712">
                  <c:v>2.1166509999999999E-2</c:v>
                </c:pt>
                <c:pt idx="3713">
                  <c:v>2.1168159999999998E-2</c:v>
                </c:pt>
                <c:pt idx="3714">
                  <c:v>2.1169489999999999E-2</c:v>
                </c:pt>
                <c:pt idx="3715">
                  <c:v>2.117115E-2</c:v>
                </c:pt>
                <c:pt idx="3716">
                  <c:v>2.1171840000000001E-2</c:v>
                </c:pt>
                <c:pt idx="3717">
                  <c:v>2.1171840000000001E-2</c:v>
                </c:pt>
                <c:pt idx="3718">
                  <c:v>2.1173279999999999E-2</c:v>
                </c:pt>
                <c:pt idx="3719">
                  <c:v>2.1174510000000001E-2</c:v>
                </c:pt>
                <c:pt idx="3720">
                  <c:v>2.1175889999999999E-2</c:v>
                </c:pt>
                <c:pt idx="3721">
                  <c:v>2.1176799999999999E-2</c:v>
                </c:pt>
                <c:pt idx="3722">
                  <c:v>2.1178289999999999E-2</c:v>
                </c:pt>
                <c:pt idx="3723">
                  <c:v>2.1178289999999999E-2</c:v>
                </c:pt>
                <c:pt idx="3724">
                  <c:v>2.1180210000000001E-2</c:v>
                </c:pt>
                <c:pt idx="3725">
                  <c:v>2.1181229999999999E-2</c:v>
                </c:pt>
                <c:pt idx="3726">
                  <c:v>2.1182670000000001E-2</c:v>
                </c:pt>
                <c:pt idx="3727">
                  <c:v>2.118389E-2</c:v>
                </c:pt>
                <c:pt idx="3728">
                  <c:v>2.1185389999999998E-2</c:v>
                </c:pt>
                <c:pt idx="3729">
                  <c:v>2.1185389999999998E-2</c:v>
                </c:pt>
                <c:pt idx="3730">
                  <c:v>2.1186030000000002E-2</c:v>
                </c:pt>
                <c:pt idx="3731">
                  <c:v>2.1187359999999999E-2</c:v>
                </c:pt>
                <c:pt idx="3732">
                  <c:v>2.1189070000000001E-2</c:v>
                </c:pt>
                <c:pt idx="3733">
                  <c:v>2.118971E-2</c:v>
                </c:pt>
                <c:pt idx="3734">
                  <c:v>2.1191519999999998E-2</c:v>
                </c:pt>
                <c:pt idx="3735">
                  <c:v>2.1191519999999998E-2</c:v>
                </c:pt>
                <c:pt idx="3736">
                  <c:v>2.1193070000000001E-2</c:v>
                </c:pt>
                <c:pt idx="3737">
                  <c:v>2.1194190000000002E-2</c:v>
                </c:pt>
                <c:pt idx="3738">
                  <c:v>2.1195519999999999E-2</c:v>
                </c:pt>
                <c:pt idx="3739">
                  <c:v>2.119685E-2</c:v>
                </c:pt>
                <c:pt idx="3740">
                  <c:v>2.119824E-2</c:v>
                </c:pt>
                <c:pt idx="3741">
                  <c:v>2.119824E-2</c:v>
                </c:pt>
                <c:pt idx="3742">
                  <c:v>2.1199679999999999E-2</c:v>
                </c:pt>
                <c:pt idx="3743">
                  <c:v>2.120091E-2</c:v>
                </c:pt>
                <c:pt idx="3744">
                  <c:v>2.1202450000000001E-2</c:v>
                </c:pt>
                <c:pt idx="3745">
                  <c:v>2.1203840000000002E-2</c:v>
                </c:pt>
                <c:pt idx="3746">
                  <c:v>2.1204799999999999E-2</c:v>
                </c:pt>
                <c:pt idx="3747">
                  <c:v>2.1204799999999999E-2</c:v>
                </c:pt>
                <c:pt idx="3748">
                  <c:v>2.120592E-2</c:v>
                </c:pt>
                <c:pt idx="3749">
                  <c:v>2.1207360000000001E-2</c:v>
                </c:pt>
                <c:pt idx="3750">
                  <c:v>2.1208479999999998E-2</c:v>
                </c:pt>
                <c:pt idx="3751">
                  <c:v>2.1209809999999999E-2</c:v>
                </c:pt>
                <c:pt idx="3752">
                  <c:v>2.121077E-2</c:v>
                </c:pt>
                <c:pt idx="3753">
                  <c:v>2.121077E-2</c:v>
                </c:pt>
                <c:pt idx="3754">
                  <c:v>2.1212269999999998E-2</c:v>
                </c:pt>
                <c:pt idx="3755">
                  <c:v>2.1213869999999999E-2</c:v>
                </c:pt>
                <c:pt idx="3756">
                  <c:v>2.1215089999999999E-2</c:v>
                </c:pt>
                <c:pt idx="3757">
                  <c:v>2.1216749999999999E-2</c:v>
                </c:pt>
                <c:pt idx="3758">
                  <c:v>2.121733E-2</c:v>
                </c:pt>
                <c:pt idx="3759">
                  <c:v>2.121733E-2</c:v>
                </c:pt>
                <c:pt idx="3760">
                  <c:v>2.1218399999999998E-2</c:v>
                </c:pt>
                <c:pt idx="3761">
                  <c:v>2.1220320000000001E-2</c:v>
                </c:pt>
                <c:pt idx="3762">
                  <c:v>2.1221070000000002E-2</c:v>
                </c:pt>
                <c:pt idx="3763">
                  <c:v>2.1222560000000001E-2</c:v>
                </c:pt>
                <c:pt idx="3764">
                  <c:v>2.1223680000000002E-2</c:v>
                </c:pt>
                <c:pt idx="3765">
                  <c:v>2.1223680000000002E-2</c:v>
                </c:pt>
                <c:pt idx="3766">
                  <c:v>2.1225330000000001E-2</c:v>
                </c:pt>
                <c:pt idx="3767">
                  <c:v>2.122688E-2</c:v>
                </c:pt>
                <c:pt idx="3768">
                  <c:v>2.1227889999999999E-2</c:v>
                </c:pt>
                <c:pt idx="3769">
                  <c:v>2.1229069999999999E-2</c:v>
                </c:pt>
                <c:pt idx="3770">
                  <c:v>2.123077E-2</c:v>
                </c:pt>
                <c:pt idx="3771">
                  <c:v>2.123077E-2</c:v>
                </c:pt>
                <c:pt idx="3772">
                  <c:v>2.123179E-2</c:v>
                </c:pt>
                <c:pt idx="3773">
                  <c:v>2.123301E-2</c:v>
                </c:pt>
                <c:pt idx="3774">
                  <c:v>2.1234289999999999E-2</c:v>
                </c:pt>
                <c:pt idx="3775">
                  <c:v>2.123568E-2</c:v>
                </c:pt>
                <c:pt idx="3776">
                  <c:v>2.1236910000000001E-2</c:v>
                </c:pt>
                <c:pt idx="3777">
                  <c:v>2.1238079999999999E-2</c:v>
                </c:pt>
                <c:pt idx="3778">
                  <c:v>2.1238079999999999E-2</c:v>
                </c:pt>
                <c:pt idx="3779">
                  <c:v>2.1239040000000001E-2</c:v>
                </c:pt>
                <c:pt idx="3780">
                  <c:v>2.1240479999999999E-2</c:v>
                </c:pt>
                <c:pt idx="3781">
                  <c:v>2.1241650000000001E-2</c:v>
                </c:pt>
                <c:pt idx="3782">
                  <c:v>2.1243410000000001E-2</c:v>
                </c:pt>
                <c:pt idx="3783">
                  <c:v>2.124405E-2</c:v>
                </c:pt>
                <c:pt idx="3784">
                  <c:v>2.124405E-2</c:v>
                </c:pt>
                <c:pt idx="3785">
                  <c:v>2.1245549999999998E-2</c:v>
                </c:pt>
                <c:pt idx="3786">
                  <c:v>2.124699E-2</c:v>
                </c:pt>
                <c:pt idx="3787">
                  <c:v>2.124784E-2</c:v>
                </c:pt>
                <c:pt idx="3788">
                  <c:v>2.1248639999999999E-2</c:v>
                </c:pt>
                <c:pt idx="3789">
                  <c:v>2.125024E-2</c:v>
                </c:pt>
                <c:pt idx="3790">
                  <c:v>2.125024E-2</c:v>
                </c:pt>
                <c:pt idx="3791">
                  <c:v>2.125173E-2</c:v>
                </c:pt>
                <c:pt idx="3792">
                  <c:v>2.1252960000000001E-2</c:v>
                </c:pt>
                <c:pt idx="3793">
                  <c:v>2.1254450000000001E-2</c:v>
                </c:pt>
                <c:pt idx="3794">
                  <c:v>2.1255360000000001E-2</c:v>
                </c:pt>
                <c:pt idx="3795">
                  <c:v>2.1256799999999999E-2</c:v>
                </c:pt>
                <c:pt idx="3796">
                  <c:v>2.1256799999999999E-2</c:v>
                </c:pt>
                <c:pt idx="3797">
                  <c:v>2.1257809999999999E-2</c:v>
                </c:pt>
                <c:pt idx="3798">
                  <c:v>2.1258989999999998E-2</c:v>
                </c:pt>
                <c:pt idx="3799">
                  <c:v>2.1260749999999998E-2</c:v>
                </c:pt>
                <c:pt idx="3800">
                  <c:v>2.1261329999999998E-2</c:v>
                </c:pt>
                <c:pt idx="3801">
                  <c:v>2.1262880000000001E-2</c:v>
                </c:pt>
                <c:pt idx="3802">
                  <c:v>2.1262880000000001E-2</c:v>
                </c:pt>
                <c:pt idx="3803">
                  <c:v>2.1264209999999999E-2</c:v>
                </c:pt>
                <c:pt idx="3804">
                  <c:v>2.1265389999999999E-2</c:v>
                </c:pt>
                <c:pt idx="3805">
                  <c:v>2.1266879999999998E-2</c:v>
                </c:pt>
                <c:pt idx="3806">
                  <c:v>2.1268209999999999E-2</c:v>
                </c:pt>
                <c:pt idx="3807">
                  <c:v>2.1269489999999999E-2</c:v>
                </c:pt>
                <c:pt idx="3808">
                  <c:v>2.1269489999999999E-2</c:v>
                </c:pt>
                <c:pt idx="3809">
                  <c:v>2.1270609999999999E-2</c:v>
                </c:pt>
                <c:pt idx="3810">
                  <c:v>2.1271999999999999E-2</c:v>
                </c:pt>
                <c:pt idx="3811">
                  <c:v>2.127269E-2</c:v>
                </c:pt>
                <c:pt idx="3812">
                  <c:v>2.1274669999999999E-2</c:v>
                </c:pt>
                <c:pt idx="3813">
                  <c:v>2.1275200000000001E-2</c:v>
                </c:pt>
                <c:pt idx="3814">
                  <c:v>2.1275200000000001E-2</c:v>
                </c:pt>
                <c:pt idx="3815">
                  <c:v>2.1276529999999998E-2</c:v>
                </c:pt>
                <c:pt idx="3816">
                  <c:v>2.1277549999999999E-2</c:v>
                </c:pt>
                <c:pt idx="3817">
                  <c:v>2.1279200000000002E-2</c:v>
                </c:pt>
                <c:pt idx="3818">
                  <c:v>2.1280049999999998E-2</c:v>
                </c:pt>
                <c:pt idx="3819">
                  <c:v>2.128128E-2</c:v>
                </c:pt>
                <c:pt idx="3820">
                  <c:v>2.128128E-2</c:v>
                </c:pt>
                <c:pt idx="3821">
                  <c:v>2.12824E-2</c:v>
                </c:pt>
                <c:pt idx="3822">
                  <c:v>2.1284109999999998E-2</c:v>
                </c:pt>
                <c:pt idx="3823">
                  <c:v>2.12848E-2</c:v>
                </c:pt>
                <c:pt idx="3824">
                  <c:v>2.12864E-2</c:v>
                </c:pt>
                <c:pt idx="3825">
                  <c:v>2.1287360000000002E-2</c:v>
                </c:pt>
                <c:pt idx="3826">
                  <c:v>2.1287360000000002E-2</c:v>
                </c:pt>
                <c:pt idx="3827">
                  <c:v>2.1288850000000002E-2</c:v>
                </c:pt>
                <c:pt idx="3828">
                  <c:v>2.1290030000000001E-2</c:v>
                </c:pt>
                <c:pt idx="3829">
                  <c:v>2.12912E-2</c:v>
                </c:pt>
                <c:pt idx="3830">
                  <c:v>2.1292640000000002E-2</c:v>
                </c:pt>
                <c:pt idx="3831">
                  <c:v>2.1293550000000001E-2</c:v>
                </c:pt>
                <c:pt idx="3832">
                  <c:v>2.1293550000000001E-2</c:v>
                </c:pt>
                <c:pt idx="3833">
                  <c:v>2.1294400000000002E-2</c:v>
                </c:pt>
                <c:pt idx="3834">
                  <c:v>2.1295950000000001E-2</c:v>
                </c:pt>
                <c:pt idx="3835">
                  <c:v>2.12976E-2</c:v>
                </c:pt>
                <c:pt idx="3836">
                  <c:v>2.129851E-2</c:v>
                </c:pt>
                <c:pt idx="3837">
                  <c:v>2.1300320000000001E-2</c:v>
                </c:pt>
                <c:pt idx="3838">
                  <c:v>2.1300320000000001E-2</c:v>
                </c:pt>
                <c:pt idx="3839">
                  <c:v>2.130112E-2</c:v>
                </c:pt>
                <c:pt idx="3840">
                  <c:v>2.130224E-2</c:v>
                </c:pt>
                <c:pt idx="3841">
                  <c:v>2.130363E-2</c:v>
                </c:pt>
                <c:pt idx="3842">
                  <c:v>2.1304690000000001E-2</c:v>
                </c:pt>
                <c:pt idx="3843">
                  <c:v>2.1305549999999999E-2</c:v>
                </c:pt>
                <c:pt idx="3844">
                  <c:v>2.130688E-2</c:v>
                </c:pt>
                <c:pt idx="3845">
                  <c:v>2.130688E-2</c:v>
                </c:pt>
                <c:pt idx="3846">
                  <c:v>2.1308319999999999E-2</c:v>
                </c:pt>
                <c:pt idx="3847">
                  <c:v>2.1309709999999999E-2</c:v>
                </c:pt>
                <c:pt idx="3848">
                  <c:v>2.1310030000000001E-2</c:v>
                </c:pt>
                <c:pt idx="3849">
                  <c:v>2.1311150000000001E-2</c:v>
                </c:pt>
                <c:pt idx="3850">
                  <c:v>2.1313120000000001E-2</c:v>
                </c:pt>
                <c:pt idx="3851">
                  <c:v>2.1313120000000001E-2</c:v>
                </c:pt>
                <c:pt idx="3852">
                  <c:v>2.1313809999999999E-2</c:v>
                </c:pt>
                <c:pt idx="3853">
                  <c:v>2.1314880000000001E-2</c:v>
                </c:pt>
                <c:pt idx="3854">
                  <c:v>2.1315890000000001E-2</c:v>
                </c:pt>
                <c:pt idx="3855">
                  <c:v>2.1317280000000001E-2</c:v>
                </c:pt>
                <c:pt idx="3856">
                  <c:v>2.131883E-2</c:v>
                </c:pt>
                <c:pt idx="3857">
                  <c:v>2.131883E-2</c:v>
                </c:pt>
                <c:pt idx="3858">
                  <c:v>2.1319999999999999E-2</c:v>
                </c:pt>
                <c:pt idx="3859">
                  <c:v>2.1320639999999998E-2</c:v>
                </c:pt>
                <c:pt idx="3860">
                  <c:v>2.13216E-2</c:v>
                </c:pt>
                <c:pt idx="3861">
                  <c:v>2.1323089999999999E-2</c:v>
                </c:pt>
                <c:pt idx="3862">
                  <c:v>2.1323519999999999E-2</c:v>
                </c:pt>
                <c:pt idx="3863">
                  <c:v>2.1323519999999999E-2</c:v>
                </c:pt>
                <c:pt idx="3864">
                  <c:v>2.132448E-2</c:v>
                </c:pt>
                <c:pt idx="3865">
                  <c:v>2.1326560000000001E-2</c:v>
                </c:pt>
                <c:pt idx="3866">
                  <c:v>2.1327039999999998E-2</c:v>
                </c:pt>
                <c:pt idx="3867">
                  <c:v>2.1328429999999999E-2</c:v>
                </c:pt>
                <c:pt idx="3868">
                  <c:v>2.132949E-2</c:v>
                </c:pt>
                <c:pt idx="3869">
                  <c:v>2.132949E-2</c:v>
                </c:pt>
                <c:pt idx="3870">
                  <c:v>2.133115E-2</c:v>
                </c:pt>
                <c:pt idx="3871">
                  <c:v>2.1332429999999999E-2</c:v>
                </c:pt>
                <c:pt idx="3872">
                  <c:v>2.1333390000000001E-2</c:v>
                </c:pt>
                <c:pt idx="3873">
                  <c:v>2.1334769999999999E-2</c:v>
                </c:pt>
                <c:pt idx="3874">
                  <c:v>2.1335730000000001E-2</c:v>
                </c:pt>
                <c:pt idx="3875">
                  <c:v>2.1335730000000001E-2</c:v>
                </c:pt>
                <c:pt idx="3876">
                  <c:v>2.1336910000000001E-2</c:v>
                </c:pt>
                <c:pt idx="3877">
                  <c:v>2.1338240000000001E-2</c:v>
                </c:pt>
                <c:pt idx="3878">
                  <c:v>2.1339150000000001E-2</c:v>
                </c:pt>
                <c:pt idx="3879">
                  <c:v>2.1340850000000001E-2</c:v>
                </c:pt>
                <c:pt idx="3880">
                  <c:v>2.1342030000000001E-2</c:v>
                </c:pt>
                <c:pt idx="3881">
                  <c:v>2.1342030000000001E-2</c:v>
                </c:pt>
                <c:pt idx="3882">
                  <c:v>2.134347E-2</c:v>
                </c:pt>
                <c:pt idx="3883">
                  <c:v>2.134432E-2</c:v>
                </c:pt>
                <c:pt idx="3884">
                  <c:v>2.1345389999999999E-2</c:v>
                </c:pt>
                <c:pt idx="3885">
                  <c:v>2.1346400000000001E-2</c:v>
                </c:pt>
                <c:pt idx="3886">
                  <c:v>2.1347629999999999E-2</c:v>
                </c:pt>
                <c:pt idx="3887">
                  <c:v>2.1347629999999999E-2</c:v>
                </c:pt>
                <c:pt idx="3888">
                  <c:v>2.134848E-2</c:v>
                </c:pt>
                <c:pt idx="3889">
                  <c:v>2.1350239999999999E-2</c:v>
                </c:pt>
                <c:pt idx="3890">
                  <c:v>2.1351729999999999E-2</c:v>
                </c:pt>
                <c:pt idx="3891">
                  <c:v>2.1352590000000001E-2</c:v>
                </c:pt>
                <c:pt idx="3892">
                  <c:v>2.1353919999999998E-2</c:v>
                </c:pt>
                <c:pt idx="3893">
                  <c:v>2.1353919999999998E-2</c:v>
                </c:pt>
                <c:pt idx="3894">
                  <c:v>2.135515E-2</c:v>
                </c:pt>
                <c:pt idx="3895">
                  <c:v>2.1355949999999999E-2</c:v>
                </c:pt>
                <c:pt idx="3896">
                  <c:v>2.1356960000000001E-2</c:v>
                </c:pt>
                <c:pt idx="3897">
                  <c:v>2.1357709999999999E-2</c:v>
                </c:pt>
                <c:pt idx="3898">
                  <c:v>2.13584E-2</c:v>
                </c:pt>
                <c:pt idx="3899">
                  <c:v>2.13584E-2</c:v>
                </c:pt>
                <c:pt idx="3900">
                  <c:v>2.1359840000000001E-2</c:v>
                </c:pt>
                <c:pt idx="3901">
                  <c:v>2.1361120000000001E-2</c:v>
                </c:pt>
                <c:pt idx="3902">
                  <c:v>2.1362559999999999E-2</c:v>
                </c:pt>
                <c:pt idx="3903">
                  <c:v>2.136331E-2</c:v>
                </c:pt>
                <c:pt idx="3904">
                  <c:v>2.136453E-2</c:v>
                </c:pt>
                <c:pt idx="3905">
                  <c:v>2.136453E-2</c:v>
                </c:pt>
                <c:pt idx="3906">
                  <c:v>2.1366130000000001E-2</c:v>
                </c:pt>
                <c:pt idx="3907">
                  <c:v>2.1367359999999998E-2</c:v>
                </c:pt>
                <c:pt idx="3908">
                  <c:v>2.136789E-2</c:v>
                </c:pt>
                <c:pt idx="3909">
                  <c:v>2.1369010000000001E-2</c:v>
                </c:pt>
                <c:pt idx="3910">
                  <c:v>2.1369869999999999E-2</c:v>
                </c:pt>
                <c:pt idx="3911">
                  <c:v>2.1369869999999999E-2</c:v>
                </c:pt>
                <c:pt idx="3912">
                  <c:v>2.1370879999999998E-2</c:v>
                </c:pt>
                <c:pt idx="3913">
                  <c:v>2.137269E-2</c:v>
                </c:pt>
                <c:pt idx="3914">
                  <c:v>2.1373329999999999E-2</c:v>
                </c:pt>
                <c:pt idx="3915">
                  <c:v>2.1374770000000001E-2</c:v>
                </c:pt>
                <c:pt idx="3916">
                  <c:v>2.1375729999999999E-2</c:v>
                </c:pt>
                <c:pt idx="3917">
                  <c:v>2.1376909999999999E-2</c:v>
                </c:pt>
                <c:pt idx="3918">
                  <c:v>2.1376909999999999E-2</c:v>
                </c:pt>
                <c:pt idx="3919">
                  <c:v>2.1377650000000002E-2</c:v>
                </c:pt>
                <c:pt idx="3920">
                  <c:v>2.137872E-2</c:v>
                </c:pt>
                <c:pt idx="3921">
                  <c:v>2.1380110000000001E-2</c:v>
                </c:pt>
                <c:pt idx="3922">
                  <c:v>2.1381649999999999E-2</c:v>
                </c:pt>
                <c:pt idx="3923">
                  <c:v>2.1382399999999999E-2</c:v>
                </c:pt>
                <c:pt idx="3924">
                  <c:v>2.1382399999999999E-2</c:v>
                </c:pt>
                <c:pt idx="3925">
                  <c:v>2.138309E-2</c:v>
                </c:pt>
                <c:pt idx="3926">
                  <c:v>2.1384210000000001E-2</c:v>
                </c:pt>
                <c:pt idx="3927">
                  <c:v>2.1385439999999999E-2</c:v>
                </c:pt>
                <c:pt idx="3928">
                  <c:v>2.1387150000000001E-2</c:v>
                </c:pt>
                <c:pt idx="3929">
                  <c:v>2.1388270000000001E-2</c:v>
                </c:pt>
                <c:pt idx="3930">
                  <c:v>2.1388270000000001E-2</c:v>
                </c:pt>
                <c:pt idx="3931">
                  <c:v>2.138992E-2</c:v>
                </c:pt>
                <c:pt idx="3932">
                  <c:v>2.139077E-2</c:v>
                </c:pt>
                <c:pt idx="3933">
                  <c:v>2.139141E-2</c:v>
                </c:pt>
                <c:pt idx="3934">
                  <c:v>2.1393390000000002E-2</c:v>
                </c:pt>
                <c:pt idx="3935">
                  <c:v>2.1394130000000001E-2</c:v>
                </c:pt>
                <c:pt idx="3936">
                  <c:v>2.1394130000000001E-2</c:v>
                </c:pt>
                <c:pt idx="3937">
                  <c:v>2.139493E-2</c:v>
                </c:pt>
                <c:pt idx="3938">
                  <c:v>2.1395839999999999E-2</c:v>
                </c:pt>
                <c:pt idx="3939">
                  <c:v>2.1397650000000001E-2</c:v>
                </c:pt>
                <c:pt idx="3940">
                  <c:v>2.1398509999999999E-2</c:v>
                </c:pt>
                <c:pt idx="3941">
                  <c:v>2.1399359999999999E-2</c:v>
                </c:pt>
                <c:pt idx="3942">
                  <c:v>2.1399359999999999E-2</c:v>
                </c:pt>
                <c:pt idx="3943">
                  <c:v>2.140048E-2</c:v>
                </c:pt>
                <c:pt idx="3944">
                  <c:v>2.140123E-2</c:v>
                </c:pt>
                <c:pt idx="3945">
                  <c:v>2.140251E-2</c:v>
                </c:pt>
                <c:pt idx="3946">
                  <c:v>2.140336E-2</c:v>
                </c:pt>
                <c:pt idx="3947">
                  <c:v>2.1404639999999999E-2</c:v>
                </c:pt>
                <c:pt idx="3948">
                  <c:v>2.1404639999999999E-2</c:v>
                </c:pt>
                <c:pt idx="3949">
                  <c:v>2.1405489999999999E-2</c:v>
                </c:pt>
                <c:pt idx="3950">
                  <c:v>2.140661E-2</c:v>
                </c:pt>
                <c:pt idx="3951">
                  <c:v>2.140773E-2</c:v>
                </c:pt>
                <c:pt idx="3952">
                  <c:v>2.1408960000000001E-2</c:v>
                </c:pt>
                <c:pt idx="3953">
                  <c:v>2.141003E-2</c:v>
                </c:pt>
                <c:pt idx="3954">
                  <c:v>2.141003E-2</c:v>
                </c:pt>
                <c:pt idx="3955">
                  <c:v>2.1410990000000001E-2</c:v>
                </c:pt>
                <c:pt idx="3956">
                  <c:v>2.1412529999999999E-2</c:v>
                </c:pt>
                <c:pt idx="3957">
                  <c:v>2.1412960000000002E-2</c:v>
                </c:pt>
                <c:pt idx="3958">
                  <c:v>2.14144E-2</c:v>
                </c:pt>
                <c:pt idx="3959">
                  <c:v>2.1415679999999999E-2</c:v>
                </c:pt>
                <c:pt idx="3960">
                  <c:v>2.1415679999999999E-2</c:v>
                </c:pt>
                <c:pt idx="3961">
                  <c:v>2.14168E-2</c:v>
                </c:pt>
                <c:pt idx="3962">
                  <c:v>2.141765E-2</c:v>
                </c:pt>
                <c:pt idx="3963">
                  <c:v>2.1418400000000001E-2</c:v>
                </c:pt>
                <c:pt idx="3964">
                  <c:v>2.1419790000000001E-2</c:v>
                </c:pt>
                <c:pt idx="3965">
                  <c:v>2.142107E-2</c:v>
                </c:pt>
                <c:pt idx="3966">
                  <c:v>2.142107E-2</c:v>
                </c:pt>
                <c:pt idx="3967">
                  <c:v>2.1421490000000001E-2</c:v>
                </c:pt>
                <c:pt idx="3968">
                  <c:v>2.1422400000000001E-2</c:v>
                </c:pt>
                <c:pt idx="3969">
                  <c:v>2.1423569999999999E-2</c:v>
                </c:pt>
                <c:pt idx="3970">
                  <c:v>2.1424800000000001E-2</c:v>
                </c:pt>
                <c:pt idx="3971">
                  <c:v>2.1425920000000001E-2</c:v>
                </c:pt>
                <c:pt idx="3972">
                  <c:v>2.1425920000000001E-2</c:v>
                </c:pt>
                <c:pt idx="3973">
                  <c:v>2.1426830000000001E-2</c:v>
                </c:pt>
                <c:pt idx="3974">
                  <c:v>2.142811E-2</c:v>
                </c:pt>
                <c:pt idx="3975">
                  <c:v>2.142869E-2</c:v>
                </c:pt>
                <c:pt idx="3976">
                  <c:v>2.1429759999999999E-2</c:v>
                </c:pt>
                <c:pt idx="3977">
                  <c:v>2.1430879999999999E-2</c:v>
                </c:pt>
                <c:pt idx="3978">
                  <c:v>2.1431789999999999E-2</c:v>
                </c:pt>
                <c:pt idx="3979">
                  <c:v>2.1431789999999999E-2</c:v>
                </c:pt>
                <c:pt idx="3980">
                  <c:v>2.1432690000000001E-2</c:v>
                </c:pt>
                <c:pt idx="3981">
                  <c:v>2.1433440000000002E-2</c:v>
                </c:pt>
                <c:pt idx="3982">
                  <c:v>2.1434399999999999E-2</c:v>
                </c:pt>
                <c:pt idx="3983">
                  <c:v>2.143552E-2</c:v>
                </c:pt>
                <c:pt idx="3984">
                  <c:v>2.143664E-2</c:v>
                </c:pt>
                <c:pt idx="3985">
                  <c:v>2.143664E-2</c:v>
                </c:pt>
                <c:pt idx="3986">
                  <c:v>2.143749E-2</c:v>
                </c:pt>
                <c:pt idx="3987">
                  <c:v>2.143867E-2</c:v>
                </c:pt>
                <c:pt idx="3988">
                  <c:v>2.1439679999999999E-2</c:v>
                </c:pt>
                <c:pt idx="3989">
                  <c:v>2.1440850000000001E-2</c:v>
                </c:pt>
                <c:pt idx="3990">
                  <c:v>2.144192E-2</c:v>
                </c:pt>
                <c:pt idx="3991">
                  <c:v>2.144192E-2</c:v>
                </c:pt>
                <c:pt idx="3992">
                  <c:v>2.144304E-2</c:v>
                </c:pt>
                <c:pt idx="3993">
                  <c:v>2.1444000000000001E-2</c:v>
                </c:pt>
                <c:pt idx="3994">
                  <c:v>2.1444959999999999E-2</c:v>
                </c:pt>
                <c:pt idx="3995">
                  <c:v>2.1446239999999998E-2</c:v>
                </c:pt>
                <c:pt idx="3996">
                  <c:v>2.144677E-2</c:v>
                </c:pt>
                <c:pt idx="3997">
                  <c:v>2.144677E-2</c:v>
                </c:pt>
                <c:pt idx="3998">
                  <c:v>2.1448209999999999E-2</c:v>
                </c:pt>
                <c:pt idx="3999">
                  <c:v>2.1449070000000001E-2</c:v>
                </c:pt>
                <c:pt idx="4000">
                  <c:v>2.1450130000000001E-2</c:v>
                </c:pt>
                <c:pt idx="4001">
                  <c:v>2.14512E-2</c:v>
                </c:pt>
              </c:numCache>
            </c:numRef>
          </c:yVal>
          <c:smooth val="1"/>
          <c:extLst>
            <c:ext xmlns:c16="http://schemas.microsoft.com/office/drawing/2014/chart" uri="{C3380CC4-5D6E-409C-BE32-E72D297353CC}">
              <c16:uniqueId val="{00000003-FEA3-4F01-AC1A-34D596DCA8B7}"/>
            </c:ext>
          </c:extLst>
        </c:ser>
        <c:ser>
          <c:idx val="2"/>
          <c:order val="2"/>
          <c:tx>
            <c:strRef>
              <c:f>'9'!$N$25</c:f>
              <c:strCache>
                <c:ptCount val="1"/>
                <c:pt idx="0">
                  <c:v>Heat</c:v>
                </c:pt>
              </c:strCache>
            </c:strRef>
          </c:tx>
          <c:spPr>
            <a:ln w="22225">
              <a:solidFill>
                <a:srgbClr val="FF0000"/>
              </a:solidFill>
            </a:ln>
          </c:spPr>
          <c:marker>
            <c:symbol val="none"/>
          </c:marker>
          <c:xVal>
            <c:numRef>
              <c:f>'9'!$C$20:$C$1098</c:f>
              <c:numCache>
                <c:formatCode>General</c:formatCode>
                <c:ptCount val="1079"/>
                <c:pt idx="0">
                  <c:v>19.75</c:v>
                </c:pt>
                <c:pt idx="1">
                  <c:v>19.670000000000002</c:v>
                </c:pt>
                <c:pt idx="2">
                  <c:v>19.71</c:v>
                </c:pt>
                <c:pt idx="3">
                  <c:v>19.7</c:v>
                </c:pt>
                <c:pt idx="4">
                  <c:v>19.72</c:v>
                </c:pt>
                <c:pt idx="5">
                  <c:v>19.72</c:v>
                </c:pt>
                <c:pt idx="6">
                  <c:v>19.670000000000002</c:v>
                </c:pt>
                <c:pt idx="7">
                  <c:v>19.670000000000002</c:v>
                </c:pt>
                <c:pt idx="8">
                  <c:v>19.72</c:v>
                </c:pt>
                <c:pt idx="9">
                  <c:v>19.7</c:v>
                </c:pt>
                <c:pt idx="10">
                  <c:v>19.73</c:v>
                </c:pt>
                <c:pt idx="11">
                  <c:v>19.73</c:v>
                </c:pt>
                <c:pt idx="12">
                  <c:v>19.72</c:v>
                </c:pt>
                <c:pt idx="13">
                  <c:v>19.71</c:v>
                </c:pt>
                <c:pt idx="14">
                  <c:v>19.670000000000002</c:v>
                </c:pt>
                <c:pt idx="15">
                  <c:v>19.68</c:v>
                </c:pt>
                <c:pt idx="16">
                  <c:v>19.68</c:v>
                </c:pt>
                <c:pt idx="17">
                  <c:v>19.72</c:v>
                </c:pt>
                <c:pt idx="18">
                  <c:v>19.72</c:v>
                </c:pt>
                <c:pt idx="19">
                  <c:v>19.690000000000001</c:v>
                </c:pt>
                <c:pt idx="20">
                  <c:v>19.64</c:v>
                </c:pt>
                <c:pt idx="21">
                  <c:v>19.66</c:v>
                </c:pt>
                <c:pt idx="22">
                  <c:v>19.66</c:v>
                </c:pt>
                <c:pt idx="23">
                  <c:v>19.66</c:v>
                </c:pt>
                <c:pt idx="24">
                  <c:v>19.7</c:v>
                </c:pt>
                <c:pt idx="25">
                  <c:v>19.71</c:v>
                </c:pt>
                <c:pt idx="26">
                  <c:v>19.68</c:v>
                </c:pt>
                <c:pt idx="27">
                  <c:v>19.68</c:v>
                </c:pt>
                <c:pt idx="28">
                  <c:v>19.68</c:v>
                </c:pt>
                <c:pt idx="29">
                  <c:v>19.63</c:v>
                </c:pt>
                <c:pt idx="30">
                  <c:v>19.63</c:v>
                </c:pt>
                <c:pt idx="31">
                  <c:v>19.64</c:v>
                </c:pt>
                <c:pt idx="32">
                  <c:v>19.61</c:v>
                </c:pt>
                <c:pt idx="33">
                  <c:v>19.61</c:v>
                </c:pt>
                <c:pt idx="34">
                  <c:v>19.670000000000002</c:v>
                </c:pt>
                <c:pt idx="35">
                  <c:v>19.670000000000002</c:v>
                </c:pt>
                <c:pt idx="36">
                  <c:v>19.670000000000002</c:v>
                </c:pt>
                <c:pt idx="37">
                  <c:v>19.68</c:v>
                </c:pt>
                <c:pt idx="38">
                  <c:v>19.670000000000002</c:v>
                </c:pt>
                <c:pt idx="39">
                  <c:v>19.670000000000002</c:v>
                </c:pt>
                <c:pt idx="40">
                  <c:v>19.62</c:v>
                </c:pt>
                <c:pt idx="41">
                  <c:v>19.68</c:v>
                </c:pt>
                <c:pt idx="42">
                  <c:v>19.600000000000001</c:v>
                </c:pt>
                <c:pt idx="43">
                  <c:v>19.66</c:v>
                </c:pt>
                <c:pt idx="44">
                  <c:v>19.66</c:v>
                </c:pt>
                <c:pt idx="45">
                  <c:v>19.66</c:v>
                </c:pt>
                <c:pt idx="46">
                  <c:v>19.68</c:v>
                </c:pt>
                <c:pt idx="47">
                  <c:v>19.690000000000001</c:v>
                </c:pt>
                <c:pt idx="48">
                  <c:v>19.760000000000002</c:v>
                </c:pt>
                <c:pt idx="49">
                  <c:v>19.78</c:v>
                </c:pt>
                <c:pt idx="50">
                  <c:v>19.78</c:v>
                </c:pt>
                <c:pt idx="51">
                  <c:v>19.920000000000002</c:v>
                </c:pt>
                <c:pt idx="52">
                  <c:v>20.13</c:v>
                </c:pt>
                <c:pt idx="53">
                  <c:v>20.37</c:v>
                </c:pt>
                <c:pt idx="54">
                  <c:v>20.59</c:v>
                </c:pt>
                <c:pt idx="55">
                  <c:v>20.84</c:v>
                </c:pt>
                <c:pt idx="56">
                  <c:v>20.84</c:v>
                </c:pt>
                <c:pt idx="57">
                  <c:v>21.09</c:v>
                </c:pt>
                <c:pt idx="58">
                  <c:v>21.38</c:v>
                </c:pt>
                <c:pt idx="59">
                  <c:v>21.7</c:v>
                </c:pt>
                <c:pt idx="60">
                  <c:v>22.01</c:v>
                </c:pt>
                <c:pt idx="61">
                  <c:v>22.33</c:v>
                </c:pt>
                <c:pt idx="62">
                  <c:v>22.33</c:v>
                </c:pt>
                <c:pt idx="63">
                  <c:v>22.64</c:v>
                </c:pt>
                <c:pt idx="64">
                  <c:v>22.86</c:v>
                </c:pt>
                <c:pt idx="65">
                  <c:v>23.17</c:v>
                </c:pt>
                <c:pt idx="66">
                  <c:v>23.48</c:v>
                </c:pt>
                <c:pt idx="67">
                  <c:v>23.48</c:v>
                </c:pt>
                <c:pt idx="68">
                  <c:v>23.77</c:v>
                </c:pt>
                <c:pt idx="69">
                  <c:v>23.96</c:v>
                </c:pt>
                <c:pt idx="70">
                  <c:v>24.34</c:v>
                </c:pt>
                <c:pt idx="71">
                  <c:v>24.56</c:v>
                </c:pt>
                <c:pt idx="72">
                  <c:v>24.84</c:v>
                </c:pt>
                <c:pt idx="73">
                  <c:v>24.84</c:v>
                </c:pt>
                <c:pt idx="74">
                  <c:v>25.11</c:v>
                </c:pt>
                <c:pt idx="75">
                  <c:v>25.4</c:v>
                </c:pt>
                <c:pt idx="76">
                  <c:v>25.67</c:v>
                </c:pt>
                <c:pt idx="77">
                  <c:v>25.92</c:v>
                </c:pt>
                <c:pt idx="78">
                  <c:v>26.17</c:v>
                </c:pt>
                <c:pt idx="79">
                  <c:v>26.17</c:v>
                </c:pt>
                <c:pt idx="80">
                  <c:v>26.38</c:v>
                </c:pt>
                <c:pt idx="81">
                  <c:v>26.65</c:v>
                </c:pt>
                <c:pt idx="82">
                  <c:v>26.93</c:v>
                </c:pt>
                <c:pt idx="83">
                  <c:v>27.16</c:v>
                </c:pt>
                <c:pt idx="84">
                  <c:v>27.16</c:v>
                </c:pt>
                <c:pt idx="85">
                  <c:v>27.45</c:v>
                </c:pt>
                <c:pt idx="86">
                  <c:v>27.7</c:v>
                </c:pt>
                <c:pt idx="87">
                  <c:v>27.98</c:v>
                </c:pt>
                <c:pt idx="88">
                  <c:v>28.22</c:v>
                </c:pt>
                <c:pt idx="89">
                  <c:v>28.42</c:v>
                </c:pt>
                <c:pt idx="90">
                  <c:v>28.42</c:v>
                </c:pt>
                <c:pt idx="91">
                  <c:v>28.68</c:v>
                </c:pt>
                <c:pt idx="92">
                  <c:v>28.95</c:v>
                </c:pt>
                <c:pt idx="93">
                  <c:v>29.27</c:v>
                </c:pt>
                <c:pt idx="94">
                  <c:v>29.52</c:v>
                </c:pt>
                <c:pt idx="95">
                  <c:v>29.75</c:v>
                </c:pt>
                <c:pt idx="96">
                  <c:v>29.75</c:v>
                </c:pt>
                <c:pt idx="97">
                  <c:v>30.03</c:v>
                </c:pt>
                <c:pt idx="98">
                  <c:v>30.33</c:v>
                </c:pt>
                <c:pt idx="99">
                  <c:v>30.6</c:v>
                </c:pt>
                <c:pt idx="100">
                  <c:v>30.85</c:v>
                </c:pt>
                <c:pt idx="101">
                  <c:v>30.85</c:v>
                </c:pt>
                <c:pt idx="102">
                  <c:v>31.12</c:v>
                </c:pt>
                <c:pt idx="103">
                  <c:v>31.37</c:v>
                </c:pt>
                <c:pt idx="104">
                  <c:v>31.66</c:v>
                </c:pt>
                <c:pt idx="105">
                  <c:v>31.95</c:v>
                </c:pt>
                <c:pt idx="106">
                  <c:v>32.229999999999997</c:v>
                </c:pt>
                <c:pt idx="107">
                  <c:v>32.229999999999997</c:v>
                </c:pt>
                <c:pt idx="108">
                  <c:v>32.49</c:v>
                </c:pt>
                <c:pt idx="109">
                  <c:v>32.76</c:v>
                </c:pt>
                <c:pt idx="110">
                  <c:v>33.01</c:v>
                </c:pt>
                <c:pt idx="111">
                  <c:v>33.270000000000003</c:v>
                </c:pt>
                <c:pt idx="112">
                  <c:v>33.549999999999997</c:v>
                </c:pt>
                <c:pt idx="113">
                  <c:v>33.549999999999997</c:v>
                </c:pt>
                <c:pt idx="114">
                  <c:v>33.83</c:v>
                </c:pt>
                <c:pt idx="115">
                  <c:v>34.17</c:v>
                </c:pt>
                <c:pt idx="116">
                  <c:v>34.479999999999997</c:v>
                </c:pt>
                <c:pt idx="117">
                  <c:v>34.74</c:v>
                </c:pt>
                <c:pt idx="118">
                  <c:v>34.74</c:v>
                </c:pt>
                <c:pt idx="119">
                  <c:v>35</c:v>
                </c:pt>
                <c:pt idx="120">
                  <c:v>35.299999999999997</c:v>
                </c:pt>
                <c:pt idx="121">
                  <c:v>35.61</c:v>
                </c:pt>
                <c:pt idx="122">
                  <c:v>35.89</c:v>
                </c:pt>
                <c:pt idx="123">
                  <c:v>36.19</c:v>
                </c:pt>
                <c:pt idx="124">
                  <c:v>36.19</c:v>
                </c:pt>
                <c:pt idx="125">
                  <c:v>36.5</c:v>
                </c:pt>
                <c:pt idx="126">
                  <c:v>36.82</c:v>
                </c:pt>
                <c:pt idx="127">
                  <c:v>37.1</c:v>
                </c:pt>
                <c:pt idx="128">
                  <c:v>37.409999999999997</c:v>
                </c:pt>
                <c:pt idx="129">
                  <c:v>37.71</c:v>
                </c:pt>
                <c:pt idx="130">
                  <c:v>37.71</c:v>
                </c:pt>
                <c:pt idx="131">
                  <c:v>37.94</c:v>
                </c:pt>
                <c:pt idx="132">
                  <c:v>38.33</c:v>
                </c:pt>
                <c:pt idx="133">
                  <c:v>38.630000000000003</c:v>
                </c:pt>
                <c:pt idx="134">
                  <c:v>38.97</c:v>
                </c:pt>
                <c:pt idx="135">
                  <c:v>38.97</c:v>
                </c:pt>
                <c:pt idx="136">
                  <c:v>39.26</c:v>
                </c:pt>
                <c:pt idx="137">
                  <c:v>39.57</c:v>
                </c:pt>
                <c:pt idx="138">
                  <c:v>39.880000000000003</c:v>
                </c:pt>
                <c:pt idx="139">
                  <c:v>40.19</c:v>
                </c:pt>
                <c:pt idx="140">
                  <c:v>40.46</c:v>
                </c:pt>
                <c:pt idx="141">
                  <c:v>40.46</c:v>
                </c:pt>
                <c:pt idx="142">
                  <c:v>40.840000000000003</c:v>
                </c:pt>
                <c:pt idx="143">
                  <c:v>41.15</c:v>
                </c:pt>
                <c:pt idx="144">
                  <c:v>41.5</c:v>
                </c:pt>
                <c:pt idx="145">
                  <c:v>41.86</c:v>
                </c:pt>
                <c:pt idx="146">
                  <c:v>42.15</c:v>
                </c:pt>
                <c:pt idx="147">
                  <c:v>42.15</c:v>
                </c:pt>
                <c:pt idx="148">
                  <c:v>42.49</c:v>
                </c:pt>
                <c:pt idx="149">
                  <c:v>42.83</c:v>
                </c:pt>
                <c:pt idx="150">
                  <c:v>43.14</c:v>
                </c:pt>
                <c:pt idx="151">
                  <c:v>43.5</c:v>
                </c:pt>
                <c:pt idx="152">
                  <c:v>43.5</c:v>
                </c:pt>
                <c:pt idx="153">
                  <c:v>43.84</c:v>
                </c:pt>
                <c:pt idx="154">
                  <c:v>44.19</c:v>
                </c:pt>
                <c:pt idx="155">
                  <c:v>44.51</c:v>
                </c:pt>
                <c:pt idx="156">
                  <c:v>44.79</c:v>
                </c:pt>
                <c:pt idx="157">
                  <c:v>45.17</c:v>
                </c:pt>
                <c:pt idx="158">
                  <c:v>45.17</c:v>
                </c:pt>
                <c:pt idx="159">
                  <c:v>45.51</c:v>
                </c:pt>
                <c:pt idx="160">
                  <c:v>45.82</c:v>
                </c:pt>
                <c:pt idx="161">
                  <c:v>46.23</c:v>
                </c:pt>
                <c:pt idx="162">
                  <c:v>46.56</c:v>
                </c:pt>
                <c:pt idx="163">
                  <c:v>46.91</c:v>
                </c:pt>
                <c:pt idx="164">
                  <c:v>46.91</c:v>
                </c:pt>
                <c:pt idx="165">
                  <c:v>47.27</c:v>
                </c:pt>
                <c:pt idx="166">
                  <c:v>47.59</c:v>
                </c:pt>
                <c:pt idx="167">
                  <c:v>47.89</c:v>
                </c:pt>
                <c:pt idx="168">
                  <c:v>48.3</c:v>
                </c:pt>
                <c:pt idx="169">
                  <c:v>48.3</c:v>
                </c:pt>
                <c:pt idx="170">
                  <c:v>48.67</c:v>
                </c:pt>
                <c:pt idx="171">
                  <c:v>49.02</c:v>
                </c:pt>
                <c:pt idx="172">
                  <c:v>49.39</c:v>
                </c:pt>
                <c:pt idx="173">
                  <c:v>49.73</c:v>
                </c:pt>
                <c:pt idx="174">
                  <c:v>50.08</c:v>
                </c:pt>
                <c:pt idx="175">
                  <c:v>50.08</c:v>
                </c:pt>
                <c:pt idx="176">
                  <c:v>50.44</c:v>
                </c:pt>
                <c:pt idx="177">
                  <c:v>50.82</c:v>
                </c:pt>
                <c:pt idx="178">
                  <c:v>51.2</c:v>
                </c:pt>
                <c:pt idx="179">
                  <c:v>51.5</c:v>
                </c:pt>
                <c:pt idx="180">
                  <c:v>51.86</c:v>
                </c:pt>
                <c:pt idx="181">
                  <c:v>51.86</c:v>
                </c:pt>
                <c:pt idx="182">
                  <c:v>52.27</c:v>
                </c:pt>
                <c:pt idx="183">
                  <c:v>52.65</c:v>
                </c:pt>
                <c:pt idx="184">
                  <c:v>53.02</c:v>
                </c:pt>
                <c:pt idx="185">
                  <c:v>53.39</c:v>
                </c:pt>
                <c:pt idx="186">
                  <c:v>53.39</c:v>
                </c:pt>
                <c:pt idx="187">
                  <c:v>53.72</c:v>
                </c:pt>
                <c:pt idx="188">
                  <c:v>54.09</c:v>
                </c:pt>
                <c:pt idx="189">
                  <c:v>54.5</c:v>
                </c:pt>
                <c:pt idx="190">
                  <c:v>54.86</c:v>
                </c:pt>
                <c:pt idx="191">
                  <c:v>55.27</c:v>
                </c:pt>
                <c:pt idx="192">
                  <c:v>55.27</c:v>
                </c:pt>
                <c:pt idx="193">
                  <c:v>55.63</c:v>
                </c:pt>
                <c:pt idx="194">
                  <c:v>55.99</c:v>
                </c:pt>
                <c:pt idx="195">
                  <c:v>56.4</c:v>
                </c:pt>
                <c:pt idx="196">
                  <c:v>56.81</c:v>
                </c:pt>
                <c:pt idx="197">
                  <c:v>57.19</c:v>
                </c:pt>
                <c:pt idx="198">
                  <c:v>57.19</c:v>
                </c:pt>
                <c:pt idx="199">
                  <c:v>57.59</c:v>
                </c:pt>
                <c:pt idx="200">
                  <c:v>57.99</c:v>
                </c:pt>
                <c:pt idx="201">
                  <c:v>58.36</c:v>
                </c:pt>
                <c:pt idx="202">
                  <c:v>58.71</c:v>
                </c:pt>
                <c:pt idx="203">
                  <c:v>58.71</c:v>
                </c:pt>
                <c:pt idx="204">
                  <c:v>59.14</c:v>
                </c:pt>
                <c:pt idx="205">
                  <c:v>59.53</c:v>
                </c:pt>
                <c:pt idx="206">
                  <c:v>59.92</c:v>
                </c:pt>
                <c:pt idx="207">
                  <c:v>60.29</c:v>
                </c:pt>
                <c:pt idx="208">
                  <c:v>60.72</c:v>
                </c:pt>
                <c:pt idx="209">
                  <c:v>60.72</c:v>
                </c:pt>
                <c:pt idx="210">
                  <c:v>61.07</c:v>
                </c:pt>
                <c:pt idx="211">
                  <c:v>61.5</c:v>
                </c:pt>
                <c:pt idx="212">
                  <c:v>61.91</c:v>
                </c:pt>
                <c:pt idx="213">
                  <c:v>62.32</c:v>
                </c:pt>
                <c:pt idx="214">
                  <c:v>62.74</c:v>
                </c:pt>
                <c:pt idx="215">
                  <c:v>62.74</c:v>
                </c:pt>
                <c:pt idx="216">
                  <c:v>63.15</c:v>
                </c:pt>
                <c:pt idx="217">
                  <c:v>63.52</c:v>
                </c:pt>
                <c:pt idx="218">
                  <c:v>63.93</c:v>
                </c:pt>
                <c:pt idx="219">
                  <c:v>64.319999999999993</c:v>
                </c:pt>
                <c:pt idx="220">
                  <c:v>64.319999999999993</c:v>
                </c:pt>
                <c:pt idx="221">
                  <c:v>64.77</c:v>
                </c:pt>
                <c:pt idx="222">
                  <c:v>65.17</c:v>
                </c:pt>
                <c:pt idx="223">
                  <c:v>65.569999999999993</c:v>
                </c:pt>
                <c:pt idx="224">
                  <c:v>66</c:v>
                </c:pt>
                <c:pt idx="225">
                  <c:v>66.430000000000007</c:v>
                </c:pt>
                <c:pt idx="226">
                  <c:v>66.430000000000007</c:v>
                </c:pt>
                <c:pt idx="227">
                  <c:v>66.819999999999993</c:v>
                </c:pt>
                <c:pt idx="228">
                  <c:v>67.239999999999995</c:v>
                </c:pt>
                <c:pt idx="229">
                  <c:v>67.650000000000006</c:v>
                </c:pt>
                <c:pt idx="230">
                  <c:v>68.069999999999993</c:v>
                </c:pt>
                <c:pt idx="231">
                  <c:v>68.5</c:v>
                </c:pt>
                <c:pt idx="232">
                  <c:v>68.5</c:v>
                </c:pt>
                <c:pt idx="233">
                  <c:v>68.95</c:v>
                </c:pt>
                <c:pt idx="234">
                  <c:v>69.37</c:v>
                </c:pt>
                <c:pt idx="235">
                  <c:v>69.8</c:v>
                </c:pt>
                <c:pt idx="236">
                  <c:v>70.19</c:v>
                </c:pt>
                <c:pt idx="237">
                  <c:v>70.19</c:v>
                </c:pt>
                <c:pt idx="238">
                  <c:v>70.59</c:v>
                </c:pt>
                <c:pt idx="239">
                  <c:v>71.069999999999993</c:v>
                </c:pt>
                <c:pt idx="240">
                  <c:v>71.45</c:v>
                </c:pt>
                <c:pt idx="241">
                  <c:v>71.89</c:v>
                </c:pt>
                <c:pt idx="242">
                  <c:v>72.34</c:v>
                </c:pt>
                <c:pt idx="243">
                  <c:v>72.34</c:v>
                </c:pt>
                <c:pt idx="244">
                  <c:v>72.77</c:v>
                </c:pt>
                <c:pt idx="245">
                  <c:v>73.2</c:v>
                </c:pt>
                <c:pt idx="246">
                  <c:v>73.63</c:v>
                </c:pt>
                <c:pt idx="247">
                  <c:v>74.08</c:v>
                </c:pt>
                <c:pt idx="248">
                  <c:v>74.489999999999995</c:v>
                </c:pt>
                <c:pt idx="249">
                  <c:v>74.489999999999995</c:v>
                </c:pt>
                <c:pt idx="250">
                  <c:v>74.89</c:v>
                </c:pt>
                <c:pt idx="251">
                  <c:v>75.319999999999993</c:v>
                </c:pt>
                <c:pt idx="252">
                  <c:v>75.819999999999993</c:v>
                </c:pt>
                <c:pt idx="253">
                  <c:v>76.25</c:v>
                </c:pt>
                <c:pt idx="254">
                  <c:v>76.25</c:v>
                </c:pt>
                <c:pt idx="255">
                  <c:v>76.709999999999994</c:v>
                </c:pt>
                <c:pt idx="256">
                  <c:v>77.13</c:v>
                </c:pt>
                <c:pt idx="257">
                  <c:v>77.56</c:v>
                </c:pt>
                <c:pt idx="258">
                  <c:v>77.959999999999994</c:v>
                </c:pt>
                <c:pt idx="259">
                  <c:v>78.41</c:v>
                </c:pt>
                <c:pt idx="260">
                  <c:v>78.41</c:v>
                </c:pt>
                <c:pt idx="261">
                  <c:v>78.88</c:v>
                </c:pt>
                <c:pt idx="262">
                  <c:v>79.349999999999994</c:v>
                </c:pt>
                <c:pt idx="263">
                  <c:v>79.790000000000006</c:v>
                </c:pt>
                <c:pt idx="264">
                  <c:v>80.25</c:v>
                </c:pt>
                <c:pt idx="265">
                  <c:v>80.69</c:v>
                </c:pt>
                <c:pt idx="266">
                  <c:v>80.69</c:v>
                </c:pt>
                <c:pt idx="267">
                  <c:v>81.14</c:v>
                </c:pt>
                <c:pt idx="268">
                  <c:v>81.61</c:v>
                </c:pt>
                <c:pt idx="269">
                  <c:v>82.04</c:v>
                </c:pt>
                <c:pt idx="270">
                  <c:v>82.46</c:v>
                </c:pt>
                <c:pt idx="271">
                  <c:v>82.46</c:v>
                </c:pt>
                <c:pt idx="272">
                  <c:v>82.92</c:v>
                </c:pt>
                <c:pt idx="273">
                  <c:v>83.39</c:v>
                </c:pt>
                <c:pt idx="274">
                  <c:v>83.88</c:v>
                </c:pt>
                <c:pt idx="275">
                  <c:v>84.34</c:v>
                </c:pt>
                <c:pt idx="276">
                  <c:v>84.81</c:v>
                </c:pt>
                <c:pt idx="277">
                  <c:v>84.81</c:v>
                </c:pt>
                <c:pt idx="278">
                  <c:v>85.24</c:v>
                </c:pt>
                <c:pt idx="279">
                  <c:v>85.64</c:v>
                </c:pt>
                <c:pt idx="280">
                  <c:v>86.14</c:v>
                </c:pt>
                <c:pt idx="281">
                  <c:v>86.61</c:v>
                </c:pt>
                <c:pt idx="282">
                  <c:v>87.09</c:v>
                </c:pt>
                <c:pt idx="283">
                  <c:v>87.09</c:v>
                </c:pt>
                <c:pt idx="284">
                  <c:v>87.53</c:v>
                </c:pt>
                <c:pt idx="285">
                  <c:v>88.03</c:v>
                </c:pt>
                <c:pt idx="286">
                  <c:v>88.48</c:v>
                </c:pt>
                <c:pt idx="287">
                  <c:v>88.95</c:v>
                </c:pt>
                <c:pt idx="288">
                  <c:v>88.95</c:v>
                </c:pt>
                <c:pt idx="289">
                  <c:v>89.41</c:v>
                </c:pt>
                <c:pt idx="290">
                  <c:v>89.82</c:v>
                </c:pt>
                <c:pt idx="291">
                  <c:v>90.34</c:v>
                </c:pt>
                <c:pt idx="292">
                  <c:v>90.77</c:v>
                </c:pt>
                <c:pt idx="293">
                  <c:v>91.26</c:v>
                </c:pt>
                <c:pt idx="294">
                  <c:v>91.26</c:v>
                </c:pt>
                <c:pt idx="295">
                  <c:v>91.76</c:v>
                </c:pt>
                <c:pt idx="296">
                  <c:v>92.22</c:v>
                </c:pt>
                <c:pt idx="297">
                  <c:v>92.69</c:v>
                </c:pt>
                <c:pt idx="298">
                  <c:v>93.17</c:v>
                </c:pt>
                <c:pt idx="299">
                  <c:v>93.63</c:v>
                </c:pt>
                <c:pt idx="300">
                  <c:v>93.63</c:v>
                </c:pt>
                <c:pt idx="301">
                  <c:v>94.11</c:v>
                </c:pt>
                <c:pt idx="302">
                  <c:v>94.56</c:v>
                </c:pt>
                <c:pt idx="303">
                  <c:v>95.1</c:v>
                </c:pt>
                <c:pt idx="304">
                  <c:v>95.56</c:v>
                </c:pt>
                <c:pt idx="305">
                  <c:v>95.56</c:v>
                </c:pt>
                <c:pt idx="306">
                  <c:v>96.05</c:v>
                </c:pt>
                <c:pt idx="307">
                  <c:v>96.54</c:v>
                </c:pt>
                <c:pt idx="308">
                  <c:v>97</c:v>
                </c:pt>
                <c:pt idx="309">
                  <c:v>97.47</c:v>
                </c:pt>
                <c:pt idx="310">
                  <c:v>97.93</c:v>
                </c:pt>
                <c:pt idx="311">
                  <c:v>97.93</c:v>
                </c:pt>
                <c:pt idx="312">
                  <c:v>98.39</c:v>
                </c:pt>
                <c:pt idx="313">
                  <c:v>98.9</c:v>
                </c:pt>
                <c:pt idx="314">
                  <c:v>99.38</c:v>
                </c:pt>
                <c:pt idx="315">
                  <c:v>99.92</c:v>
                </c:pt>
                <c:pt idx="316">
                  <c:v>100.4</c:v>
                </c:pt>
                <c:pt idx="317">
                  <c:v>100.4</c:v>
                </c:pt>
                <c:pt idx="318">
                  <c:v>100.89</c:v>
                </c:pt>
                <c:pt idx="319">
                  <c:v>101.39</c:v>
                </c:pt>
                <c:pt idx="320">
                  <c:v>101.85</c:v>
                </c:pt>
                <c:pt idx="321">
                  <c:v>102.34</c:v>
                </c:pt>
                <c:pt idx="322">
                  <c:v>102.34</c:v>
                </c:pt>
                <c:pt idx="323">
                  <c:v>102.85</c:v>
                </c:pt>
                <c:pt idx="324">
                  <c:v>103.35</c:v>
                </c:pt>
                <c:pt idx="325">
                  <c:v>103.84</c:v>
                </c:pt>
                <c:pt idx="326">
                  <c:v>104.39</c:v>
                </c:pt>
                <c:pt idx="327">
                  <c:v>104.39</c:v>
                </c:pt>
                <c:pt idx="328">
                  <c:v>104.88</c:v>
                </c:pt>
                <c:pt idx="329">
                  <c:v>105.38</c:v>
                </c:pt>
                <c:pt idx="330">
                  <c:v>105.89</c:v>
                </c:pt>
                <c:pt idx="331">
                  <c:v>106.39</c:v>
                </c:pt>
                <c:pt idx="332">
                  <c:v>106.86</c:v>
                </c:pt>
                <c:pt idx="333">
                  <c:v>106.86</c:v>
                </c:pt>
                <c:pt idx="334">
                  <c:v>107.38</c:v>
                </c:pt>
                <c:pt idx="335">
                  <c:v>107.84</c:v>
                </c:pt>
                <c:pt idx="336">
                  <c:v>108.33</c:v>
                </c:pt>
                <c:pt idx="337">
                  <c:v>108.88</c:v>
                </c:pt>
                <c:pt idx="338">
                  <c:v>109.39</c:v>
                </c:pt>
                <c:pt idx="339">
                  <c:v>109.39</c:v>
                </c:pt>
                <c:pt idx="340">
                  <c:v>109.89</c:v>
                </c:pt>
                <c:pt idx="341">
                  <c:v>110.39</c:v>
                </c:pt>
                <c:pt idx="342">
                  <c:v>110.87</c:v>
                </c:pt>
                <c:pt idx="343">
                  <c:v>111.41</c:v>
                </c:pt>
                <c:pt idx="344">
                  <c:v>111.41</c:v>
                </c:pt>
                <c:pt idx="345">
                  <c:v>111.88</c:v>
                </c:pt>
                <c:pt idx="346">
                  <c:v>112.4</c:v>
                </c:pt>
                <c:pt idx="347">
                  <c:v>112.92</c:v>
                </c:pt>
                <c:pt idx="348">
                  <c:v>113.42</c:v>
                </c:pt>
                <c:pt idx="349">
                  <c:v>113.97</c:v>
                </c:pt>
                <c:pt idx="350">
                  <c:v>113.97</c:v>
                </c:pt>
                <c:pt idx="351">
                  <c:v>114.46</c:v>
                </c:pt>
                <c:pt idx="352">
                  <c:v>114.96</c:v>
                </c:pt>
                <c:pt idx="353">
                  <c:v>115.42</c:v>
                </c:pt>
                <c:pt idx="354">
                  <c:v>115.94</c:v>
                </c:pt>
                <c:pt idx="355">
                  <c:v>116.47</c:v>
                </c:pt>
                <c:pt idx="356">
                  <c:v>116.47</c:v>
                </c:pt>
                <c:pt idx="357">
                  <c:v>116.98</c:v>
                </c:pt>
                <c:pt idx="358">
                  <c:v>117.54</c:v>
                </c:pt>
                <c:pt idx="359">
                  <c:v>118.06</c:v>
                </c:pt>
                <c:pt idx="360">
                  <c:v>118.56</c:v>
                </c:pt>
                <c:pt idx="361">
                  <c:v>118.56</c:v>
                </c:pt>
                <c:pt idx="362">
                  <c:v>119.06</c:v>
                </c:pt>
                <c:pt idx="363">
                  <c:v>119.55</c:v>
                </c:pt>
                <c:pt idx="364">
                  <c:v>120.11</c:v>
                </c:pt>
                <c:pt idx="365">
                  <c:v>120.61</c:v>
                </c:pt>
                <c:pt idx="366">
                  <c:v>121.09</c:v>
                </c:pt>
                <c:pt idx="367">
                  <c:v>121.09</c:v>
                </c:pt>
                <c:pt idx="368">
                  <c:v>121.67</c:v>
                </c:pt>
                <c:pt idx="369">
                  <c:v>122.18</c:v>
                </c:pt>
                <c:pt idx="370">
                  <c:v>122.73</c:v>
                </c:pt>
                <c:pt idx="371">
                  <c:v>123.25</c:v>
                </c:pt>
                <c:pt idx="372">
                  <c:v>123.78</c:v>
                </c:pt>
                <c:pt idx="373">
                  <c:v>123.78</c:v>
                </c:pt>
                <c:pt idx="374">
                  <c:v>124.26</c:v>
                </c:pt>
                <c:pt idx="375">
                  <c:v>124.82</c:v>
                </c:pt>
                <c:pt idx="376">
                  <c:v>125.31</c:v>
                </c:pt>
                <c:pt idx="377">
                  <c:v>125.85</c:v>
                </c:pt>
                <c:pt idx="378">
                  <c:v>125.85</c:v>
                </c:pt>
                <c:pt idx="379">
                  <c:v>126.41</c:v>
                </c:pt>
                <c:pt idx="380">
                  <c:v>126.94</c:v>
                </c:pt>
                <c:pt idx="381">
                  <c:v>127.48</c:v>
                </c:pt>
                <c:pt idx="382">
                  <c:v>128.01</c:v>
                </c:pt>
                <c:pt idx="383">
                  <c:v>128.49</c:v>
                </c:pt>
                <c:pt idx="384">
                  <c:v>128.49</c:v>
                </c:pt>
                <c:pt idx="385">
                  <c:v>129.07</c:v>
                </c:pt>
                <c:pt idx="386">
                  <c:v>129.56</c:v>
                </c:pt>
                <c:pt idx="387">
                  <c:v>130.13</c:v>
                </c:pt>
                <c:pt idx="388">
                  <c:v>130.66</c:v>
                </c:pt>
                <c:pt idx="389">
                  <c:v>131.16999999999999</c:v>
                </c:pt>
                <c:pt idx="390">
                  <c:v>131.16999999999999</c:v>
                </c:pt>
                <c:pt idx="391">
                  <c:v>131.68</c:v>
                </c:pt>
                <c:pt idx="392">
                  <c:v>132.24</c:v>
                </c:pt>
                <c:pt idx="393">
                  <c:v>132.80000000000001</c:v>
                </c:pt>
                <c:pt idx="394">
                  <c:v>133.34</c:v>
                </c:pt>
                <c:pt idx="395">
                  <c:v>133.34</c:v>
                </c:pt>
                <c:pt idx="396">
                  <c:v>133.86000000000001</c:v>
                </c:pt>
                <c:pt idx="397">
                  <c:v>134.41</c:v>
                </c:pt>
                <c:pt idx="398">
                  <c:v>134.94</c:v>
                </c:pt>
                <c:pt idx="399">
                  <c:v>135.46</c:v>
                </c:pt>
                <c:pt idx="400">
                  <c:v>136.03</c:v>
                </c:pt>
                <c:pt idx="401">
                  <c:v>136.03</c:v>
                </c:pt>
                <c:pt idx="402">
                  <c:v>136.51</c:v>
                </c:pt>
                <c:pt idx="403">
                  <c:v>137.05000000000001</c:v>
                </c:pt>
                <c:pt idx="404">
                  <c:v>137.65</c:v>
                </c:pt>
                <c:pt idx="405">
                  <c:v>138.16999999999999</c:v>
                </c:pt>
                <c:pt idx="406">
                  <c:v>138.72999999999999</c:v>
                </c:pt>
                <c:pt idx="407">
                  <c:v>138.72999999999999</c:v>
                </c:pt>
                <c:pt idx="408">
                  <c:v>139.25</c:v>
                </c:pt>
                <c:pt idx="409">
                  <c:v>139.77000000000001</c:v>
                </c:pt>
                <c:pt idx="410">
                  <c:v>140.34</c:v>
                </c:pt>
                <c:pt idx="411">
                  <c:v>140.86000000000001</c:v>
                </c:pt>
                <c:pt idx="412">
                  <c:v>140.86000000000001</c:v>
                </c:pt>
                <c:pt idx="413">
                  <c:v>141.41</c:v>
                </c:pt>
                <c:pt idx="414">
                  <c:v>141.97</c:v>
                </c:pt>
                <c:pt idx="415">
                  <c:v>142.51</c:v>
                </c:pt>
                <c:pt idx="416">
                  <c:v>143.05000000000001</c:v>
                </c:pt>
                <c:pt idx="417">
                  <c:v>143.6</c:v>
                </c:pt>
                <c:pt idx="418">
                  <c:v>143.6</c:v>
                </c:pt>
                <c:pt idx="419">
                  <c:v>144.13999999999999</c:v>
                </c:pt>
                <c:pt idx="420">
                  <c:v>144.65</c:v>
                </c:pt>
                <c:pt idx="421">
                  <c:v>145.19999999999999</c:v>
                </c:pt>
                <c:pt idx="422">
                  <c:v>145.75</c:v>
                </c:pt>
                <c:pt idx="423">
                  <c:v>146.34</c:v>
                </c:pt>
                <c:pt idx="424">
                  <c:v>146.34</c:v>
                </c:pt>
                <c:pt idx="425">
                  <c:v>146.91</c:v>
                </c:pt>
                <c:pt idx="426">
                  <c:v>147.44</c:v>
                </c:pt>
                <c:pt idx="427">
                  <c:v>148.02000000000001</c:v>
                </c:pt>
                <c:pt idx="428">
                  <c:v>148.54</c:v>
                </c:pt>
                <c:pt idx="429">
                  <c:v>148.54</c:v>
                </c:pt>
                <c:pt idx="430">
                  <c:v>149.12</c:v>
                </c:pt>
                <c:pt idx="431">
                  <c:v>149.68</c:v>
                </c:pt>
                <c:pt idx="432">
                  <c:v>150.25</c:v>
                </c:pt>
                <c:pt idx="433">
                  <c:v>150.80000000000001</c:v>
                </c:pt>
                <c:pt idx="434">
                  <c:v>151.32</c:v>
                </c:pt>
                <c:pt idx="435">
                  <c:v>151.32</c:v>
                </c:pt>
                <c:pt idx="436">
                  <c:v>151.88999999999999</c:v>
                </c:pt>
                <c:pt idx="437">
                  <c:v>152.4</c:v>
                </c:pt>
                <c:pt idx="438">
                  <c:v>152.97</c:v>
                </c:pt>
                <c:pt idx="439">
                  <c:v>153.56</c:v>
                </c:pt>
                <c:pt idx="440">
                  <c:v>154.11000000000001</c:v>
                </c:pt>
                <c:pt idx="441">
                  <c:v>154.11000000000001</c:v>
                </c:pt>
                <c:pt idx="442">
                  <c:v>154.68</c:v>
                </c:pt>
                <c:pt idx="443">
                  <c:v>155.24</c:v>
                </c:pt>
                <c:pt idx="444">
                  <c:v>155.78</c:v>
                </c:pt>
                <c:pt idx="445">
                  <c:v>156.32</c:v>
                </c:pt>
                <c:pt idx="446">
                  <c:v>156.32</c:v>
                </c:pt>
                <c:pt idx="447">
                  <c:v>156.91999999999999</c:v>
                </c:pt>
                <c:pt idx="448">
                  <c:v>157.44999999999999</c:v>
                </c:pt>
                <c:pt idx="449">
                  <c:v>158.02000000000001</c:v>
                </c:pt>
                <c:pt idx="450">
                  <c:v>158.58000000000001</c:v>
                </c:pt>
                <c:pt idx="451">
                  <c:v>159.13999999999999</c:v>
                </c:pt>
                <c:pt idx="452">
                  <c:v>159.13999999999999</c:v>
                </c:pt>
                <c:pt idx="453">
                  <c:v>159.71</c:v>
                </c:pt>
                <c:pt idx="454">
                  <c:v>160.27000000000001</c:v>
                </c:pt>
                <c:pt idx="455">
                  <c:v>160.84</c:v>
                </c:pt>
                <c:pt idx="456">
                  <c:v>161.41999999999999</c:v>
                </c:pt>
                <c:pt idx="457">
                  <c:v>162</c:v>
                </c:pt>
                <c:pt idx="458">
                  <c:v>162</c:v>
                </c:pt>
                <c:pt idx="459">
                  <c:v>162.57</c:v>
                </c:pt>
                <c:pt idx="460">
                  <c:v>163.09</c:v>
                </c:pt>
                <c:pt idx="461">
                  <c:v>163.66</c:v>
                </c:pt>
                <c:pt idx="462">
                  <c:v>164.27</c:v>
                </c:pt>
                <c:pt idx="463">
                  <c:v>164.27</c:v>
                </c:pt>
                <c:pt idx="464">
                  <c:v>164.85</c:v>
                </c:pt>
                <c:pt idx="465">
                  <c:v>165.4</c:v>
                </c:pt>
                <c:pt idx="466">
                  <c:v>165.99</c:v>
                </c:pt>
                <c:pt idx="467">
                  <c:v>166.55</c:v>
                </c:pt>
                <c:pt idx="468">
                  <c:v>167.12</c:v>
                </c:pt>
                <c:pt idx="469">
                  <c:v>167.12</c:v>
                </c:pt>
                <c:pt idx="470">
                  <c:v>167.65</c:v>
                </c:pt>
                <c:pt idx="471">
                  <c:v>168.25</c:v>
                </c:pt>
                <c:pt idx="472">
                  <c:v>168.79</c:v>
                </c:pt>
                <c:pt idx="473">
                  <c:v>169.36</c:v>
                </c:pt>
                <c:pt idx="474">
                  <c:v>169.95</c:v>
                </c:pt>
                <c:pt idx="475">
                  <c:v>169.95</c:v>
                </c:pt>
                <c:pt idx="476">
                  <c:v>170.53</c:v>
                </c:pt>
                <c:pt idx="477">
                  <c:v>171.11</c:v>
                </c:pt>
                <c:pt idx="478">
                  <c:v>171.69</c:v>
                </c:pt>
                <c:pt idx="479">
                  <c:v>172.26</c:v>
                </c:pt>
                <c:pt idx="480">
                  <c:v>172.26</c:v>
                </c:pt>
                <c:pt idx="481">
                  <c:v>172.82</c:v>
                </c:pt>
                <c:pt idx="482">
                  <c:v>173.44</c:v>
                </c:pt>
                <c:pt idx="483">
                  <c:v>173.97</c:v>
                </c:pt>
                <c:pt idx="484">
                  <c:v>174.54</c:v>
                </c:pt>
                <c:pt idx="485">
                  <c:v>175.16</c:v>
                </c:pt>
                <c:pt idx="486">
                  <c:v>175.16</c:v>
                </c:pt>
                <c:pt idx="487">
                  <c:v>175.75</c:v>
                </c:pt>
                <c:pt idx="488">
                  <c:v>176.33</c:v>
                </c:pt>
                <c:pt idx="489">
                  <c:v>176.9</c:v>
                </c:pt>
                <c:pt idx="490">
                  <c:v>177.46</c:v>
                </c:pt>
                <c:pt idx="491">
                  <c:v>178.05</c:v>
                </c:pt>
                <c:pt idx="492">
                  <c:v>178.05</c:v>
                </c:pt>
                <c:pt idx="493">
                  <c:v>178.62</c:v>
                </c:pt>
                <c:pt idx="494">
                  <c:v>179.22</c:v>
                </c:pt>
                <c:pt idx="495">
                  <c:v>179.79</c:v>
                </c:pt>
                <c:pt idx="496">
                  <c:v>180.38</c:v>
                </c:pt>
                <c:pt idx="497">
                  <c:v>180.38</c:v>
                </c:pt>
                <c:pt idx="498">
                  <c:v>180.97</c:v>
                </c:pt>
                <c:pt idx="499">
                  <c:v>181.52</c:v>
                </c:pt>
                <c:pt idx="500">
                  <c:v>182.13</c:v>
                </c:pt>
                <c:pt idx="501">
                  <c:v>182.74</c:v>
                </c:pt>
                <c:pt idx="502">
                  <c:v>183.32</c:v>
                </c:pt>
                <c:pt idx="503">
                  <c:v>183.32</c:v>
                </c:pt>
                <c:pt idx="504">
                  <c:v>183.9</c:v>
                </c:pt>
                <c:pt idx="505">
                  <c:v>184.48</c:v>
                </c:pt>
                <c:pt idx="506">
                  <c:v>185.05</c:v>
                </c:pt>
                <c:pt idx="507">
                  <c:v>185.67</c:v>
                </c:pt>
                <c:pt idx="508">
                  <c:v>186.21</c:v>
                </c:pt>
                <c:pt idx="509">
                  <c:v>186.21</c:v>
                </c:pt>
                <c:pt idx="510">
                  <c:v>186.81</c:v>
                </c:pt>
                <c:pt idx="511">
                  <c:v>187.4</c:v>
                </c:pt>
                <c:pt idx="512">
                  <c:v>187.95</c:v>
                </c:pt>
                <c:pt idx="513">
                  <c:v>188.55</c:v>
                </c:pt>
                <c:pt idx="514">
                  <c:v>189.11</c:v>
                </c:pt>
                <c:pt idx="515">
                  <c:v>189.11</c:v>
                </c:pt>
                <c:pt idx="516">
                  <c:v>189.68</c:v>
                </c:pt>
                <c:pt idx="517">
                  <c:v>190.3</c:v>
                </c:pt>
                <c:pt idx="518">
                  <c:v>190.86</c:v>
                </c:pt>
                <c:pt idx="519">
                  <c:v>191.42</c:v>
                </c:pt>
                <c:pt idx="520">
                  <c:v>192.04</c:v>
                </c:pt>
                <c:pt idx="521">
                  <c:v>192.04</c:v>
                </c:pt>
                <c:pt idx="522">
                  <c:v>192.62</c:v>
                </c:pt>
                <c:pt idx="523">
                  <c:v>193.2</c:v>
                </c:pt>
                <c:pt idx="524">
                  <c:v>193.78</c:v>
                </c:pt>
                <c:pt idx="525">
                  <c:v>194.35</c:v>
                </c:pt>
                <c:pt idx="526">
                  <c:v>194.98</c:v>
                </c:pt>
                <c:pt idx="527">
                  <c:v>194.98</c:v>
                </c:pt>
                <c:pt idx="528">
                  <c:v>195.54</c:v>
                </c:pt>
                <c:pt idx="529">
                  <c:v>196.13</c:v>
                </c:pt>
                <c:pt idx="530">
                  <c:v>196.69</c:v>
                </c:pt>
                <c:pt idx="531">
                  <c:v>197.31</c:v>
                </c:pt>
                <c:pt idx="532">
                  <c:v>197.91</c:v>
                </c:pt>
                <c:pt idx="533">
                  <c:v>197.91</c:v>
                </c:pt>
                <c:pt idx="534">
                  <c:v>198.47</c:v>
                </c:pt>
                <c:pt idx="535">
                  <c:v>199.07</c:v>
                </c:pt>
                <c:pt idx="536">
                  <c:v>199.67</c:v>
                </c:pt>
                <c:pt idx="537">
                  <c:v>200.25</c:v>
                </c:pt>
                <c:pt idx="538">
                  <c:v>200.84</c:v>
                </c:pt>
                <c:pt idx="539">
                  <c:v>200.84</c:v>
                </c:pt>
                <c:pt idx="540">
                  <c:v>201.42</c:v>
                </c:pt>
                <c:pt idx="541">
                  <c:v>202</c:v>
                </c:pt>
                <c:pt idx="542">
                  <c:v>202.57</c:v>
                </c:pt>
                <c:pt idx="543">
                  <c:v>203.18</c:v>
                </c:pt>
                <c:pt idx="544">
                  <c:v>203.77</c:v>
                </c:pt>
                <c:pt idx="545">
                  <c:v>203.77</c:v>
                </c:pt>
                <c:pt idx="546">
                  <c:v>204.35</c:v>
                </c:pt>
                <c:pt idx="547">
                  <c:v>204.95</c:v>
                </c:pt>
                <c:pt idx="548">
                  <c:v>205.56</c:v>
                </c:pt>
                <c:pt idx="549">
                  <c:v>206.15</c:v>
                </c:pt>
                <c:pt idx="550">
                  <c:v>206.75</c:v>
                </c:pt>
                <c:pt idx="551">
                  <c:v>206.75</c:v>
                </c:pt>
                <c:pt idx="552">
                  <c:v>207.3</c:v>
                </c:pt>
                <c:pt idx="553">
                  <c:v>207.9</c:v>
                </c:pt>
                <c:pt idx="554">
                  <c:v>208.5</c:v>
                </c:pt>
                <c:pt idx="555">
                  <c:v>209.09</c:v>
                </c:pt>
                <c:pt idx="556">
                  <c:v>209.69</c:v>
                </c:pt>
                <c:pt idx="557">
                  <c:v>209.69</c:v>
                </c:pt>
                <c:pt idx="558">
                  <c:v>210.28</c:v>
                </c:pt>
                <c:pt idx="559">
                  <c:v>210.85</c:v>
                </c:pt>
                <c:pt idx="560">
                  <c:v>211.47</c:v>
                </c:pt>
                <c:pt idx="561">
                  <c:v>212.06</c:v>
                </c:pt>
                <c:pt idx="562">
                  <c:v>212.66</c:v>
                </c:pt>
                <c:pt idx="563">
                  <c:v>212.66</c:v>
                </c:pt>
                <c:pt idx="564">
                  <c:v>213.23</c:v>
                </c:pt>
                <c:pt idx="565">
                  <c:v>213.81</c:v>
                </c:pt>
                <c:pt idx="566">
                  <c:v>214.42</c:v>
                </c:pt>
                <c:pt idx="567">
                  <c:v>215.02</c:v>
                </c:pt>
                <c:pt idx="568">
                  <c:v>215.63</c:v>
                </c:pt>
                <c:pt idx="569">
                  <c:v>215.63</c:v>
                </c:pt>
                <c:pt idx="570">
                  <c:v>216.23</c:v>
                </c:pt>
                <c:pt idx="571">
                  <c:v>216.82</c:v>
                </c:pt>
                <c:pt idx="572">
                  <c:v>217.38</c:v>
                </c:pt>
                <c:pt idx="573">
                  <c:v>217.99</c:v>
                </c:pt>
                <c:pt idx="574">
                  <c:v>218.6</c:v>
                </c:pt>
                <c:pt idx="575">
                  <c:v>218.6</c:v>
                </c:pt>
                <c:pt idx="576">
                  <c:v>219.21</c:v>
                </c:pt>
                <c:pt idx="577">
                  <c:v>219.78</c:v>
                </c:pt>
                <c:pt idx="578">
                  <c:v>220.41</c:v>
                </c:pt>
                <c:pt idx="579">
                  <c:v>220.98</c:v>
                </c:pt>
                <c:pt idx="580">
                  <c:v>221.62</c:v>
                </c:pt>
                <c:pt idx="581">
                  <c:v>221.62</c:v>
                </c:pt>
                <c:pt idx="582">
                  <c:v>222.23</c:v>
                </c:pt>
                <c:pt idx="583">
                  <c:v>222.83</c:v>
                </c:pt>
                <c:pt idx="584">
                  <c:v>223.44</c:v>
                </c:pt>
                <c:pt idx="585">
                  <c:v>224.06</c:v>
                </c:pt>
                <c:pt idx="586">
                  <c:v>224.65</c:v>
                </c:pt>
                <c:pt idx="587">
                  <c:v>225.27</c:v>
                </c:pt>
                <c:pt idx="588">
                  <c:v>225.27</c:v>
                </c:pt>
                <c:pt idx="589">
                  <c:v>225.88</c:v>
                </c:pt>
                <c:pt idx="590">
                  <c:v>226.43</c:v>
                </c:pt>
                <c:pt idx="591">
                  <c:v>227.08</c:v>
                </c:pt>
                <c:pt idx="592">
                  <c:v>227.69</c:v>
                </c:pt>
                <c:pt idx="593">
                  <c:v>228.28</c:v>
                </c:pt>
                <c:pt idx="594">
                  <c:v>228.28</c:v>
                </c:pt>
                <c:pt idx="595">
                  <c:v>228.89</c:v>
                </c:pt>
                <c:pt idx="596">
                  <c:v>229.5</c:v>
                </c:pt>
                <c:pt idx="597">
                  <c:v>230.07</c:v>
                </c:pt>
                <c:pt idx="598">
                  <c:v>230.7</c:v>
                </c:pt>
                <c:pt idx="599">
                  <c:v>231.32</c:v>
                </c:pt>
                <c:pt idx="600">
                  <c:v>231.32</c:v>
                </c:pt>
                <c:pt idx="601">
                  <c:v>231.94</c:v>
                </c:pt>
                <c:pt idx="602">
                  <c:v>232.52</c:v>
                </c:pt>
                <c:pt idx="603">
                  <c:v>233.11</c:v>
                </c:pt>
                <c:pt idx="604">
                  <c:v>233.77</c:v>
                </c:pt>
                <c:pt idx="605">
                  <c:v>234.35</c:v>
                </c:pt>
                <c:pt idx="606">
                  <c:v>234.35</c:v>
                </c:pt>
                <c:pt idx="607">
                  <c:v>234.98</c:v>
                </c:pt>
                <c:pt idx="608">
                  <c:v>235.58</c:v>
                </c:pt>
                <c:pt idx="609">
                  <c:v>236.2</c:v>
                </c:pt>
                <c:pt idx="610">
                  <c:v>236.82</c:v>
                </c:pt>
                <c:pt idx="611">
                  <c:v>237.44</c:v>
                </c:pt>
                <c:pt idx="612">
                  <c:v>237.44</c:v>
                </c:pt>
                <c:pt idx="613">
                  <c:v>238.07</c:v>
                </c:pt>
                <c:pt idx="614">
                  <c:v>238.66</c:v>
                </c:pt>
                <c:pt idx="615">
                  <c:v>239.25</c:v>
                </c:pt>
                <c:pt idx="616">
                  <c:v>239.87</c:v>
                </c:pt>
                <c:pt idx="617">
                  <c:v>240.44</c:v>
                </c:pt>
                <c:pt idx="618">
                  <c:v>240.44</c:v>
                </c:pt>
                <c:pt idx="619">
                  <c:v>241.05</c:v>
                </c:pt>
                <c:pt idx="620">
                  <c:v>241.7</c:v>
                </c:pt>
                <c:pt idx="621">
                  <c:v>242.25</c:v>
                </c:pt>
                <c:pt idx="622">
                  <c:v>242.88</c:v>
                </c:pt>
                <c:pt idx="623">
                  <c:v>243.51</c:v>
                </c:pt>
                <c:pt idx="624">
                  <c:v>243.51</c:v>
                </c:pt>
                <c:pt idx="625">
                  <c:v>244.12</c:v>
                </c:pt>
                <c:pt idx="626">
                  <c:v>244.75</c:v>
                </c:pt>
                <c:pt idx="627">
                  <c:v>245.37</c:v>
                </c:pt>
                <c:pt idx="628">
                  <c:v>245.95</c:v>
                </c:pt>
                <c:pt idx="629">
                  <c:v>246.61</c:v>
                </c:pt>
                <c:pt idx="630">
                  <c:v>246.61</c:v>
                </c:pt>
                <c:pt idx="631">
                  <c:v>247.21</c:v>
                </c:pt>
                <c:pt idx="632">
                  <c:v>247.84</c:v>
                </c:pt>
                <c:pt idx="633">
                  <c:v>248.42</c:v>
                </c:pt>
                <c:pt idx="634">
                  <c:v>249.07</c:v>
                </c:pt>
                <c:pt idx="635">
                  <c:v>249.71</c:v>
                </c:pt>
                <c:pt idx="636">
                  <c:v>249.71</c:v>
                </c:pt>
                <c:pt idx="637">
                  <c:v>250.32</c:v>
                </c:pt>
                <c:pt idx="638">
                  <c:v>250.93</c:v>
                </c:pt>
                <c:pt idx="639">
                  <c:v>251.56</c:v>
                </c:pt>
                <c:pt idx="640">
                  <c:v>252.2</c:v>
                </c:pt>
                <c:pt idx="641">
                  <c:v>252.78</c:v>
                </c:pt>
                <c:pt idx="642">
                  <c:v>252.78</c:v>
                </c:pt>
                <c:pt idx="643">
                  <c:v>253.43</c:v>
                </c:pt>
                <c:pt idx="644">
                  <c:v>254.04</c:v>
                </c:pt>
                <c:pt idx="645">
                  <c:v>254.65</c:v>
                </c:pt>
                <c:pt idx="646">
                  <c:v>255.28</c:v>
                </c:pt>
                <c:pt idx="647">
                  <c:v>255.91</c:v>
                </c:pt>
                <c:pt idx="648">
                  <c:v>255.91</c:v>
                </c:pt>
                <c:pt idx="649">
                  <c:v>256.52999999999997</c:v>
                </c:pt>
                <c:pt idx="650">
                  <c:v>257.12</c:v>
                </c:pt>
                <c:pt idx="651">
                  <c:v>257.76</c:v>
                </c:pt>
                <c:pt idx="652">
                  <c:v>258.38</c:v>
                </c:pt>
                <c:pt idx="653">
                  <c:v>258.97000000000003</c:v>
                </c:pt>
                <c:pt idx="654">
                  <c:v>258.97000000000003</c:v>
                </c:pt>
                <c:pt idx="655">
                  <c:v>259.63</c:v>
                </c:pt>
                <c:pt idx="656">
                  <c:v>260.26</c:v>
                </c:pt>
                <c:pt idx="657">
                  <c:v>260.83999999999997</c:v>
                </c:pt>
                <c:pt idx="658">
                  <c:v>261.5</c:v>
                </c:pt>
                <c:pt idx="659">
                  <c:v>262.12</c:v>
                </c:pt>
                <c:pt idx="660">
                  <c:v>262.12</c:v>
                </c:pt>
                <c:pt idx="661">
                  <c:v>262.70999999999998</c:v>
                </c:pt>
                <c:pt idx="662">
                  <c:v>263.35000000000002</c:v>
                </c:pt>
                <c:pt idx="663">
                  <c:v>263.98</c:v>
                </c:pt>
                <c:pt idx="664">
                  <c:v>264.58999999999997</c:v>
                </c:pt>
                <c:pt idx="665">
                  <c:v>265.23</c:v>
                </c:pt>
                <c:pt idx="666">
                  <c:v>265.23</c:v>
                </c:pt>
                <c:pt idx="667">
                  <c:v>265.86</c:v>
                </c:pt>
                <c:pt idx="668">
                  <c:v>266.48</c:v>
                </c:pt>
                <c:pt idx="669">
                  <c:v>267.08</c:v>
                </c:pt>
                <c:pt idx="670">
                  <c:v>267.74</c:v>
                </c:pt>
                <c:pt idx="671">
                  <c:v>268.33</c:v>
                </c:pt>
                <c:pt idx="672">
                  <c:v>268.33</c:v>
                </c:pt>
                <c:pt idx="673">
                  <c:v>268.97000000000003</c:v>
                </c:pt>
                <c:pt idx="674">
                  <c:v>269.62</c:v>
                </c:pt>
                <c:pt idx="675">
                  <c:v>270.24</c:v>
                </c:pt>
                <c:pt idx="676">
                  <c:v>270.83999999999997</c:v>
                </c:pt>
                <c:pt idx="677">
                  <c:v>271.51</c:v>
                </c:pt>
                <c:pt idx="678">
                  <c:v>271.51</c:v>
                </c:pt>
                <c:pt idx="679">
                  <c:v>272.10000000000002</c:v>
                </c:pt>
                <c:pt idx="680">
                  <c:v>272.74</c:v>
                </c:pt>
                <c:pt idx="681">
                  <c:v>273.37</c:v>
                </c:pt>
                <c:pt idx="682">
                  <c:v>273.95999999999998</c:v>
                </c:pt>
                <c:pt idx="683">
                  <c:v>274.61</c:v>
                </c:pt>
                <c:pt idx="684">
                  <c:v>274.61</c:v>
                </c:pt>
                <c:pt idx="685">
                  <c:v>275.26</c:v>
                </c:pt>
                <c:pt idx="686">
                  <c:v>275.88</c:v>
                </c:pt>
                <c:pt idx="687">
                  <c:v>276.51</c:v>
                </c:pt>
                <c:pt idx="688">
                  <c:v>277.13</c:v>
                </c:pt>
                <c:pt idx="689">
                  <c:v>277.72000000000003</c:v>
                </c:pt>
                <c:pt idx="690">
                  <c:v>277.72000000000003</c:v>
                </c:pt>
                <c:pt idx="691">
                  <c:v>278.39</c:v>
                </c:pt>
                <c:pt idx="692">
                  <c:v>278.99</c:v>
                </c:pt>
                <c:pt idx="693">
                  <c:v>279.60000000000002</c:v>
                </c:pt>
                <c:pt idx="694">
                  <c:v>280.25</c:v>
                </c:pt>
                <c:pt idx="695">
                  <c:v>280.87</c:v>
                </c:pt>
                <c:pt idx="696">
                  <c:v>280.87</c:v>
                </c:pt>
                <c:pt idx="697">
                  <c:v>281.49</c:v>
                </c:pt>
                <c:pt idx="698">
                  <c:v>282.14</c:v>
                </c:pt>
                <c:pt idx="699">
                  <c:v>282.75</c:v>
                </c:pt>
                <c:pt idx="700">
                  <c:v>283.42</c:v>
                </c:pt>
                <c:pt idx="701">
                  <c:v>284.02999999999997</c:v>
                </c:pt>
                <c:pt idx="702">
                  <c:v>284.63</c:v>
                </c:pt>
                <c:pt idx="703">
                  <c:v>284.63</c:v>
                </c:pt>
                <c:pt idx="704">
                  <c:v>285.29000000000002</c:v>
                </c:pt>
                <c:pt idx="705">
                  <c:v>285.89999999999998</c:v>
                </c:pt>
                <c:pt idx="706">
                  <c:v>286.55</c:v>
                </c:pt>
                <c:pt idx="707">
                  <c:v>287.16000000000003</c:v>
                </c:pt>
                <c:pt idx="708">
                  <c:v>287.8</c:v>
                </c:pt>
                <c:pt idx="709">
                  <c:v>287.8</c:v>
                </c:pt>
                <c:pt idx="710">
                  <c:v>288.45999999999998</c:v>
                </c:pt>
                <c:pt idx="711">
                  <c:v>289.07</c:v>
                </c:pt>
                <c:pt idx="712">
                  <c:v>289.70999999999998</c:v>
                </c:pt>
                <c:pt idx="713">
                  <c:v>290.33</c:v>
                </c:pt>
                <c:pt idx="714">
                  <c:v>290.93</c:v>
                </c:pt>
                <c:pt idx="715">
                  <c:v>290.93</c:v>
                </c:pt>
                <c:pt idx="716">
                  <c:v>291.56</c:v>
                </c:pt>
                <c:pt idx="717">
                  <c:v>292.2</c:v>
                </c:pt>
                <c:pt idx="718">
                  <c:v>292.81</c:v>
                </c:pt>
                <c:pt idx="719">
                  <c:v>293.48</c:v>
                </c:pt>
                <c:pt idx="720">
                  <c:v>294.13</c:v>
                </c:pt>
                <c:pt idx="721">
                  <c:v>294.13</c:v>
                </c:pt>
                <c:pt idx="722">
                  <c:v>294.74</c:v>
                </c:pt>
                <c:pt idx="723">
                  <c:v>295.39</c:v>
                </c:pt>
                <c:pt idx="724">
                  <c:v>296.01</c:v>
                </c:pt>
                <c:pt idx="725">
                  <c:v>296.64</c:v>
                </c:pt>
                <c:pt idx="726">
                  <c:v>297.24</c:v>
                </c:pt>
                <c:pt idx="727">
                  <c:v>297.24</c:v>
                </c:pt>
                <c:pt idx="728">
                  <c:v>297.89999999999998</c:v>
                </c:pt>
                <c:pt idx="729">
                  <c:v>298.54000000000002</c:v>
                </c:pt>
                <c:pt idx="730">
                  <c:v>299.14999999999998</c:v>
                </c:pt>
                <c:pt idx="731">
                  <c:v>299.8</c:v>
                </c:pt>
                <c:pt idx="732">
                  <c:v>300.45999999999998</c:v>
                </c:pt>
                <c:pt idx="733">
                  <c:v>301.08</c:v>
                </c:pt>
                <c:pt idx="734">
                  <c:v>301.08</c:v>
                </c:pt>
                <c:pt idx="735">
                  <c:v>301.7</c:v>
                </c:pt>
                <c:pt idx="736">
                  <c:v>302.36</c:v>
                </c:pt>
                <c:pt idx="737">
                  <c:v>302.98</c:v>
                </c:pt>
                <c:pt idx="738">
                  <c:v>303.64</c:v>
                </c:pt>
                <c:pt idx="739">
                  <c:v>304.27999999999997</c:v>
                </c:pt>
                <c:pt idx="740">
                  <c:v>304.27999999999997</c:v>
                </c:pt>
                <c:pt idx="741">
                  <c:v>304.92</c:v>
                </c:pt>
                <c:pt idx="742">
                  <c:v>305.58</c:v>
                </c:pt>
                <c:pt idx="743">
                  <c:v>306.19</c:v>
                </c:pt>
                <c:pt idx="744">
                  <c:v>306.83999999999997</c:v>
                </c:pt>
                <c:pt idx="745">
                  <c:v>307.51</c:v>
                </c:pt>
                <c:pt idx="746">
                  <c:v>307.51</c:v>
                </c:pt>
                <c:pt idx="747">
                  <c:v>308.12</c:v>
                </c:pt>
                <c:pt idx="748">
                  <c:v>308.75</c:v>
                </c:pt>
                <c:pt idx="749">
                  <c:v>309.42</c:v>
                </c:pt>
                <c:pt idx="750">
                  <c:v>310.02</c:v>
                </c:pt>
                <c:pt idx="751">
                  <c:v>310.69</c:v>
                </c:pt>
                <c:pt idx="752">
                  <c:v>310.69</c:v>
                </c:pt>
                <c:pt idx="753">
                  <c:v>311.33</c:v>
                </c:pt>
                <c:pt idx="754">
                  <c:v>312</c:v>
                </c:pt>
                <c:pt idx="755">
                  <c:v>312.64999999999998</c:v>
                </c:pt>
                <c:pt idx="756">
                  <c:v>313.27999999999997</c:v>
                </c:pt>
                <c:pt idx="757">
                  <c:v>313.94</c:v>
                </c:pt>
                <c:pt idx="758">
                  <c:v>313.94</c:v>
                </c:pt>
                <c:pt idx="759">
                  <c:v>314.58</c:v>
                </c:pt>
                <c:pt idx="760">
                  <c:v>315.25</c:v>
                </c:pt>
                <c:pt idx="761">
                  <c:v>315.89999999999998</c:v>
                </c:pt>
                <c:pt idx="762">
                  <c:v>316.52999999999997</c:v>
                </c:pt>
                <c:pt idx="763">
                  <c:v>317.19</c:v>
                </c:pt>
                <c:pt idx="764">
                  <c:v>317.19</c:v>
                </c:pt>
                <c:pt idx="765">
                  <c:v>317.83</c:v>
                </c:pt>
                <c:pt idx="766">
                  <c:v>318.5</c:v>
                </c:pt>
                <c:pt idx="767">
                  <c:v>319.17</c:v>
                </c:pt>
                <c:pt idx="768">
                  <c:v>319.79000000000002</c:v>
                </c:pt>
                <c:pt idx="769">
                  <c:v>320.43</c:v>
                </c:pt>
                <c:pt idx="770">
                  <c:v>320.43</c:v>
                </c:pt>
                <c:pt idx="771">
                  <c:v>321.10000000000002</c:v>
                </c:pt>
                <c:pt idx="772">
                  <c:v>321.76</c:v>
                </c:pt>
                <c:pt idx="773">
                  <c:v>322.43</c:v>
                </c:pt>
                <c:pt idx="774">
                  <c:v>323.08</c:v>
                </c:pt>
                <c:pt idx="775">
                  <c:v>323.75</c:v>
                </c:pt>
                <c:pt idx="776">
                  <c:v>323.75</c:v>
                </c:pt>
                <c:pt idx="777">
                  <c:v>324.38</c:v>
                </c:pt>
                <c:pt idx="778">
                  <c:v>325.05</c:v>
                </c:pt>
                <c:pt idx="779">
                  <c:v>325.68</c:v>
                </c:pt>
                <c:pt idx="780">
                  <c:v>326.38</c:v>
                </c:pt>
                <c:pt idx="781">
                  <c:v>327.05</c:v>
                </c:pt>
                <c:pt idx="782">
                  <c:v>327.05</c:v>
                </c:pt>
                <c:pt idx="783">
                  <c:v>327.66000000000003</c:v>
                </c:pt>
                <c:pt idx="784">
                  <c:v>328.35</c:v>
                </c:pt>
                <c:pt idx="785">
                  <c:v>328.97</c:v>
                </c:pt>
                <c:pt idx="786">
                  <c:v>329.63</c:v>
                </c:pt>
                <c:pt idx="787">
                  <c:v>330.3</c:v>
                </c:pt>
                <c:pt idx="788">
                  <c:v>330.3</c:v>
                </c:pt>
                <c:pt idx="789">
                  <c:v>330.93</c:v>
                </c:pt>
                <c:pt idx="790">
                  <c:v>331.59</c:v>
                </c:pt>
                <c:pt idx="791">
                  <c:v>332.28</c:v>
                </c:pt>
                <c:pt idx="792">
                  <c:v>332.95</c:v>
                </c:pt>
                <c:pt idx="793">
                  <c:v>333.59</c:v>
                </c:pt>
                <c:pt idx="794">
                  <c:v>333.59</c:v>
                </c:pt>
                <c:pt idx="795">
                  <c:v>334.21</c:v>
                </c:pt>
                <c:pt idx="796">
                  <c:v>334.89</c:v>
                </c:pt>
                <c:pt idx="797">
                  <c:v>335.56</c:v>
                </c:pt>
                <c:pt idx="798">
                  <c:v>336.17</c:v>
                </c:pt>
                <c:pt idx="799">
                  <c:v>336.85</c:v>
                </c:pt>
                <c:pt idx="800">
                  <c:v>337.46</c:v>
                </c:pt>
                <c:pt idx="801">
                  <c:v>337.46</c:v>
                </c:pt>
                <c:pt idx="802">
                  <c:v>338.13</c:v>
                </c:pt>
                <c:pt idx="803">
                  <c:v>338.79</c:v>
                </c:pt>
                <c:pt idx="804">
                  <c:v>339.44</c:v>
                </c:pt>
                <c:pt idx="805">
                  <c:v>340.1</c:v>
                </c:pt>
                <c:pt idx="806">
                  <c:v>340.73</c:v>
                </c:pt>
                <c:pt idx="807">
                  <c:v>340.73</c:v>
                </c:pt>
                <c:pt idx="808">
                  <c:v>341.38</c:v>
                </c:pt>
                <c:pt idx="809">
                  <c:v>342.01</c:v>
                </c:pt>
                <c:pt idx="810">
                  <c:v>342.63</c:v>
                </c:pt>
                <c:pt idx="811">
                  <c:v>343.31</c:v>
                </c:pt>
                <c:pt idx="812">
                  <c:v>343.99</c:v>
                </c:pt>
                <c:pt idx="813">
                  <c:v>344.61</c:v>
                </c:pt>
                <c:pt idx="814">
                  <c:v>344.61</c:v>
                </c:pt>
                <c:pt idx="815">
                  <c:v>345.3</c:v>
                </c:pt>
                <c:pt idx="816">
                  <c:v>345.95</c:v>
                </c:pt>
                <c:pt idx="817">
                  <c:v>346.59</c:v>
                </c:pt>
                <c:pt idx="818">
                  <c:v>347.2</c:v>
                </c:pt>
                <c:pt idx="819">
                  <c:v>347.86</c:v>
                </c:pt>
                <c:pt idx="820">
                  <c:v>347.86</c:v>
                </c:pt>
                <c:pt idx="821">
                  <c:v>348.57</c:v>
                </c:pt>
                <c:pt idx="822">
                  <c:v>349.21</c:v>
                </c:pt>
                <c:pt idx="823">
                  <c:v>349.85</c:v>
                </c:pt>
                <c:pt idx="824">
                  <c:v>350.49</c:v>
                </c:pt>
                <c:pt idx="825">
                  <c:v>351.19</c:v>
                </c:pt>
                <c:pt idx="826">
                  <c:v>351.82</c:v>
                </c:pt>
                <c:pt idx="827">
                  <c:v>351.82</c:v>
                </c:pt>
                <c:pt idx="828">
                  <c:v>352.5</c:v>
                </c:pt>
                <c:pt idx="829">
                  <c:v>353.13</c:v>
                </c:pt>
                <c:pt idx="830">
                  <c:v>353.79</c:v>
                </c:pt>
                <c:pt idx="831">
                  <c:v>354.46</c:v>
                </c:pt>
                <c:pt idx="832">
                  <c:v>355.11</c:v>
                </c:pt>
                <c:pt idx="833">
                  <c:v>355.11</c:v>
                </c:pt>
                <c:pt idx="834">
                  <c:v>355.74</c:v>
                </c:pt>
                <c:pt idx="835">
                  <c:v>356.4</c:v>
                </c:pt>
                <c:pt idx="836">
                  <c:v>357.08</c:v>
                </c:pt>
                <c:pt idx="837">
                  <c:v>357.73</c:v>
                </c:pt>
                <c:pt idx="838">
                  <c:v>358.36</c:v>
                </c:pt>
                <c:pt idx="839">
                  <c:v>359.03</c:v>
                </c:pt>
                <c:pt idx="840">
                  <c:v>359.03</c:v>
                </c:pt>
                <c:pt idx="841">
                  <c:v>359.69</c:v>
                </c:pt>
                <c:pt idx="842">
                  <c:v>360.35</c:v>
                </c:pt>
                <c:pt idx="843">
                  <c:v>361</c:v>
                </c:pt>
                <c:pt idx="844">
                  <c:v>361.68</c:v>
                </c:pt>
                <c:pt idx="845">
                  <c:v>362.31</c:v>
                </c:pt>
                <c:pt idx="846">
                  <c:v>362.31</c:v>
                </c:pt>
                <c:pt idx="847">
                  <c:v>362.98</c:v>
                </c:pt>
                <c:pt idx="848">
                  <c:v>363.66</c:v>
                </c:pt>
                <c:pt idx="849">
                  <c:v>364.33</c:v>
                </c:pt>
                <c:pt idx="850">
                  <c:v>365</c:v>
                </c:pt>
                <c:pt idx="851">
                  <c:v>365.63</c:v>
                </c:pt>
                <c:pt idx="852">
                  <c:v>365.63</c:v>
                </c:pt>
                <c:pt idx="853">
                  <c:v>366.3</c:v>
                </c:pt>
                <c:pt idx="854">
                  <c:v>366.95</c:v>
                </c:pt>
                <c:pt idx="855">
                  <c:v>367.62</c:v>
                </c:pt>
                <c:pt idx="856">
                  <c:v>368.3</c:v>
                </c:pt>
                <c:pt idx="857">
                  <c:v>368.91</c:v>
                </c:pt>
                <c:pt idx="858">
                  <c:v>369.62</c:v>
                </c:pt>
                <c:pt idx="859">
                  <c:v>369.62</c:v>
                </c:pt>
                <c:pt idx="860">
                  <c:v>370.28</c:v>
                </c:pt>
                <c:pt idx="861">
                  <c:v>370.95</c:v>
                </c:pt>
                <c:pt idx="862">
                  <c:v>371.61</c:v>
                </c:pt>
                <c:pt idx="863">
                  <c:v>372.25</c:v>
                </c:pt>
                <c:pt idx="864">
                  <c:v>372.93</c:v>
                </c:pt>
                <c:pt idx="865">
                  <c:v>372.93</c:v>
                </c:pt>
                <c:pt idx="866">
                  <c:v>373.62</c:v>
                </c:pt>
                <c:pt idx="867">
                  <c:v>374.3</c:v>
                </c:pt>
                <c:pt idx="868">
                  <c:v>374.94</c:v>
                </c:pt>
                <c:pt idx="869">
                  <c:v>375.61</c:v>
                </c:pt>
                <c:pt idx="870">
                  <c:v>376.27</c:v>
                </c:pt>
                <c:pt idx="871">
                  <c:v>376.92</c:v>
                </c:pt>
                <c:pt idx="872">
                  <c:v>376.92</c:v>
                </c:pt>
                <c:pt idx="873">
                  <c:v>377.61</c:v>
                </c:pt>
                <c:pt idx="874">
                  <c:v>378.24</c:v>
                </c:pt>
                <c:pt idx="875">
                  <c:v>378.9</c:v>
                </c:pt>
                <c:pt idx="876">
                  <c:v>379.61</c:v>
                </c:pt>
                <c:pt idx="877">
                  <c:v>380.27</c:v>
                </c:pt>
                <c:pt idx="878">
                  <c:v>380.27</c:v>
                </c:pt>
                <c:pt idx="879">
                  <c:v>380.93</c:v>
                </c:pt>
                <c:pt idx="880">
                  <c:v>381.58</c:v>
                </c:pt>
                <c:pt idx="881">
                  <c:v>382.26</c:v>
                </c:pt>
                <c:pt idx="882">
                  <c:v>382.91</c:v>
                </c:pt>
                <c:pt idx="883">
                  <c:v>383.6</c:v>
                </c:pt>
                <c:pt idx="884">
                  <c:v>384.27</c:v>
                </c:pt>
                <c:pt idx="885">
                  <c:v>384.27</c:v>
                </c:pt>
                <c:pt idx="886">
                  <c:v>384.94</c:v>
                </c:pt>
                <c:pt idx="887">
                  <c:v>385.6</c:v>
                </c:pt>
                <c:pt idx="888">
                  <c:v>386.29</c:v>
                </c:pt>
                <c:pt idx="889">
                  <c:v>386.95</c:v>
                </c:pt>
                <c:pt idx="890">
                  <c:v>387.61</c:v>
                </c:pt>
                <c:pt idx="891">
                  <c:v>387.61</c:v>
                </c:pt>
                <c:pt idx="892">
                  <c:v>388.27</c:v>
                </c:pt>
                <c:pt idx="893">
                  <c:v>388.95</c:v>
                </c:pt>
                <c:pt idx="894">
                  <c:v>389.6</c:v>
                </c:pt>
                <c:pt idx="895">
                  <c:v>390.25</c:v>
                </c:pt>
                <c:pt idx="896">
                  <c:v>390.93</c:v>
                </c:pt>
                <c:pt idx="897">
                  <c:v>391.56</c:v>
                </c:pt>
                <c:pt idx="898">
                  <c:v>391.56</c:v>
                </c:pt>
                <c:pt idx="899">
                  <c:v>392.24</c:v>
                </c:pt>
                <c:pt idx="900">
                  <c:v>392.9</c:v>
                </c:pt>
                <c:pt idx="901">
                  <c:v>393.54</c:v>
                </c:pt>
                <c:pt idx="902">
                  <c:v>394.25</c:v>
                </c:pt>
                <c:pt idx="903">
                  <c:v>394.92</c:v>
                </c:pt>
                <c:pt idx="904">
                  <c:v>394.92</c:v>
                </c:pt>
                <c:pt idx="905">
                  <c:v>395.59</c:v>
                </c:pt>
                <c:pt idx="906">
                  <c:v>396.22</c:v>
                </c:pt>
                <c:pt idx="907">
                  <c:v>396.92</c:v>
                </c:pt>
                <c:pt idx="908">
                  <c:v>397.58</c:v>
                </c:pt>
                <c:pt idx="909">
                  <c:v>398.22</c:v>
                </c:pt>
                <c:pt idx="910">
                  <c:v>398.91</c:v>
                </c:pt>
                <c:pt idx="911">
                  <c:v>398.91</c:v>
                </c:pt>
                <c:pt idx="912">
                  <c:v>399.59</c:v>
                </c:pt>
                <c:pt idx="913">
                  <c:v>400.25</c:v>
                </c:pt>
                <c:pt idx="914">
                  <c:v>400.91</c:v>
                </c:pt>
                <c:pt idx="915">
                  <c:v>401.6</c:v>
                </c:pt>
                <c:pt idx="916">
                  <c:v>402.28</c:v>
                </c:pt>
                <c:pt idx="917">
                  <c:v>402.28</c:v>
                </c:pt>
                <c:pt idx="918">
                  <c:v>402.93</c:v>
                </c:pt>
                <c:pt idx="919">
                  <c:v>403.59</c:v>
                </c:pt>
                <c:pt idx="920">
                  <c:v>404.26</c:v>
                </c:pt>
                <c:pt idx="921">
                  <c:v>404.93</c:v>
                </c:pt>
                <c:pt idx="922">
                  <c:v>405.59</c:v>
                </c:pt>
                <c:pt idx="923">
                  <c:v>405.59</c:v>
                </c:pt>
                <c:pt idx="924">
                  <c:v>406.27</c:v>
                </c:pt>
                <c:pt idx="925">
                  <c:v>406.96</c:v>
                </c:pt>
                <c:pt idx="926">
                  <c:v>407.6</c:v>
                </c:pt>
                <c:pt idx="927">
                  <c:v>408.31</c:v>
                </c:pt>
                <c:pt idx="928">
                  <c:v>408.97</c:v>
                </c:pt>
                <c:pt idx="929">
                  <c:v>409.64</c:v>
                </c:pt>
                <c:pt idx="930">
                  <c:v>409.64</c:v>
                </c:pt>
                <c:pt idx="931">
                  <c:v>410.33</c:v>
                </c:pt>
                <c:pt idx="932">
                  <c:v>410.99</c:v>
                </c:pt>
                <c:pt idx="933">
                  <c:v>411.66</c:v>
                </c:pt>
                <c:pt idx="934">
                  <c:v>412.34</c:v>
                </c:pt>
                <c:pt idx="935">
                  <c:v>412.96</c:v>
                </c:pt>
                <c:pt idx="936">
                  <c:v>412.96</c:v>
                </c:pt>
                <c:pt idx="937">
                  <c:v>413.64</c:v>
                </c:pt>
                <c:pt idx="938">
                  <c:v>414.32</c:v>
                </c:pt>
                <c:pt idx="939">
                  <c:v>414.99</c:v>
                </c:pt>
                <c:pt idx="940">
                  <c:v>415.71</c:v>
                </c:pt>
                <c:pt idx="941">
                  <c:v>416.33</c:v>
                </c:pt>
                <c:pt idx="942">
                  <c:v>417.02</c:v>
                </c:pt>
                <c:pt idx="943">
                  <c:v>417.02</c:v>
                </c:pt>
                <c:pt idx="944">
                  <c:v>417.7</c:v>
                </c:pt>
                <c:pt idx="945">
                  <c:v>418.38</c:v>
                </c:pt>
                <c:pt idx="946">
                  <c:v>419.04</c:v>
                </c:pt>
                <c:pt idx="947">
                  <c:v>419.73</c:v>
                </c:pt>
                <c:pt idx="948">
                  <c:v>420.39</c:v>
                </c:pt>
                <c:pt idx="949">
                  <c:v>420.39</c:v>
                </c:pt>
                <c:pt idx="950">
                  <c:v>421.08</c:v>
                </c:pt>
                <c:pt idx="951">
                  <c:v>421.78</c:v>
                </c:pt>
                <c:pt idx="952">
                  <c:v>422.41</c:v>
                </c:pt>
                <c:pt idx="953">
                  <c:v>423.11</c:v>
                </c:pt>
                <c:pt idx="954">
                  <c:v>423.76</c:v>
                </c:pt>
                <c:pt idx="955">
                  <c:v>424.46</c:v>
                </c:pt>
                <c:pt idx="956">
                  <c:v>424.46</c:v>
                </c:pt>
                <c:pt idx="957">
                  <c:v>425.14</c:v>
                </c:pt>
                <c:pt idx="958">
                  <c:v>425.83</c:v>
                </c:pt>
                <c:pt idx="959">
                  <c:v>426.47</c:v>
                </c:pt>
                <c:pt idx="960">
                  <c:v>427.17</c:v>
                </c:pt>
                <c:pt idx="961">
                  <c:v>427.81</c:v>
                </c:pt>
                <c:pt idx="962">
                  <c:v>427.81</c:v>
                </c:pt>
                <c:pt idx="963">
                  <c:v>428.49</c:v>
                </c:pt>
                <c:pt idx="964">
                  <c:v>429.19</c:v>
                </c:pt>
                <c:pt idx="965">
                  <c:v>429.84</c:v>
                </c:pt>
                <c:pt idx="966">
                  <c:v>430.53</c:v>
                </c:pt>
                <c:pt idx="967">
                  <c:v>431.21</c:v>
                </c:pt>
                <c:pt idx="968">
                  <c:v>431.89</c:v>
                </c:pt>
                <c:pt idx="969">
                  <c:v>431.89</c:v>
                </c:pt>
                <c:pt idx="970">
                  <c:v>432.56</c:v>
                </c:pt>
                <c:pt idx="971">
                  <c:v>433.25</c:v>
                </c:pt>
                <c:pt idx="972">
                  <c:v>433.93</c:v>
                </c:pt>
                <c:pt idx="973">
                  <c:v>434.58</c:v>
                </c:pt>
                <c:pt idx="974">
                  <c:v>435.27</c:v>
                </c:pt>
                <c:pt idx="975">
                  <c:v>435.27</c:v>
                </c:pt>
                <c:pt idx="976">
                  <c:v>435.97</c:v>
                </c:pt>
                <c:pt idx="977">
                  <c:v>436.64</c:v>
                </c:pt>
                <c:pt idx="978">
                  <c:v>437.28</c:v>
                </c:pt>
                <c:pt idx="979">
                  <c:v>438</c:v>
                </c:pt>
                <c:pt idx="980">
                  <c:v>438.67</c:v>
                </c:pt>
                <c:pt idx="981">
                  <c:v>439.32</c:v>
                </c:pt>
                <c:pt idx="982">
                  <c:v>439.32</c:v>
                </c:pt>
                <c:pt idx="983">
                  <c:v>440.02</c:v>
                </c:pt>
                <c:pt idx="984">
                  <c:v>440.7</c:v>
                </c:pt>
                <c:pt idx="985">
                  <c:v>441.33</c:v>
                </c:pt>
                <c:pt idx="986">
                  <c:v>442.03</c:v>
                </c:pt>
                <c:pt idx="987">
                  <c:v>442.71</c:v>
                </c:pt>
                <c:pt idx="988">
                  <c:v>442.71</c:v>
                </c:pt>
                <c:pt idx="989">
                  <c:v>443.39</c:v>
                </c:pt>
                <c:pt idx="990">
                  <c:v>444.04</c:v>
                </c:pt>
                <c:pt idx="991">
                  <c:v>444.77</c:v>
                </c:pt>
                <c:pt idx="992">
                  <c:v>445.46</c:v>
                </c:pt>
                <c:pt idx="993">
                  <c:v>446.12</c:v>
                </c:pt>
                <c:pt idx="994">
                  <c:v>446.12</c:v>
                </c:pt>
                <c:pt idx="995">
                  <c:v>446.83</c:v>
                </c:pt>
                <c:pt idx="996">
                  <c:v>447.52</c:v>
                </c:pt>
                <c:pt idx="997">
                  <c:v>448.16</c:v>
                </c:pt>
                <c:pt idx="998">
                  <c:v>448.86</c:v>
                </c:pt>
                <c:pt idx="999">
                  <c:v>449.55</c:v>
                </c:pt>
                <c:pt idx="1000">
                  <c:v>450.19</c:v>
                </c:pt>
                <c:pt idx="1001">
                  <c:v>450.19</c:v>
                </c:pt>
                <c:pt idx="1002">
                  <c:v>450.89</c:v>
                </c:pt>
                <c:pt idx="1003">
                  <c:v>451.56</c:v>
                </c:pt>
                <c:pt idx="1004">
                  <c:v>452.27</c:v>
                </c:pt>
                <c:pt idx="1005">
                  <c:v>452.93</c:v>
                </c:pt>
                <c:pt idx="1006">
                  <c:v>453.57</c:v>
                </c:pt>
                <c:pt idx="1007">
                  <c:v>453.57</c:v>
                </c:pt>
                <c:pt idx="1008">
                  <c:v>454.27</c:v>
                </c:pt>
                <c:pt idx="1009">
                  <c:v>454.94</c:v>
                </c:pt>
                <c:pt idx="1010">
                  <c:v>455.6</c:v>
                </c:pt>
                <c:pt idx="1011">
                  <c:v>456.28</c:v>
                </c:pt>
                <c:pt idx="1012">
                  <c:v>456.97</c:v>
                </c:pt>
                <c:pt idx="1013">
                  <c:v>457.66</c:v>
                </c:pt>
                <c:pt idx="1014">
                  <c:v>457.66</c:v>
                </c:pt>
                <c:pt idx="1015">
                  <c:v>458.34</c:v>
                </c:pt>
                <c:pt idx="1016">
                  <c:v>458.98</c:v>
                </c:pt>
                <c:pt idx="1017">
                  <c:v>459.7</c:v>
                </c:pt>
                <c:pt idx="1018">
                  <c:v>460.39</c:v>
                </c:pt>
                <c:pt idx="1019">
                  <c:v>461.03</c:v>
                </c:pt>
                <c:pt idx="1020">
                  <c:v>461.03</c:v>
                </c:pt>
                <c:pt idx="1021">
                  <c:v>461.7</c:v>
                </c:pt>
                <c:pt idx="1022">
                  <c:v>462.42</c:v>
                </c:pt>
                <c:pt idx="1023">
                  <c:v>463.09</c:v>
                </c:pt>
                <c:pt idx="1024">
                  <c:v>463.79</c:v>
                </c:pt>
                <c:pt idx="1025">
                  <c:v>464.44</c:v>
                </c:pt>
                <c:pt idx="1026">
                  <c:v>465.12</c:v>
                </c:pt>
                <c:pt idx="1027">
                  <c:v>465.12</c:v>
                </c:pt>
                <c:pt idx="1028">
                  <c:v>465.8</c:v>
                </c:pt>
                <c:pt idx="1029">
                  <c:v>466.5</c:v>
                </c:pt>
                <c:pt idx="1030">
                  <c:v>467.19</c:v>
                </c:pt>
                <c:pt idx="1031">
                  <c:v>467.89</c:v>
                </c:pt>
                <c:pt idx="1032">
                  <c:v>468.54</c:v>
                </c:pt>
                <c:pt idx="1033">
                  <c:v>468.54</c:v>
                </c:pt>
                <c:pt idx="1034">
                  <c:v>469.25</c:v>
                </c:pt>
                <c:pt idx="1035">
                  <c:v>469.93</c:v>
                </c:pt>
                <c:pt idx="1036">
                  <c:v>470.59</c:v>
                </c:pt>
                <c:pt idx="1037">
                  <c:v>471.28</c:v>
                </c:pt>
                <c:pt idx="1038">
                  <c:v>471.98</c:v>
                </c:pt>
                <c:pt idx="1039">
                  <c:v>472.67</c:v>
                </c:pt>
                <c:pt idx="1040">
                  <c:v>472.67</c:v>
                </c:pt>
                <c:pt idx="1041">
                  <c:v>473.32</c:v>
                </c:pt>
                <c:pt idx="1042">
                  <c:v>474.03</c:v>
                </c:pt>
                <c:pt idx="1043">
                  <c:v>474.71</c:v>
                </c:pt>
                <c:pt idx="1044">
                  <c:v>475.41</c:v>
                </c:pt>
                <c:pt idx="1045">
                  <c:v>476.08</c:v>
                </c:pt>
                <c:pt idx="1046">
                  <c:v>476.08</c:v>
                </c:pt>
                <c:pt idx="1047">
                  <c:v>476.78</c:v>
                </c:pt>
                <c:pt idx="1048">
                  <c:v>477.47</c:v>
                </c:pt>
                <c:pt idx="1049">
                  <c:v>478.16</c:v>
                </c:pt>
                <c:pt idx="1050">
                  <c:v>478.85</c:v>
                </c:pt>
                <c:pt idx="1051">
                  <c:v>479.51</c:v>
                </c:pt>
                <c:pt idx="1052">
                  <c:v>480.19</c:v>
                </c:pt>
                <c:pt idx="1053">
                  <c:v>480.19</c:v>
                </c:pt>
                <c:pt idx="1054">
                  <c:v>480.86</c:v>
                </c:pt>
                <c:pt idx="1055">
                  <c:v>481.56</c:v>
                </c:pt>
                <c:pt idx="1056">
                  <c:v>482.28</c:v>
                </c:pt>
                <c:pt idx="1057">
                  <c:v>482.97</c:v>
                </c:pt>
                <c:pt idx="1058">
                  <c:v>483.61</c:v>
                </c:pt>
                <c:pt idx="1059">
                  <c:v>483.61</c:v>
                </c:pt>
                <c:pt idx="1060">
                  <c:v>484.32</c:v>
                </c:pt>
                <c:pt idx="1061">
                  <c:v>484.99</c:v>
                </c:pt>
                <c:pt idx="1062">
                  <c:v>485.69</c:v>
                </c:pt>
                <c:pt idx="1063">
                  <c:v>486.35</c:v>
                </c:pt>
                <c:pt idx="1064">
                  <c:v>487.04</c:v>
                </c:pt>
                <c:pt idx="1065">
                  <c:v>487.71</c:v>
                </c:pt>
                <c:pt idx="1066">
                  <c:v>487.71</c:v>
                </c:pt>
                <c:pt idx="1067">
                  <c:v>488.36</c:v>
                </c:pt>
                <c:pt idx="1068">
                  <c:v>489.08</c:v>
                </c:pt>
                <c:pt idx="1069">
                  <c:v>489.76</c:v>
                </c:pt>
                <c:pt idx="1070">
                  <c:v>490.42</c:v>
                </c:pt>
                <c:pt idx="1071">
                  <c:v>491.07</c:v>
                </c:pt>
                <c:pt idx="1072">
                  <c:v>491.07</c:v>
                </c:pt>
                <c:pt idx="1073">
                  <c:v>491.75</c:v>
                </c:pt>
                <c:pt idx="1074">
                  <c:v>492.36</c:v>
                </c:pt>
                <c:pt idx="1075">
                  <c:v>492.94</c:v>
                </c:pt>
                <c:pt idx="1076">
                  <c:v>493.47</c:v>
                </c:pt>
                <c:pt idx="1077">
                  <c:v>493.95</c:v>
                </c:pt>
                <c:pt idx="1078">
                  <c:v>494.33</c:v>
                </c:pt>
              </c:numCache>
            </c:numRef>
          </c:xVal>
          <c:yVal>
            <c:numRef>
              <c:f>'9'!$G$20:$G$1098</c:f>
              <c:numCache>
                <c:formatCode>General</c:formatCode>
                <c:ptCount val="1079"/>
                <c:pt idx="0">
                  <c:v>0.49564391000000002</c:v>
                </c:pt>
                <c:pt idx="1">
                  <c:v>0.49570533</c:v>
                </c:pt>
                <c:pt idx="2">
                  <c:v>0.49617454999999999</c:v>
                </c:pt>
                <c:pt idx="3">
                  <c:v>0.49614134999999998</c:v>
                </c:pt>
                <c:pt idx="4">
                  <c:v>0.49581544</c:v>
                </c:pt>
                <c:pt idx="5">
                  <c:v>0.49581544</c:v>
                </c:pt>
                <c:pt idx="6">
                  <c:v>0.49588294999999999</c:v>
                </c:pt>
                <c:pt idx="7">
                  <c:v>0.49617288999999998</c:v>
                </c:pt>
                <c:pt idx="8">
                  <c:v>0.49622379999999999</c:v>
                </c:pt>
                <c:pt idx="9">
                  <c:v>0.49653642999999997</c:v>
                </c:pt>
                <c:pt idx="10">
                  <c:v>0.49648995000000001</c:v>
                </c:pt>
                <c:pt idx="11">
                  <c:v>0.49648995000000001</c:v>
                </c:pt>
                <c:pt idx="12">
                  <c:v>0.49652259999999998</c:v>
                </c:pt>
                <c:pt idx="13">
                  <c:v>0.49635715000000002</c:v>
                </c:pt>
                <c:pt idx="14">
                  <c:v>0.49612972999999999</c:v>
                </c:pt>
                <c:pt idx="15">
                  <c:v>0.49626418999999999</c:v>
                </c:pt>
                <c:pt idx="16">
                  <c:v>0.49626418999999999</c:v>
                </c:pt>
                <c:pt idx="17">
                  <c:v>0.49640751</c:v>
                </c:pt>
                <c:pt idx="18">
                  <c:v>0.49649272</c:v>
                </c:pt>
                <c:pt idx="19">
                  <c:v>0.49644844999999999</c:v>
                </c:pt>
                <c:pt idx="20">
                  <c:v>0.49625090999999999</c:v>
                </c:pt>
                <c:pt idx="21">
                  <c:v>0.49632284999999998</c:v>
                </c:pt>
                <c:pt idx="22">
                  <c:v>0.49632284999999998</c:v>
                </c:pt>
                <c:pt idx="23">
                  <c:v>0.49632340000000003</c:v>
                </c:pt>
                <c:pt idx="24">
                  <c:v>0.49647943999999999</c:v>
                </c:pt>
                <c:pt idx="25">
                  <c:v>0.49637928999999997</c:v>
                </c:pt>
                <c:pt idx="26">
                  <c:v>0.49651707</c:v>
                </c:pt>
                <c:pt idx="27">
                  <c:v>0.49652868999999999</c:v>
                </c:pt>
                <c:pt idx="28">
                  <c:v>0.49652868999999999</c:v>
                </c:pt>
                <c:pt idx="29">
                  <c:v>0.4965309</c:v>
                </c:pt>
                <c:pt idx="30">
                  <c:v>0.49664046000000001</c:v>
                </c:pt>
                <c:pt idx="31">
                  <c:v>0.49661942999999997</c:v>
                </c:pt>
                <c:pt idx="32">
                  <c:v>0.49645785999999997</c:v>
                </c:pt>
                <c:pt idx="33">
                  <c:v>0.49645785999999997</c:v>
                </c:pt>
                <c:pt idx="34">
                  <c:v>0.49643185000000001</c:v>
                </c:pt>
                <c:pt idx="35">
                  <c:v>0.49651430000000002</c:v>
                </c:pt>
                <c:pt idx="36">
                  <c:v>0.49636544999999999</c:v>
                </c:pt>
                <c:pt idx="37">
                  <c:v>0.49652702999999998</c:v>
                </c:pt>
                <c:pt idx="38">
                  <c:v>0.49643904999999999</c:v>
                </c:pt>
                <c:pt idx="39">
                  <c:v>0.49643904999999999</c:v>
                </c:pt>
                <c:pt idx="40">
                  <c:v>0.49669413000000001</c:v>
                </c:pt>
                <c:pt idx="41">
                  <c:v>0.49658788999999998</c:v>
                </c:pt>
                <c:pt idx="42">
                  <c:v>0.49656908</c:v>
                </c:pt>
                <c:pt idx="43">
                  <c:v>0.49678377000000001</c:v>
                </c:pt>
                <c:pt idx="44">
                  <c:v>0.49663825</c:v>
                </c:pt>
                <c:pt idx="45">
                  <c:v>0.49663825</c:v>
                </c:pt>
                <c:pt idx="46">
                  <c:v>0.49687065000000002</c:v>
                </c:pt>
                <c:pt idx="47">
                  <c:v>0.49649493</c:v>
                </c:pt>
                <c:pt idx="48">
                  <c:v>0.49617897999999999</c:v>
                </c:pt>
                <c:pt idx="49">
                  <c:v>0.49560407000000001</c:v>
                </c:pt>
                <c:pt idx="50">
                  <c:v>0.49560407000000001</c:v>
                </c:pt>
                <c:pt idx="51">
                  <c:v>0.49546739000000001</c:v>
                </c:pt>
                <c:pt idx="52">
                  <c:v>0.49496884000000002</c:v>
                </c:pt>
                <c:pt idx="53">
                  <c:v>0.49433526999999999</c:v>
                </c:pt>
                <c:pt idx="54">
                  <c:v>0.49387269</c:v>
                </c:pt>
                <c:pt idx="55">
                  <c:v>0.49329500999999998</c:v>
                </c:pt>
                <c:pt idx="56">
                  <c:v>0.49329500999999998</c:v>
                </c:pt>
                <c:pt idx="57">
                  <c:v>0.49267472000000001</c:v>
                </c:pt>
                <c:pt idx="58">
                  <c:v>0.49181262999999997</c:v>
                </c:pt>
                <c:pt idx="59">
                  <c:v>0.49123273000000001</c:v>
                </c:pt>
                <c:pt idx="60">
                  <c:v>0.49042708000000002</c:v>
                </c:pt>
                <c:pt idx="61">
                  <c:v>0.48977968</c:v>
                </c:pt>
                <c:pt idx="62">
                  <c:v>0.48977968</c:v>
                </c:pt>
                <c:pt idx="63">
                  <c:v>0.48944491000000001</c:v>
                </c:pt>
                <c:pt idx="64">
                  <c:v>0.48863814999999999</c:v>
                </c:pt>
                <c:pt idx="65">
                  <c:v>0.48813075</c:v>
                </c:pt>
                <c:pt idx="66">
                  <c:v>0.48778713000000001</c:v>
                </c:pt>
                <c:pt idx="67">
                  <c:v>0.48778713000000001</c:v>
                </c:pt>
                <c:pt idx="68">
                  <c:v>0.48667714000000001</c:v>
                </c:pt>
                <c:pt idx="69">
                  <c:v>0.48617250000000001</c:v>
                </c:pt>
                <c:pt idx="70">
                  <c:v>0.48551900999999997</c:v>
                </c:pt>
                <c:pt idx="71">
                  <c:v>0.48492473000000003</c:v>
                </c:pt>
                <c:pt idx="72">
                  <c:v>0.48420983000000001</c:v>
                </c:pt>
                <c:pt idx="73">
                  <c:v>0.48420983000000001</c:v>
                </c:pt>
                <c:pt idx="74">
                  <c:v>0.48352866999999999</c:v>
                </c:pt>
                <c:pt idx="75">
                  <c:v>0.48285748000000001</c:v>
                </c:pt>
                <c:pt idx="76">
                  <c:v>0.48239212999999997</c:v>
                </c:pt>
                <c:pt idx="77">
                  <c:v>0.48172148999999997</c:v>
                </c:pt>
                <c:pt idx="78">
                  <c:v>0.48117202999999997</c:v>
                </c:pt>
                <c:pt idx="79">
                  <c:v>0.48117202999999997</c:v>
                </c:pt>
                <c:pt idx="80">
                  <c:v>0.48056502000000001</c:v>
                </c:pt>
                <c:pt idx="81">
                  <c:v>0.47987003</c:v>
                </c:pt>
                <c:pt idx="82">
                  <c:v>0.47908209000000002</c:v>
                </c:pt>
                <c:pt idx="83">
                  <c:v>0.47840979</c:v>
                </c:pt>
                <c:pt idx="84">
                  <c:v>0.47840979</c:v>
                </c:pt>
                <c:pt idx="85">
                  <c:v>0.47779503000000001</c:v>
                </c:pt>
                <c:pt idx="86">
                  <c:v>0.47710613000000002</c:v>
                </c:pt>
                <c:pt idx="87">
                  <c:v>0.47658655</c:v>
                </c:pt>
                <c:pt idx="88">
                  <c:v>0.47587995</c:v>
                </c:pt>
                <c:pt idx="89">
                  <c:v>0.47525688999999999</c:v>
                </c:pt>
                <c:pt idx="90">
                  <c:v>0.47525688999999999</c:v>
                </c:pt>
                <c:pt idx="91">
                  <c:v>0.47460341</c:v>
                </c:pt>
                <c:pt idx="92">
                  <c:v>0.47392281000000003</c:v>
                </c:pt>
                <c:pt idx="93">
                  <c:v>0.47324054999999998</c:v>
                </c:pt>
                <c:pt idx="94">
                  <c:v>0.47246090000000002</c:v>
                </c:pt>
                <c:pt idx="95">
                  <c:v>0.47190757</c:v>
                </c:pt>
                <c:pt idx="96">
                  <c:v>0.47190757</c:v>
                </c:pt>
                <c:pt idx="97">
                  <c:v>0.47130775000000003</c:v>
                </c:pt>
                <c:pt idx="98">
                  <c:v>0.47063324000000001</c:v>
                </c:pt>
                <c:pt idx="99">
                  <c:v>0.47014354000000003</c:v>
                </c:pt>
                <c:pt idx="100">
                  <c:v>0.46948119999999999</c:v>
                </c:pt>
                <c:pt idx="101">
                  <c:v>0.46948119999999999</c:v>
                </c:pt>
                <c:pt idx="102">
                  <c:v>0.46868385000000001</c:v>
                </c:pt>
                <c:pt idx="103">
                  <c:v>0.46782286000000001</c:v>
                </c:pt>
                <c:pt idx="104">
                  <c:v>0.46725016000000003</c:v>
                </c:pt>
                <c:pt idx="105">
                  <c:v>0.46639858000000001</c:v>
                </c:pt>
                <c:pt idx="106">
                  <c:v>0.46596918999999998</c:v>
                </c:pt>
                <c:pt idx="107">
                  <c:v>0.46596918999999998</c:v>
                </c:pt>
                <c:pt idx="108">
                  <c:v>0.46518400999999998</c:v>
                </c:pt>
                <c:pt idx="109">
                  <c:v>0.46452000999999998</c:v>
                </c:pt>
                <c:pt idx="110">
                  <c:v>0.46393735000000003</c:v>
                </c:pt>
                <c:pt idx="111">
                  <c:v>0.46348473000000001</c:v>
                </c:pt>
                <c:pt idx="112">
                  <c:v>0.46257780999999998</c:v>
                </c:pt>
                <c:pt idx="113">
                  <c:v>0.46257780999999998</c:v>
                </c:pt>
                <c:pt idx="114">
                  <c:v>0.46197136</c:v>
                </c:pt>
                <c:pt idx="115">
                  <c:v>0.46116902999999998</c:v>
                </c:pt>
                <c:pt idx="116">
                  <c:v>0.46040597999999999</c:v>
                </c:pt>
                <c:pt idx="117">
                  <c:v>0.45967447</c:v>
                </c:pt>
                <c:pt idx="118">
                  <c:v>0.45967447</c:v>
                </c:pt>
                <c:pt idx="119">
                  <c:v>0.45894185999999998</c:v>
                </c:pt>
                <c:pt idx="120">
                  <c:v>0.45828339000000001</c:v>
                </c:pt>
                <c:pt idx="121">
                  <c:v>0.45782855</c:v>
                </c:pt>
                <c:pt idx="122">
                  <c:v>0.45723593000000001</c:v>
                </c:pt>
                <c:pt idx="123">
                  <c:v>0.45664165000000001</c:v>
                </c:pt>
                <c:pt idx="124">
                  <c:v>0.45664165000000001</c:v>
                </c:pt>
                <c:pt idx="125">
                  <c:v>0.45521516000000001</c:v>
                </c:pt>
                <c:pt idx="126">
                  <c:v>0.45447923000000001</c:v>
                </c:pt>
                <c:pt idx="127">
                  <c:v>0.45370567000000001</c:v>
                </c:pt>
                <c:pt idx="128">
                  <c:v>0.45296697000000002</c:v>
                </c:pt>
                <c:pt idx="129">
                  <c:v>0.45226035999999997</c:v>
                </c:pt>
                <c:pt idx="130">
                  <c:v>0.45226035999999997</c:v>
                </c:pt>
                <c:pt idx="131">
                  <c:v>0.45138388000000002</c:v>
                </c:pt>
                <c:pt idx="132">
                  <c:v>0.45095505000000002</c:v>
                </c:pt>
                <c:pt idx="133">
                  <c:v>0.45001327000000002</c:v>
                </c:pt>
                <c:pt idx="134">
                  <c:v>0.44939353999999998</c:v>
                </c:pt>
                <c:pt idx="135">
                  <c:v>0.44939353999999998</c:v>
                </c:pt>
                <c:pt idx="136">
                  <c:v>0.44858622999999997</c:v>
                </c:pt>
                <c:pt idx="137">
                  <c:v>0.44786578999999999</c:v>
                </c:pt>
                <c:pt idx="138">
                  <c:v>0.44668386999999998</c:v>
                </c:pt>
                <c:pt idx="139">
                  <c:v>0.44590310999999999</c:v>
                </c:pt>
                <c:pt idx="140">
                  <c:v>0.44516386000000002</c:v>
                </c:pt>
                <c:pt idx="141">
                  <c:v>0.44516386000000002</c:v>
                </c:pt>
                <c:pt idx="142">
                  <c:v>0.44439528</c:v>
                </c:pt>
                <c:pt idx="143">
                  <c:v>0.44343192999999997</c:v>
                </c:pt>
                <c:pt idx="144">
                  <c:v>0.44304902000000002</c:v>
                </c:pt>
                <c:pt idx="145">
                  <c:v>0.44203033000000003</c:v>
                </c:pt>
                <c:pt idx="146">
                  <c:v>0.44113724999999998</c:v>
                </c:pt>
                <c:pt idx="147">
                  <c:v>0.44113724999999998</c:v>
                </c:pt>
                <c:pt idx="148">
                  <c:v>0.44050811000000001</c:v>
                </c:pt>
                <c:pt idx="149">
                  <c:v>0.43965708999999997</c:v>
                </c:pt>
                <c:pt idx="150">
                  <c:v>0.43867105000000001</c:v>
                </c:pt>
                <c:pt idx="151">
                  <c:v>0.43795170999999999</c:v>
                </c:pt>
                <c:pt idx="152">
                  <c:v>0.43795170999999999</c:v>
                </c:pt>
                <c:pt idx="153">
                  <c:v>0.43705199</c:v>
                </c:pt>
                <c:pt idx="154">
                  <c:v>0.43621202999999997</c:v>
                </c:pt>
                <c:pt idx="155">
                  <c:v>0.43581196999999999</c:v>
                </c:pt>
                <c:pt idx="156">
                  <c:v>0.43450222999999999</c:v>
                </c:pt>
                <c:pt idx="157">
                  <c:v>0.43375247</c:v>
                </c:pt>
                <c:pt idx="158">
                  <c:v>0.43375247</c:v>
                </c:pt>
                <c:pt idx="159">
                  <c:v>0.43289701000000003</c:v>
                </c:pt>
                <c:pt idx="160">
                  <c:v>0.43196631000000002</c:v>
                </c:pt>
                <c:pt idx="161">
                  <c:v>0.43125085000000002</c:v>
                </c:pt>
                <c:pt idx="162">
                  <c:v>0.43018954999999998</c:v>
                </c:pt>
                <c:pt idx="163">
                  <c:v>0.42941986999999998</c:v>
                </c:pt>
                <c:pt idx="164">
                  <c:v>0.42941986999999998</c:v>
                </c:pt>
                <c:pt idx="165">
                  <c:v>0.42853840999999998</c:v>
                </c:pt>
                <c:pt idx="166">
                  <c:v>0.42763371</c:v>
                </c:pt>
                <c:pt idx="167">
                  <c:v>0.42676497000000002</c:v>
                </c:pt>
                <c:pt idx="168">
                  <c:v>0.42589513000000001</c:v>
                </c:pt>
                <c:pt idx="169">
                  <c:v>0.42589513000000001</c:v>
                </c:pt>
                <c:pt idx="170">
                  <c:v>0.42487423000000002</c:v>
                </c:pt>
                <c:pt idx="171">
                  <c:v>0.42404810999999998</c:v>
                </c:pt>
                <c:pt idx="172">
                  <c:v>0.42306593999999997</c:v>
                </c:pt>
                <c:pt idx="173">
                  <c:v>0.42198749000000002</c:v>
                </c:pt>
                <c:pt idx="174">
                  <c:v>0.42101140999999997</c:v>
                </c:pt>
                <c:pt idx="175">
                  <c:v>0.42101140999999997</c:v>
                </c:pt>
                <c:pt idx="176">
                  <c:v>0.41995232999999998</c:v>
                </c:pt>
                <c:pt idx="177">
                  <c:v>0.41877595000000001</c:v>
                </c:pt>
                <c:pt idx="178">
                  <c:v>0.41805163000000001</c:v>
                </c:pt>
                <c:pt idx="179">
                  <c:v>0.41678781999999998</c:v>
                </c:pt>
                <c:pt idx="180">
                  <c:v>0.41568337</c:v>
                </c:pt>
                <c:pt idx="181">
                  <c:v>0.41568337</c:v>
                </c:pt>
                <c:pt idx="182">
                  <c:v>0.41453132999999998</c:v>
                </c:pt>
                <c:pt idx="183">
                  <c:v>0.41337596999999998</c:v>
                </c:pt>
                <c:pt idx="184">
                  <c:v>0.41165122999999998</c:v>
                </c:pt>
                <c:pt idx="185">
                  <c:v>0.41008971999999999</c:v>
                </c:pt>
                <c:pt idx="186">
                  <c:v>0.41008971999999999</c:v>
                </c:pt>
                <c:pt idx="187">
                  <c:v>0.40838544999999998</c:v>
                </c:pt>
                <c:pt idx="188">
                  <c:v>0.40674205000000002</c:v>
                </c:pt>
                <c:pt idx="189">
                  <c:v>0.40536867999999998</c:v>
                </c:pt>
                <c:pt idx="190">
                  <c:v>0.40355650999999998</c:v>
                </c:pt>
                <c:pt idx="191">
                  <c:v>0.40111023000000001</c:v>
                </c:pt>
                <c:pt idx="192">
                  <c:v>0.40111023000000001</c:v>
                </c:pt>
                <c:pt idx="193">
                  <c:v>0.39927759000000002</c:v>
                </c:pt>
                <c:pt idx="194">
                  <c:v>0.39471424999999999</c:v>
                </c:pt>
                <c:pt idx="195">
                  <c:v>0.38982167000000001</c:v>
                </c:pt>
                <c:pt idx="196">
                  <c:v>0.38631852</c:v>
                </c:pt>
                <c:pt idx="197">
                  <c:v>0.38293821</c:v>
                </c:pt>
                <c:pt idx="198">
                  <c:v>0.38293821</c:v>
                </c:pt>
                <c:pt idx="199">
                  <c:v>0.37883412999999999</c:v>
                </c:pt>
                <c:pt idx="200">
                  <c:v>0.37368038999999997</c:v>
                </c:pt>
                <c:pt idx="201">
                  <c:v>0.37008372</c:v>
                </c:pt>
                <c:pt idx="202">
                  <c:v>0.36632935</c:v>
                </c:pt>
                <c:pt idx="203">
                  <c:v>0.36632935</c:v>
                </c:pt>
                <c:pt idx="204">
                  <c:v>0.36142902999999998</c:v>
                </c:pt>
                <c:pt idx="205">
                  <c:v>0.35789156999999999</c:v>
                </c:pt>
                <c:pt idx="206">
                  <c:v>0.35444541000000002</c:v>
                </c:pt>
                <c:pt idx="207">
                  <c:v>0.35140153000000002</c:v>
                </c:pt>
                <c:pt idx="208">
                  <c:v>0.34930770999999999</c:v>
                </c:pt>
                <c:pt idx="209">
                  <c:v>0.34930770999999999</c:v>
                </c:pt>
                <c:pt idx="210">
                  <c:v>0.34745903</c:v>
                </c:pt>
                <c:pt idx="211">
                  <c:v>0.34625497</c:v>
                </c:pt>
                <c:pt idx="212">
                  <c:v>0.34548916000000002</c:v>
                </c:pt>
                <c:pt idx="213">
                  <c:v>0.34456619999999999</c:v>
                </c:pt>
                <c:pt idx="214">
                  <c:v>0.34368142000000002</c:v>
                </c:pt>
                <c:pt idx="215">
                  <c:v>0.34368142000000002</c:v>
                </c:pt>
                <c:pt idx="216">
                  <c:v>0.34095956999999999</c:v>
                </c:pt>
                <c:pt idx="217">
                  <c:v>0.33671717000000001</c:v>
                </c:pt>
                <c:pt idx="218">
                  <c:v>0.33442692000000002</c:v>
                </c:pt>
                <c:pt idx="219">
                  <c:v>0.33170839000000002</c:v>
                </c:pt>
                <c:pt idx="220">
                  <c:v>0.33170839000000002</c:v>
                </c:pt>
                <c:pt idx="221">
                  <c:v>0.32958358999999998</c:v>
                </c:pt>
                <c:pt idx="222">
                  <c:v>0.32537217000000002</c:v>
                </c:pt>
                <c:pt idx="223">
                  <c:v>0.32272668999999998</c:v>
                </c:pt>
                <c:pt idx="224">
                  <c:v>0.31801449999999998</c:v>
                </c:pt>
                <c:pt idx="225">
                  <c:v>0.31460873</c:v>
                </c:pt>
                <c:pt idx="226">
                  <c:v>0.31460873</c:v>
                </c:pt>
                <c:pt idx="227">
                  <c:v>0.31283972999999998</c:v>
                </c:pt>
                <c:pt idx="228">
                  <c:v>0.31265324999999999</c:v>
                </c:pt>
                <c:pt idx="229">
                  <c:v>0.31253761000000002</c:v>
                </c:pt>
                <c:pt idx="230">
                  <c:v>0.31318390000000002</c:v>
                </c:pt>
                <c:pt idx="231">
                  <c:v>0.31517977000000003</c:v>
                </c:pt>
                <c:pt idx="232">
                  <c:v>0.31517977000000003</c:v>
                </c:pt>
                <c:pt idx="233">
                  <c:v>0.31712639999999997</c:v>
                </c:pt>
                <c:pt idx="234">
                  <c:v>0.31971987000000002</c:v>
                </c:pt>
                <c:pt idx="235">
                  <c:v>0.32328997999999998</c:v>
                </c:pt>
                <c:pt idx="236">
                  <c:v>0.32635711000000001</c:v>
                </c:pt>
                <c:pt idx="237">
                  <c:v>0.32635711000000001</c:v>
                </c:pt>
                <c:pt idx="238">
                  <c:v>0.32965829000000002</c:v>
                </c:pt>
                <c:pt idx="239">
                  <c:v>0.33464769999999999</c:v>
                </c:pt>
                <c:pt idx="240">
                  <c:v>0.34086550999999998</c:v>
                </c:pt>
                <c:pt idx="241">
                  <c:v>0.34477314999999997</c:v>
                </c:pt>
                <c:pt idx="242">
                  <c:v>0.35244235000000002</c:v>
                </c:pt>
                <c:pt idx="243">
                  <c:v>0.35244235000000002</c:v>
                </c:pt>
                <c:pt idx="244">
                  <c:v>0.35877193000000002</c:v>
                </c:pt>
                <c:pt idx="245">
                  <c:v>0.36186506000000002</c:v>
                </c:pt>
                <c:pt idx="246">
                  <c:v>0.36677865999999998</c:v>
                </c:pt>
                <c:pt idx="247">
                  <c:v>0.37216038000000001</c:v>
                </c:pt>
                <c:pt idx="248">
                  <c:v>0.37604035000000002</c:v>
                </c:pt>
                <c:pt idx="249">
                  <c:v>0.37604035000000002</c:v>
                </c:pt>
                <c:pt idx="250">
                  <c:v>0.38409246000000002</c:v>
                </c:pt>
                <c:pt idx="251">
                  <c:v>0.38732613999999999</c:v>
                </c:pt>
                <c:pt idx="252">
                  <c:v>0.39073356999999997</c:v>
                </c:pt>
                <c:pt idx="253">
                  <c:v>0.39192102000000001</c:v>
                </c:pt>
                <c:pt idx="254">
                  <c:v>0.39192102000000001</c:v>
                </c:pt>
                <c:pt idx="255">
                  <c:v>0.39345208999999998</c:v>
                </c:pt>
                <c:pt idx="256">
                  <c:v>0.39441987000000001</c:v>
                </c:pt>
                <c:pt idx="257">
                  <c:v>0.39532347000000001</c:v>
                </c:pt>
                <c:pt idx="258">
                  <c:v>0.39656237999999999</c:v>
                </c:pt>
                <c:pt idx="259">
                  <c:v>0.39724796000000001</c:v>
                </c:pt>
                <c:pt idx="260">
                  <c:v>0.39724796000000001</c:v>
                </c:pt>
                <c:pt idx="261">
                  <c:v>0.39791029999999999</c:v>
                </c:pt>
                <c:pt idx="262">
                  <c:v>0.39860916000000002</c:v>
                </c:pt>
                <c:pt idx="263">
                  <c:v>0.39978001000000002</c:v>
                </c:pt>
                <c:pt idx="264">
                  <c:v>0.39955922999999999</c:v>
                </c:pt>
                <c:pt idx="265">
                  <c:v>0.39885429</c:v>
                </c:pt>
                <c:pt idx="266">
                  <c:v>0.39885429</c:v>
                </c:pt>
                <c:pt idx="267">
                  <c:v>0.39768343</c:v>
                </c:pt>
                <c:pt idx="268">
                  <c:v>0.39644562999999999</c:v>
                </c:pt>
                <c:pt idx="269">
                  <c:v>0.3948393</c:v>
                </c:pt>
                <c:pt idx="270">
                  <c:v>0.39285117000000003</c:v>
                </c:pt>
                <c:pt idx="271">
                  <c:v>0.39285117000000003</c:v>
                </c:pt>
                <c:pt idx="272">
                  <c:v>0.39040598999999998</c:v>
                </c:pt>
                <c:pt idx="273">
                  <c:v>0.38733277999999999</c:v>
                </c:pt>
                <c:pt idx="274">
                  <c:v>0.38451189000000002</c:v>
                </c:pt>
                <c:pt idx="275">
                  <c:v>0.38024403000000001</c:v>
                </c:pt>
                <c:pt idx="276">
                  <c:v>0.37550306999999999</c:v>
                </c:pt>
                <c:pt idx="277">
                  <c:v>0.37550306999999999</c:v>
                </c:pt>
                <c:pt idx="278">
                  <c:v>0.37111071000000001</c:v>
                </c:pt>
                <c:pt idx="279">
                  <c:v>0.36667021</c:v>
                </c:pt>
                <c:pt idx="280">
                  <c:v>0.36157843000000001</c:v>
                </c:pt>
                <c:pt idx="281">
                  <c:v>0.35638374</c:v>
                </c:pt>
                <c:pt idx="282">
                  <c:v>0.35161621999999998</c:v>
                </c:pt>
                <c:pt idx="283">
                  <c:v>0.35161621999999998</c:v>
                </c:pt>
                <c:pt idx="284">
                  <c:v>0.34656704999999999</c:v>
                </c:pt>
                <c:pt idx="285">
                  <c:v>0.34050971000000002</c:v>
                </c:pt>
                <c:pt idx="286">
                  <c:v>0.33382323000000003</c:v>
                </c:pt>
                <c:pt idx="287">
                  <c:v>0.32848466999999998</c:v>
                </c:pt>
                <c:pt idx="288">
                  <c:v>0.32848466999999998</c:v>
                </c:pt>
                <c:pt idx="289">
                  <c:v>0.32276819000000001</c:v>
                </c:pt>
                <c:pt idx="290">
                  <c:v>0.31759728999999998</c:v>
                </c:pt>
                <c:pt idx="291">
                  <c:v>0.31346278</c:v>
                </c:pt>
                <c:pt idx="292">
                  <c:v>0.30892268000000001</c:v>
                </c:pt>
                <c:pt idx="293">
                  <c:v>0.30405999</c:v>
                </c:pt>
                <c:pt idx="294">
                  <c:v>0.30405999</c:v>
                </c:pt>
                <c:pt idx="295">
                  <c:v>0.29926534999999999</c:v>
                </c:pt>
                <c:pt idx="296">
                  <c:v>0.29460019999999998</c:v>
                </c:pt>
                <c:pt idx="297">
                  <c:v>0.29082978999999998</c:v>
                </c:pt>
                <c:pt idx="298">
                  <c:v>0.28686792</c:v>
                </c:pt>
                <c:pt idx="299">
                  <c:v>0.28333820999999998</c:v>
                </c:pt>
                <c:pt idx="300">
                  <c:v>0.28333820999999998</c:v>
                </c:pt>
                <c:pt idx="301">
                  <c:v>0.28331828999999997</c:v>
                </c:pt>
                <c:pt idx="302">
                  <c:v>0.27929445000000003</c:v>
                </c:pt>
                <c:pt idx="303">
                  <c:v>0.27601704999999999</c:v>
                </c:pt>
                <c:pt idx="304">
                  <c:v>0.27215201999999999</c:v>
                </c:pt>
                <c:pt idx="305">
                  <c:v>0.27215201999999999</c:v>
                </c:pt>
                <c:pt idx="306">
                  <c:v>0.26874126999999998</c:v>
                </c:pt>
                <c:pt idx="307">
                  <c:v>0.26545835000000001</c:v>
                </c:pt>
                <c:pt idx="308">
                  <c:v>0.26245816999999999</c:v>
                </c:pt>
                <c:pt idx="309">
                  <c:v>0.26002517000000003</c:v>
                </c:pt>
                <c:pt idx="310">
                  <c:v>0.25812501999999998</c:v>
                </c:pt>
                <c:pt idx="311">
                  <c:v>0.25812501999999998</c:v>
                </c:pt>
                <c:pt idx="312">
                  <c:v>0.25690105000000002</c:v>
                </c:pt>
                <c:pt idx="313">
                  <c:v>0.25520950999999997</c:v>
                </c:pt>
                <c:pt idx="314">
                  <c:v>0.25435295000000002</c:v>
                </c:pt>
                <c:pt idx="315">
                  <c:v>0.25456044999999999</c:v>
                </c:pt>
                <c:pt idx="316">
                  <c:v>0.25542309000000002</c:v>
                </c:pt>
                <c:pt idx="317">
                  <c:v>0.25542309000000002</c:v>
                </c:pt>
                <c:pt idx="318">
                  <c:v>0.25668857</c:v>
                </c:pt>
                <c:pt idx="319">
                  <c:v>0.25943144000000001</c:v>
                </c:pt>
                <c:pt idx="320">
                  <c:v>0.26218703999999998</c:v>
                </c:pt>
                <c:pt idx="321">
                  <c:v>0.26643940999999999</c:v>
                </c:pt>
                <c:pt idx="322">
                  <c:v>0.26643940999999999</c:v>
                </c:pt>
                <c:pt idx="323">
                  <c:v>0.27155940000000001</c:v>
                </c:pt>
                <c:pt idx="324">
                  <c:v>0.27763777000000001</c:v>
                </c:pt>
                <c:pt idx="325">
                  <c:v>0.28454446999999999</c:v>
                </c:pt>
                <c:pt idx="326">
                  <c:v>0.29341163999999997</c:v>
                </c:pt>
                <c:pt idx="327">
                  <c:v>0.29341163999999997</c:v>
                </c:pt>
                <c:pt idx="328">
                  <c:v>0.29673108999999998</c:v>
                </c:pt>
                <c:pt idx="329">
                  <c:v>0.30546932999999998</c:v>
                </c:pt>
                <c:pt idx="330">
                  <c:v>0.31544261000000001</c:v>
                </c:pt>
                <c:pt idx="331">
                  <c:v>0.32621434999999999</c:v>
                </c:pt>
                <c:pt idx="332">
                  <c:v>0.33581246999999997</c:v>
                </c:pt>
                <c:pt idx="333">
                  <c:v>0.33581246999999997</c:v>
                </c:pt>
                <c:pt idx="334">
                  <c:v>0.34669708999999999</c:v>
                </c:pt>
                <c:pt idx="335">
                  <c:v>0.35879185000000002</c:v>
                </c:pt>
                <c:pt idx="336">
                  <c:v>0.36852331999999999</c:v>
                </c:pt>
                <c:pt idx="337">
                  <c:v>0.37880868000000001</c:v>
                </c:pt>
                <c:pt idx="338">
                  <c:v>0.38770793999999997</c:v>
                </c:pt>
                <c:pt idx="339">
                  <c:v>0.38770793999999997</c:v>
                </c:pt>
                <c:pt idx="340">
                  <c:v>0.39682189000000001</c:v>
                </c:pt>
                <c:pt idx="341">
                  <c:v>0.40453757000000001</c:v>
                </c:pt>
                <c:pt idx="342">
                  <c:v>0.41185817000000002</c:v>
                </c:pt>
                <c:pt idx="343">
                  <c:v>0.41478696999999998</c:v>
                </c:pt>
                <c:pt idx="344">
                  <c:v>0.41478696999999998</c:v>
                </c:pt>
                <c:pt idx="345">
                  <c:v>0.41795480000000002</c:v>
                </c:pt>
                <c:pt idx="346">
                  <c:v>0.41927782000000002</c:v>
                </c:pt>
                <c:pt idx="347">
                  <c:v>0.41939622999999998</c:v>
                </c:pt>
                <c:pt idx="348">
                  <c:v>0.41811029</c:v>
                </c:pt>
                <c:pt idx="349">
                  <c:v>0.41535634999999999</c:v>
                </c:pt>
                <c:pt idx="350">
                  <c:v>0.41535634999999999</c:v>
                </c:pt>
                <c:pt idx="351">
                  <c:v>0.41136625999999998</c:v>
                </c:pt>
                <c:pt idx="352">
                  <c:v>0.4060609</c:v>
                </c:pt>
                <c:pt idx="353">
                  <c:v>0.40045396999999999</c:v>
                </c:pt>
                <c:pt idx="354">
                  <c:v>0.39440106000000003</c:v>
                </c:pt>
                <c:pt idx="355">
                  <c:v>0.38489257999999998</c:v>
                </c:pt>
                <c:pt idx="356">
                  <c:v>0.38489257999999998</c:v>
                </c:pt>
                <c:pt idx="357">
                  <c:v>0.3798993</c:v>
                </c:pt>
                <c:pt idx="358">
                  <c:v>0.37325874999999997</c:v>
                </c:pt>
                <c:pt idx="359">
                  <c:v>0.36427815000000002</c:v>
                </c:pt>
                <c:pt idx="360">
                  <c:v>0.36040260000000002</c:v>
                </c:pt>
                <c:pt idx="361">
                  <c:v>0.36040260000000002</c:v>
                </c:pt>
                <c:pt idx="362">
                  <c:v>0.35299623000000002</c:v>
                </c:pt>
                <c:pt idx="363">
                  <c:v>0.34622786</c:v>
                </c:pt>
                <c:pt idx="364">
                  <c:v>0.34006815000000001</c:v>
                </c:pt>
                <c:pt idx="365">
                  <c:v>0.33384259999999999</c:v>
                </c:pt>
                <c:pt idx="366">
                  <c:v>0.32772495000000001</c:v>
                </c:pt>
                <c:pt idx="367">
                  <c:v>0.32772495000000001</c:v>
                </c:pt>
                <c:pt idx="368">
                  <c:v>0.32236812999999997</c:v>
                </c:pt>
                <c:pt idx="369">
                  <c:v>0.31719058999999999</c:v>
                </c:pt>
                <c:pt idx="370">
                  <c:v>0.31325914999999999</c:v>
                </c:pt>
                <c:pt idx="371">
                  <c:v>0.30552797999999998</c:v>
                </c:pt>
                <c:pt idx="372">
                  <c:v>0.30223177000000001</c:v>
                </c:pt>
                <c:pt idx="373">
                  <c:v>0.30223177000000001</c:v>
                </c:pt>
                <c:pt idx="374">
                  <c:v>0.29710734999999999</c:v>
                </c:pt>
                <c:pt idx="375">
                  <c:v>0.29217881000000001</c:v>
                </c:pt>
                <c:pt idx="376">
                  <c:v>0.28710640999999998</c:v>
                </c:pt>
                <c:pt idx="377">
                  <c:v>0.28310690999999999</c:v>
                </c:pt>
                <c:pt idx="378">
                  <c:v>0.28310690999999999</c:v>
                </c:pt>
                <c:pt idx="379">
                  <c:v>0.27902553000000002</c:v>
                </c:pt>
                <c:pt idx="380">
                  <c:v>0.27491260000000001</c:v>
                </c:pt>
                <c:pt idx="381">
                  <c:v>0.27097342000000002</c:v>
                </c:pt>
                <c:pt idx="382">
                  <c:v>0.26716095000000001</c:v>
                </c:pt>
                <c:pt idx="383">
                  <c:v>0.26293459000000002</c:v>
                </c:pt>
                <c:pt idx="384">
                  <c:v>0.26293459000000002</c:v>
                </c:pt>
                <c:pt idx="385">
                  <c:v>0.25947514999999999</c:v>
                </c:pt>
                <c:pt idx="386">
                  <c:v>0.25662715000000003</c:v>
                </c:pt>
                <c:pt idx="387">
                  <c:v>0.25404861000000001</c:v>
                </c:pt>
                <c:pt idx="388">
                  <c:v>0.25029093000000002</c:v>
                </c:pt>
                <c:pt idx="389">
                  <c:v>0.24819268999999999</c:v>
                </c:pt>
                <c:pt idx="390">
                  <c:v>0.24819268999999999</c:v>
                </c:pt>
                <c:pt idx="391">
                  <c:v>0.26641284999999998</c:v>
                </c:pt>
                <c:pt idx="392">
                  <c:v>0.26352002000000002</c:v>
                </c:pt>
                <c:pt idx="393">
                  <c:v>0.26533660999999997</c:v>
                </c:pt>
                <c:pt idx="394">
                  <c:v>0.26334129000000001</c:v>
                </c:pt>
                <c:pt idx="395">
                  <c:v>0.26334129000000001</c:v>
                </c:pt>
                <c:pt idx="396">
                  <c:v>0.26409548999999999</c:v>
                </c:pt>
                <c:pt idx="397">
                  <c:v>0.26358144</c:v>
                </c:pt>
                <c:pt idx="398">
                  <c:v>0.26282448000000003</c:v>
                </c:pt>
                <c:pt idx="399">
                  <c:v>0.26205921999999998</c:v>
                </c:pt>
                <c:pt idx="400">
                  <c:v>0.26079374999999999</c:v>
                </c:pt>
                <c:pt idx="401">
                  <c:v>0.26079374999999999</c:v>
                </c:pt>
                <c:pt idx="402">
                  <c:v>0.25997647000000002</c:v>
                </c:pt>
                <c:pt idx="403">
                  <c:v>0.25919018999999999</c:v>
                </c:pt>
                <c:pt idx="404">
                  <c:v>0.25832367000000001</c:v>
                </c:pt>
                <c:pt idx="405">
                  <c:v>0.25679480999999998</c:v>
                </c:pt>
                <c:pt idx="406">
                  <c:v>0.25600022</c:v>
                </c:pt>
                <c:pt idx="407">
                  <c:v>0.25600022</c:v>
                </c:pt>
                <c:pt idx="408">
                  <c:v>0.25514255000000002</c:v>
                </c:pt>
                <c:pt idx="409">
                  <c:v>0.25343607000000001</c:v>
                </c:pt>
                <c:pt idx="410">
                  <c:v>0.25260551999999997</c:v>
                </c:pt>
                <c:pt idx="411">
                  <c:v>0.25160067000000003</c:v>
                </c:pt>
                <c:pt idx="412">
                  <c:v>0.25160067000000003</c:v>
                </c:pt>
                <c:pt idx="413">
                  <c:v>0.24972375999999999</c:v>
                </c:pt>
                <c:pt idx="414">
                  <c:v>0.24892750999999999</c:v>
                </c:pt>
                <c:pt idx="415">
                  <c:v>0.24799293</c:v>
                </c:pt>
                <c:pt idx="416">
                  <c:v>0.24701243000000001</c:v>
                </c:pt>
                <c:pt idx="417">
                  <c:v>0.24599262999999999</c:v>
                </c:pt>
                <c:pt idx="418">
                  <c:v>0.24599262999999999</c:v>
                </c:pt>
                <c:pt idx="419">
                  <c:v>0.24421698999999999</c:v>
                </c:pt>
                <c:pt idx="420">
                  <c:v>0.24324034999999999</c:v>
                </c:pt>
                <c:pt idx="421">
                  <c:v>0.24234228999999999</c:v>
                </c:pt>
                <c:pt idx="422">
                  <c:v>0.24147410999999999</c:v>
                </c:pt>
                <c:pt idx="423">
                  <c:v>0.23913628000000001</c:v>
                </c:pt>
                <c:pt idx="424">
                  <c:v>0.23913628000000001</c:v>
                </c:pt>
                <c:pt idx="425">
                  <c:v>0.23800803000000001</c:v>
                </c:pt>
                <c:pt idx="426">
                  <c:v>0.23623570999999999</c:v>
                </c:pt>
                <c:pt idx="427">
                  <c:v>0.23546159</c:v>
                </c:pt>
                <c:pt idx="428">
                  <c:v>0.23467474999999999</c:v>
                </c:pt>
                <c:pt idx="429">
                  <c:v>0.23467474999999999</c:v>
                </c:pt>
                <c:pt idx="430">
                  <c:v>0.23386356999999999</c:v>
                </c:pt>
                <c:pt idx="431">
                  <c:v>0.23306621</c:v>
                </c:pt>
                <c:pt idx="432">
                  <c:v>0.23225945000000001</c:v>
                </c:pt>
                <c:pt idx="433">
                  <c:v>0.23148313000000001</c:v>
                </c:pt>
                <c:pt idx="434">
                  <c:v>0.23071897</c:v>
                </c:pt>
                <c:pt idx="435">
                  <c:v>0.23071897</c:v>
                </c:pt>
                <c:pt idx="436">
                  <c:v>0.22994762999999999</c:v>
                </c:pt>
                <c:pt idx="437">
                  <c:v>0.22913312</c:v>
                </c:pt>
                <c:pt idx="438">
                  <c:v>0.22834241</c:v>
                </c:pt>
                <c:pt idx="439">
                  <c:v>0.22760039000000001</c:v>
                </c:pt>
                <c:pt idx="440">
                  <c:v>0.22685173</c:v>
                </c:pt>
                <c:pt idx="441">
                  <c:v>0.22685173</c:v>
                </c:pt>
                <c:pt idx="442">
                  <c:v>0.22593927999999999</c:v>
                </c:pt>
                <c:pt idx="443">
                  <c:v>0.22518398000000001</c:v>
                </c:pt>
                <c:pt idx="444">
                  <c:v>0.22445081</c:v>
                </c:pt>
                <c:pt idx="445">
                  <c:v>0.22446353999999999</c:v>
                </c:pt>
                <c:pt idx="446">
                  <c:v>0.22446353999999999</c:v>
                </c:pt>
                <c:pt idx="447">
                  <c:v>0.22375085</c:v>
                </c:pt>
                <c:pt idx="448">
                  <c:v>0.2230625</c:v>
                </c:pt>
                <c:pt idx="449">
                  <c:v>0.22220261999999999</c:v>
                </c:pt>
                <c:pt idx="450">
                  <c:v>0.22136708999999999</c:v>
                </c:pt>
                <c:pt idx="451">
                  <c:v>0.22061897999999999</c:v>
                </c:pt>
                <c:pt idx="452">
                  <c:v>0.22061897999999999</c:v>
                </c:pt>
                <c:pt idx="453">
                  <c:v>0.21955934999999999</c:v>
                </c:pt>
                <c:pt idx="454">
                  <c:v>0.21873044999999999</c:v>
                </c:pt>
                <c:pt idx="455">
                  <c:v>0.21818984999999999</c:v>
                </c:pt>
                <c:pt idx="456">
                  <c:v>0.21750427</c:v>
                </c:pt>
                <c:pt idx="457">
                  <c:v>0.21577676000000001</c:v>
                </c:pt>
                <c:pt idx="458">
                  <c:v>0.21577676000000001</c:v>
                </c:pt>
                <c:pt idx="459">
                  <c:v>0.21494953</c:v>
                </c:pt>
                <c:pt idx="460">
                  <c:v>0.21421802000000001</c:v>
                </c:pt>
                <c:pt idx="461">
                  <c:v>0.21342897</c:v>
                </c:pt>
                <c:pt idx="462">
                  <c:v>0.21266757999999999</c:v>
                </c:pt>
                <c:pt idx="463">
                  <c:v>0.21266757999999999</c:v>
                </c:pt>
                <c:pt idx="464">
                  <c:v>0.21275833</c:v>
                </c:pt>
                <c:pt idx="465">
                  <c:v>0.21189290999999999</c:v>
                </c:pt>
                <c:pt idx="466">
                  <c:v>0.21112157000000001</c:v>
                </c:pt>
                <c:pt idx="467">
                  <c:v>0.21007189000000001</c:v>
                </c:pt>
                <c:pt idx="468">
                  <c:v>0.20952298999999999</c:v>
                </c:pt>
                <c:pt idx="469">
                  <c:v>0.20952298999999999</c:v>
                </c:pt>
                <c:pt idx="470">
                  <c:v>0.20876934999999999</c:v>
                </c:pt>
                <c:pt idx="471">
                  <c:v>0.20797088999999999</c:v>
                </c:pt>
                <c:pt idx="472">
                  <c:v>0.20717409000000001</c:v>
                </c:pt>
                <c:pt idx="473">
                  <c:v>0.20645696999999999</c:v>
                </c:pt>
                <c:pt idx="474">
                  <c:v>0.20473389</c:v>
                </c:pt>
                <c:pt idx="475">
                  <c:v>0.20473389</c:v>
                </c:pt>
                <c:pt idx="476">
                  <c:v>0.20395922</c:v>
                </c:pt>
                <c:pt idx="477">
                  <c:v>0.20319561999999999</c:v>
                </c:pt>
                <c:pt idx="478">
                  <c:v>0.20234458999999999</c:v>
                </c:pt>
                <c:pt idx="479">
                  <c:v>0.20158597</c:v>
                </c:pt>
                <c:pt idx="480">
                  <c:v>0.20158597</c:v>
                </c:pt>
                <c:pt idx="481">
                  <c:v>0.20083509999999999</c:v>
                </c:pt>
                <c:pt idx="482">
                  <c:v>0.20007261000000001</c:v>
                </c:pt>
                <c:pt idx="483">
                  <c:v>0.19922822000000001</c:v>
                </c:pt>
                <c:pt idx="484">
                  <c:v>0.19843087000000001</c:v>
                </c:pt>
                <c:pt idx="485">
                  <c:v>0.19761635999999999</c:v>
                </c:pt>
                <c:pt idx="486">
                  <c:v>0.19761635999999999</c:v>
                </c:pt>
                <c:pt idx="487">
                  <c:v>0.19687157</c:v>
                </c:pt>
                <c:pt idx="488">
                  <c:v>0.19606149</c:v>
                </c:pt>
                <c:pt idx="489">
                  <c:v>0.19527686999999999</c:v>
                </c:pt>
                <c:pt idx="490">
                  <c:v>0.19450829</c:v>
                </c:pt>
                <c:pt idx="491">
                  <c:v>0.19381108999999999</c:v>
                </c:pt>
                <c:pt idx="492">
                  <c:v>0.19381108999999999</c:v>
                </c:pt>
                <c:pt idx="493">
                  <c:v>0.19383322</c:v>
                </c:pt>
                <c:pt idx="494">
                  <c:v>0.19305800000000001</c:v>
                </c:pt>
                <c:pt idx="495">
                  <c:v>0.19226286000000001</c:v>
                </c:pt>
                <c:pt idx="496">
                  <c:v>0.19149926</c:v>
                </c:pt>
                <c:pt idx="497">
                  <c:v>0.19149926</c:v>
                </c:pt>
                <c:pt idx="498">
                  <c:v>0.19071241999999999</c:v>
                </c:pt>
                <c:pt idx="499">
                  <c:v>0.18992669000000001</c:v>
                </c:pt>
                <c:pt idx="500">
                  <c:v>0.18917581</c:v>
                </c:pt>
                <c:pt idx="501">
                  <c:v>0.18836241000000001</c:v>
                </c:pt>
                <c:pt idx="502">
                  <c:v>0.18757281000000001</c:v>
                </c:pt>
                <c:pt idx="503">
                  <c:v>0.18757281000000001</c:v>
                </c:pt>
                <c:pt idx="504">
                  <c:v>0.18680146</c:v>
                </c:pt>
                <c:pt idx="505">
                  <c:v>0.18603177000000001</c:v>
                </c:pt>
                <c:pt idx="506">
                  <c:v>0.18521561</c:v>
                </c:pt>
                <c:pt idx="507">
                  <c:v>0.18449019</c:v>
                </c:pt>
                <c:pt idx="508">
                  <c:v>0.18371829000000001</c:v>
                </c:pt>
                <c:pt idx="509">
                  <c:v>0.18371829000000001</c:v>
                </c:pt>
                <c:pt idx="510">
                  <c:v>0.18293752999999999</c:v>
                </c:pt>
                <c:pt idx="511">
                  <c:v>0.18217891</c:v>
                </c:pt>
                <c:pt idx="512">
                  <c:v>0.18141088999999999</c:v>
                </c:pt>
                <c:pt idx="513">
                  <c:v>0.18069045</c:v>
                </c:pt>
                <c:pt idx="514">
                  <c:v>0.17994399999999999</c:v>
                </c:pt>
                <c:pt idx="515">
                  <c:v>0.17994399999999999</c:v>
                </c:pt>
                <c:pt idx="516">
                  <c:v>0.17914941000000001</c:v>
                </c:pt>
                <c:pt idx="517">
                  <c:v>0.17840020000000001</c:v>
                </c:pt>
                <c:pt idx="518">
                  <c:v>0.17760949000000001</c:v>
                </c:pt>
                <c:pt idx="519">
                  <c:v>0.17690177000000001</c:v>
                </c:pt>
                <c:pt idx="520">
                  <c:v>0.17607786</c:v>
                </c:pt>
                <c:pt idx="521">
                  <c:v>0.17607786</c:v>
                </c:pt>
                <c:pt idx="522">
                  <c:v>0.17538675000000001</c:v>
                </c:pt>
                <c:pt idx="523">
                  <c:v>0.17463366</c:v>
                </c:pt>
                <c:pt idx="524">
                  <c:v>0.17385898999999999</c:v>
                </c:pt>
                <c:pt idx="525">
                  <c:v>0.17309429000000001</c:v>
                </c:pt>
                <c:pt idx="526">
                  <c:v>0.17232459999999999</c:v>
                </c:pt>
                <c:pt idx="527">
                  <c:v>0.17232459999999999</c:v>
                </c:pt>
                <c:pt idx="528">
                  <c:v>0.17157981</c:v>
                </c:pt>
                <c:pt idx="529">
                  <c:v>0.17086159000000001</c:v>
                </c:pt>
                <c:pt idx="530">
                  <c:v>0.17013617</c:v>
                </c:pt>
                <c:pt idx="531">
                  <c:v>0.16937975999999999</c:v>
                </c:pt>
                <c:pt idx="532">
                  <c:v>0.16859403000000001</c:v>
                </c:pt>
                <c:pt idx="533">
                  <c:v>0.16859403000000001</c:v>
                </c:pt>
                <c:pt idx="534">
                  <c:v>0.16782765999999999</c:v>
                </c:pt>
                <c:pt idx="535">
                  <c:v>0.16710611</c:v>
                </c:pt>
                <c:pt idx="536">
                  <c:v>0.16639010000000001</c:v>
                </c:pt>
                <c:pt idx="537">
                  <c:v>0.16565084999999999</c:v>
                </c:pt>
                <c:pt idx="538">
                  <c:v>0.16491325000000001</c:v>
                </c:pt>
                <c:pt idx="539">
                  <c:v>0.16491325000000001</c:v>
                </c:pt>
                <c:pt idx="540">
                  <c:v>0.16413637</c:v>
                </c:pt>
                <c:pt idx="541">
                  <c:v>0.16339269000000001</c:v>
                </c:pt>
                <c:pt idx="542">
                  <c:v>0.16265897000000001</c:v>
                </c:pt>
                <c:pt idx="543">
                  <c:v>0.16193521</c:v>
                </c:pt>
                <c:pt idx="544">
                  <c:v>0.16117714999999999</c:v>
                </c:pt>
                <c:pt idx="545">
                  <c:v>0.16117714999999999</c:v>
                </c:pt>
                <c:pt idx="546">
                  <c:v>0.16040579999999999</c:v>
                </c:pt>
                <c:pt idx="547">
                  <c:v>0.15968590999999999</c:v>
                </c:pt>
                <c:pt idx="548">
                  <c:v>0.15894943</c:v>
                </c:pt>
                <c:pt idx="549">
                  <c:v>0.15826162999999999</c:v>
                </c:pt>
                <c:pt idx="550">
                  <c:v>0.15753179</c:v>
                </c:pt>
                <c:pt idx="551">
                  <c:v>0.15753179</c:v>
                </c:pt>
                <c:pt idx="552">
                  <c:v>0.15680194</c:v>
                </c:pt>
                <c:pt idx="553">
                  <c:v>0.15603723</c:v>
                </c:pt>
                <c:pt idx="554">
                  <c:v>0.15532841</c:v>
                </c:pt>
                <c:pt idx="555">
                  <c:v>0.15460244000000001</c:v>
                </c:pt>
                <c:pt idx="556">
                  <c:v>0.15386983000000001</c:v>
                </c:pt>
                <c:pt idx="557">
                  <c:v>0.15386983000000001</c:v>
                </c:pt>
                <c:pt idx="558">
                  <c:v>0.15318646</c:v>
                </c:pt>
                <c:pt idx="559">
                  <c:v>0.15245882999999999</c:v>
                </c:pt>
                <c:pt idx="560">
                  <c:v>0.15174503</c:v>
                </c:pt>
                <c:pt idx="561">
                  <c:v>0.15104007999999999</c:v>
                </c:pt>
                <c:pt idx="562">
                  <c:v>0.15029529</c:v>
                </c:pt>
                <c:pt idx="563">
                  <c:v>0.15029529</c:v>
                </c:pt>
                <c:pt idx="564">
                  <c:v>0.1496324</c:v>
                </c:pt>
                <c:pt idx="565">
                  <c:v>0.14891915</c:v>
                </c:pt>
                <c:pt idx="566">
                  <c:v>0.14822693000000001</c:v>
                </c:pt>
                <c:pt idx="567">
                  <c:v>0.14755629000000001</c:v>
                </c:pt>
                <c:pt idx="568">
                  <c:v>0.14684248999999999</c:v>
                </c:pt>
                <c:pt idx="569">
                  <c:v>0.14684248999999999</c:v>
                </c:pt>
                <c:pt idx="570">
                  <c:v>0.14615304000000001</c:v>
                </c:pt>
                <c:pt idx="571">
                  <c:v>0.14546634999999999</c:v>
                </c:pt>
                <c:pt idx="572">
                  <c:v>0.14479627</c:v>
                </c:pt>
                <c:pt idx="573">
                  <c:v>0.14419037000000001</c:v>
                </c:pt>
                <c:pt idx="574">
                  <c:v>0.14348431</c:v>
                </c:pt>
                <c:pt idx="575">
                  <c:v>0.14348431</c:v>
                </c:pt>
                <c:pt idx="576">
                  <c:v>0.14278046999999999</c:v>
                </c:pt>
                <c:pt idx="577">
                  <c:v>0.14209711</c:v>
                </c:pt>
                <c:pt idx="578">
                  <c:v>0.14143033999999999</c:v>
                </c:pt>
                <c:pt idx="579">
                  <c:v>0.14077685000000001</c:v>
                </c:pt>
                <c:pt idx="580">
                  <c:v>0.14006637</c:v>
                </c:pt>
                <c:pt idx="581">
                  <c:v>0.14006637</c:v>
                </c:pt>
                <c:pt idx="582">
                  <c:v>0.13943336000000001</c:v>
                </c:pt>
                <c:pt idx="583">
                  <c:v>0.13874889000000001</c:v>
                </c:pt>
                <c:pt idx="584">
                  <c:v>0.13807327</c:v>
                </c:pt>
                <c:pt idx="585">
                  <c:v>0.13739543000000001</c:v>
                </c:pt>
                <c:pt idx="586">
                  <c:v>0.13675191</c:v>
                </c:pt>
                <c:pt idx="587">
                  <c:v>0.13607905000000001</c:v>
                </c:pt>
                <c:pt idx="588">
                  <c:v>0.13607905000000001</c:v>
                </c:pt>
                <c:pt idx="589">
                  <c:v>0.13542723000000001</c:v>
                </c:pt>
                <c:pt idx="590">
                  <c:v>0.13471564</c:v>
                </c:pt>
                <c:pt idx="591">
                  <c:v>0.13405496</c:v>
                </c:pt>
                <c:pt idx="592">
                  <c:v>0.13339539</c:v>
                </c:pt>
                <c:pt idx="593">
                  <c:v>0.13273249000000001</c:v>
                </c:pt>
                <c:pt idx="594">
                  <c:v>0.13273249000000001</c:v>
                </c:pt>
                <c:pt idx="595">
                  <c:v>0.13207735000000001</c:v>
                </c:pt>
                <c:pt idx="596">
                  <c:v>0.13145319</c:v>
                </c:pt>
                <c:pt idx="597">
                  <c:v>0.13080136000000001</c:v>
                </c:pt>
                <c:pt idx="598">
                  <c:v>0.13010637</c:v>
                </c:pt>
                <c:pt idx="599">
                  <c:v>0.12945177999999999</c:v>
                </c:pt>
                <c:pt idx="600">
                  <c:v>0.12945177999999999</c:v>
                </c:pt>
                <c:pt idx="601">
                  <c:v>0.12880604000000001</c:v>
                </c:pt>
                <c:pt idx="602">
                  <c:v>0.12817191999999999</c:v>
                </c:pt>
                <c:pt idx="603">
                  <c:v>0.12749020999999999</c:v>
                </c:pt>
                <c:pt idx="604">
                  <c:v>0.12689427</c:v>
                </c:pt>
                <c:pt idx="605">
                  <c:v>0.12623967999999999</c:v>
                </c:pt>
                <c:pt idx="606">
                  <c:v>0.12623967999999999</c:v>
                </c:pt>
                <c:pt idx="607">
                  <c:v>0.12556185</c:v>
                </c:pt>
                <c:pt idx="608">
                  <c:v>0.12496757</c:v>
                </c:pt>
                <c:pt idx="609">
                  <c:v>0.12428752</c:v>
                </c:pt>
                <c:pt idx="610">
                  <c:v>0.1236783</c:v>
                </c:pt>
                <c:pt idx="611">
                  <c:v>0.12304971000000001</c:v>
                </c:pt>
                <c:pt idx="612">
                  <c:v>0.12304971000000001</c:v>
                </c:pt>
                <c:pt idx="613">
                  <c:v>0.12245156</c:v>
                </c:pt>
                <c:pt idx="614">
                  <c:v>0.12185783</c:v>
                </c:pt>
                <c:pt idx="615">
                  <c:v>0.12116617</c:v>
                </c:pt>
                <c:pt idx="616">
                  <c:v>0.12051655</c:v>
                </c:pt>
                <c:pt idx="617">
                  <c:v>0.11999973999999999</c:v>
                </c:pt>
                <c:pt idx="618">
                  <c:v>0.11999973999999999</c:v>
                </c:pt>
                <c:pt idx="619">
                  <c:v>0.11951723</c:v>
                </c:pt>
                <c:pt idx="620">
                  <c:v>0.11881284</c:v>
                </c:pt>
                <c:pt idx="621">
                  <c:v>0.11820417</c:v>
                </c:pt>
                <c:pt idx="622">
                  <c:v>0.11735536000000001</c:v>
                </c:pt>
                <c:pt idx="623">
                  <c:v>0.11706763000000001</c:v>
                </c:pt>
                <c:pt idx="624">
                  <c:v>0.11706763000000001</c:v>
                </c:pt>
                <c:pt idx="625">
                  <c:v>0.11655081</c:v>
                </c:pt>
                <c:pt idx="626">
                  <c:v>0.11591448</c:v>
                </c:pt>
                <c:pt idx="627">
                  <c:v>0.11533514</c:v>
                </c:pt>
                <c:pt idx="628">
                  <c:v>0.11473865</c:v>
                </c:pt>
                <c:pt idx="629">
                  <c:v>0.11412389000000001</c:v>
                </c:pt>
                <c:pt idx="630">
                  <c:v>0.11412389000000001</c:v>
                </c:pt>
                <c:pt idx="631">
                  <c:v>0.11359878</c:v>
                </c:pt>
                <c:pt idx="632">
                  <c:v>0.11306592</c:v>
                </c:pt>
                <c:pt idx="633">
                  <c:v>0.11233497000000001</c:v>
                </c:pt>
                <c:pt idx="634">
                  <c:v>0.11185799</c:v>
                </c:pt>
                <c:pt idx="635">
                  <c:v>0.11127146</c:v>
                </c:pt>
                <c:pt idx="636">
                  <c:v>0.11127146</c:v>
                </c:pt>
                <c:pt idx="637">
                  <c:v>0.11064343</c:v>
                </c:pt>
                <c:pt idx="638">
                  <c:v>0.11053221000000001</c:v>
                </c:pt>
                <c:pt idx="639">
                  <c:v>0.10952625000000001</c:v>
                </c:pt>
                <c:pt idx="640">
                  <c:v>0.10906034000000001</c:v>
                </c:pt>
                <c:pt idx="641">
                  <c:v>0.10866194</c:v>
                </c:pt>
                <c:pt idx="642">
                  <c:v>0.10866194</c:v>
                </c:pt>
                <c:pt idx="643">
                  <c:v>0.10808537</c:v>
                </c:pt>
                <c:pt idx="644">
                  <c:v>0.10742578999999999</c:v>
                </c:pt>
                <c:pt idx="645">
                  <c:v>0.10678005</c:v>
                </c:pt>
                <c:pt idx="646">
                  <c:v>0.10632189</c:v>
                </c:pt>
                <c:pt idx="647">
                  <c:v>0.10579789000000001</c:v>
                </c:pt>
                <c:pt idx="648">
                  <c:v>0.10579789000000001</c:v>
                </c:pt>
                <c:pt idx="649">
                  <c:v>0.10532589000000001</c:v>
                </c:pt>
                <c:pt idx="650">
                  <c:v>0.10471225000000001</c:v>
                </c:pt>
                <c:pt idx="651">
                  <c:v>0.10418879</c:v>
                </c:pt>
                <c:pt idx="652">
                  <c:v>0.10360835</c:v>
                </c:pt>
                <c:pt idx="653">
                  <c:v>0.10305169</c:v>
                </c:pt>
                <c:pt idx="654">
                  <c:v>0.10305169</c:v>
                </c:pt>
                <c:pt idx="655">
                  <c:v>0.10251551</c:v>
                </c:pt>
                <c:pt idx="656">
                  <c:v>0.10200036</c:v>
                </c:pt>
                <c:pt idx="657">
                  <c:v>6.8248690000000001E-2</c:v>
                </c:pt>
                <c:pt idx="658">
                  <c:v>6.8019609999999994E-2</c:v>
                </c:pt>
                <c:pt idx="659">
                  <c:v>6.7720249999999996E-2</c:v>
                </c:pt>
                <c:pt idx="660">
                  <c:v>6.7720249999999996E-2</c:v>
                </c:pt>
                <c:pt idx="661">
                  <c:v>6.7424220000000007E-2</c:v>
                </c:pt>
                <c:pt idx="662">
                  <c:v>6.719791E-2</c:v>
                </c:pt>
                <c:pt idx="663">
                  <c:v>6.6784010000000005E-2</c:v>
                </c:pt>
                <c:pt idx="664">
                  <c:v>6.6499600000000006E-2</c:v>
                </c:pt>
                <c:pt idx="665">
                  <c:v>6.6164829999999994E-2</c:v>
                </c:pt>
                <c:pt idx="666">
                  <c:v>6.6164829999999994E-2</c:v>
                </c:pt>
                <c:pt idx="667">
                  <c:v>6.5903660000000003E-2</c:v>
                </c:pt>
                <c:pt idx="668">
                  <c:v>6.5571660000000004E-2</c:v>
                </c:pt>
                <c:pt idx="669">
                  <c:v>6.5252939999999995E-2</c:v>
                </c:pt>
                <c:pt idx="670">
                  <c:v>6.4966309999999999E-2</c:v>
                </c:pt>
                <c:pt idx="671">
                  <c:v>6.4761029999999997E-2</c:v>
                </c:pt>
                <c:pt idx="672">
                  <c:v>6.4761029999999997E-2</c:v>
                </c:pt>
                <c:pt idx="673">
                  <c:v>6.4354330000000001E-2</c:v>
                </c:pt>
                <c:pt idx="674">
                  <c:v>6.4096470000000003E-2</c:v>
                </c:pt>
                <c:pt idx="675">
                  <c:v>6.3740679999999994E-2</c:v>
                </c:pt>
                <c:pt idx="676">
                  <c:v>6.3425830000000002E-2</c:v>
                </c:pt>
                <c:pt idx="677">
                  <c:v>6.3141420000000004E-2</c:v>
                </c:pt>
                <c:pt idx="678">
                  <c:v>6.3141420000000004E-2</c:v>
                </c:pt>
                <c:pt idx="679">
                  <c:v>6.284207E-2</c:v>
                </c:pt>
                <c:pt idx="680">
                  <c:v>6.2534409999999999E-2</c:v>
                </c:pt>
                <c:pt idx="681">
                  <c:v>6.2223439999999998E-2</c:v>
                </c:pt>
                <c:pt idx="682">
                  <c:v>6.1918550000000003E-2</c:v>
                </c:pt>
                <c:pt idx="683">
                  <c:v>6.1607580000000002E-2</c:v>
                </c:pt>
                <c:pt idx="684">
                  <c:v>6.1607580000000002E-2</c:v>
                </c:pt>
                <c:pt idx="685">
                  <c:v>6.1240719999999998E-2</c:v>
                </c:pt>
                <c:pt idx="686">
                  <c:v>6.089323E-2</c:v>
                </c:pt>
                <c:pt idx="687">
                  <c:v>6.0545179999999997E-2</c:v>
                </c:pt>
                <c:pt idx="688">
                  <c:v>6.0160060000000001E-2</c:v>
                </c:pt>
                <c:pt idx="689">
                  <c:v>5.9781029999999999E-2</c:v>
                </c:pt>
                <c:pt idx="690">
                  <c:v>5.9781029999999999E-2</c:v>
                </c:pt>
                <c:pt idx="691">
                  <c:v>5.9277490000000002E-2</c:v>
                </c:pt>
                <c:pt idx="692">
                  <c:v>5.8684319999999998E-2</c:v>
                </c:pt>
                <c:pt idx="693">
                  <c:v>5.7916290000000002E-2</c:v>
                </c:pt>
                <c:pt idx="694">
                  <c:v>5.680963E-2</c:v>
                </c:pt>
                <c:pt idx="695">
                  <c:v>7.3530250000000005E-2</c:v>
                </c:pt>
                <c:pt idx="696">
                  <c:v>7.3530250000000005E-2</c:v>
                </c:pt>
                <c:pt idx="697">
                  <c:v>7.1080089999999999E-2</c:v>
                </c:pt>
                <c:pt idx="698">
                  <c:v>6.815185E-2</c:v>
                </c:pt>
                <c:pt idx="699">
                  <c:v>6.501556E-2</c:v>
                </c:pt>
                <c:pt idx="700">
                  <c:v>6.1954519999999999E-2</c:v>
                </c:pt>
                <c:pt idx="701">
                  <c:v>5.9174020000000001E-2</c:v>
                </c:pt>
                <c:pt idx="702">
                  <c:v>5.6747649999999997E-2</c:v>
                </c:pt>
                <c:pt idx="703">
                  <c:v>5.6747649999999997E-2</c:v>
                </c:pt>
                <c:pt idx="704">
                  <c:v>5.4642110000000001E-2</c:v>
                </c:pt>
                <c:pt idx="705">
                  <c:v>5.2800449999999999E-2</c:v>
                </c:pt>
                <c:pt idx="706">
                  <c:v>4.8983560000000002E-2</c:v>
                </c:pt>
                <c:pt idx="707">
                  <c:v>4.2925659999999997E-2</c:v>
                </c:pt>
                <c:pt idx="708">
                  <c:v>3.9985970000000003E-2</c:v>
                </c:pt>
                <c:pt idx="709">
                  <c:v>3.9985970000000003E-2</c:v>
                </c:pt>
                <c:pt idx="710">
                  <c:v>3.8452790000000001E-2</c:v>
                </c:pt>
                <c:pt idx="711">
                  <c:v>3.6823889999999998E-2</c:v>
                </c:pt>
                <c:pt idx="712">
                  <c:v>3.5562120000000003E-2</c:v>
                </c:pt>
                <c:pt idx="713">
                  <c:v>3.4901219999999997E-2</c:v>
                </c:pt>
                <c:pt idx="714">
                  <c:v>3.4278110000000001E-2</c:v>
                </c:pt>
                <c:pt idx="715">
                  <c:v>3.4278110000000001E-2</c:v>
                </c:pt>
                <c:pt idx="716">
                  <c:v>3.3679130000000002E-2</c:v>
                </c:pt>
                <c:pt idx="717">
                  <c:v>3.3109359999999997E-2</c:v>
                </c:pt>
                <c:pt idx="718">
                  <c:v>3.2554039999999999E-2</c:v>
                </c:pt>
                <c:pt idx="719">
                  <c:v>3.2021729999999998E-2</c:v>
                </c:pt>
                <c:pt idx="720">
                  <c:v>3.1504249999999998E-2</c:v>
                </c:pt>
                <c:pt idx="721">
                  <c:v>3.1504249999999998E-2</c:v>
                </c:pt>
                <c:pt idx="722">
                  <c:v>3.099735E-2</c:v>
                </c:pt>
                <c:pt idx="723">
                  <c:v>3.05092E-2</c:v>
                </c:pt>
                <c:pt idx="724">
                  <c:v>3.0034160000000001E-2</c:v>
                </c:pt>
                <c:pt idx="725">
                  <c:v>2.956986E-2</c:v>
                </c:pt>
                <c:pt idx="726">
                  <c:v>2.9116179999999998E-2</c:v>
                </c:pt>
                <c:pt idx="727">
                  <c:v>2.9116179999999998E-2</c:v>
                </c:pt>
                <c:pt idx="728">
                  <c:v>2.8671240000000001E-2</c:v>
                </c:pt>
                <c:pt idx="729">
                  <c:v>2.8230680000000001E-2</c:v>
                </c:pt>
                <c:pt idx="730">
                  <c:v>2.779792E-2</c:v>
                </c:pt>
                <c:pt idx="731">
                  <c:v>2.737146E-2</c:v>
                </c:pt>
                <c:pt idx="732">
                  <c:v>2.6942569999999999E-2</c:v>
                </c:pt>
                <c:pt idx="733">
                  <c:v>2.6520100000000001E-2</c:v>
                </c:pt>
                <c:pt idx="734">
                  <c:v>2.6520100000000001E-2</c:v>
                </c:pt>
                <c:pt idx="735">
                  <c:v>2.6108760000000002E-2</c:v>
                </c:pt>
                <c:pt idx="736">
                  <c:v>2.5691760000000001E-2</c:v>
                </c:pt>
                <c:pt idx="737">
                  <c:v>2.527826E-2</c:v>
                </c:pt>
                <c:pt idx="738">
                  <c:v>2.4868069999999999E-2</c:v>
                </c:pt>
                <c:pt idx="739">
                  <c:v>2.4459769999999999E-2</c:v>
                </c:pt>
                <c:pt idx="740">
                  <c:v>2.4459769999999999E-2</c:v>
                </c:pt>
                <c:pt idx="741">
                  <c:v>2.4054059999999999E-2</c:v>
                </c:pt>
                <c:pt idx="742">
                  <c:v>2.364958E-2</c:v>
                </c:pt>
                <c:pt idx="743">
                  <c:v>2.3246139999999998E-2</c:v>
                </c:pt>
                <c:pt idx="744">
                  <c:v>2.283352E-2</c:v>
                </c:pt>
                <c:pt idx="745">
                  <c:v>2.2441099999999999E-2</c:v>
                </c:pt>
                <c:pt idx="746">
                  <c:v>2.2441099999999999E-2</c:v>
                </c:pt>
                <c:pt idx="747">
                  <c:v>2.2046240000000002E-2</c:v>
                </c:pt>
                <c:pt idx="748">
                  <c:v>2.1652270000000001E-2</c:v>
                </c:pt>
                <c:pt idx="749">
                  <c:v>2.1263549999999999E-2</c:v>
                </c:pt>
                <c:pt idx="750">
                  <c:v>2.0872120000000001E-2</c:v>
                </c:pt>
                <c:pt idx="751">
                  <c:v>2.0486609999999999E-2</c:v>
                </c:pt>
                <c:pt idx="752">
                  <c:v>2.0486609999999999E-2</c:v>
                </c:pt>
                <c:pt idx="753">
                  <c:v>2.0116430000000001E-2</c:v>
                </c:pt>
                <c:pt idx="754">
                  <c:v>1.9726440000000001E-2</c:v>
                </c:pt>
                <c:pt idx="755">
                  <c:v>1.9341710000000002E-2</c:v>
                </c:pt>
                <c:pt idx="756">
                  <c:v>1.8976010000000001E-2</c:v>
                </c:pt>
                <c:pt idx="757">
                  <c:v>1.861662E-2</c:v>
                </c:pt>
                <c:pt idx="758">
                  <c:v>1.861662E-2</c:v>
                </c:pt>
                <c:pt idx="759">
                  <c:v>1.8257510000000001E-2</c:v>
                </c:pt>
                <c:pt idx="760">
                  <c:v>1.7907579999999999E-2</c:v>
                </c:pt>
                <c:pt idx="761">
                  <c:v>1.7558870000000001E-2</c:v>
                </c:pt>
                <c:pt idx="762">
                  <c:v>1.7217630000000001E-2</c:v>
                </c:pt>
                <c:pt idx="763">
                  <c:v>1.6878270000000001E-2</c:v>
                </c:pt>
                <c:pt idx="764">
                  <c:v>1.6878270000000001E-2</c:v>
                </c:pt>
                <c:pt idx="765">
                  <c:v>1.654926E-2</c:v>
                </c:pt>
                <c:pt idx="766">
                  <c:v>1.6225449999999999E-2</c:v>
                </c:pt>
                <c:pt idx="767">
                  <c:v>1.5910879999999999E-2</c:v>
                </c:pt>
                <c:pt idx="768">
                  <c:v>1.55967E-2</c:v>
                </c:pt>
                <c:pt idx="769">
                  <c:v>1.529441E-2</c:v>
                </c:pt>
                <c:pt idx="770">
                  <c:v>1.529441E-2</c:v>
                </c:pt>
                <c:pt idx="771">
                  <c:v>1.4990130000000001E-2</c:v>
                </c:pt>
                <c:pt idx="772">
                  <c:v>1.4692770000000001E-2</c:v>
                </c:pt>
                <c:pt idx="773">
                  <c:v>1.4402440000000001E-2</c:v>
                </c:pt>
                <c:pt idx="774">
                  <c:v>1.4130749999999999E-2</c:v>
                </c:pt>
                <c:pt idx="775">
                  <c:v>1.385403E-2</c:v>
                </c:pt>
                <c:pt idx="776">
                  <c:v>1.385403E-2</c:v>
                </c:pt>
                <c:pt idx="777">
                  <c:v>1.35871E-2</c:v>
                </c:pt>
                <c:pt idx="778">
                  <c:v>1.3322000000000001E-2</c:v>
                </c:pt>
                <c:pt idx="779">
                  <c:v>1.306802E-2</c:v>
                </c:pt>
                <c:pt idx="780">
                  <c:v>1.2811660000000001E-2</c:v>
                </c:pt>
                <c:pt idx="781">
                  <c:v>1.256941E-2</c:v>
                </c:pt>
                <c:pt idx="782">
                  <c:v>1.256941E-2</c:v>
                </c:pt>
                <c:pt idx="783">
                  <c:v>1.23281E-2</c:v>
                </c:pt>
                <c:pt idx="784">
                  <c:v>1.2093380000000001E-2</c:v>
                </c:pt>
                <c:pt idx="785">
                  <c:v>1.1864909999999999E-2</c:v>
                </c:pt>
                <c:pt idx="786">
                  <c:v>1.1641139999999999E-2</c:v>
                </c:pt>
                <c:pt idx="787">
                  <c:v>1.1423620000000001E-2</c:v>
                </c:pt>
                <c:pt idx="788">
                  <c:v>1.1423620000000001E-2</c:v>
                </c:pt>
                <c:pt idx="789">
                  <c:v>1.121048E-2</c:v>
                </c:pt>
                <c:pt idx="790">
                  <c:v>1.0997440000000001E-2</c:v>
                </c:pt>
                <c:pt idx="791">
                  <c:v>1.07978E-2</c:v>
                </c:pt>
                <c:pt idx="792">
                  <c:v>1.0603029999999999E-2</c:v>
                </c:pt>
                <c:pt idx="793">
                  <c:v>1.04134E-2</c:v>
                </c:pt>
                <c:pt idx="794">
                  <c:v>1.04134E-2</c:v>
                </c:pt>
                <c:pt idx="795">
                  <c:v>1.022765E-2</c:v>
                </c:pt>
                <c:pt idx="796">
                  <c:v>1.0045989999999999E-2</c:v>
                </c:pt>
                <c:pt idx="797">
                  <c:v>9.8695299999999996E-3</c:v>
                </c:pt>
                <c:pt idx="798">
                  <c:v>9.6980499999999997E-3</c:v>
                </c:pt>
                <c:pt idx="799">
                  <c:v>9.53122E-3</c:v>
                </c:pt>
                <c:pt idx="800">
                  <c:v>9.3698700000000006E-3</c:v>
                </c:pt>
                <c:pt idx="801">
                  <c:v>9.3698700000000006E-3</c:v>
                </c:pt>
                <c:pt idx="802">
                  <c:v>9.2121700000000004E-3</c:v>
                </c:pt>
                <c:pt idx="803">
                  <c:v>9.0598399999999996E-3</c:v>
                </c:pt>
                <c:pt idx="804">
                  <c:v>8.9124800000000004E-3</c:v>
                </c:pt>
                <c:pt idx="805">
                  <c:v>8.7680099999999997E-3</c:v>
                </c:pt>
                <c:pt idx="806">
                  <c:v>8.6285700000000003E-3</c:v>
                </c:pt>
                <c:pt idx="807">
                  <c:v>8.6285700000000003E-3</c:v>
                </c:pt>
                <c:pt idx="808">
                  <c:v>8.49455E-3</c:v>
                </c:pt>
                <c:pt idx="809">
                  <c:v>8.3631899999999995E-3</c:v>
                </c:pt>
                <c:pt idx="810">
                  <c:v>8.2376900000000006E-3</c:v>
                </c:pt>
                <c:pt idx="811">
                  <c:v>8.1141400000000006E-3</c:v>
                </c:pt>
                <c:pt idx="812">
                  <c:v>7.9964400000000005E-3</c:v>
                </c:pt>
                <c:pt idx="813">
                  <c:v>7.8875999999999998E-3</c:v>
                </c:pt>
                <c:pt idx="814">
                  <c:v>7.8875999999999998E-3</c:v>
                </c:pt>
                <c:pt idx="815">
                  <c:v>7.7756099999999996E-3</c:v>
                </c:pt>
                <c:pt idx="816">
                  <c:v>7.6710299999999997E-3</c:v>
                </c:pt>
                <c:pt idx="817">
                  <c:v>7.5688800000000001E-3</c:v>
                </c:pt>
                <c:pt idx="818">
                  <c:v>7.4696099999999998E-3</c:v>
                </c:pt>
                <c:pt idx="819">
                  <c:v>7.3821299999999998E-3</c:v>
                </c:pt>
                <c:pt idx="820">
                  <c:v>7.3821299999999998E-3</c:v>
                </c:pt>
                <c:pt idx="821">
                  <c:v>7.2929900000000001E-3</c:v>
                </c:pt>
                <c:pt idx="822">
                  <c:v>7.2038500000000004E-3</c:v>
                </c:pt>
                <c:pt idx="823">
                  <c:v>7.1299199999999997E-3</c:v>
                </c:pt>
                <c:pt idx="824">
                  <c:v>7.0498000000000002E-3</c:v>
                </c:pt>
                <c:pt idx="825">
                  <c:v>6.9733800000000004E-3</c:v>
                </c:pt>
                <c:pt idx="826">
                  <c:v>6.9027799999999999E-3</c:v>
                </c:pt>
                <c:pt idx="827">
                  <c:v>6.9027799999999999E-3</c:v>
                </c:pt>
                <c:pt idx="828">
                  <c:v>6.8359400000000004E-3</c:v>
                </c:pt>
                <c:pt idx="829">
                  <c:v>6.7709199999999997E-3</c:v>
                </c:pt>
                <c:pt idx="830">
                  <c:v>6.7084500000000004E-3</c:v>
                </c:pt>
                <c:pt idx="831">
                  <c:v>6.6500200000000004E-3</c:v>
                </c:pt>
                <c:pt idx="832">
                  <c:v>6.59429E-3</c:v>
                </c:pt>
                <c:pt idx="833">
                  <c:v>6.59429E-3</c:v>
                </c:pt>
                <c:pt idx="834">
                  <c:v>6.5394600000000004E-3</c:v>
                </c:pt>
                <c:pt idx="835">
                  <c:v>6.4876100000000004E-3</c:v>
                </c:pt>
                <c:pt idx="836">
                  <c:v>6.4369800000000001E-3</c:v>
                </c:pt>
                <c:pt idx="837">
                  <c:v>6.3883999999999998E-3</c:v>
                </c:pt>
                <c:pt idx="838">
                  <c:v>6.34192E-3</c:v>
                </c:pt>
                <c:pt idx="839">
                  <c:v>6.29533E-3</c:v>
                </c:pt>
                <c:pt idx="840">
                  <c:v>6.29533E-3</c:v>
                </c:pt>
                <c:pt idx="841">
                  <c:v>6.2524499999999997E-3</c:v>
                </c:pt>
                <c:pt idx="842">
                  <c:v>6.21106E-3</c:v>
                </c:pt>
                <c:pt idx="843">
                  <c:v>6.1701600000000001E-3</c:v>
                </c:pt>
                <c:pt idx="844">
                  <c:v>6.1309900000000002E-3</c:v>
                </c:pt>
                <c:pt idx="845">
                  <c:v>6.0950800000000001E-3</c:v>
                </c:pt>
                <c:pt idx="846">
                  <c:v>6.0950800000000001E-3</c:v>
                </c:pt>
                <c:pt idx="847">
                  <c:v>6.0576199999999997E-3</c:v>
                </c:pt>
                <c:pt idx="848">
                  <c:v>6.02309E-3</c:v>
                </c:pt>
                <c:pt idx="849">
                  <c:v>5.9905499999999999E-3</c:v>
                </c:pt>
                <c:pt idx="850">
                  <c:v>5.9583500000000003E-3</c:v>
                </c:pt>
                <c:pt idx="851">
                  <c:v>5.9281400000000001E-3</c:v>
                </c:pt>
                <c:pt idx="852">
                  <c:v>5.9281400000000001E-3</c:v>
                </c:pt>
                <c:pt idx="853">
                  <c:v>5.8998100000000001E-3</c:v>
                </c:pt>
                <c:pt idx="854">
                  <c:v>5.8715299999999998E-3</c:v>
                </c:pt>
                <c:pt idx="855">
                  <c:v>5.8431999999999998E-3</c:v>
                </c:pt>
                <c:pt idx="856">
                  <c:v>5.8197400000000003E-3</c:v>
                </c:pt>
                <c:pt idx="857">
                  <c:v>5.7945100000000001E-3</c:v>
                </c:pt>
                <c:pt idx="858">
                  <c:v>5.7718800000000001E-3</c:v>
                </c:pt>
                <c:pt idx="859">
                  <c:v>5.7718800000000001E-3</c:v>
                </c:pt>
                <c:pt idx="860">
                  <c:v>5.7493500000000003E-3</c:v>
                </c:pt>
                <c:pt idx="861">
                  <c:v>5.7303800000000002E-3</c:v>
                </c:pt>
                <c:pt idx="862">
                  <c:v>5.7081900000000001E-3</c:v>
                </c:pt>
                <c:pt idx="863">
                  <c:v>5.6858300000000002E-3</c:v>
                </c:pt>
                <c:pt idx="864">
                  <c:v>5.6705599999999998E-3</c:v>
                </c:pt>
                <c:pt idx="865">
                  <c:v>5.6705599999999998E-3</c:v>
                </c:pt>
                <c:pt idx="866">
                  <c:v>5.6533499999999997E-3</c:v>
                </c:pt>
                <c:pt idx="867">
                  <c:v>5.63797E-3</c:v>
                </c:pt>
                <c:pt idx="868">
                  <c:v>5.6226999999999996E-3</c:v>
                </c:pt>
                <c:pt idx="869">
                  <c:v>5.60831E-3</c:v>
                </c:pt>
                <c:pt idx="870">
                  <c:v>5.5951400000000002E-3</c:v>
                </c:pt>
                <c:pt idx="871">
                  <c:v>5.5834700000000001E-3</c:v>
                </c:pt>
                <c:pt idx="872">
                  <c:v>5.5834700000000001E-3</c:v>
                </c:pt>
                <c:pt idx="873">
                  <c:v>5.5716200000000002E-3</c:v>
                </c:pt>
                <c:pt idx="874">
                  <c:v>5.5582299999999999E-3</c:v>
                </c:pt>
                <c:pt idx="875">
                  <c:v>5.5476600000000003E-3</c:v>
                </c:pt>
                <c:pt idx="876">
                  <c:v>5.5384800000000001E-3</c:v>
                </c:pt>
                <c:pt idx="877">
                  <c:v>5.5296399999999997E-3</c:v>
                </c:pt>
                <c:pt idx="878">
                  <c:v>5.5296399999999997E-3</c:v>
                </c:pt>
                <c:pt idx="879">
                  <c:v>5.5187300000000003E-3</c:v>
                </c:pt>
                <c:pt idx="880">
                  <c:v>5.5106900000000004E-3</c:v>
                </c:pt>
                <c:pt idx="881">
                  <c:v>5.5037699999999998E-3</c:v>
                </c:pt>
                <c:pt idx="882">
                  <c:v>5.4974300000000002E-3</c:v>
                </c:pt>
                <c:pt idx="883">
                  <c:v>5.4917799999999999E-3</c:v>
                </c:pt>
                <c:pt idx="884">
                  <c:v>5.4864800000000002E-3</c:v>
                </c:pt>
                <c:pt idx="885">
                  <c:v>5.4864800000000002E-3</c:v>
                </c:pt>
                <c:pt idx="886">
                  <c:v>5.4817399999999997E-3</c:v>
                </c:pt>
                <c:pt idx="887">
                  <c:v>5.4773599999999997E-3</c:v>
                </c:pt>
                <c:pt idx="888">
                  <c:v>5.4734800000000002E-3</c:v>
                </c:pt>
                <c:pt idx="889">
                  <c:v>5.4696099999999997E-3</c:v>
                </c:pt>
                <c:pt idx="890">
                  <c:v>5.4665499999999997E-3</c:v>
                </c:pt>
                <c:pt idx="891">
                  <c:v>5.4665499999999997E-3</c:v>
                </c:pt>
                <c:pt idx="892">
                  <c:v>5.4635899999999999E-3</c:v>
                </c:pt>
                <c:pt idx="893">
                  <c:v>5.4612200000000001E-3</c:v>
                </c:pt>
                <c:pt idx="894">
                  <c:v>5.4588500000000003E-3</c:v>
                </c:pt>
                <c:pt idx="895">
                  <c:v>5.4565200000000003E-3</c:v>
                </c:pt>
                <c:pt idx="896">
                  <c:v>5.4543100000000004E-3</c:v>
                </c:pt>
                <c:pt idx="897">
                  <c:v>5.4520300000000001E-3</c:v>
                </c:pt>
                <c:pt idx="898">
                  <c:v>5.4520300000000001E-3</c:v>
                </c:pt>
                <c:pt idx="899">
                  <c:v>5.4498300000000001E-3</c:v>
                </c:pt>
                <c:pt idx="900">
                  <c:v>5.4475699999999997E-3</c:v>
                </c:pt>
                <c:pt idx="901">
                  <c:v>5.4450100000000001E-3</c:v>
                </c:pt>
                <c:pt idx="902">
                  <c:v>5.4421799999999996E-3</c:v>
                </c:pt>
                <c:pt idx="903">
                  <c:v>5.4394400000000002E-3</c:v>
                </c:pt>
                <c:pt idx="904">
                  <c:v>5.4394400000000002E-3</c:v>
                </c:pt>
                <c:pt idx="905">
                  <c:v>5.4362899999999999E-3</c:v>
                </c:pt>
                <c:pt idx="906">
                  <c:v>5.4328500000000004E-3</c:v>
                </c:pt>
                <c:pt idx="907">
                  <c:v>5.4291499999999998E-3</c:v>
                </c:pt>
                <c:pt idx="908">
                  <c:v>5.4247999999999996E-3</c:v>
                </c:pt>
                <c:pt idx="909">
                  <c:v>5.4198099999999997E-3</c:v>
                </c:pt>
                <c:pt idx="910">
                  <c:v>5.4143100000000003E-3</c:v>
                </c:pt>
                <c:pt idx="911">
                  <c:v>5.4143100000000003E-3</c:v>
                </c:pt>
                <c:pt idx="912">
                  <c:v>5.4078499999999996E-3</c:v>
                </c:pt>
                <c:pt idx="913">
                  <c:v>5.4017300000000004E-3</c:v>
                </c:pt>
                <c:pt idx="914">
                  <c:v>5.3957199999999997E-3</c:v>
                </c:pt>
                <c:pt idx="915">
                  <c:v>5.38822E-3</c:v>
                </c:pt>
                <c:pt idx="916">
                  <c:v>5.38019E-3</c:v>
                </c:pt>
                <c:pt idx="917">
                  <c:v>5.38019E-3</c:v>
                </c:pt>
                <c:pt idx="918">
                  <c:v>5.3714899999999996E-3</c:v>
                </c:pt>
                <c:pt idx="919">
                  <c:v>5.3623799999999999E-3</c:v>
                </c:pt>
                <c:pt idx="920">
                  <c:v>5.3529600000000004E-3</c:v>
                </c:pt>
                <c:pt idx="921">
                  <c:v>5.3434700000000003E-3</c:v>
                </c:pt>
                <c:pt idx="922">
                  <c:v>5.3337699999999998E-3</c:v>
                </c:pt>
                <c:pt idx="923">
                  <c:v>5.3337699999999998E-3</c:v>
                </c:pt>
                <c:pt idx="924">
                  <c:v>5.3239699999999999E-3</c:v>
                </c:pt>
                <c:pt idx="925">
                  <c:v>5.3144500000000001E-3</c:v>
                </c:pt>
                <c:pt idx="926">
                  <c:v>5.3050900000000002E-3</c:v>
                </c:pt>
                <c:pt idx="927">
                  <c:v>5.2958900000000001E-3</c:v>
                </c:pt>
                <c:pt idx="928">
                  <c:v>5.2871300000000001E-3</c:v>
                </c:pt>
                <c:pt idx="929">
                  <c:v>5.2787099999999998E-3</c:v>
                </c:pt>
                <c:pt idx="930">
                  <c:v>5.2787099999999998E-3</c:v>
                </c:pt>
                <c:pt idx="931">
                  <c:v>5.2708800000000004E-3</c:v>
                </c:pt>
                <c:pt idx="932">
                  <c:v>5.2636599999999999E-3</c:v>
                </c:pt>
                <c:pt idx="933">
                  <c:v>5.25706E-3</c:v>
                </c:pt>
                <c:pt idx="934">
                  <c:v>5.2506100000000002E-3</c:v>
                </c:pt>
                <c:pt idx="935">
                  <c:v>5.2444400000000004E-3</c:v>
                </c:pt>
                <c:pt idx="936">
                  <c:v>5.2444400000000004E-3</c:v>
                </c:pt>
                <c:pt idx="937">
                  <c:v>5.2382699999999997E-3</c:v>
                </c:pt>
                <c:pt idx="938">
                  <c:v>5.23224E-3</c:v>
                </c:pt>
                <c:pt idx="939">
                  <c:v>5.2260600000000003E-3</c:v>
                </c:pt>
                <c:pt idx="940">
                  <c:v>5.2196300000000003E-3</c:v>
                </c:pt>
                <c:pt idx="941">
                  <c:v>5.21296E-3</c:v>
                </c:pt>
                <c:pt idx="942">
                  <c:v>5.2055599999999997E-3</c:v>
                </c:pt>
                <c:pt idx="943">
                  <c:v>5.2055599999999997E-3</c:v>
                </c:pt>
                <c:pt idx="944">
                  <c:v>5.1977899999999999E-3</c:v>
                </c:pt>
                <c:pt idx="945">
                  <c:v>5.1894000000000003E-3</c:v>
                </c:pt>
                <c:pt idx="946">
                  <c:v>5.18053E-3</c:v>
                </c:pt>
                <c:pt idx="947">
                  <c:v>5.1709099999999999E-3</c:v>
                </c:pt>
                <c:pt idx="948">
                  <c:v>5.1606000000000004E-3</c:v>
                </c:pt>
                <c:pt idx="949">
                  <c:v>5.1606000000000004E-3</c:v>
                </c:pt>
                <c:pt idx="950">
                  <c:v>5.1498899999999998E-3</c:v>
                </c:pt>
                <c:pt idx="951">
                  <c:v>5.1382499999999996E-3</c:v>
                </c:pt>
                <c:pt idx="952">
                  <c:v>5.1258600000000003E-3</c:v>
                </c:pt>
                <c:pt idx="953">
                  <c:v>5.1128600000000003E-3</c:v>
                </c:pt>
                <c:pt idx="954">
                  <c:v>5.0991500000000002E-3</c:v>
                </c:pt>
                <c:pt idx="955">
                  <c:v>5.0846600000000004E-3</c:v>
                </c:pt>
                <c:pt idx="956">
                  <c:v>5.0846600000000004E-3</c:v>
                </c:pt>
                <c:pt idx="957">
                  <c:v>5.0694399999999997E-3</c:v>
                </c:pt>
                <c:pt idx="958">
                  <c:v>5.0538600000000003E-3</c:v>
                </c:pt>
                <c:pt idx="959">
                  <c:v>5.0377900000000003E-3</c:v>
                </c:pt>
                <c:pt idx="960">
                  <c:v>5.0210899999999998E-3</c:v>
                </c:pt>
                <c:pt idx="961">
                  <c:v>5.0039000000000004E-3</c:v>
                </c:pt>
                <c:pt idx="962">
                  <c:v>5.0039000000000004E-3</c:v>
                </c:pt>
                <c:pt idx="963">
                  <c:v>4.9860299999999998E-3</c:v>
                </c:pt>
                <c:pt idx="964">
                  <c:v>4.9676299999999998E-3</c:v>
                </c:pt>
                <c:pt idx="965">
                  <c:v>4.94861E-3</c:v>
                </c:pt>
                <c:pt idx="966">
                  <c:v>4.92948E-3</c:v>
                </c:pt>
                <c:pt idx="967">
                  <c:v>4.9097699999999999E-3</c:v>
                </c:pt>
                <c:pt idx="968">
                  <c:v>4.8895600000000003E-3</c:v>
                </c:pt>
                <c:pt idx="969">
                  <c:v>4.8895600000000003E-3</c:v>
                </c:pt>
                <c:pt idx="970">
                  <c:v>4.8688200000000003E-3</c:v>
                </c:pt>
                <c:pt idx="971">
                  <c:v>4.8475699999999998E-3</c:v>
                </c:pt>
                <c:pt idx="972">
                  <c:v>4.8258700000000003E-3</c:v>
                </c:pt>
                <c:pt idx="973">
                  <c:v>4.8041500000000001E-3</c:v>
                </c:pt>
                <c:pt idx="974">
                  <c:v>4.7818599999999998E-3</c:v>
                </c:pt>
                <c:pt idx="975">
                  <c:v>4.7818599999999998E-3</c:v>
                </c:pt>
                <c:pt idx="976">
                  <c:v>4.7590799999999997E-3</c:v>
                </c:pt>
                <c:pt idx="977">
                  <c:v>4.7360900000000001E-3</c:v>
                </c:pt>
                <c:pt idx="978">
                  <c:v>4.7128600000000001E-3</c:v>
                </c:pt>
                <c:pt idx="979">
                  <c:v>4.6893300000000002E-3</c:v>
                </c:pt>
                <c:pt idx="980">
                  <c:v>4.6655100000000003E-3</c:v>
                </c:pt>
                <c:pt idx="981">
                  <c:v>4.6417000000000003E-3</c:v>
                </c:pt>
                <c:pt idx="982">
                  <c:v>4.6417000000000003E-3</c:v>
                </c:pt>
                <c:pt idx="983">
                  <c:v>4.6178199999999999E-3</c:v>
                </c:pt>
                <c:pt idx="984">
                  <c:v>4.5937299999999999E-3</c:v>
                </c:pt>
                <c:pt idx="985">
                  <c:v>4.5696900000000004E-3</c:v>
                </c:pt>
                <c:pt idx="986">
                  <c:v>4.5452799999999996E-3</c:v>
                </c:pt>
                <c:pt idx="987">
                  <c:v>4.52097E-3</c:v>
                </c:pt>
                <c:pt idx="988">
                  <c:v>4.52097E-3</c:v>
                </c:pt>
                <c:pt idx="989">
                  <c:v>4.4966499999999996E-3</c:v>
                </c:pt>
                <c:pt idx="990">
                  <c:v>4.4721199999999996E-3</c:v>
                </c:pt>
                <c:pt idx="991">
                  <c:v>4.4477300000000004E-3</c:v>
                </c:pt>
                <c:pt idx="992">
                  <c:v>4.4235100000000003E-3</c:v>
                </c:pt>
                <c:pt idx="993">
                  <c:v>4.3994999999999998E-3</c:v>
                </c:pt>
                <c:pt idx="994">
                  <c:v>4.3994999999999998E-3</c:v>
                </c:pt>
                <c:pt idx="995">
                  <c:v>4.3756699999999999E-3</c:v>
                </c:pt>
                <c:pt idx="996">
                  <c:v>4.3521799999999998E-3</c:v>
                </c:pt>
                <c:pt idx="997">
                  <c:v>4.3288399999999996E-3</c:v>
                </c:pt>
                <c:pt idx="998">
                  <c:v>4.3055999999999997E-3</c:v>
                </c:pt>
                <c:pt idx="999">
                  <c:v>4.28248E-3</c:v>
                </c:pt>
                <c:pt idx="1000">
                  <c:v>4.2596500000000002E-3</c:v>
                </c:pt>
                <c:pt idx="1001">
                  <c:v>4.2596500000000002E-3</c:v>
                </c:pt>
                <c:pt idx="1002">
                  <c:v>4.2367300000000002E-3</c:v>
                </c:pt>
                <c:pt idx="1003">
                  <c:v>4.2141100000000001E-3</c:v>
                </c:pt>
                <c:pt idx="1004">
                  <c:v>4.1918299999999997E-3</c:v>
                </c:pt>
                <c:pt idx="1005">
                  <c:v>4.1694899999999997E-3</c:v>
                </c:pt>
                <c:pt idx="1006">
                  <c:v>4.1472999999999996E-3</c:v>
                </c:pt>
                <c:pt idx="1007">
                  <c:v>4.1472999999999996E-3</c:v>
                </c:pt>
                <c:pt idx="1008">
                  <c:v>4.1254200000000003E-3</c:v>
                </c:pt>
                <c:pt idx="1009">
                  <c:v>4.1033600000000003E-3</c:v>
                </c:pt>
                <c:pt idx="1010">
                  <c:v>4.0817199999999996E-3</c:v>
                </c:pt>
                <c:pt idx="1011">
                  <c:v>4.0601600000000002E-3</c:v>
                </c:pt>
                <c:pt idx="1012">
                  <c:v>4.0385899999999999E-3</c:v>
                </c:pt>
                <c:pt idx="1013">
                  <c:v>4.0173300000000004E-3</c:v>
                </c:pt>
                <c:pt idx="1014">
                  <c:v>4.0173300000000004E-3</c:v>
                </c:pt>
                <c:pt idx="1015">
                  <c:v>3.9960000000000004E-3</c:v>
                </c:pt>
                <c:pt idx="1016">
                  <c:v>3.97489E-3</c:v>
                </c:pt>
                <c:pt idx="1017">
                  <c:v>3.9538400000000001E-3</c:v>
                </c:pt>
                <c:pt idx="1018">
                  <c:v>3.9330700000000003E-3</c:v>
                </c:pt>
                <c:pt idx="1019">
                  <c:v>3.9124299999999997E-3</c:v>
                </c:pt>
                <c:pt idx="1020">
                  <c:v>3.9124299999999997E-3</c:v>
                </c:pt>
                <c:pt idx="1021">
                  <c:v>3.89193E-3</c:v>
                </c:pt>
                <c:pt idx="1022">
                  <c:v>3.8711000000000001E-3</c:v>
                </c:pt>
                <c:pt idx="1023">
                  <c:v>3.8504500000000001E-3</c:v>
                </c:pt>
                <c:pt idx="1024">
                  <c:v>3.8301300000000002E-3</c:v>
                </c:pt>
                <c:pt idx="1025">
                  <c:v>3.81E-3</c:v>
                </c:pt>
                <c:pt idx="1026">
                  <c:v>3.78984E-3</c:v>
                </c:pt>
                <c:pt idx="1027">
                  <c:v>3.78984E-3</c:v>
                </c:pt>
                <c:pt idx="1028">
                  <c:v>3.7698300000000001E-3</c:v>
                </c:pt>
                <c:pt idx="1029">
                  <c:v>3.74991E-3</c:v>
                </c:pt>
                <c:pt idx="1030">
                  <c:v>3.7301299999999999E-3</c:v>
                </c:pt>
                <c:pt idx="1031">
                  <c:v>3.7104999999999998E-3</c:v>
                </c:pt>
                <c:pt idx="1032">
                  <c:v>3.6912899999999998E-3</c:v>
                </c:pt>
                <c:pt idx="1033">
                  <c:v>3.6912899999999998E-3</c:v>
                </c:pt>
                <c:pt idx="1034">
                  <c:v>3.6718900000000001E-3</c:v>
                </c:pt>
                <c:pt idx="1035">
                  <c:v>3.6527399999999998E-3</c:v>
                </c:pt>
                <c:pt idx="1036">
                  <c:v>3.63357E-3</c:v>
                </c:pt>
                <c:pt idx="1037">
                  <c:v>3.61451E-3</c:v>
                </c:pt>
                <c:pt idx="1038">
                  <c:v>3.5955499999999999E-3</c:v>
                </c:pt>
                <c:pt idx="1039">
                  <c:v>3.5766800000000001E-3</c:v>
                </c:pt>
                <c:pt idx="1040">
                  <c:v>3.5766800000000001E-3</c:v>
                </c:pt>
                <c:pt idx="1041">
                  <c:v>3.5580099999999999E-3</c:v>
                </c:pt>
                <c:pt idx="1042">
                  <c:v>3.53938E-3</c:v>
                </c:pt>
                <c:pt idx="1043">
                  <c:v>3.5209E-3</c:v>
                </c:pt>
                <c:pt idx="1044">
                  <c:v>3.50242E-3</c:v>
                </c:pt>
                <c:pt idx="1045">
                  <c:v>3.4841199999999998E-3</c:v>
                </c:pt>
                <c:pt idx="1046">
                  <c:v>3.4841199999999998E-3</c:v>
                </c:pt>
                <c:pt idx="1047">
                  <c:v>3.4659500000000002E-3</c:v>
                </c:pt>
                <c:pt idx="1048">
                  <c:v>3.4479300000000001E-3</c:v>
                </c:pt>
                <c:pt idx="1049">
                  <c:v>3.4302400000000002E-3</c:v>
                </c:pt>
                <c:pt idx="1050">
                  <c:v>3.4126299999999998E-3</c:v>
                </c:pt>
                <c:pt idx="1051">
                  <c:v>3.3950500000000002E-3</c:v>
                </c:pt>
                <c:pt idx="1052">
                  <c:v>3.3776100000000001E-3</c:v>
                </c:pt>
                <c:pt idx="1053">
                  <c:v>3.3776100000000001E-3</c:v>
                </c:pt>
                <c:pt idx="1054">
                  <c:v>3.3601400000000002E-3</c:v>
                </c:pt>
                <c:pt idx="1055">
                  <c:v>3.3427999999999999E-3</c:v>
                </c:pt>
                <c:pt idx="1056">
                  <c:v>3.3256200000000001E-3</c:v>
                </c:pt>
                <c:pt idx="1057">
                  <c:v>3.3086000000000001E-3</c:v>
                </c:pt>
                <c:pt idx="1058">
                  <c:v>3.2918299999999999E-3</c:v>
                </c:pt>
                <c:pt idx="1059">
                  <c:v>3.2918299999999999E-3</c:v>
                </c:pt>
                <c:pt idx="1060">
                  <c:v>3.2753499999999998E-3</c:v>
                </c:pt>
                <c:pt idx="1061">
                  <c:v>3.2588600000000001E-3</c:v>
                </c:pt>
                <c:pt idx="1062">
                  <c:v>3.2425900000000001E-3</c:v>
                </c:pt>
                <c:pt idx="1063">
                  <c:v>3.2264300000000002E-3</c:v>
                </c:pt>
                <c:pt idx="1064">
                  <c:v>3.2105499999999999E-3</c:v>
                </c:pt>
                <c:pt idx="1065">
                  <c:v>3.1947299999999998E-3</c:v>
                </c:pt>
                <c:pt idx="1066">
                  <c:v>3.1947299999999998E-3</c:v>
                </c:pt>
                <c:pt idx="1067">
                  <c:v>3.1791100000000002E-3</c:v>
                </c:pt>
                <c:pt idx="1068">
                  <c:v>3.1638E-3</c:v>
                </c:pt>
                <c:pt idx="1069">
                  <c:v>3.14854E-3</c:v>
                </c:pt>
                <c:pt idx="1070">
                  <c:v>3.1334900000000001E-3</c:v>
                </c:pt>
                <c:pt idx="1071">
                  <c:v>3.1186899999999999E-3</c:v>
                </c:pt>
                <c:pt idx="1072">
                  <c:v>3.1186899999999999E-3</c:v>
                </c:pt>
                <c:pt idx="1073">
                  <c:v>3.10466E-3</c:v>
                </c:pt>
                <c:pt idx="1074">
                  <c:v>3.0914800000000002E-3</c:v>
                </c:pt>
                <c:pt idx="1075">
                  <c:v>3.0793700000000001E-3</c:v>
                </c:pt>
                <c:pt idx="1076">
                  <c:v>3.06858E-3</c:v>
                </c:pt>
                <c:pt idx="1077">
                  <c:v>3.05872E-3</c:v>
                </c:pt>
                <c:pt idx="1078">
                  <c:v>3.04952E-3</c:v>
                </c:pt>
              </c:numCache>
            </c:numRef>
          </c:yVal>
          <c:smooth val="1"/>
          <c:extLst>
            <c:ext xmlns:c16="http://schemas.microsoft.com/office/drawing/2014/chart" uri="{C3380CC4-5D6E-409C-BE32-E72D297353CC}">
              <c16:uniqueId val="{00000004-FEA3-4F01-AC1A-34D596DCA8B7}"/>
            </c:ext>
          </c:extLst>
        </c:ser>
        <c:ser>
          <c:idx val="3"/>
          <c:order val="3"/>
          <c:tx>
            <c:strRef>
              <c:f>'9'!$N$26</c:f>
              <c:strCache>
                <c:ptCount val="1"/>
                <c:pt idx="0">
                  <c:v>Cool</c:v>
                </c:pt>
              </c:strCache>
            </c:strRef>
          </c:tx>
          <c:spPr>
            <a:ln w="22225">
              <a:solidFill>
                <a:srgbClr val="FF0000"/>
              </a:solidFill>
            </a:ln>
          </c:spPr>
          <c:marker>
            <c:symbol val="none"/>
          </c:marker>
          <c:xVal>
            <c:numRef>
              <c:f>'9'!$C$1099:$C$10000</c:f>
              <c:numCache>
                <c:formatCode>General</c:formatCode>
                <c:ptCount val="8902"/>
                <c:pt idx="0">
                  <c:v>494.33</c:v>
                </c:pt>
                <c:pt idx="1">
                  <c:v>494.7</c:v>
                </c:pt>
                <c:pt idx="2">
                  <c:v>495.02</c:v>
                </c:pt>
                <c:pt idx="3">
                  <c:v>495.35</c:v>
                </c:pt>
                <c:pt idx="4">
                  <c:v>495.67</c:v>
                </c:pt>
                <c:pt idx="5">
                  <c:v>495.97</c:v>
                </c:pt>
                <c:pt idx="6">
                  <c:v>495.97</c:v>
                </c:pt>
                <c:pt idx="7">
                  <c:v>496.19</c:v>
                </c:pt>
                <c:pt idx="8">
                  <c:v>496.47</c:v>
                </c:pt>
                <c:pt idx="9">
                  <c:v>496.67</c:v>
                </c:pt>
                <c:pt idx="10">
                  <c:v>496.89</c:v>
                </c:pt>
                <c:pt idx="11">
                  <c:v>497.1</c:v>
                </c:pt>
                <c:pt idx="12">
                  <c:v>497.1</c:v>
                </c:pt>
                <c:pt idx="13">
                  <c:v>497.3</c:v>
                </c:pt>
                <c:pt idx="14">
                  <c:v>497.46</c:v>
                </c:pt>
                <c:pt idx="15">
                  <c:v>497.62</c:v>
                </c:pt>
                <c:pt idx="16">
                  <c:v>497.75</c:v>
                </c:pt>
                <c:pt idx="17">
                  <c:v>497.88</c:v>
                </c:pt>
                <c:pt idx="18">
                  <c:v>498.03</c:v>
                </c:pt>
                <c:pt idx="19">
                  <c:v>498.03</c:v>
                </c:pt>
                <c:pt idx="20">
                  <c:v>498.14</c:v>
                </c:pt>
                <c:pt idx="21">
                  <c:v>498.27</c:v>
                </c:pt>
                <c:pt idx="22">
                  <c:v>498.35</c:v>
                </c:pt>
                <c:pt idx="23">
                  <c:v>498.46</c:v>
                </c:pt>
                <c:pt idx="24">
                  <c:v>498.51</c:v>
                </c:pt>
                <c:pt idx="25">
                  <c:v>498.63</c:v>
                </c:pt>
                <c:pt idx="26">
                  <c:v>498.63</c:v>
                </c:pt>
                <c:pt idx="27">
                  <c:v>498.69</c:v>
                </c:pt>
                <c:pt idx="28">
                  <c:v>498.77</c:v>
                </c:pt>
                <c:pt idx="29">
                  <c:v>498.81</c:v>
                </c:pt>
                <c:pt idx="30">
                  <c:v>498.87</c:v>
                </c:pt>
                <c:pt idx="31">
                  <c:v>498.93</c:v>
                </c:pt>
                <c:pt idx="32">
                  <c:v>498.93</c:v>
                </c:pt>
                <c:pt idx="33">
                  <c:v>498.97</c:v>
                </c:pt>
                <c:pt idx="34">
                  <c:v>499</c:v>
                </c:pt>
                <c:pt idx="35">
                  <c:v>499.03</c:v>
                </c:pt>
                <c:pt idx="36">
                  <c:v>499.07</c:v>
                </c:pt>
                <c:pt idx="37">
                  <c:v>499.06</c:v>
                </c:pt>
                <c:pt idx="38">
                  <c:v>499.09</c:v>
                </c:pt>
                <c:pt idx="39">
                  <c:v>499.09</c:v>
                </c:pt>
                <c:pt idx="40">
                  <c:v>499.11</c:v>
                </c:pt>
                <c:pt idx="41">
                  <c:v>499.12</c:v>
                </c:pt>
                <c:pt idx="42">
                  <c:v>499.12</c:v>
                </c:pt>
                <c:pt idx="43">
                  <c:v>499.09</c:v>
                </c:pt>
                <c:pt idx="44">
                  <c:v>499.07</c:v>
                </c:pt>
                <c:pt idx="45">
                  <c:v>499.08</c:v>
                </c:pt>
                <c:pt idx="46">
                  <c:v>499.08</c:v>
                </c:pt>
                <c:pt idx="47">
                  <c:v>499.06</c:v>
                </c:pt>
                <c:pt idx="48">
                  <c:v>499.01</c:v>
                </c:pt>
                <c:pt idx="49">
                  <c:v>498.94</c:v>
                </c:pt>
                <c:pt idx="50">
                  <c:v>498.93</c:v>
                </c:pt>
                <c:pt idx="51">
                  <c:v>498.88</c:v>
                </c:pt>
                <c:pt idx="52">
                  <c:v>498.88</c:v>
                </c:pt>
                <c:pt idx="53">
                  <c:v>498.8</c:v>
                </c:pt>
                <c:pt idx="54">
                  <c:v>498.76</c:v>
                </c:pt>
                <c:pt idx="55">
                  <c:v>498.73</c:v>
                </c:pt>
                <c:pt idx="56">
                  <c:v>498.67</c:v>
                </c:pt>
                <c:pt idx="57">
                  <c:v>498.61</c:v>
                </c:pt>
                <c:pt idx="58">
                  <c:v>498.52</c:v>
                </c:pt>
                <c:pt idx="59">
                  <c:v>498.52</c:v>
                </c:pt>
                <c:pt idx="60">
                  <c:v>498.44</c:v>
                </c:pt>
                <c:pt idx="61">
                  <c:v>498.35</c:v>
                </c:pt>
                <c:pt idx="62">
                  <c:v>498.27</c:v>
                </c:pt>
                <c:pt idx="63">
                  <c:v>498.18</c:v>
                </c:pt>
                <c:pt idx="64">
                  <c:v>498.06</c:v>
                </c:pt>
                <c:pt idx="65">
                  <c:v>497.97</c:v>
                </c:pt>
                <c:pt idx="66">
                  <c:v>497.97</c:v>
                </c:pt>
                <c:pt idx="67">
                  <c:v>497.88</c:v>
                </c:pt>
                <c:pt idx="68">
                  <c:v>497.78</c:v>
                </c:pt>
                <c:pt idx="69">
                  <c:v>497.67</c:v>
                </c:pt>
                <c:pt idx="70">
                  <c:v>497.55</c:v>
                </c:pt>
                <c:pt idx="71">
                  <c:v>497.4</c:v>
                </c:pt>
                <c:pt idx="72">
                  <c:v>497.4</c:v>
                </c:pt>
                <c:pt idx="73">
                  <c:v>497.31</c:v>
                </c:pt>
                <c:pt idx="74">
                  <c:v>497.16</c:v>
                </c:pt>
                <c:pt idx="75">
                  <c:v>497.03</c:v>
                </c:pt>
                <c:pt idx="76">
                  <c:v>496.91</c:v>
                </c:pt>
                <c:pt idx="77">
                  <c:v>496.77</c:v>
                </c:pt>
                <c:pt idx="78">
                  <c:v>496.63</c:v>
                </c:pt>
                <c:pt idx="79">
                  <c:v>496.63</c:v>
                </c:pt>
                <c:pt idx="80">
                  <c:v>496.44</c:v>
                </c:pt>
                <c:pt idx="81">
                  <c:v>496.31</c:v>
                </c:pt>
                <c:pt idx="82">
                  <c:v>496.16</c:v>
                </c:pt>
                <c:pt idx="83">
                  <c:v>496.02</c:v>
                </c:pt>
                <c:pt idx="84">
                  <c:v>495.84</c:v>
                </c:pt>
                <c:pt idx="85">
                  <c:v>495.67</c:v>
                </c:pt>
                <c:pt idx="86">
                  <c:v>495.67</c:v>
                </c:pt>
                <c:pt idx="87">
                  <c:v>495.49</c:v>
                </c:pt>
                <c:pt idx="88">
                  <c:v>495.3</c:v>
                </c:pt>
                <c:pt idx="89">
                  <c:v>495.15</c:v>
                </c:pt>
                <c:pt idx="90">
                  <c:v>494.98</c:v>
                </c:pt>
                <c:pt idx="91">
                  <c:v>494.79</c:v>
                </c:pt>
                <c:pt idx="92">
                  <c:v>494.79</c:v>
                </c:pt>
                <c:pt idx="93">
                  <c:v>494.6</c:v>
                </c:pt>
                <c:pt idx="94">
                  <c:v>494.39</c:v>
                </c:pt>
                <c:pt idx="95">
                  <c:v>494.2</c:v>
                </c:pt>
                <c:pt idx="96">
                  <c:v>494.03</c:v>
                </c:pt>
                <c:pt idx="97">
                  <c:v>493.83</c:v>
                </c:pt>
                <c:pt idx="98">
                  <c:v>493.63</c:v>
                </c:pt>
                <c:pt idx="99">
                  <c:v>493.63</c:v>
                </c:pt>
                <c:pt idx="100">
                  <c:v>493.39</c:v>
                </c:pt>
                <c:pt idx="101">
                  <c:v>493.23</c:v>
                </c:pt>
                <c:pt idx="102">
                  <c:v>492.97</c:v>
                </c:pt>
                <c:pt idx="103">
                  <c:v>492.78</c:v>
                </c:pt>
                <c:pt idx="104">
                  <c:v>492.57</c:v>
                </c:pt>
                <c:pt idx="105">
                  <c:v>492.35</c:v>
                </c:pt>
                <c:pt idx="106">
                  <c:v>492.35</c:v>
                </c:pt>
                <c:pt idx="107">
                  <c:v>492.1</c:v>
                </c:pt>
                <c:pt idx="108">
                  <c:v>491.88</c:v>
                </c:pt>
                <c:pt idx="109">
                  <c:v>491.67</c:v>
                </c:pt>
                <c:pt idx="110">
                  <c:v>491.44</c:v>
                </c:pt>
                <c:pt idx="111">
                  <c:v>491.21</c:v>
                </c:pt>
                <c:pt idx="112">
                  <c:v>490.99</c:v>
                </c:pt>
                <c:pt idx="113">
                  <c:v>490.99</c:v>
                </c:pt>
                <c:pt idx="114">
                  <c:v>490.73</c:v>
                </c:pt>
                <c:pt idx="115">
                  <c:v>490.48</c:v>
                </c:pt>
                <c:pt idx="116">
                  <c:v>490.25</c:v>
                </c:pt>
                <c:pt idx="117">
                  <c:v>490</c:v>
                </c:pt>
                <c:pt idx="118">
                  <c:v>489.74</c:v>
                </c:pt>
                <c:pt idx="119">
                  <c:v>489.74</c:v>
                </c:pt>
                <c:pt idx="120">
                  <c:v>489.46</c:v>
                </c:pt>
                <c:pt idx="121">
                  <c:v>489.26</c:v>
                </c:pt>
                <c:pt idx="122">
                  <c:v>488.99</c:v>
                </c:pt>
                <c:pt idx="123">
                  <c:v>488.75</c:v>
                </c:pt>
                <c:pt idx="124">
                  <c:v>488.5</c:v>
                </c:pt>
                <c:pt idx="125">
                  <c:v>488.25</c:v>
                </c:pt>
                <c:pt idx="126">
                  <c:v>488.25</c:v>
                </c:pt>
                <c:pt idx="127">
                  <c:v>488</c:v>
                </c:pt>
                <c:pt idx="128">
                  <c:v>487.69</c:v>
                </c:pt>
                <c:pt idx="129">
                  <c:v>487.44</c:v>
                </c:pt>
                <c:pt idx="130">
                  <c:v>487.13</c:v>
                </c:pt>
                <c:pt idx="131">
                  <c:v>486.88</c:v>
                </c:pt>
                <c:pt idx="132">
                  <c:v>486.88</c:v>
                </c:pt>
                <c:pt idx="133">
                  <c:v>486.58</c:v>
                </c:pt>
                <c:pt idx="134">
                  <c:v>486.32</c:v>
                </c:pt>
                <c:pt idx="135">
                  <c:v>486.04</c:v>
                </c:pt>
                <c:pt idx="136">
                  <c:v>485.75</c:v>
                </c:pt>
                <c:pt idx="137">
                  <c:v>485.45</c:v>
                </c:pt>
                <c:pt idx="138">
                  <c:v>485.18</c:v>
                </c:pt>
                <c:pt idx="139">
                  <c:v>485.18</c:v>
                </c:pt>
                <c:pt idx="140">
                  <c:v>484.9</c:v>
                </c:pt>
                <c:pt idx="141">
                  <c:v>484.59</c:v>
                </c:pt>
                <c:pt idx="142">
                  <c:v>484.33</c:v>
                </c:pt>
                <c:pt idx="143">
                  <c:v>484.03</c:v>
                </c:pt>
                <c:pt idx="144">
                  <c:v>483.72</c:v>
                </c:pt>
                <c:pt idx="145">
                  <c:v>483.43</c:v>
                </c:pt>
                <c:pt idx="146">
                  <c:v>483.43</c:v>
                </c:pt>
                <c:pt idx="147">
                  <c:v>483.14</c:v>
                </c:pt>
                <c:pt idx="148">
                  <c:v>482.83</c:v>
                </c:pt>
                <c:pt idx="149">
                  <c:v>482.52</c:v>
                </c:pt>
                <c:pt idx="150">
                  <c:v>482.22</c:v>
                </c:pt>
                <c:pt idx="151">
                  <c:v>481.9</c:v>
                </c:pt>
                <c:pt idx="152">
                  <c:v>481.9</c:v>
                </c:pt>
                <c:pt idx="153">
                  <c:v>481.6</c:v>
                </c:pt>
                <c:pt idx="154">
                  <c:v>481.27</c:v>
                </c:pt>
                <c:pt idx="155">
                  <c:v>480.95</c:v>
                </c:pt>
                <c:pt idx="156">
                  <c:v>480.62</c:v>
                </c:pt>
                <c:pt idx="157">
                  <c:v>480.29</c:v>
                </c:pt>
                <c:pt idx="158">
                  <c:v>480.01</c:v>
                </c:pt>
                <c:pt idx="159">
                  <c:v>480.01</c:v>
                </c:pt>
                <c:pt idx="160">
                  <c:v>479.66</c:v>
                </c:pt>
                <c:pt idx="161">
                  <c:v>479.3</c:v>
                </c:pt>
                <c:pt idx="162">
                  <c:v>479.01</c:v>
                </c:pt>
                <c:pt idx="163">
                  <c:v>478.68</c:v>
                </c:pt>
                <c:pt idx="164">
                  <c:v>478.34</c:v>
                </c:pt>
                <c:pt idx="165">
                  <c:v>478.34</c:v>
                </c:pt>
                <c:pt idx="166">
                  <c:v>477.99</c:v>
                </c:pt>
                <c:pt idx="167">
                  <c:v>477.66</c:v>
                </c:pt>
                <c:pt idx="168">
                  <c:v>477.31</c:v>
                </c:pt>
                <c:pt idx="169">
                  <c:v>476.99</c:v>
                </c:pt>
                <c:pt idx="170">
                  <c:v>476.63</c:v>
                </c:pt>
                <c:pt idx="171">
                  <c:v>476.33</c:v>
                </c:pt>
                <c:pt idx="172">
                  <c:v>476.33</c:v>
                </c:pt>
                <c:pt idx="173">
                  <c:v>475.96</c:v>
                </c:pt>
                <c:pt idx="174">
                  <c:v>475.63</c:v>
                </c:pt>
                <c:pt idx="175">
                  <c:v>475.26</c:v>
                </c:pt>
                <c:pt idx="176">
                  <c:v>474.9</c:v>
                </c:pt>
                <c:pt idx="177">
                  <c:v>474.56</c:v>
                </c:pt>
                <c:pt idx="178">
                  <c:v>474.19</c:v>
                </c:pt>
                <c:pt idx="179">
                  <c:v>474.19</c:v>
                </c:pt>
                <c:pt idx="180">
                  <c:v>473.83</c:v>
                </c:pt>
                <c:pt idx="181">
                  <c:v>473.49</c:v>
                </c:pt>
                <c:pt idx="182">
                  <c:v>473.15</c:v>
                </c:pt>
                <c:pt idx="183">
                  <c:v>472.75</c:v>
                </c:pt>
                <c:pt idx="184">
                  <c:v>472.41</c:v>
                </c:pt>
                <c:pt idx="185">
                  <c:v>472.41</c:v>
                </c:pt>
                <c:pt idx="186">
                  <c:v>472.05</c:v>
                </c:pt>
                <c:pt idx="187">
                  <c:v>471.68</c:v>
                </c:pt>
                <c:pt idx="188">
                  <c:v>471.3</c:v>
                </c:pt>
                <c:pt idx="189">
                  <c:v>470.95</c:v>
                </c:pt>
                <c:pt idx="190">
                  <c:v>470.56</c:v>
                </c:pt>
                <c:pt idx="191">
                  <c:v>470.19</c:v>
                </c:pt>
                <c:pt idx="192">
                  <c:v>470.19</c:v>
                </c:pt>
                <c:pt idx="193">
                  <c:v>469.87</c:v>
                </c:pt>
                <c:pt idx="194">
                  <c:v>469.52</c:v>
                </c:pt>
                <c:pt idx="195">
                  <c:v>469.12</c:v>
                </c:pt>
                <c:pt idx="196">
                  <c:v>468.76</c:v>
                </c:pt>
                <c:pt idx="197">
                  <c:v>468.36</c:v>
                </c:pt>
                <c:pt idx="198">
                  <c:v>468.36</c:v>
                </c:pt>
                <c:pt idx="199">
                  <c:v>468.01</c:v>
                </c:pt>
                <c:pt idx="200">
                  <c:v>467.64</c:v>
                </c:pt>
                <c:pt idx="201">
                  <c:v>467.28</c:v>
                </c:pt>
                <c:pt idx="202">
                  <c:v>466.88</c:v>
                </c:pt>
                <c:pt idx="203">
                  <c:v>466.55</c:v>
                </c:pt>
                <c:pt idx="204">
                  <c:v>466.14</c:v>
                </c:pt>
                <c:pt idx="205">
                  <c:v>466.14</c:v>
                </c:pt>
                <c:pt idx="206">
                  <c:v>465.77</c:v>
                </c:pt>
                <c:pt idx="207">
                  <c:v>465.4</c:v>
                </c:pt>
                <c:pt idx="208">
                  <c:v>465.04</c:v>
                </c:pt>
                <c:pt idx="209">
                  <c:v>464.65</c:v>
                </c:pt>
                <c:pt idx="210">
                  <c:v>464.25</c:v>
                </c:pt>
                <c:pt idx="211">
                  <c:v>464.25</c:v>
                </c:pt>
                <c:pt idx="212">
                  <c:v>463.86</c:v>
                </c:pt>
                <c:pt idx="213">
                  <c:v>463.47</c:v>
                </c:pt>
                <c:pt idx="214">
                  <c:v>463.08</c:v>
                </c:pt>
                <c:pt idx="215">
                  <c:v>462.73</c:v>
                </c:pt>
                <c:pt idx="216">
                  <c:v>462.31</c:v>
                </c:pt>
                <c:pt idx="217">
                  <c:v>461.92</c:v>
                </c:pt>
                <c:pt idx="218">
                  <c:v>461.92</c:v>
                </c:pt>
                <c:pt idx="219">
                  <c:v>461.52</c:v>
                </c:pt>
                <c:pt idx="220">
                  <c:v>461.15</c:v>
                </c:pt>
                <c:pt idx="221">
                  <c:v>460.74</c:v>
                </c:pt>
                <c:pt idx="222">
                  <c:v>460.35</c:v>
                </c:pt>
                <c:pt idx="223">
                  <c:v>459.94</c:v>
                </c:pt>
                <c:pt idx="224">
                  <c:v>459.54</c:v>
                </c:pt>
                <c:pt idx="225">
                  <c:v>459.54</c:v>
                </c:pt>
                <c:pt idx="226">
                  <c:v>459.15</c:v>
                </c:pt>
                <c:pt idx="227">
                  <c:v>458.77</c:v>
                </c:pt>
                <c:pt idx="228">
                  <c:v>458.39</c:v>
                </c:pt>
                <c:pt idx="229">
                  <c:v>457.99</c:v>
                </c:pt>
                <c:pt idx="230">
                  <c:v>457.59</c:v>
                </c:pt>
                <c:pt idx="231">
                  <c:v>457.59</c:v>
                </c:pt>
                <c:pt idx="232">
                  <c:v>457.2</c:v>
                </c:pt>
                <c:pt idx="233">
                  <c:v>456.79</c:v>
                </c:pt>
                <c:pt idx="234">
                  <c:v>456.38</c:v>
                </c:pt>
                <c:pt idx="235">
                  <c:v>455.98</c:v>
                </c:pt>
                <c:pt idx="236">
                  <c:v>455.57</c:v>
                </c:pt>
                <c:pt idx="237">
                  <c:v>455.16</c:v>
                </c:pt>
                <c:pt idx="238">
                  <c:v>455.16</c:v>
                </c:pt>
                <c:pt idx="239">
                  <c:v>454.75</c:v>
                </c:pt>
                <c:pt idx="240">
                  <c:v>454.35</c:v>
                </c:pt>
                <c:pt idx="241">
                  <c:v>453.94</c:v>
                </c:pt>
                <c:pt idx="242">
                  <c:v>453.53</c:v>
                </c:pt>
                <c:pt idx="243">
                  <c:v>453.12</c:v>
                </c:pt>
                <c:pt idx="244">
                  <c:v>453.12</c:v>
                </c:pt>
                <c:pt idx="245">
                  <c:v>452.71</c:v>
                </c:pt>
                <c:pt idx="246">
                  <c:v>452.26</c:v>
                </c:pt>
                <c:pt idx="247">
                  <c:v>451.87</c:v>
                </c:pt>
                <c:pt idx="248">
                  <c:v>451.47</c:v>
                </c:pt>
                <c:pt idx="249">
                  <c:v>451.05</c:v>
                </c:pt>
                <c:pt idx="250">
                  <c:v>450.61</c:v>
                </c:pt>
                <c:pt idx="251">
                  <c:v>450.61</c:v>
                </c:pt>
                <c:pt idx="252">
                  <c:v>450.17</c:v>
                </c:pt>
                <c:pt idx="253">
                  <c:v>449.75</c:v>
                </c:pt>
                <c:pt idx="254">
                  <c:v>449.39</c:v>
                </c:pt>
                <c:pt idx="255">
                  <c:v>448.96</c:v>
                </c:pt>
                <c:pt idx="256">
                  <c:v>448.52</c:v>
                </c:pt>
                <c:pt idx="257">
                  <c:v>448.13</c:v>
                </c:pt>
                <c:pt idx="258">
                  <c:v>448.13</c:v>
                </c:pt>
                <c:pt idx="259">
                  <c:v>447.7</c:v>
                </c:pt>
                <c:pt idx="260">
                  <c:v>447.27</c:v>
                </c:pt>
                <c:pt idx="261">
                  <c:v>446.87</c:v>
                </c:pt>
                <c:pt idx="262">
                  <c:v>446.46</c:v>
                </c:pt>
                <c:pt idx="263">
                  <c:v>446.05</c:v>
                </c:pt>
                <c:pt idx="264">
                  <c:v>446.05</c:v>
                </c:pt>
                <c:pt idx="265">
                  <c:v>445.59</c:v>
                </c:pt>
                <c:pt idx="266">
                  <c:v>445.17</c:v>
                </c:pt>
                <c:pt idx="267">
                  <c:v>444.77</c:v>
                </c:pt>
                <c:pt idx="268">
                  <c:v>444.33</c:v>
                </c:pt>
                <c:pt idx="269">
                  <c:v>443.93</c:v>
                </c:pt>
                <c:pt idx="270">
                  <c:v>443.48</c:v>
                </c:pt>
                <c:pt idx="271">
                  <c:v>443.48</c:v>
                </c:pt>
                <c:pt idx="272">
                  <c:v>443.06</c:v>
                </c:pt>
                <c:pt idx="273">
                  <c:v>442.64</c:v>
                </c:pt>
                <c:pt idx="274">
                  <c:v>442.21</c:v>
                </c:pt>
                <c:pt idx="275">
                  <c:v>441.78</c:v>
                </c:pt>
                <c:pt idx="276">
                  <c:v>441.35</c:v>
                </c:pt>
                <c:pt idx="277">
                  <c:v>441.35</c:v>
                </c:pt>
                <c:pt idx="278">
                  <c:v>440.93</c:v>
                </c:pt>
                <c:pt idx="279">
                  <c:v>440.53</c:v>
                </c:pt>
                <c:pt idx="280">
                  <c:v>440.11</c:v>
                </c:pt>
                <c:pt idx="281">
                  <c:v>439.66</c:v>
                </c:pt>
                <c:pt idx="282">
                  <c:v>439.22</c:v>
                </c:pt>
                <c:pt idx="283">
                  <c:v>438.8</c:v>
                </c:pt>
                <c:pt idx="284">
                  <c:v>438.8</c:v>
                </c:pt>
                <c:pt idx="285">
                  <c:v>438.38</c:v>
                </c:pt>
                <c:pt idx="286">
                  <c:v>437.95</c:v>
                </c:pt>
                <c:pt idx="287">
                  <c:v>437.49</c:v>
                </c:pt>
                <c:pt idx="288">
                  <c:v>437.1</c:v>
                </c:pt>
                <c:pt idx="289">
                  <c:v>436.65</c:v>
                </c:pt>
                <c:pt idx="290">
                  <c:v>436.21</c:v>
                </c:pt>
                <c:pt idx="291">
                  <c:v>436.21</c:v>
                </c:pt>
                <c:pt idx="292">
                  <c:v>435.77</c:v>
                </c:pt>
                <c:pt idx="293">
                  <c:v>435.36</c:v>
                </c:pt>
                <c:pt idx="294">
                  <c:v>434.93</c:v>
                </c:pt>
                <c:pt idx="295">
                  <c:v>434.49</c:v>
                </c:pt>
                <c:pt idx="296">
                  <c:v>434.05</c:v>
                </c:pt>
                <c:pt idx="297">
                  <c:v>434.05</c:v>
                </c:pt>
                <c:pt idx="298">
                  <c:v>433.61</c:v>
                </c:pt>
                <c:pt idx="299">
                  <c:v>433.19</c:v>
                </c:pt>
                <c:pt idx="300">
                  <c:v>432.74</c:v>
                </c:pt>
                <c:pt idx="301">
                  <c:v>432.31</c:v>
                </c:pt>
                <c:pt idx="302">
                  <c:v>431.86</c:v>
                </c:pt>
                <c:pt idx="303">
                  <c:v>431.41</c:v>
                </c:pt>
                <c:pt idx="304">
                  <c:v>431.41</c:v>
                </c:pt>
                <c:pt idx="305">
                  <c:v>430.98</c:v>
                </c:pt>
                <c:pt idx="306">
                  <c:v>430.52</c:v>
                </c:pt>
                <c:pt idx="307">
                  <c:v>430.08</c:v>
                </c:pt>
                <c:pt idx="308">
                  <c:v>429.68</c:v>
                </c:pt>
                <c:pt idx="309">
                  <c:v>429.23</c:v>
                </c:pt>
                <c:pt idx="310">
                  <c:v>428.79</c:v>
                </c:pt>
                <c:pt idx="311">
                  <c:v>428.79</c:v>
                </c:pt>
                <c:pt idx="312">
                  <c:v>428.36</c:v>
                </c:pt>
                <c:pt idx="313">
                  <c:v>427.92</c:v>
                </c:pt>
                <c:pt idx="314">
                  <c:v>427.47</c:v>
                </c:pt>
                <c:pt idx="315">
                  <c:v>427.03</c:v>
                </c:pt>
                <c:pt idx="316">
                  <c:v>426.6</c:v>
                </c:pt>
                <c:pt idx="317">
                  <c:v>426.6</c:v>
                </c:pt>
                <c:pt idx="318">
                  <c:v>426.14</c:v>
                </c:pt>
                <c:pt idx="319">
                  <c:v>425.7</c:v>
                </c:pt>
                <c:pt idx="320">
                  <c:v>425.27</c:v>
                </c:pt>
                <c:pt idx="321">
                  <c:v>424.83</c:v>
                </c:pt>
                <c:pt idx="322">
                  <c:v>424.38</c:v>
                </c:pt>
                <c:pt idx="323">
                  <c:v>423.94</c:v>
                </c:pt>
                <c:pt idx="324">
                  <c:v>423.94</c:v>
                </c:pt>
                <c:pt idx="325">
                  <c:v>423.5</c:v>
                </c:pt>
                <c:pt idx="326">
                  <c:v>423.07</c:v>
                </c:pt>
                <c:pt idx="327">
                  <c:v>422.63</c:v>
                </c:pt>
                <c:pt idx="328">
                  <c:v>422.19</c:v>
                </c:pt>
                <c:pt idx="329">
                  <c:v>421.73</c:v>
                </c:pt>
                <c:pt idx="330">
                  <c:v>421.29</c:v>
                </c:pt>
                <c:pt idx="331">
                  <c:v>421.29</c:v>
                </c:pt>
                <c:pt idx="332">
                  <c:v>420.85</c:v>
                </c:pt>
                <c:pt idx="333">
                  <c:v>420.45</c:v>
                </c:pt>
                <c:pt idx="334">
                  <c:v>420.02</c:v>
                </c:pt>
                <c:pt idx="335">
                  <c:v>419.58</c:v>
                </c:pt>
                <c:pt idx="336">
                  <c:v>419.1</c:v>
                </c:pt>
                <c:pt idx="337">
                  <c:v>418.67</c:v>
                </c:pt>
                <c:pt idx="338">
                  <c:v>418.67</c:v>
                </c:pt>
                <c:pt idx="339">
                  <c:v>418.26</c:v>
                </c:pt>
                <c:pt idx="340">
                  <c:v>417.83</c:v>
                </c:pt>
                <c:pt idx="341">
                  <c:v>417.38</c:v>
                </c:pt>
                <c:pt idx="342">
                  <c:v>416.93</c:v>
                </c:pt>
                <c:pt idx="343">
                  <c:v>416.51</c:v>
                </c:pt>
                <c:pt idx="344">
                  <c:v>416.51</c:v>
                </c:pt>
                <c:pt idx="345">
                  <c:v>416.07</c:v>
                </c:pt>
                <c:pt idx="346">
                  <c:v>415.67</c:v>
                </c:pt>
                <c:pt idx="347">
                  <c:v>415.24</c:v>
                </c:pt>
                <c:pt idx="348">
                  <c:v>414.8</c:v>
                </c:pt>
                <c:pt idx="349">
                  <c:v>414.35</c:v>
                </c:pt>
                <c:pt idx="350">
                  <c:v>413.92</c:v>
                </c:pt>
                <c:pt idx="351">
                  <c:v>413.92</c:v>
                </c:pt>
                <c:pt idx="352">
                  <c:v>413.51</c:v>
                </c:pt>
                <c:pt idx="353">
                  <c:v>413.09</c:v>
                </c:pt>
                <c:pt idx="354">
                  <c:v>412.67</c:v>
                </c:pt>
                <c:pt idx="355">
                  <c:v>412.22</c:v>
                </c:pt>
                <c:pt idx="356">
                  <c:v>411.8</c:v>
                </c:pt>
                <c:pt idx="357">
                  <c:v>411.34</c:v>
                </c:pt>
                <c:pt idx="358">
                  <c:v>411.34</c:v>
                </c:pt>
                <c:pt idx="359">
                  <c:v>410.95</c:v>
                </c:pt>
                <c:pt idx="360">
                  <c:v>410.52</c:v>
                </c:pt>
                <c:pt idx="361">
                  <c:v>410.1</c:v>
                </c:pt>
                <c:pt idx="362">
                  <c:v>409.65</c:v>
                </c:pt>
                <c:pt idx="363">
                  <c:v>409.25</c:v>
                </c:pt>
                <c:pt idx="364">
                  <c:v>409.25</c:v>
                </c:pt>
                <c:pt idx="365">
                  <c:v>408.81</c:v>
                </c:pt>
                <c:pt idx="366">
                  <c:v>408.4</c:v>
                </c:pt>
                <c:pt idx="367">
                  <c:v>407.97</c:v>
                </c:pt>
                <c:pt idx="368">
                  <c:v>407.53</c:v>
                </c:pt>
                <c:pt idx="369">
                  <c:v>407.12</c:v>
                </c:pt>
                <c:pt idx="370">
                  <c:v>406.71</c:v>
                </c:pt>
                <c:pt idx="371">
                  <c:v>406.71</c:v>
                </c:pt>
                <c:pt idx="372">
                  <c:v>406.28</c:v>
                </c:pt>
                <c:pt idx="373">
                  <c:v>405.87</c:v>
                </c:pt>
                <c:pt idx="374">
                  <c:v>405.46</c:v>
                </c:pt>
                <c:pt idx="375">
                  <c:v>405.04</c:v>
                </c:pt>
                <c:pt idx="376">
                  <c:v>404.59</c:v>
                </c:pt>
                <c:pt idx="377">
                  <c:v>404.2</c:v>
                </c:pt>
                <c:pt idx="378">
                  <c:v>404.2</c:v>
                </c:pt>
                <c:pt idx="379">
                  <c:v>403.77</c:v>
                </c:pt>
                <c:pt idx="380">
                  <c:v>403.34</c:v>
                </c:pt>
                <c:pt idx="381">
                  <c:v>402.95</c:v>
                </c:pt>
                <c:pt idx="382">
                  <c:v>402.5</c:v>
                </c:pt>
                <c:pt idx="383">
                  <c:v>402.1</c:v>
                </c:pt>
                <c:pt idx="384">
                  <c:v>402.1</c:v>
                </c:pt>
                <c:pt idx="385">
                  <c:v>401.67</c:v>
                </c:pt>
                <c:pt idx="386">
                  <c:v>401.28</c:v>
                </c:pt>
                <c:pt idx="387">
                  <c:v>400.84</c:v>
                </c:pt>
                <c:pt idx="388">
                  <c:v>400.45</c:v>
                </c:pt>
                <c:pt idx="389">
                  <c:v>400</c:v>
                </c:pt>
                <c:pt idx="390">
                  <c:v>399.62</c:v>
                </c:pt>
                <c:pt idx="391">
                  <c:v>399.62</c:v>
                </c:pt>
                <c:pt idx="392">
                  <c:v>399.22</c:v>
                </c:pt>
                <c:pt idx="393">
                  <c:v>398.79</c:v>
                </c:pt>
                <c:pt idx="394">
                  <c:v>398.35</c:v>
                </c:pt>
                <c:pt idx="395">
                  <c:v>397.94</c:v>
                </c:pt>
                <c:pt idx="396">
                  <c:v>397.56</c:v>
                </c:pt>
                <c:pt idx="397">
                  <c:v>397.14</c:v>
                </c:pt>
                <c:pt idx="398">
                  <c:v>397.14</c:v>
                </c:pt>
                <c:pt idx="399">
                  <c:v>396.71</c:v>
                </c:pt>
                <c:pt idx="400">
                  <c:v>396.31</c:v>
                </c:pt>
                <c:pt idx="401">
                  <c:v>395.88</c:v>
                </c:pt>
                <c:pt idx="402">
                  <c:v>395.48</c:v>
                </c:pt>
                <c:pt idx="403">
                  <c:v>395.07</c:v>
                </c:pt>
                <c:pt idx="404">
                  <c:v>394.67</c:v>
                </c:pt>
                <c:pt idx="405">
                  <c:v>394.67</c:v>
                </c:pt>
                <c:pt idx="406">
                  <c:v>394.22</c:v>
                </c:pt>
                <c:pt idx="407">
                  <c:v>393.85</c:v>
                </c:pt>
                <c:pt idx="408">
                  <c:v>393.42</c:v>
                </c:pt>
                <c:pt idx="409">
                  <c:v>393.03</c:v>
                </c:pt>
                <c:pt idx="410">
                  <c:v>392.62</c:v>
                </c:pt>
                <c:pt idx="411">
                  <c:v>392.62</c:v>
                </c:pt>
                <c:pt idx="412">
                  <c:v>392.22</c:v>
                </c:pt>
                <c:pt idx="413">
                  <c:v>391.78</c:v>
                </c:pt>
                <c:pt idx="414">
                  <c:v>391.37</c:v>
                </c:pt>
                <c:pt idx="415">
                  <c:v>390.94</c:v>
                </c:pt>
                <c:pt idx="416">
                  <c:v>390.58</c:v>
                </c:pt>
                <c:pt idx="417">
                  <c:v>390.18</c:v>
                </c:pt>
                <c:pt idx="418">
                  <c:v>390.18</c:v>
                </c:pt>
                <c:pt idx="419">
                  <c:v>389.79</c:v>
                </c:pt>
                <c:pt idx="420">
                  <c:v>389.36</c:v>
                </c:pt>
                <c:pt idx="421">
                  <c:v>388.95</c:v>
                </c:pt>
                <c:pt idx="422">
                  <c:v>388.56</c:v>
                </c:pt>
                <c:pt idx="423">
                  <c:v>388.14</c:v>
                </c:pt>
                <c:pt idx="424">
                  <c:v>388.14</c:v>
                </c:pt>
                <c:pt idx="425">
                  <c:v>387.74</c:v>
                </c:pt>
                <c:pt idx="426">
                  <c:v>387.31</c:v>
                </c:pt>
                <c:pt idx="427">
                  <c:v>386.94</c:v>
                </c:pt>
                <c:pt idx="428">
                  <c:v>386.51</c:v>
                </c:pt>
                <c:pt idx="429">
                  <c:v>386.15</c:v>
                </c:pt>
                <c:pt idx="430">
                  <c:v>385.75</c:v>
                </c:pt>
                <c:pt idx="431">
                  <c:v>385.75</c:v>
                </c:pt>
                <c:pt idx="432">
                  <c:v>385.35</c:v>
                </c:pt>
                <c:pt idx="433">
                  <c:v>384.89</c:v>
                </c:pt>
                <c:pt idx="434">
                  <c:v>384.53</c:v>
                </c:pt>
                <c:pt idx="435">
                  <c:v>384.14</c:v>
                </c:pt>
                <c:pt idx="436">
                  <c:v>383.7</c:v>
                </c:pt>
                <c:pt idx="437">
                  <c:v>383.3</c:v>
                </c:pt>
                <c:pt idx="438">
                  <c:v>383.3</c:v>
                </c:pt>
                <c:pt idx="439">
                  <c:v>382.92</c:v>
                </c:pt>
                <c:pt idx="440">
                  <c:v>382.54</c:v>
                </c:pt>
                <c:pt idx="441">
                  <c:v>382.13</c:v>
                </c:pt>
                <c:pt idx="442">
                  <c:v>381.73</c:v>
                </c:pt>
                <c:pt idx="443">
                  <c:v>381.3</c:v>
                </c:pt>
                <c:pt idx="444">
                  <c:v>381.3</c:v>
                </c:pt>
                <c:pt idx="445">
                  <c:v>380.9</c:v>
                </c:pt>
                <c:pt idx="446">
                  <c:v>380.54</c:v>
                </c:pt>
                <c:pt idx="447">
                  <c:v>380.13</c:v>
                </c:pt>
                <c:pt idx="448">
                  <c:v>379.72</c:v>
                </c:pt>
                <c:pt idx="449">
                  <c:v>379.35</c:v>
                </c:pt>
                <c:pt idx="450">
                  <c:v>378.94</c:v>
                </c:pt>
                <c:pt idx="451">
                  <c:v>378.94</c:v>
                </c:pt>
                <c:pt idx="452">
                  <c:v>378.54</c:v>
                </c:pt>
                <c:pt idx="453">
                  <c:v>378.14</c:v>
                </c:pt>
                <c:pt idx="454">
                  <c:v>377.75</c:v>
                </c:pt>
                <c:pt idx="455">
                  <c:v>377.37</c:v>
                </c:pt>
                <c:pt idx="456">
                  <c:v>376.96</c:v>
                </c:pt>
                <c:pt idx="457">
                  <c:v>376.59</c:v>
                </c:pt>
                <c:pt idx="458">
                  <c:v>376.59</c:v>
                </c:pt>
                <c:pt idx="459">
                  <c:v>376.16</c:v>
                </c:pt>
                <c:pt idx="460">
                  <c:v>375.76</c:v>
                </c:pt>
                <c:pt idx="461">
                  <c:v>375.35</c:v>
                </c:pt>
                <c:pt idx="462">
                  <c:v>374.99</c:v>
                </c:pt>
                <c:pt idx="463">
                  <c:v>374.56</c:v>
                </c:pt>
                <c:pt idx="464">
                  <c:v>374.56</c:v>
                </c:pt>
                <c:pt idx="465">
                  <c:v>374.17</c:v>
                </c:pt>
                <c:pt idx="466">
                  <c:v>373.79</c:v>
                </c:pt>
                <c:pt idx="467">
                  <c:v>373.42</c:v>
                </c:pt>
                <c:pt idx="468">
                  <c:v>373.02</c:v>
                </c:pt>
                <c:pt idx="469">
                  <c:v>372.63</c:v>
                </c:pt>
                <c:pt idx="470">
                  <c:v>372.22</c:v>
                </c:pt>
                <c:pt idx="471">
                  <c:v>372.22</c:v>
                </c:pt>
                <c:pt idx="472">
                  <c:v>371.81</c:v>
                </c:pt>
                <c:pt idx="473">
                  <c:v>371.39</c:v>
                </c:pt>
                <c:pt idx="474">
                  <c:v>371.04</c:v>
                </c:pt>
                <c:pt idx="475">
                  <c:v>370.65</c:v>
                </c:pt>
                <c:pt idx="476">
                  <c:v>370.23</c:v>
                </c:pt>
                <c:pt idx="477">
                  <c:v>369.86</c:v>
                </c:pt>
                <c:pt idx="478">
                  <c:v>369.86</c:v>
                </c:pt>
                <c:pt idx="479">
                  <c:v>369.46</c:v>
                </c:pt>
                <c:pt idx="480">
                  <c:v>369.05</c:v>
                </c:pt>
                <c:pt idx="481">
                  <c:v>368.67</c:v>
                </c:pt>
                <c:pt idx="482">
                  <c:v>368.28</c:v>
                </c:pt>
                <c:pt idx="483">
                  <c:v>367.91</c:v>
                </c:pt>
                <c:pt idx="484">
                  <c:v>367.91</c:v>
                </c:pt>
                <c:pt idx="485">
                  <c:v>367.53</c:v>
                </c:pt>
                <c:pt idx="486">
                  <c:v>367.12</c:v>
                </c:pt>
                <c:pt idx="487">
                  <c:v>366.74</c:v>
                </c:pt>
                <c:pt idx="488">
                  <c:v>366.33</c:v>
                </c:pt>
                <c:pt idx="489">
                  <c:v>365.97</c:v>
                </c:pt>
                <c:pt idx="490">
                  <c:v>365.58</c:v>
                </c:pt>
                <c:pt idx="491">
                  <c:v>365.58</c:v>
                </c:pt>
                <c:pt idx="492">
                  <c:v>365.17</c:v>
                </c:pt>
                <c:pt idx="493">
                  <c:v>364.77</c:v>
                </c:pt>
                <c:pt idx="494">
                  <c:v>364.4</c:v>
                </c:pt>
                <c:pt idx="495">
                  <c:v>364</c:v>
                </c:pt>
                <c:pt idx="496">
                  <c:v>363.63</c:v>
                </c:pt>
                <c:pt idx="497">
                  <c:v>363.63</c:v>
                </c:pt>
                <c:pt idx="498">
                  <c:v>363.2</c:v>
                </c:pt>
                <c:pt idx="499">
                  <c:v>362.84</c:v>
                </c:pt>
                <c:pt idx="500">
                  <c:v>362.46</c:v>
                </c:pt>
                <c:pt idx="501">
                  <c:v>362.05</c:v>
                </c:pt>
                <c:pt idx="502">
                  <c:v>361.66</c:v>
                </c:pt>
                <c:pt idx="503">
                  <c:v>361.3</c:v>
                </c:pt>
                <c:pt idx="504">
                  <c:v>361.3</c:v>
                </c:pt>
                <c:pt idx="505">
                  <c:v>360.93</c:v>
                </c:pt>
                <c:pt idx="506">
                  <c:v>360.56</c:v>
                </c:pt>
                <c:pt idx="507">
                  <c:v>360.16</c:v>
                </c:pt>
                <c:pt idx="508">
                  <c:v>359.73</c:v>
                </c:pt>
                <c:pt idx="509">
                  <c:v>359.35</c:v>
                </c:pt>
                <c:pt idx="510">
                  <c:v>358.98</c:v>
                </c:pt>
                <c:pt idx="511">
                  <c:v>358.98</c:v>
                </c:pt>
                <c:pt idx="512">
                  <c:v>358.63</c:v>
                </c:pt>
                <c:pt idx="513">
                  <c:v>358.25</c:v>
                </c:pt>
                <c:pt idx="514">
                  <c:v>357.86</c:v>
                </c:pt>
                <c:pt idx="515">
                  <c:v>357.46</c:v>
                </c:pt>
                <c:pt idx="516">
                  <c:v>357.07</c:v>
                </c:pt>
                <c:pt idx="517">
                  <c:v>357.07</c:v>
                </c:pt>
                <c:pt idx="518">
                  <c:v>356.7</c:v>
                </c:pt>
                <c:pt idx="519">
                  <c:v>356.3</c:v>
                </c:pt>
                <c:pt idx="520">
                  <c:v>355.95</c:v>
                </c:pt>
                <c:pt idx="521">
                  <c:v>355.57</c:v>
                </c:pt>
                <c:pt idx="522">
                  <c:v>355.19</c:v>
                </c:pt>
                <c:pt idx="523">
                  <c:v>354.79</c:v>
                </c:pt>
                <c:pt idx="524">
                  <c:v>354.79</c:v>
                </c:pt>
                <c:pt idx="525">
                  <c:v>354.42</c:v>
                </c:pt>
                <c:pt idx="526">
                  <c:v>354.03</c:v>
                </c:pt>
                <c:pt idx="527">
                  <c:v>353.67</c:v>
                </c:pt>
                <c:pt idx="528">
                  <c:v>353.29</c:v>
                </c:pt>
                <c:pt idx="529">
                  <c:v>352.89</c:v>
                </c:pt>
                <c:pt idx="530">
                  <c:v>352.5</c:v>
                </c:pt>
                <c:pt idx="531">
                  <c:v>352.5</c:v>
                </c:pt>
                <c:pt idx="532">
                  <c:v>352.15</c:v>
                </c:pt>
                <c:pt idx="533">
                  <c:v>351.79</c:v>
                </c:pt>
                <c:pt idx="534">
                  <c:v>351.39</c:v>
                </c:pt>
                <c:pt idx="535">
                  <c:v>351</c:v>
                </c:pt>
                <c:pt idx="536">
                  <c:v>350.63</c:v>
                </c:pt>
                <c:pt idx="537">
                  <c:v>350.63</c:v>
                </c:pt>
                <c:pt idx="538">
                  <c:v>350.28</c:v>
                </c:pt>
                <c:pt idx="539">
                  <c:v>349.86</c:v>
                </c:pt>
                <c:pt idx="540">
                  <c:v>349.49</c:v>
                </c:pt>
                <c:pt idx="541">
                  <c:v>349.13</c:v>
                </c:pt>
                <c:pt idx="542">
                  <c:v>348.76</c:v>
                </c:pt>
                <c:pt idx="543">
                  <c:v>348.41</c:v>
                </c:pt>
                <c:pt idx="544">
                  <c:v>348.41</c:v>
                </c:pt>
                <c:pt idx="545">
                  <c:v>348.01</c:v>
                </c:pt>
                <c:pt idx="546">
                  <c:v>347.65</c:v>
                </c:pt>
                <c:pt idx="547">
                  <c:v>347.27</c:v>
                </c:pt>
                <c:pt idx="548">
                  <c:v>346.89</c:v>
                </c:pt>
                <c:pt idx="549">
                  <c:v>346.55</c:v>
                </c:pt>
                <c:pt idx="550">
                  <c:v>346.55</c:v>
                </c:pt>
                <c:pt idx="551">
                  <c:v>346.16</c:v>
                </c:pt>
                <c:pt idx="552">
                  <c:v>345.8</c:v>
                </c:pt>
                <c:pt idx="553">
                  <c:v>345.41</c:v>
                </c:pt>
                <c:pt idx="554">
                  <c:v>345.04</c:v>
                </c:pt>
                <c:pt idx="555">
                  <c:v>344.67</c:v>
                </c:pt>
                <c:pt idx="556">
                  <c:v>344.3</c:v>
                </c:pt>
                <c:pt idx="557">
                  <c:v>344.3</c:v>
                </c:pt>
                <c:pt idx="558">
                  <c:v>343.93</c:v>
                </c:pt>
                <c:pt idx="559">
                  <c:v>343.58</c:v>
                </c:pt>
                <c:pt idx="560">
                  <c:v>343.21</c:v>
                </c:pt>
                <c:pt idx="561">
                  <c:v>342.81</c:v>
                </c:pt>
                <c:pt idx="562">
                  <c:v>342.47</c:v>
                </c:pt>
                <c:pt idx="563">
                  <c:v>342.09</c:v>
                </c:pt>
                <c:pt idx="564">
                  <c:v>342.09</c:v>
                </c:pt>
                <c:pt idx="565">
                  <c:v>341.74</c:v>
                </c:pt>
                <c:pt idx="566">
                  <c:v>341.36</c:v>
                </c:pt>
                <c:pt idx="567">
                  <c:v>340.99</c:v>
                </c:pt>
                <c:pt idx="568">
                  <c:v>340.61</c:v>
                </c:pt>
                <c:pt idx="569">
                  <c:v>340.28</c:v>
                </c:pt>
                <c:pt idx="570">
                  <c:v>340.28</c:v>
                </c:pt>
                <c:pt idx="571">
                  <c:v>339.91</c:v>
                </c:pt>
                <c:pt idx="572">
                  <c:v>339.53</c:v>
                </c:pt>
                <c:pt idx="573">
                  <c:v>339.14</c:v>
                </c:pt>
                <c:pt idx="574">
                  <c:v>338.8</c:v>
                </c:pt>
                <c:pt idx="575">
                  <c:v>338.43</c:v>
                </c:pt>
                <c:pt idx="576">
                  <c:v>338.06</c:v>
                </c:pt>
                <c:pt idx="577">
                  <c:v>338.06</c:v>
                </c:pt>
                <c:pt idx="578">
                  <c:v>337.69</c:v>
                </c:pt>
                <c:pt idx="579">
                  <c:v>337.35</c:v>
                </c:pt>
                <c:pt idx="580">
                  <c:v>336.98</c:v>
                </c:pt>
                <c:pt idx="581">
                  <c:v>336.62</c:v>
                </c:pt>
                <c:pt idx="582">
                  <c:v>336.26</c:v>
                </c:pt>
                <c:pt idx="583">
                  <c:v>336.26</c:v>
                </c:pt>
                <c:pt idx="584">
                  <c:v>335.9</c:v>
                </c:pt>
                <c:pt idx="585">
                  <c:v>335.51</c:v>
                </c:pt>
                <c:pt idx="586">
                  <c:v>335.16</c:v>
                </c:pt>
                <c:pt idx="587">
                  <c:v>334.83</c:v>
                </c:pt>
                <c:pt idx="588">
                  <c:v>334.46</c:v>
                </c:pt>
                <c:pt idx="589">
                  <c:v>334.09</c:v>
                </c:pt>
                <c:pt idx="590">
                  <c:v>334.09</c:v>
                </c:pt>
                <c:pt idx="591">
                  <c:v>333.72</c:v>
                </c:pt>
                <c:pt idx="592">
                  <c:v>333.36</c:v>
                </c:pt>
                <c:pt idx="593">
                  <c:v>332.99</c:v>
                </c:pt>
                <c:pt idx="594">
                  <c:v>332.64</c:v>
                </c:pt>
                <c:pt idx="595">
                  <c:v>332.29</c:v>
                </c:pt>
                <c:pt idx="596">
                  <c:v>332.29</c:v>
                </c:pt>
                <c:pt idx="597">
                  <c:v>331.93</c:v>
                </c:pt>
                <c:pt idx="598">
                  <c:v>331.56</c:v>
                </c:pt>
                <c:pt idx="599">
                  <c:v>331.22</c:v>
                </c:pt>
                <c:pt idx="600">
                  <c:v>330.88</c:v>
                </c:pt>
                <c:pt idx="601">
                  <c:v>330.51</c:v>
                </c:pt>
                <c:pt idx="602">
                  <c:v>330.16</c:v>
                </c:pt>
                <c:pt idx="603">
                  <c:v>330.16</c:v>
                </c:pt>
                <c:pt idx="604">
                  <c:v>329.82</c:v>
                </c:pt>
                <c:pt idx="605">
                  <c:v>329.46</c:v>
                </c:pt>
                <c:pt idx="606">
                  <c:v>329.11</c:v>
                </c:pt>
                <c:pt idx="607">
                  <c:v>328.75</c:v>
                </c:pt>
                <c:pt idx="608">
                  <c:v>328.4</c:v>
                </c:pt>
                <c:pt idx="609">
                  <c:v>328.4</c:v>
                </c:pt>
                <c:pt idx="610">
                  <c:v>328.05</c:v>
                </c:pt>
                <c:pt idx="611">
                  <c:v>327.71</c:v>
                </c:pt>
                <c:pt idx="612">
                  <c:v>327.35000000000002</c:v>
                </c:pt>
                <c:pt idx="613">
                  <c:v>326.99</c:v>
                </c:pt>
                <c:pt idx="614">
                  <c:v>326.62</c:v>
                </c:pt>
                <c:pt idx="615">
                  <c:v>326.29000000000002</c:v>
                </c:pt>
                <c:pt idx="616">
                  <c:v>326.29000000000002</c:v>
                </c:pt>
                <c:pt idx="617">
                  <c:v>325.95999999999998</c:v>
                </c:pt>
                <c:pt idx="618">
                  <c:v>325.56</c:v>
                </c:pt>
                <c:pt idx="619">
                  <c:v>325.24</c:v>
                </c:pt>
                <c:pt idx="620">
                  <c:v>324.89</c:v>
                </c:pt>
                <c:pt idx="621">
                  <c:v>324.54000000000002</c:v>
                </c:pt>
                <c:pt idx="622">
                  <c:v>324.54000000000002</c:v>
                </c:pt>
                <c:pt idx="623">
                  <c:v>324.2</c:v>
                </c:pt>
                <c:pt idx="624">
                  <c:v>323.83</c:v>
                </c:pt>
                <c:pt idx="625">
                  <c:v>323.5</c:v>
                </c:pt>
                <c:pt idx="626">
                  <c:v>323.16000000000003</c:v>
                </c:pt>
                <c:pt idx="627">
                  <c:v>322.77999999999997</c:v>
                </c:pt>
                <c:pt idx="628">
                  <c:v>322.45999999999998</c:v>
                </c:pt>
                <c:pt idx="629">
                  <c:v>322.45999999999998</c:v>
                </c:pt>
                <c:pt idx="630">
                  <c:v>322.08999999999997</c:v>
                </c:pt>
                <c:pt idx="631">
                  <c:v>321.74</c:v>
                </c:pt>
                <c:pt idx="632">
                  <c:v>321.36</c:v>
                </c:pt>
                <c:pt idx="633">
                  <c:v>321.05</c:v>
                </c:pt>
                <c:pt idx="634">
                  <c:v>320.68</c:v>
                </c:pt>
                <c:pt idx="635">
                  <c:v>320.68</c:v>
                </c:pt>
                <c:pt idx="636">
                  <c:v>320.36</c:v>
                </c:pt>
                <c:pt idx="637">
                  <c:v>319.98</c:v>
                </c:pt>
                <c:pt idx="638">
                  <c:v>319.68</c:v>
                </c:pt>
                <c:pt idx="639">
                  <c:v>319.36</c:v>
                </c:pt>
                <c:pt idx="640">
                  <c:v>318.99</c:v>
                </c:pt>
                <c:pt idx="641">
                  <c:v>318.64</c:v>
                </c:pt>
                <c:pt idx="642">
                  <c:v>318.64</c:v>
                </c:pt>
                <c:pt idx="643">
                  <c:v>318.26</c:v>
                </c:pt>
                <c:pt idx="644">
                  <c:v>317.92</c:v>
                </c:pt>
                <c:pt idx="645">
                  <c:v>317.61</c:v>
                </c:pt>
                <c:pt idx="646">
                  <c:v>317.24</c:v>
                </c:pt>
                <c:pt idx="647">
                  <c:v>316.89</c:v>
                </c:pt>
                <c:pt idx="648">
                  <c:v>316.89</c:v>
                </c:pt>
                <c:pt idx="649">
                  <c:v>316.57</c:v>
                </c:pt>
                <c:pt idx="650">
                  <c:v>316.2</c:v>
                </c:pt>
                <c:pt idx="651">
                  <c:v>315.88</c:v>
                </c:pt>
                <c:pt idx="652">
                  <c:v>315.54000000000002</c:v>
                </c:pt>
                <c:pt idx="653">
                  <c:v>315.18</c:v>
                </c:pt>
                <c:pt idx="654">
                  <c:v>314.83999999999997</c:v>
                </c:pt>
                <c:pt idx="655">
                  <c:v>314.83999999999997</c:v>
                </c:pt>
                <c:pt idx="656">
                  <c:v>314.52</c:v>
                </c:pt>
                <c:pt idx="657">
                  <c:v>314.19</c:v>
                </c:pt>
                <c:pt idx="658">
                  <c:v>313.83999999999997</c:v>
                </c:pt>
                <c:pt idx="659">
                  <c:v>313.5</c:v>
                </c:pt>
                <c:pt idx="660">
                  <c:v>313.17</c:v>
                </c:pt>
                <c:pt idx="661">
                  <c:v>313.17</c:v>
                </c:pt>
                <c:pt idx="662">
                  <c:v>312.83999999999997</c:v>
                </c:pt>
                <c:pt idx="663">
                  <c:v>312.49</c:v>
                </c:pt>
                <c:pt idx="664">
                  <c:v>312.16000000000003</c:v>
                </c:pt>
                <c:pt idx="665">
                  <c:v>311.79000000000002</c:v>
                </c:pt>
                <c:pt idx="666">
                  <c:v>311.48</c:v>
                </c:pt>
                <c:pt idx="667">
                  <c:v>311.16000000000003</c:v>
                </c:pt>
                <c:pt idx="668">
                  <c:v>311.16000000000003</c:v>
                </c:pt>
                <c:pt idx="669">
                  <c:v>310.77999999999997</c:v>
                </c:pt>
                <c:pt idx="670">
                  <c:v>310.42</c:v>
                </c:pt>
                <c:pt idx="671">
                  <c:v>310.11</c:v>
                </c:pt>
                <c:pt idx="672">
                  <c:v>309.79000000000002</c:v>
                </c:pt>
                <c:pt idx="673">
                  <c:v>309.43</c:v>
                </c:pt>
                <c:pt idx="674">
                  <c:v>309.43</c:v>
                </c:pt>
                <c:pt idx="675">
                  <c:v>309.12</c:v>
                </c:pt>
                <c:pt idx="676">
                  <c:v>308.79000000000002</c:v>
                </c:pt>
                <c:pt idx="677">
                  <c:v>308.45999999999998</c:v>
                </c:pt>
                <c:pt idx="678">
                  <c:v>308.08999999999997</c:v>
                </c:pt>
                <c:pt idx="679">
                  <c:v>307.75</c:v>
                </c:pt>
                <c:pt idx="680">
                  <c:v>307.45999999999998</c:v>
                </c:pt>
                <c:pt idx="681">
                  <c:v>307.45999999999998</c:v>
                </c:pt>
                <c:pt idx="682">
                  <c:v>307.10000000000002</c:v>
                </c:pt>
                <c:pt idx="683">
                  <c:v>306.77999999999997</c:v>
                </c:pt>
                <c:pt idx="684">
                  <c:v>306.45999999999998</c:v>
                </c:pt>
                <c:pt idx="685">
                  <c:v>306.11</c:v>
                </c:pt>
                <c:pt idx="686">
                  <c:v>305.77999999999997</c:v>
                </c:pt>
                <c:pt idx="687">
                  <c:v>305.77999999999997</c:v>
                </c:pt>
                <c:pt idx="688">
                  <c:v>305.47000000000003</c:v>
                </c:pt>
                <c:pt idx="689">
                  <c:v>305.11</c:v>
                </c:pt>
                <c:pt idx="690">
                  <c:v>304.79000000000002</c:v>
                </c:pt>
                <c:pt idx="691">
                  <c:v>304.47000000000003</c:v>
                </c:pt>
                <c:pt idx="692">
                  <c:v>304.14</c:v>
                </c:pt>
                <c:pt idx="693">
                  <c:v>303.83</c:v>
                </c:pt>
                <c:pt idx="694">
                  <c:v>303.83</c:v>
                </c:pt>
                <c:pt idx="695">
                  <c:v>303.5</c:v>
                </c:pt>
                <c:pt idx="696">
                  <c:v>303.14999999999998</c:v>
                </c:pt>
                <c:pt idx="697">
                  <c:v>302.79000000000002</c:v>
                </c:pt>
                <c:pt idx="698">
                  <c:v>302.5</c:v>
                </c:pt>
                <c:pt idx="699">
                  <c:v>302.18</c:v>
                </c:pt>
                <c:pt idx="700">
                  <c:v>302.18</c:v>
                </c:pt>
                <c:pt idx="701">
                  <c:v>301.86</c:v>
                </c:pt>
                <c:pt idx="702">
                  <c:v>301.5</c:v>
                </c:pt>
                <c:pt idx="703">
                  <c:v>301.19</c:v>
                </c:pt>
                <c:pt idx="704">
                  <c:v>300.83</c:v>
                </c:pt>
                <c:pt idx="705">
                  <c:v>300.52</c:v>
                </c:pt>
                <c:pt idx="706">
                  <c:v>300.22000000000003</c:v>
                </c:pt>
                <c:pt idx="707">
                  <c:v>300.22000000000003</c:v>
                </c:pt>
                <c:pt idx="708">
                  <c:v>299.87</c:v>
                </c:pt>
                <c:pt idx="709">
                  <c:v>299.57</c:v>
                </c:pt>
                <c:pt idx="710">
                  <c:v>299.24</c:v>
                </c:pt>
                <c:pt idx="711">
                  <c:v>298.91000000000003</c:v>
                </c:pt>
                <c:pt idx="712">
                  <c:v>298.58</c:v>
                </c:pt>
                <c:pt idx="713">
                  <c:v>298.58</c:v>
                </c:pt>
                <c:pt idx="714">
                  <c:v>298.23</c:v>
                </c:pt>
                <c:pt idx="715">
                  <c:v>297.92</c:v>
                </c:pt>
                <c:pt idx="716">
                  <c:v>297.62</c:v>
                </c:pt>
                <c:pt idx="717">
                  <c:v>297.27</c:v>
                </c:pt>
                <c:pt idx="718">
                  <c:v>296.98</c:v>
                </c:pt>
                <c:pt idx="719">
                  <c:v>296.66000000000003</c:v>
                </c:pt>
                <c:pt idx="720">
                  <c:v>296.66000000000003</c:v>
                </c:pt>
                <c:pt idx="721">
                  <c:v>296.36</c:v>
                </c:pt>
                <c:pt idx="722">
                  <c:v>296.02</c:v>
                </c:pt>
                <c:pt idx="723">
                  <c:v>295.69</c:v>
                </c:pt>
                <c:pt idx="724">
                  <c:v>295.39999999999998</c:v>
                </c:pt>
                <c:pt idx="725">
                  <c:v>295.06</c:v>
                </c:pt>
                <c:pt idx="726">
                  <c:v>295.06</c:v>
                </c:pt>
                <c:pt idx="727">
                  <c:v>294.72000000000003</c:v>
                </c:pt>
                <c:pt idx="728">
                  <c:v>294.42</c:v>
                </c:pt>
                <c:pt idx="729">
                  <c:v>294.10000000000002</c:v>
                </c:pt>
                <c:pt idx="730">
                  <c:v>293.75</c:v>
                </c:pt>
                <c:pt idx="731">
                  <c:v>293.47000000000003</c:v>
                </c:pt>
                <c:pt idx="732">
                  <c:v>293.47000000000003</c:v>
                </c:pt>
                <c:pt idx="733">
                  <c:v>293.12</c:v>
                </c:pt>
                <c:pt idx="734">
                  <c:v>292.83999999999997</c:v>
                </c:pt>
                <c:pt idx="735">
                  <c:v>292.54000000000002</c:v>
                </c:pt>
                <c:pt idx="736">
                  <c:v>292.22000000000003</c:v>
                </c:pt>
                <c:pt idx="737">
                  <c:v>291.89</c:v>
                </c:pt>
                <c:pt idx="738">
                  <c:v>291.58999999999997</c:v>
                </c:pt>
                <c:pt idx="739">
                  <c:v>291.58999999999997</c:v>
                </c:pt>
                <c:pt idx="740">
                  <c:v>291.24</c:v>
                </c:pt>
                <c:pt idx="741">
                  <c:v>290.95999999999998</c:v>
                </c:pt>
                <c:pt idx="742">
                  <c:v>290.60000000000002</c:v>
                </c:pt>
                <c:pt idx="743">
                  <c:v>290.27999999999997</c:v>
                </c:pt>
                <c:pt idx="744">
                  <c:v>290.01</c:v>
                </c:pt>
                <c:pt idx="745">
                  <c:v>290.01</c:v>
                </c:pt>
                <c:pt idx="746">
                  <c:v>289.67</c:v>
                </c:pt>
                <c:pt idx="747">
                  <c:v>289.38</c:v>
                </c:pt>
                <c:pt idx="748">
                  <c:v>289.08999999999997</c:v>
                </c:pt>
                <c:pt idx="749">
                  <c:v>288.74</c:v>
                </c:pt>
                <c:pt idx="750">
                  <c:v>288.43</c:v>
                </c:pt>
                <c:pt idx="751">
                  <c:v>288.12</c:v>
                </c:pt>
                <c:pt idx="752">
                  <c:v>288.12</c:v>
                </c:pt>
                <c:pt idx="753">
                  <c:v>287.77</c:v>
                </c:pt>
                <c:pt idx="754">
                  <c:v>287.51</c:v>
                </c:pt>
                <c:pt idx="755">
                  <c:v>287.19</c:v>
                </c:pt>
                <c:pt idx="756">
                  <c:v>286.87</c:v>
                </c:pt>
                <c:pt idx="757">
                  <c:v>286.57</c:v>
                </c:pt>
                <c:pt idx="758">
                  <c:v>286.57</c:v>
                </c:pt>
                <c:pt idx="759">
                  <c:v>286.27</c:v>
                </c:pt>
                <c:pt idx="760">
                  <c:v>285.97000000000003</c:v>
                </c:pt>
                <c:pt idx="761">
                  <c:v>285.64999999999998</c:v>
                </c:pt>
                <c:pt idx="762">
                  <c:v>285.33999999999997</c:v>
                </c:pt>
                <c:pt idx="763">
                  <c:v>285.02999999999997</c:v>
                </c:pt>
                <c:pt idx="764">
                  <c:v>284.70999999999998</c:v>
                </c:pt>
                <c:pt idx="765">
                  <c:v>284.70999999999998</c:v>
                </c:pt>
                <c:pt idx="766">
                  <c:v>284.41000000000003</c:v>
                </c:pt>
                <c:pt idx="767">
                  <c:v>284.08999999999997</c:v>
                </c:pt>
                <c:pt idx="768">
                  <c:v>283.79000000000002</c:v>
                </c:pt>
                <c:pt idx="769">
                  <c:v>283.51</c:v>
                </c:pt>
                <c:pt idx="770">
                  <c:v>283.2</c:v>
                </c:pt>
                <c:pt idx="771">
                  <c:v>283.2</c:v>
                </c:pt>
                <c:pt idx="772">
                  <c:v>282.89</c:v>
                </c:pt>
                <c:pt idx="773">
                  <c:v>282.58</c:v>
                </c:pt>
                <c:pt idx="774">
                  <c:v>282.27999999999997</c:v>
                </c:pt>
                <c:pt idx="775">
                  <c:v>281.98</c:v>
                </c:pt>
                <c:pt idx="776">
                  <c:v>281.68</c:v>
                </c:pt>
                <c:pt idx="777">
                  <c:v>281.33999999999997</c:v>
                </c:pt>
                <c:pt idx="778">
                  <c:v>281.33999999999997</c:v>
                </c:pt>
                <c:pt idx="779">
                  <c:v>281.07</c:v>
                </c:pt>
                <c:pt idx="780">
                  <c:v>280.77999999999997</c:v>
                </c:pt>
                <c:pt idx="781">
                  <c:v>280.43</c:v>
                </c:pt>
                <c:pt idx="782">
                  <c:v>280.16000000000003</c:v>
                </c:pt>
                <c:pt idx="783">
                  <c:v>279.88</c:v>
                </c:pt>
                <c:pt idx="784">
                  <c:v>279.88</c:v>
                </c:pt>
                <c:pt idx="785">
                  <c:v>279.52</c:v>
                </c:pt>
                <c:pt idx="786">
                  <c:v>279.24</c:v>
                </c:pt>
                <c:pt idx="787">
                  <c:v>278.95</c:v>
                </c:pt>
                <c:pt idx="788">
                  <c:v>278.64999999999998</c:v>
                </c:pt>
                <c:pt idx="789">
                  <c:v>278.37</c:v>
                </c:pt>
                <c:pt idx="790">
                  <c:v>278.06</c:v>
                </c:pt>
                <c:pt idx="791">
                  <c:v>278.06</c:v>
                </c:pt>
                <c:pt idx="792">
                  <c:v>277.76</c:v>
                </c:pt>
                <c:pt idx="793">
                  <c:v>277.48</c:v>
                </c:pt>
                <c:pt idx="794">
                  <c:v>277.14</c:v>
                </c:pt>
                <c:pt idx="795">
                  <c:v>276.86</c:v>
                </c:pt>
                <c:pt idx="796">
                  <c:v>276.56</c:v>
                </c:pt>
                <c:pt idx="797">
                  <c:v>276.56</c:v>
                </c:pt>
                <c:pt idx="798">
                  <c:v>276.26</c:v>
                </c:pt>
                <c:pt idx="799">
                  <c:v>275.95</c:v>
                </c:pt>
                <c:pt idx="800">
                  <c:v>275.66000000000003</c:v>
                </c:pt>
                <c:pt idx="801">
                  <c:v>275.37</c:v>
                </c:pt>
                <c:pt idx="802">
                  <c:v>275.08</c:v>
                </c:pt>
                <c:pt idx="803">
                  <c:v>274.8</c:v>
                </c:pt>
                <c:pt idx="804">
                  <c:v>274.8</c:v>
                </c:pt>
                <c:pt idx="805">
                  <c:v>274.47000000000003</c:v>
                </c:pt>
                <c:pt idx="806">
                  <c:v>274.2</c:v>
                </c:pt>
                <c:pt idx="807">
                  <c:v>273.87</c:v>
                </c:pt>
                <c:pt idx="808">
                  <c:v>273.61</c:v>
                </c:pt>
                <c:pt idx="809">
                  <c:v>273.31</c:v>
                </c:pt>
                <c:pt idx="810">
                  <c:v>273.31</c:v>
                </c:pt>
                <c:pt idx="811">
                  <c:v>273.01</c:v>
                </c:pt>
                <c:pt idx="812">
                  <c:v>272.73</c:v>
                </c:pt>
                <c:pt idx="813">
                  <c:v>272.41000000000003</c:v>
                </c:pt>
                <c:pt idx="814">
                  <c:v>272.13</c:v>
                </c:pt>
                <c:pt idx="815">
                  <c:v>271.82</c:v>
                </c:pt>
                <c:pt idx="816">
                  <c:v>271.55</c:v>
                </c:pt>
                <c:pt idx="817">
                  <c:v>271.55</c:v>
                </c:pt>
                <c:pt idx="818">
                  <c:v>271.23</c:v>
                </c:pt>
                <c:pt idx="819">
                  <c:v>270.92</c:v>
                </c:pt>
                <c:pt idx="820">
                  <c:v>270.68</c:v>
                </c:pt>
                <c:pt idx="821">
                  <c:v>270.39999999999998</c:v>
                </c:pt>
                <c:pt idx="822">
                  <c:v>270.11</c:v>
                </c:pt>
                <c:pt idx="823">
                  <c:v>270.11</c:v>
                </c:pt>
                <c:pt idx="824">
                  <c:v>269.77999999999997</c:v>
                </c:pt>
                <c:pt idx="825">
                  <c:v>269.51</c:v>
                </c:pt>
                <c:pt idx="826">
                  <c:v>269.24</c:v>
                </c:pt>
                <c:pt idx="827">
                  <c:v>268.93</c:v>
                </c:pt>
                <c:pt idx="828">
                  <c:v>268.66000000000003</c:v>
                </c:pt>
                <c:pt idx="829">
                  <c:v>268.33999999999997</c:v>
                </c:pt>
                <c:pt idx="830">
                  <c:v>268.33999999999997</c:v>
                </c:pt>
                <c:pt idx="831">
                  <c:v>268.07</c:v>
                </c:pt>
                <c:pt idx="832">
                  <c:v>267.77999999999997</c:v>
                </c:pt>
                <c:pt idx="833">
                  <c:v>267.48</c:v>
                </c:pt>
                <c:pt idx="834">
                  <c:v>267.20999999999998</c:v>
                </c:pt>
                <c:pt idx="835">
                  <c:v>266.92</c:v>
                </c:pt>
                <c:pt idx="836">
                  <c:v>266.92</c:v>
                </c:pt>
                <c:pt idx="837">
                  <c:v>266.63</c:v>
                </c:pt>
                <c:pt idx="838">
                  <c:v>266.33999999999997</c:v>
                </c:pt>
                <c:pt idx="839">
                  <c:v>266.04000000000002</c:v>
                </c:pt>
                <c:pt idx="840">
                  <c:v>265.77</c:v>
                </c:pt>
                <c:pt idx="841">
                  <c:v>265.48</c:v>
                </c:pt>
                <c:pt idx="842">
                  <c:v>265.48</c:v>
                </c:pt>
                <c:pt idx="843">
                  <c:v>265.20999999999998</c:v>
                </c:pt>
                <c:pt idx="844">
                  <c:v>264.89</c:v>
                </c:pt>
                <c:pt idx="845">
                  <c:v>264.63</c:v>
                </c:pt>
                <c:pt idx="846">
                  <c:v>264.36</c:v>
                </c:pt>
                <c:pt idx="847">
                  <c:v>264.08</c:v>
                </c:pt>
                <c:pt idx="848">
                  <c:v>263.77</c:v>
                </c:pt>
                <c:pt idx="849">
                  <c:v>263.77</c:v>
                </c:pt>
                <c:pt idx="850">
                  <c:v>263.52</c:v>
                </c:pt>
                <c:pt idx="851">
                  <c:v>263.2</c:v>
                </c:pt>
                <c:pt idx="852">
                  <c:v>262.95</c:v>
                </c:pt>
                <c:pt idx="853">
                  <c:v>262.64</c:v>
                </c:pt>
                <c:pt idx="854">
                  <c:v>262.37</c:v>
                </c:pt>
                <c:pt idx="855">
                  <c:v>262.37</c:v>
                </c:pt>
                <c:pt idx="856">
                  <c:v>262.08999999999997</c:v>
                </c:pt>
                <c:pt idx="857">
                  <c:v>261.83</c:v>
                </c:pt>
                <c:pt idx="858">
                  <c:v>261.55</c:v>
                </c:pt>
                <c:pt idx="859">
                  <c:v>261.27</c:v>
                </c:pt>
                <c:pt idx="860">
                  <c:v>260.95999999999998</c:v>
                </c:pt>
                <c:pt idx="861">
                  <c:v>260.7</c:v>
                </c:pt>
                <c:pt idx="862">
                  <c:v>260.7</c:v>
                </c:pt>
                <c:pt idx="863">
                  <c:v>260.42</c:v>
                </c:pt>
                <c:pt idx="864">
                  <c:v>260.16000000000003</c:v>
                </c:pt>
                <c:pt idx="865">
                  <c:v>259.89</c:v>
                </c:pt>
                <c:pt idx="866">
                  <c:v>259.58</c:v>
                </c:pt>
                <c:pt idx="867">
                  <c:v>259.27999999999997</c:v>
                </c:pt>
                <c:pt idx="868">
                  <c:v>259.27999999999997</c:v>
                </c:pt>
                <c:pt idx="869">
                  <c:v>259.05</c:v>
                </c:pt>
                <c:pt idx="870">
                  <c:v>258.74</c:v>
                </c:pt>
                <c:pt idx="871">
                  <c:v>258.49</c:v>
                </c:pt>
                <c:pt idx="872">
                  <c:v>258.18</c:v>
                </c:pt>
                <c:pt idx="873">
                  <c:v>257.94</c:v>
                </c:pt>
                <c:pt idx="874">
                  <c:v>257.66000000000003</c:v>
                </c:pt>
                <c:pt idx="875">
                  <c:v>257.66000000000003</c:v>
                </c:pt>
                <c:pt idx="876">
                  <c:v>257.35000000000002</c:v>
                </c:pt>
                <c:pt idx="877">
                  <c:v>257.10000000000002</c:v>
                </c:pt>
                <c:pt idx="878">
                  <c:v>256.81</c:v>
                </c:pt>
                <c:pt idx="879">
                  <c:v>256.52999999999997</c:v>
                </c:pt>
                <c:pt idx="880">
                  <c:v>256.27999999999997</c:v>
                </c:pt>
                <c:pt idx="881">
                  <c:v>256.27999999999997</c:v>
                </c:pt>
                <c:pt idx="882">
                  <c:v>256.01</c:v>
                </c:pt>
                <c:pt idx="883">
                  <c:v>255.73</c:v>
                </c:pt>
                <c:pt idx="884">
                  <c:v>255.45</c:v>
                </c:pt>
                <c:pt idx="885">
                  <c:v>255.15</c:v>
                </c:pt>
                <c:pt idx="886">
                  <c:v>254.92</c:v>
                </c:pt>
                <c:pt idx="887">
                  <c:v>254.64</c:v>
                </c:pt>
                <c:pt idx="888">
                  <c:v>254.64</c:v>
                </c:pt>
                <c:pt idx="889">
                  <c:v>254.34</c:v>
                </c:pt>
                <c:pt idx="890">
                  <c:v>254.11</c:v>
                </c:pt>
                <c:pt idx="891">
                  <c:v>253.83</c:v>
                </c:pt>
                <c:pt idx="892">
                  <c:v>253.56</c:v>
                </c:pt>
                <c:pt idx="893">
                  <c:v>253.28</c:v>
                </c:pt>
                <c:pt idx="894">
                  <c:v>253.28</c:v>
                </c:pt>
                <c:pt idx="895">
                  <c:v>252.98</c:v>
                </c:pt>
                <c:pt idx="896">
                  <c:v>252.74</c:v>
                </c:pt>
                <c:pt idx="897">
                  <c:v>252.47</c:v>
                </c:pt>
                <c:pt idx="898">
                  <c:v>252.21</c:v>
                </c:pt>
                <c:pt idx="899">
                  <c:v>251.93</c:v>
                </c:pt>
                <c:pt idx="900">
                  <c:v>251.66</c:v>
                </c:pt>
                <c:pt idx="901">
                  <c:v>251.66</c:v>
                </c:pt>
                <c:pt idx="902">
                  <c:v>251.37</c:v>
                </c:pt>
                <c:pt idx="903">
                  <c:v>251.14</c:v>
                </c:pt>
                <c:pt idx="904">
                  <c:v>250.84</c:v>
                </c:pt>
                <c:pt idx="905">
                  <c:v>250.59</c:v>
                </c:pt>
                <c:pt idx="906">
                  <c:v>250.3</c:v>
                </c:pt>
                <c:pt idx="907">
                  <c:v>250.3</c:v>
                </c:pt>
                <c:pt idx="908">
                  <c:v>250.03</c:v>
                </c:pt>
                <c:pt idx="909">
                  <c:v>249.76</c:v>
                </c:pt>
                <c:pt idx="910">
                  <c:v>249.51</c:v>
                </c:pt>
                <c:pt idx="911">
                  <c:v>249.25</c:v>
                </c:pt>
                <c:pt idx="912">
                  <c:v>249</c:v>
                </c:pt>
                <c:pt idx="913">
                  <c:v>248.75</c:v>
                </c:pt>
                <c:pt idx="914">
                  <c:v>248.75</c:v>
                </c:pt>
                <c:pt idx="915">
                  <c:v>248.43</c:v>
                </c:pt>
                <c:pt idx="916">
                  <c:v>248.2</c:v>
                </c:pt>
                <c:pt idx="917">
                  <c:v>247.9</c:v>
                </c:pt>
                <c:pt idx="918">
                  <c:v>247.67</c:v>
                </c:pt>
                <c:pt idx="919">
                  <c:v>247.37</c:v>
                </c:pt>
                <c:pt idx="920">
                  <c:v>247.37</c:v>
                </c:pt>
                <c:pt idx="921">
                  <c:v>247.14</c:v>
                </c:pt>
                <c:pt idx="922">
                  <c:v>246.87</c:v>
                </c:pt>
                <c:pt idx="923">
                  <c:v>246.63</c:v>
                </c:pt>
                <c:pt idx="924">
                  <c:v>246.36</c:v>
                </c:pt>
                <c:pt idx="925">
                  <c:v>246.05</c:v>
                </c:pt>
                <c:pt idx="926">
                  <c:v>246.05</c:v>
                </c:pt>
                <c:pt idx="927">
                  <c:v>245.79</c:v>
                </c:pt>
                <c:pt idx="928">
                  <c:v>245.55</c:v>
                </c:pt>
                <c:pt idx="929">
                  <c:v>245.3</c:v>
                </c:pt>
                <c:pt idx="930">
                  <c:v>245.03</c:v>
                </c:pt>
                <c:pt idx="931">
                  <c:v>244.79</c:v>
                </c:pt>
                <c:pt idx="932">
                  <c:v>244.51</c:v>
                </c:pt>
                <c:pt idx="933">
                  <c:v>244.51</c:v>
                </c:pt>
                <c:pt idx="934">
                  <c:v>244.25</c:v>
                </c:pt>
                <c:pt idx="935">
                  <c:v>244</c:v>
                </c:pt>
                <c:pt idx="936">
                  <c:v>243.72</c:v>
                </c:pt>
                <c:pt idx="937">
                  <c:v>243.48</c:v>
                </c:pt>
                <c:pt idx="938">
                  <c:v>243.23</c:v>
                </c:pt>
                <c:pt idx="939">
                  <c:v>243.23</c:v>
                </c:pt>
                <c:pt idx="940">
                  <c:v>242.95</c:v>
                </c:pt>
                <c:pt idx="941">
                  <c:v>242.72</c:v>
                </c:pt>
                <c:pt idx="942">
                  <c:v>242.43</c:v>
                </c:pt>
                <c:pt idx="943">
                  <c:v>242.19</c:v>
                </c:pt>
                <c:pt idx="944">
                  <c:v>241.94</c:v>
                </c:pt>
                <c:pt idx="945">
                  <c:v>241.66</c:v>
                </c:pt>
                <c:pt idx="946">
                  <c:v>241.66</c:v>
                </c:pt>
                <c:pt idx="947">
                  <c:v>241.42</c:v>
                </c:pt>
                <c:pt idx="948">
                  <c:v>241.14</c:v>
                </c:pt>
                <c:pt idx="949">
                  <c:v>240.91</c:v>
                </c:pt>
                <c:pt idx="950">
                  <c:v>240.64</c:v>
                </c:pt>
                <c:pt idx="951">
                  <c:v>240.38</c:v>
                </c:pt>
                <c:pt idx="952">
                  <c:v>240.38</c:v>
                </c:pt>
                <c:pt idx="953">
                  <c:v>240.12</c:v>
                </c:pt>
                <c:pt idx="954">
                  <c:v>239.89</c:v>
                </c:pt>
                <c:pt idx="955">
                  <c:v>239.63</c:v>
                </c:pt>
                <c:pt idx="956">
                  <c:v>239.36</c:v>
                </c:pt>
                <c:pt idx="957">
                  <c:v>239.12</c:v>
                </c:pt>
                <c:pt idx="958">
                  <c:v>238.87</c:v>
                </c:pt>
                <c:pt idx="959">
                  <c:v>238.87</c:v>
                </c:pt>
                <c:pt idx="960">
                  <c:v>238.61</c:v>
                </c:pt>
                <c:pt idx="961">
                  <c:v>238.37</c:v>
                </c:pt>
                <c:pt idx="962">
                  <c:v>238.1</c:v>
                </c:pt>
                <c:pt idx="963">
                  <c:v>237.87</c:v>
                </c:pt>
                <c:pt idx="964">
                  <c:v>237.6</c:v>
                </c:pt>
                <c:pt idx="965">
                  <c:v>237.6</c:v>
                </c:pt>
                <c:pt idx="966">
                  <c:v>237.34</c:v>
                </c:pt>
                <c:pt idx="967">
                  <c:v>237.07</c:v>
                </c:pt>
                <c:pt idx="968">
                  <c:v>236.8</c:v>
                </c:pt>
                <c:pt idx="969">
                  <c:v>236.58</c:v>
                </c:pt>
                <c:pt idx="970">
                  <c:v>236.31</c:v>
                </c:pt>
                <c:pt idx="971">
                  <c:v>236.08</c:v>
                </c:pt>
                <c:pt idx="972">
                  <c:v>236.08</c:v>
                </c:pt>
                <c:pt idx="973">
                  <c:v>235.84</c:v>
                </c:pt>
                <c:pt idx="974">
                  <c:v>235.56</c:v>
                </c:pt>
                <c:pt idx="975">
                  <c:v>235.3</c:v>
                </c:pt>
                <c:pt idx="976">
                  <c:v>235.08</c:v>
                </c:pt>
                <c:pt idx="977">
                  <c:v>234.84</c:v>
                </c:pt>
                <c:pt idx="978">
                  <c:v>234.84</c:v>
                </c:pt>
                <c:pt idx="979">
                  <c:v>234.59</c:v>
                </c:pt>
                <c:pt idx="980">
                  <c:v>234.34</c:v>
                </c:pt>
                <c:pt idx="981">
                  <c:v>234.09</c:v>
                </c:pt>
                <c:pt idx="982">
                  <c:v>233.86</c:v>
                </c:pt>
                <c:pt idx="983">
                  <c:v>233.6</c:v>
                </c:pt>
                <c:pt idx="984">
                  <c:v>233.32</c:v>
                </c:pt>
                <c:pt idx="985">
                  <c:v>233.32</c:v>
                </c:pt>
                <c:pt idx="986">
                  <c:v>233.1</c:v>
                </c:pt>
                <c:pt idx="987">
                  <c:v>232.82</c:v>
                </c:pt>
                <c:pt idx="988">
                  <c:v>232.57</c:v>
                </c:pt>
                <c:pt idx="989">
                  <c:v>232.34</c:v>
                </c:pt>
                <c:pt idx="990">
                  <c:v>232.11</c:v>
                </c:pt>
                <c:pt idx="991">
                  <c:v>232.11</c:v>
                </c:pt>
                <c:pt idx="992">
                  <c:v>231.89</c:v>
                </c:pt>
                <c:pt idx="993">
                  <c:v>231.62</c:v>
                </c:pt>
                <c:pt idx="994">
                  <c:v>231.36</c:v>
                </c:pt>
                <c:pt idx="995">
                  <c:v>231.12</c:v>
                </c:pt>
                <c:pt idx="996">
                  <c:v>230.88</c:v>
                </c:pt>
                <c:pt idx="997">
                  <c:v>230.63</c:v>
                </c:pt>
                <c:pt idx="998">
                  <c:v>230.63</c:v>
                </c:pt>
                <c:pt idx="999">
                  <c:v>230.41</c:v>
                </c:pt>
                <c:pt idx="1000">
                  <c:v>230.14</c:v>
                </c:pt>
                <c:pt idx="1001">
                  <c:v>229.87</c:v>
                </c:pt>
                <c:pt idx="1002">
                  <c:v>229.64</c:v>
                </c:pt>
                <c:pt idx="1003">
                  <c:v>229.43</c:v>
                </c:pt>
                <c:pt idx="1004">
                  <c:v>229.43</c:v>
                </c:pt>
                <c:pt idx="1005">
                  <c:v>229.19</c:v>
                </c:pt>
                <c:pt idx="1006">
                  <c:v>228.91</c:v>
                </c:pt>
                <c:pt idx="1007">
                  <c:v>228.69</c:v>
                </c:pt>
                <c:pt idx="1008">
                  <c:v>228.46</c:v>
                </c:pt>
                <c:pt idx="1009">
                  <c:v>228.21</c:v>
                </c:pt>
                <c:pt idx="1010">
                  <c:v>227.97</c:v>
                </c:pt>
                <c:pt idx="1011">
                  <c:v>227.97</c:v>
                </c:pt>
                <c:pt idx="1012">
                  <c:v>227.7</c:v>
                </c:pt>
                <c:pt idx="1013">
                  <c:v>227.47</c:v>
                </c:pt>
                <c:pt idx="1014">
                  <c:v>227.23</c:v>
                </c:pt>
                <c:pt idx="1015">
                  <c:v>227</c:v>
                </c:pt>
                <c:pt idx="1016">
                  <c:v>226.78</c:v>
                </c:pt>
                <c:pt idx="1017">
                  <c:v>226.51</c:v>
                </c:pt>
                <c:pt idx="1018">
                  <c:v>226.51</c:v>
                </c:pt>
                <c:pt idx="1019">
                  <c:v>226.3</c:v>
                </c:pt>
                <c:pt idx="1020">
                  <c:v>226.01</c:v>
                </c:pt>
                <c:pt idx="1021">
                  <c:v>225.79</c:v>
                </c:pt>
                <c:pt idx="1022">
                  <c:v>225.59</c:v>
                </c:pt>
                <c:pt idx="1023">
                  <c:v>225.31</c:v>
                </c:pt>
                <c:pt idx="1024">
                  <c:v>225.31</c:v>
                </c:pt>
                <c:pt idx="1025">
                  <c:v>225.11</c:v>
                </c:pt>
                <c:pt idx="1026">
                  <c:v>224.85</c:v>
                </c:pt>
                <c:pt idx="1027">
                  <c:v>224.61</c:v>
                </c:pt>
                <c:pt idx="1028">
                  <c:v>224.37</c:v>
                </c:pt>
                <c:pt idx="1029">
                  <c:v>224.11</c:v>
                </c:pt>
                <c:pt idx="1030">
                  <c:v>224.11</c:v>
                </c:pt>
                <c:pt idx="1031">
                  <c:v>223.91</c:v>
                </c:pt>
                <c:pt idx="1032">
                  <c:v>223.68</c:v>
                </c:pt>
                <c:pt idx="1033">
                  <c:v>223.41</c:v>
                </c:pt>
                <c:pt idx="1034">
                  <c:v>223.19</c:v>
                </c:pt>
                <c:pt idx="1035">
                  <c:v>222.98</c:v>
                </c:pt>
                <c:pt idx="1036">
                  <c:v>222.74</c:v>
                </c:pt>
                <c:pt idx="1037">
                  <c:v>222.74</c:v>
                </c:pt>
                <c:pt idx="1038">
                  <c:v>222.5</c:v>
                </c:pt>
                <c:pt idx="1039">
                  <c:v>222.23</c:v>
                </c:pt>
                <c:pt idx="1040">
                  <c:v>222.04</c:v>
                </c:pt>
                <c:pt idx="1041">
                  <c:v>221.81</c:v>
                </c:pt>
                <c:pt idx="1042">
                  <c:v>221.54</c:v>
                </c:pt>
                <c:pt idx="1043">
                  <c:v>221.3</c:v>
                </c:pt>
                <c:pt idx="1044">
                  <c:v>221.3</c:v>
                </c:pt>
                <c:pt idx="1045">
                  <c:v>221.1</c:v>
                </c:pt>
                <c:pt idx="1046">
                  <c:v>220.85</c:v>
                </c:pt>
                <c:pt idx="1047">
                  <c:v>220.64</c:v>
                </c:pt>
                <c:pt idx="1048">
                  <c:v>220.4</c:v>
                </c:pt>
                <c:pt idx="1049">
                  <c:v>220.14</c:v>
                </c:pt>
                <c:pt idx="1050">
                  <c:v>220.14</c:v>
                </c:pt>
                <c:pt idx="1051">
                  <c:v>219.92</c:v>
                </c:pt>
                <c:pt idx="1052">
                  <c:v>219.69</c:v>
                </c:pt>
                <c:pt idx="1053">
                  <c:v>219.49</c:v>
                </c:pt>
                <c:pt idx="1054">
                  <c:v>219.25</c:v>
                </c:pt>
                <c:pt idx="1055">
                  <c:v>219.02</c:v>
                </c:pt>
                <c:pt idx="1056">
                  <c:v>218.76</c:v>
                </c:pt>
                <c:pt idx="1057">
                  <c:v>218.76</c:v>
                </c:pt>
                <c:pt idx="1058">
                  <c:v>218.55</c:v>
                </c:pt>
                <c:pt idx="1059">
                  <c:v>218.32</c:v>
                </c:pt>
                <c:pt idx="1060">
                  <c:v>218.06</c:v>
                </c:pt>
                <c:pt idx="1061">
                  <c:v>217.87</c:v>
                </c:pt>
                <c:pt idx="1062">
                  <c:v>217.64</c:v>
                </c:pt>
                <c:pt idx="1063">
                  <c:v>217.64</c:v>
                </c:pt>
                <c:pt idx="1064">
                  <c:v>217.4</c:v>
                </c:pt>
                <c:pt idx="1065">
                  <c:v>217.16</c:v>
                </c:pt>
                <c:pt idx="1066">
                  <c:v>216.94</c:v>
                </c:pt>
                <c:pt idx="1067">
                  <c:v>216.7</c:v>
                </c:pt>
                <c:pt idx="1068">
                  <c:v>216.48</c:v>
                </c:pt>
                <c:pt idx="1069">
                  <c:v>216.23</c:v>
                </c:pt>
                <c:pt idx="1070">
                  <c:v>216.23</c:v>
                </c:pt>
                <c:pt idx="1071">
                  <c:v>216.06</c:v>
                </c:pt>
                <c:pt idx="1072">
                  <c:v>215.82</c:v>
                </c:pt>
                <c:pt idx="1073">
                  <c:v>215.58</c:v>
                </c:pt>
                <c:pt idx="1074">
                  <c:v>215.35</c:v>
                </c:pt>
                <c:pt idx="1075">
                  <c:v>215.14</c:v>
                </c:pt>
                <c:pt idx="1076">
                  <c:v>215.14</c:v>
                </c:pt>
                <c:pt idx="1077">
                  <c:v>214.91</c:v>
                </c:pt>
                <c:pt idx="1078">
                  <c:v>214.64</c:v>
                </c:pt>
                <c:pt idx="1079">
                  <c:v>214.44</c:v>
                </c:pt>
                <c:pt idx="1080">
                  <c:v>214.23</c:v>
                </c:pt>
                <c:pt idx="1081">
                  <c:v>213.99</c:v>
                </c:pt>
                <c:pt idx="1082">
                  <c:v>213.77</c:v>
                </c:pt>
                <c:pt idx="1083">
                  <c:v>213.77</c:v>
                </c:pt>
                <c:pt idx="1084">
                  <c:v>213.57</c:v>
                </c:pt>
                <c:pt idx="1085">
                  <c:v>213.31</c:v>
                </c:pt>
                <c:pt idx="1086">
                  <c:v>213.06</c:v>
                </c:pt>
                <c:pt idx="1087">
                  <c:v>212.89</c:v>
                </c:pt>
                <c:pt idx="1088">
                  <c:v>212.66</c:v>
                </c:pt>
                <c:pt idx="1089">
                  <c:v>212.66</c:v>
                </c:pt>
                <c:pt idx="1090">
                  <c:v>212.39</c:v>
                </c:pt>
                <c:pt idx="1091">
                  <c:v>212.21</c:v>
                </c:pt>
                <c:pt idx="1092">
                  <c:v>211.97</c:v>
                </c:pt>
                <c:pt idx="1093">
                  <c:v>211.76</c:v>
                </c:pt>
                <c:pt idx="1094">
                  <c:v>211.54</c:v>
                </c:pt>
                <c:pt idx="1095">
                  <c:v>211.34</c:v>
                </c:pt>
                <c:pt idx="1096">
                  <c:v>211.34</c:v>
                </c:pt>
                <c:pt idx="1097">
                  <c:v>211.05</c:v>
                </c:pt>
                <c:pt idx="1098">
                  <c:v>210.88</c:v>
                </c:pt>
                <c:pt idx="1099">
                  <c:v>210.66</c:v>
                </c:pt>
                <c:pt idx="1100">
                  <c:v>210.41</c:v>
                </c:pt>
                <c:pt idx="1101">
                  <c:v>210.2</c:v>
                </c:pt>
                <c:pt idx="1102">
                  <c:v>210.2</c:v>
                </c:pt>
                <c:pt idx="1103">
                  <c:v>209.98</c:v>
                </c:pt>
                <c:pt idx="1104">
                  <c:v>209.79</c:v>
                </c:pt>
                <c:pt idx="1105">
                  <c:v>209.56</c:v>
                </c:pt>
                <c:pt idx="1106">
                  <c:v>209.34</c:v>
                </c:pt>
                <c:pt idx="1107">
                  <c:v>209.12</c:v>
                </c:pt>
                <c:pt idx="1108">
                  <c:v>208.87</c:v>
                </c:pt>
                <c:pt idx="1109">
                  <c:v>208.87</c:v>
                </c:pt>
                <c:pt idx="1110">
                  <c:v>208.69</c:v>
                </c:pt>
                <c:pt idx="1111">
                  <c:v>208.49</c:v>
                </c:pt>
                <c:pt idx="1112">
                  <c:v>208.21</c:v>
                </c:pt>
                <c:pt idx="1113">
                  <c:v>208.02</c:v>
                </c:pt>
                <c:pt idx="1114">
                  <c:v>207.82</c:v>
                </c:pt>
                <c:pt idx="1115">
                  <c:v>207.82</c:v>
                </c:pt>
                <c:pt idx="1116">
                  <c:v>207.56</c:v>
                </c:pt>
                <c:pt idx="1117">
                  <c:v>207.37</c:v>
                </c:pt>
                <c:pt idx="1118">
                  <c:v>207.12</c:v>
                </c:pt>
                <c:pt idx="1119">
                  <c:v>206.91</c:v>
                </c:pt>
                <c:pt idx="1120">
                  <c:v>206.73</c:v>
                </c:pt>
                <c:pt idx="1121">
                  <c:v>206.5</c:v>
                </c:pt>
                <c:pt idx="1122">
                  <c:v>206.5</c:v>
                </c:pt>
                <c:pt idx="1123">
                  <c:v>206.26</c:v>
                </c:pt>
                <c:pt idx="1124">
                  <c:v>206.06</c:v>
                </c:pt>
                <c:pt idx="1125">
                  <c:v>205.86</c:v>
                </c:pt>
                <c:pt idx="1126">
                  <c:v>205.61</c:v>
                </c:pt>
                <c:pt idx="1127">
                  <c:v>205.39</c:v>
                </c:pt>
                <c:pt idx="1128">
                  <c:v>205.21</c:v>
                </c:pt>
                <c:pt idx="1129">
                  <c:v>205.21</c:v>
                </c:pt>
                <c:pt idx="1130">
                  <c:v>204.99</c:v>
                </c:pt>
                <c:pt idx="1131">
                  <c:v>204.75</c:v>
                </c:pt>
                <c:pt idx="1132">
                  <c:v>204.54</c:v>
                </c:pt>
                <c:pt idx="1133">
                  <c:v>204.31</c:v>
                </c:pt>
                <c:pt idx="1134">
                  <c:v>204.12</c:v>
                </c:pt>
                <c:pt idx="1135">
                  <c:v>204.12</c:v>
                </c:pt>
                <c:pt idx="1136">
                  <c:v>203.91</c:v>
                </c:pt>
                <c:pt idx="1137">
                  <c:v>203.67</c:v>
                </c:pt>
                <c:pt idx="1138">
                  <c:v>203.49</c:v>
                </c:pt>
                <c:pt idx="1139">
                  <c:v>203.28</c:v>
                </c:pt>
                <c:pt idx="1140">
                  <c:v>203.06</c:v>
                </c:pt>
                <c:pt idx="1141">
                  <c:v>202.84</c:v>
                </c:pt>
                <c:pt idx="1142">
                  <c:v>202.84</c:v>
                </c:pt>
                <c:pt idx="1143">
                  <c:v>202.64</c:v>
                </c:pt>
                <c:pt idx="1144">
                  <c:v>202.43</c:v>
                </c:pt>
                <c:pt idx="1145">
                  <c:v>202.19</c:v>
                </c:pt>
                <c:pt idx="1146">
                  <c:v>202</c:v>
                </c:pt>
                <c:pt idx="1147">
                  <c:v>201.8</c:v>
                </c:pt>
                <c:pt idx="1148">
                  <c:v>201.8</c:v>
                </c:pt>
                <c:pt idx="1149">
                  <c:v>201.6</c:v>
                </c:pt>
                <c:pt idx="1150">
                  <c:v>201.35</c:v>
                </c:pt>
                <c:pt idx="1151">
                  <c:v>201.17</c:v>
                </c:pt>
                <c:pt idx="1152">
                  <c:v>200.96</c:v>
                </c:pt>
                <c:pt idx="1153">
                  <c:v>200.75</c:v>
                </c:pt>
                <c:pt idx="1154">
                  <c:v>200.55</c:v>
                </c:pt>
                <c:pt idx="1155">
                  <c:v>200.55</c:v>
                </c:pt>
                <c:pt idx="1156">
                  <c:v>200.34</c:v>
                </c:pt>
                <c:pt idx="1157">
                  <c:v>200.13</c:v>
                </c:pt>
                <c:pt idx="1158">
                  <c:v>199.9</c:v>
                </c:pt>
                <c:pt idx="1159">
                  <c:v>199.7</c:v>
                </c:pt>
                <c:pt idx="1160">
                  <c:v>199.5</c:v>
                </c:pt>
                <c:pt idx="1161">
                  <c:v>199.5</c:v>
                </c:pt>
                <c:pt idx="1162">
                  <c:v>199.3</c:v>
                </c:pt>
                <c:pt idx="1163">
                  <c:v>199.08</c:v>
                </c:pt>
                <c:pt idx="1164">
                  <c:v>198.88</c:v>
                </c:pt>
                <c:pt idx="1165">
                  <c:v>198.62</c:v>
                </c:pt>
                <c:pt idx="1166">
                  <c:v>198.44</c:v>
                </c:pt>
                <c:pt idx="1167">
                  <c:v>198.25</c:v>
                </c:pt>
                <c:pt idx="1168">
                  <c:v>198.25</c:v>
                </c:pt>
                <c:pt idx="1169">
                  <c:v>198.04</c:v>
                </c:pt>
                <c:pt idx="1170">
                  <c:v>197.81</c:v>
                </c:pt>
                <c:pt idx="1171">
                  <c:v>197.64</c:v>
                </c:pt>
                <c:pt idx="1172">
                  <c:v>197.41</c:v>
                </c:pt>
                <c:pt idx="1173">
                  <c:v>197.21</c:v>
                </c:pt>
                <c:pt idx="1174">
                  <c:v>197.21</c:v>
                </c:pt>
                <c:pt idx="1175">
                  <c:v>196.99</c:v>
                </c:pt>
                <c:pt idx="1176">
                  <c:v>196.8</c:v>
                </c:pt>
                <c:pt idx="1177">
                  <c:v>196.6</c:v>
                </c:pt>
                <c:pt idx="1178">
                  <c:v>196.4</c:v>
                </c:pt>
                <c:pt idx="1179">
                  <c:v>196.2</c:v>
                </c:pt>
                <c:pt idx="1180">
                  <c:v>196.01</c:v>
                </c:pt>
                <c:pt idx="1181">
                  <c:v>196.01</c:v>
                </c:pt>
                <c:pt idx="1182">
                  <c:v>195.77</c:v>
                </c:pt>
                <c:pt idx="1183">
                  <c:v>195.59</c:v>
                </c:pt>
                <c:pt idx="1184">
                  <c:v>195.37</c:v>
                </c:pt>
                <c:pt idx="1185">
                  <c:v>195.15</c:v>
                </c:pt>
                <c:pt idx="1186">
                  <c:v>194.93</c:v>
                </c:pt>
                <c:pt idx="1187">
                  <c:v>194.93</c:v>
                </c:pt>
                <c:pt idx="1188">
                  <c:v>194.74</c:v>
                </c:pt>
                <c:pt idx="1189">
                  <c:v>194.56</c:v>
                </c:pt>
                <c:pt idx="1190">
                  <c:v>194.37</c:v>
                </c:pt>
                <c:pt idx="1191">
                  <c:v>194.17</c:v>
                </c:pt>
                <c:pt idx="1192">
                  <c:v>193.94</c:v>
                </c:pt>
                <c:pt idx="1193">
                  <c:v>193.74</c:v>
                </c:pt>
                <c:pt idx="1194">
                  <c:v>193.74</c:v>
                </c:pt>
                <c:pt idx="1195">
                  <c:v>193.55</c:v>
                </c:pt>
                <c:pt idx="1196">
                  <c:v>193.35</c:v>
                </c:pt>
                <c:pt idx="1197">
                  <c:v>193.15</c:v>
                </c:pt>
                <c:pt idx="1198">
                  <c:v>192.92</c:v>
                </c:pt>
                <c:pt idx="1199">
                  <c:v>192.74</c:v>
                </c:pt>
                <c:pt idx="1200">
                  <c:v>192.74</c:v>
                </c:pt>
                <c:pt idx="1201">
                  <c:v>192.53</c:v>
                </c:pt>
                <c:pt idx="1202">
                  <c:v>192.34</c:v>
                </c:pt>
                <c:pt idx="1203">
                  <c:v>192.14</c:v>
                </c:pt>
                <c:pt idx="1204">
                  <c:v>191.95</c:v>
                </c:pt>
                <c:pt idx="1205">
                  <c:v>191.72</c:v>
                </c:pt>
                <c:pt idx="1206">
                  <c:v>191.52</c:v>
                </c:pt>
                <c:pt idx="1207">
                  <c:v>191.52</c:v>
                </c:pt>
                <c:pt idx="1208">
                  <c:v>191.32</c:v>
                </c:pt>
                <c:pt idx="1209">
                  <c:v>191.17</c:v>
                </c:pt>
                <c:pt idx="1210">
                  <c:v>190.95</c:v>
                </c:pt>
                <c:pt idx="1211">
                  <c:v>190.74</c:v>
                </c:pt>
                <c:pt idx="1212">
                  <c:v>190.55</c:v>
                </c:pt>
                <c:pt idx="1213">
                  <c:v>190.36</c:v>
                </c:pt>
                <c:pt idx="1214">
                  <c:v>190.36</c:v>
                </c:pt>
                <c:pt idx="1215">
                  <c:v>190.14</c:v>
                </c:pt>
                <c:pt idx="1216">
                  <c:v>189.95</c:v>
                </c:pt>
                <c:pt idx="1217">
                  <c:v>189.77</c:v>
                </c:pt>
                <c:pt idx="1218">
                  <c:v>189.54</c:v>
                </c:pt>
                <c:pt idx="1219">
                  <c:v>189.36</c:v>
                </c:pt>
                <c:pt idx="1220">
                  <c:v>189.36</c:v>
                </c:pt>
                <c:pt idx="1221">
                  <c:v>189.18</c:v>
                </c:pt>
                <c:pt idx="1222">
                  <c:v>188.93</c:v>
                </c:pt>
                <c:pt idx="1223">
                  <c:v>188.78</c:v>
                </c:pt>
                <c:pt idx="1224">
                  <c:v>188.54</c:v>
                </c:pt>
                <c:pt idx="1225">
                  <c:v>188.35</c:v>
                </c:pt>
                <c:pt idx="1226">
                  <c:v>188.18</c:v>
                </c:pt>
                <c:pt idx="1227">
                  <c:v>188.18</c:v>
                </c:pt>
                <c:pt idx="1228">
                  <c:v>187.96</c:v>
                </c:pt>
                <c:pt idx="1229">
                  <c:v>187.79</c:v>
                </c:pt>
                <c:pt idx="1230">
                  <c:v>187.62</c:v>
                </c:pt>
                <c:pt idx="1231">
                  <c:v>187.37</c:v>
                </c:pt>
                <c:pt idx="1232">
                  <c:v>187.18</c:v>
                </c:pt>
                <c:pt idx="1233">
                  <c:v>187.18</c:v>
                </c:pt>
                <c:pt idx="1234">
                  <c:v>186.99</c:v>
                </c:pt>
                <c:pt idx="1235">
                  <c:v>186.83</c:v>
                </c:pt>
                <c:pt idx="1236">
                  <c:v>186.65</c:v>
                </c:pt>
                <c:pt idx="1237">
                  <c:v>186.42</c:v>
                </c:pt>
                <c:pt idx="1238">
                  <c:v>186.24</c:v>
                </c:pt>
                <c:pt idx="1239">
                  <c:v>186.03</c:v>
                </c:pt>
                <c:pt idx="1240">
                  <c:v>186.03</c:v>
                </c:pt>
                <c:pt idx="1241">
                  <c:v>185.85</c:v>
                </c:pt>
                <c:pt idx="1242">
                  <c:v>185.66</c:v>
                </c:pt>
                <c:pt idx="1243">
                  <c:v>185.49</c:v>
                </c:pt>
                <c:pt idx="1244">
                  <c:v>185.28</c:v>
                </c:pt>
                <c:pt idx="1245">
                  <c:v>185.07</c:v>
                </c:pt>
                <c:pt idx="1246">
                  <c:v>185.07</c:v>
                </c:pt>
                <c:pt idx="1247">
                  <c:v>184.9</c:v>
                </c:pt>
                <c:pt idx="1248">
                  <c:v>184.7</c:v>
                </c:pt>
                <c:pt idx="1249">
                  <c:v>184.51</c:v>
                </c:pt>
                <c:pt idx="1250">
                  <c:v>184.3</c:v>
                </c:pt>
                <c:pt idx="1251">
                  <c:v>184.13</c:v>
                </c:pt>
                <c:pt idx="1252">
                  <c:v>183.9</c:v>
                </c:pt>
                <c:pt idx="1253">
                  <c:v>183.9</c:v>
                </c:pt>
                <c:pt idx="1254">
                  <c:v>183.74</c:v>
                </c:pt>
                <c:pt idx="1255">
                  <c:v>183.54</c:v>
                </c:pt>
                <c:pt idx="1256">
                  <c:v>183.38</c:v>
                </c:pt>
                <c:pt idx="1257">
                  <c:v>183.18</c:v>
                </c:pt>
                <c:pt idx="1258">
                  <c:v>182.97</c:v>
                </c:pt>
                <c:pt idx="1259">
                  <c:v>182.97</c:v>
                </c:pt>
                <c:pt idx="1260">
                  <c:v>182.79</c:v>
                </c:pt>
                <c:pt idx="1261">
                  <c:v>182.57</c:v>
                </c:pt>
                <c:pt idx="1262">
                  <c:v>182.43</c:v>
                </c:pt>
                <c:pt idx="1263">
                  <c:v>182.23</c:v>
                </c:pt>
                <c:pt idx="1264">
                  <c:v>182.04</c:v>
                </c:pt>
                <c:pt idx="1265">
                  <c:v>181.82</c:v>
                </c:pt>
                <c:pt idx="1266">
                  <c:v>181.82</c:v>
                </c:pt>
                <c:pt idx="1267">
                  <c:v>181.65</c:v>
                </c:pt>
                <c:pt idx="1268">
                  <c:v>181.47</c:v>
                </c:pt>
                <c:pt idx="1269">
                  <c:v>181.28</c:v>
                </c:pt>
                <c:pt idx="1270">
                  <c:v>181.1</c:v>
                </c:pt>
                <c:pt idx="1271">
                  <c:v>180.92</c:v>
                </c:pt>
                <c:pt idx="1272">
                  <c:v>180.92</c:v>
                </c:pt>
                <c:pt idx="1273">
                  <c:v>180.71</c:v>
                </c:pt>
                <c:pt idx="1274">
                  <c:v>180.55</c:v>
                </c:pt>
                <c:pt idx="1275">
                  <c:v>180.33</c:v>
                </c:pt>
                <c:pt idx="1276">
                  <c:v>180.17</c:v>
                </c:pt>
                <c:pt idx="1277">
                  <c:v>179.97</c:v>
                </c:pt>
                <c:pt idx="1278">
                  <c:v>179.76</c:v>
                </c:pt>
                <c:pt idx="1279">
                  <c:v>179.76</c:v>
                </c:pt>
                <c:pt idx="1280">
                  <c:v>179.59</c:v>
                </c:pt>
                <c:pt idx="1281">
                  <c:v>179.42</c:v>
                </c:pt>
                <c:pt idx="1282">
                  <c:v>179.21</c:v>
                </c:pt>
                <c:pt idx="1283">
                  <c:v>179.04</c:v>
                </c:pt>
                <c:pt idx="1284">
                  <c:v>178.87</c:v>
                </c:pt>
                <c:pt idx="1285">
                  <c:v>178.66</c:v>
                </c:pt>
                <c:pt idx="1286">
                  <c:v>178.66</c:v>
                </c:pt>
                <c:pt idx="1287">
                  <c:v>178.51</c:v>
                </c:pt>
                <c:pt idx="1288">
                  <c:v>178.31</c:v>
                </c:pt>
                <c:pt idx="1289">
                  <c:v>178.1</c:v>
                </c:pt>
                <c:pt idx="1290">
                  <c:v>177.94</c:v>
                </c:pt>
                <c:pt idx="1291">
                  <c:v>177.75</c:v>
                </c:pt>
                <c:pt idx="1292">
                  <c:v>177.75</c:v>
                </c:pt>
                <c:pt idx="1293">
                  <c:v>177.58</c:v>
                </c:pt>
                <c:pt idx="1294">
                  <c:v>177.39</c:v>
                </c:pt>
                <c:pt idx="1295">
                  <c:v>177.2</c:v>
                </c:pt>
                <c:pt idx="1296">
                  <c:v>176.99</c:v>
                </c:pt>
                <c:pt idx="1297">
                  <c:v>176.83</c:v>
                </c:pt>
                <c:pt idx="1298">
                  <c:v>176.83</c:v>
                </c:pt>
                <c:pt idx="1299">
                  <c:v>176.65</c:v>
                </c:pt>
                <c:pt idx="1300">
                  <c:v>176.47</c:v>
                </c:pt>
                <c:pt idx="1301">
                  <c:v>176.27</c:v>
                </c:pt>
                <c:pt idx="1302">
                  <c:v>176.09</c:v>
                </c:pt>
                <c:pt idx="1303">
                  <c:v>175.92</c:v>
                </c:pt>
                <c:pt idx="1304">
                  <c:v>175.73</c:v>
                </c:pt>
                <c:pt idx="1305">
                  <c:v>175.73</c:v>
                </c:pt>
                <c:pt idx="1306">
                  <c:v>175.52</c:v>
                </c:pt>
                <c:pt idx="1307">
                  <c:v>175.39</c:v>
                </c:pt>
                <c:pt idx="1308">
                  <c:v>175.19</c:v>
                </c:pt>
                <c:pt idx="1309">
                  <c:v>175.04</c:v>
                </c:pt>
                <c:pt idx="1310">
                  <c:v>174.84</c:v>
                </c:pt>
                <c:pt idx="1311">
                  <c:v>174.84</c:v>
                </c:pt>
                <c:pt idx="1312">
                  <c:v>174.66</c:v>
                </c:pt>
                <c:pt idx="1313">
                  <c:v>174.47</c:v>
                </c:pt>
                <c:pt idx="1314">
                  <c:v>174.25</c:v>
                </c:pt>
                <c:pt idx="1315">
                  <c:v>174.11</c:v>
                </c:pt>
                <c:pt idx="1316">
                  <c:v>173.9</c:v>
                </c:pt>
                <c:pt idx="1317">
                  <c:v>173.72</c:v>
                </c:pt>
                <c:pt idx="1318">
                  <c:v>173.72</c:v>
                </c:pt>
                <c:pt idx="1319">
                  <c:v>173.57</c:v>
                </c:pt>
                <c:pt idx="1320">
                  <c:v>173.39</c:v>
                </c:pt>
                <c:pt idx="1321">
                  <c:v>173.23</c:v>
                </c:pt>
                <c:pt idx="1322">
                  <c:v>173.04</c:v>
                </c:pt>
                <c:pt idx="1323">
                  <c:v>172.86</c:v>
                </c:pt>
                <c:pt idx="1324">
                  <c:v>172.86</c:v>
                </c:pt>
                <c:pt idx="1325">
                  <c:v>172.66</c:v>
                </c:pt>
                <c:pt idx="1326">
                  <c:v>172.5</c:v>
                </c:pt>
                <c:pt idx="1327">
                  <c:v>172.33</c:v>
                </c:pt>
                <c:pt idx="1328">
                  <c:v>172.16</c:v>
                </c:pt>
                <c:pt idx="1329">
                  <c:v>171.98</c:v>
                </c:pt>
                <c:pt idx="1330">
                  <c:v>171.81</c:v>
                </c:pt>
                <c:pt idx="1331">
                  <c:v>171.81</c:v>
                </c:pt>
                <c:pt idx="1332">
                  <c:v>171.6</c:v>
                </c:pt>
                <c:pt idx="1333">
                  <c:v>171.41</c:v>
                </c:pt>
                <c:pt idx="1334">
                  <c:v>171.25</c:v>
                </c:pt>
                <c:pt idx="1335">
                  <c:v>171.09</c:v>
                </c:pt>
                <c:pt idx="1336">
                  <c:v>170.91</c:v>
                </c:pt>
                <c:pt idx="1337">
                  <c:v>170.75</c:v>
                </c:pt>
                <c:pt idx="1338">
                  <c:v>170.75</c:v>
                </c:pt>
                <c:pt idx="1339">
                  <c:v>170.58</c:v>
                </c:pt>
                <c:pt idx="1340">
                  <c:v>170.38</c:v>
                </c:pt>
                <c:pt idx="1341">
                  <c:v>170.19</c:v>
                </c:pt>
                <c:pt idx="1342">
                  <c:v>170.03</c:v>
                </c:pt>
                <c:pt idx="1343">
                  <c:v>169.86</c:v>
                </c:pt>
                <c:pt idx="1344">
                  <c:v>169.86</c:v>
                </c:pt>
                <c:pt idx="1345">
                  <c:v>169.7</c:v>
                </c:pt>
                <c:pt idx="1346">
                  <c:v>169.53</c:v>
                </c:pt>
                <c:pt idx="1347">
                  <c:v>169.34</c:v>
                </c:pt>
                <c:pt idx="1348">
                  <c:v>169.17</c:v>
                </c:pt>
                <c:pt idx="1349">
                  <c:v>168.99</c:v>
                </c:pt>
                <c:pt idx="1350">
                  <c:v>168.8</c:v>
                </c:pt>
                <c:pt idx="1351">
                  <c:v>168.8</c:v>
                </c:pt>
                <c:pt idx="1352">
                  <c:v>168.65</c:v>
                </c:pt>
                <c:pt idx="1353">
                  <c:v>168.49</c:v>
                </c:pt>
                <c:pt idx="1354">
                  <c:v>168.3</c:v>
                </c:pt>
                <c:pt idx="1355">
                  <c:v>168.09</c:v>
                </c:pt>
                <c:pt idx="1356">
                  <c:v>167.93</c:v>
                </c:pt>
                <c:pt idx="1357">
                  <c:v>167.93</c:v>
                </c:pt>
                <c:pt idx="1358">
                  <c:v>167.74</c:v>
                </c:pt>
                <c:pt idx="1359">
                  <c:v>167.61</c:v>
                </c:pt>
                <c:pt idx="1360">
                  <c:v>167.42</c:v>
                </c:pt>
                <c:pt idx="1361">
                  <c:v>167.28</c:v>
                </c:pt>
                <c:pt idx="1362">
                  <c:v>167.08</c:v>
                </c:pt>
                <c:pt idx="1363">
                  <c:v>166.94</c:v>
                </c:pt>
                <c:pt idx="1364">
                  <c:v>166.94</c:v>
                </c:pt>
                <c:pt idx="1365">
                  <c:v>166.76</c:v>
                </c:pt>
                <c:pt idx="1366">
                  <c:v>166.59</c:v>
                </c:pt>
                <c:pt idx="1367">
                  <c:v>166.39</c:v>
                </c:pt>
                <c:pt idx="1368">
                  <c:v>166.24</c:v>
                </c:pt>
                <c:pt idx="1369">
                  <c:v>166.03</c:v>
                </c:pt>
                <c:pt idx="1370">
                  <c:v>166.03</c:v>
                </c:pt>
                <c:pt idx="1371">
                  <c:v>165.88</c:v>
                </c:pt>
                <c:pt idx="1372">
                  <c:v>165.74</c:v>
                </c:pt>
                <c:pt idx="1373">
                  <c:v>165.57</c:v>
                </c:pt>
                <c:pt idx="1374">
                  <c:v>165.4</c:v>
                </c:pt>
                <c:pt idx="1375">
                  <c:v>165.2</c:v>
                </c:pt>
                <c:pt idx="1376">
                  <c:v>165.01</c:v>
                </c:pt>
                <c:pt idx="1377">
                  <c:v>165.01</c:v>
                </c:pt>
                <c:pt idx="1378">
                  <c:v>164.84</c:v>
                </c:pt>
                <c:pt idx="1379">
                  <c:v>164.67</c:v>
                </c:pt>
                <c:pt idx="1380">
                  <c:v>164.55</c:v>
                </c:pt>
                <c:pt idx="1381">
                  <c:v>164.4</c:v>
                </c:pt>
                <c:pt idx="1382">
                  <c:v>164.19</c:v>
                </c:pt>
                <c:pt idx="1383">
                  <c:v>164.19</c:v>
                </c:pt>
                <c:pt idx="1384">
                  <c:v>164</c:v>
                </c:pt>
                <c:pt idx="1385">
                  <c:v>163.85</c:v>
                </c:pt>
                <c:pt idx="1386">
                  <c:v>163.69</c:v>
                </c:pt>
                <c:pt idx="1387">
                  <c:v>163.51</c:v>
                </c:pt>
                <c:pt idx="1388">
                  <c:v>163.36000000000001</c:v>
                </c:pt>
                <c:pt idx="1389">
                  <c:v>163.19</c:v>
                </c:pt>
                <c:pt idx="1390">
                  <c:v>163.19</c:v>
                </c:pt>
                <c:pt idx="1391">
                  <c:v>162.99</c:v>
                </c:pt>
                <c:pt idx="1392">
                  <c:v>162.87</c:v>
                </c:pt>
                <c:pt idx="1393">
                  <c:v>162.69</c:v>
                </c:pt>
                <c:pt idx="1394">
                  <c:v>162.53</c:v>
                </c:pt>
                <c:pt idx="1395">
                  <c:v>162.36000000000001</c:v>
                </c:pt>
                <c:pt idx="1396">
                  <c:v>162.36000000000001</c:v>
                </c:pt>
                <c:pt idx="1397">
                  <c:v>162.21</c:v>
                </c:pt>
                <c:pt idx="1398">
                  <c:v>162.05000000000001</c:v>
                </c:pt>
                <c:pt idx="1399">
                  <c:v>161.87</c:v>
                </c:pt>
                <c:pt idx="1400">
                  <c:v>161.69</c:v>
                </c:pt>
                <c:pt idx="1401">
                  <c:v>161.5</c:v>
                </c:pt>
                <c:pt idx="1402">
                  <c:v>161.35</c:v>
                </c:pt>
                <c:pt idx="1403">
                  <c:v>161.35</c:v>
                </c:pt>
                <c:pt idx="1404">
                  <c:v>161.22</c:v>
                </c:pt>
                <c:pt idx="1405">
                  <c:v>161.05000000000001</c:v>
                </c:pt>
                <c:pt idx="1406">
                  <c:v>160.83000000000001</c:v>
                </c:pt>
                <c:pt idx="1407">
                  <c:v>160.71</c:v>
                </c:pt>
                <c:pt idx="1408">
                  <c:v>160.54</c:v>
                </c:pt>
                <c:pt idx="1409">
                  <c:v>160.54</c:v>
                </c:pt>
                <c:pt idx="1410">
                  <c:v>160.35</c:v>
                </c:pt>
                <c:pt idx="1411">
                  <c:v>160.21</c:v>
                </c:pt>
                <c:pt idx="1412">
                  <c:v>160.06</c:v>
                </c:pt>
                <c:pt idx="1413">
                  <c:v>159.88999999999999</c:v>
                </c:pt>
                <c:pt idx="1414">
                  <c:v>159.71</c:v>
                </c:pt>
                <c:pt idx="1415">
                  <c:v>159.58000000000001</c:v>
                </c:pt>
                <c:pt idx="1416">
                  <c:v>159.58000000000001</c:v>
                </c:pt>
                <c:pt idx="1417">
                  <c:v>159.41</c:v>
                </c:pt>
                <c:pt idx="1418">
                  <c:v>159.25</c:v>
                </c:pt>
                <c:pt idx="1419">
                  <c:v>159.07</c:v>
                </c:pt>
                <c:pt idx="1420">
                  <c:v>158.91</c:v>
                </c:pt>
                <c:pt idx="1421">
                  <c:v>158.71</c:v>
                </c:pt>
                <c:pt idx="1422">
                  <c:v>158.71</c:v>
                </c:pt>
                <c:pt idx="1423">
                  <c:v>158.59</c:v>
                </c:pt>
                <c:pt idx="1424">
                  <c:v>158.4</c:v>
                </c:pt>
                <c:pt idx="1425">
                  <c:v>158.27000000000001</c:v>
                </c:pt>
                <c:pt idx="1426">
                  <c:v>158.1</c:v>
                </c:pt>
                <c:pt idx="1427">
                  <c:v>157.93</c:v>
                </c:pt>
                <c:pt idx="1428">
                  <c:v>157.78</c:v>
                </c:pt>
                <c:pt idx="1429">
                  <c:v>157.78</c:v>
                </c:pt>
                <c:pt idx="1430">
                  <c:v>157.63</c:v>
                </c:pt>
                <c:pt idx="1431">
                  <c:v>157.46</c:v>
                </c:pt>
                <c:pt idx="1432">
                  <c:v>157.28</c:v>
                </c:pt>
                <c:pt idx="1433">
                  <c:v>157.13999999999999</c:v>
                </c:pt>
                <c:pt idx="1434">
                  <c:v>156.97999999999999</c:v>
                </c:pt>
                <c:pt idx="1435">
                  <c:v>156.81</c:v>
                </c:pt>
                <c:pt idx="1436">
                  <c:v>156.81</c:v>
                </c:pt>
                <c:pt idx="1437">
                  <c:v>156.62</c:v>
                </c:pt>
                <c:pt idx="1438">
                  <c:v>156.51</c:v>
                </c:pt>
                <c:pt idx="1439">
                  <c:v>156.35</c:v>
                </c:pt>
                <c:pt idx="1440">
                  <c:v>156.16</c:v>
                </c:pt>
                <c:pt idx="1441">
                  <c:v>155.97999999999999</c:v>
                </c:pt>
                <c:pt idx="1442">
                  <c:v>155.97999999999999</c:v>
                </c:pt>
                <c:pt idx="1443">
                  <c:v>155.83000000000001</c:v>
                </c:pt>
                <c:pt idx="1444">
                  <c:v>155.71</c:v>
                </c:pt>
                <c:pt idx="1445">
                  <c:v>155.52000000000001</c:v>
                </c:pt>
                <c:pt idx="1446">
                  <c:v>155.38</c:v>
                </c:pt>
                <c:pt idx="1447">
                  <c:v>155.24</c:v>
                </c:pt>
                <c:pt idx="1448">
                  <c:v>155.05000000000001</c:v>
                </c:pt>
                <c:pt idx="1449">
                  <c:v>155.05000000000001</c:v>
                </c:pt>
                <c:pt idx="1450">
                  <c:v>154.9</c:v>
                </c:pt>
                <c:pt idx="1451">
                  <c:v>154.74</c:v>
                </c:pt>
                <c:pt idx="1452">
                  <c:v>154.56</c:v>
                </c:pt>
                <c:pt idx="1453">
                  <c:v>154.46</c:v>
                </c:pt>
                <c:pt idx="1454">
                  <c:v>154.29</c:v>
                </c:pt>
                <c:pt idx="1455">
                  <c:v>154.29</c:v>
                </c:pt>
                <c:pt idx="1456">
                  <c:v>154.13</c:v>
                </c:pt>
                <c:pt idx="1457">
                  <c:v>153.97</c:v>
                </c:pt>
                <c:pt idx="1458">
                  <c:v>153.82</c:v>
                </c:pt>
                <c:pt idx="1459">
                  <c:v>153.66999999999999</c:v>
                </c:pt>
                <c:pt idx="1460">
                  <c:v>153.46</c:v>
                </c:pt>
                <c:pt idx="1461">
                  <c:v>153.32</c:v>
                </c:pt>
                <c:pt idx="1462">
                  <c:v>153.32</c:v>
                </c:pt>
                <c:pt idx="1463">
                  <c:v>153.19</c:v>
                </c:pt>
                <c:pt idx="1464">
                  <c:v>153.03</c:v>
                </c:pt>
                <c:pt idx="1465">
                  <c:v>152.85</c:v>
                </c:pt>
                <c:pt idx="1466">
                  <c:v>152.72999999999999</c:v>
                </c:pt>
                <c:pt idx="1467">
                  <c:v>152.56</c:v>
                </c:pt>
                <c:pt idx="1468">
                  <c:v>152.56</c:v>
                </c:pt>
                <c:pt idx="1469">
                  <c:v>152.41</c:v>
                </c:pt>
                <c:pt idx="1470">
                  <c:v>152.22999999999999</c:v>
                </c:pt>
                <c:pt idx="1471">
                  <c:v>152.11000000000001</c:v>
                </c:pt>
                <c:pt idx="1472">
                  <c:v>151.94999999999999</c:v>
                </c:pt>
                <c:pt idx="1473">
                  <c:v>151.78</c:v>
                </c:pt>
                <c:pt idx="1474">
                  <c:v>151.61000000000001</c:v>
                </c:pt>
                <c:pt idx="1475">
                  <c:v>151.61000000000001</c:v>
                </c:pt>
                <c:pt idx="1476">
                  <c:v>151.49</c:v>
                </c:pt>
                <c:pt idx="1477">
                  <c:v>151.33000000000001</c:v>
                </c:pt>
                <c:pt idx="1478">
                  <c:v>151.16999999999999</c:v>
                </c:pt>
                <c:pt idx="1479">
                  <c:v>151.03</c:v>
                </c:pt>
                <c:pt idx="1480">
                  <c:v>150.88</c:v>
                </c:pt>
                <c:pt idx="1481">
                  <c:v>150.88</c:v>
                </c:pt>
                <c:pt idx="1482">
                  <c:v>150.65</c:v>
                </c:pt>
                <c:pt idx="1483">
                  <c:v>150.55000000000001</c:v>
                </c:pt>
                <c:pt idx="1484">
                  <c:v>150.41999999999999</c:v>
                </c:pt>
                <c:pt idx="1485">
                  <c:v>150.22</c:v>
                </c:pt>
                <c:pt idx="1486">
                  <c:v>150.07</c:v>
                </c:pt>
                <c:pt idx="1487">
                  <c:v>149.91</c:v>
                </c:pt>
                <c:pt idx="1488">
                  <c:v>149.91</c:v>
                </c:pt>
                <c:pt idx="1489">
                  <c:v>149.76</c:v>
                </c:pt>
                <c:pt idx="1490">
                  <c:v>149.63999999999999</c:v>
                </c:pt>
                <c:pt idx="1491">
                  <c:v>149.5</c:v>
                </c:pt>
                <c:pt idx="1492">
                  <c:v>149.31</c:v>
                </c:pt>
                <c:pt idx="1493">
                  <c:v>149.19</c:v>
                </c:pt>
                <c:pt idx="1494">
                  <c:v>149.19</c:v>
                </c:pt>
                <c:pt idx="1495">
                  <c:v>149.03</c:v>
                </c:pt>
                <c:pt idx="1496">
                  <c:v>148.86000000000001</c:v>
                </c:pt>
                <c:pt idx="1497">
                  <c:v>148.69999999999999</c:v>
                </c:pt>
                <c:pt idx="1498">
                  <c:v>148.58000000000001</c:v>
                </c:pt>
                <c:pt idx="1499">
                  <c:v>148.43</c:v>
                </c:pt>
                <c:pt idx="1500">
                  <c:v>148.26</c:v>
                </c:pt>
                <c:pt idx="1501">
                  <c:v>148.26</c:v>
                </c:pt>
                <c:pt idx="1502">
                  <c:v>148.13</c:v>
                </c:pt>
                <c:pt idx="1503">
                  <c:v>147.94999999999999</c:v>
                </c:pt>
                <c:pt idx="1504">
                  <c:v>147.83000000000001</c:v>
                </c:pt>
                <c:pt idx="1505">
                  <c:v>147.68</c:v>
                </c:pt>
                <c:pt idx="1506">
                  <c:v>147.49</c:v>
                </c:pt>
                <c:pt idx="1507">
                  <c:v>147.49</c:v>
                </c:pt>
                <c:pt idx="1508">
                  <c:v>147.37</c:v>
                </c:pt>
                <c:pt idx="1509">
                  <c:v>147.22999999999999</c:v>
                </c:pt>
                <c:pt idx="1510">
                  <c:v>147.1</c:v>
                </c:pt>
                <c:pt idx="1511">
                  <c:v>146.91</c:v>
                </c:pt>
                <c:pt idx="1512">
                  <c:v>146.74</c:v>
                </c:pt>
                <c:pt idx="1513">
                  <c:v>146.65</c:v>
                </c:pt>
                <c:pt idx="1514">
                  <c:v>146.65</c:v>
                </c:pt>
                <c:pt idx="1515">
                  <c:v>146.51</c:v>
                </c:pt>
                <c:pt idx="1516">
                  <c:v>146.32</c:v>
                </c:pt>
                <c:pt idx="1517">
                  <c:v>146.21</c:v>
                </c:pt>
                <c:pt idx="1518">
                  <c:v>146.06</c:v>
                </c:pt>
                <c:pt idx="1519">
                  <c:v>145.93</c:v>
                </c:pt>
                <c:pt idx="1520">
                  <c:v>145.93</c:v>
                </c:pt>
                <c:pt idx="1521">
                  <c:v>145.72999999999999</c:v>
                </c:pt>
                <c:pt idx="1522">
                  <c:v>145.6</c:v>
                </c:pt>
                <c:pt idx="1523">
                  <c:v>145.46</c:v>
                </c:pt>
                <c:pt idx="1524">
                  <c:v>145.28</c:v>
                </c:pt>
                <c:pt idx="1525">
                  <c:v>145.16</c:v>
                </c:pt>
                <c:pt idx="1526">
                  <c:v>145.02000000000001</c:v>
                </c:pt>
                <c:pt idx="1527">
                  <c:v>145.02000000000001</c:v>
                </c:pt>
                <c:pt idx="1528">
                  <c:v>144.85</c:v>
                </c:pt>
                <c:pt idx="1529">
                  <c:v>144.71</c:v>
                </c:pt>
                <c:pt idx="1530">
                  <c:v>144.56</c:v>
                </c:pt>
                <c:pt idx="1531">
                  <c:v>144.41</c:v>
                </c:pt>
                <c:pt idx="1532">
                  <c:v>144.29</c:v>
                </c:pt>
                <c:pt idx="1533">
                  <c:v>144.29</c:v>
                </c:pt>
                <c:pt idx="1534">
                  <c:v>144.16</c:v>
                </c:pt>
                <c:pt idx="1535">
                  <c:v>144</c:v>
                </c:pt>
                <c:pt idx="1536">
                  <c:v>143.82</c:v>
                </c:pt>
                <c:pt idx="1537">
                  <c:v>143.69</c:v>
                </c:pt>
                <c:pt idx="1538">
                  <c:v>143.58000000000001</c:v>
                </c:pt>
                <c:pt idx="1539">
                  <c:v>143.41999999999999</c:v>
                </c:pt>
                <c:pt idx="1540">
                  <c:v>143.41999999999999</c:v>
                </c:pt>
                <c:pt idx="1541">
                  <c:v>143.27000000000001</c:v>
                </c:pt>
                <c:pt idx="1542">
                  <c:v>143.06</c:v>
                </c:pt>
                <c:pt idx="1543">
                  <c:v>142.93</c:v>
                </c:pt>
                <c:pt idx="1544">
                  <c:v>142.85</c:v>
                </c:pt>
                <c:pt idx="1545">
                  <c:v>142.71</c:v>
                </c:pt>
                <c:pt idx="1546">
                  <c:v>142.71</c:v>
                </c:pt>
                <c:pt idx="1547">
                  <c:v>142.54</c:v>
                </c:pt>
                <c:pt idx="1548">
                  <c:v>142.41</c:v>
                </c:pt>
                <c:pt idx="1549">
                  <c:v>142.27000000000001</c:v>
                </c:pt>
                <c:pt idx="1550">
                  <c:v>142.15</c:v>
                </c:pt>
                <c:pt idx="1551">
                  <c:v>141.94999999999999</c:v>
                </c:pt>
                <c:pt idx="1552">
                  <c:v>141.82</c:v>
                </c:pt>
                <c:pt idx="1553">
                  <c:v>141.82</c:v>
                </c:pt>
                <c:pt idx="1554">
                  <c:v>141.65</c:v>
                </c:pt>
                <c:pt idx="1555">
                  <c:v>141.54</c:v>
                </c:pt>
                <c:pt idx="1556">
                  <c:v>141.38</c:v>
                </c:pt>
                <c:pt idx="1557">
                  <c:v>141.25</c:v>
                </c:pt>
                <c:pt idx="1558">
                  <c:v>141.09</c:v>
                </c:pt>
                <c:pt idx="1559">
                  <c:v>141.09</c:v>
                </c:pt>
                <c:pt idx="1560">
                  <c:v>140.97</c:v>
                </c:pt>
                <c:pt idx="1561">
                  <c:v>140.84</c:v>
                </c:pt>
                <c:pt idx="1562">
                  <c:v>140.66</c:v>
                </c:pt>
                <c:pt idx="1563">
                  <c:v>140.52000000000001</c:v>
                </c:pt>
                <c:pt idx="1564">
                  <c:v>140.38</c:v>
                </c:pt>
                <c:pt idx="1565">
                  <c:v>140.27000000000001</c:v>
                </c:pt>
                <c:pt idx="1566">
                  <c:v>140.27000000000001</c:v>
                </c:pt>
                <c:pt idx="1567">
                  <c:v>140.1</c:v>
                </c:pt>
                <c:pt idx="1568">
                  <c:v>139.96</c:v>
                </c:pt>
                <c:pt idx="1569">
                  <c:v>139.84</c:v>
                </c:pt>
                <c:pt idx="1570">
                  <c:v>139.69999999999999</c:v>
                </c:pt>
                <c:pt idx="1571">
                  <c:v>139.57</c:v>
                </c:pt>
                <c:pt idx="1572">
                  <c:v>139.57</c:v>
                </c:pt>
                <c:pt idx="1573">
                  <c:v>139.41</c:v>
                </c:pt>
                <c:pt idx="1574">
                  <c:v>139.25</c:v>
                </c:pt>
                <c:pt idx="1575">
                  <c:v>139.11000000000001</c:v>
                </c:pt>
                <c:pt idx="1576">
                  <c:v>138.97</c:v>
                </c:pt>
                <c:pt idx="1577">
                  <c:v>138.84</c:v>
                </c:pt>
                <c:pt idx="1578">
                  <c:v>138.72</c:v>
                </c:pt>
                <c:pt idx="1579">
                  <c:v>138.72</c:v>
                </c:pt>
                <c:pt idx="1580">
                  <c:v>138.58000000000001</c:v>
                </c:pt>
                <c:pt idx="1581">
                  <c:v>138.4</c:v>
                </c:pt>
                <c:pt idx="1582">
                  <c:v>138.27000000000001</c:v>
                </c:pt>
                <c:pt idx="1583">
                  <c:v>138.16</c:v>
                </c:pt>
                <c:pt idx="1584">
                  <c:v>138.02000000000001</c:v>
                </c:pt>
                <c:pt idx="1585">
                  <c:v>138.02000000000001</c:v>
                </c:pt>
                <c:pt idx="1586">
                  <c:v>137.88999999999999</c:v>
                </c:pt>
                <c:pt idx="1587">
                  <c:v>137.74</c:v>
                </c:pt>
                <c:pt idx="1588">
                  <c:v>137.57</c:v>
                </c:pt>
                <c:pt idx="1589">
                  <c:v>137.46</c:v>
                </c:pt>
                <c:pt idx="1590">
                  <c:v>137.31</c:v>
                </c:pt>
                <c:pt idx="1591">
                  <c:v>137.19999999999999</c:v>
                </c:pt>
                <c:pt idx="1592">
                  <c:v>137.19999999999999</c:v>
                </c:pt>
                <c:pt idx="1593">
                  <c:v>137.05000000000001</c:v>
                </c:pt>
                <c:pt idx="1594">
                  <c:v>136.93</c:v>
                </c:pt>
                <c:pt idx="1595">
                  <c:v>136.77000000000001</c:v>
                </c:pt>
                <c:pt idx="1596">
                  <c:v>136.63999999999999</c:v>
                </c:pt>
                <c:pt idx="1597">
                  <c:v>136.5</c:v>
                </c:pt>
                <c:pt idx="1598">
                  <c:v>136.5</c:v>
                </c:pt>
                <c:pt idx="1599">
                  <c:v>136.36000000000001</c:v>
                </c:pt>
                <c:pt idx="1600">
                  <c:v>136.22</c:v>
                </c:pt>
                <c:pt idx="1601">
                  <c:v>136.07</c:v>
                </c:pt>
                <c:pt idx="1602">
                  <c:v>135.96</c:v>
                </c:pt>
                <c:pt idx="1603">
                  <c:v>135.81</c:v>
                </c:pt>
                <c:pt idx="1604">
                  <c:v>135.66999999999999</c:v>
                </c:pt>
                <c:pt idx="1605">
                  <c:v>135.66999999999999</c:v>
                </c:pt>
                <c:pt idx="1606">
                  <c:v>135.56</c:v>
                </c:pt>
                <c:pt idx="1607">
                  <c:v>135.38999999999999</c:v>
                </c:pt>
                <c:pt idx="1608">
                  <c:v>135.30000000000001</c:v>
                </c:pt>
                <c:pt idx="1609">
                  <c:v>135.12</c:v>
                </c:pt>
                <c:pt idx="1610">
                  <c:v>135</c:v>
                </c:pt>
                <c:pt idx="1611">
                  <c:v>135</c:v>
                </c:pt>
                <c:pt idx="1612">
                  <c:v>134.83000000000001</c:v>
                </c:pt>
                <c:pt idx="1613">
                  <c:v>134.72</c:v>
                </c:pt>
                <c:pt idx="1614">
                  <c:v>134.56</c:v>
                </c:pt>
                <c:pt idx="1615">
                  <c:v>134.47</c:v>
                </c:pt>
                <c:pt idx="1616">
                  <c:v>134.34</c:v>
                </c:pt>
                <c:pt idx="1617">
                  <c:v>134.15</c:v>
                </c:pt>
                <c:pt idx="1618">
                  <c:v>134.15</c:v>
                </c:pt>
                <c:pt idx="1619">
                  <c:v>134.06</c:v>
                </c:pt>
                <c:pt idx="1620">
                  <c:v>133.94</c:v>
                </c:pt>
                <c:pt idx="1621">
                  <c:v>133.76</c:v>
                </c:pt>
                <c:pt idx="1622">
                  <c:v>133.63999999999999</c:v>
                </c:pt>
                <c:pt idx="1623">
                  <c:v>133.55000000000001</c:v>
                </c:pt>
                <c:pt idx="1624">
                  <c:v>133.55000000000001</c:v>
                </c:pt>
                <c:pt idx="1625">
                  <c:v>133.4</c:v>
                </c:pt>
                <c:pt idx="1626">
                  <c:v>133.27000000000001</c:v>
                </c:pt>
                <c:pt idx="1627">
                  <c:v>133.1</c:v>
                </c:pt>
                <c:pt idx="1628">
                  <c:v>132.96</c:v>
                </c:pt>
                <c:pt idx="1629">
                  <c:v>132.87</c:v>
                </c:pt>
                <c:pt idx="1630">
                  <c:v>132.74</c:v>
                </c:pt>
                <c:pt idx="1631">
                  <c:v>132.74</c:v>
                </c:pt>
                <c:pt idx="1632">
                  <c:v>132.62</c:v>
                </c:pt>
                <c:pt idx="1633">
                  <c:v>132.47</c:v>
                </c:pt>
                <c:pt idx="1634">
                  <c:v>132.32</c:v>
                </c:pt>
                <c:pt idx="1635">
                  <c:v>132.18</c:v>
                </c:pt>
                <c:pt idx="1636">
                  <c:v>132.07</c:v>
                </c:pt>
                <c:pt idx="1637">
                  <c:v>132.07</c:v>
                </c:pt>
                <c:pt idx="1638">
                  <c:v>131.91999999999999</c:v>
                </c:pt>
                <c:pt idx="1639">
                  <c:v>131.80000000000001</c:v>
                </c:pt>
                <c:pt idx="1640">
                  <c:v>131.68</c:v>
                </c:pt>
                <c:pt idx="1641">
                  <c:v>131.5</c:v>
                </c:pt>
                <c:pt idx="1642">
                  <c:v>131.35</c:v>
                </c:pt>
                <c:pt idx="1643">
                  <c:v>131.27000000000001</c:v>
                </c:pt>
                <c:pt idx="1644">
                  <c:v>131.27000000000001</c:v>
                </c:pt>
                <c:pt idx="1645">
                  <c:v>131.09</c:v>
                </c:pt>
                <c:pt idx="1646">
                  <c:v>131</c:v>
                </c:pt>
                <c:pt idx="1647">
                  <c:v>130.88999999999999</c:v>
                </c:pt>
                <c:pt idx="1648">
                  <c:v>130.75</c:v>
                </c:pt>
                <c:pt idx="1649">
                  <c:v>130.58000000000001</c:v>
                </c:pt>
                <c:pt idx="1650">
                  <c:v>130.58000000000001</c:v>
                </c:pt>
                <c:pt idx="1651">
                  <c:v>130.47</c:v>
                </c:pt>
                <c:pt idx="1652">
                  <c:v>130.35</c:v>
                </c:pt>
                <c:pt idx="1653">
                  <c:v>130.22</c:v>
                </c:pt>
                <c:pt idx="1654">
                  <c:v>130.06</c:v>
                </c:pt>
                <c:pt idx="1655">
                  <c:v>129.97</c:v>
                </c:pt>
                <c:pt idx="1656">
                  <c:v>129.85</c:v>
                </c:pt>
                <c:pt idx="1657">
                  <c:v>129.85</c:v>
                </c:pt>
                <c:pt idx="1658">
                  <c:v>129.71</c:v>
                </c:pt>
                <c:pt idx="1659">
                  <c:v>129.61000000000001</c:v>
                </c:pt>
                <c:pt idx="1660">
                  <c:v>129.46</c:v>
                </c:pt>
                <c:pt idx="1661">
                  <c:v>129.28</c:v>
                </c:pt>
                <c:pt idx="1662">
                  <c:v>129.16999999999999</c:v>
                </c:pt>
                <c:pt idx="1663">
                  <c:v>129.16999999999999</c:v>
                </c:pt>
                <c:pt idx="1664">
                  <c:v>129.07</c:v>
                </c:pt>
                <c:pt idx="1665">
                  <c:v>128.9</c:v>
                </c:pt>
                <c:pt idx="1666">
                  <c:v>128.79</c:v>
                </c:pt>
                <c:pt idx="1667">
                  <c:v>128.68</c:v>
                </c:pt>
                <c:pt idx="1668">
                  <c:v>128.54</c:v>
                </c:pt>
                <c:pt idx="1669">
                  <c:v>128.38999999999999</c:v>
                </c:pt>
                <c:pt idx="1670">
                  <c:v>128.38999999999999</c:v>
                </c:pt>
                <c:pt idx="1671">
                  <c:v>128.26</c:v>
                </c:pt>
                <c:pt idx="1672">
                  <c:v>128.15</c:v>
                </c:pt>
                <c:pt idx="1673">
                  <c:v>128.04</c:v>
                </c:pt>
                <c:pt idx="1674">
                  <c:v>127.89</c:v>
                </c:pt>
                <c:pt idx="1675">
                  <c:v>127.76</c:v>
                </c:pt>
                <c:pt idx="1676">
                  <c:v>127.76</c:v>
                </c:pt>
                <c:pt idx="1677">
                  <c:v>127.66</c:v>
                </c:pt>
                <c:pt idx="1678">
                  <c:v>127.52</c:v>
                </c:pt>
                <c:pt idx="1679">
                  <c:v>127.39</c:v>
                </c:pt>
                <c:pt idx="1680">
                  <c:v>127.28</c:v>
                </c:pt>
                <c:pt idx="1681">
                  <c:v>127.15</c:v>
                </c:pt>
                <c:pt idx="1682">
                  <c:v>127.15</c:v>
                </c:pt>
                <c:pt idx="1683">
                  <c:v>127.01</c:v>
                </c:pt>
                <c:pt idx="1684">
                  <c:v>126.89</c:v>
                </c:pt>
                <c:pt idx="1685">
                  <c:v>126.77</c:v>
                </c:pt>
                <c:pt idx="1686">
                  <c:v>126.64</c:v>
                </c:pt>
                <c:pt idx="1687">
                  <c:v>126.5</c:v>
                </c:pt>
                <c:pt idx="1688">
                  <c:v>126.4</c:v>
                </c:pt>
                <c:pt idx="1689">
                  <c:v>126.4</c:v>
                </c:pt>
                <c:pt idx="1690">
                  <c:v>126.25</c:v>
                </c:pt>
                <c:pt idx="1691">
                  <c:v>126.13</c:v>
                </c:pt>
                <c:pt idx="1692">
                  <c:v>126.01</c:v>
                </c:pt>
                <c:pt idx="1693">
                  <c:v>125.83</c:v>
                </c:pt>
                <c:pt idx="1694">
                  <c:v>125.76</c:v>
                </c:pt>
                <c:pt idx="1695">
                  <c:v>125.62</c:v>
                </c:pt>
                <c:pt idx="1696">
                  <c:v>125.62</c:v>
                </c:pt>
                <c:pt idx="1697">
                  <c:v>125.51</c:v>
                </c:pt>
                <c:pt idx="1698">
                  <c:v>125.38</c:v>
                </c:pt>
                <c:pt idx="1699">
                  <c:v>125.27</c:v>
                </c:pt>
                <c:pt idx="1700">
                  <c:v>125.13</c:v>
                </c:pt>
                <c:pt idx="1701">
                  <c:v>125.02</c:v>
                </c:pt>
                <c:pt idx="1702">
                  <c:v>125.02</c:v>
                </c:pt>
                <c:pt idx="1703">
                  <c:v>124.88</c:v>
                </c:pt>
                <c:pt idx="1704">
                  <c:v>124.76</c:v>
                </c:pt>
                <c:pt idx="1705">
                  <c:v>124.62</c:v>
                </c:pt>
                <c:pt idx="1706">
                  <c:v>124.49</c:v>
                </c:pt>
                <c:pt idx="1707">
                  <c:v>124.42</c:v>
                </c:pt>
                <c:pt idx="1708">
                  <c:v>124.42</c:v>
                </c:pt>
                <c:pt idx="1709">
                  <c:v>124.28</c:v>
                </c:pt>
                <c:pt idx="1710">
                  <c:v>124.15</c:v>
                </c:pt>
                <c:pt idx="1711">
                  <c:v>123.98</c:v>
                </c:pt>
                <c:pt idx="1712">
                  <c:v>123.89</c:v>
                </c:pt>
                <c:pt idx="1713">
                  <c:v>123.76</c:v>
                </c:pt>
                <c:pt idx="1714">
                  <c:v>123.66</c:v>
                </c:pt>
                <c:pt idx="1715">
                  <c:v>123.66</c:v>
                </c:pt>
                <c:pt idx="1716">
                  <c:v>123.52</c:v>
                </c:pt>
                <c:pt idx="1717">
                  <c:v>123.38</c:v>
                </c:pt>
                <c:pt idx="1718">
                  <c:v>123.3</c:v>
                </c:pt>
                <c:pt idx="1719">
                  <c:v>123.15</c:v>
                </c:pt>
                <c:pt idx="1720">
                  <c:v>123.01</c:v>
                </c:pt>
                <c:pt idx="1721">
                  <c:v>123.01</c:v>
                </c:pt>
                <c:pt idx="1722">
                  <c:v>122.92</c:v>
                </c:pt>
                <c:pt idx="1723">
                  <c:v>122.74</c:v>
                </c:pt>
                <c:pt idx="1724">
                  <c:v>122.68</c:v>
                </c:pt>
                <c:pt idx="1725">
                  <c:v>122.57</c:v>
                </c:pt>
                <c:pt idx="1726">
                  <c:v>122.42</c:v>
                </c:pt>
                <c:pt idx="1727">
                  <c:v>122.33</c:v>
                </c:pt>
                <c:pt idx="1728">
                  <c:v>122.33</c:v>
                </c:pt>
                <c:pt idx="1729">
                  <c:v>122.14</c:v>
                </c:pt>
                <c:pt idx="1730">
                  <c:v>122.06</c:v>
                </c:pt>
                <c:pt idx="1731">
                  <c:v>121.93</c:v>
                </c:pt>
                <c:pt idx="1732">
                  <c:v>121.85</c:v>
                </c:pt>
                <c:pt idx="1733">
                  <c:v>121.68</c:v>
                </c:pt>
                <c:pt idx="1734">
                  <c:v>121.68</c:v>
                </c:pt>
                <c:pt idx="1735">
                  <c:v>121.54</c:v>
                </c:pt>
                <c:pt idx="1736">
                  <c:v>121.47</c:v>
                </c:pt>
                <c:pt idx="1737">
                  <c:v>121.35</c:v>
                </c:pt>
                <c:pt idx="1738">
                  <c:v>121.21</c:v>
                </c:pt>
                <c:pt idx="1739">
                  <c:v>121.11</c:v>
                </c:pt>
                <c:pt idx="1740">
                  <c:v>120.97</c:v>
                </c:pt>
                <c:pt idx="1741">
                  <c:v>120.97</c:v>
                </c:pt>
                <c:pt idx="1742">
                  <c:v>120.88</c:v>
                </c:pt>
                <c:pt idx="1743">
                  <c:v>120.76</c:v>
                </c:pt>
                <c:pt idx="1744">
                  <c:v>120.59</c:v>
                </c:pt>
                <c:pt idx="1745">
                  <c:v>120.51</c:v>
                </c:pt>
                <c:pt idx="1746">
                  <c:v>120.34</c:v>
                </c:pt>
                <c:pt idx="1747">
                  <c:v>120.34</c:v>
                </c:pt>
                <c:pt idx="1748">
                  <c:v>120.24</c:v>
                </c:pt>
                <c:pt idx="1749">
                  <c:v>120.15</c:v>
                </c:pt>
                <c:pt idx="1750">
                  <c:v>120.03</c:v>
                </c:pt>
                <c:pt idx="1751">
                  <c:v>119.88</c:v>
                </c:pt>
                <c:pt idx="1752">
                  <c:v>119.79</c:v>
                </c:pt>
                <c:pt idx="1753">
                  <c:v>119.7</c:v>
                </c:pt>
                <c:pt idx="1754">
                  <c:v>119.7</c:v>
                </c:pt>
                <c:pt idx="1755">
                  <c:v>119.56</c:v>
                </c:pt>
                <c:pt idx="1756">
                  <c:v>119.45</c:v>
                </c:pt>
                <c:pt idx="1757">
                  <c:v>119.28</c:v>
                </c:pt>
                <c:pt idx="1758">
                  <c:v>119.21</c:v>
                </c:pt>
                <c:pt idx="1759">
                  <c:v>119.08</c:v>
                </c:pt>
                <c:pt idx="1760">
                  <c:v>119.08</c:v>
                </c:pt>
                <c:pt idx="1761">
                  <c:v>118.95</c:v>
                </c:pt>
                <c:pt idx="1762">
                  <c:v>118.86</c:v>
                </c:pt>
                <c:pt idx="1763">
                  <c:v>118.78</c:v>
                </c:pt>
                <c:pt idx="1764">
                  <c:v>118.63</c:v>
                </c:pt>
                <c:pt idx="1765">
                  <c:v>118.49</c:v>
                </c:pt>
                <c:pt idx="1766">
                  <c:v>118.35</c:v>
                </c:pt>
                <c:pt idx="1767">
                  <c:v>118.35</c:v>
                </c:pt>
                <c:pt idx="1768">
                  <c:v>118.25</c:v>
                </c:pt>
                <c:pt idx="1769">
                  <c:v>118.15</c:v>
                </c:pt>
                <c:pt idx="1770">
                  <c:v>118.04</c:v>
                </c:pt>
                <c:pt idx="1771">
                  <c:v>117.93</c:v>
                </c:pt>
                <c:pt idx="1772">
                  <c:v>117.78</c:v>
                </c:pt>
                <c:pt idx="1773">
                  <c:v>117.78</c:v>
                </c:pt>
                <c:pt idx="1774">
                  <c:v>117.71</c:v>
                </c:pt>
                <c:pt idx="1775">
                  <c:v>117.55</c:v>
                </c:pt>
                <c:pt idx="1776">
                  <c:v>117.46</c:v>
                </c:pt>
                <c:pt idx="1777">
                  <c:v>117.34</c:v>
                </c:pt>
                <c:pt idx="1778">
                  <c:v>117.22</c:v>
                </c:pt>
                <c:pt idx="1779">
                  <c:v>117.22</c:v>
                </c:pt>
                <c:pt idx="1780">
                  <c:v>117.11</c:v>
                </c:pt>
                <c:pt idx="1781">
                  <c:v>117</c:v>
                </c:pt>
                <c:pt idx="1782">
                  <c:v>116.85</c:v>
                </c:pt>
                <c:pt idx="1783">
                  <c:v>116.77</c:v>
                </c:pt>
                <c:pt idx="1784">
                  <c:v>116.67</c:v>
                </c:pt>
                <c:pt idx="1785">
                  <c:v>116.5</c:v>
                </c:pt>
                <c:pt idx="1786">
                  <c:v>116.5</c:v>
                </c:pt>
                <c:pt idx="1787">
                  <c:v>116.41</c:v>
                </c:pt>
                <c:pt idx="1788">
                  <c:v>116.32</c:v>
                </c:pt>
                <c:pt idx="1789">
                  <c:v>116.2</c:v>
                </c:pt>
                <c:pt idx="1790">
                  <c:v>116.09</c:v>
                </c:pt>
                <c:pt idx="1791">
                  <c:v>115.98</c:v>
                </c:pt>
                <c:pt idx="1792">
                  <c:v>115.98</c:v>
                </c:pt>
                <c:pt idx="1793">
                  <c:v>115.82</c:v>
                </c:pt>
                <c:pt idx="1794">
                  <c:v>115.69</c:v>
                </c:pt>
                <c:pt idx="1795">
                  <c:v>115.62</c:v>
                </c:pt>
                <c:pt idx="1796">
                  <c:v>115.5</c:v>
                </c:pt>
                <c:pt idx="1797">
                  <c:v>115.4</c:v>
                </c:pt>
                <c:pt idx="1798">
                  <c:v>115.3</c:v>
                </c:pt>
                <c:pt idx="1799">
                  <c:v>115.3</c:v>
                </c:pt>
                <c:pt idx="1800">
                  <c:v>115.14</c:v>
                </c:pt>
                <c:pt idx="1801">
                  <c:v>115.08</c:v>
                </c:pt>
                <c:pt idx="1802">
                  <c:v>114.91</c:v>
                </c:pt>
                <c:pt idx="1803">
                  <c:v>114.85</c:v>
                </c:pt>
                <c:pt idx="1804">
                  <c:v>114.71</c:v>
                </c:pt>
                <c:pt idx="1805">
                  <c:v>114.71</c:v>
                </c:pt>
                <c:pt idx="1806">
                  <c:v>114.58</c:v>
                </c:pt>
                <c:pt idx="1807">
                  <c:v>114.5</c:v>
                </c:pt>
                <c:pt idx="1808">
                  <c:v>114.4</c:v>
                </c:pt>
                <c:pt idx="1809">
                  <c:v>114.24</c:v>
                </c:pt>
                <c:pt idx="1810">
                  <c:v>114.15</c:v>
                </c:pt>
                <c:pt idx="1811">
                  <c:v>114.05</c:v>
                </c:pt>
                <c:pt idx="1812">
                  <c:v>114.05</c:v>
                </c:pt>
                <c:pt idx="1813">
                  <c:v>113.96</c:v>
                </c:pt>
                <c:pt idx="1814">
                  <c:v>113.84</c:v>
                </c:pt>
                <c:pt idx="1815">
                  <c:v>113.72</c:v>
                </c:pt>
                <c:pt idx="1816">
                  <c:v>113.62</c:v>
                </c:pt>
                <c:pt idx="1817">
                  <c:v>113.47</c:v>
                </c:pt>
                <c:pt idx="1818">
                  <c:v>113.47</c:v>
                </c:pt>
                <c:pt idx="1819">
                  <c:v>113.39</c:v>
                </c:pt>
                <c:pt idx="1820">
                  <c:v>113.26</c:v>
                </c:pt>
                <c:pt idx="1821">
                  <c:v>113.11</c:v>
                </c:pt>
                <c:pt idx="1822">
                  <c:v>113.01</c:v>
                </c:pt>
                <c:pt idx="1823">
                  <c:v>112.94</c:v>
                </c:pt>
                <c:pt idx="1824">
                  <c:v>112.85</c:v>
                </c:pt>
                <c:pt idx="1825">
                  <c:v>112.85</c:v>
                </c:pt>
                <c:pt idx="1826">
                  <c:v>112.69</c:v>
                </c:pt>
                <c:pt idx="1827">
                  <c:v>112.62</c:v>
                </c:pt>
                <c:pt idx="1828">
                  <c:v>112.51</c:v>
                </c:pt>
                <c:pt idx="1829">
                  <c:v>112.35</c:v>
                </c:pt>
                <c:pt idx="1830">
                  <c:v>112.29</c:v>
                </c:pt>
                <c:pt idx="1831">
                  <c:v>112.29</c:v>
                </c:pt>
                <c:pt idx="1832">
                  <c:v>112.16</c:v>
                </c:pt>
                <c:pt idx="1833">
                  <c:v>112.06</c:v>
                </c:pt>
                <c:pt idx="1834">
                  <c:v>111.96</c:v>
                </c:pt>
                <c:pt idx="1835">
                  <c:v>111.83</c:v>
                </c:pt>
                <c:pt idx="1836">
                  <c:v>111.72</c:v>
                </c:pt>
                <c:pt idx="1837">
                  <c:v>111.63</c:v>
                </c:pt>
                <c:pt idx="1838">
                  <c:v>111.63</c:v>
                </c:pt>
                <c:pt idx="1839">
                  <c:v>111.53</c:v>
                </c:pt>
                <c:pt idx="1840">
                  <c:v>111.42</c:v>
                </c:pt>
                <c:pt idx="1841">
                  <c:v>111.31</c:v>
                </c:pt>
                <c:pt idx="1842">
                  <c:v>111.19</c:v>
                </c:pt>
                <c:pt idx="1843">
                  <c:v>111.07</c:v>
                </c:pt>
                <c:pt idx="1844">
                  <c:v>111.07</c:v>
                </c:pt>
                <c:pt idx="1845">
                  <c:v>110.99</c:v>
                </c:pt>
                <c:pt idx="1846">
                  <c:v>110.87</c:v>
                </c:pt>
                <c:pt idx="1847">
                  <c:v>110.73</c:v>
                </c:pt>
                <c:pt idx="1848">
                  <c:v>110.64</c:v>
                </c:pt>
                <c:pt idx="1849">
                  <c:v>110.51</c:v>
                </c:pt>
                <c:pt idx="1850">
                  <c:v>110.43</c:v>
                </c:pt>
                <c:pt idx="1851">
                  <c:v>110.43</c:v>
                </c:pt>
                <c:pt idx="1852">
                  <c:v>110.28</c:v>
                </c:pt>
                <c:pt idx="1853">
                  <c:v>110.2</c:v>
                </c:pt>
                <c:pt idx="1854">
                  <c:v>110.11</c:v>
                </c:pt>
                <c:pt idx="1855">
                  <c:v>110</c:v>
                </c:pt>
                <c:pt idx="1856">
                  <c:v>109.89</c:v>
                </c:pt>
                <c:pt idx="1857">
                  <c:v>109.89</c:v>
                </c:pt>
                <c:pt idx="1858">
                  <c:v>109.81</c:v>
                </c:pt>
                <c:pt idx="1859">
                  <c:v>109.7</c:v>
                </c:pt>
                <c:pt idx="1860">
                  <c:v>109.6</c:v>
                </c:pt>
                <c:pt idx="1861">
                  <c:v>109.45</c:v>
                </c:pt>
                <c:pt idx="1862">
                  <c:v>109.39</c:v>
                </c:pt>
                <c:pt idx="1863">
                  <c:v>109.22</c:v>
                </c:pt>
                <c:pt idx="1864">
                  <c:v>109.22</c:v>
                </c:pt>
                <c:pt idx="1865">
                  <c:v>109.15</c:v>
                </c:pt>
                <c:pt idx="1866">
                  <c:v>109.06</c:v>
                </c:pt>
                <c:pt idx="1867">
                  <c:v>108.94</c:v>
                </c:pt>
                <c:pt idx="1868">
                  <c:v>108.82</c:v>
                </c:pt>
                <c:pt idx="1869">
                  <c:v>108.72</c:v>
                </c:pt>
                <c:pt idx="1870">
                  <c:v>108.72</c:v>
                </c:pt>
                <c:pt idx="1871">
                  <c:v>108.62</c:v>
                </c:pt>
                <c:pt idx="1872">
                  <c:v>108.49</c:v>
                </c:pt>
                <c:pt idx="1873">
                  <c:v>108.39</c:v>
                </c:pt>
                <c:pt idx="1874">
                  <c:v>108.32</c:v>
                </c:pt>
                <c:pt idx="1875">
                  <c:v>108.2</c:v>
                </c:pt>
                <c:pt idx="1876">
                  <c:v>108.1</c:v>
                </c:pt>
                <c:pt idx="1877">
                  <c:v>108.1</c:v>
                </c:pt>
                <c:pt idx="1878">
                  <c:v>107.98</c:v>
                </c:pt>
                <c:pt idx="1879">
                  <c:v>107.87</c:v>
                </c:pt>
                <c:pt idx="1880">
                  <c:v>107.78</c:v>
                </c:pt>
                <c:pt idx="1881">
                  <c:v>107.67</c:v>
                </c:pt>
                <c:pt idx="1882">
                  <c:v>107.57</c:v>
                </c:pt>
                <c:pt idx="1883">
                  <c:v>107.57</c:v>
                </c:pt>
                <c:pt idx="1884">
                  <c:v>107.46</c:v>
                </c:pt>
                <c:pt idx="1885">
                  <c:v>107.38</c:v>
                </c:pt>
                <c:pt idx="1886">
                  <c:v>107.25</c:v>
                </c:pt>
                <c:pt idx="1887">
                  <c:v>107.13</c:v>
                </c:pt>
                <c:pt idx="1888">
                  <c:v>107.06</c:v>
                </c:pt>
                <c:pt idx="1889">
                  <c:v>106.96</c:v>
                </c:pt>
                <c:pt idx="1890">
                  <c:v>106.96</c:v>
                </c:pt>
                <c:pt idx="1891">
                  <c:v>106.84</c:v>
                </c:pt>
                <c:pt idx="1892">
                  <c:v>106.76</c:v>
                </c:pt>
                <c:pt idx="1893">
                  <c:v>106.67</c:v>
                </c:pt>
                <c:pt idx="1894">
                  <c:v>106.52</c:v>
                </c:pt>
                <c:pt idx="1895">
                  <c:v>106.4</c:v>
                </c:pt>
                <c:pt idx="1896">
                  <c:v>106.4</c:v>
                </c:pt>
                <c:pt idx="1897">
                  <c:v>106.35</c:v>
                </c:pt>
                <c:pt idx="1898">
                  <c:v>106.19</c:v>
                </c:pt>
                <c:pt idx="1899">
                  <c:v>106.14</c:v>
                </c:pt>
                <c:pt idx="1900">
                  <c:v>106.06</c:v>
                </c:pt>
                <c:pt idx="1901">
                  <c:v>105.9</c:v>
                </c:pt>
                <c:pt idx="1902">
                  <c:v>105.83</c:v>
                </c:pt>
                <c:pt idx="1903">
                  <c:v>105.83</c:v>
                </c:pt>
                <c:pt idx="1904">
                  <c:v>105.74</c:v>
                </c:pt>
                <c:pt idx="1905">
                  <c:v>105.61</c:v>
                </c:pt>
                <c:pt idx="1906">
                  <c:v>105.53</c:v>
                </c:pt>
                <c:pt idx="1907">
                  <c:v>105.42</c:v>
                </c:pt>
                <c:pt idx="1908">
                  <c:v>105.34</c:v>
                </c:pt>
                <c:pt idx="1909">
                  <c:v>105.34</c:v>
                </c:pt>
                <c:pt idx="1910">
                  <c:v>105.22</c:v>
                </c:pt>
                <c:pt idx="1911">
                  <c:v>105.11</c:v>
                </c:pt>
                <c:pt idx="1912">
                  <c:v>105.02</c:v>
                </c:pt>
                <c:pt idx="1913">
                  <c:v>104.91</c:v>
                </c:pt>
                <c:pt idx="1914">
                  <c:v>104.86</c:v>
                </c:pt>
                <c:pt idx="1915">
                  <c:v>104.68</c:v>
                </c:pt>
                <c:pt idx="1916">
                  <c:v>104.68</c:v>
                </c:pt>
                <c:pt idx="1917">
                  <c:v>104.61</c:v>
                </c:pt>
                <c:pt idx="1918">
                  <c:v>104.49</c:v>
                </c:pt>
                <c:pt idx="1919">
                  <c:v>104.43</c:v>
                </c:pt>
                <c:pt idx="1920">
                  <c:v>104.29</c:v>
                </c:pt>
                <c:pt idx="1921">
                  <c:v>104.21</c:v>
                </c:pt>
                <c:pt idx="1922">
                  <c:v>104.21</c:v>
                </c:pt>
                <c:pt idx="1923">
                  <c:v>104.09</c:v>
                </c:pt>
                <c:pt idx="1924">
                  <c:v>103.99</c:v>
                </c:pt>
                <c:pt idx="1925">
                  <c:v>103.93</c:v>
                </c:pt>
                <c:pt idx="1926">
                  <c:v>103.78</c:v>
                </c:pt>
                <c:pt idx="1927">
                  <c:v>103.7</c:v>
                </c:pt>
                <c:pt idx="1928">
                  <c:v>103.61</c:v>
                </c:pt>
                <c:pt idx="1929">
                  <c:v>103.61</c:v>
                </c:pt>
                <c:pt idx="1930">
                  <c:v>103.48</c:v>
                </c:pt>
                <c:pt idx="1931">
                  <c:v>103.42</c:v>
                </c:pt>
                <c:pt idx="1932">
                  <c:v>103.28</c:v>
                </c:pt>
                <c:pt idx="1933">
                  <c:v>103.2</c:v>
                </c:pt>
                <c:pt idx="1934">
                  <c:v>103.12</c:v>
                </c:pt>
                <c:pt idx="1935">
                  <c:v>103.12</c:v>
                </c:pt>
                <c:pt idx="1936">
                  <c:v>103</c:v>
                </c:pt>
                <c:pt idx="1937">
                  <c:v>102.94</c:v>
                </c:pt>
                <c:pt idx="1938">
                  <c:v>102.83</c:v>
                </c:pt>
                <c:pt idx="1939">
                  <c:v>102.68</c:v>
                </c:pt>
                <c:pt idx="1940">
                  <c:v>102.63</c:v>
                </c:pt>
                <c:pt idx="1941">
                  <c:v>102.63</c:v>
                </c:pt>
                <c:pt idx="1942">
                  <c:v>102.56</c:v>
                </c:pt>
                <c:pt idx="1943">
                  <c:v>102.44</c:v>
                </c:pt>
                <c:pt idx="1944">
                  <c:v>102.35</c:v>
                </c:pt>
                <c:pt idx="1945">
                  <c:v>102.23</c:v>
                </c:pt>
                <c:pt idx="1946">
                  <c:v>102.09</c:v>
                </c:pt>
                <c:pt idx="1947">
                  <c:v>102.03</c:v>
                </c:pt>
                <c:pt idx="1948">
                  <c:v>102.03</c:v>
                </c:pt>
                <c:pt idx="1949">
                  <c:v>101.91</c:v>
                </c:pt>
                <c:pt idx="1950">
                  <c:v>101.85</c:v>
                </c:pt>
                <c:pt idx="1951">
                  <c:v>101.75</c:v>
                </c:pt>
                <c:pt idx="1952">
                  <c:v>101.65</c:v>
                </c:pt>
                <c:pt idx="1953">
                  <c:v>101.53</c:v>
                </c:pt>
                <c:pt idx="1954">
                  <c:v>101.53</c:v>
                </c:pt>
                <c:pt idx="1955">
                  <c:v>101.42</c:v>
                </c:pt>
                <c:pt idx="1956">
                  <c:v>101.37</c:v>
                </c:pt>
                <c:pt idx="1957">
                  <c:v>101.27</c:v>
                </c:pt>
                <c:pt idx="1958">
                  <c:v>101.14</c:v>
                </c:pt>
                <c:pt idx="1959">
                  <c:v>101.07</c:v>
                </c:pt>
                <c:pt idx="1960">
                  <c:v>100.98</c:v>
                </c:pt>
                <c:pt idx="1961">
                  <c:v>100.98</c:v>
                </c:pt>
                <c:pt idx="1962">
                  <c:v>100.84</c:v>
                </c:pt>
                <c:pt idx="1963">
                  <c:v>100.75</c:v>
                </c:pt>
                <c:pt idx="1964">
                  <c:v>100.66</c:v>
                </c:pt>
                <c:pt idx="1965">
                  <c:v>100.61</c:v>
                </c:pt>
                <c:pt idx="1966">
                  <c:v>100.51</c:v>
                </c:pt>
                <c:pt idx="1967">
                  <c:v>100.51</c:v>
                </c:pt>
                <c:pt idx="1968">
                  <c:v>100.36</c:v>
                </c:pt>
                <c:pt idx="1969">
                  <c:v>100.28</c:v>
                </c:pt>
                <c:pt idx="1970">
                  <c:v>100.2</c:v>
                </c:pt>
                <c:pt idx="1971">
                  <c:v>100.05</c:v>
                </c:pt>
                <c:pt idx="1972">
                  <c:v>99.96</c:v>
                </c:pt>
                <c:pt idx="1973">
                  <c:v>99.92</c:v>
                </c:pt>
                <c:pt idx="1974">
                  <c:v>99.92</c:v>
                </c:pt>
                <c:pt idx="1975">
                  <c:v>99.84</c:v>
                </c:pt>
                <c:pt idx="1976">
                  <c:v>99.72</c:v>
                </c:pt>
                <c:pt idx="1977">
                  <c:v>99.63</c:v>
                </c:pt>
                <c:pt idx="1978">
                  <c:v>99.5</c:v>
                </c:pt>
                <c:pt idx="1979">
                  <c:v>99.4</c:v>
                </c:pt>
                <c:pt idx="1980">
                  <c:v>99.4</c:v>
                </c:pt>
                <c:pt idx="1981">
                  <c:v>99.36</c:v>
                </c:pt>
                <c:pt idx="1982">
                  <c:v>99.23</c:v>
                </c:pt>
                <c:pt idx="1983">
                  <c:v>99.17</c:v>
                </c:pt>
                <c:pt idx="1984">
                  <c:v>99.03</c:v>
                </c:pt>
                <c:pt idx="1985">
                  <c:v>98.94</c:v>
                </c:pt>
                <c:pt idx="1986">
                  <c:v>98.86</c:v>
                </c:pt>
                <c:pt idx="1987">
                  <c:v>98.86</c:v>
                </c:pt>
                <c:pt idx="1988">
                  <c:v>98.78</c:v>
                </c:pt>
                <c:pt idx="1989">
                  <c:v>98.65</c:v>
                </c:pt>
                <c:pt idx="1990">
                  <c:v>98.57</c:v>
                </c:pt>
                <c:pt idx="1991">
                  <c:v>98.48</c:v>
                </c:pt>
                <c:pt idx="1992">
                  <c:v>98.36</c:v>
                </c:pt>
                <c:pt idx="1993">
                  <c:v>98.36</c:v>
                </c:pt>
                <c:pt idx="1994">
                  <c:v>98.27</c:v>
                </c:pt>
                <c:pt idx="1995">
                  <c:v>98.2</c:v>
                </c:pt>
                <c:pt idx="1996">
                  <c:v>98.07</c:v>
                </c:pt>
                <c:pt idx="1997">
                  <c:v>98.01</c:v>
                </c:pt>
                <c:pt idx="1998">
                  <c:v>97.94</c:v>
                </c:pt>
                <c:pt idx="1999">
                  <c:v>97.83</c:v>
                </c:pt>
                <c:pt idx="2000">
                  <c:v>97.83</c:v>
                </c:pt>
                <c:pt idx="2001">
                  <c:v>97.72</c:v>
                </c:pt>
                <c:pt idx="2002">
                  <c:v>97.63</c:v>
                </c:pt>
                <c:pt idx="2003">
                  <c:v>97.58</c:v>
                </c:pt>
                <c:pt idx="2004">
                  <c:v>97.5</c:v>
                </c:pt>
                <c:pt idx="2005">
                  <c:v>97.34</c:v>
                </c:pt>
                <c:pt idx="2006">
                  <c:v>97.34</c:v>
                </c:pt>
                <c:pt idx="2007">
                  <c:v>97.3</c:v>
                </c:pt>
                <c:pt idx="2008">
                  <c:v>97.15</c:v>
                </c:pt>
                <c:pt idx="2009">
                  <c:v>97.09</c:v>
                </c:pt>
                <c:pt idx="2010">
                  <c:v>96.97</c:v>
                </c:pt>
                <c:pt idx="2011">
                  <c:v>96.93</c:v>
                </c:pt>
                <c:pt idx="2012">
                  <c:v>96.81</c:v>
                </c:pt>
                <c:pt idx="2013">
                  <c:v>96.81</c:v>
                </c:pt>
                <c:pt idx="2014">
                  <c:v>96.75</c:v>
                </c:pt>
                <c:pt idx="2015">
                  <c:v>96.64</c:v>
                </c:pt>
                <c:pt idx="2016">
                  <c:v>96.55</c:v>
                </c:pt>
                <c:pt idx="2017">
                  <c:v>96.49</c:v>
                </c:pt>
                <c:pt idx="2018">
                  <c:v>96.37</c:v>
                </c:pt>
                <c:pt idx="2019">
                  <c:v>96.37</c:v>
                </c:pt>
                <c:pt idx="2020">
                  <c:v>96.25</c:v>
                </c:pt>
                <c:pt idx="2021">
                  <c:v>96.18</c:v>
                </c:pt>
                <c:pt idx="2022">
                  <c:v>96.08</c:v>
                </c:pt>
                <c:pt idx="2023">
                  <c:v>95.97</c:v>
                </c:pt>
                <c:pt idx="2024">
                  <c:v>95.92</c:v>
                </c:pt>
                <c:pt idx="2025">
                  <c:v>95.81</c:v>
                </c:pt>
                <c:pt idx="2026">
                  <c:v>95.81</c:v>
                </c:pt>
                <c:pt idx="2027">
                  <c:v>95.7</c:v>
                </c:pt>
                <c:pt idx="2028">
                  <c:v>95.66</c:v>
                </c:pt>
                <c:pt idx="2029">
                  <c:v>95.56</c:v>
                </c:pt>
                <c:pt idx="2030">
                  <c:v>95.42</c:v>
                </c:pt>
                <c:pt idx="2031">
                  <c:v>95.38</c:v>
                </c:pt>
                <c:pt idx="2032">
                  <c:v>95.38</c:v>
                </c:pt>
                <c:pt idx="2033">
                  <c:v>95.28</c:v>
                </c:pt>
                <c:pt idx="2034">
                  <c:v>95.18</c:v>
                </c:pt>
                <c:pt idx="2035">
                  <c:v>95.11</c:v>
                </c:pt>
                <c:pt idx="2036">
                  <c:v>95.02</c:v>
                </c:pt>
                <c:pt idx="2037">
                  <c:v>94.94</c:v>
                </c:pt>
                <c:pt idx="2038">
                  <c:v>94.8</c:v>
                </c:pt>
                <c:pt idx="2039">
                  <c:v>94.8</c:v>
                </c:pt>
                <c:pt idx="2040">
                  <c:v>94.76</c:v>
                </c:pt>
                <c:pt idx="2041">
                  <c:v>94.64</c:v>
                </c:pt>
                <c:pt idx="2042">
                  <c:v>94.57</c:v>
                </c:pt>
                <c:pt idx="2043">
                  <c:v>94.46</c:v>
                </c:pt>
                <c:pt idx="2044">
                  <c:v>94.35</c:v>
                </c:pt>
                <c:pt idx="2045">
                  <c:v>94.35</c:v>
                </c:pt>
                <c:pt idx="2046">
                  <c:v>94.32</c:v>
                </c:pt>
                <c:pt idx="2047">
                  <c:v>94.22</c:v>
                </c:pt>
                <c:pt idx="2048">
                  <c:v>94.13</c:v>
                </c:pt>
                <c:pt idx="2049">
                  <c:v>94.04</c:v>
                </c:pt>
                <c:pt idx="2050">
                  <c:v>93.98</c:v>
                </c:pt>
                <c:pt idx="2051">
                  <c:v>93.98</c:v>
                </c:pt>
                <c:pt idx="2052">
                  <c:v>93.84</c:v>
                </c:pt>
                <c:pt idx="2053">
                  <c:v>93.74</c:v>
                </c:pt>
                <c:pt idx="2054">
                  <c:v>93.67</c:v>
                </c:pt>
                <c:pt idx="2055">
                  <c:v>93.58</c:v>
                </c:pt>
                <c:pt idx="2056">
                  <c:v>93.5</c:v>
                </c:pt>
                <c:pt idx="2057">
                  <c:v>93.36</c:v>
                </c:pt>
                <c:pt idx="2058">
                  <c:v>93.36</c:v>
                </c:pt>
                <c:pt idx="2059">
                  <c:v>93.3</c:v>
                </c:pt>
                <c:pt idx="2060">
                  <c:v>93.23</c:v>
                </c:pt>
                <c:pt idx="2061">
                  <c:v>93.18</c:v>
                </c:pt>
                <c:pt idx="2062">
                  <c:v>93.07</c:v>
                </c:pt>
                <c:pt idx="2063">
                  <c:v>92.99</c:v>
                </c:pt>
                <c:pt idx="2064">
                  <c:v>92.86</c:v>
                </c:pt>
                <c:pt idx="2065">
                  <c:v>92.86</c:v>
                </c:pt>
                <c:pt idx="2066">
                  <c:v>92.79</c:v>
                </c:pt>
                <c:pt idx="2067">
                  <c:v>92.74</c:v>
                </c:pt>
                <c:pt idx="2068">
                  <c:v>92.65</c:v>
                </c:pt>
                <c:pt idx="2069">
                  <c:v>92.53</c:v>
                </c:pt>
                <c:pt idx="2070">
                  <c:v>92.47</c:v>
                </c:pt>
                <c:pt idx="2071">
                  <c:v>92.47</c:v>
                </c:pt>
                <c:pt idx="2072">
                  <c:v>92.39</c:v>
                </c:pt>
                <c:pt idx="2073">
                  <c:v>92.28</c:v>
                </c:pt>
                <c:pt idx="2074">
                  <c:v>92.21</c:v>
                </c:pt>
                <c:pt idx="2075">
                  <c:v>92.09</c:v>
                </c:pt>
                <c:pt idx="2076">
                  <c:v>91.98</c:v>
                </c:pt>
                <c:pt idx="2077">
                  <c:v>91.98</c:v>
                </c:pt>
                <c:pt idx="2078">
                  <c:v>91.93</c:v>
                </c:pt>
                <c:pt idx="2079">
                  <c:v>91.86</c:v>
                </c:pt>
                <c:pt idx="2080">
                  <c:v>91.72</c:v>
                </c:pt>
                <c:pt idx="2081">
                  <c:v>91.68</c:v>
                </c:pt>
                <c:pt idx="2082">
                  <c:v>91.6</c:v>
                </c:pt>
                <c:pt idx="2083">
                  <c:v>91.49</c:v>
                </c:pt>
                <c:pt idx="2084">
                  <c:v>91.49</c:v>
                </c:pt>
                <c:pt idx="2085">
                  <c:v>91.42</c:v>
                </c:pt>
                <c:pt idx="2086">
                  <c:v>91.31</c:v>
                </c:pt>
                <c:pt idx="2087">
                  <c:v>91.25</c:v>
                </c:pt>
                <c:pt idx="2088">
                  <c:v>91.19</c:v>
                </c:pt>
                <c:pt idx="2089">
                  <c:v>91.11</c:v>
                </c:pt>
                <c:pt idx="2090">
                  <c:v>90.98</c:v>
                </c:pt>
                <c:pt idx="2091">
                  <c:v>90.98</c:v>
                </c:pt>
                <c:pt idx="2092">
                  <c:v>90.91</c:v>
                </c:pt>
                <c:pt idx="2093">
                  <c:v>90.83</c:v>
                </c:pt>
                <c:pt idx="2094">
                  <c:v>90.7</c:v>
                </c:pt>
                <c:pt idx="2095">
                  <c:v>90.68</c:v>
                </c:pt>
                <c:pt idx="2096">
                  <c:v>90.57</c:v>
                </c:pt>
                <c:pt idx="2097">
                  <c:v>90.57</c:v>
                </c:pt>
                <c:pt idx="2098">
                  <c:v>90.53</c:v>
                </c:pt>
                <c:pt idx="2099">
                  <c:v>90.43</c:v>
                </c:pt>
                <c:pt idx="2100">
                  <c:v>90.34</c:v>
                </c:pt>
                <c:pt idx="2101">
                  <c:v>90.21</c:v>
                </c:pt>
                <c:pt idx="2102">
                  <c:v>90.18</c:v>
                </c:pt>
                <c:pt idx="2103">
                  <c:v>90.09</c:v>
                </c:pt>
                <c:pt idx="2104">
                  <c:v>90.09</c:v>
                </c:pt>
                <c:pt idx="2105">
                  <c:v>90.01</c:v>
                </c:pt>
                <c:pt idx="2106">
                  <c:v>89.9</c:v>
                </c:pt>
                <c:pt idx="2107">
                  <c:v>89.81</c:v>
                </c:pt>
                <c:pt idx="2108">
                  <c:v>89.76</c:v>
                </c:pt>
                <c:pt idx="2109">
                  <c:v>89.69</c:v>
                </c:pt>
                <c:pt idx="2110">
                  <c:v>89.69</c:v>
                </c:pt>
                <c:pt idx="2111">
                  <c:v>89.55</c:v>
                </c:pt>
                <c:pt idx="2112">
                  <c:v>89.49</c:v>
                </c:pt>
                <c:pt idx="2113">
                  <c:v>89.43</c:v>
                </c:pt>
                <c:pt idx="2114">
                  <c:v>89.35</c:v>
                </c:pt>
                <c:pt idx="2115">
                  <c:v>89.21</c:v>
                </c:pt>
                <c:pt idx="2116">
                  <c:v>89.17</c:v>
                </c:pt>
                <c:pt idx="2117">
                  <c:v>89.17</c:v>
                </c:pt>
                <c:pt idx="2118">
                  <c:v>89.07</c:v>
                </c:pt>
                <c:pt idx="2119">
                  <c:v>88.97</c:v>
                </c:pt>
                <c:pt idx="2120">
                  <c:v>88.92</c:v>
                </c:pt>
                <c:pt idx="2121">
                  <c:v>88.85</c:v>
                </c:pt>
                <c:pt idx="2122">
                  <c:v>88.76</c:v>
                </c:pt>
                <c:pt idx="2123">
                  <c:v>88.76</c:v>
                </c:pt>
                <c:pt idx="2124">
                  <c:v>88.69</c:v>
                </c:pt>
                <c:pt idx="2125">
                  <c:v>88.59</c:v>
                </c:pt>
                <c:pt idx="2126">
                  <c:v>88.54</c:v>
                </c:pt>
                <c:pt idx="2127">
                  <c:v>88.4</c:v>
                </c:pt>
                <c:pt idx="2128">
                  <c:v>88.33</c:v>
                </c:pt>
                <c:pt idx="2129">
                  <c:v>88.33</c:v>
                </c:pt>
                <c:pt idx="2130">
                  <c:v>88.24</c:v>
                </c:pt>
                <c:pt idx="2131">
                  <c:v>88.14</c:v>
                </c:pt>
                <c:pt idx="2132">
                  <c:v>88.1</c:v>
                </c:pt>
                <c:pt idx="2133">
                  <c:v>87.99</c:v>
                </c:pt>
                <c:pt idx="2134">
                  <c:v>87.94</c:v>
                </c:pt>
                <c:pt idx="2135">
                  <c:v>87.84</c:v>
                </c:pt>
                <c:pt idx="2136">
                  <c:v>87.84</c:v>
                </c:pt>
                <c:pt idx="2137">
                  <c:v>87.78</c:v>
                </c:pt>
                <c:pt idx="2138">
                  <c:v>87.68</c:v>
                </c:pt>
                <c:pt idx="2139">
                  <c:v>87.6</c:v>
                </c:pt>
                <c:pt idx="2140">
                  <c:v>87.54</c:v>
                </c:pt>
                <c:pt idx="2141">
                  <c:v>87.47</c:v>
                </c:pt>
                <c:pt idx="2142">
                  <c:v>87.47</c:v>
                </c:pt>
                <c:pt idx="2143">
                  <c:v>87.35</c:v>
                </c:pt>
                <c:pt idx="2144">
                  <c:v>87.3</c:v>
                </c:pt>
                <c:pt idx="2145">
                  <c:v>87.22</c:v>
                </c:pt>
                <c:pt idx="2146">
                  <c:v>87.15</c:v>
                </c:pt>
                <c:pt idx="2147">
                  <c:v>87.06</c:v>
                </c:pt>
                <c:pt idx="2148">
                  <c:v>86.97</c:v>
                </c:pt>
                <c:pt idx="2149">
                  <c:v>86.97</c:v>
                </c:pt>
                <c:pt idx="2150">
                  <c:v>86.89</c:v>
                </c:pt>
                <c:pt idx="2151">
                  <c:v>86.8</c:v>
                </c:pt>
                <c:pt idx="2152">
                  <c:v>86.75</c:v>
                </c:pt>
                <c:pt idx="2153">
                  <c:v>86.6</c:v>
                </c:pt>
                <c:pt idx="2154">
                  <c:v>86.58</c:v>
                </c:pt>
                <c:pt idx="2155">
                  <c:v>86.58</c:v>
                </c:pt>
                <c:pt idx="2156">
                  <c:v>86.49</c:v>
                </c:pt>
                <c:pt idx="2157">
                  <c:v>86.38</c:v>
                </c:pt>
                <c:pt idx="2158">
                  <c:v>86.34</c:v>
                </c:pt>
                <c:pt idx="2159">
                  <c:v>86.25</c:v>
                </c:pt>
                <c:pt idx="2160">
                  <c:v>86.13</c:v>
                </c:pt>
                <c:pt idx="2161">
                  <c:v>86.06</c:v>
                </c:pt>
                <c:pt idx="2162">
                  <c:v>86.06</c:v>
                </c:pt>
                <c:pt idx="2163">
                  <c:v>85.99</c:v>
                </c:pt>
                <c:pt idx="2164">
                  <c:v>85.9</c:v>
                </c:pt>
                <c:pt idx="2165">
                  <c:v>85.82</c:v>
                </c:pt>
                <c:pt idx="2166">
                  <c:v>85.74</c:v>
                </c:pt>
                <c:pt idx="2167">
                  <c:v>85.69</c:v>
                </c:pt>
                <c:pt idx="2168">
                  <c:v>85.69</c:v>
                </c:pt>
                <c:pt idx="2169">
                  <c:v>85.62</c:v>
                </c:pt>
                <c:pt idx="2170">
                  <c:v>85.49</c:v>
                </c:pt>
                <c:pt idx="2171">
                  <c:v>85.47</c:v>
                </c:pt>
                <c:pt idx="2172">
                  <c:v>85.37</c:v>
                </c:pt>
                <c:pt idx="2173">
                  <c:v>85.28</c:v>
                </c:pt>
                <c:pt idx="2174">
                  <c:v>85.23</c:v>
                </c:pt>
                <c:pt idx="2175">
                  <c:v>85.23</c:v>
                </c:pt>
                <c:pt idx="2176">
                  <c:v>85.14</c:v>
                </c:pt>
                <c:pt idx="2177">
                  <c:v>85.03</c:v>
                </c:pt>
                <c:pt idx="2178">
                  <c:v>84.97</c:v>
                </c:pt>
                <c:pt idx="2179">
                  <c:v>84.9</c:v>
                </c:pt>
                <c:pt idx="2180">
                  <c:v>84.86</c:v>
                </c:pt>
                <c:pt idx="2181">
                  <c:v>84.86</c:v>
                </c:pt>
                <c:pt idx="2182">
                  <c:v>84.74</c:v>
                </c:pt>
                <c:pt idx="2183">
                  <c:v>84.68</c:v>
                </c:pt>
                <c:pt idx="2184">
                  <c:v>84.57</c:v>
                </c:pt>
                <c:pt idx="2185">
                  <c:v>84.53</c:v>
                </c:pt>
                <c:pt idx="2186">
                  <c:v>84.46</c:v>
                </c:pt>
                <c:pt idx="2187">
                  <c:v>84.38</c:v>
                </c:pt>
                <c:pt idx="2188">
                  <c:v>84.38</c:v>
                </c:pt>
                <c:pt idx="2189">
                  <c:v>84.26</c:v>
                </c:pt>
                <c:pt idx="2190">
                  <c:v>84.18</c:v>
                </c:pt>
                <c:pt idx="2191">
                  <c:v>84.11</c:v>
                </c:pt>
                <c:pt idx="2192">
                  <c:v>84.04</c:v>
                </c:pt>
                <c:pt idx="2193">
                  <c:v>84</c:v>
                </c:pt>
                <c:pt idx="2194">
                  <c:v>84</c:v>
                </c:pt>
                <c:pt idx="2195">
                  <c:v>83.91</c:v>
                </c:pt>
                <c:pt idx="2196">
                  <c:v>83.81</c:v>
                </c:pt>
                <c:pt idx="2197">
                  <c:v>83.75</c:v>
                </c:pt>
                <c:pt idx="2198">
                  <c:v>83.7</c:v>
                </c:pt>
                <c:pt idx="2199">
                  <c:v>83.56</c:v>
                </c:pt>
                <c:pt idx="2200">
                  <c:v>83.53</c:v>
                </c:pt>
                <c:pt idx="2201">
                  <c:v>83.53</c:v>
                </c:pt>
                <c:pt idx="2202">
                  <c:v>83.46</c:v>
                </c:pt>
                <c:pt idx="2203">
                  <c:v>83.36</c:v>
                </c:pt>
                <c:pt idx="2204">
                  <c:v>83.31</c:v>
                </c:pt>
                <c:pt idx="2205">
                  <c:v>83.22</c:v>
                </c:pt>
                <c:pt idx="2206">
                  <c:v>83.11</c:v>
                </c:pt>
                <c:pt idx="2207">
                  <c:v>83.11</c:v>
                </c:pt>
                <c:pt idx="2208">
                  <c:v>83.07</c:v>
                </c:pt>
                <c:pt idx="2209">
                  <c:v>82.99</c:v>
                </c:pt>
                <c:pt idx="2210">
                  <c:v>82.88</c:v>
                </c:pt>
                <c:pt idx="2211">
                  <c:v>82.87</c:v>
                </c:pt>
                <c:pt idx="2212">
                  <c:v>82.77</c:v>
                </c:pt>
                <c:pt idx="2213">
                  <c:v>82.69</c:v>
                </c:pt>
                <c:pt idx="2214">
                  <c:v>82.69</c:v>
                </c:pt>
                <c:pt idx="2215">
                  <c:v>82.57</c:v>
                </c:pt>
                <c:pt idx="2216">
                  <c:v>82.56</c:v>
                </c:pt>
                <c:pt idx="2217">
                  <c:v>82.44</c:v>
                </c:pt>
                <c:pt idx="2218">
                  <c:v>82.34</c:v>
                </c:pt>
                <c:pt idx="2219">
                  <c:v>82.32</c:v>
                </c:pt>
                <c:pt idx="2220">
                  <c:v>82.32</c:v>
                </c:pt>
                <c:pt idx="2221">
                  <c:v>82.2</c:v>
                </c:pt>
                <c:pt idx="2222">
                  <c:v>82.16</c:v>
                </c:pt>
                <c:pt idx="2223">
                  <c:v>82.06</c:v>
                </c:pt>
                <c:pt idx="2224">
                  <c:v>82.01</c:v>
                </c:pt>
                <c:pt idx="2225">
                  <c:v>81.91</c:v>
                </c:pt>
                <c:pt idx="2226">
                  <c:v>81.88</c:v>
                </c:pt>
                <c:pt idx="2227">
                  <c:v>81.88</c:v>
                </c:pt>
                <c:pt idx="2228">
                  <c:v>81.77</c:v>
                </c:pt>
                <c:pt idx="2229">
                  <c:v>81.73</c:v>
                </c:pt>
                <c:pt idx="2230">
                  <c:v>81.63</c:v>
                </c:pt>
                <c:pt idx="2231">
                  <c:v>81.56</c:v>
                </c:pt>
                <c:pt idx="2232">
                  <c:v>81.52</c:v>
                </c:pt>
                <c:pt idx="2233">
                  <c:v>81.52</c:v>
                </c:pt>
                <c:pt idx="2234">
                  <c:v>81.38</c:v>
                </c:pt>
                <c:pt idx="2235">
                  <c:v>81.349999999999994</c:v>
                </c:pt>
                <c:pt idx="2236">
                  <c:v>81.28</c:v>
                </c:pt>
                <c:pt idx="2237">
                  <c:v>81.19</c:v>
                </c:pt>
                <c:pt idx="2238">
                  <c:v>81.13</c:v>
                </c:pt>
                <c:pt idx="2239">
                  <c:v>81.06</c:v>
                </c:pt>
                <c:pt idx="2240">
                  <c:v>81.06</c:v>
                </c:pt>
                <c:pt idx="2241">
                  <c:v>81</c:v>
                </c:pt>
                <c:pt idx="2242">
                  <c:v>80.900000000000006</c:v>
                </c:pt>
                <c:pt idx="2243">
                  <c:v>80.849999999999994</c:v>
                </c:pt>
                <c:pt idx="2244">
                  <c:v>80.760000000000005</c:v>
                </c:pt>
                <c:pt idx="2245">
                  <c:v>80.67</c:v>
                </c:pt>
                <c:pt idx="2246">
                  <c:v>80.67</c:v>
                </c:pt>
                <c:pt idx="2247">
                  <c:v>80.650000000000006</c:v>
                </c:pt>
                <c:pt idx="2248">
                  <c:v>80.510000000000005</c:v>
                </c:pt>
                <c:pt idx="2249">
                  <c:v>80.47</c:v>
                </c:pt>
                <c:pt idx="2250">
                  <c:v>80.39</c:v>
                </c:pt>
                <c:pt idx="2251">
                  <c:v>80.34</c:v>
                </c:pt>
                <c:pt idx="2252">
                  <c:v>80.27</c:v>
                </c:pt>
                <c:pt idx="2253">
                  <c:v>80.27</c:v>
                </c:pt>
                <c:pt idx="2254">
                  <c:v>80.2</c:v>
                </c:pt>
                <c:pt idx="2255">
                  <c:v>80.069999999999993</c:v>
                </c:pt>
                <c:pt idx="2256">
                  <c:v>80.040000000000006</c:v>
                </c:pt>
                <c:pt idx="2257">
                  <c:v>79.98</c:v>
                </c:pt>
                <c:pt idx="2258">
                  <c:v>79.930000000000007</c:v>
                </c:pt>
                <c:pt idx="2259">
                  <c:v>79.930000000000007</c:v>
                </c:pt>
                <c:pt idx="2260">
                  <c:v>79.84</c:v>
                </c:pt>
                <c:pt idx="2261">
                  <c:v>79.760000000000005</c:v>
                </c:pt>
                <c:pt idx="2262">
                  <c:v>79.680000000000007</c:v>
                </c:pt>
                <c:pt idx="2263">
                  <c:v>79.56</c:v>
                </c:pt>
                <c:pt idx="2264">
                  <c:v>79.48</c:v>
                </c:pt>
                <c:pt idx="2265">
                  <c:v>79.48</c:v>
                </c:pt>
                <c:pt idx="2266">
                  <c:v>79.42</c:v>
                </c:pt>
                <c:pt idx="2267">
                  <c:v>79.41</c:v>
                </c:pt>
                <c:pt idx="2268">
                  <c:v>79.290000000000006</c:v>
                </c:pt>
                <c:pt idx="2269">
                  <c:v>79.25</c:v>
                </c:pt>
                <c:pt idx="2270">
                  <c:v>79.150000000000006</c:v>
                </c:pt>
                <c:pt idx="2271">
                  <c:v>79.11</c:v>
                </c:pt>
                <c:pt idx="2272">
                  <c:v>79.11</c:v>
                </c:pt>
                <c:pt idx="2273">
                  <c:v>79.010000000000005</c:v>
                </c:pt>
                <c:pt idx="2274">
                  <c:v>78.98</c:v>
                </c:pt>
                <c:pt idx="2275">
                  <c:v>78.91</c:v>
                </c:pt>
                <c:pt idx="2276">
                  <c:v>78.819999999999993</c:v>
                </c:pt>
                <c:pt idx="2277">
                  <c:v>78.77</c:v>
                </c:pt>
                <c:pt idx="2278">
                  <c:v>78.77</c:v>
                </c:pt>
                <c:pt idx="2279">
                  <c:v>78.680000000000007</c:v>
                </c:pt>
                <c:pt idx="2280">
                  <c:v>78.62</c:v>
                </c:pt>
                <c:pt idx="2281">
                  <c:v>78.53</c:v>
                </c:pt>
                <c:pt idx="2282">
                  <c:v>78.459999999999994</c:v>
                </c:pt>
                <c:pt idx="2283">
                  <c:v>78.39</c:v>
                </c:pt>
                <c:pt idx="2284">
                  <c:v>78.349999999999994</c:v>
                </c:pt>
                <c:pt idx="2285">
                  <c:v>78.349999999999994</c:v>
                </c:pt>
                <c:pt idx="2286">
                  <c:v>78.260000000000005</c:v>
                </c:pt>
                <c:pt idx="2287">
                  <c:v>78.22</c:v>
                </c:pt>
                <c:pt idx="2288">
                  <c:v>78.11</c:v>
                </c:pt>
                <c:pt idx="2289">
                  <c:v>78.09</c:v>
                </c:pt>
                <c:pt idx="2290">
                  <c:v>77.97</c:v>
                </c:pt>
                <c:pt idx="2291">
                  <c:v>77.97</c:v>
                </c:pt>
                <c:pt idx="2292">
                  <c:v>77.88</c:v>
                </c:pt>
                <c:pt idx="2293">
                  <c:v>77.84</c:v>
                </c:pt>
                <c:pt idx="2294">
                  <c:v>77.77</c:v>
                </c:pt>
                <c:pt idx="2295">
                  <c:v>77.72</c:v>
                </c:pt>
                <c:pt idx="2296">
                  <c:v>77.650000000000006</c:v>
                </c:pt>
                <c:pt idx="2297">
                  <c:v>77.55</c:v>
                </c:pt>
                <c:pt idx="2298">
                  <c:v>77.55</c:v>
                </c:pt>
                <c:pt idx="2299">
                  <c:v>77.48</c:v>
                </c:pt>
                <c:pt idx="2300">
                  <c:v>77.41</c:v>
                </c:pt>
                <c:pt idx="2301">
                  <c:v>77.33</c:v>
                </c:pt>
                <c:pt idx="2302">
                  <c:v>77.31</c:v>
                </c:pt>
                <c:pt idx="2303">
                  <c:v>77.25</c:v>
                </c:pt>
                <c:pt idx="2304">
                  <c:v>77.25</c:v>
                </c:pt>
                <c:pt idx="2305">
                  <c:v>77.16</c:v>
                </c:pt>
                <c:pt idx="2306">
                  <c:v>77.099999999999994</c:v>
                </c:pt>
                <c:pt idx="2307">
                  <c:v>77.02</c:v>
                </c:pt>
                <c:pt idx="2308">
                  <c:v>76.95</c:v>
                </c:pt>
                <c:pt idx="2309">
                  <c:v>76.86</c:v>
                </c:pt>
                <c:pt idx="2310">
                  <c:v>76.77</c:v>
                </c:pt>
                <c:pt idx="2311">
                  <c:v>76.77</c:v>
                </c:pt>
                <c:pt idx="2312">
                  <c:v>76.760000000000005</c:v>
                </c:pt>
                <c:pt idx="2313">
                  <c:v>76.650000000000006</c:v>
                </c:pt>
                <c:pt idx="2314">
                  <c:v>76.61</c:v>
                </c:pt>
                <c:pt idx="2315">
                  <c:v>76.510000000000005</c:v>
                </c:pt>
                <c:pt idx="2316">
                  <c:v>76.45</c:v>
                </c:pt>
                <c:pt idx="2317">
                  <c:v>76.45</c:v>
                </c:pt>
                <c:pt idx="2318">
                  <c:v>76.39</c:v>
                </c:pt>
                <c:pt idx="2319">
                  <c:v>76.31</c:v>
                </c:pt>
                <c:pt idx="2320">
                  <c:v>76.260000000000005</c:v>
                </c:pt>
                <c:pt idx="2321">
                  <c:v>76.2</c:v>
                </c:pt>
                <c:pt idx="2322">
                  <c:v>76.12</c:v>
                </c:pt>
                <c:pt idx="2323">
                  <c:v>76.03</c:v>
                </c:pt>
                <c:pt idx="2324">
                  <c:v>76.03</c:v>
                </c:pt>
                <c:pt idx="2325">
                  <c:v>76.010000000000005</c:v>
                </c:pt>
                <c:pt idx="2326">
                  <c:v>75.959999999999994</c:v>
                </c:pt>
                <c:pt idx="2327">
                  <c:v>75.849999999999994</c:v>
                </c:pt>
                <c:pt idx="2328">
                  <c:v>75.77</c:v>
                </c:pt>
                <c:pt idx="2329">
                  <c:v>75.75</c:v>
                </c:pt>
                <c:pt idx="2330">
                  <c:v>75.75</c:v>
                </c:pt>
                <c:pt idx="2331">
                  <c:v>75.680000000000007</c:v>
                </c:pt>
                <c:pt idx="2332">
                  <c:v>75.62</c:v>
                </c:pt>
                <c:pt idx="2333">
                  <c:v>75.5</c:v>
                </c:pt>
                <c:pt idx="2334">
                  <c:v>75.47</c:v>
                </c:pt>
                <c:pt idx="2335">
                  <c:v>75.36</c:v>
                </c:pt>
                <c:pt idx="2336">
                  <c:v>75.34</c:v>
                </c:pt>
                <c:pt idx="2337">
                  <c:v>75.34</c:v>
                </c:pt>
                <c:pt idx="2338">
                  <c:v>75.25</c:v>
                </c:pt>
                <c:pt idx="2339">
                  <c:v>75.22</c:v>
                </c:pt>
                <c:pt idx="2340">
                  <c:v>75.12</c:v>
                </c:pt>
                <c:pt idx="2341">
                  <c:v>75.069999999999993</c:v>
                </c:pt>
                <c:pt idx="2342">
                  <c:v>74.95</c:v>
                </c:pt>
                <c:pt idx="2343">
                  <c:v>74.95</c:v>
                </c:pt>
                <c:pt idx="2344">
                  <c:v>74.92</c:v>
                </c:pt>
                <c:pt idx="2345">
                  <c:v>74.819999999999993</c:v>
                </c:pt>
                <c:pt idx="2346">
                  <c:v>74.819999999999993</c:v>
                </c:pt>
                <c:pt idx="2347">
                  <c:v>74.72</c:v>
                </c:pt>
                <c:pt idx="2348">
                  <c:v>74.69</c:v>
                </c:pt>
                <c:pt idx="2349">
                  <c:v>74.61</c:v>
                </c:pt>
                <c:pt idx="2350">
                  <c:v>74.61</c:v>
                </c:pt>
                <c:pt idx="2351">
                  <c:v>74.569999999999993</c:v>
                </c:pt>
                <c:pt idx="2352">
                  <c:v>74.45</c:v>
                </c:pt>
                <c:pt idx="2353">
                  <c:v>74.400000000000006</c:v>
                </c:pt>
                <c:pt idx="2354">
                  <c:v>74.37</c:v>
                </c:pt>
                <c:pt idx="2355">
                  <c:v>74.260000000000005</c:v>
                </c:pt>
                <c:pt idx="2356">
                  <c:v>74.260000000000005</c:v>
                </c:pt>
                <c:pt idx="2357">
                  <c:v>74.23</c:v>
                </c:pt>
                <c:pt idx="2358">
                  <c:v>74.11</c:v>
                </c:pt>
                <c:pt idx="2359">
                  <c:v>74.06</c:v>
                </c:pt>
                <c:pt idx="2360">
                  <c:v>74.02</c:v>
                </c:pt>
                <c:pt idx="2361">
                  <c:v>73.94</c:v>
                </c:pt>
                <c:pt idx="2362">
                  <c:v>73.94</c:v>
                </c:pt>
                <c:pt idx="2363">
                  <c:v>73.86</c:v>
                </c:pt>
                <c:pt idx="2364">
                  <c:v>73.83</c:v>
                </c:pt>
                <c:pt idx="2365">
                  <c:v>73.78</c:v>
                </c:pt>
                <c:pt idx="2366">
                  <c:v>73.64</c:v>
                </c:pt>
                <c:pt idx="2367">
                  <c:v>73.63</c:v>
                </c:pt>
                <c:pt idx="2368">
                  <c:v>73.56</c:v>
                </c:pt>
                <c:pt idx="2369">
                  <c:v>73.56</c:v>
                </c:pt>
                <c:pt idx="2370">
                  <c:v>73.48</c:v>
                </c:pt>
                <c:pt idx="2371">
                  <c:v>73.39</c:v>
                </c:pt>
                <c:pt idx="2372">
                  <c:v>73.36</c:v>
                </c:pt>
                <c:pt idx="2373">
                  <c:v>73.31</c:v>
                </c:pt>
                <c:pt idx="2374">
                  <c:v>73.25</c:v>
                </c:pt>
                <c:pt idx="2375">
                  <c:v>73.25</c:v>
                </c:pt>
                <c:pt idx="2376">
                  <c:v>73.17</c:v>
                </c:pt>
                <c:pt idx="2377">
                  <c:v>73.13</c:v>
                </c:pt>
                <c:pt idx="2378">
                  <c:v>73.02</c:v>
                </c:pt>
                <c:pt idx="2379">
                  <c:v>73</c:v>
                </c:pt>
                <c:pt idx="2380">
                  <c:v>72.95</c:v>
                </c:pt>
                <c:pt idx="2381">
                  <c:v>72.86</c:v>
                </c:pt>
                <c:pt idx="2382">
                  <c:v>72.86</c:v>
                </c:pt>
                <c:pt idx="2383">
                  <c:v>72.75</c:v>
                </c:pt>
                <c:pt idx="2384">
                  <c:v>72.75</c:v>
                </c:pt>
                <c:pt idx="2385">
                  <c:v>72.650000000000006</c:v>
                </c:pt>
                <c:pt idx="2386">
                  <c:v>72.62</c:v>
                </c:pt>
                <c:pt idx="2387">
                  <c:v>72.56</c:v>
                </c:pt>
                <c:pt idx="2388">
                  <c:v>72.56</c:v>
                </c:pt>
                <c:pt idx="2389">
                  <c:v>72.5</c:v>
                </c:pt>
                <c:pt idx="2390">
                  <c:v>72.42</c:v>
                </c:pt>
                <c:pt idx="2391">
                  <c:v>72.319999999999993</c:v>
                </c:pt>
                <c:pt idx="2392">
                  <c:v>72.3</c:v>
                </c:pt>
                <c:pt idx="2393">
                  <c:v>72.209999999999994</c:v>
                </c:pt>
                <c:pt idx="2394">
                  <c:v>72.180000000000007</c:v>
                </c:pt>
                <c:pt idx="2395">
                  <c:v>72.180000000000007</c:v>
                </c:pt>
                <c:pt idx="2396">
                  <c:v>72.11</c:v>
                </c:pt>
                <c:pt idx="2397">
                  <c:v>72.02</c:v>
                </c:pt>
                <c:pt idx="2398">
                  <c:v>71.959999999999994</c:v>
                </c:pt>
                <c:pt idx="2399">
                  <c:v>71.89</c:v>
                </c:pt>
                <c:pt idx="2400">
                  <c:v>71.88</c:v>
                </c:pt>
                <c:pt idx="2401">
                  <c:v>71.88</c:v>
                </c:pt>
                <c:pt idx="2402">
                  <c:v>71.790000000000006</c:v>
                </c:pt>
                <c:pt idx="2403">
                  <c:v>71.7</c:v>
                </c:pt>
                <c:pt idx="2404">
                  <c:v>71.680000000000007</c:v>
                </c:pt>
                <c:pt idx="2405">
                  <c:v>71.56</c:v>
                </c:pt>
                <c:pt idx="2406">
                  <c:v>71.5</c:v>
                </c:pt>
                <c:pt idx="2407">
                  <c:v>71.44</c:v>
                </c:pt>
                <c:pt idx="2408">
                  <c:v>71.44</c:v>
                </c:pt>
                <c:pt idx="2409">
                  <c:v>71.400000000000006</c:v>
                </c:pt>
                <c:pt idx="2410">
                  <c:v>71.36</c:v>
                </c:pt>
                <c:pt idx="2411">
                  <c:v>71.31</c:v>
                </c:pt>
                <c:pt idx="2412">
                  <c:v>71.23</c:v>
                </c:pt>
                <c:pt idx="2413">
                  <c:v>71.13</c:v>
                </c:pt>
                <c:pt idx="2414">
                  <c:v>71.13</c:v>
                </c:pt>
                <c:pt idx="2415">
                  <c:v>71.09</c:v>
                </c:pt>
                <c:pt idx="2416">
                  <c:v>71.05</c:v>
                </c:pt>
                <c:pt idx="2417">
                  <c:v>70.989999999999995</c:v>
                </c:pt>
                <c:pt idx="2418">
                  <c:v>70.95</c:v>
                </c:pt>
                <c:pt idx="2419">
                  <c:v>70.86</c:v>
                </c:pt>
                <c:pt idx="2420">
                  <c:v>70.790000000000006</c:v>
                </c:pt>
                <c:pt idx="2421">
                  <c:v>70.790000000000006</c:v>
                </c:pt>
                <c:pt idx="2422">
                  <c:v>70.73</c:v>
                </c:pt>
                <c:pt idx="2423">
                  <c:v>70.680000000000007</c:v>
                </c:pt>
                <c:pt idx="2424">
                  <c:v>70.59</c:v>
                </c:pt>
                <c:pt idx="2425">
                  <c:v>70.540000000000006</c:v>
                </c:pt>
                <c:pt idx="2426">
                  <c:v>70.5</c:v>
                </c:pt>
                <c:pt idx="2427">
                  <c:v>70.5</c:v>
                </c:pt>
                <c:pt idx="2428">
                  <c:v>70.42</c:v>
                </c:pt>
                <c:pt idx="2429">
                  <c:v>70.39</c:v>
                </c:pt>
                <c:pt idx="2430">
                  <c:v>70.31</c:v>
                </c:pt>
                <c:pt idx="2431">
                  <c:v>70.22</c:v>
                </c:pt>
                <c:pt idx="2432">
                  <c:v>70.23</c:v>
                </c:pt>
                <c:pt idx="2433">
                  <c:v>70.23</c:v>
                </c:pt>
                <c:pt idx="2434">
                  <c:v>70.14</c:v>
                </c:pt>
                <c:pt idx="2435">
                  <c:v>70.08</c:v>
                </c:pt>
                <c:pt idx="2436">
                  <c:v>69.98</c:v>
                </c:pt>
                <c:pt idx="2437">
                  <c:v>69.94</c:v>
                </c:pt>
                <c:pt idx="2438">
                  <c:v>69.87</c:v>
                </c:pt>
                <c:pt idx="2439">
                  <c:v>69.790000000000006</c:v>
                </c:pt>
                <c:pt idx="2440">
                  <c:v>69.790000000000006</c:v>
                </c:pt>
                <c:pt idx="2441">
                  <c:v>69.78</c:v>
                </c:pt>
                <c:pt idx="2442">
                  <c:v>69.72</c:v>
                </c:pt>
                <c:pt idx="2443">
                  <c:v>69.66</c:v>
                </c:pt>
                <c:pt idx="2444">
                  <c:v>69.58</c:v>
                </c:pt>
                <c:pt idx="2445">
                  <c:v>69.53</c:v>
                </c:pt>
                <c:pt idx="2446">
                  <c:v>69.53</c:v>
                </c:pt>
                <c:pt idx="2447">
                  <c:v>69.47</c:v>
                </c:pt>
                <c:pt idx="2448">
                  <c:v>69.39</c:v>
                </c:pt>
                <c:pt idx="2449">
                  <c:v>69.37</c:v>
                </c:pt>
                <c:pt idx="2450">
                  <c:v>69.260000000000005</c:v>
                </c:pt>
                <c:pt idx="2451">
                  <c:v>69.209999999999994</c:v>
                </c:pt>
                <c:pt idx="2452">
                  <c:v>69.150000000000006</c:v>
                </c:pt>
                <c:pt idx="2453">
                  <c:v>69.150000000000006</c:v>
                </c:pt>
                <c:pt idx="2454">
                  <c:v>69.08</c:v>
                </c:pt>
                <c:pt idx="2455">
                  <c:v>69.05</c:v>
                </c:pt>
                <c:pt idx="2456">
                  <c:v>69.010000000000005</c:v>
                </c:pt>
                <c:pt idx="2457">
                  <c:v>68.91</c:v>
                </c:pt>
                <c:pt idx="2458">
                  <c:v>68.84</c:v>
                </c:pt>
                <c:pt idx="2459">
                  <c:v>68.84</c:v>
                </c:pt>
                <c:pt idx="2460">
                  <c:v>68.83</c:v>
                </c:pt>
                <c:pt idx="2461">
                  <c:v>68.790000000000006</c:v>
                </c:pt>
                <c:pt idx="2462">
                  <c:v>68.7</c:v>
                </c:pt>
                <c:pt idx="2463">
                  <c:v>68.66</c:v>
                </c:pt>
                <c:pt idx="2464">
                  <c:v>68.569999999999993</c:v>
                </c:pt>
                <c:pt idx="2465">
                  <c:v>68.5</c:v>
                </c:pt>
                <c:pt idx="2466">
                  <c:v>68.5</c:v>
                </c:pt>
                <c:pt idx="2467">
                  <c:v>68.489999999999995</c:v>
                </c:pt>
                <c:pt idx="2468">
                  <c:v>68.400000000000006</c:v>
                </c:pt>
                <c:pt idx="2469">
                  <c:v>68.33</c:v>
                </c:pt>
                <c:pt idx="2470">
                  <c:v>68.3</c:v>
                </c:pt>
                <c:pt idx="2471">
                  <c:v>68.239999999999995</c:v>
                </c:pt>
                <c:pt idx="2472">
                  <c:v>68.239999999999995</c:v>
                </c:pt>
                <c:pt idx="2473">
                  <c:v>68.14</c:v>
                </c:pt>
                <c:pt idx="2474">
                  <c:v>68.099999999999994</c:v>
                </c:pt>
                <c:pt idx="2475">
                  <c:v>68.06</c:v>
                </c:pt>
                <c:pt idx="2476">
                  <c:v>67.98</c:v>
                </c:pt>
                <c:pt idx="2477">
                  <c:v>67.92</c:v>
                </c:pt>
                <c:pt idx="2478">
                  <c:v>67.89</c:v>
                </c:pt>
                <c:pt idx="2479">
                  <c:v>67.89</c:v>
                </c:pt>
                <c:pt idx="2480">
                  <c:v>67.84</c:v>
                </c:pt>
                <c:pt idx="2481">
                  <c:v>67.78</c:v>
                </c:pt>
                <c:pt idx="2482">
                  <c:v>67.69</c:v>
                </c:pt>
                <c:pt idx="2483">
                  <c:v>67.66</c:v>
                </c:pt>
                <c:pt idx="2484">
                  <c:v>67.599999999999994</c:v>
                </c:pt>
                <c:pt idx="2485">
                  <c:v>67.599999999999994</c:v>
                </c:pt>
                <c:pt idx="2486">
                  <c:v>67.55</c:v>
                </c:pt>
                <c:pt idx="2487">
                  <c:v>67.459999999999994</c:v>
                </c:pt>
                <c:pt idx="2488">
                  <c:v>67.42</c:v>
                </c:pt>
                <c:pt idx="2489">
                  <c:v>67.36</c:v>
                </c:pt>
                <c:pt idx="2490">
                  <c:v>67.31</c:v>
                </c:pt>
                <c:pt idx="2491">
                  <c:v>67.28</c:v>
                </c:pt>
                <c:pt idx="2492">
                  <c:v>67.28</c:v>
                </c:pt>
                <c:pt idx="2493">
                  <c:v>67.19</c:v>
                </c:pt>
                <c:pt idx="2494">
                  <c:v>67.150000000000006</c:v>
                </c:pt>
                <c:pt idx="2495">
                  <c:v>67.09</c:v>
                </c:pt>
                <c:pt idx="2496">
                  <c:v>66.989999999999995</c:v>
                </c:pt>
                <c:pt idx="2497">
                  <c:v>66.98</c:v>
                </c:pt>
                <c:pt idx="2498">
                  <c:v>66.98</c:v>
                </c:pt>
                <c:pt idx="2499">
                  <c:v>66.88</c:v>
                </c:pt>
                <c:pt idx="2500">
                  <c:v>66.819999999999993</c:v>
                </c:pt>
                <c:pt idx="2501">
                  <c:v>66.83</c:v>
                </c:pt>
                <c:pt idx="2502">
                  <c:v>66.75</c:v>
                </c:pt>
                <c:pt idx="2503">
                  <c:v>66.709999999999994</c:v>
                </c:pt>
                <c:pt idx="2504">
                  <c:v>66.61</c:v>
                </c:pt>
                <c:pt idx="2505">
                  <c:v>66.61</c:v>
                </c:pt>
                <c:pt idx="2506">
                  <c:v>66.569999999999993</c:v>
                </c:pt>
                <c:pt idx="2507">
                  <c:v>66.5</c:v>
                </c:pt>
                <c:pt idx="2508">
                  <c:v>66.47</c:v>
                </c:pt>
                <c:pt idx="2509">
                  <c:v>66.38</c:v>
                </c:pt>
                <c:pt idx="2510">
                  <c:v>66.37</c:v>
                </c:pt>
                <c:pt idx="2511">
                  <c:v>66.37</c:v>
                </c:pt>
                <c:pt idx="2512">
                  <c:v>66.31</c:v>
                </c:pt>
                <c:pt idx="2513">
                  <c:v>66.25</c:v>
                </c:pt>
                <c:pt idx="2514">
                  <c:v>66.19</c:v>
                </c:pt>
                <c:pt idx="2515">
                  <c:v>66.13</c:v>
                </c:pt>
                <c:pt idx="2516">
                  <c:v>66.08</c:v>
                </c:pt>
                <c:pt idx="2517">
                  <c:v>66.08</c:v>
                </c:pt>
                <c:pt idx="2518">
                  <c:v>66.05</c:v>
                </c:pt>
                <c:pt idx="2519">
                  <c:v>65.98</c:v>
                </c:pt>
                <c:pt idx="2520">
                  <c:v>65.94</c:v>
                </c:pt>
                <c:pt idx="2521">
                  <c:v>65.84</c:v>
                </c:pt>
                <c:pt idx="2522">
                  <c:v>65.81</c:v>
                </c:pt>
                <c:pt idx="2523">
                  <c:v>65.680000000000007</c:v>
                </c:pt>
                <c:pt idx="2524">
                  <c:v>65.680000000000007</c:v>
                </c:pt>
                <c:pt idx="2525">
                  <c:v>65.63</c:v>
                </c:pt>
                <c:pt idx="2526">
                  <c:v>65.62</c:v>
                </c:pt>
                <c:pt idx="2527">
                  <c:v>65.569999999999993</c:v>
                </c:pt>
                <c:pt idx="2528">
                  <c:v>65.55</c:v>
                </c:pt>
                <c:pt idx="2529">
                  <c:v>65.48</c:v>
                </c:pt>
                <c:pt idx="2530">
                  <c:v>65.48</c:v>
                </c:pt>
                <c:pt idx="2531">
                  <c:v>65.430000000000007</c:v>
                </c:pt>
                <c:pt idx="2532">
                  <c:v>65.37</c:v>
                </c:pt>
                <c:pt idx="2533">
                  <c:v>65.28</c:v>
                </c:pt>
                <c:pt idx="2534">
                  <c:v>65.25</c:v>
                </c:pt>
                <c:pt idx="2535">
                  <c:v>65.180000000000007</c:v>
                </c:pt>
                <c:pt idx="2536">
                  <c:v>65.11</c:v>
                </c:pt>
                <c:pt idx="2537">
                  <c:v>65.11</c:v>
                </c:pt>
                <c:pt idx="2538">
                  <c:v>65.099999999999994</c:v>
                </c:pt>
                <c:pt idx="2539">
                  <c:v>65.040000000000006</c:v>
                </c:pt>
                <c:pt idx="2540">
                  <c:v>64.95</c:v>
                </c:pt>
                <c:pt idx="2541">
                  <c:v>64.930000000000007</c:v>
                </c:pt>
                <c:pt idx="2542">
                  <c:v>64.88</c:v>
                </c:pt>
                <c:pt idx="2543">
                  <c:v>64.88</c:v>
                </c:pt>
                <c:pt idx="2544">
                  <c:v>64.78</c:v>
                </c:pt>
                <c:pt idx="2545">
                  <c:v>64.77</c:v>
                </c:pt>
                <c:pt idx="2546">
                  <c:v>64.73</c:v>
                </c:pt>
                <c:pt idx="2547">
                  <c:v>64.67</c:v>
                </c:pt>
                <c:pt idx="2548">
                  <c:v>64.62</c:v>
                </c:pt>
                <c:pt idx="2549">
                  <c:v>64.569999999999993</c:v>
                </c:pt>
                <c:pt idx="2550">
                  <c:v>64.569999999999993</c:v>
                </c:pt>
                <c:pt idx="2551">
                  <c:v>64.52</c:v>
                </c:pt>
                <c:pt idx="2552">
                  <c:v>64.459999999999994</c:v>
                </c:pt>
                <c:pt idx="2553">
                  <c:v>64.36</c:v>
                </c:pt>
                <c:pt idx="2554">
                  <c:v>64.33</c:v>
                </c:pt>
                <c:pt idx="2555">
                  <c:v>64.260000000000005</c:v>
                </c:pt>
                <c:pt idx="2556">
                  <c:v>64.260000000000005</c:v>
                </c:pt>
                <c:pt idx="2557">
                  <c:v>64.22</c:v>
                </c:pt>
                <c:pt idx="2558">
                  <c:v>64.2</c:v>
                </c:pt>
                <c:pt idx="2559">
                  <c:v>64.14</c:v>
                </c:pt>
                <c:pt idx="2560">
                  <c:v>64.099999999999994</c:v>
                </c:pt>
                <c:pt idx="2561">
                  <c:v>63.98</c:v>
                </c:pt>
                <c:pt idx="2562">
                  <c:v>63.95</c:v>
                </c:pt>
                <c:pt idx="2563">
                  <c:v>63.95</c:v>
                </c:pt>
                <c:pt idx="2564">
                  <c:v>63.92</c:v>
                </c:pt>
                <c:pt idx="2565">
                  <c:v>63.89</c:v>
                </c:pt>
                <c:pt idx="2566">
                  <c:v>63.81</c:v>
                </c:pt>
                <c:pt idx="2567">
                  <c:v>63.76</c:v>
                </c:pt>
                <c:pt idx="2568">
                  <c:v>63.71</c:v>
                </c:pt>
                <c:pt idx="2569">
                  <c:v>63.71</c:v>
                </c:pt>
                <c:pt idx="2570">
                  <c:v>63.66</c:v>
                </c:pt>
                <c:pt idx="2571">
                  <c:v>63.56</c:v>
                </c:pt>
                <c:pt idx="2572">
                  <c:v>63.5</c:v>
                </c:pt>
                <c:pt idx="2573">
                  <c:v>63.5</c:v>
                </c:pt>
                <c:pt idx="2574">
                  <c:v>63.39</c:v>
                </c:pt>
                <c:pt idx="2575">
                  <c:v>63.39</c:v>
                </c:pt>
                <c:pt idx="2576">
                  <c:v>63.35</c:v>
                </c:pt>
                <c:pt idx="2577">
                  <c:v>63.37</c:v>
                </c:pt>
                <c:pt idx="2578">
                  <c:v>63.3</c:v>
                </c:pt>
                <c:pt idx="2579">
                  <c:v>63.19</c:v>
                </c:pt>
                <c:pt idx="2580">
                  <c:v>63.17</c:v>
                </c:pt>
                <c:pt idx="2581">
                  <c:v>63.13</c:v>
                </c:pt>
                <c:pt idx="2582">
                  <c:v>63.13</c:v>
                </c:pt>
                <c:pt idx="2583">
                  <c:v>63.05</c:v>
                </c:pt>
                <c:pt idx="2584">
                  <c:v>63.06</c:v>
                </c:pt>
                <c:pt idx="2585">
                  <c:v>62.98</c:v>
                </c:pt>
                <c:pt idx="2586">
                  <c:v>62.92</c:v>
                </c:pt>
                <c:pt idx="2587">
                  <c:v>62.86</c:v>
                </c:pt>
                <c:pt idx="2588">
                  <c:v>62.86</c:v>
                </c:pt>
                <c:pt idx="2589">
                  <c:v>62.8</c:v>
                </c:pt>
                <c:pt idx="2590">
                  <c:v>62.77</c:v>
                </c:pt>
                <c:pt idx="2591">
                  <c:v>62.69</c:v>
                </c:pt>
                <c:pt idx="2592">
                  <c:v>62.7</c:v>
                </c:pt>
                <c:pt idx="2593">
                  <c:v>62.63</c:v>
                </c:pt>
                <c:pt idx="2594">
                  <c:v>62.53</c:v>
                </c:pt>
                <c:pt idx="2595">
                  <c:v>62.53</c:v>
                </c:pt>
                <c:pt idx="2596">
                  <c:v>62.52</c:v>
                </c:pt>
                <c:pt idx="2597">
                  <c:v>62.42</c:v>
                </c:pt>
                <c:pt idx="2598">
                  <c:v>62.41</c:v>
                </c:pt>
                <c:pt idx="2599">
                  <c:v>62.35</c:v>
                </c:pt>
                <c:pt idx="2600">
                  <c:v>62.29</c:v>
                </c:pt>
                <c:pt idx="2601">
                  <c:v>62.29</c:v>
                </c:pt>
                <c:pt idx="2602">
                  <c:v>62.26</c:v>
                </c:pt>
                <c:pt idx="2603">
                  <c:v>62.19</c:v>
                </c:pt>
                <c:pt idx="2604">
                  <c:v>62.12</c:v>
                </c:pt>
                <c:pt idx="2605">
                  <c:v>62.13</c:v>
                </c:pt>
                <c:pt idx="2606">
                  <c:v>62.02</c:v>
                </c:pt>
                <c:pt idx="2607">
                  <c:v>62.01</c:v>
                </c:pt>
                <c:pt idx="2608">
                  <c:v>62.01</c:v>
                </c:pt>
                <c:pt idx="2609">
                  <c:v>61.93</c:v>
                </c:pt>
                <c:pt idx="2610">
                  <c:v>61.91</c:v>
                </c:pt>
                <c:pt idx="2611">
                  <c:v>61.86</c:v>
                </c:pt>
                <c:pt idx="2612">
                  <c:v>61.78</c:v>
                </c:pt>
                <c:pt idx="2613">
                  <c:v>61.72</c:v>
                </c:pt>
                <c:pt idx="2614">
                  <c:v>61.72</c:v>
                </c:pt>
                <c:pt idx="2615">
                  <c:v>61.7</c:v>
                </c:pt>
                <c:pt idx="2616">
                  <c:v>61.65</c:v>
                </c:pt>
                <c:pt idx="2617">
                  <c:v>61.59</c:v>
                </c:pt>
                <c:pt idx="2618">
                  <c:v>61.55</c:v>
                </c:pt>
                <c:pt idx="2619">
                  <c:v>61.51</c:v>
                </c:pt>
                <c:pt idx="2620">
                  <c:v>61.46</c:v>
                </c:pt>
                <c:pt idx="2621">
                  <c:v>61.46</c:v>
                </c:pt>
                <c:pt idx="2622">
                  <c:v>61.42</c:v>
                </c:pt>
                <c:pt idx="2623">
                  <c:v>61.35</c:v>
                </c:pt>
                <c:pt idx="2624">
                  <c:v>61.29</c:v>
                </c:pt>
                <c:pt idx="2625">
                  <c:v>61.24</c:v>
                </c:pt>
                <c:pt idx="2626">
                  <c:v>61.17</c:v>
                </c:pt>
                <c:pt idx="2627">
                  <c:v>61.17</c:v>
                </c:pt>
                <c:pt idx="2628">
                  <c:v>61.16</c:v>
                </c:pt>
                <c:pt idx="2629">
                  <c:v>61.1</c:v>
                </c:pt>
                <c:pt idx="2630">
                  <c:v>61.01</c:v>
                </c:pt>
                <c:pt idx="2631">
                  <c:v>60.95</c:v>
                </c:pt>
                <c:pt idx="2632">
                  <c:v>60.91</c:v>
                </c:pt>
                <c:pt idx="2633">
                  <c:v>60.92</c:v>
                </c:pt>
                <c:pt idx="2634">
                  <c:v>60.92</c:v>
                </c:pt>
                <c:pt idx="2635">
                  <c:v>60.82</c:v>
                </c:pt>
                <c:pt idx="2636">
                  <c:v>60.82</c:v>
                </c:pt>
                <c:pt idx="2637">
                  <c:v>60.71</c:v>
                </c:pt>
                <c:pt idx="2638">
                  <c:v>60.68</c:v>
                </c:pt>
                <c:pt idx="2639">
                  <c:v>60.62</c:v>
                </c:pt>
                <c:pt idx="2640">
                  <c:v>60.62</c:v>
                </c:pt>
                <c:pt idx="2641">
                  <c:v>60.56</c:v>
                </c:pt>
                <c:pt idx="2642">
                  <c:v>60.54</c:v>
                </c:pt>
                <c:pt idx="2643">
                  <c:v>60.53</c:v>
                </c:pt>
                <c:pt idx="2644">
                  <c:v>60.42</c:v>
                </c:pt>
                <c:pt idx="2645">
                  <c:v>60.43</c:v>
                </c:pt>
                <c:pt idx="2646">
                  <c:v>60.34</c:v>
                </c:pt>
                <c:pt idx="2647">
                  <c:v>60.34</c:v>
                </c:pt>
                <c:pt idx="2648">
                  <c:v>60.32</c:v>
                </c:pt>
                <c:pt idx="2649">
                  <c:v>60.27</c:v>
                </c:pt>
                <c:pt idx="2650">
                  <c:v>60.21</c:v>
                </c:pt>
                <c:pt idx="2651">
                  <c:v>60.18</c:v>
                </c:pt>
                <c:pt idx="2652">
                  <c:v>60.13</c:v>
                </c:pt>
                <c:pt idx="2653">
                  <c:v>60.13</c:v>
                </c:pt>
                <c:pt idx="2654">
                  <c:v>60.12</c:v>
                </c:pt>
                <c:pt idx="2655">
                  <c:v>60.07</c:v>
                </c:pt>
                <c:pt idx="2656">
                  <c:v>59.96</c:v>
                </c:pt>
                <c:pt idx="2657">
                  <c:v>59.93</c:v>
                </c:pt>
                <c:pt idx="2658">
                  <c:v>59.87</c:v>
                </c:pt>
                <c:pt idx="2659">
                  <c:v>59.81</c:v>
                </c:pt>
                <c:pt idx="2660">
                  <c:v>59.81</c:v>
                </c:pt>
                <c:pt idx="2661">
                  <c:v>59.79</c:v>
                </c:pt>
                <c:pt idx="2662">
                  <c:v>59.75</c:v>
                </c:pt>
                <c:pt idx="2663">
                  <c:v>59.73</c:v>
                </c:pt>
                <c:pt idx="2664">
                  <c:v>59.67</c:v>
                </c:pt>
                <c:pt idx="2665">
                  <c:v>59.55</c:v>
                </c:pt>
                <c:pt idx="2666">
                  <c:v>59.55</c:v>
                </c:pt>
                <c:pt idx="2667">
                  <c:v>59.55</c:v>
                </c:pt>
                <c:pt idx="2668">
                  <c:v>59.49</c:v>
                </c:pt>
                <c:pt idx="2669">
                  <c:v>59.43</c:v>
                </c:pt>
                <c:pt idx="2670">
                  <c:v>59.38</c:v>
                </c:pt>
                <c:pt idx="2671">
                  <c:v>59.32</c:v>
                </c:pt>
                <c:pt idx="2672">
                  <c:v>59.33</c:v>
                </c:pt>
                <c:pt idx="2673">
                  <c:v>59.33</c:v>
                </c:pt>
                <c:pt idx="2674">
                  <c:v>59.3</c:v>
                </c:pt>
                <c:pt idx="2675">
                  <c:v>59.22</c:v>
                </c:pt>
                <c:pt idx="2676">
                  <c:v>59.17</c:v>
                </c:pt>
                <c:pt idx="2677">
                  <c:v>59.11</c:v>
                </c:pt>
                <c:pt idx="2678">
                  <c:v>59.08</c:v>
                </c:pt>
                <c:pt idx="2679">
                  <c:v>59.08</c:v>
                </c:pt>
                <c:pt idx="2680">
                  <c:v>59.03</c:v>
                </c:pt>
                <c:pt idx="2681">
                  <c:v>58.99</c:v>
                </c:pt>
                <c:pt idx="2682">
                  <c:v>58.95</c:v>
                </c:pt>
                <c:pt idx="2683">
                  <c:v>58.91</c:v>
                </c:pt>
                <c:pt idx="2684">
                  <c:v>58.84</c:v>
                </c:pt>
                <c:pt idx="2685">
                  <c:v>58.84</c:v>
                </c:pt>
                <c:pt idx="2686">
                  <c:v>58.81</c:v>
                </c:pt>
                <c:pt idx="2687">
                  <c:v>58.77</c:v>
                </c:pt>
                <c:pt idx="2688">
                  <c:v>58.66</c:v>
                </c:pt>
                <c:pt idx="2689">
                  <c:v>58.67</c:v>
                </c:pt>
                <c:pt idx="2690">
                  <c:v>58.6</c:v>
                </c:pt>
                <c:pt idx="2691">
                  <c:v>58.53</c:v>
                </c:pt>
                <c:pt idx="2692">
                  <c:v>58.53</c:v>
                </c:pt>
                <c:pt idx="2693">
                  <c:v>58.49</c:v>
                </c:pt>
                <c:pt idx="2694">
                  <c:v>58.49</c:v>
                </c:pt>
                <c:pt idx="2695">
                  <c:v>58.4</c:v>
                </c:pt>
                <c:pt idx="2696">
                  <c:v>58.37</c:v>
                </c:pt>
                <c:pt idx="2697">
                  <c:v>58.35</c:v>
                </c:pt>
                <c:pt idx="2698">
                  <c:v>58.35</c:v>
                </c:pt>
                <c:pt idx="2699">
                  <c:v>58.32</c:v>
                </c:pt>
                <c:pt idx="2700">
                  <c:v>58.29</c:v>
                </c:pt>
                <c:pt idx="2701">
                  <c:v>58.2</c:v>
                </c:pt>
                <c:pt idx="2702">
                  <c:v>58.11</c:v>
                </c:pt>
                <c:pt idx="2703">
                  <c:v>58.1</c:v>
                </c:pt>
                <c:pt idx="2704">
                  <c:v>58.04</c:v>
                </c:pt>
                <c:pt idx="2705">
                  <c:v>58.04</c:v>
                </c:pt>
                <c:pt idx="2706">
                  <c:v>58</c:v>
                </c:pt>
                <c:pt idx="2707">
                  <c:v>57.95</c:v>
                </c:pt>
                <c:pt idx="2708">
                  <c:v>57.9</c:v>
                </c:pt>
                <c:pt idx="2709">
                  <c:v>57.85</c:v>
                </c:pt>
                <c:pt idx="2710">
                  <c:v>57.84</c:v>
                </c:pt>
                <c:pt idx="2711">
                  <c:v>57.84</c:v>
                </c:pt>
                <c:pt idx="2712">
                  <c:v>57.79</c:v>
                </c:pt>
                <c:pt idx="2713">
                  <c:v>57.7</c:v>
                </c:pt>
                <c:pt idx="2714">
                  <c:v>57.68</c:v>
                </c:pt>
                <c:pt idx="2715">
                  <c:v>57.65</c:v>
                </c:pt>
                <c:pt idx="2716">
                  <c:v>57.61</c:v>
                </c:pt>
                <c:pt idx="2717">
                  <c:v>57.56</c:v>
                </c:pt>
                <c:pt idx="2718">
                  <c:v>57.56</c:v>
                </c:pt>
                <c:pt idx="2719">
                  <c:v>57.53</c:v>
                </c:pt>
                <c:pt idx="2720">
                  <c:v>57.45</c:v>
                </c:pt>
                <c:pt idx="2721">
                  <c:v>57.38</c:v>
                </c:pt>
                <c:pt idx="2722">
                  <c:v>57.35</c:v>
                </c:pt>
                <c:pt idx="2723">
                  <c:v>57.33</c:v>
                </c:pt>
                <c:pt idx="2724">
                  <c:v>57.33</c:v>
                </c:pt>
                <c:pt idx="2725">
                  <c:v>57.32</c:v>
                </c:pt>
                <c:pt idx="2726">
                  <c:v>57.22</c:v>
                </c:pt>
                <c:pt idx="2727">
                  <c:v>57.22</c:v>
                </c:pt>
                <c:pt idx="2728">
                  <c:v>57.13</c:v>
                </c:pt>
                <c:pt idx="2729">
                  <c:v>57.11</c:v>
                </c:pt>
                <c:pt idx="2730">
                  <c:v>57.07</c:v>
                </c:pt>
                <c:pt idx="2731">
                  <c:v>57.07</c:v>
                </c:pt>
                <c:pt idx="2732">
                  <c:v>56.98</c:v>
                </c:pt>
                <c:pt idx="2733">
                  <c:v>56.95</c:v>
                </c:pt>
                <c:pt idx="2734">
                  <c:v>56.94</c:v>
                </c:pt>
                <c:pt idx="2735">
                  <c:v>56.91</c:v>
                </c:pt>
                <c:pt idx="2736">
                  <c:v>56.83</c:v>
                </c:pt>
                <c:pt idx="2737">
                  <c:v>56.83</c:v>
                </c:pt>
                <c:pt idx="2738">
                  <c:v>56.74</c:v>
                </c:pt>
                <c:pt idx="2739">
                  <c:v>56.77</c:v>
                </c:pt>
                <c:pt idx="2740">
                  <c:v>56.75</c:v>
                </c:pt>
                <c:pt idx="2741">
                  <c:v>56.64</c:v>
                </c:pt>
                <c:pt idx="2742">
                  <c:v>56.64</c:v>
                </c:pt>
                <c:pt idx="2743">
                  <c:v>56.55</c:v>
                </c:pt>
                <c:pt idx="2744">
                  <c:v>56.55</c:v>
                </c:pt>
                <c:pt idx="2745">
                  <c:v>56.55</c:v>
                </c:pt>
                <c:pt idx="2746">
                  <c:v>56.5</c:v>
                </c:pt>
                <c:pt idx="2747">
                  <c:v>56.41</c:v>
                </c:pt>
                <c:pt idx="2748">
                  <c:v>56.4</c:v>
                </c:pt>
                <c:pt idx="2749">
                  <c:v>56.38</c:v>
                </c:pt>
                <c:pt idx="2750">
                  <c:v>56.38</c:v>
                </c:pt>
                <c:pt idx="2751">
                  <c:v>56.29</c:v>
                </c:pt>
                <c:pt idx="2752">
                  <c:v>56.29</c:v>
                </c:pt>
                <c:pt idx="2753">
                  <c:v>56.25</c:v>
                </c:pt>
                <c:pt idx="2754">
                  <c:v>56.15</c:v>
                </c:pt>
                <c:pt idx="2755">
                  <c:v>56.16</c:v>
                </c:pt>
                <c:pt idx="2756">
                  <c:v>56.1</c:v>
                </c:pt>
                <c:pt idx="2757">
                  <c:v>56.1</c:v>
                </c:pt>
                <c:pt idx="2758">
                  <c:v>56.06</c:v>
                </c:pt>
                <c:pt idx="2759">
                  <c:v>55.96</c:v>
                </c:pt>
                <c:pt idx="2760">
                  <c:v>55.94</c:v>
                </c:pt>
                <c:pt idx="2761">
                  <c:v>55.91</c:v>
                </c:pt>
                <c:pt idx="2762">
                  <c:v>55.85</c:v>
                </c:pt>
                <c:pt idx="2763">
                  <c:v>55.85</c:v>
                </c:pt>
                <c:pt idx="2764">
                  <c:v>55.86</c:v>
                </c:pt>
                <c:pt idx="2765">
                  <c:v>55.8</c:v>
                </c:pt>
                <c:pt idx="2766">
                  <c:v>55.72</c:v>
                </c:pt>
                <c:pt idx="2767">
                  <c:v>55.69</c:v>
                </c:pt>
                <c:pt idx="2768">
                  <c:v>55.66</c:v>
                </c:pt>
                <c:pt idx="2769">
                  <c:v>55.62</c:v>
                </c:pt>
                <c:pt idx="2770">
                  <c:v>55.62</c:v>
                </c:pt>
                <c:pt idx="2771">
                  <c:v>55.59</c:v>
                </c:pt>
                <c:pt idx="2772">
                  <c:v>55.55</c:v>
                </c:pt>
                <c:pt idx="2773">
                  <c:v>55.46</c:v>
                </c:pt>
                <c:pt idx="2774">
                  <c:v>55.42</c:v>
                </c:pt>
                <c:pt idx="2775">
                  <c:v>55.38</c:v>
                </c:pt>
                <c:pt idx="2776">
                  <c:v>55.38</c:v>
                </c:pt>
                <c:pt idx="2777">
                  <c:v>55.38</c:v>
                </c:pt>
                <c:pt idx="2778">
                  <c:v>55.31</c:v>
                </c:pt>
                <c:pt idx="2779">
                  <c:v>55.27</c:v>
                </c:pt>
                <c:pt idx="2780">
                  <c:v>55.19</c:v>
                </c:pt>
                <c:pt idx="2781">
                  <c:v>55.16</c:v>
                </c:pt>
                <c:pt idx="2782">
                  <c:v>55.16</c:v>
                </c:pt>
                <c:pt idx="2783">
                  <c:v>55.16</c:v>
                </c:pt>
                <c:pt idx="2784">
                  <c:v>55.07</c:v>
                </c:pt>
                <c:pt idx="2785">
                  <c:v>55.06</c:v>
                </c:pt>
                <c:pt idx="2786">
                  <c:v>55.07</c:v>
                </c:pt>
                <c:pt idx="2787">
                  <c:v>54.96</c:v>
                </c:pt>
                <c:pt idx="2788">
                  <c:v>54.91</c:v>
                </c:pt>
                <c:pt idx="2789">
                  <c:v>54.91</c:v>
                </c:pt>
                <c:pt idx="2790">
                  <c:v>54.91</c:v>
                </c:pt>
                <c:pt idx="2791">
                  <c:v>54.84</c:v>
                </c:pt>
                <c:pt idx="2792">
                  <c:v>54.81</c:v>
                </c:pt>
                <c:pt idx="2793">
                  <c:v>54.83</c:v>
                </c:pt>
                <c:pt idx="2794">
                  <c:v>54.7</c:v>
                </c:pt>
                <c:pt idx="2795">
                  <c:v>54.69</c:v>
                </c:pt>
                <c:pt idx="2796">
                  <c:v>54.69</c:v>
                </c:pt>
                <c:pt idx="2797">
                  <c:v>54.67</c:v>
                </c:pt>
                <c:pt idx="2798">
                  <c:v>54.56</c:v>
                </c:pt>
                <c:pt idx="2799">
                  <c:v>54.57</c:v>
                </c:pt>
                <c:pt idx="2800">
                  <c:v>54.53</c:v>
                </c:pt>
                <c:pt idx="2801">
                  <c:v>54.46</c:v>
                </c:pt>
                <c:pt idx="2802">
                  <c:v>54.46</c:v>
                </c:pt>
                <c:pt idx="2803">
                  <c:v>54.46</c:v>
                </c:pt>
                <c:pt idx="2804">
                  <c:v>54.41</c:v>
                </c:pt>
                <c:pt idx="2805">
                  <c:v>54.34</c:v>
                </c:pt>
                <c:pt idx="2806">
                  <c:v>54.33</c:v>
                </c:pt>
                <c:pt idx="2807">
                  <c:v>54.28</c:v>
                </c:pt>
                <c:pt idx="2808">
                  <c:v>54.28</c:v>
                </c:pt>
                <c:pt idx="2809">
                  <c:v>54.21</c:v>
                </c:pt>
                <c:pt idx="2810">
                  <c:v>54.19</c:v>
                </c:pt>
                <c:pt idx="2811">
                  <c:v>54.13</c:v>
                </c:pt>
                <c:pt idx="2812">
                  <c:v>54.12</c:v>
                </c:pt>
                <c:pt idx="2813">
                  <c:v>54.07</c:v>
                </c:pt>
                <c:pt idx="2814">
                  <c:v>54.06</c:v>
                </c:pt>
                <c:pt idx="2815">
                  <c:v>54.06</c:v>
                </c:pt>
                <c:pt idx="2816">
                  <c:v>53.96</c:v>
                </c:pt>
                <c:pt idx="2817">
                  <c:v>53.92</c:v>
                </c:pt>
                <c:pt idx="2818">
                  <c:v>53.87</c:v>
                </c:pt>
                <c:pt idx="2819">
                  <c:v>53.89</c:v>
                </c:pt>
                <c:pt idx="2820">
                  <c:v>53.79</c:v>
                </c:pt>
                <c:pt idx="2821">
                  <c:v>53.79</c:v>
                </c:pt>
                <c:pt idx="2822">
                  <c:v>53.8</c:v>
                </c:pt>
                <c:pt idx="2823">
                  <c:v>53.71</c:v>
                </c:pt>
                <c:pt idx="2824">
                  <c:v>53.67</c:v>
                </c:pt>
                <c:pt idx="2825">
                  <c:v>53.65</c:v>
                </c:pt>
                <c:pt idx="2826">
                  <c:v>53.59</c:v>
                </c:pt>
                <c:pt idx="2827">
                  <c:v>53.59</c:v>
                </c:pt>
                <c:pt idx="2828">
                  <c:v>53.59</c:v>
                </c:pt>
                <c:pt idx="2829">
                  <c:v>53.54</c:v>
                </c:pt>
                <c:pt idx="2830">
                  <c:v>53.46</c:v>
                </c:pt>
                <c:pt idx="2831">
                  <c:v>53.43</c:v>
                </c:pt>
                <c:pt idx="2832">
                  <c:v>53.43</c:v>
                </c:pt>
                <c:pt idx="2833">
                  <c:v>53.41</c:v>
                </c:pt>
                <c:pt idx="2834">
                  <c:v>53.41</c:v>
                </c:pt>
                <c:pt idx="2835">
                  <c:v>53.37</c:v>
                </c:pt>
                <c:pt idx="2836">
                  <c:v>53.3</c:v>
                </c:pt>
                <c:pt idx="2837">
                  <c:v>53.23</c:v>
                </c:pt>
                <c:pt idx="2838">
                  <c:v>53.2</c:v>
                </c:pt>
                <c:pt idx="2839">
                  <c:v>53.17</c:v>
                </c:pt>
                <c:pt idx="2840">
                  <c:v>53.12</c:v>
                </c:pt>
                <c:pt idx="2841">
                  <c:v>53.12</c:v>
                </c:pt>
                <c:pt idx="2842">
                  <c:v>53.08</c:v>
                </c:pt>
                <c:pt idx="2843">
                  <c:v>53.05</c:v>
                </c:pt>
                <c:pt idx="2844">
                  <c:v>53.02</c:v>
                </c:pt>
                <c:pt idx="2845">
                  <c:v>53.02</c:v>
                </c:pt>
                <c:pt idx="2846">
                  <c:v>52.96</c:v>
                </c:pt>
                <c:pt idx="2847">
                  <c:v>52.96</c:v>
                </c:pt>
                <c:pt idx="2848">
                  <c:v>52.9</c:v>
                </c:pt>
                <c:pt idx="2849">
                  <c:v>52.84</c:v>
                </c:pt>
                <c:pt idx="2850">
                  <c:v>52.86</c:v>
                </c:pt>
                <c:pt idx="2851">
                  <c:v>52.81</c:v>
                </c:pt>
                <c:pt idx="2852">
                  <c:v>52.76</c:v>
                </c:pt>
                <c:pt idx="2853">
                  <c:v>52.66</c:v>
                </c:pt>
                <c:pt idx="2854">
                  <c:v>52.66</c:v>
                </c:pt>
                <c:pt idx="2855">
                  <c:v>52.7</c:v>
                </c:pt>
                <c:pt idx="2856">
                  <c:v>52.65</c:v>
                </c:pt>
                <c:pt idx="2857">
                  <c:v>52.56</c:v>
                </c:pt>
                <c:pt idx="2858">
                  <c:v>52.57</c:v>
                </c:pt>
                <c:pt idx="2859">
                  <c:v>52.53</c:v>
                </c:pt>
                <c:pt idx="2860">
                  <c:v>52.53</c:v>
                </c:pt>
                <c:pt idx="2861">
                  <c:v>52.48</c:v>
                </c:pt>
                <c:pt idx="2862">
                  <c:v>52.47</c:v>
                </c:pt>
                <c:pt idx="2863">
                  <c:v>52.39</c:v>
                </c:pt>
                <c:pt idx="2864">
                  <c:v>52.36</c:v>
                </c:pt>
                <c:pt idx="2865">
                  <c:v>52.29</c:v>
                </c:pt>
                <c:pt idx="2866">
                  <c:v>52.25</c:v>
                </c:pt>
                <c:pt idx="2867">
                  <c:v>52.25</c:v>
                </c:pt>
                <c:pt idx="2868">
                  <c:v>52.23</c:v>
                </c:pt>
                <c:pt idx="2869">
                  <c:v>52.24</c:v>
                </c:pt>
                <c:pt idx="2870">
                  <c:v>52.14</c:v>
                </c:pt>
                <c:pt idx="2871">
                  <c:v>52.13</c:v>
                </c:pt>
                <c:pt idx="2872">
                  <c:v>52.09</c:v>
                </c:pt>
                <c:pt idx="2873">
                  <c:v>52.09</c:v>
                </c:pt>
                <c:pt idx="2874">
                  <c:v>52.07</c:v>
                </c:pt>
                <c:pt idx="2875">
                  <c:v>52.02</c:v>
                </c:pt>
                <c:pt idx="2876">
                  <c:v>51.94</c:v>
                </c:pt>
                <c:pt idx="2877">
                  <c:v>51.9</c:v>
                </c:pt>
                <c:pt idx="2878">
                  <c:v>51.84</c:v>
                </c:pt>
                <c:pt idx="2879">
                  <c:v>51.87</c:v>
                </c:pt>
                <c:pt idx="2880">
                  <c:v>51.87</c:v>
                </c:pt>
                <c:pt idx="2881">
                  <c:v>51.78</c:v>
                </c:pt>
                <c:pt idx="2882">
                  <c:v>51.76</c:v>
                </c:pt>
                <c:pt idx="2883">
                  <c:v>51.76</c:v>
                </c:pt>
                <c:pt idx="2884">
                  <c:v>51.7</c:v>
                </c:pt>
                <c:pt idx="2885">
                  <c:v>51.69</c:v>
                </c:pt>
                <c:pt idx="2886">
                  <c:v>51.69</c:v>
                </c:pt>
                <c:pt idx="2887">
                  <c:v>51.59</c:v>
                </c:pt>
                <c:pt idx="2888">
                  <c:v>51.6</c:v>
                </c:pt>
                <c:pt idx="2889">
                  <c:v>51.56</c:v>
                </c:pt>
                <c:pt idx="2890">
                  <c:v>51.48</c:v>
                </c:pt>
                <c:pt idx="2891">
                  <c:v>51.49</c:v>
                </c:pt>
                <c:pt idx="2892">
                  <c:v>51.44</c:v>
                </c:pt>
                <c:pt idx="2893">
                  <c:v>51.44</c:v>
                </c:pt>
                <c:pt idx="2894">
                  <c:v>51.37</c:v>
                </c:pt>
                <c:pt idx="2895">
                  <c:v>51.39</c:v>
                </c:pt>
                <c:pt idx="2896">
                  <c:v>51.35</c:v>
                </c:pt>
                <c:pt idx="2897">
                  <c:v>51.29</c:v>
                </c:pt>
                <c:pt idx="2898">
                  <c:v>51.29</c:v>
                </c:pt>
                <c:pt idx="2899">
                  <c:v>51.26</c:v>
                </c:pt>
                <c:pt idx="2900">
                  <c:v>51.21</c:v>
                </c:pt>
                <c:pt idx="2901">
                  <c:v>51.18</c:v>
                </c:pt>
                <c:pt idx="2902">
                  <c:v>51.15</c:v>
                </c:pt>
                <c:pt idx="2903">
                  <c:v>51.11</c:v>
                </c:pt>
                <c:pt idx="2904">
                  <c:v>51.11</c:v>
                </c:pt>
                <c:pt idx="2905">
                  <c:v>51.06</c:v>
                </c:pt>
                <c:pt idx="2906">
                  <c:v>51.02</c:v>
                </c:pt>
                <c:pt idx="2907">
                  <c:v>50.96</c:v>
                </c:pt>
                <c:pt idx="2908">
                  <c:v>50.96</c:v>
                </c:pt>
                <c:pt idx="2909">
                  <c:v>50.96</c:v>
                </c:pt>
                <c:pt idx="2910">
                  <c:v>50.87</c:v>
                </c:pt>
                <c:pt idx="2911">
                  <c:v>50.87</c:v>
                </c:pt>
                <c:pt idx="2912">
                  <c:v>50.85</c:v>
                </c:pt>
                <c:pt idx="2913">
                  <c:v>50.76</c:v>
                </c:pt>
                <c:pt idx="2914">
                  <c:v>50.76</c:v>
                </c:pt>
                <c:pt idx="2915">
                  <c:v>50.76</c:v>
                </c:pt>
                <c:pt idx="2916">
                  <c:v>50.72</c:v>
                </c:pt>
                <c:pt idx="2917">
                  <c:v>50.68</c:v>
                </c:pt>
                <c:pt idx="2918">
                  <c:v>50.61</c:v>
                </c:pt>
                <c:pt idx="2919">
                  <c:v>50.61</c:v>
                </c:pt>
                <c:pt idx="2920">
                  <c:v>50.57</c:v>
                </c:pt>
                <c:pt idx="2921">
                  <c:v>50.57</c:v>
                </c:pt>
                <c:pt idx="2922">
                  <c:v>50.53</c:v>
                </c:pt>
                <c:pt idx="2923">
                  <c:v>50.5</c:v>
                </c:pt>
                <c:pt idx="2924">
                  <c:v>50.47</c:v>
                </c:pt>
                <c:pt idx="2925">
                  <c:v>50.37</c:v>
                </c:pt>
                <c:pt idx="2926">
                  <c:v>50.37</c:v>
                </c:pt>
                <c:pt idx="2927">
                  <c:v>50.37</c:v>
                </c:pt>
                <c:pt idx="2928">
                  <c:v>50.33</c:v>
                </c:pt>
                <c:pt idx="2929">
                  <c:v>50.33</c:v>
                </c:pt>
                <c:pt idx="2930">
                  <c:v>50.22</c:v>
                </c:pt>
                <c:pt idx="2931">
                  <c:v>50.22</c:v>
                </c:pt>
                <c:pt idx="2932">
                  <c:v>50.22</c:v>
                </c:pt>
                <c:pt idx="2933">
                  <c:v>50.22</c:v>
                </c:pt>
                <c:pt idx="2934">
                  <c:v>50.14</c:v>
                </c:pt>
                <c:pt idx="2935">
                  <c:v>50.14</c:v>
                </c:pt>
                <c:pt idx="2936">
                  <c:v>50.1</c:v>
                </c:pt>
                <c:pt idx="2937">
                  <c:v>50.04</c:v>
                </c:pt>
                <c:pt idx="2938">
                  <c:v>50.01</c:v>
                </c:pt>
                <c:pt idx="2939">
                  <c:v>49.99</c:v>
                </c:pt>
                <c:pt idx="2940">
                  <c:v>49.99</c:v>
                </c:pt>
                <c:pt idx="2941">
                  <c:v>49.95</c:v>
                </c:pt>
                <c:pt idx="2942">
                  <c:v>49.92</c:v>
                </c:pt>
                <c:pt idx="2943">
                  <c:v>49.88</c:v>
                </c:pt>
                <c:pt idx="2944">
                  <c:v>49.83</c:v>
                </c:pt>
                <c:pt idx="2945">
                  <c:v>49.76</c:v>
                </c:pt>
                <c:pt idx="2946">
                  <c:v>49.76</c:v>
                </c:pt>
                <c:pt idx="2947">
                  <c:v>49.76</c:v>
                </c:pt>
                <c:pt idx="2948">
                  <c:v>49.7</c:v>
                </c:pt>
                <c:pt idx="2949">
                  <c:v>49.69</c:v>
                </c:pt>
                <c:pt idx="2950">
                  <c:v>49.66</c:v>
                </c:pt>
                <c:pt idx="2951">
                  <c:v>49.62</c:v>
                </c:pt>
                <c:pt idx="2952">
                  <c:v>49.62</c:v>
                </c:pt>
                <c:pt idx="2953">
                  <c:v>49.54</c:v>
                </c:pt>
                <c:pt idx="2954">
                  <c:v>49.51</c:v>
                </c:pt>
                <c:pt idx="2955">
                  <c:v>49.51</c:v>
                </c:pt>
                <c:pt idx="2956">
                  <c:v>49.44</c:v>
                </c:pt>
                <c:pt idx="2957">
                  <c:v>49.48</c:v>
                </c:pt>
                <c:pt idx="2958">
                  <c:v>49.48</c:v>
                </c:pt>
                <c:pt idx="2959">
                  <c:v>49.41</c:v>
                </c:pt>
                <c:pt idx="2960">
                  <c:v>49.33</c:v>
                </c:pt>
                <c:pt idx="2961">
                  <c:v>49.31</c:v>
                </c:pt>
                <c:pt idx="2962">
                  <c:v>49.29</c:v>
                </c:pt>
                <c:pt idx="2963">
                  <c:v>49.26</c:v>
                </c:pt>
                <c:pt idx="2964">
                  <c:v>49.26</c:v>
                </c:pt>
                <c:pt idx="2965">
                  <c:v>49.21</c:v>
                </c:pt>
                <c:pt idx="2966">
                  <c:v>49.14</c:v>
                </c:pt>
                <c:pt idx="2967">
                  <c:v>49.12</c:v>
                </c:pt>
                <c:pt idx="2968">
                  <c:v>49.15</c:v>
                </c:pt>
                <c:pt idx="2969">
                  <c:v>49.03</c:v>
                </c:pt>
                <c:pt idx="2970">
                  <c:v>49.03</c:v>
                </c:pt>
                <c:pt idx="2971">
                  <c:v>48.99</c:v>
                </c:pt>
                <c:pt idx="2972">
                  <c:v>49.01</c:v>
                </c:pt>
                <c:pt idx="2973">
                  <c:v>48.94</c:v>
                </c:pt>
                <c:pt idx="2974">
                  <c:v>48.94</c:v>
                </c:pt>
                <c:pt idx="2975">
                  <c:v>48.88</c:v>
                </c:pt>
                <c:pt idx="2976">
                  <c:v>48.88</c:v>
                </c:pt>
                <c:pt idx="2977">
                  <c:v>48.88</c:v>
                </c:pt>
                <c:pt idx="2978">
                  <c:v>48.82</c:v>
                </c:pt>
                <c:pt idx="2979">
                  <c:v>48.73</c:v>
                </c:pt>
                <c:pt idx="2980">
                  <c:v>48.77</c:v>
                </c:pt>
                <c:pt idx="2981">
                  <c:v>48.69</c:v>
                </c:pt>
                <c:pt idx="2982">
                  <c:v>48.69</c:v>
                </c:pt>
                <c:pt idx="2983">
                  <c:v>48.69</c:v>
                </c:pt>
                <c:pt idx="2984">
                  <c:v>48.67</c:v>
                </c:pt>
                <c:pt idx="2985">
                  <c:v>48.59</c:v>
                </c:pt>
                <c:pt idx="2986">
                  <c:v>48.56</c:v>
                </c:pt>
                <c:pt idx="2987">
                  <c:v>48.56</c:v>
                </c:pt>
                <c:pt idx="2988">
                  <c:v>48.56</c:v>
                </c:pt>
                <c:pt idx="2989">
                  <c:v>48.52</c:v>
                </c:pt>
                <c:pt idx="2990">
                  <c:v>48.49</c:v>
                </c:pt>
                <c:pt idx="2991">
                  <c:v>48.43</c:v>
                </c:pt>
                <c:pt idx="2992">
                  <c:v>48.37</c:v>
                </c:pt>
                <c:pt idx="2993">
                  <c:v>48.33</c:v>
                </c:pt>
                <c:pt idx="2994">
                  <c:v>48.33</c:v>
                </c:pt>
                <c:pt idx="2995">
                  <c:v>48.33</c:v>
                </c:pt>
                <c:pt idx="2996">
                  <c:v>48.32</c:v>
                </c:pt>
                <c:pt idx="2997">
                  <c:v>48.25</c:v>
                </c:pt>
                <c:pt idx="2998">
                  <c:v>48.25</c:v>
                </c:pt>
                <c:pt idx="2999">
                  <c:v>48.21</c:v>
                </c:pt>
                <c:pt idx="3000">
                  <c:v>48.21</c:v>
                </c:pt>
                <c:pt idx="3001">
                  <c:v>48.14</c:v>
                </c:pt>
                <c:pt idx="3002">
                  <c:v>48.13</c:v>
                </c:pt>
                <c:pt idx="3003">
                  <c:v>48.05</c:v>
                </c:pt>
                <c:pt idx="3004">
                  <c:v>48.01</c:v>
                </c:pt>
                <c:pt idx="3005">
                  <c:v>48.04</c:v>
                </c:pt>
                <c:pt idx="3006">
                  <c:v>48.04</c:v>
                </c:pt>
                <c:pt idx="3007">
                  <c:v>47.97</c:v>
                </c:pt>
                <c:pt idx="3008">
                  <c:v>47.96</c:v>
                </c:pt>
                <c:pt idx="3009">
                  <c:v>47.94</c:v>
                </c:pt>
                <c:pt idx="3010">
                  <c:v>47.91</c:v>
                </c:pt>
                <c:pt idx="3011">
                  <c:v>47.86</c:v>
                </c:pt>
                <c:pt idx="3012">
                  <c:v>47.86</c:v>
                </c:pt>
                <c:pt idx="3013">
                  <c:v>47.79</c:v>
                </c:pt>
                <c:pt idx="3014">
                  <c:v>47.8</c:v>
                </c:pt>
                <c:pt idx="3015">
                  <c:v>47.72</c:v>
                </c:pt>
                <c:pt idx="3016">
                  <c:v>47.74</c:v>
                </c:pt>
                <c:pt idx="3017">
                  <c:v>47.7</c:v>
                </c:pt>
                <c:pt idx="3018">
                  <c:v>47.7</c:v>
                </c:pt>
                <c:pt idx="3019">
                  <c:v>47.63</c:v>
                </c:pt>
                <c:pt idx="3020">
                  <c:v>47.59</c:v>
                </c:pt>
                <c:pt idx="3021">
                  <c:v>47.55</c:v>
                </c:pt>
                <c:pt idx="3022">
                  <c:v>47.54</c:v>
                </c:pt>
                <c:pt idx="3023">
                  <c:v>47.52</c:v>
                </c:pt>
                <c:pt idx="3024">
                  <c:v>47.52</c:v>
                </c:pt>
                <c:pt idx="3025">
                  <c:v>47.46</c:v>
                </c:pt>
                <c:pt idx="3026">
                  <c:v>47.45</c:v>
                </c:pt>
                <c:pt idx="3027">
                  <c:v>47.42</c:v>
                </c:pt>
                <c:pt idx="3028">
                  <c:v>47.41</c:v>
                </c:pt>
                <c:pt idx="3029">
                  <c:v>47.37</c:v>
                </c:pt>
                <c:pt idx="3030">
                  <c:v>47.37</c:v>
                </c:pt>
                <c:pt idx="3031">
                  <c:v>47.31</c:v>
                </c:pt>
                <c:pt idx="3032">
                  <c:v>47.3</c:v>
                </c:pt>
                <c:pt idx="3033">
                  <c:v>47.27</c:v>
                </c:pt>
                <c:pt idx="3034">
                  <c:v>47.17</c:v>
                </c:pt>
                <c:pt idx="3035">
                  <c:v>47.18</c:v>
                </c:pt>
                <c:pt idx="3036">
                  <c:v>47.18</c:v>
                </c:pt>
                <c:pt idx="3037">
                  <c:v>47.12</c:v>
                </c:pt>
                <c:pt idx="3038">
                  <c:v>47.12</c:v>
                </c:pt>
                <c:pt idx="3039">
                  <c:v>47.07</c:v>
                </c:pt>
                <c:pt idx="3040">
                  <c:v>47.1</c:v>
                </c:pt>
                <c:pt idx="3041">
                  <c:v>47.02</c:v>
                </c:pt>
                <c:pt idx="3042">
                  <c:v>47.02</c:v>
                </c:pt>
                <c:pt idx="3043">
                  <c:v>47.01</c:v>
                </c:pt>
                <c:pt idx="3044">
                  <c:v>46.95</c:v>
                </c:pt>
                <c:pt idx="3045">
                  <c:v>46.94</c:v>
                </c:pt>
                <c:pt idx="3046">
                  <c:v>46.92</c:v>
                </c:pt>
                <c:pt idx="3047">
                  <c:v>46.88</c:v>
                </c:pt>
                <c:pt idx="3048">
                  <c:v>46.88</c:v>
                </c:pt>
                <c:pt idx="3049">
                  <c:v>46.8</c:v>
                </c:pt>
                <c:pt idx="3050">
                  <c:v>46.82</c:v>
                </c:pt>
                <c:pt idx="3051">
                  <c:v>46.77</c:v>
                </c:pt>
                <c:pt idx="3052">
                  <c:v>46.72</c:v>
                </c:pt>
                <c:pt idx="3053">
                  <c:v>46.65</c:v>
                </c:pt>
                <c:pt idx="3054">
                  <c:v>46.65</c:v>
                </c:pt>
                <c:pt idx="3055">
                  <c:v>46.68</c:v>
                </c:pt>
                <c:pt idx="3056">
                  <c:v>46.65</c:v>
                </c:pt>
                <c:pt idx="3057">
                  <c:v>46.57</c:v>
                </c:pt>
                <c:pt idx="3058">
                  <c:v>46.57</c:v>
                </c:pt>
                <c:pt idx="3059">
                  <c:v>46.54</c:v>
                </c:pt>
                <c:pt idx="3060">
                  <c:v>46.54</c:v>
                </c:pt>
                <c:pt idx="3061">
                  <c:v>46.52</c:v>
                </c:pt>
                <c:pt idx="3062">
                  <c:v>46.45</c:v>
                </c:pt>
                <c:pt idx="3063">
                  <c:v>46.46</c:v>
                </c:pt>
                <c:pt idx="3064">
                  <c:v>46.36</c:v>
                </c:pt>
                <c:pt idx="3065">
                  <c:v>46.39</c:v>
                </c:pt>
                <c:pt idx="3066">
                  <c:v>46.39</c:v>
                </c:pt>
                <c:pt idx="3067">
                  <c:v>46.3</c:v>
                </c:pt>
                <c:pt idx="3068">
                  <c:v>46.27</c:v>
                </c:pt>
                <c:pt idx="3069">
                  <c:v>46.28</c:v>
                </c:pt>
                <c:pt idx="3070">
                  <c:v>46.21</c:v>
                </c:pt>
                <c:pt idx="3071">
                  <c:v>46.24</c:v>
                </c:pt>
                <c:pt idx="3072">
                  <c:v>46.24</c:v>
                </c:pt>
                <c:pt idx="3073">
                  <c:v>46.19</c:v>
                </c:pt>
                <c:pt idx="3074">
                  <c:v>46.14</c:v>
                </c:pt>
                <c:pt idx="3075">
                  <c:v>46.1</c:v>
                </c:pt>
                <c:pt idx="3076">
                  <c:v>46.03</c:v>
                </c:pt>
                <c:pt idx="3077">
                  <c:v>46.1</c:v>
                </c:pt>
                <c:pt idx="3078">
                  <c:v>46.1</c:v>
                </c:pt>
                <c:pt idx="3079">
                  <c:v>45.99</c:v>
                </c:pt>
                <c:pt idx="3080">
                  <c:v>45.98</c:v>
                </c:pt>
                <c:pt idx="3081">
                  <c:v>45.97</c:v>
                </c:pt>
                <c:pt idx="3082">
                  <c:v>45.88</c:v>
                </c:pt>
                <c:pt idx="3083">
                  <c:v>45.89</c:v>
                </c:pt>
                <c:pt idx="3084">
                  <c:v>45.89</c:v>
                </c:pt>
                <c:pt idx="3085">
                  <c:v>45.81</c:v>
                </c:pt>
                <c:pt idx="3086">
                  <c:v>45.86</c:v>
                </c:pt>
                <c:pt idx="3087">
                  <c:v>45.84</c:v>
                </c:pt>
                <c:pt idx="3088">
                  <c:v>45.78</c:v>
                </c:pt>
                <c:pt idx="3089">
                  <c:v>45.73</c:v>
                </c:pt>
                <c:pt idx="3090">
                  <c:v>45.73</c:v>
                </c:pt>
                <c:pt idx="3091">
                  <c:v>45.68</c:v>
                </c:pt>
                <c:pt idx="3092">
                  <c:v>45.67</c:v>
                </c:pt>
                <c:pt idx="3093">
                  <c:v>45.63</c:v>
                </c:pt>
                <c:pt idx="3094">
                  <c:v>45.61</c:v>
                </c:pt>
                <c:pt idx="3095">
                  <c:v>45.61</c:v>
                </c:pt>
                <c:pt idx="3096">
                  <c:v>45.61</c:v>
                </c:pt>
                <c:pt idx="3097">
                  <c:v>45.55</c:v>
                </c:pt>
                <c:pt idx="3098">
                  <c:v>45.53</c:v>
                </c:pt>
                <c:pt idx="3099">
                  <c:v>45.52</c:v>
                </c:pt>
                <c:pt idx="3100">
                  <c:v>45.47</c:v>
                </c:pt>
                <c:pt idx="3101">
                  <c:v>45.41</c:v>
                </c:pt>
                <c:pt idx="3102">
                  <c:v>45.41</c:v>
                </c:pt>
                <c:pt idx="3103">
                  <c:v>45.38</c:v>
                </c:pt>
                <c:pt idx="3104">
                  <c:v>45.38</c:v>
                </c:pt>
                <c:pt idx="3105">
                  <c:v>45.31</c:v>
                </c:pt>
                <c:pt idx="3106">
                  <c:v>45.3</c:v>
                </c:pt>
                <c:pt idx="3107">
                  <c:v>45.29</c:v>
                </c:pt>
                <c:pt idx="3108">
                  <c:v>45.29</c:v>
                </c:pt>
                <c:pt idx="3109">
                  <c:v>45.21</c:v>
                </c:pt>
                <c:pt idx="3110">
                  <c:v>45.22</c:v>
                </c:pt>
                <c:pt idx="3111">
                  <c:v>45.17</c:v>
                </c:pt>
                <c:pt idx="3112">
                  <c:v>45.16</c:v>
                </c:pt>
                <c:pt idx="3113">
                  <c:v>45.12</c:v>
                </c:pt>
                <c:pt idx="3114">
                  <c:v>45.12</c:v>
                </c:pt>
                <c:pt idx="3115">
                  <c:v>45.09</c:v>
                </c:pt>
                <c:pt idx="3116">
                  <c:v>45</c:v>
                </c:pt>
                <c:pt idx="3117">
                  <c:v>45.03</c:v>
                </c:pt>
                <c:pt idx="3118">
                  <c:v>44.94</c:v>
                </c:pt>
                <c:pt idx="3119">
                  <c:v>44.91</c:v>
                </c:pt>
                <c:pt idx="3120">
                  <c:v>44.91</c:v>
                </c:pt>
                <c:pt idx="3121">
                  <c:v>44.9</c:v>
                </c:pt>
                <c:pt idx="3122">
                  <c:v>44.87</c:v>
                </c:pt>
                <c:pt idx="3123">
                  <c:v>44.86</c:v>
                </c:pt>
                <c:pt idx="3124">
                  <c:v>44.83</c:v>
                </c:pt>
                <c:pt idx="3125">
                  <c:v>44.79</c:v>
                </c:pt>
                <c:pt idx="3126">
                  <c:v>44.79</c:v>
                </c:pt>
                <c:pt idx="3127">
                  <c:v>44.78</c:v>
                </c:pt>
                <c:pt idx="3128">
                  <c:v>44.75</c:v>
                </c:pt>
                <c:pt idx="3129">
                  <c:v>44.72</c:v>
                </c:pt>
                <c:pt idx="3130">
                  <c:v>44.66</c:v>
                </c:pt>
                <c:pt idx="3131">
                  <c:v>44.66</c:v>
                </c:pt>
                <c:pt idx="3132">
                  <c:v>44.66</c:v>
                </c:pt>
                <c:pt idx="3133">
                  <c:v>44.64</c:v>
                </c:pt>
                <c:pt idx="3134">
                  <c:v>44.59</c:v>
                </c:pt>
                <c:pt idx="3135">
                  <c:v>44.59</c:v>
                </c:pt>
                <c:pt idx="3136">
                  <c:v>44.51</c:v>
                </c:pt>
                <c:pt idx="3137">
                  <c:v>44.5</c:v>
                </c:pt>
                <c:pt idx="3138">
                  <c:v>44.5</c:v>
                </c:pt>
                <c:pt idx="3139">
                  <c:v>44.46</c:v>
                </c:pt>
                <c:pt idx="3140">
                  <c:v>44.42</c:v>
                </c:pt>
                <c:pt idx="3141">
                  <c:v>44.43</c:v>
                </c:pt>
                <c:pt idx="3142">
                  <c:v>44.39</c:v>
                </c:pt>
                <c:pt idx="3143">
                  <c:v>44.38</c:v>
                </c:pt>
                <c:pt idx="3144">
                  <c:v>44.38</c:v>
                </c:pt>
                <c:pt idx="3145">
                  <c:v>44.3</c:v>
                </c:pt>
                <c:pt idx="3146">
                  <c:v>44.31</c:v>
                </c:pt>
                <c:pt idx="3147">
                  <c:v>44.27</c:v>
                </c:pt>
                <c:pt idx="3148">
                  <c:v>44.24</c:v>
                </c:pt>
                <c:pt idx="3149">
                  <c:v>44.18</c:v>
                </c:pt>
                <c:pt idx="3150">
                  <c:v>44.18</c:v>
                </c:pt>
                <c:pt idx="3151">
                  <c:v>44.18</c:v>
                </c:pt>
                <c:pt idx="3152">
                  <c:v>44.14</c:v>
                </c:pt>
                <c:pt idx="3153">
                  <c:v>44.09</c:v>
                </c:pt>
                <c:pt idx="3154">
                  <c:v>44.06</c:v>
                </c:pt>
                <c:pt idx="3155">
                  <c:v>44.06</c:v>
                </c:pt>
                <c:pt idx="3156">
                  <c:v>44.06</c:v>
                </c:pt>
                <c:pt idx="3157">
                  <c:v>44.02</c:v>
                </c:pt>
                <c:pt idx="3158">
                  <c:v>43.97</c:v>
                </c:pt>
                <c:pt idx="3159">
                  <c:v>43.99</c:v>
                </c:pt>
                <c:pt idx="3160">
                  <c:v>43.92</c:v>
                </c:pt>
                <c:pt idx="3161">
                  <c:v>43.91</c:v>
                </c:pt>
                <c:pt idx="3162">
                  <c:v>43.91</c:v>
                </c:pt>
                <c:pt idx="3163">
                  <c:v>43.85</c:v>
                </c:pt>
                <c:pt idx="3164">
                  <c:v>43.88</c:v>
                </c:pt>
                <c:pt idx="3165">
                  <c:v>43.79</c:v>
                </c:pt>
                <c:pt idx="3166">
                  <c:v>43.81</c:v>
                </c:pt>
                <c:pt idx="3167">
                  <c:v>43.73</c:v>
                </c:pt>
                <c:pt idx="3168">
                  <c:v>43.73</c:v>
                </c:pt>
                <c:pt idx="3169">
                  <c:v>43.72</c:v>
                </c:pt>
                <c:pt idx="3170">
                  <c:v>43.74</c:v>
                </c:pt>
                <c:pt idx="3171">
                  <c:v>43.66</c:v>
                </c:pt>
                <c:pt idx="3172">
                  <c:v>43.63</c:v>
                </c:pt>
                <c:pt idx="3173">
                  <c:v>43.6</c:v>
                </c:pt>
                <c:pt idx="3174">
                  <c:v>43.6</c:v>
                </c:pt>
                <c:pt idx="3175">
                  <c:v>43.58</c:v>
                </c:pt>
                <c:pt idx="3176">
                  <c:v>43.57</c:v>
                </c:pt>
                <c:pt idx="3177">
                  <c:v>43.53</c:v>
                </c:pt>
                <c:pt idx="3178">
                  <c:v>43.46</c:v>
                </c:pt>
                <c:pt idx="3179">
                  <c:v>43.49</c:v>
                </c:pt>
                <c:pt idx="3180">
                  <c:v>43.49</c:v>
                </c:pt>
                <c:pt idx="3181">
                  <c:v>43.46</c:v>
                </c:pt>
                <c:pt idx="3182">
                  <c:v>43.4</c:v>
                </c:pt>
                <c:pt idx="3183">
                  <c:v>43.35</c:v>
                </c:pt>
                <c:pt idx="3184">
                  <c:v>43.36</c:v>
                </c:pt>
                <c:pt idx="3185">
                  <c:v>43.33</c:v>
                </c:pt>
                <c:pt idx="3186">
                  <c:v>43.33</c:v>
                </c:pt>
                <c:pt idx="3187">
                  <c:v>43.27</c:v>
                </c:pt>
                <c:pt idx="3188">
                  <c:v>43.28</c:v>
                </c:pt>
                <c:pt idx="3189">
                  <c:v>43.2</c:v>
                </c:pt>
                <c:pt idx="3190">
                  <c:v>43.21</c:v>
                </c:pt>
                <c:pt idx="3191">
                  <c:v>43.21</c:v>
                </c:pt>
                <c:pt idx="3192">
                  <c:v>43.21</c:v>
                </c:pt>
                <c:pt idx="3193">
                  <c:v>43.14</c:v>
                </c:pt>
                <c:pt idx="3194">
                  <c:v>43.14</c:v>
                </c:pt>
                <c:pt idx="3195">
                  <c:v>43.12</c:v>
                </c:pt>
                <c:pt idx="3196">
                  <c:v>43.08</c:v>
                </c:pt>
                <c:pt idx="3197">
                  <c:v>43</c:v>
                </c:pt>
                <c:pt idx="3198">
                  <c:v>43</c:v>
                </c:pt>
                <c:pt idx="3199">
                  <c:v>43.06</c:v>
                </c:pt>
                <c:pt idx="3200">
                  <c:v>43.03</c:v>
                </c:pt>
                <c:pt idx="3201">
                  <c:v>42.97</c:v>
                </c:pt>
                <c:pt idx="3202">
                  <c:v>42.94</c:v>
                </c:pt>
                <c:pt idx="3203">
                  <c:v>42.91</c:v>
                </c:pt>
                <c:pt idx="3204">
                  <c:v>42.91</c:v>
                </c:pt>
                <c:pt idx="3205">
                  <c:v>42.87</c:v>
                </c:pt>
                <c:pt idx="3206">
                  <c:v>42.86</c:v>
                </c:pt>
                <c:pt idx="3207">
                  <c:v>42.79</c:v>
                </c:pt>
                <c:pt idx="3208">
                  <c:v>42.77</c:v>
                </c:pt>
                <c:pt idx="3209">
                  <c:v>42.79</c:v>
                </c:pt>
                <c:pt idx="3210">
                  <c:v>42.79</c:v>
                </c:pt>
                <c:pt idx="3211">
                  <c:v>42.68</c:v>
                </c:pt>
                <c:pt idx="3212">
                  <c:v>42.69</c:v>
                </c:pt>
                <c:pt idx="3213">
                  <c:v>42.71</c:v>
                </c:pt>
                <c:pt idx="3214">
                  <c:v>42.64</c:v>
                </c:pt>
                <c:pt idx="3215">
                  <c:v>42.65</c:v>
                </c:pt>
                <c:pt idx="3216">
                  <c:v>42.59</c:v>
                </c:pt>
                <c:pt idx="3217">
                  <c:v>42.59</c:v>
                </c:pt>
                <c:pt idx="3218">
                  <c:v>42.61</c:v>
                </c:pt>
                <c:pt idx="3219">
                  <c:v>42.51</c:v>
                </c:pt>
                <c:pt idx="3220">
                  <c:v>42.48</c:v>
                </c:pt>
                <c:pt idx="3221">
                  <c:v>42.49</c:v>
                </c:pt>
                <c:pt idx="3222">
                  <c:v>42.43</c:v>
                </c:pt>
                <c:pt idx="3223">
                  <c:v>42.43</c:v>
                </c:pt>
                <c:pt idx="3224">
                  <c:v>42.41</c:v>
                </c:pt>
                <c:pt idx="3225">
                  <c:v>42.39</c:v>
                </c:pt>
                <c:pt idx="3226">
                  <c:v>42.35</c:v>
                </c:pt>
                <c:pt idx="3227">
                  <c:v>42.36</c:v>
                </c:pt>
                <c:pt idx="3228">
                  <c:v>42.32</c:v>
                </c:pt>
                <c:pt idx="3229">
                  <c:v>42.32</c:v>
                </c:pt>
                <c:pt idx="3230">
                  <c:v>42.29</c:v>
                </c:pt>
                <c:pt idx="3231">
                  <c:v>42.25</c:v>
                </c:pt>
                <c:pt idx="3232">
                  <c:v>42.24</c:v>
                </c:pt>
                <c:pt idx="3233">
                  <c:v>42.18</c:v>
                </c:pt>
                <c:pt idx="3234">
                  <c:v>42.2</c:v>
                </c:pt>
                <c:pt idx="3235">
                  <c:v>42.2</c:v>
                </c:pt>
                <c:pt idx="3236">
                  <c:v>42.17</c:v>
                </c:pt>
                <c:pt idx="3237">
                  <c:v>42.14</c:v>
                </c:pt>
                <c:pt idx="3238">
                  <c:v>42.05</c:v>
                </c:pt>
                <c:pt idx="3239">
                  <c:v>42.07</c:v>
                </c:pt>
                <c:pt idx="3240">
                  <c:v>42.07</c:v>
                </c:pt>
                <c:pt idx="3241">
                  <c:v>42.06</c:v>
                </c:pt>
                <c:pt idx="3242">
                  <c:v>42.01</c:v>
                </c:pt>
                <c:pt idx="3243">
                  <c:v>42.01</c:v>
                </c:pt>
                <c:pt idx="3244">
                  <c:v>41.98</c:v>
                </c:pt>
                <c:pt idx="3245">
                  <c:v>41.95</c:v>
                </c:pt>
                <c:pt idx="3246">
                  <c:v>41.9</c:v>
                </c:pt>
                <c:pt idx="3247">
                  <c:v>41.9</c:v>
                </c:pt>
                <c:pt idx="3248">
                  <c:v>41.89</c:v>
                </c:pt>
                <c:pt idx="3249">
                  <c:v>41.83</c:v>
                </c:pt>
                <c:pt idx="3250">
                  <c:v>41.77</c:v>
                </c:pt>
                <c:pt idx="3251">
                  <c:v>41.82</c:v>
                </c:pt>
                <c:pt idx="3252">
                  <c:v>41.75</c:v>
                </c:pt>
                <c:pt idx="3253">
                  <c:v>41.75</c:v>
                </c:pt>
                <c:pt idx="3254">
                  <c:v>41.78</c:v>
                </c:pt>
                <c:pt idx="3255">
                  <c:v>41.75</c:v>
                </c:pt>
                <c:pt idx="3256">
                  <c:v>41.68</c:v>
                </c:pt>
                <c:pt idx="3257">
                  <c:v>41.67</c:v>
                </c:pt>
                <c:pt idx="3258">
                  <c:v>41.64</c:v>
                </c:pt>
                <c:pt idx="3259">
                  <c:v>41.64</c:v>
                </c:pt>
                <c:pt idx="3260">
                  <c:v>41.66</c:v>
                </c:pt>
                <c:pt idx="3261">
                  <c:v>41.56</c:v>
                </c:pt>
                <c:pt idx="3262">
                  <c:v>41.56</c:v>
                </c:pt>
                <c:pt idx="3263">
                  <c:v>41.55</c:v>
                </c:pt>
                <c:pt idx="3264">
                  <c:v>41.45</c:v>
                </c:pt>
                <c:pt idx="3265">
                  <c:v>41.45</c:v>
                </c:pt>
                <c:pt idx="3266">
                  <c:v>41.5</c:v>
                </c:pt>
                <c:pt idx="3267">
                  <c:v>41.48</c:v>
                </c:pt>
                <c:pt idx="3268">
                  <c:v>41.46</c:v>
                </c:pt>
                <c:pt idx="3269">
                  <c:v>41.39</c:v>
                </c:pt>
                <c:pt idx="3270">
                  <c:v>41.4</c:v>
                </c:pt>
                <c:pt idx="3271">
                  <c:v>41.4</c:v>
                </c:pt>
                <c:pt idx="3272">
                  <c:v>41.37</c:v>
                </c:pt>
                <c:pt idx="3273">
                  <c:v>41.28</c:v>
                </c:pt>
                <c:pt idx="3274">
                  <c:v>41.31</c:v>
                </c:pt>
                <c:pt idx="3275">
                  <c:v>41.32</c:v>
                </c:pt>
                <c:pt idx="3276">
                  <c:v>41.28</c:v>
                </c:pt>
                <c:pt idx="3277">
                  <c:v>41.28</c:v>
                </c:pt>
                <c:pt idx="3278">
                  <c:v>41.21</c:v>
                </c:pt>
                <c:pt idx="3279">
                  <c:v>41.23</c:v>
                </c:pt>
                <c:pt idx="3280">
                  <c:v>41.2</c:v>
                </c:pt>
                <c:pt idx="3281">
                  <c:v>41.16</c:v>
                </c:pt>
                <c:pt idx="3282">
                  <c:v>41.13</c:v>
                </c:pt>
                <c:pt idx="3283">
                  <c:v>41.13</c:v>
                </c:pt>
                <c:pt idx="3284">
                  <c:v>41.07</c:v>
                </c:pt>
                <c:pt idx="3285">
                  <c:v>41.07</c:v>
                </c:pt>
                <c:pt idx="3286">
                  <c:v>41.04</c:v>
                </c:pt>
                <c:pt idx="3287">
                  <c:v>41.01</c:v>
                </c:pt>
                <c:pt idx="3288">
                  <c:v>41.02</c:v>
                </c:pt>
                <c:pt idx="3289">
                  <c:v>41.02</c:v>
                </c:pt>
                <c:pt idx="3290">
                  <c:v>40.93</c:v>
                </c:pt>
                <c:pt idx="3291">
                  <c:v>40.97</c:v>
                </c:pt>
                <c:pt idx="3292">
                  <c:v>40.950000000000003</c:v>
                </c:pt>
                <c:pt idx="3293">
                  <c:v>40.89</c:v>
                </c:pt>
                <c:pt idx="3294">
                  <c:v>40.880000000000003</c:v>
                </c:pt>
                <c:pt idx="3295">
                  <c:v>40.880000000000003</c:v>
                </c:pt>
                <c:pt idx="3296">
                  <c:v>40.81</c:v>
                </c:pt>
                <c:pt idx="3297">
                  <c:v>40.79</c:v>
                </c:pt>
                <c:pt idx="3298">
                  <c:v>40.81</c:v>
                </c:pt>
                <c:pt idx="3299">
                  <c:v>40.75</c:v>
                </c:pt>
                <c:pt idx="3300">
                  <c:v>40.71</c:v>
                </c:pt>
                <c:pt idx="3301">
                  <c:v>40.71</c:v>
                </c:pt>
                <c:pt idx="3302">
                  <c:v>40.71</c:v>
                </c:pt>
                <c:pt idx="3303">
                  <c:v>40.69</c:v>
                </c:pt>
                <c:pt idx="3304">
                  <c:v>40.64</c:v>
                </c:pt>
                <c:pt idx="3305">
                  <c:v>40.619999999999997</c:v>
                </c:pt>
                <c:pt idx="3306">
                  <c:v>40.64</c:v>
                </c:pt>
                <c:pt idx="3307">
                  <c:v>40.64</c:v>
                </c:pt>
                <c:pt idx="3308">
                  <c:v>40.56</c:v>
                </c:pt>
                <c:pt idx="3309">
                  <c:v>40.57</c:v>
                </c:pt>
                <c:pt idx="3310">
                  <c:v>40.520000000000003</c:v>
                </c:pt>
                <c:pt idx="3311">
                  <c:v>40.53</c:v>
                </c:pt>
                <c:pt idx="3312">
                  <c:v>40.5</c:v>
                </c:pt>
                <c:pt idx="3313">
                  <c:v>40.5</c:v>
                </c:pt>
                <c:pt idx="3314">
                  <c:v>40.479999999999997</c:v>
                </c:pt>
                <c:pt idx="3315">
                  <c:v>40.409999999999997</c:v>
                </c:pt>
                <c:pt idx="3316">
                  <c:v>40.380000000000003</c:v>
                </c:pt>
                <c:pt idx="3317">
                  <c:v>40.409999999999997</c:v>
                </c:pt>
                <c:pt idx="3318">
                  <c:v>40.36</c:v>
                </c:pt>
                <c:pt idx="3319">
                  <c:v>40.36</c:v>
                </c:pt>
                <c:pt idx="3320">
                  <c:v>40.369999999999997</c:v>
                </c:pt>
                <c:pt idx="3321">
                  <c:v>40.26</c:v>
                </c:pt>
                <c:pt idx="3322">
                  <c:v>40.26</c:v>
                </c:pt>
                <c:pt idx="3323">
                  <c:v>40.229999999999997</c:v>
                </c:pt>
                <c:pt idx="3324">
                  <c:v>40.229999999999997</c:v>
                </c:pt>
                <c:pt idx="3325">
                  <c:v>40.229999999999997</c:v>
                </c:pt>
                <c:pt idx="3326">
                  <c:v>40.229999999999997</c:v>
                </c:pt>
                <c:pt idx="3327">
                  <c:v>40.21</c:v>
                </c:pt>
                <c:pt idx="3328">
                  <c:v>40.15</c:v>
                </c:pt>
                <c:pt idx="3329">
                  <c:v>40.11</c:v>
                </c:pt>
                <c:pt idx="3330">
                  <c:v>40.119999999999997</c:v>
                </c:pt>
                <c:pt idx="3331">
                  <c:v>40.119999999999997</c:v>
                </c:pt>
                <c:pt idx="3332">
                  <c:v>40.090000000000003</c:v>
                </c:pt>
                <c:pt idx="3333">
                  <c:v>40.08</c:v>
                </c:pt>
                <c:pt idx="3334">
                  <c:v>40.049999999999997</c:v>
                </c:pt>
                <c:pt idx="3335">
                  <c:v>40</c:v>
                </c:pt>
                <c:pt idx="3336">
                  <c:v>40.01</c:v>
                </c:pt>
                <c:pt idx="3337">
                  <c:v>40.01</c:v>
                </c:pt>
                <c:pt idx="3338">
                  <c:v>39.950000000000003</c:v>
                </c:pt>
                <c:pt idx="3339">
                  <c:v>39.89</c:v>
                </c:pt>
                <c:pt idx="3340">
                  <c:v>39.92</c:v>
                </c:pt>
                <c:pt idx="3341">
                  <c:v>39.9</c:v>
                </c:pt>
                <c:pt idx="3342">
                  <c:v>39.89</c:v>
                </c:pt>
                <c:pt idx="3343">
                  <c:v>39.89</c:v>
                </c:pt>
                <c:pt idx="3344">
                  <c:v>39.869999999999997</c:v>
                </c:pt>
                <c:pt idx="3345">
                  <c:v>39.78</c:v>
                </c:pt>
                <c:pt idx="3346">
                  <c:v>39.78</c:v>
                </c:pt>
                <c:pt idx="3347">
                  <c:v>39.76</c:v>
                </c:pt>
                <c:pt idx="3348">
                  <c:v>39.770000000000003</c:v>
                </c:pt>
                <c:pt idx="3349">
                  <c:v>39.770000000000003</c:v>
                </c:pt>
                <c:pt idx="3350">
                  <c:v>39.74</c:v>
                </c:pt>
                <c:pt idx="3351">
                  <c:v>39.72</c:v>
                </c:pt>
                <c:pt idx="3352">
                  <c:v>39.67</c:v>
                </c:pt>
                <c:pt idx="3353">
                  <c:v>39.61</c:v>
                </c:pt>
                <c:pt idx="3354">
                  <c:v>39.659999999999997</c:v>
                </c:pt>
                <c:pt idx="3355">
                  <c:v>39.659999999999997</c:v>
                </c:pt>
                <c:pt idx="3356">
                  <c:v>39.58</c:v>
                </c:pt>
                <c:pt idx="3357">
                  <c:v>39.590000000000003</c:v>
                </c:pt>
                <c:pt idx="3358">
                  <c:v>39.54</c:v>
                </c:pt>
                <c:pt idx="3359">
                  <c:v>39.56</c:v>
                </c:pt>
                <c:pt idx="3360">
                  <c:v>39.5</c:v>
                </c:pt>
                <c:pt idx="3361">
                  <c:v>39.5</c:v>
                </c:pt>
                <c:pt idx="3362">
                  <c:v>39.44</c:v>
                </c:pt>
                <c:pt idx="3363">
                  <c:v>39.46</c:v>
                </c:pt>
                <c:pt idx="3364">
                  <c:v>39.450000000000003</c:v>
                </c:pt>
                <c:pt idx="3365">
                  <c:v>39.39</c:v>
                </c:pt>
                <c:pt idx="3366">
                  <c:v>39.380000000000003</c:v>
                </c:pt>
                <c:pt idx="3367">
                  <c:v>39.380000000000003</c:v>
                </c:pt>
                <c:pt idx="3368">
                  <c:v>39.39</c:v>
                </c:pt>
                <c:pt idx="3369">
                  <c:v>39.31</c:v>
                </c:pt>
                <c:pt idx="3370">
                  <c:v>39.340000000000003</c:v>
                </c:pt>
                <c:pt idx="3371">
                  <c:v>39.26</c:v>
                </c:pt>
                <c:pt idx="3372">
                  <c:v>39.24</c:v>
                </c:pt>
                <c:pt idx="3373">
                  <c:v>39.24</c:v>
                </c:pt>
                <c:pt idx="3374">
                  <c:v>39.25</c:v>
                </c:pt>
                <c:pt idx="3375">
                  <c:v>39.229999999999997</c:v>
                </c:pt>
                <c:pt idx="3376">
                  <c:v>39.200000000000003</c:v>
                </c:pt>
                <c:pt idx="3377">
                  <c:v>39.200000000000003</c:v>
                </c:pt>
                <c:pt idx="3378">
                  <c:v>39.17</c:v>
                </c:pt>
                <c:pt idx="3379">
                  <c:v>39.17</c:v>
                </c:pt>
                <c:pt idx="3380">
                  <c:v>39.119999999999997</c:v>
                </c:pt>
                <c:pt idx="3381">
                  <c:v>39.1</c:v>
                </c:pt>
                <c:pt idx="3382">
                  <c:v>39.090000000000003</c:v>
                </c:pt>
                <c:pt idx="3383">
                  <c:v>38.99</c:v>
                </c:pt>
                <c:pt idx="3384">
                  <c:v>39.01</c:v>
                </c:pt>
                <c:pt idx="3385">
                  <c:v>39.01</c:v>
                </c:pt>
                <c:pt idx="3386">
                  <c:v>39.020000000000003</c:v>
                </c:pt>
                <c:pt idx="3387">
                  <c:v>39</c:v>
                </c:pt>
                <c:pt idx="3388">
                  <c:v>38.979999999999997</c:v>
                </c:pt>
                <c:pt idx="3389">
                  <c:v>38.950000000000003</c:v>
                </c:pt>
                <c:pt idx="3390">
                  <c:v>38.92</c:v>
                </c:pt>
                <c:pt idx="3391">
                  <c:v>38.92</c:v>
                </c:pt>
                <c:pt idx="3392">
                  <c:v>38.93</c:v>
                </c:pt>
                <c:pt idx="3393">
                  <c:v>38.880000000000003</c:v>
                </c:pt>
                <c:pt idx="3394">
                  <c:v>38.79</c:v>
                </c:pt>
                <c:pt idx="3395">
                  <c:v>38.840000000000003</c:v>
                </c:pt>
                <c:pt idx="3396">
                  <c:v>38.799999999999997</c:v>
                </c:pt>
                <c:pt idx="3397">
                  <c:v>38.799999999999997</c:v>
                </c:pt>
                <c:pt idx="3398">
                  <c:v>38.799999999999997</c:v>
                </c:pt>
                <c:pt idx="3399">
                  <c:v>38.78</c:v>
                </c:pt>
                <c:pt idx="3400">
                  <c:v>38.700000000000003</c:v>
                </c:pt>
                <c:pt idx="3401">
                  <c:v>38.67</c:v>
                </c:pt>
                <c:pt idx="3402">
                  <c:v>38.68</c:v>
                </c:pt>
                <c:pt idx="3403">
                  <c:v>38.68</c:v>
                </c:pt>
                <c:pt idx="3404">
                  <c:v>38.65</c:v>
                </c:pt>
                <c:pt idx="3405">
                  <c:v>38.68</c:v>
                </c:pt>
                <c:pt idx="3406">
                  <c:v>38.590000000000003</c:v>
                </c:pt>
                <c:pt idx="3407">
                  <c:v>38.549999999999997</c:v>
                </c:pt>
                <c:pt idx="3408">
                  <c:v>38.57</c:v>
                </c:pt>
                <c:pt idx="3409">
                  <c:v>38.57</c:v>
                </c:pt>
                <c:pt idx="3410">
                  <c:v>38.56</c:v>
                </c:pt>
                <c:pt idx="3411">
                  <c:v>38.54</c:v>
                </c:pt>
                <c:pt idx="3412">
                  <c:v>38.53</c:v>
                </c:pt>
                <c:pt idx="3413">
                  <c:v>38.5</c:v>
                </c:pt>
                <c:pt idx="3414">
                  <c:v>38.49</c:v>
                </c:pt>
                <c:pt idx="3415">
                  <c:v>38.49</c:v>
                </c:pt>
                <c:pt idx="3416">
                  <c:v>38.450000000000003</c:v>
                </c:pt>
                <c:pt idx="3417">
                  <c:v>38.380000000000003</c:v>
                </c:pt>
                <c:pt idx="3418">
                  <c:v>38.36</c:v>
                </c:pt>
                <c:pt idx="3419">
                  <c:v>38.35</c:v>
                </c:pt>
                <c:pt idx="3420">
                  <c:v>38.36</c:v>
                </c:pt>
                <c:pt idx="3421">
                  <c:v>38.36</c:v>
                </c:pt>
                <c:pt idx="3422">
                  <c:v>38.36</c:v>
                </c:pt>
                <c:pt idx="3423">
                  <c:v>38.26</c:v>
                </c:pt>
                <c:pt idx="3424">
                  <c:v>38.32</c:v>
                </c:pt>
                <c:pt idx="3425">
                  <c:v>38.28</c:v>
                </c:pt>
                <c:pt idx="3426">
                  <c:v>38.26</c:v>
                </c:pt>
                <c:pt idx="3427">
                  <c:v>38.22</c:v>
                </c:pt>
                <c:pt idx="3428">
                  <c:v>38.22</c:v>
                </c:pt>
                <c:pt idx="3429">
                  <c:v>38.21</c:v>
                </c:pt>
                <c:pt idx="3430">
                  <c:v>38.19</c:v>
                </c:pt>
                <c:pt idx="3431">
                  <c:v>38.15</c:v>
                </c:pt>
                <c:pt idx="3432">
                  <c:v>38.08</c:v>
                </c:pt>
                <c:pt idx="3433">
                  <c:v>38.119999999999997</c:v>
                </c:pt>
                <c:pt idx="3434">
                  <c:v>38.119999999999997</c:v>
                </c:pt>
                <c:pt idx="3435">
                  <c:v>38.090000000000003</c:v>
                </c:pt>
                <c:pt idx="3436">
                  <c:v>38.020000000000003</c:v>
                </c:pt>
                <c:pt idx="3437">
                  <c:v>38</c:v>
                </c:pt>
                <c:pt idx="3438">
                  <c:v>38.01</c:v>
                </c:pt>
                <c:pt idx="3439">
                  <c:v>37.99</c:v>
                </c:pt>
                <c:pt idx="3440">
                  <c:v>37.99</c:v>
                </c:pt>
                <c:pt idx="3441">
                  <c:v>37.979999999999997</c:v>
                </c:pt>
                <c:pt idx="3442">
                  <c:v>37.950000000000003</c:v>
                </c:pt>
                <c:pt idx="3443">
                  <c:v>37.89</c:v>
                </c:pt>
                <c:pt idx="3444">
                  <c:v>37.97</c:v>
                </c:pt>
                <c:pt idx="3445">
                  <c:v>37.89</c:v>
                </c:pt>
                <c:pt idx="3446">
                  <c:v>37.89</c:v>
                </c:pt>
                <c:pt idx="3447">
                  <c:v>37.880000000000003</c:v>
                </c:pt>
                <c:pt idx="3448">
                  <c:v>37.86</c:v>
                </c:pt>
                <c:pt idx="3449">
                  <c:v>37.81</c:v>
                </c:pt>
                <c:pt idx="3450">
                  <c:v>37.76</c:v>
                </c:pt>
                <c:pt idx="3451">
                  <c:v>37.79</c:v>
                </c:pt>
                <c:pt idx="3452">
                  <c:v>37.79</c:v>
                </c:pt>
                <c:pt idx="3453">
                  <c:v>37.76</c:v>
                </c:pt>
                <c:pt idx="3454">
                  <c:v>37.74</c:v>
                </c:pt>
                <c:pt idx="3455">
                  <c:v>37.700000000000003</c:v>
                </c:pt>
                <c:pt idx="3456">
                  <c:v>37.67</c:v>
                </c:pt>
                <c:pt idx="3457">
                  <c:v>37.71</c:v>
                </c:pt>
                <c:pt idx="3458">
                  <c:v>37.71</c:v>
                </c:pt>
                <c:pt idx="3459">
                  <c:v>37.67</c:v>
                </c:pt>
                <c:pt idx="3460">
                  <c:v>37.58</c:v>
                </c:pt>
                <c:pt idx="3461">
                  <c:v>37.57</c:v>
                </c:pt>
                <c:pt idx="3462">
                  <c:v>37.6</c:v>
                </c:pt>
                <c:pt idx="3463">
                  <c:v>37.53</c:v>
                </c:pt>
                <c:pt idx="3464">
                  <c:v>37.53</c:v>
                </c:pt>
                <c:pt idx="3465">
                  <c:v>37.479999999999997</c:v>
                </c:pt>
                <c:pt idx="3466">
                  <c:v>37.53</c:v>
                </c:pt>
                <c:pt idx="3467">
                  <c:v>37.46</c:v>
                </c:pt>
                <c:pt idx="3468">
                  <c:v>37.5</c:v>
                </c:pt>
                <c:pt idx="3469">
                  <c:v>37.49</c:v>
                </c:pt>
                <c:pt idx="3470">
                  <c:v>37.49</c:v>
                </c:pt>
                <c:pt idx="3471">
                  <c:v>37.43</c:v>
                </c:pt>
                <c:pt idx="3472">
                  <c:v>37.42</c:v>
                </c:pt>
                <c:pt idx="3473">
                  <c:v>37.42</c:v>
                </c:pt>
                <c:pt idx="3474">
                  <c:v>37.340000000000003</c:v>
                </c:pt>
                <c:pt idx="3475">
                  <c:v>37.31</c:v>
                </c:pt>
                <c:pt idx="3476">
                  <c:v>37.31</c:v>
                </c:pt>
                <c:pt idx="3477">
                  <c:v>37.36</c:v>
                </c:pt>
                <c:pt idx="3478">
                  <c:v>37.32</c:v>
                </c:pt>
                <c:pt idx="3479">
                  <c:v>37.28</c:v>
                </c:pt>
                <c:pt idx="3480">
                  <c:v>37.29</c:v>
                </c:pt>
                <c:pt idx="3481">
                  <c:v>37.21</c:v>
                </c:pt>
                <c:pt idx="3482">
                  <c:v>37.21</c:v>
                </c:pt>
                <c:pt idx="3483">
                  <c:v>37.200000000000003</c:v>
                </c:pt>
                <c:pt idx="3484">
                  <c:v>37.200000000000003</c:v>
                </c:pt>
                <c:pt idx="3485">
                  <c:v>37.15</c:v>
                </c:pt>
                <c:pt idx="3486">
                  <c:v>37.14</c:v>
                </c:pt>
                <c:pt idx="3487">
                  <c:v>37.14</c:v>
                </c:pt>
                <c:pt idx="3488">
                  <c:v>37.14</c:v>
                </c:pt>
                <c:pt idx="3489">
                  <c:v>37.08</c:v>
                </c:pt>
                <c:pt idx="3490">
                  <c:v>37.08</c:v>
                </c:pt>
                <c:pt idx="3491">
                  <c:v>37.1</c:v>
                </c:pt>
                <c:pt idx="3492">
                  <c:v>37.020000000000003</c:v>
                </c:pt>
                <c:pt idx="3493">
                  <c:v>37.020000000000003</c:v>
                </c:pt>
                <c:pt idx="3494">
                  <c:v>37.020000000000003</c:v>
                </c:pt>
                <c:pt idx="3495">
                  <c:v>36.96</c:v>
                </c:pt>
                <c:pt idx="3496">
                  <c:v>37.01</c:v>
                </c:pt>
                <c:pt idx="3497">
                  <c:v>36.950000000000003</c:v>
                </c:pt>
                <c:pt idx="3498">
                  <c:v>36.92</c:v>
                </c:pt>
                <c:pt idx="3499">
                  <c:v>36.94</c:v>
                </c:pt>
                <c:pt idx="3500">
                  <c:v>36.94</c:v>
                </c:pt>
                <c:pt idx="3501">
                  <c:v>36.92</c:v>
                </c:pt>
                <c:pt idx="3502">
                  <c:v>36.92</c:v>
                </c:pt>
                <c:pt idx="3503">
                  <c:v>36.86</c:v>
                </c:pt>
                <c:pt idx="3504">
                  <c:v>36.840000000000003</c:v>
                </c:pt>
                <c:pt idx="3505">
                  <c:v>36.770000000000003</c:v>
                </c:pt>
                <c:pt idx="3506">
                  <c:v>36.770000000000003</c:v>
                </c:pt>
                <c:pt idx="3507">
                  <c:v>36.78</c:v>
                </c:pt>
                <c:pt idx="3508">
                  <c:v>36.78</c:v>
                </c:pt>
                <c:pt idx="3509">
                  <c:v>36.75</c:v>
                </c:pt>
                <c:pt idx="3510">
                  <c:v>36.79</c:v>
                </c:pt>
                <c:pt idx="3511">
                  <c:v>36.71</c:v>
                </c:pt>
                <c:pt idx="3512">
                  <c:v>36.71</c:v>
                </c:pt>
                <c:pt idx="3513">
                  <c:v>36.71</c:v>
                </c:pt>
                <c:pt idx="3514">
                  <c:v>36.69</c:v>
                </c:pt>
                <c:pt idx="3515">
                  <c:v>36.630000000000003</c:v>
                </c:pt>
                <c:pt idx="3516">
                  <c:v>36.65</c:v>
                </c:pt>
                <c:pt idx="3517">
                  <c:v>36.619999999999997</c:v>
                </c:pt>
                <c:pt idx="3518">
                  <c:v>36.619999999999997</c:v>
                </c:pt>
                <c:pt idx="3519">
                  <c:v>36.549999999999997</c:v>
                </c:pt>
                <c:pt idx="3520">
                  <c:v>36.520000000000003</c:v>
                </c:pt>
                <c:pt idx="3521">
                  <c:v>36.54</c:v>
                </c:pt>
                <c:pt idx="3522">
                  <c:v>36.549999999999997</c:v>
                </c:pt>
                <c:pt idx="3523">
                  <c:v>36.520000000000003</c:v>
                </c:pt>
                <c:pt idx="3524">
                  <c:v>36.520000000000003</c:v>
                </c:pt>
                <c:pt idx="3525">
                  <c:v>36.51</c:v>
                </c:pt>
                <c:pt idx="3526">
                  <c:v>36.520000000000003</c:v>
                </c:pt>
                <c:pt idx="3527">
                  <c:v>36.479999999999997</c:v>
                </c:pt>
                <c:pt idx="3528">
                  <c:v>36.39</c:v>
                </c:pt>
                <c:pt idx="3529">
                  <c:v>36.409999999999997</c:v>
                </c:pt>
                <c:pt idx="3530">
                  <c:v>36.409999999999997</c:v>
                </c:pt>
                <c:pt idx="3531">
                  <c:v>36.39</c:v>
                </c:pt>
                <c:pt idx="3532">
                  <c:v>36.340000000000003</c:v>
                </c:pt>
                <c:pt idx="3533">
                  <c:v>36.36</c:v>
                </c:pt>
                <c:pt idx="3534">
                  <c:v>36.29</c:v>
                </c:pt>
                <c:pt idx="3535">
                  <c:v>36.28</c:v>
                </c:pt>
                <c:pt idx="3536">
                  <c:v>36.28</c:v>
                </c:pt>
                <c:pt idx="3537">
                  <c:v>36.299999999999997</c:v>
                </c:pt>
                <c:pt idx="3538">
                  <c:v>36.24</c:v>
                </c:pt>
                <c:pt idx="3539">
                  <c:v>36.270000000000003</c:v>
                </c:pt>
                <c:pt idx="3540">
                  <c:v>36.24</c:v>
                </c:pt>
                <c:pt idx="3541">
                  <c:v>36.21</c:v>
                </c:pt>
                <c:pt idx="3542">
                  <c:v>36.21</c:v>
                </c:pt>
                <c:pt idx="3543">
                  <c:v>36.159999999999997</c:v>
                </c:pt>
                <c:pt idx="3544">
                  <c:v>36.15</c:v>
                </c:pt>
                <c:pt idx="3545">
                  <c:v>36.18</c:v>
                </c:pt>
                <c:pt idx="3546">
                  <c:v>36.11</c:v>
                </c:pt>
                <c:pt idx="3547">
                  <c:v>36.119999999999997</c:v>
                </c:pt>
                <c:pt idx="3548">
                  <c:v>36.119999999999997</c:v>
                </c:pt>
                <c:pt idx="3549">
                  <c:v>36.1</c:v>
                </c:pt>
                <c:pt idx="3550">
                  <c:v>36.06</c:v>
                </c:pt>
                <c:pt idx="3551">
                  <c:v>36.06</c:v>
                </c:pt>
                <c:pt idx="3552">
                  <c:v>36</c:v>
                </c:pt>
                <c:pt idx="3553">
                  <c:v>36.020000000000003</c:v>
                </c:pt>
                <c:pt idx="3554">
                  <c:v>36.020000000000003</c:v>
                </c:pt>
                <c:pt idx="3555">
                  <c:v>35.99</c:v>
                </c:pt>
                <c:pt idx="3556">
                  <c:v>36</c:v>
                </c:pt>
                <c:pt idx="3557">
                  <c:v>35.950000000000003</c:v>
                </c:pt>
                <c:pt idx="3558">
                  <c:v>35.909999999999997</c:v>
                </c:pt>
                <c:pt idx="3559">
                  <c:v>35.93</c:v>
                </c:pt>
                <c:pt idx="3560">
                  <c:v>35.93</c:v>
                </c:pt>
                <c:pt idx="3561">
                  <c:v>35.93</c:v>
                </c:pt>
                <c:pt idx="3562">
                  <c:v>35.909999999999997</c:v>
                </c:pt>
                <c:pt idx="3563">
                  <c:v>35.85</c:v>
                </c:pt>
                <c:pt idx="3564">
                  <c:v>35.840000000000003</c:v>
                </c:pt>
                <c:pt idx="3565">
                  <c:v>35.83</c:v>
                </c:pt>
                <c:pt idx="3566">
                  <c:v>35.840000000000003</c:v>
                </c:pt>
                <c:pt idx="3567">
                  <c:v>35.840000000000003</c:v>
                </c:pt>
                <c:pt idx="3568">
                  <c:v>35.799999999999997</c:v>
                </c:pt>
                <c:pt idx="3569">
                  <c:v>35.799999999999997</c:v>
                </c:pt>
                <c:pt idx="3570">
                  <c:v>35.71</c:v>
                </c:pt>
                <c:pt idx="3571">
                  <c:v>35.76</c:v>
                </c:pt>
                <c:pt idx="3572">
                  <c:v>35.72</c:v>
                </c:pt>
                <c:pt idx="3573">
                  <c:v>35.72</c:v>
                </c:pt>
                <c:pt idx="3574">
                  <c:v>35.659999999999997</c:v>
                </c:pt>
                <c:pt idx="3575">
                  <c:v>35.67</c:v>
                </c:pt>
                <c:pt idx="3576">
                  <c:v>35.64</c:v>
                </c:pt>
                <c:pt idx="3577">
                  <c:v>35.590000000000003</c:v>
                </c:pt>
                <c:pt idx="3578">
                  <c:v>35.630000000000003</c:v>
                </c:pt>
                <c:pt idx="3579">
                  <c:v>35.630000000000003</c:v>
                </c:pt>
                <c:pt idx="3580">
                  <c:v>35.57</c:v>
                </c:pt>
                <c:pt idx="3581">
                  <c:v>35.57</c:v>
                </c:pt>
                <c:pt idx="3582">
                  <c:v>35.549999999999997</c:v>
                </c:pt>
                <c:pt idx="3583">
                  <c:v>35.5</c:v>
                </c:pt>
                <c:pt idx="3584">
                  <c:v>35.5</c:v>
                </c:pt>
                <c:pt idx="3585">
                  <c:v>35.5</c:v>
                </c:pt>
                <c:pt idx="3586">
                  <c:v>35.49</c:v>
                </c:pt>
                <c:pt idx="3587">
                  <c:v>35.520000000000003</c:v>
                </c:pt>
                <c:pt idx="3588">
                  <c:v>35.42</c:v>
                </c:pt>
                <c:pt idx="3589">
                  <c:v>35.46</c:v>
                </c:pt>
                <c:pt idx="3590">
                  <c:v>35.450000000000003</c:v>
                </c:pt>
                <c:pt idx="3591">
                  <c:v>35.450000000000003</c:v>
                </c:pt>
                <c:pt idx="3592">
                  <c:v>35.380000000000003</c:v>
                </c:pt>
                <c:pt idx="3593">
                  <c:v>35.380000000000003</c:v>
                </c:pt>
                <c:pt idx="3594">
                  <c:v>35.369999999999997</c:v>
                </c:pt>
                <c:pt idx="3595">
                  <c:v>35.299999999999997</c:v>
                </c:pt>
                <c:pt idx="3596">
                  <c:v>35.36</c:v>
                </c:pt>
                <c:pt idx="3597">
                  <c:v>35.36</c:v>
                </c:pt>
                <c:pt idx="3598">
                  <c:v>35.270000000000003</c:v>
                </c:pt>
                <c:pt idx="3599">
                  <c:v>35.29</c:v>
                </c:pt>
                <c:pt idx="3600">
                  <c:v>35.29</c:v>
                </c:pt>
                <c:pt idx="3601">
                  <c:v>35.270000000000003</c:v>
                </c:pt>
                <c:pt idx="3602">
                  <c:v>35.200000000000003</c:v>
                </c:pt>
                <c:pt idx="3603">
                  <c:v>35.200000000000003</c:v>
                </c:pt>
                <c:pt idx="3604">
                  <c:v>35.21</c:v>
                </c:pt>
                <c:pt idx="3605">
                  <c:v>35.15</c:v>
                </c:pt>
                <c:pt idx="3606">
                  <c:v>35.200000000000003</c:v>
                </c:pt>
                <c:pt idx="3607">
                  <c:v>35.15</c:v>
                </c:pt>
                <c:pt idx="3608">
                  <c:v>35.14</c:v>
                </c:pt>
                <c:pt idx="3609">
                  <c:v>35.14</c:v>
                </c:pt>
                <c:pt idx="3610">
                  <c:v>35.14</c:v>
                </c:pt>
                <c:pt idx="3611">
                  <c:v>35.049999999999997</c:v>
                </c:pt>
                <c:pt idx="3612">
                  <c:v>35.11</c:v>
                </c:pt>
                <c:pt idx="3613">
                  <c:v>35.03</c:v>
                </c:pt>
                <c:pt idx="3614">
                  <c:v>35.020000000000003</c:v>
                </c:pt>
                <c:pt idx="3615">
                  <c:v>35.020000000000003</c:v>
                </c:pt>
                <c:pt idx="3616">
                  <c:v>35.01</c:v>
                </c:pt>
                <c:pt idx="3617">
                  <c:v>35.020000000000003</c:v>
                </c:pt>
                <c:pt idx="3618">
                  <c:v>35</c:v>
                </c:pt>
                <c:pt idx="3619">
                  <c:v>35.020000000000003</c:v>
                </c:pt>
                <c:pt idx="3620">
                  <c:v>34.92</c:v>
                </c:pt>
                <c:pt idx="3621">
                  <c:v>34.92</c:v>
                </c:pt>
                <c:pt idx="3622">
                  <c:v>34.94</c:v>
                </c:pt>
                <c:pt idx="3623">
                  <c:v>34.94</c:v>
                </c:pt>
                <c:pt idx="3624">
                  <c:v>34.880000000000003</c:v>
                </c:pt>
                <c:pt idx="3625">
                  <c:v>34.93</c:v>
                </c:pt>
                <c:pt idx="3626">
                  <c:v>34.86</c:v>
                </c:pt>
                <c:pt idx="3627">
                  <c:v>34.86</c:v>
                </c:pt>
                <c:pt idx="3628">
                  <c:v>34.799999999999997</c:v>
                </c:pt>
                <c:pt idx="3629">
                  <c:v>34.85</c:v>
                </c:pt>
                <c:pt idx="3630">
                  <c:v>34.79</c:v>
                </c:pt>
                <c:pt idx="3631">
                  <c:v>34.78</c:v>
                </c:pt>
                <c:pt idx="3632">
                  <c:v>34.729999999999997</c:v>
                </c:pt>
                <c:pt idx="3633">
                  <c:v>34.729999999999997</c:v>
                </c:pt>
                <c:pt idx="3634">
                  <c:v>34.75</c:v>
                </c:pt>
                <c:pt idx="3635">
                  <c:v>34.729999999999997</c:v>
                </c:pt>
                <c:pt idx="3636">
                  <c:v>34.69</c:v>
                </c:pt>
                <c:pt idx="3637">
                  <c:v>34.729999999999997</c:v>
                </c:pt>
                <c:pt idx="3638">
                  <c:v>34.68</c:v>
                </c:pt>
                <c:pt idx="3639">
                  <c:v>34.68</c:v>
                </c:pt>
                <c:pt idx="3640">
                  <c:v>34.700000000000003</c:v>
                </c:pt>
                <c:pt idx="3641">
                  <c:v>34.65</c:v>
                </c:pt>
                <c:pt idx="3642">
                  <c:v>34.6</c:v>
                </c:pt>
                <c:pt idx="3643">
                  <c:v>34.630000000000003</c:v>
                </c:pt>
                <c:pt idx="3644">
                  <c:v>34.64</c:v>
                </c:pt>
                <c:pt idx="3645">
                  <c:v>34.64</c:v>
                </c:pt>
                <c:pt idx="3646">
                  <c:v>34.57</c:v>
                </c:pt>
                <c:pt idx="3647">
                  <c:v>34.57</c:v>
                </c:pt>
                <c:pt idx="3648">
                  <c:v>34.54</c:v>
                </c:pt>
                <c:pt idx="3649">
                  <c:v>34.49</c:v>
                </c:pt>
                <c:pt idx="3650">
                  <c:v>34.520000000000003</c:v>
                </c:pt>
                <c:pt idx="3651">
                  <c:v>34.520000000000003</c:v>
                </c:pt>
                <c:pt idx="3652">
                  <c:v>34.49</c:v>
                </c:pt>
                <c:pt idx="3653">
                  <c:v>34.44</c:v>
                </c:pt>
                <c:pt idx="3654">
                  <c:v>34.46</c:v>
                </c:pt>
                <c:pt idx="3655">
                  <c:v>34.4</c:v>
                </c:pt>
                <c:pt idx="3656">
                  <c:v>34.4</c:v>
                </c:pt>
                <c:pt idx="3657">
                  <c:v>34.4</c:v>
                </c:pt>
                <c:pt idx="3658">
                  <c:v>34.42</c:v>
                </c:pt>
                <c:pt idx="3659">
                  <c:v>34.35</c:v>
                </c:pt>
                <c:pt idx="3660">
                  <c:v>34.36</c:v>
                </c:pt>
                <c:pt idx="3661">
                  <c:v>34.36</c:v>
                </c:pt>
                <c:pt idx="3662">
                  <c:v>34.32</c:v>
                </c:pt>
                <c:pt idx="3663">
                  <c:v>34.32</c:v>
                </c:pt>
                <c:pt idx="3664">
                  <c:v>34.32</c:v>
                </c:pt>
                <c:pt idx="3665">
                  <c:v>34.31</c:v>
                </c:pt>
                <c:pt idx="3666">
                  <c:v>34.26</c:v>
                </c:pt>
                <c:pt idx="3667">
                  <c:v>34.28</c:v>
                </c:pt>
                <c:pt idx="3668">
                  <c:v>34.24</c:v>
                </c:pt>
                <c:pt idx="3669">
                  <c:v>34.24</c:v>
                </c:pt>
                <c:pt idx="3670">
                  <c:v>34.159999999999997</c:v>
                </c:pt>
                <c:pt idx="3671">
                  <c:v>34.18</c:v>
                </c:pt>
                <c:pt idx="3672">
                  <c:v>34.200000000000003</c:v>
                </c:pt>
                <c:pt idx="3673">
                  <c:v>34.18</c:v>
                </c:pt>
                <c:pt idx="3674">
                  <c:v>34.11</c:v>
                </c:pt>
                <c:pt idx="3675">
                  <c:v>34.11</c:v>
                </c:pt>
                <c:pt idx="3676">
                  <c:v>34.15</c:v>
                </c:pt>
                <c:pt idx="3677">
                  <c:v>34.130000000000003</c:v>
                </c:pt>
                <c:pt idx="3678">
                  <c:v>34.1</c:v>
                </c:pt>
                <c:pt idx="3679">
                  <c:v>34.11</c:v>
                </c:pt>
                <c:pt idx="3680">
                  <c:v>34.07</c:v>
                </c:pt>
                <c:pt idx="3681">
                  <c:v>34.07</c:v>
                </c:pt>
                <c:pt idx="3682">
                  <c:v>34</c:v>
                </c:pt>
                <c:pt idx="3683">
                  <c:v>34.07</c:v>
                </c:pt>
                <c:pt idx="3684">
                  <c:v>34.020000000000003</c:v>
                </c:pt>
                <c:pt idx="3685">
                  <c:v>34.01</c:v>
                </c:pt>
                <c:pt idx="3686">
                  <c:v>34.01</c:v>
                </c:pt>
                <c:pt idx="3687">
                  <c:v>34.01</c:v>
                </c:pt>
                <c:pt idx="3688">
                  <c:v>33.94</c:v>
                </c:pt>
                <c:pt idx="3689">
                  <c:v>33.94</c:v>
                </c:pt>
                <c:pt idx="3690">
                  <c:v>33.869999999999997</c:v>
                </c:pt>
                <c:pt idx="3691">
                  <c:v>33.92</c:v>
                </c:pt>
                <c:pt idx="3692">
                  <c:v>33.89</c:v>
                </c:pt>
                <c:pt idx="3693">
                  <c:v>33.89</c:v>
                </c:pt>
                <c:pt idx="3694">
                  <c:v>33.89</c:v>
                </c:pt>
                <c:pt idx="3695">
                  <c:v>33.869999999999997</c:v>
                </c:pt>
                <c:pt idx="3696">
                  <c:v>33.83</c:v>
                </c:pt>
                <c:pt idx="3697">
                  <c:v>33.81</c:v>
                </c:pt>
                <c:pt idx="3698">
                  <c:v>33.78</c:v>
                </c:pt>
                <c:pt idx="3699">
                  <c:v>33.82</c:v>
                </c:pt>
                <c:pt idx="3700">
                  <c:v>33.82</c:v>
                </c:pt>
                <c:pt idx="3701">
                  <c:v>33.75</c:v>
                </c:pt>
                <c:pt idx="3702">
                  <c:v>33.770000000000003</c:v>
                </c:pt>
                <c:pt idx="3703">
                  <c:v>33.74</c:v>
                </c:pt>
                <c:pt idx="3704">
                  <c:v>33.72</c:v>
                </c:pt>
                <c:pt idx="3705">
                  <c:v>33.67</c:v>
                </c:pt>
                <c:pt idx="3706">
                  <c:v>33.67</c:v>
                </c:pt>
                <c:pt idx="3707">
                  <c:v>33.67</c:v>
                </c:pt>
                <c:pt idx="3708">
                  <c:v>33.69</c:v>
                </c:pt>
                <c:pt idx="3709">
                  <c:v>33.619999999999997</c:v>
                </c:pt>
                <c:pt idx="3710">
                  <c:v>33.659999999999997</c:v>
                </c:pt>
                <c:pt idx="3711">
                  <c:v>33.630000000000003</c:v>
                </c:pt>
                <c:pt idx="3712">
                  <c:v>33.630000000000003</c:v>
                </c:pt>
                <c:pt idx="3713">
                  <c:v>33.64</c:v>
                </c:pt>
                <c:pt idx="3714">
                  <c:v>33.549999999999997</c:v>
                </c:pt>
                <c:pt idx="3715">
                  <c:v>33.56</c:v>
                </c:pt>
                <c:pt idx="3716">
                  <c:v>33.54</c:v>
                </c:pt>
                <c:pt idx="3717">
                  <c:v>33.53</c:v>
                </c:pt>
                <c:pt idx="3718">
                  <c:v>33.53</c:v>
                </c:pt>
                <c:pt idx="3719">
                  <c:v>33.5</c:v>
                </c:pt>
                <c:pt idx="3720">
                  <c:v>33.5</c:v>
                </c:pt>
                <c:pt idx="3721">
                  <c:v>33.5</c:v>
                </c:pt>
                <c:pt idx="3722">
                  <c:v>33.46</c:v>
                </c:pt>
                <c:pt idx="3723">
                  <c:v>33.43</c:v>
                </c:pt>
                <c:pt idx="3724">
                  <c:v>33.43</c:v>
                </c:pt>
                <c:pt idx="3725">
                  <c:v>33.479999999999997</c:v>
                </c:pt>
                <c:pt idx="3726">
                  <c:v>33.44</c:v>
                </c:pt>
                <c:pt idx="3727">
                  <c:v>33.4</c:v>
                </c:pt>
                <c:pt idx="3728">
                  <c:v>33.4</c:v>
                </c:pt>
                <c:pt idx="3729">
                  <c:v>33.32</c:v>
                </c:pt>
                <c:pt idx="3730">
                  <c:v>33.32</c:v>
                </c:pt>
                <c:pt idx="3731">
                  <c:v>33.35</c:v>
                </c:pt>
                <c:pt idx="3732">
                  <c:v>33.380000000000003</c:v>
                </c:pt>
                <c:pt idx="3733">
                  <c:v>33.36</c:v>
                </c:pt>
                <c:pt idx="3734">
                  <c:v>33.35</c:v>
                </c:pt>
                <c:pt idx="3735">
                  <c:v>33.270000000000003</c:v>
                </c:pt>
                <c:pt idx="3736">
                  <c:v>33.270000000000003</c:v>
                </c:pt>
                <c:pt idx="3737">
                  <c:v>33.25</c:v>
                </c:pt>
                <c:pt idx="3738">
                  <c:v>33.270000000000003</c:v>
                </c:pt>
                <c:pt idx="3739">
                  <c:v>33.22</c:v>
                </c:pt>
                <c:pt idx="3740">
                  <c:v>33.18</c:v>
                </c:pt>
                <c:pt idx="3741">
                  <c:v>33.21</c:v>
                </c:pt>
                <c:pt idx="3742">
                  <c:v>33.21</c:v>
                </c:pt>
                <c:pt idx="3743">
                  <c:v>33.17</c:v>
                </c:pt>
                <c:pt idx="3744">
                  <c:v>33.22</c:v>
                </c:pt>
                <c:pt idx="3745">
                  <c:v>33.200000000000003</c:v>
                </c:pt>
                <c:pt idx="3746">
                  <c:v>33.119999999999997</c:v>
                </c:pt>
                <c:pt idx="3747">
                  <c:v>33.15</c:v>
                </c:pt>
                <c:pt idx="3748">
                  <c:v>33.15</c:v>
                </c:pt>
                <c:pt idx="3749">
                  <c:v>33.11</c:v>
                </c:pt>
                <c:pt idx="3750">
                  <c:v>33.1</c:v>
                </c:pt>
                <c:pt idx="3751">
                  <c:v>33.049999999999997</c:v>
                </c:pt>
                <c:pt idx="3752">
                  <c:v>33.07</c:v>
                </c:pt>
                <c:pt idx="3753">
                  <c:v>33.049999999999997</c:v>
                </c:pt>
                <c:pt idx="3754">
                  <c:v>33.049999999999997</c:v>
                </c:pt>
                <c:pt idx="3755">
                  <c:v>33.06</c:v>
                </c:pt>
                <c:pt idx="3756">
                  <c:v>33.049999999999997</c:v>
                </c:pt>
                <c:pt idx="3757">
                  <c:v>33</c:v>
                </c:pt>
                <c:pt idx="3758">
                  <c:v>33</c:v>
                </c:pt>
                <c:pt idx="3759">
                  <c:v>32.96</c:v>
                </c:pt>
                <c:pt idx="3760">
                  <c:v>32.96</c:v>
                </c:pt>
                <c:pt idx="3761">
                  <c:v>32.950000000000003</c:v>
                </c:pt>
                <c:pt idx="3762">
                  <c:v>32.950000000000003</c:v>
                </c:pt>
                <c:pt idx="3763">
                  <c:v>32.9</c:v>
                </c:pt>
                <c:pt idx="3764">
                  <c:v>32.93</c:v>
                </c:pt>
                <c:pt idx="3765">
                  <c:v>32.89</c:v>
                </c:pt>
                <c:pt idx="3766">
                  <c:v>32.89</c:v>
                </c:pt>
                <c:pt idx="3767">
                  <c:v>32.89</c:v>
                </c:pt>
                <c:pt idx="3768">
                  <c:v>32.89</c:v>
                </c:pt>
                <c:pt idx="3769">
                  <c:v>32.86</c:v>
                </c:pt>
                <c:pt idx="3770">
                  <c:v>32.82</c:v>
                </c:pt>
                <c:pt idx="3771">
                  <c:v>32.83</c:v>
                </c:pt>
                <c:pt idx="3772">
                  <c:v>32.83</c:v>
                </c:pt>
                <c:pt idx="3773">
                  <c:v>32.79</c:v>
                </c:pt>
                <c:pt idx="3774">
                  <c:v>32.78</c:v>
                </c:pt>
                <c:pt idx="3775">
                  <c:v>32.729999999999997</c:v>
                </c:pt>
                <c:pt idx="3776">
                  <c:v>32.700000000000003</c:v>
                </c:pt>
                <c:pt idx="3777">
                  <c:v>32.729999999999997</c:v>
                </c:pt>
                <c:pt idx="3778">
                  <c:v>32.729999999999997</c:v>
                </c:pt>
                <c:pt idx="3779">
                  <c:v>32.72</c:v>
                </c:pt>
                <c:pt idx="3780">
                  <c:v>32.69</c:v>
                </c:pt>
                <c:pt idx="3781">
                  <c:v>32.68</c:v>
                </c:pt>
                <c:pt idx="3782">
                  <c:v>32.659999999999997</c:v>
                </c:pt>
                <c:pt idx="3783">
                  <c:v>32.630000000000003</c:v>
                </c:pt>
                <c:pt idx="3784">
                  <c:v>32.630000000000003</c:v>
                </c:pt>
                <c:pt idx="3785">
                  <c:v>32.65</c:v>
                </c:pt>
                <c:pt idx="3786">
                  <c:v>32.61</c:v>
                </c:pt>
                <c:pt idx="3787">
                  <c:v>32.6</c:v>
                </c:pt>
                <c:pt idx="3788">
                  <c:v>32.61</c:v>
                </c:pt>
                <c:pt idx="3789">
                  <c:v>32.56</c:v>
                </c:pt>
                <c:pt idx="3790">
                  <c:v>32.56</c:v>
                </c:pt>
                <c:pt idx="3791">
                  <c:v>32.51</c:v>
                </c:pt>
                <c:pt idx="3792">
                  <c:v>32.549999999999997</c:v>
                </c:pt>
                <c:pt idx="3793">
                  <c:v>32.549999999999997</c:v>
                </c:pt>
                <c:pt idx="3794">
                  <c:v>32.479999999999997</c:v>
                </c:pt>
                <c:pt idx="3795">
                  <c:v>32.53</c:v>
                </c:pt>
                <c:pt idx="3796">
                  <c:v>32.53</c:v>
                </c:pt>
                <c:pt idx="3797">
                  <c:v>32.46</c:v>
                </c:pt>
                <c:pt idx="3798">
                  <c:v>32.479999999999997</c:v>
                </c:pt>
                <c:pt idx="3799">
                  <c:v>32.47</c:v>
                </c:pt>
                <c:pt idx="3800">
                  <c:v>32.4</c:v>
                </c:pt>
                <c:pt idx="3801">
                  <c:v>32.450000000000003</c:v>
                </c:pt>
                <c:pt idx="3802">
                  <c:v>32.450000000000003</c:v>
                </c:pt>
                <c:pt idx="3803">
                  <c:v>32.4</c:v>
                </c:pt>
                <c:pt idx="3804">
                  <c:v>32.35</c:v>
                </c:pt>
                <c:pt idx="3805">
                  <c:v>32.35</c:v>
                </c:pt>
                <c:pt idx="3806">
                  <c:v>32.369999999999997</c:v>
                </c:pt>
                <c:pt idx="3807">
                  <c:v>32.36</c:v>
                </c:pt>
                <c:pt idx="3808">
                  <c:v>32.36</c:v>
                </c:pt>
                <c:pt idx="3809">
                  <c:v>32.299999999999997</c:v>
                </c:pt>
                <c:pt idx="3810">
                  <c:v>32.31</c:v>
                </c:pt>
                <c:pt idx="3811">
                  <c:v>32.299999999999997</c:v>
                </c:pt>
                <c:pt idx="3812">
                  <c:v>32.299999999999997</c:v>
                </c:pt>
                <c:pt idx="3813">
                  <c:v>32.31</c:v>
                </c:pt>
                <c:pt idx="3814">
                  <c:v>32.26</c:v>
                </c:pt>
                <c:pt idx="3815">
                  <c:v>32.26</c:v>
                </c:pt>
                <c:pt idx="3816">
                  <c:v>32.25</c:v>
                </c:pt>
                <c:pt idx="3817">
                  <c:v>32.19</c:v>
                </c:pt>
                <c:pt idx="3818">
                  <c:v>32.18</c:v>
                </c:pt>
                <c:pt idx="3819">
                  <c:v>32.17</c:v>
                </c:pt>
                <c:pt idx="3820">
                  <c:v>32.18</c:v>
                </c:pt>
                <c:pt idx="3821">
                  <c:v>32.18</c:v>
                </c:pt>
                <c:pt idx="3822">
                  <c:v>32.130000000000003</c:v>
                </c:pt>
                <c:pt idx="3823">
                  <c:v>32.18</c:v>
                </c:pt>
                <c:pt idx="3824">
                  <c:v>32.130000000000003</c:v>
                </c:pt>
                <c:pt idx="3825">
                  <c:v>32.119999999999997</c:v>
                </c:pt>
                <c:pt idx="3826">
                  <c:v>32.119999999999997</c:v>
                </c:pt>
                <c:pt idx="3827">
                  <c:v>32.119999999999997</c:v>
                </c:pt>
                <c:pt idx="3828">
                  <c:v>32.1</c:v>
                </c:pt>
                <c:pt idx="3829">
                  <c:v>32.04</c:v>
                </c:pt>
                <c:pt idx="3830">
                  <c:v>32.08</c:v>
                </c:pt>
                <c:pt idx="3831">
                  <c:v>32.06</c:v>
                </c:pt>
                <c:pt idx="3832">
                  <c:v>31.99</c:v>
                </c:pt>
                <c:pt idx="3833">
                  <c:v>31.99</c:v>
                </c:pt>
                <c:pt idx="3834">
                  <c:v>32.03</c:v>
                </c:pt>
                <c:pt idx="3835">
                  <c:v>32.020000000000003</c:v>
                </c:pt>
                <c:pt idx="3836">
                  <c:v>32.020000000000003</c:v>
                </c:pt>
                <c:pt idx="3837">
                  <c:v>31.95</c:v>
                </c:pt>
                <c:pt idx="3838">
                  <c:v>31.98</c:v>
                </c:pt>
                <c:pt idx="3839">
                  <c:v>31.98</c:v>
                </c:pt>
                <c:pt idx="3840">
                  <c:v>31.95</c:v>
                </c:pt>
                <c:pt idx="3841">
                  <c:v>31.93</c:v>
                </c:pt>
                <c:pt idx="3842">
                  <c:v>31.93</c:v>
                </c:pt>
                <c:pt idx="3843">
                  <c:v>31.91</c:v>
                </c:pt>
                <c:pt idx="3844">
                  <c:v>31.9</c:v>
                </c:pt>
                <c:pt idx="3845">
                  <c:v>31.9</c:v>
                </c:pt>
                <c:pt idx="3846">
                  <c:v>31.89</c:v>
                </c:pt>
                <c:pt idx="3847">
                  <c:v>31.85</c:v>
                </c:pt>
                <c:pt idx="3848">
                  <c:v>31.79</c:v>
                </c:pt>
                <c:pt idx="3849">
                  <c:v>31.86</c:v>
                </c:pt>
                <c:pt idx="3850">
                  <c:v>31.79</c:v>
                </c:pt>
                <c:pt idx="3851">
                  <c:v>31.79</c:v>
                </c:pt>
                <c:pt idx="3852">
                  <c:v>31.8</c:v>
                </c:pt>
                <c:pt idx="3853">
                  <c:v>31.77</c:v>
                </c:pt>
                <c:pt idx="3854">
                  <c:v>31.71</c:v>
                </c:pt>
                <c:pt idx="3855">
                  <c:v>31.75</c:v>
                </c:pt>
                <c:pt idx="3856">
                  <c:v>31.75</c:v>
                </c:pt>
                <c:pt idx="3857">
                  <c:v>31.75</c:v>
                </c:pt>
                <c:pt idx="3858">
                  <c:v>31.72</c:v>
                </c:pt>
                <c:pt idx="3859">
                  <c:v>31.73</c:v>
                </c:pt>
                <c:pt idx="3860">
                  <c:v>31.7</c:v>
                </c:pt>
                <c:pt idx="3861">
                  <c:v>31.68</c:v>
                </c:pt>
                <c:pt idx="3862">
                  <c:v>31.67</c:v>
                </c:pt>
                <c:pt idx="3863">
                  <c:v>31.67</c:v>
                </c:pt>
                <c:pt idx="3864">
                  <c:v>31.68</c:v>
                </c:pt>
                <c:pt idx="3865">
                  <c:v>31.63</c:v>
                </c:pt>
                <c:pt idx="3866">
                  <c:v>31.59</c:v>
                </c:pt>
                <c:pt idx="3867">
                  <c:v>31.61</c:v>
                </c:pt>
                <c:pt idx="3868">
                  <c:v>31.61</c:v>
                </c:pt>
                <c:pt idx="3869">
                  <c:v>31.61</c:v>
                </c:pt>
                <c:pt idx="3870">
                  <c:v>31.62</c:v>
                </c:pt>
                <c:pt idx="3871">
                  <c:v>31.55</c:v>
                </c:pt>
                <c:pt idx="3872">
                  <c:v>31.55</c:v>
                </c:pt>
                <c:pt idx="3873">
                  <c:v>31.53</c:v>
                </c:pt>
                <c:pt idx="3874">
                  <c:v>31.52</c:v>
                </c:pt>
                <c:pt idx="3875">
                  <c:v>31.52</c:v>
                </c:pt>
                <c:pt idx="3876">
                  <c:v>31.51</c:v>
                </c:pt>
                <c:pt idx="3877">
                  <c:v>31.5</c:v>
                </c:pt>
                <c:pt idx="3878">
                  <c:v>31.43</c:v>
                </c:pt>
                <c:pt idx="3879">
                  <c:v>31.47</c:v>
                </c:pt>
                <c:pt idx="3880">
                  <c:v>31.49</c:v>
                </c:pt>
                <c:pt idx="3881">
                  <c:v>31.49</c:v>
                </c:pt>
                <c:pt idx="3882">
                  <c:v>31.39</c:v>
                </c:pt>
                <c:pt idx="3883">
                  <c:v>31.43</c:v>
                </c:pt>
                <c:pt idx="3884">
                  <c:v>31.4</c:v>
                </c:pt>
                <c:pt idx="3885">
                  <c:v>31.4</c:v>
                </c:pt>
                <c:pt idx="3886">
                  <c:v>31.34</c:v>
                </c:pt>
                <c:pt idx="3887">
                  <c:v>31.34</c:v>
                </c:pt>
                <c:pt idx="3888">
                  <c:v>31.37</c:v>
                </c:pt>
                <c:pt idx="3889">
                  <c:v>31.32</c:v>
                </c:pt>
                <c:pt idx="3890">
                  <c:v>31.31</c:v>
                </c:pt>
                <c:pt idx="3891">
                  <c:v>31.32</c:v>
                </c:pt>
                <c:pt idx="3892">
                  <c:v>31.27</c:v>
                </c:pt>
                <c:pt idx="3893">
                  <c:v>31.27</c:v>
                </c:pt>
                <c:pt idx="3894">
                  <c:v>31.27</c:v>
                </c:pt>
                <c:pt idx="3895">
                  <c:v>31.26</c:v>
                </c:pt>
                <c:pt idx="3896">
                  <c:v>31.22</c:v>
                </c:pt>
                <c:pt idx="3897">
                  <c:v>31.26</c:v>
                </c:pt>
                <c:pt idx="3898">
                  <c:v>31.25</c:v>
                </c:pt>
                <c:pt idx="3899">
                  <c:v>31.25</c:v>
                </c:pt>
                <c:pt idx="3900">
                  <c:v>31.19</c:v>
                </c:pt>
                <c:pt idx="3901">
                  <c:v>31.2</c:v>
                </c:pt>
                <c:pt idx="3902">
                  <c:v>31.22</c:v>
                </c:pt>
                <c:pt idx="3903">
                  <c:v>31.12</c:v>
                </c:pt>
                <c:pt idx="3904">
                  <c:v>31.17</c:v>
                </c:pt>
                <c:pt idx="3905">
                  <c:v>31.17</c:v>
                </c:pt>
                <c:pt idx="3906">
                  <c:v>31.14</c:v>
                </c:pt>
                <c:pt idx="3907">
                  <c:v>31.12</c:v>
                </c:pt>
                <c:pt idx="3908">
                  <c:v>31.09</c:v>
                </c:pt>
                <c:pt idx="3909">
                  <c:v>31.1</c:v>
                </c:pt>
                <c:pt idx="3910">
                  <c:v>31.11</c:v>
                </c:pt>
                <c:pt idx="3911">
                  <c:v>31.06</c:v>
                </c:pt>
                <c:pt idx="3912">
                  <c:v>31.06</c:v>
                </c:pt>
                <c:pt idx="3913">
                  <c:v>31.11</c:v>
                </c:pt>
                <c:pt idx="3914">
                  <c:v>31.03</c:v>
                </c:pt>
                <c:pt idx="3915">
                  <c:v>31.04</c:v>
                </c:pt>
                <c:pt idx="3916">
                  <c:v>31.07</c:v>
                </c:pt>
                <c:pt idx="3917">
                  <c:v>31.02</c:v>
                </c:pt>
                <c:pt idx="3918">
                  <c:v>31.02</c:v>
                </c:pt>
                <c:pt idx="3919">
                  <c:v>30.99</c:v>
                </c:pt>
                <c:pt idx="3920">
                  <c:v>30.94</c:v>
                </c:pt>
                <c:pt idx="3921">
                  <c:v>30.95</c:v>
                </c:pt>
                <c:pt idx="3922">
                  <c:v>30.96</c:v>
                </c:pt>
                <c:pt idx="3923">
                  <c:v>30.96</c:v>
                </c:pt>
                <c:pt idx="3924">
                  <c:v>30.96</c:v>
                </c:pt>
                <c:pt idx="3925">
                  <c:v>30.95</c:v>
                </c:pt>
                <c:pt idx="3926">
                  <c:v>30.92</c:v>
                </c:pt>
                <c:pt idx="3927">
                  <c:v>30.92</c:v>
                </c:pt>
                <c:pt idx="3928">
                  <c:v>30.86</c:v>
                </c:pt>
                <c:pt idx="3929">
                  <c:v>30.91</c:v>
                </c:pt>
                <c:pt idx="3930">
                  <c:v>30.91</c:v>
                </c:pt>
                <c:pt idx="3931">
                  <c:v>30.86</c:v>
                </c:pt>
                <c:pt idx="3932">
                  <c:v>30.84</c:v>
                </c:pt>
                <c:pt idx="3933">
                  <c:v>30.85</c:v>
                </c:pt>
                <c:pt idx="3934">
                  <c:v>30.79</c:v>
                </c:pt>
                <c:pt idx="3935">
                  <c:v>30.81</c:v>
                </c:pt>
                <c:pt idx="3936">
                  <c:v>30.81</c:v>
                </c:pt>
                <c:pt idx="3937">
                  <c:v>30.83</c:v>
                </c:pt>
                <c:pt idx="3938">
                  <c:v>30.77</c:v>
                </c:pt>
                <c:pt idx="3939">
                  <c:v>30.78</c:v>
                </c:pt>
                <c:pt idx="3940">
                  <c:v>30.77</c:v>
                </c:pt>
                <c:pt idx="3941">
                  <c:v>30.71</c:v>
                </c:pt>
                <c:pt idx="3942">
                  <c:v>30.71</c:v>
                </c:pt>
                <c:pt idx="3943">
                  <c:v>30.76</c:v>
                </c:pt>
                <c:pt idx="3944">
                  <c:v>30.75</c:v>
                </c:pt>
                <c:pt idx="3945">
                  <c:v>30.68</c:v>
                </c:pt>
                <c:pt idx="3946">
                  <c:v>30.69</c:v>
                </c:pt>
                <c:pt idx="3947">
                  <c:v>30.63</c:v>
                </c:pt>
                <c:pt idx="3948">
                  <c:v>30.63</c:v>
                </c:pt>
                <c:pt idx="3949">
                  <c:v>30.63</c:v>
                </c:pt>
                <c:pt idx="3950">
                  <c:v>30.64</c:v>
                </c:pt>
                <c:pt idx="3951">
                  <c:v>30.6</c:v>
                </c:pt>
                <c:pt idx="3952">
                  <c:v>30.61</c:v>
                </c:pt>
                <c:pt idx="3953">
                  <c:v>30.63</c:v>
                </c:pt>
                <c:pt idx="3954">
                  <c:v>30.63</c:v>
                </c:pt>
                <c:pt idx="3955">
                  <c:v>30.57</c:v>
                </c:pt>
                <c:pt idx="3956">
                  <c:v>30.61</c:v>
                </c:pt>
                <c:pt idx="3957">
                  <c:v>30.57</c:v>
                </c:pt>
                <c:pt idx="3958">
                  <c:v>30.52</c:v>
                </c:pt>
                <c:pt idx="3959">
                  <c:v>30.53</c:v>
                </c:pt>
                <c:pt idx="3960">
                  <c:v>30.53</c:v>
                </c:pt>
                <c:pt idx="3961">
                  <c:v>30.55</c:v>
                </c:pt>
                <c:pt idx="3962">
                  <c:v>30.48</c:v>
                </c:pt>
                <c:pt idx="3963">
                  <c:v>30.51</c:v>
                </c:pt>
                <c:pt idx="3964">
                  <c:v>30.44</c:v>
                </c:pt>
                <c:pt idx="3965">
                  <c:v>30.39</c:v>
                </c:pt>
                <c:pt idx="3966">
                  <c:v>30.39</c:v>
                </c:pt>
                <c:pt idx="3967">
                  <c:v>30.46</c:v>
                </c:pt>
                <c:pt idx="3968">
                  <c:v>30.41</c:v>
                </c:pt>
                <c:pt idx="3969">
                  <c:v>30.39</c:v>
                </c:pt>
                <c:pt idx="3970">
                  <c:v>30.41</c:v>
                </c:pt>
                <c:pt idx="3971">
                  <c:v>30.37</c:v>
                </c:pt>
                <c:pt idx="3972">
                  <c:v>30.37</c:v>
                </c:pt>
                <c:pt idx="3973">
                  <c:v>30.41</c:v>
                </c:pt>
                <c:pt idx="3974">
                  <c:v>30.39</c:v>
                </c:pt>
                <c:pt idx="3975">
                  <c:v>30.35</c:v>
                </c:pt>
                <c:pt idx="3976">
                  <c:v>30.37</c:v>
                </c:pt>
                <c:pt idx="3977">
                  <c:v>30.39</c:v>
                </c:pt>
                <c:pt idx="3978">
                  <c:v>30.39</c:v>
                </c:pt>
                <c:pt idx="3979">
                  <c:v>30.31</c:v>
                </c:pt>
                <c:pt idx="3980">
                  <c:v>30.34</c:v>
                </c:pt>
                <c:pt idx="3981">
                  <c:v>30.31</c:v>
                </c:pt>
                <c:pt idx="3982">
                  <c:v>30.3</c:v>
                </c:pt>
                <c:pt idx="3983">
                  <c:v>30.24</c:v>
                </c:pt>
                <c:pt idx="3984">
                  <c:v>30.24</c:v>
                </c:pt>
                <c:pt idx="3985">
                  <c:v>30.25</c:v>
                </c:pt>
                <c:pt idx="3986">
                  <c:v>30.23</c:v>
                </c:pt>
                <c:pt idx="3987">
                  <c:v>30.2</c:v>
                </c:pt>
                <c:pt idx="3988">
                  <c:v>30.2</c:v>
                </c:pt>
                <c:pt idx="3989">
                  <c:v>30.21</c:v>
                </c:pt>
                <c:pt idx="3990">
                  <c:v>30.21</c:v>
                </c:pt>
                <c:pt idx="3991">
                  <c:v>30.21</c:v>
                </c:pt>
                <c:pt idx="3992">
                  <c:v>30.16</c:v>
                </c:pt>
                <c:pt idx="3993">
                  <c:v>30.21</c:v>
                </c:pt>
                <c:pt idx="3994">
                  <c:v>30.18</c:v>
                </c:pt>
              </c:numCache>
            </c:numRef>
          </c:xVal>
          <c:yVal>
            <c:numRef>
              <c:f>'9'!$G$1099:$G$10000</c:f>
              <c:numCache>
                <c:formatCode>General</c:formatCode>
                <c:ptCount val="8902"/>
                <c:pt idx="0">
                  <c:v>3.04952E-3</c:v>
                </c:pt>
                <c:pt idx="1">
                  <c:v>3.04076E-3</c:v>
                </c:pt>
                <c:pt idx="2">
                  <c:v>3.03236E-3</c:v>
                </c:pt>
                <c:pt idx="3">
                  <c:v>3.0244999999999998E-3</c:v>
                </c:pt>
                <c:pt idx="4">
                  <c:v>3.0168999999999999E-3</c:v>
                </c:pt>
                <c:pt idx="5">
                  <c:v>3.0097499999999998E-3</c:v>
                </c:pt>
                <c:pt idx="6">
                  <c:v>3.0097499999999998E-3</c:v>
                </c:pt>
                <c:pt idx="7">
                  <c:v>3.0029599999999998E-3</c:v>
                </c:pt>
                <c:pt idx="8">
                  <c:v>2.9966300000000001E-3</c:v>
                </c:pt>
                <c:pt idx="9">
                  <c:v>2.9906899999999998E-3</c:v>
                </c:pt>
                <c:pt idx="10">
                  <c:v>2.98518E-3</c:v>
                </c:pt>
                <c:pt idx="11">
                  <c:v>2.98E-3</c:v>
                </c:pt>
                <c:pt idx="12">
                  <c:v>2.98E-3</c:v>
                </c:pt>
                <c:pt idx="13">
                  <c:v>2.9751999999999999E-3</c:v>
                </c:pt>
                <c:pt idx="14">
                  <c:v>2.9707100000000001E-3</c:v>
                </c:pt>
                <c:pt idx="15">
                  <c:v>2.9664299999999999E-3</c:v>
                </c:pt>
                <c:pt idx="16">
                  <c:v>2.96241E-3</c:v>
                </c:pt>
                <c:pt idx="17">
                  <c:v>2.9587599999999999E-3</c:v>
                </c:pt>
                <c:pt idx="18">
                  <c:v>2.9552900000000002E-3</c:v>
                </c:pt>
                <c:pt idx="19">
                  <c:v>2.9552900000000002E-3</c:v>
                </c:pt>
                <c:pt idx="20">
                  <c:v>2.9519699999999999E-3</c:v>
                </c:pt>
                <c:pt idx="21">
                  <c:v>2.9487599999999999E-3</c:v>
                </c:pt>
                <c:pt idx="22">
                  <c:v>2.9457799999999998E-3</c:v>
                </c:pt>
                <c:pt idx="23">
                  <c:v>2.9429899999999999E-3</c:v>
                </c:pt>
                <c:pt idx="24">
                  <c:v>2.94028E-3</c:v>
                </c:pt>
                <c:pt idx="25">
                  <c:v>2.9376900000000002E-3</c:v>
                </c:pt>
                <c:pt idx="26">
                  <c:v>2.9376900000000002E-3</c:v>
                </c:pt>
                <c:pt idx="27">
                  <c:v>2.93523E-3</c:v>
                </c:pt>
                <c:pt idx="28">
                  <c:v>2.9329500000000001E-3</c:v>
                </c:pt>
                <c:pt idx="29">
                  <c:v>2.93071E-3</c:v>
                </c:pt>
                <c:pt idx="30">
                  <c:v>2.9285700000000001E-3</c:v>
                </c:pt>
                <c:pt idx="31">
                  <c:v>2.9265300000000001E-3</c:v>
                </c:pt>
                <c:pt idx="32">
                  <c:v>2.9265300000000001E-3</c:v>
                </c:pt>
                <c:pt idx="33">
                  <c:v>2.9246200000000002E-3</c:v>
                </c:pt>
                <c:pt idx="34">
                  <c:v>2.92283E-3</c:v>
                </c:pt>
                <c:pt idx="35">
                  <c:v>2.921E-3</c:v>
                </c:pt>
                <c:pt idx="36">
                  <c:v>2.9193800000000001E-3</c:v>
                </c:pt>
                <c:pt idx="37">
                  <c:v>2.91779E-3</c:v>
                </c:pt>
                <c:pt idx="38">
                  <c:v>2.9162200000000002E-3</c:v>
                </c:pt>
                <c:pt idx="39">
                  <c:v>2.9162200000000002E-3</c:v>
                </c:pt>
                <c:pt idx="40">
                  <c:v>2.9147399999999999E-3</c:v>
                </c:pt>
                <c:pt idx="41">
                  <c:v>2.9135099999999998E-3</c:v>
                </c:pt>
                <c:pt idx="42">
                  <c:v>2.91238E-3</c:v>
                </c:pt>
                <c:pt idx="43">
                  <c:v>2.91122E-3</c:v>
                </c:pt>
                <c:pt idx="44">
                  <c:v>2.9102099999999999E-3</c:v>
                </c:pt>
                <c:pt idx="45">
                  <c:v>2.90931E-3</c:v>
                </c:pt>
                <c:pt idx="46">
                  <c:v>2.90931E-3</c:v>
                </c:pt>
                <c:pt idx="47">
                  <c:v>2.9084900000000001E-3</c:v>
                </c:pt>
                <c:pt idx="48">
                  <c:v>2.9078099999999998E-3</c:v>
                </c:pt>
                <c:pt idx="49">
                  <c:v>2.9071399999999999E-3</c:v>
                </c:pt>
                <c:pt idx="50">
                  <c:v>2.9065200000000001E-3</c:v>
                </c:pt>
                <c:pt idx="51">
                  <c:v>2.9059699999999999E-3</c:v>
                </c:pt>
                <c:pt idx="52">
                  <c:v>2.9059699999999999E-3</c:v>
                </c:pt>
                <c:pt idx="53">
                  <c:v>2.9055600000000002E-3</c:v>
                </c:pt>
                <c:pt idx="54">
                  <c:v>2.90529E-3</c:v>
                </c:pt>
                <c:pt idx="55">
                  <c:v>2.9049800000000001E-3</c:v>
                </c:pt>
                <c:pt idx="56">
                  <c:v>2.90479E-3</c:v>
                </c:pt>
                <c:pt idx="57">
                  <c:v>2.9047999999999999E-3</c:v>
                </c:pt>
                <c:pt idx="58">
                  <c:v>2.9047500000000002E-3</c:v>
                </c:pt>
                <c:pt idx="59">
                  <c:v>2.9047500000000002E-3</c:v>
                </c:pt>
                <c:pt idx="60">
                  <c:v>2.90486E-3</c:v>
                </c:pt>
                <c:pt idx="61">
                  <c:v>2.9049800000000001E-3</c:v>
                </c:pt>
                <c:pt idx="62">
                  <c:v>2.9052499999999998E-3</c:v>
                </c:pt>
                <c:pt idx="63">
                  <c:v>2.9056400000000001E-3</c:v>
                </c:pt>
                <c:pt idx="64">
                  <c:v>2.9060399999999999E-3</c:v>
                </c:pt>
                <c:pt idx="65">
                  <c:v>2.9064999999999998E-3</c:v>
                </c:pt>
                <c:pt idx="66">
                  <c:v>2.9064999999999998E-3</c:v>
                </c:pt>
                <c:pt idx="67">
                  <c:v>2.9069299999999998E-3</c:v>
                </c:pt>
                <c:pt idx="68">
                  <c:v>2.90764E-3</c:v>
                </c:pt>
                <c:pt idx="69">
                  <c:v>2.9082399999999999E-3</c:v>
                </c:pt>
                <c:pt idx="70">
                  <c:v>2.9089300000000001E-3</c:v>
                </c:pt>
                <c:pt idx="71">
                  <c:v>2.90975E-3</c:v>
                </c:pt>
                <c:pt idx="72">
                  <c:v>2.90975E-3</c:v>
                </c:pt>
                <c:pt idx="73">
                  <c:v>2.9106800000000001E-3</c:v>
                </c:pt>
                <c:pt idx="74">
                  <c:v>2.91165E-3</c:v>
                </c:pt>
                <c:pt idx="75">
                  <c:v>2.9126600000000001E-3</c:v>
                </c:pt>
                <c:pt idx="76">
                  <c:v>2.9138499999999999E-3</c:v>
                </c:pt>
                <c:pt idx="77">
                  <c:v>2.9150199999999999E-3</c:v>
                </c:pt>
                <c:pt idx="78">
                  <c:v>2.9162799999999998E-3</c:v>
                </c:pt>
                <c:pt idx="79">
                  <c:v>2.9162799999999998E-3</c:v>
                </c:pt>
                <c:pt idx="80">
                  <c:v>2.91756E-3</c:v>
                </c:pt>
                <c:pt idx="81">
                  <c:v>2.9189400000000001E-3</c:v>
                </c:pt>
                <c:pt idx="82">
                  <c:v>2.9203100000000002E-3</c:v>
                </c:pt>
                <c:pt idx="83">
                  <c:v>2.9217700000000002E-3</c:v>
                </c:pt>
                <c:pt idx="84">
                  <c:v>2.9233499999999999E-3</c:v>
                </c:pt>
                <c:pt idx="85">
                  <c:v>2.9249300000000001E-3</c:v>
                </c:pt>
                <c:pt idx="86">
                  <c:v>2.9249300000000001E-3</c:v>
                </c:pt>
                <c:pt idx="87">
                  <c:v>2.9266100000000001E-3</c:v>
                </c:pt>
                <c:pt idx="88">
                  <c:v>2.9283600000000001E-3</c:v>
                </c:pt>
                <c:pt idx="89">
                  <c:v>2.9301399999999999E-3</c:v>
                </c:pt>
                <c:pt idx="90">
                  <c:v>2.9320700000000002E-3</c:v>
                </c:pt>
                <c:pt idx="91">
                  <c:v>2.93399E-3</c:v>
                </c:pt>
                <c:pt idx="92">
                  <c:v>2.93399E-3</c:v>
                </c:pt>
                <c:pt idx="93">
                  <c:v>2.9359299999999998E-3</c:v>
                </c:pt>
                <c:pt idx="94">
                  <c:v>2.93802E-3</c:v>
                </c:pt>
                <c:pt idx="95">
                  <c:v>2.9400099999999998E-3</c:v>
                </c:pt>
                <c:pt idx="96">
                  <c:v>2.9421999999999999E-3</c:v>
                </c:pt>
                <c:pt idx="97">
                  <c:v>2.9444200000000001E-3</c:v>
                </c:pt>
                <c:pt idx="98">
                  <c:v>2.9467E-3</c:v>
                </c:pt>
                <c:pt idx="99">
                  <c:v>2.9467E-3</c:v>
                </c:pt>
                <c:pt idx="100">
                  <c:v>2.9490499999999999E-3</c:v>
                </c:pt>
                <c:pt idx="101">
                  <c:v>2.9514200000000002E-3</c:v>
                </c:pt>
                <c:pt idx="102">
                  <c:v>2.95386E-3</c:v>
                </c:pt>
                <c:pt idx="103">
                  <c:v>2.9564299999999999E-3</c:v>
                </c:pt>
                <c:pt idx="104">
                  <c:v>2.9589600000000001E-3</c:v>
                </c:pt>
                <c:pt idx="105">
                  <c:v>2.9615499999999999E-3</c:v>
                </c:pt>
                <c:pt idx="106">
                  <c:v>2.9615499999999999E-3</c:v>
                </c:pt>
                <c:pt idx="107">
                  <c:v>2.96422E-3</c:v>
                </c:pt>
                <c:pt idx="108">
                  <c:v>2.96693E-3</c:v>
                </c:pt>
                <c:pt idx="109">
                  <c:v>2.9696599999999998E-3</c:v>
                </c:pt>
                <c:pt idx="110">
                  <c:v>2.9724899999999999E-3</c:v>
                </c:pt>
                <c:pt idx="111">
                  <c:v>2.9753800000000001E-3</c:v>
                </c:pt>
                <c:pt idx="112">
                  <c:v>2.9782799999999998E-3</c:v>
                </c:pt>
                <c:pt idx="113">
                  <c:v>2.9782799999999998E-3</c:v>
                </c:pt>
                <c:pt idx="114">
                  <c:v>2.9812699999999998E-3</c:v>
                </c:pt>
                <c:pt idx="115">
                  <c:v>2.9843000000000001E-3</c:v>
                </c:pt>
                <c:pt idx="116">
                  <c:v>2.9873199999999999E-3</c:v>
                </c:pt>
                <c:pt idx="117">
                  <c:v>2.9903799999999999E-3</c:v>
                </c:pt>
                <c:pt idx="118">
                  <c:v>2.9934699999999998E-3</c:v>
                </c:pt>
                <c:pt idx="119">
                  <c:v>2.9934699999999998E-3</c:v>
                </c:pt>
                <c:pt idx="120">
                  <c:v>2.9965399999999998E-3</c:v>
                </c:pt>
                <c:pt idx="121">
                  <c:v>2.9996900000000002E-3</c:v>
                </c:pt>
                <c:pt idx="122">
                  <c:v>3.00359E-3</c:v>
                </c:pt>
                <c:pt idx="123">
                  <c:v>3.0067399999999999E-3</c:v>
                </c:pt>
                <c:pt idx="124">
                  <c:v>3.0099100000000002E-3</c:v>
                </c:pt>
                <c:pt idx="125">
                  <c:v>3.0132700000000002E-3</c:v>
                </c:pt>
                <c:pt idx="126">
                  <c:v>3.0132700000000002E-3</c:v>
                </c:pt>
                <c:pt idx="127">
                  <c:v>3.0165700000000001E-3</c:v>
                </c:pt>
                <c:pt idx="128">
                  <c:v>3.0201300000000002E-3</c:v>
                </c:pt>
                <c:pt idx="129">
                  <c:v>3.0236899999999999E-3</c:v>
                </c:pt>
                <c:pt idx="130">
                  <c:v>3.0272400000000001E-3</c:v>
                </c:pt>
                <c:pt idx="131">
                  <c:v>3.03082E-3</c:v>
                </c:pt>
                <c:pt idx="132">
                  <c:v>3.03082E-3</c:v>
                </c:pt>
                <c:pt idx="133">
                  <c:v>3.03447E-3</c:v>
                </c:pt>
                <c:pt idx="134">
                  <c:v>3.0381700000000002E-3</c:v>
                </c:pt>
                <c:pt idx="135">
                  <c:v>3.0418799999999998E-3</c:v>
                </c:pt>
                <c:pt idx="136">
                  <c:v>3.0456200000000002E-3</c:v>
                </c:pt>
                <c:pt idx="137">
                  <c:v>3.0493400000000002E-3</c:v>
                </c:pt>
                <c:pt idx="138">
                  <c:v>3.0531099999999999E-3</c:v>
                </c:pt>
                <c:pt idx="139">
                  <c:v>3.0531099999999999E-3</c:v>
                </c:pt>
                <c:pt idx="140">
                  <c:v>3.05682E-3</c:v>
                </c:pt>
                <c:pt idx="141">
                  <c:v>3.0604999999999999E-3</c:v>
                </c:pt>
                <c:pt idx="142">
                  <c:v>3.06434E-3</c:v>
                </c:pt>
                <c:pt idx="143">
                  <c:v>3.0681200000000001E-3</c:v>
                </c:pt>
                <c:pt idx="144">
                  <c:v>3.07209E-3</c:v>
                </c:pt>
                <c:pt idx="145">
                  <c:v>3.07596E-3</c:v>
                </c:pt>
                <c:pt idx="146">
                  <c:v>3.07596E-3</c:v>
                </c:pt>
                <c:pt idx="147">
                  <c:v>3.0799999999999998E-3</c:v>
                </c:pt>
                <c:pt idx="148">
                  <c:v>3.0841000000000002E-3</c:v>
                </c:pt>
                <c:pt idx="149">
                  <c:v>3.0881699999999999E-3</c:v>
                </c:pt>
                <c:pt idx="150">
                  <c:v>3.0923700000000001E-3</c:v>
                </c:pt>
                <c:pt idx="151">
                  <c:v>3.0965699999999999E-3</c:v>
                </c:pt>
                <c:pt idx="152">
                  <c:v>3.0965699999999999E-3</c:v>
                </c:pt>
                <c:pt idx="153">
                  <c:v>3.1008799999999999E-3</c:v>
                </c:pt>
                <c:pt idx="154">
                  <c:v>3.1051099999999999E-3</c:v>
                </c:pt>
                <c:pt idx="155">
                  <c:v>3.1095300000000001E-3</c:v>
                </c:pt>
                <c:pt idx="156">
                  <c:v>3.1138400000000001E-3</c:v>
                </c:pt>
                <c:pt idx="157">
                  <c:v>3.1183199999999999E-3</c:v>
                </c:pt>
                <c:pt idx="158">
                  <c:v>3.1227E-3</c:v>
                </c:pt>
                <c:pt idx="159">
                  <c:v>3.1227E-3</c:v>
                </c:pt>
                <c:pt idx="160">
                  <c:v>3.1270899999999999E-3</c:v>
                </c:pt>
                <c:pt idx="161">
                  <c:v>3.13139E-3</c:v>
                </c:pt>
                <c:pt idx="162">
                  <c:v>3.1358599999999999E-3</c:v>
                </c:pt>
                <c:pt idx="163">
                  <c:v>3.14043E-3</c:v>
                </c:pt>
                <c:pt idx="164">
                  <c:v>3.14496E-3</c:v>
                </c:pt>
                <c:pt idx="165">
                  <c:v>3.14496E-3</c:v>
                </c:pt>
                <c:pt idx="166">
                  <c:v>3.1494499999999998E-3</c:v>
                </c:pt>
                <c:pt idx="167">
                  <c:v>3.1540100000000001E-3</c:v>
                </c:pt>
                <c:pt idx="168">
                  <c:v>3.15855E-3</c:v>
                </c:pt>
                <c:pt idx="169">
                  <c:v>3.16314E-3</c:v>
                </c:pt>
                <c:pt idx="170">
                  <c:v>3.1678800000000001E-3</c:v>
                </c:pt>
                <c:pt idx="171">
                  <c:v>3.1725500000000001E-3</c:v>
                </c:pt>
                <c:pt idx="172">
                  <c:v>3.1725500000000001E-3</c:v>
                </c:pt>
                <c:pt idx="173">
                  <c:v>3.17738E-3</c:v>
                </c:pt>
                <c:pt idx="174">
                  <c:v>3.1822299999999999E-3</c:v>
                </c:pt>
                <c:pt idx="175">
                  <c:v>3.1871099999999999E-3</c:v>
                </c:pt>
                <c:pt idx="176">
                  <c:v>3.192E-3</c:v>
                </c:pt>
                <c:pt idx="177">
                  <c:v>3.1969699999999999E-3</c:v>
                </c:pt>
                <c:pt idx="178">
                  <c:v>3.2019100000000001E-3</c:v>
                </c:pt>
                <c:pt idx="179">
                  <c:v>3.2019100000000001E-3</c:v>
                </c:pt>
                <c:pt idx="180">
                  <c:v>3.2069400000000001E-3</c:v>
                </c:pt>
                <c:pt idx="181">
                  <c:v>3.21193E-3</c:v>
                </c:pt>
                <c:pt idx="182">
                  <c:v>3.21697E-3</c:v>
                </c:pt>
                <c:pt idx="183">
                  <c:v>3.2219599999999998E-3</c:v>
                </c:pt>
                <c:pt idx="184">
                  <c:v>3.22698E-3</c:v>
                </c:pt>
                <c:pt idx="185">
                  <c:v>3.22698E-3</c:v>
                </c:pt>
                <c:pt idx="186">
                  <c:v>3.2321300000000002E-3</c:v>
                </c:pt>
                <c:pt idx="187">
                  <c:v>3.23727E-3</c:v>
                </c:pt>
                <c:pt idx="188">
                  <c:v>3.2424400000000001E-3</c:v>
                </c:pt>
                <c:pt idx="189">
                  <c:v>3.2476100000000002E-3</c:v>
                </c:pt>
                <c:pt idx="190">
                  <c:v>3.2528700000000002E-3</c:v>
                </c:pt>
                <c:pt idx="191">
                  <c:v>3.2580299999999999E-3</c:v>
                </c:pt>
                <c:pt idx="192">
                  <c:v>3.2580299999999999E-3</c:v>
                </c:pt>
                <c:pt idx="193">
                  <c:v>3.2632E-3</c:v>
                </c:pt>
                <c:pt idx="194">
                  <c:v>3.2684200000000002E-3</c:v>
                </c:pt>
                <c:pt idx="195">
                  <c:v>3.27356E-3</c:v>
                </c:pt>
                <c:pt idx="196">
                  <c:v>3.2787799999999998E-3</c:v>
                </c:pt>
                <c:pt idx="197">
                  <c:v>3.2840399999999998E-3</c:v>
                </c:pt>
                <c:pt idx="198">
                  <c:v>3.2840399999999998E-3</c:v>
                </c:pt>
                <c:pt idx="199">
                  <c:v>3.2892799999999999E-3</c:v>
                </c:pt>
                <c:pt idx="200">
                  <c:v>3.2945700000000001E-3</c:v>
                </c:pt>
                <c:pt idx="201">
                  <c:v>3.2999399999999999E-3</c:v>
                </c:pt>
                <c:pt idx="202">
                  <c:v>3.30519E-3</c:v>
                </c:pt>
                <c:pt idx="203">
                  <c:v>3.3106699999999999E-3</c:v>
                </c:pt>
                <c:pt idx="204">
                  <c:v>3.31606E-3</c:v>
                </c:pt>
                <c:pt idx="205">
                  <c:v>3.31606E-3</c:v>
                </c:pt>
                <c:pt idx="206">
                  <c:v>3.3215100000000002E-3</c:v>
                </c:pt>
                <c:pt idx="207">
                  <c:v>3.3269800000000002E-3</c:v>
                </c:pt>
                <c:pt idx="208">
                  <c:v>3.3323099999999998E-3</c:v>
                </c:pt>
                <c:pt idx="209">
                  <c:v>3.3378399999999999E-3</c:v>
                </c:pt>
                <c:pt idx="210">
                  <c:v>3.3434200000000002E-3</c:v>
                </c:pt>
                <c:pt idx="211">
                  <c:v>3.3434200000000002E-3</c:v>
                </c:pt>
                <c:pt idx="212">
                  <c:v>3.3490799999999999E-3</c:v>
                </c:pt>
                <c:pt idx="213">
                  <c:v>3.3547400000000002E-3</c:v>
                </c:pt>
                <c:pt idx="214">
                  <c:v>3.3603800000000001E-3</c:v>
                </c:pt>
                <c:pt idx="215">
                  <c:v>3.3660000000000001E-3</c:v>
                </c:pt>
                <c:pt idx="216">
                  <c:v>3.3716800000000002E-3</c:v>
                </c:pt>
                <c:pt idx="217">
                  <c:v>3.3772300000000002E-3</c:v>
                </c:pt>
                <c:pt idx="218">
                  <c:v>3.3772300000000002E-3</c:v>
                </c:pt>
                <c:pt idx="219">
                  <c:v>3.3831099999999999E-3</c:v>
                </c:pt>
                <c:pt idx="220">
                  <c:v>3.3888199999999999E-3</c:v>
                </c:pt>
                <c:pt idx="221">
                  <c:v>3.3945899999999998E-3</c:v>
                </c:pt>
                <c:pt idx="222">
                  <c:v>3.4004299999999999E-3</c:v>
                </c:pt>
                <c:pt idx="223">
                  <c:v>3.4062599999999999E-3</c:v>
                </c:pt>
                <c:pt idx="224">
                  <c:v>3.4120499999999998E-3</c:v>
                </c:pt>
                <c:pt idx="225">
                  <c:v>3.4120499999999998E-3</c:v>
                </c:pt>
                <c:pt idx="226">
                  <c:v>3.4178699999999999E-3</c:v>
                </c:pt>
                <c:pt idx="227">
                  <c:v>3.42363E-3</c:v>
                </c:pt>
                <c:pt idx="228">
                  <c:v>3.4295200000000001E-3</c:v>
                </c:pt>
                <c:pt idx="229">
                  <c:v>3.4353500000000002E-3</c:v>
                </c:pt>
                <c:pt idx="230">
                  <c:v>3.4413299999999998E-3</c:v>
                </c:pt>
                <c:pt idx="231">
                  <c:v>3.4413299999999998E-3</c:v>
                </c:pt>
                <c:pt idx="232">
                  <c:v>3.4471800000000002E-3</c:v>
                </c:pt>
                <c:pt idx="233">
                  <c:v>3.45313E-3</c:v>
                </c:pt>
                <c:pt idx="234">
                  <c:v>3.45919E-3</c:v>
                </c:pt>
                <c:pt idx="235">
                  <c:v>3.46525E-3</c:v>
                </c:pt>
                <c:pt idx="236">
                  <c:v>3.4712300000000001E-3</c:v>
                </c:pt>
                <c:pt idx="237">
                  <c:v>3.4772499999999999E-3</c:v>
                </c:pt>
                <c:pt idx="238">
                  <c:v>3.4772499999999999E-3</c:v>
                </c:pt>
                <c:pt idx="239">
                  <c:v>3.4833099999999999E-3</c:v>
                </c:pt>
                <c:pt idx="240">
                  <c:v>3.4893300000000001E-3</c:v>
                </c:pt>
                <c:pt idx="241">
                  <c:v>3.4954700000000001E-3</c:v>
                </c:pt>
                <c:pt idx="242">
                  <c:v>3.5016299999999999E-3</c:v>
                </c:pt>
                <c:pt idx="243">
                  <c:v>3.5080100000000002E-3</c:v>
                </c:pt>
                <c:pt idx="244">
                  <c:v>3.5080100000000002E-3</c:v>
                </c:pt>
                <c:pt idx="245">
                  <c:v>3.5142699999999999E-3</c:v>
                </c:pt>
                <c:pt idx="246">
                  <c:v>3.5205000000000002E-3</c:v>
                </c:pt>
                <c:pt idx="247">
                  <c:v>3.5268000000000001E-3</c:v>
                </c:pt>
                <c:pt idx="248">
                  <c:v>3.5330399999999999E-3</c:v>
                </c:pt>
                <c:pt idx="249">
                  <c:v>3.5392700000000002E-3</c:v>
                </c:pt>
                <c:pt idx="250">
                  <c:v>3.5457000000000002E-3</c:v>
                </c:pt>
                <c:pt idx="251">
                  <c:v>3.5457000000000002E-3</c:v>
                </c:pt>
                <c:pt idx="252">
                  <c:v>3.5519100000000001E-3</c:v>
                </c:pt>
                <c:pt idx="253">
                  <c:v>3.5582299999999999E-3</c:v>
                </c:pt>
                <c:pt idx="254">
                  <c:v>3.5643900000000002E-3</c:v>
                </c:pt>
                <c:pt idx="255">
                  <c:v>3.5706499999999999E-3</c:v>
                </c:pt>
                <c:pt idx="256">
                  <c:v>3.5769500000000002E-3</c:v>
                </c:pt>
                <c:pt idx="257">
                  <c:v>3.5833200000000001E-3</c:v>
                </c:pt>
                <c:pt idx="258">
                  <c:v>3.5833200000000001E-3</c:v>
                </c:pt>
                <c:pt idx="259">
                  <c:v>3.5897099999999999E-3</c:v>
                </c:pt>
                <c:pt idx="260">
                  <c:v>3.5959899999999999E-3</c:v>
                </c:pt>
                <c:pt idx="261">
                  <c:v>3.6022599999999999E-3</c:v>
                </c:pt>
                <c:pt idx="262">
                  <c:v>3.6087699999999999E-3</c:v>
                </c:pt>
                <c:pt idx="263">
                  <c:v>3.6151500000000001E-3</c:v>
                </c:pt>
                <c:pt idx="264">
                  <c:v>3.6151500000000001E-3</c:v>
                </c:pt>
                <c:pt idx="265">
                  <c:v>3.62168E-3</c:v>
                </c:pt>
                <c:pt idx="266">
                  <c:v>3.6281500000000001E-3</c:v>
                </c:pt>
                <c:pt idx="267">
                  <c:v>3.6346299999999998E-3</c:v>
                </c:pt>
                <c:pt idx="268">
                  <c:v>3.6412100000000002E-3</c:v>
                </c:pt>
                <c:pt idx="269">
                  <c:v>3.6476799999999999E-3</c:v>
                </c:pt>
                <c:pt idx="270">
                  <c:v>3.65417E-3</c:v>
                </c:pt>
                <c:pt idx="271">
                  <c:v>3.65417E-3</c:v>
                </c:pt>
                <c:pt idx="272">
                  <c:v>3.66067E-3</c:v>
                </c:pt>
                <c:pt idx="273">
                  <c:v>3.6672699999999998E-3</c:v>
                </c:pt>
                <c:pt idx="274">
                  <c:v>3.6738299999999999E-3</c:v>
                </c:pt>
                <c:pt idx="275">
                  <c:v>3.6804400000000001E-3</c:v>
                </c:pt>
                <c:pt idx="276">
                  <c:v>3.6871299999999998E-3</c:v>
                </c:pt>
                <c:pt idx="277">
                  <c:v>3.6871299999999998E-3</c:v>
                </c:pt>
                <c:pt idx="278">
                  <c:v>3.6937200000000002E-3</c:v>
                </c:pt>
                <c:pt idx="279">
                  <c:v>3.7002799999999998E-3</c:v>
                </c:pt>
                <c:pt idx="280">
                  <c:v>3.70689E-3</c:v>
                </c:pt>
                <c:pt idx="281">
                  <c:v>3.71353E-3</c:v>
                </c:pt>
                <c:pt idx="282">
                  <c:v>3.7201600000000001E-3</c:v>
                </c:pt>
                <c:pt idx="283">
                  <c:v>3.7269199999999999E-3</c:v>
                </c:pt>
                <c:pt idx="284">
                  <c:v>3.7269199999999999E-3</c:v>
                </c:pt>
                <c:pt idx="285">
                  <c:v>3.73354E-3</c:v>
                </c:pt>
                <c:pt idx="286">
                  <c:v>3.7402799999999999E-3</c:v>
                </c:pt>
                <c:pt idx="287">
                  <c:v>3.7471200000000001E-3</c:v>
                </c:pt>
                <c:pt idx="288">
                  <c:v>3.75392E-3</c:v>
                </c:pt>
                <c:pt idx="289">
                  <c:v>3.7607000000000001E-3</c:v>
                </c:pt>
                <c:pt idx="290">
                  <c:v>3.7674100000000001E-3</c:v>
                </c:pt>
                <c:pt idx="291">
                  <c:v>3.7674100000000001E-3</c:v>
                </c:pt>
                <c:pt idx="292">
                  <c:v>3.7742600000000002E-3</c:v>
                </c:pt>
                <c:pt idx="293">
                  <c:v>3.78108E-3</c:v>
                </c:pt>
                <c:pt idx="294">
                  <c:v>3.7879200000000002E-3</c:v>
                </c:pt>
                <c:pt idx="295">
                  <c:v>3.7949099999999999E-3</c:v>
                </c:pt>
                <c:pt idx="296">
                  <c:v>3.8019500000000001E-3</c:v>
                </c:pt>
                <c:pt idx="297">
                  <c:v>3.8019500000000001E-3</c:v>
                </c:pt>
                <c:pt idx="298">
                  <c:v>3.8087899999999998E-3</c:v>
                </c:pt>
                <c:pt idx="299">
                  <c:v>3.8160500000000001E-3</c:v>
                </c:pt>
                <c:pt idx="300">
                  <c:v>3.8230899999999999E-3</c:v>
                </c:pt>
                <c:pt idx="301">
                  <c:v>3.8299100000000002E-3</c:v>
                </c:pt>
                <c:pt idx="302">
                  <c:v>3.8369099999999998E-3</c:v>
                </c:pt>
                <c:pt idx="303">
                  <c:v>3.84403E-3</c:v>
                </c:pt>
                <c:pt idx="304">
                  <c:v>3.84403E-3</c:v>
                </c:pt>
                <c:pt idx="305">
                  <c:v>3.8510699999999998E-3</c:v>
                </c:pt>
                <c:pt idx="306">
                  <c:v>3.8581000000000002E-3</c:v>
                </c:pt>
                <c:pt idx="307">
                  <c:v>3.8651699999999998E-3</c:v>
                </c:pt>
                <c:pt idx="308">
                  <c:v>3.8720999999999998E-3</c:v>
                </c:pt>
                <c:pt idx="309">
                  <c:v>3.8788799999999999E-3</c:v>
                </c:pt>
                <c:pt idx="310">
                  <c:v>3.88603E-3</c:v>
                </c:pt>
                <c:pt idx="311">
                  <c:v>3.88603E-3</c:v>
                </c:pt>
                <c:pt idx="312">
                  <c:v>3.8930800000000002E-3</c:v>
                </c:pt>
                <c:pt idx="313">
                  <c:v>3.9002199999999998E-3</c:v>
                </c:pt>
                <c:pt idx="314">
                  <c:v>3.90741E-3</c:v>
                </c:pt>
                <c:pt idx="315">
                  <c:v>3.9145600000000001E-3</c:v>
                </c:pt>
                <c:pt idx="316">
                  <c:v>3.9216099999999999E-3</c:v>
                </c:pt>
                <c:pt idx="317">
                  <c:v>3.9216099999999999E-3</c:v>
                </c:pt>
                <c:pt idx="318">
                  <c:v>3.9288300000000003E-3</c:v>
                </c:pt>
                <c:pt idx="319">
                  <c:v>3.9359699999999996E-3</c:v>
                </c:pt>
                <c:pt idx="320">
                  <c:v>3.9431199999999996E-3</c:v>
                </c:pt>
                <c:pt idx="321">
                  <c:v>3.9502000000000001E-3</c:v>
                </c:pt>
                <c:pt idx="322">
                  <c:v>3.9574500000000004E-3</c:v>
                </c:pt>
                <c:pt idx="323">
                  <c:v>3.96467E-3</c:v>
                </c:pt>
                <c:pt idx="324">
                  <c:v>3.96467E-3</c:v>
                </c:pt>
                <c:pt idx="325">
                  <c:v>3.9718399999999999E-3</c:v>
                </c:pt>
                <c:pt idx="326">
                  <c:v>3.9789999999999999E-3</c:v>
                </c:pt>
                <c:pt idx="327">
                  <c:v>3.9863299999999997E-3</c:v>
                </c:pt>
                <c:pt idx="328">
                  <c:v>3.9937100000000001E-3</c:v>
                </c:pt>
                <c:pt idx="329">
                  <c:v>4.0009299999999998E-3</c:v>
                </c:pt>
                <c:pt idx="330">
                  <c:v>4.0082800000000003E-3</c:v>
                </c:pt>
                <c:pt idx="331">
                  <c:v>4.0082800000000003E-3</c:v>
                </c:pt>
                <c:pt idx="332">
                  <c:v>4.0154199999999996E-3</c:v>
                </c:pt>
                <c:pt idx="333">
                  <c:v>4.0225800000000004E-3</c:v>
                </c:pt>
                <c:pt idx="334">
                  <c:v>4.0296400000000001E-3</c:v>
                </c:pt>
                <c:pt idx="335">
                  <c:v>4.0370700000000002E-3</c:v>
                </c:pt>
                <c:pt idx="336">
                  <c:v>4.0442899999999999E-3</c:v>
                </c:pt>
                <c:pt idx="337">
                  <c:v>4.0515300000000002E-3</c:v>
                </c:pt>
                <c:pt idx="338">
                  <c:v>4.0515300000000002E-3</c:v>
                </c:pt>
                <c:pt idx="339">
                  <c:v>4.0587399999999999E-3</c:v>
                </c:pt>
                <c:pt idx="340">
                  <c:v>4.0661999999999998E-3</c:v>
                </c:pt>
                <c:pt idx="341">
                  <c:v>4.0734999999999999E-3</c:v>
                </c:pt>
                <c:pt idx="342">
                  <c:v>4.0807200000000004E-3</c:v>
                </c:pt>
                <c:pt idx="343">
                  <c:v>4.0879899999999997E-3</c:v>
                </c:pt>
                <c:pt idx="344">
                  <c:v>4.0879899999999997E-3</c:v>
                </c:pt>
                <c:pt idx="345">
                  <c:v>4.0952499999999999E-3</c:v>
                </c:pt>
                <c:pt idx="346">
                  <c:v>4.1025999999999996E-3</c:v>
                </c:pt>
                <c:pt idx="347">
                  <c:v>4.1098599999999999E-3</c:v>
                </c:pt>
                <c:pt idx="348">
                  <c:v>4.1171999999999997E-3</c:v>
                </c:pt>
                <c:pt idx="349">
                  <c:v>4.1243599999999997E-3</c:v>
                </c:pt>
                <c:pt idx="350">
                  <c:v>4.1316800000000004E-3</c:v>
                </c:pt>
                <c:pt idx="351">
                  <c:v>4.1316800000000004E-3</c:v>
                </c:pt>
                <c:pt idx="352">
                  <c:v>4.1389399999999998E-3</c:v>
                </c:pt>
                <c:pt idx="353">
                  <c:v>4.1462900000000004E-3</c:v>
                </c:pt>
                <c:pt idx="354">
                  <c:v>4.1535499999999998E-3</c:v>
                </c:pt>
                <c:pt idx="355">
                  <c:v>4.1607700000000003E-3</c:v>
                </c:pt>
                <c:pt idx="356">
                  <c:v>4.1682899999999998E-3</c:v>
                </c:pt>
                <c:pt idx="357">
                  <c:v>4.1756199999999997E-3</c:v>
                </c:pt>
                <c:pt idx="358">
                  <c:v>4.1756199999999997E-3</c:v>
                </c:pt>
                <c:pt idx="359">
                  <c:v>4.1829199999999997E-3</c:v>
                </c:pt>
                <c:pt idx="360">
                  <c:v>4.1900799999999997E-3</c:v>
                </c:pt>
                <c:pt idx="361">
                  <c:v>4.1973899999999996E-3</c:v>
                </c:pt>
                <c:pt idx="362">
                  <c:v>4.2046999999999996E-3</c:v>
                </c:pt>
                <c:pt idx="363">
                  <c:v>4.2121199999999998E-3</c:v>
                </c:pt>
                <c:pt idx="364">
                  <c:v>4.2121199999999998E-3</c:v>
                </c:pt>
                <c:pt idx="365">
                  <c:v>4.2195399999999999E-3</c:v>
                </c:pt>
                <c:pt idx="366">
                  <c:v>4.2269100000000004E-3</c:v>
                </c:pt>
                <c:pt idx="367">
                  <c:v>4.2341599999999998E-3</c:v>
                </c:pt>
                <c:pt idx="368">
                  <c:v>4.24143E-3</c:v>
                </c:pt>
                <c:pt idx="369">
                  <c:v>4.2487899999999997E-3</c:v>
                </c:pt>
                <c:pt idx="370">
                  <c:v>4.2562700000000004E-3</c:v>
                </c:pt>
                <c:pt idx="371">
                  <c:v>4.2562700000000004E-3</c:v>
                </c:pt>
                <c:pt idx="372">
                  <c:v>4.2641399999999996E-3</c:v>
                </c:pt>
                <c:pt idx="373">
                  <c:v>4.27137E-3</c:v>
                </c:pt>
                <c:pt idx="374">
                  <c:v>4.27868E-3</c:v>
                </c:pt>
                <c:pt idx="375">
                  <c:v>4.28554E-3</c:v>
                </c:pt>
                <c:pt idx="376">
                  <c:v>4.2932500000000002E-3</c:v>
                </c:pt>
                <c:pt idx="377">
                  <c:v>4.3004799999999998E-3</c:v>
                </c:pt>
                <c:pt idx="378">
                  <c:v>4.3004799999999998E-3</c:v>
                </c:pt>
                <c:pt idx="379">
                  <c:v>4.3075800000000001E-3</c:v>
                </c:pt>
                <c:pt idx="380">
                  <c:v>4.3150899999999997E-3</c:v>
                </c:pt>
                <c:pt idx="381">
                  <c:v>4.3226799999999998E-3</c:v>
                </c:pt>
                <c:pt idx="382">
                  <c:v>4.3299799999999998E-3</c:v>
                </c:pt>
                <c:pt idx="383">
                  <c:v>4.3373099999999996E-3</c:v>
                </c:pt>
                <c:pt idx="384">
                  <c:v>4.3373099999999996E-3</c:v>
                </c:pt>
                <c:pt idx="385">
                  <c:v>4.34454E-3</c:v>
                </c:pt>
                <c:pt idx="386">
                  <c:v>4.3521999999999996E-3</c:v>
                </c:pt>
                <c:pt idx="387">
                  <c:v>4.3595400000000003E-3</c:v>
                </c:pt>
                <c:pt idx="388">
                  <c:v>4.3667699999999999E-3</c:v>
                </c:pt>
                <c:pt idx="389">
                  <c:v>4.37391E-3</c:v>
                </c:pt>
                <c:pt idx="390">
                  <c:v>4.3813400000000001E-3</c:v>
                </c:pt>
                <c:pt idx="391">
                  <c:v>4.3813400000000001E-3</c:v>
                </c:pt>
                <c:pt idx="392">
                  <c:v>4.3887600000000002E-3</c:v>
                </c:pt>
                <c:pt idx="393">
                  <c:v>4.3961099999999999E-3</c:v>
                </c:pt>
                <c:pt idx="394">
                  <c:v>4.4035699999999999E-3</c:v>
                </c:pt>
                <c:pt idx="395">
                  <c:v>4.4108699999999999E-3</c:v>
                </c:pt>
                <c:pt idx="396">
                  <c:v>4.4183399999999998E-3</c:v>
                </c:pt>
                <c:pt idx="397">
                  <c:v>4.4258800000000001E-3</c:v>
                </c:pt>
                <c:pt idx="398">
                  <c:v>4.4258800000000001E-3</c:v>
                </c:pt>
                <c:pt idx="399">
                  <c:v>4.4334099999999996E-3</c:v>
                </c:pt>
                <c:pt idx="400">
                  <c:v>4.4406999999999997E-3</c:v>
                </c:pt>
                <c:pt idx="401">
                  <c:v>4.4484800000000003E-3</c:v>
                </c:pt>
                <c:pt idx="402">
                  <c:v>4.4557599999999996E-3</c:v>
                </c:pt>
                <c:pt idx="403">
                  <c:v>4.4630099999999999E-3</c:v>
                </c:pt>
                <c:pt idx="404">
                  <c:v>4.4705500000000002E-3</c:v>
                </c:pt>
                <c:pt idx="405">
                  <c:v>4.4705500000000002E-3</c:v>
                </c:pt>
                <c:pt idx="406">
                  <c:v>4.4777599999999999E-3</c:v>
                </c:pt>
                <c:pt idx="407">
                  <c:v>4.4850799999999998E-3</c:v>
                </c:pt>
                <c:pt idx="408">
                  <c:v>4.4927600000000002E-3</c:v>
                </c:pt>
                <c:pt idx="409">
                  <c:v>4.5008000000000001E-3</c:v>
                </c:pt>
                <c:pt idx="410">
                  <c:v>4.5078799999999997E-3</c:v>
                </c:pt>
                <c:pt idx="411">
                  <c:v>4.5078799999999997E-3</c:v>
                </c:pt>
                <c:pt idx="412">
                  <c:v>4.5155400000000002E-3</c:v>
                </c:pt>
                <c:pt idx="413">
                  <c:v>4.5232600000000003E-3</c:v>
                </c:pt>
                <c:pt idx="414">
                  <c:v>4.5304400000000002E-3</c:v>
                </c:pt>
                <c:pt idx="415">
                  <c:v>4.5379499999999998E-3</c:v>
                </c:pt>
                <c:pt idx="416">
                  <c:v>4.54551E-3</c:v>
                </c:pt>
                <c:pt idx="417">
                  <c:v>4.5529899999999998E-3</c:v>
                </c:pt>
                <c:pt idx="418">
                  <c:v>4.5529899999999998E-3</c:v>
                </c:pt>
                <c:pt idx="419">
                  <c:v>4.5605300000000001E-3</c:v>
                </c:pt>
                <c:pt idx="420">
                  <c:v>4.568E-3</c:v>
                </c:pt>
                <c:pt idx="421">
                  <c:v>4.5755099999999996E-3</c:v>
                </c:pt>
                <c:pt idx="422">
                  <c:v>4.5831099999999996E-3</c:v>
                </c:pt>
                <c:pt idx="423">
                  <c:v>4.5904400000000003E-3</c:v>
                </c:pt>
                <c:pt idx="424">
                  <c:v>4.5904400000000003E-3</c:v>
                </c:pt>
                <c:pt idx="425">
                  <c:v>4.5979000000000003E-3</c:v>
                </c:pt>
                <c:pt idx="426">
                  <c:v>4.6054199999999998E-3</c:v>
                </c:pt>
                <c:pt idx="427">
                  <c:v>4.6130600000000004E-3</c:v>
                </c:pt>
                <c:pt idx="428">
                  <c:v>4.6205400000000002E-3</c:v>
                </c:pt>
                <c:pt idx="429">
                  <c:v>4.6280599999999998E-3</c:v>
                </c:pt>
                <c:pt idx="430">
                  <c:v>4.63563E-3</c:v>
                </c:pt>
                <c:pt idx="431">
                  <c:v>4.63563E-3</c:v>
                </c:pt>
                <c:pt idx="432">
                  <c:v>4.6430200000000003E-3</c:v>
                </c:pt>
                <c:pt idx="433">
                  <c:v>4.65038E-3</c:v>
                </c:pt>
                <c:pt idx="434">
                  <c:v>4.6582999999999998E-3</c:v>
                </c:pt>
                <c:pt idx="435">
                  <c:v>4.66585E-3</c:v>
                </c:pt>
                <c:pt idx="436">
                  <c:v>4.6730799999999996E-3</c:v>
                </c:pt>
                <c:pt idx="437">
                  <c:v>4.6806900000000004E-3</c:v>
                </c:pt>
                <c:pt idx="438">
                  <c:v>4.6806900000000004E-3</c:v>
                </c:pt>
                <c:pt idx="439">
                  <c:v>4.6881300000000004E-3</c:v>
                </c:pt>
                <c:pt idx="440">
                  <c:v>4.6959100000000002E-3</c:v>
                </c:pt>
                <c:pt idx="441">
                  <c:v>4.7033099999999996E-3</c:v>
                </c:pt>
                <c:pt idx="442">
                  <c:v>4.7108599999999999E-3</c:v>
                </c:pt>
                <c:pt idx="443">
                  <c:v>4.71828E-3</c:v>
                </c:pt>
                <c:pt idx="444">
                  <c:v>4.71828E-3</c:v>
                </c:pt>
                <c:pt idx="445">
                  <c:v>4.72574E-3</c:v>
                </c:pt>
                <c:pt idx="446">
                  <c:v>4.7332499999999996E-3</c:v>
                </c:pt>
                <c:pt idx="447">
                  <c:v>4.7408700000000003E-3</c:v>
                </c:pt>
                <c:pt idx="448">
                  <c:v>4.7483600000000001E-3</c:v>
                </c:pt>
                <c:pt idx="449">
                  <c:v>4.7558699999999997E-3</c:v>
                </c:pt>
                <c:pt idx="450">
                  <c:v>4.7632500000000001E-3</c:v>
                </c:pt>
                <c:pt idx="451">
                  <c:v>4.7632500000000001E-3</c:v>
                </c:pt>
                <c:pt idx="452">
                  <c:v>4.7709600000000003E-3</c:v>
                </c:pt>
                <c:pt idx="453">
                  <c:v>4.7784200000000002E-3</c:v>
                </c:pt>
                <c:pt idx="454">
                  <c:v>4.78606E-3</c:v>
                </c:pt>
                <c:pt idx="455">
                  <c:v>4.7935699999999996E-3</c:v>
                </c:pt>
                <c:pt idx="456">
                  <c:v>4.8012300000000001E-3</c:v>
                </c:pt>
                <c:pt idx="457">
                  <c:v>4.8087199999999998E-3</c:v>
                </c:pt>
                <c:pt idx="458">
                  <c:v>4.8087199999999998E-3</c:v>
                </c:pt>
                <c:pt idx="459">
                  <c:v>4.8161499999999999E-3</c:v>
                </c:pt>
                <c:pt idx="460">
                  <c:v>4.8237200000000001E-3</c:v>
                </c:pt>
                <c:pt idx="461">
                  <c:v>4.8312099999999998E-3</c:v>
                </c:pt>
                <c:pt idx="462">
                  <c:v>4.8388499999999996E-3</c:v>
                </c:pt>
                <c:pt idx="463">
                  <c:v>4.84637E-3</c:v>
                </c:pt>
                <c:pt idx="464">
                  <c:v>4.84637E-3</c:v>
                </c:pt>
                <c:pt idx="465">
                  <c:v>4.8540299999999996E-3</c:v>
                </c:pt>
                <c:pt idx="466">
                  <c:v>4.86171E-3</c:v>
                </c:pt>
                <c:pt idx="467">
                  <c:v>4.86931E-3</c:v>
                </c:pt>
                <c:pt idx="468">
                  <c:v>4.8769099999999999E-3</c:v>
                </c:pt>
                <c:pt idx="469">
                  <c:v>4.8846699999999998E-3</c:v>
                </c:pt>
                <c:pt idx="470">
                  <c:v>4.8922699999999998E-3</c:v>
                </c:pt>
                <c:pt idx="471">
                  <c:v>4.8922699999999998E-3</c:v>
                </c:pt>
                <c:pt idx="472">
                  <c:v>4.9000800000000002E-3</c:v>
                </c:pt>
                <c:pt idx="473">
                  <c:v>4.9076900000000001E-3</c:v>
                </c:pt>
                <c:pt idx="474">
                  <c:v>4.9151500000000001E-3</c:v>
                </c:pt>
                <c:pt idx="475">
                  <c:v>4.92319E-3</c:v>
                </c:pt>
                <c:pt idx="476">
                  <c:v>4.9305699999999996E-3</c:v>
                </c:pt>
                <c:pt idx="477">
                  <c:v>4.9382799999999998E-3</c:v>
                </c:pt>
                <c:pt idx="478">
                  <c:v>4.9382799999999998E-3</c:v>
                </c:pt>
                <c:pt idx="479">
                  <c:v>4.9458899999999997E-3</c:v>
                </c:pt>
                <c:pt idx="480">
                  <c:v>4.9533800000000003E-3</c:v>
                </c:pt>
                <c:pt idx="481">
                  <c:v>4.9608899999999999E-3</c:v>
                </c:pt>
                <c:pt idx="482">
                  <c:v>4.9683100000000001E-3</c:v>
                </c:pt>
                <c:pt idx="483">
                  <c:v>4.9759100000000001E-3</c:v>
                </c:pt>
                <c:pt idx="484">
                  <c:v>4.9759100000000001E-3</c:v>
                </c:pt>
                <c:pt idx="485">
                  <c:v>4.9834900000000001E-3</c:v>
                </c:pt>
                <c:pt idx="486">
                  <c:v>4.9910199999999997E-3</c:v>
                </c:pt>
                <c:pt idx="487">
                  <c:v>4.9986700000000002E-3</c:v>
                </c:pt>
                <c:pt idx="488">
                  <c:v>5.0064300000000001E-3</c:v>
                </c:pt>
                <c:pt idx="489">
                  <c:v>5.0139599999999996E-3</c:v>
                </c:pt>
                <c:pt idx="490">
                  <c:v>5.0217100000000004E-3</c:v>
                </c:pt>
                <c:pt idx="491">
                  <c:v>5.0217100000000004E-3</c:v>
                </c:pt>
                <c:pt idx="492">
                  <c:v>5.0293899999999999E-3</c:v>
                </c:pt>
                <c:pt idx="493">
                  <c:v>5.0368699999999997E-3</c:v>
                </c:pt>
                <c:pt idx="494">
                  <c:v>5.0443099999999998E-3</c:v>
                </c:pt>
                <c:pt idx="495">
                  <c:v>5.0517699999999997E-3</c:v>
                </c:pt>
                <c:pt idx="496">
                  <c:v>5.0595500000000003E-3</c:v>
                </c:pt>
                <c:pt idx="497">
                  <c:v>5.0595500000000003E-3</c:v>
                </c:pt>
                <c:pt idx="498">
                  <c:v>5.0672099999999999E-3</c:v>
                </c:pt>
                <c:pt idx="499">
                  <c:v>5.0728400000000003E-3</c:v>
                </c:pt>
                <c:pt idx="500">
                  <c:v>5.0805099999999999E-3</c:v>
                </c:pt>
                <c:pt idx="501">
                  <c:v>5.0882799999999997E-3</c:v>
                </c:pt>
                <c:pt idx="502">
                  <c:v>5.0958699999999997E-3</c:v>
                </c:pt>
                <c:pt idx="503">
                  <c:v>5.1034299999999999E-3</c:v>
                </c:pt>
                <c:pt idx="504">
                  <c:v>5.1034299999999999E-3</c:v>
                </c:pt>
                <c:pt idx="505">
                  <c:v>5.1109700000000003E-3</c:v>
                </c:pt>
                <c:pt idx="506">
                  <c:v>5.1184799999999999E-3</c:v>
                </c:pt>
                <c:pt idx="507">
                  <c:v>5.1260000000000003E-3</c:v>
                </c:pt>
                <c:pt idx="508">
                  <c:v>5.1338800000000004E-3</c:v>
                </c:pt>
                <c:pt idx="509">
                  <c:v>5.1413500000000003E-3</c:v>
                </c:pt>
                <c:pt idx="510">
                  <c:v>5.14885E-3</c:v>
                </c:pt>
                <c:pt idx="511">
                  <c:v>5.14885E-3</c:v>
                </c:pt>
                <c:pt idx="512">
                  <c:v>5.1563099999999999E-3</c:v>
                </c:pt>
                <c:pt idx="513">
                  <c:v>5.1638700000000001E-3</c:v>
                </c:pt>
                <c:pt idx="514">
                  <c:v>5.1714400000000002E-3</c:v>
                </c:pt>
                <c:pt idx="515">
                  <c:v>5.1789100000000001E-3</c:v>
                </c:pt>
                <c:pt idx="516">
                  <c:v>5.18637E-3</c:v>
                </c:pt>
                <c:pt idx="517">
                  <c:v>5.18637E-3</c:v>
                </c:pt>
                <c:pt idx="518">
                  <c:v>5.1940600000000003E-3</c:v>
                </c:pt>
                <c:pt idx="519">
                  <c:v>5.2014399999999999E-3</c:v>
                </c:pt>
                <c:pt idx="520">
                  <c:v>5.2091999999999998E-3</c:v>
                </c:pt>
                <c:pt idx="521">
                  <c:v>5.2168400000000004E-3</c:v>
                </c:pt>
                <c:pt idx="522">
                  <c:v>5.2244800000000001E-3</c:v>
                </c:pt>
                <c:pt idx="523">
                  <c:v>5.2319899999999997E-3</c:v>
                </c:pt>
                <c:pt idx="524">
                  <c:v>5.2319899999999997E-3</c:v>
                </c:pt>
                <c:pt idx="525">
                  <c:v>5.2396200000000004E-3</c:v>
                </c:pt>
                <c:pt idx="526">
                  <c:v>5.2472200000000004E-3</c:v>
                </c:pt>
                <c:pt idx="527">
                  <c:v>5.2546199999999998E-3</c:v>
                </c:pt>
                <c:pt idx="528">
                  <c:v>5.2618300000000003E-3</c:v>
                </c:pt>
                <c:pt idx="529">
                  <c:v>5.2691099999999996E-3</c:v>
                </c:pt>
                <c:pt idx="530">
                  <c:v>5.2768900000000002E-3</c:v>
                </c:pt>
                <c:pt idx="531">
                  <c:v>5.2768900000000002E-3</c:v>
                </c:pt>
                <c:pt idx="532">
                  <c:v>5.28423E-3</c:v>
                </c:pt>
                <c:pt idx="533">
                  <c:v>5.2920099999999998E-3</c:v>
                </c:pt>
                <c:pt idx="534">
                  <c:v>5.2997399999999998E-3</c:v>
                </c:pt>
                <c:pt idx="535">
                  <c:v>5.3070499999999998E-3</c:v>
                </c:pt>
                <c:pt idx="536">
                  <c:v>5.3145400000000004E-3</c:v>
                </c:pt>
                <c:pt idx="537">
                  <c:v>5.3145400000000004E-3</c:v>
                </c:pt>
                <c:pt idx="538">
                  <c:v>5.32206E-3</c:v>
                </c:pt>
                <c:pt idx="539">
                  <c:v>5.3295399999999998E-3</c:v>
                </c:pt>
                <c:pt idx="540">
                  <c:v>5.3378899999999996E-3</c:v>
                </c:pt>
                <c:pt idx="541">
                  <c:v>5.3454399999999999E-3</c:v>
                </c:pt>
                <c:pt idx="542">
                  <c:v>5.3530000000000001E-3</c:v>
                </c:pt>
                <c:pt idx="543">
                  <c:v>5.3604400000000002E-3</c:v>
                </c:pt>
                <c:pt idx="544">
                  <c:v>5.3604400000000002E-3</c:v>
                </c:pt>
                <c:pt idx="545">
                  <c:v>5.3661200000000003E-3</c:v>
                </c:pt>
                <c:pt idx="546">
                  <c:v>5.3735900000000001E-3</c:v>
                </c:pt>
                <c:pt idx="547">
                  <c:v>5.3813000000000003E-3</c:v>
                </c:pt>
                <c:pt idx="548">
                  <c:v>5.3885499999999998E-3</c:v>
                </c:pt>
                <c:pt idx="549">
                  <c:v>5.3958499999999998E-3</c:v>
                </c:pt>
                <c:pt idx="550">
                  <c:v>5.3958499999999998E-3</c:v>
                </c:pt>
                <c:pt idx="551">
                  <c:v>5.4034699999999996E-3</c:v>
                </c:pt>
                <c:pt idx="552">
                  <c:v>5.4110699999999996E-3</c:v>
                </c:pt>
                <c:pt idx="553">
                  <c:v>5.4186800000000004E-3</c:v>
                </c:pt>
                <c:pt idx="554">
                  <c:v>5.4260599999999999E-3</c:v>
                </c:pt>
                <c:pt idx="555">
                  <c:v>5.4333100000000002E-3</c:v>
                </c:pt>
                <c:pt idx="556">
                  <c:v>5.4404600000000003E-3</c:v>
                </c:pt>
                <c:pt idx="557">
                  <c:v>5.4404600000000003E-3</c:v>
                </c:pt>
                <c:pt idx="558">
                  <c:v>5.4478399999999998E-3</c:v>
                </c:pt>
                <c:pt idx="559">
                  <c:v>5.4551299999999999E-3</c:v>
                </c:pt>
                <c:pt idx="560">
                  <c:v>5.4625799999999999E-3</c:v>
                </c:pt>
                <c:pt idx="561">
                  <c:v>5.4699700000000002E-3</c:v>
                </c:pt>
                <c:pt idx="562">
                  <c:v>5.4774100000000003E-3</c:v>
                </c:pt>
                <c:pt idx="563">
                  <c:v>5.4847200000000002E-3</c:v>
                </c:pt>
                <c:pt idx="564">
                  <c:v>5.4847200000000002E-3</c:v>
                </c:pt>
                <c:pt idx="565">
                  <c:v>5.4920899999999998E-3</c:v>
                </c:pt>
                <c:pt idx="566">
                  <c:v>5.4994600000000003E-3</c:v>
                </c:pt>
                <c:pt idx="567">
                  <c:v>5.5068499999999998E-3</c:v>
                </c:pt>
                <c:pt idx="568">
                  <c:v>5.5140299999999996E-3</c:v>
                </c:pt>
                <c:pt idx="569">
                  <c:v>5.5212799999999999E-3</c:v>
                </c:pt>
                <c:pt idx="570">
                  <c:v>5.5212799999999999E-3</c:v>
                </c:pt>
                <c:pt idx="571">
                  <c:v>5.52858E-3</c:v>
                </c:pt>
                <c:pt idx="572">
                  <c:v>5.5415200000000003E-3</c:v>
                </c:pt>
                <c:pt idx="573">
                  <c:v>5.5487699999999997E-3</c:v>
                </c:pt>
                <c:pt idx="574">
                  <c:v>5.5569599999999997E-3</c:v>
                </c:pt>
                <c:pt idx="575">
                  <c:v>5.5635499999999996E-3</c:v>
                </c:pt>
                <c:pt idx="576">
                  <c:v>5.5711299999999997E-3</c:v>
                </c:pt>
                <c:pt idx="577">
                  <c:v>5.5711299999999997E-3</c:v>
                </c:pt>
                <c:pt idx="578">
                  <c:v>5.5786000000000004E-3</c:v>
                </c:pt>
                <c:pt idx="579">
                  <c:v>5.5856200000000003E-3</c:v>
                </c:pt>
                <c:pt idx="580">
                  <c:v>5.5926500000000002E-3</c:v>
                </c:pt>
                <c:pt idx="581">
                  <c:v>5.6004000000000002E-3</c:v>
                </c:pt>
                <c:pt idx="582">
                  <c:v>5.6079199999999997E-3</c:v>
                </c:pt>
                <c:pt idx="583">
                  <c:v>5.6079199999999997E-3</c:v>
                </c:pt>
                <c:pt idx="584">
                  <c:v>5.6148400000000003E-3</c:v>
                </c:pt>
                <c:pt idx="585">
                  <c:v>5.6226399999999999E-3</c:v>
                </c:pt>
                <c:pt idx="586">
                  <c:v>5.6297200000000004E-3</c:v>
                </c:pt>
                <c:pt idx="587">
                  <c:v>5.6372499999999999E-3</c:v>
                </c:pt>
                <c:pt idx="588">
                  <c:v>5.6436100000000003E-3</c:v>
                </c:pt>
                <c:pt idx="589">
                  <c:v>5.6512999999999997E-3</c:v>
                </c:pt>
                <c:pt idx="590">
                  <c:v>5.6512999999999997E-3</c:v>
                </c:pt>
                <c:pt idx="591">
                  <c:v>5.6576700000000001E-3</c:v>
                </c:pt>
                <c:pt idx="592">
                  <c:v>5.6648599999999999E-3</c:v>
                </c:pt>
                <c:pt idx="593">
                  <c:v>5.6723299999999997E-3</c:v>
                </c:pt>
                <c:pt idx="594">
                  <c:v>5.67958E-3</c:v>
                </c:pt>
                <c:pt idx="595">
                  <c:v>5.6867699999999998E-3</c:v>
                </c:pt>
                <c:pt idx="596">
                  <c:v>5.6867699999999998E-3</c:v>
                </c:pt>
                <c:pt idx="597">
                  <c:v>5.6936299999999999E-3</c:v>
                </c:pt>
                <c:pt idx="598">
                  <c:v>5.7012699999999996E-3</c:v>
                </c:pt>
                <c:pt idx="599">
                  <c:v>5.7075199999999998E-3</c:v>
                </c:pt>
                <c:pt idx="600">
                  <c:v>5.7142699999999996E-3</c:v>
                </c:pt>
                <c:pt idx="601">
                  <c:v>5.7215199999999999E-3</c:v>
                </c:pt>
                <c:pt idx="602">
                  <c:v>5.7280500000000002E-3</c:v>
                </c:pt>
                <c:pt idx="603">
                  <c:v>5.7280500000000002E-3</c:v>
                </c:pt>
                <c:pt idx="604">
                  <c:v>5.7350200000000004E-3</c:v>
                </c:pt>
                <c:pt idx="605">
                  <c:v>5.7417700000000002E-3</c:v>
                </c:pt>
                <c:pt idx="606">
                  <c:v>5.7480300000000003E-3</c:v>
                </c:pt>
                <c:pt idx="607">
                  <c:v>5.7546699999999999E-3</c:v>
                </c:pt>
                <c:pt idx="608">
                  <c:v>5.7612499999999999E-3</c:v>
                </c:pt>
                <c:pt idx="609">
                  <c:v>5.7612499999999999E-3</c:v>
                </c:pt>
                <c:pt idx="610">
                  <c:v>5.7634100000000001E-3</c:v>
                </c:pt>
                <c:pt idx="611">
                  <c:v>5.7705999999999999E-3</c:v>
                </c:pt>
                <c:pt idx="612">
                  <c:v>5.7774100000000002E-3</c:v>
                </c:pt>
                <c:pt idx="613">
                  <c:v>5.7848200000000004E-3</c:v>
                </c:pt>
                <c:pt idx="614">
                  <c:v>5.7921800000000001E-3</c:v>
                </c:pt>
                <c:pt idx="615">
                  <c:v>5.7986000000000001E-3</c:v>
                </c:pt>
                <c:pt idx="616">
                  <c:v>5.7986000000000001E-3</c:v>
                </c:pt>
                <c:pt idx="617">
                  <c:v>5.8054100000000004E-3</c:v>
                </c:pt>
                <c:pt idx="618">
                  <c:v>5.8117200000000003E-3</c:v>
                </c:pt>
                <c:pt idx="619">
                  <c:v>5.8187400000000002E-3</c:v>
                </c:pt>
                <c:pt idx="620">
                  <c:v>5.8260999999999999E-3</c:v>
                </c:pt>
                <c:pt idx="621">
                  <c:v>5.8324099999999997E-3</c:v>
                </c:pt>
                <c:pt idx="622">
                  <c:v>5.8324099999999997E-3</c:v>
                </c:pt>
                <c:pt idx="623">
                  <c:v>5.8387700000000001E-3</c:v>
                </c:pt>
                <c:pt idx="624">
                  <c:v>5.8452499999999998E-3</c:v>
                </c:pt>
                <c:pt idx="625">
                  <c:v>5.8520500000000001E-3</c:v>
                </c:pt>
                <c:pt idx="626">
                  <c:v>5.8589100000000002E-3</c:v>
                </c:pt>
                <c:pt idx="627">
                  <c:v>5.8655499999999998E-3</c:v>
                </c:pt>
                <c:pt idx="628">
                  <c:v>5.8720300000000003E-3</c:v>
                </c:pt>
                <c:pt idx="629">
                  <c:v>5.8720300000000003E-3</c:v>
                </c:pt>
                <c:pt idx="630">
                  <c:v>5.8781700000000003E-3</c:v>
                </c:pt>
                <c:pt idx="631">
                  <c:v>5.8851399999999996E-3</c:v>
                </c:pt>
                <c:pt idx="632">
                  <c:v>5.8915599999999997E-3</c:v>
                </c:pt>
                <c:pt idx="633">
                  <c:v>5.8984199999999997E-3</c:v>
                </c:pt>
                <c:pt idx="634">
                  <c:v>5.90451E-3</c:v>
                </c:pt>
                <c:pt idx="635">
                  <c:v>5.90451E-3</c:v>
                </c:pt>
                <c:pt idx="636">
                  <c:v>5.9105399999999997E-3</c:v>
                </c:pt>
                <c:pt idx="637">
                  <c:v>5.9170100000000003E-3</c:v>
                </c:pt>
                <c:pt idx="638">
                  <c:v>5.9233200000000001E-3</c:v>
                </c:pt>
                <c:pt idx="639">
                  <c:v>5.9296899999999996E-3</c:v>
                </c:pt>
                <c:pt idx="640">
                  <c:v>5.93561E-3</c:v>
                </c:pt>
                <c:pt idx="641">
                  <c:v>5.9418600000000002E-3</c:v>
                </c:pt>
                <c:pt idx="642">
                  <c:v>5.9418600000000002E-3</c:v>
                </c:pt>
                <c:pt idx="643">
                  <c:v>5.9477200000000001E-3</c:v>
                </c:pt>
                <c:pt idx="644">
                  <c:v>5.9539199999999997E-3</c:v>
                </c:pt>
                <c:pt idx="645">
                  <c:v>5.9600599999999997E-3</c:v>
                </c:pt>
                <c:pt idx="646">
                  <c:v>5.9663700000000004E-3</c:v>
                </c:pt>
                <c:pt idx="647">
                  <c:v>5.9722400000000002E-3</c:v>
                </c:pt>
                <c:pt idx="648">
                  <c:v>5.9722400000000002E-3</c:v>
                </c:pt>
                <c:pt idx="649">
                  <c:v>5.9777199999999997E-3</c:v>
                </c:pt>
                <c:pt idx="650">
                  <c:v>5.9840800000000001E-3</c:v>
                </c:pt>
                <c:pt idx="651">
                  <c:v>5.9898299999999998E-3</c:v>
                </c:pt>
                <c:pt idx="652">
                  <c:v>5.9955299999999998E-3</c:v>
                </c:pt>
                <c:pt idx="653">
                  <c:v>6.00162E-3</c:v>
                </c:pt>
                <c:pt idx="654">
                  <c:v>6.0073699999999997E-3</c:v>
                </c:pt>
                <c:pt idx="655">
                  <c:v>6.0073699999999997E-3</c:v>
                </c:pt>
                <c:pt idx="656">
                  <c:v>6.01346E-3</c:v>
                </c:pt>
                <c:pt idx="657">
                  <c:v>6.0189900000000001E-3</c:v>
                </c:pt>
                <c:pt idx="658">
                  <c:v>6.0246400000000004E-3</c:v>
                </c:pt>
                <c:pt idx="659">
                  <c:v>6.03084E-3</c:v>
                </c:pt>
                <c:pt idx="660">
                  <c:v>6.0360400000000003E-3</c:v>
                </c:pt>
                <c:pt idx="661">
                  <c:v>6.0360400000000003E-3</c:v>
                </c:pt>
                <c:pt idx="662">
                  <c:v>6.0415699999999996E-3</c:v>
                </c:pt>
                <c:pt idx="663">
                  <c:v>6.0469900000000004E-3</c:v>
                </c:pt>
                <c:pt idx="664">
                  <c:v>6.0520799999999996E-3</c:v>
                </c:pt>
                <c:pt idx="665">
                  <c:v>6.0576199999999997E-3</c:v>
                </c:pt>
                <c:pt idx="666">
                  <c:v>6.0630900000000001E-3</c:v>
                </c:pt>
                <c:pt idx="667">
                  <c:v>6.0685699999999997E-3</c:v>
                </c:pt>
                <c:pt idx="668">
                  <c:v>6.0685699999999997E-3</c:v>
                </c:pt>
                <c:pt idx="669">
                  <c:v>6.0740500000000001E-3</c:v>
                </c:pt>
                <c:pt idx="670">
                  <c:v>6.0789800000000003E-3</c:v>
                </c:pt>
                <c:pt idx="671">
                  <c:v>6.0835699999999999E-3</c:v>
                </c:pt>
                <c:pt idx="672">
                  <c:v>6.0892100000000003E-3</c:v>
                </c:pt>
                <c:pt idx="673">
                  <c:v>6.0949100000000003E-3</c:v>
                </c:pt>
                <c:pt idx="674">
                  <c:v>6.0949100000000003E-3</c:v>
                </c:pt>
                <c:pt idx="675">
                  <c:v>6.0994500000000002E-3</c:v>
                </c:pt>
                <c:pt idx="676">
                  <c:v>6.1044300000000001E-3</c:v>
                </c:pt>
                <c:pt idx="677">
                  <c:v>6.1089100000000004E-3</c:v>
                </c:pt>
                <c:pt idx="678">
                  <c:v>6.1141099999999999E-3</c:v>
                </c:pt>
                <c:pt idx="679">
                  <c:v>6.1188199999999996E-3</c:v>
                </c:pt>
                <c:pt idx="680">
                  <c:v>6.1241799999999999E-3</c:v>
                </c:pt>
                <c:pt idx="681">
                  <c:v>6.1241799999999999E-3</c:v>
                </c:pt>
                <c:pt idx="682">
                  <c:v>6.1291100000000001E-3</c:v>
                </c:pt>
                <c:pt idx="683">
                  <c:v>6.1341399999999997E-3</c:v>
                </c:pt>
                <c:pt idx="684">
                  <c:v>6.1389599999999997E-3</c:v>
                </c:pt>
                <c:pt idx="685">
                  <c:v>6.14388E-3</c:v>
                </c:pt>
                <c:pt idx="686">
                  <c:v>6.1492500000000002E-3</c:v>
                </c:pt>
                <c:pt idx="687">
                  <c:v>6.1492500000000002E-3</c:v>
                </c:pt>
                <c:pt idx="688">
                  <c:v>6.15395E-3</c:v>
                </c:pt>
                <c:pt idx="689">
                  <c:v>6.1584300000000003E-3</c:v>
                </c:pt>
                <c:pt idx="690">
                  <c:v>6.1632500000000003E-3</c:v>
                </c:pt>
                <c:pt idx="691">
                  <c:v>6.1681699999999997E-3</c:v>
                </c:pt>
                <c:pt idx="692">
                  <c:v>6.1726000000000003E-3</c:v>
                </c:pt>
                <c:pt idx="693">
                  <c:v>6.1770799999999997E-3</c:v>
                </c:pt>
                <c:pt idx="694">
                  <c:v>6.1770799999999997E-3</c:v>
                </c:pt>
                <c:pt idx="695">
                  <c:v>6.1816700000000002E-3</c:v>
                </c:pt>
                <c:pt idx="696">
                  <c:v>6.1862699999999998E-3</c:v>
                </c:pt>
                <c:pt idx="697">
                  <c:v>6.1909699999999996E-3</c:v>
                </c:pt>
                <c:pt idx="698">
                  <c:v>6.1955100000000004E-3</c:v>
                </c:pt>
                <c:pt idx="699">
                  <c:v>6.2003800000000001E-3</c:v>
                </c:pt>
                <c:pt idx="700">
                  <c:v>6.2003800000000001E-3</c:v>
                </c:pt>
                <c:pt idx="701">
                  <c:v>6.2046899999999997E-3</c:v>
                </c:pt>
                <c:pt idx="702">
                  <c:v>6.2091200000000003E-3</c:v>
                </c:pt>
                <c:pt idx="703">
                  <c:v>6.2137099999999999E-3</c:v>
                </c:pt>
                <c:pt idx="704">
                  <c:v>6.2181900000000002E-3</c:v>
                </c:pt>
                <c:pt idx="705">
                  <c:v>6.2226800000000004E-3</c:v>
                </c:pt>
                <c:pt idx="706">
                  <c:v>6.22699E-3</c:v>
                </c:pt>
                <c:pt idx="707">
                  <c:v>6.22699E-3</c:v>
                </c:pt>
                <c:pt idx="708">
                  <c:v>6.2314700000000002E-3</c:v>
                </c:pt>
                <c:pt idx="709">
                  <c:v>6.2359E-3</c:v>
                </c:pt>
                <c:pt idx="710">
                  <c:v>6.2401599999999998E-3</c:v>
                </c:pt>
                <c:pt idx="711">
                  <c:v>6.2448099999999999E-3</c:v>
                </c:pt>
                <c:pt idx="712">
                  <c:v>6.2486800000000004E-3</c:v>
                </c:pt>
                <c:pt idx="713">
                  <c:v>6.2486800000000004E-3</c:v>
                </c:pt>
                <c:pt idx="714">
                  <c:v>6.2534399999999999E-3</c:v>
                </c:pt>
                <c:pt idx="715">
                  <c:v>6.2578099999999999E-3</c:v>
                </c:pt>
                <c:pt idx="716">
                  <c:v>6.26174E-3</c:v>
                </c:pt>
                <c:pt idx="717">
                  <c:v>6.2660600000000004E-3</c:v>
                </c:pt>
                <c:pt idx="718">
                  <c:v>6.2700400000000002E-3</c:v>
                </c:pt>
                <c:pt idx="719">
                  <c:v>6.2745800000000001E-3</c:v>
                </c:pt>
                <c:pt idx="720">
                  <c:v>6.2745800000000001E-3</c:v>
                </c:pt>
                <c:pt idx="721">
                  <c:v>6.2783400000000003E-3</c:v>
                </c:pt>
                <c:pt idx="722">
                  <c:v>6.2826599999999998E-3</c:v>
                </c:pt>
                <c:pt idx="723">
                  <c:v>6.2869199999999997E-3</c:v>
                </c:pt>
                <c:pt idx="724">
                  <c:v>6.2911199999999999E-3</c:v>
                </c:pt>
                <c:pt idx="725">
                  <c:v>6.2957200000000003E-3</c:v>
                </c:pt>
                <c:pt idx="726">
                  <c:v>6.2957200000000003E-3</c:v>
                </c:pt>
                <c:pt idx="727">
                  <c:v>6.2996399999999996E-3</c:v>
                </c:pt>
                <c:pt idx="728">
                  <c:v>6.3038499999999997E-3</c:v>
                </c:pt>
                <c:pt idx="729">
                  <c:v>6.3077799999999998E-3</c:v>
                </c:pt>
                <c:pt idx="730">
                  <c:v>6.3122100000000004E-3</c:v>
                </c:pt>
                <c:pt idx="731">
                  <c:v>6.31608E-3</c:v>
                </c:pt>
                <c:pt idx="732">
                  <c:v>6.31608E-3</c:v>
                </c:pt>
                <c:pt idx="733">
                  <c:v>6.3202299999999996E-3</c:v>
                </c:pt>
                <c:pt idx="734">
                  <c:v>6.3243800000000001E-3</c:v>
                </c:pt>
                <c:pt idx="735">
                  <c:v>6.3281400000000003E-3</c:v>
                </c:pt>
                <c:pt idx="736">
                  <c:v>6.3326199999999997E-3</c:v>
                </c:pt>
                <c:pt idx="737">
                  <c:v>6.3360500000000002E-3</c:v>
                </c:pt>
                <c:pt idx="738">
                  <c:v>6.3403699999999997E-3</c:v>
                </c:pt>
                <c:pt idx="739">
                  <c:v>6.3403699999999997E-3</c:v>
                </c:pt>
                <c:pt idx="740">
                  <c:v>6.3441900000000004E-3</c:v>
                </c:pt>
                <c:pt idx="741">
                  <c:v>6.3486699999999998E-3</c:v>
                </c:pt>
                <c:pt idx="742">
                  <c:v>6.3524300000000001E-3</c:v>
                </c:pt>
                <c:pt idx="743">
                  <c:v>6.3564199999999998E-3</c:v>
                </c:pt>
                <c:pt idx="744">
                  <c:v>6.3600100000000001E-3</c:v>
                </c:pt>
                <c:pt idx="745">
                  <c:v>6.3600100000000001E-3</c:v>
                </c:pt>
                <c:pt idx="746">
                  <c:v>6.3642200000000003E-3</c:v>
                </c:pt>
                <c:pt idx="747">
                  <c:v>6.3679799999999996E-3</c:v>
                </c:pt>
                <c:pt idx="748">
                  <c:v>6.3724599999999999E-3</c:v>
                </c:pt>
                <c:pt idx="749">
                  <c:v>6.3758900000000004E-3</c:v>
                </c:pt>
                <c:pt idx="750">
                  <c:v>6.3801500000000002E-3</c:v>
                </c:pt>
                <c:pt idx="751">
                  <c:v>6.3837E-3</c:v>
                </c:pt>
                <c:pt idx="752">
                  <c:v>6.3837E-3</c:v>
                </c:pt>
                <c:pt idx="753">
                  <c:v>6.3860799999999997E-3</c:v>
                </c:pt>
                <c:pt idx="754">
                  <c:v>6.3899500000000001E-3</c:v>
                </c:pt>
                <c:pt idx="755">
                  <c:v>6.39377E-3</c:v>
                </c:pt>
                <c:pt idx="756">
                  <c:v>6.3977000000000001E-3</c:v>
                </c:pt>
                <c:pt idx="757">
                  <c:v>6.4019000000000003E-3</c:v>
                </c:pt>
                <c:pt idx="758">
                  <c:v>6.4019000000000003E-3</c:v>
                </c:pt>
                <c:pt idx="759">
                  <c:v>6.4057200000000002E-3</c:v>
                </c:pt>
                <c:pt idx="760">
                  <c:v>6.4094299999999998E-3</c:v>
                </c:pt>
                <c:pt idx="761">
                  <c:v>6.4135800000000003E-3</c:v>
                </c:pt>
                <c:pt idx="762">
                  <c:v>6.4175600000000001E-3</c:v>
                </c:pt>
                <c:pt idx="763">
                  <c:v>6.4213200000000003E-3</c:v>
                </c:pt>
                <c:pt idx="764">
                  <c:v>6.4259699999999996E-3</c:v>
                </c:pt>
                <c:pt idx="765">
                  <c:v>6.4259699999999996E-3</c:v>
                </c:pt>
                <c:pt idx="766">
                  <c:v>6.4295100000000003E-3</c:v>
                </c:pt>
                <c:pt idx="767">
                  <c:v>6.4334400000000003E-3</c:v>
                </c:pt>
                <c:pt idx="768">
                  <c:v>6.4385900000000001E-3</c:v>
                </c:pt>
                <c:pt idx="769">
                  <c:v>6.4413500000000002E-3</c:v>
                </c:pt>
                <c:pt idx="770">
                  <c:v>6.4451700000000001E-3</c:v>
                </c:pt>
                <c:pt idx="771">
                  <c:v>6.4451700000000001E-3</c:v>
                </c:pt>
                <c:pt idx="772">
                  <c:v>6.4491599999999998E-3</c:v>
                </c:pt>
                <c:pt idx="773">
                  <c:v>6.4531900000000001E-3</c:v>
                </c:pt>
                <c:pt idx="774">
                  <c:v>6.45862E-3</c:v>
                </c:pt>
                <c:pt idx="775">
                  <c:v>6.4612200000000002E-3</c:v>
                </c:pt>
                <c:pt idx="776">
                  <c:v>6.46504E-3</c:v>
                </c:pt>
                <c:pt idx="777">
                  <c:v>6.4691899999999997E-3</c:v>
                </c:pt>
                <c:pt idx="778">
                  <c:v>6.4691899999999997E-3</c:v>
                </c:pt>
                <c:pt idx="779">
                  <c:v>6.4738299999999999E-3</c:v>
                </c:pt>
                <c:pt idx="780">
                  <c:v>6.4771000000000004E-3</c:v>
                </c:pt>
                <c:pt idx="781">
                  <c:v>6.4810800000000002E-3</c:v>
                </c:pt>
                <c:pt idx="782">
                  <c:v>6.4854500000000002E-3</c:v>
                </c:pt>
                <c:pt idx="783">
                  <c:v>6.48988E-3</c:v>
                </c:pt>
                <c:pt idx="784">
                  <c:v>6.48988E-3</c:v>
                </c:pt>
                <c:pt idx="785">
                  <c:v>6.4934199999999997E-3</c:v>
                </c:pt>
                <c:pt idx="786">
                  <c:v>6.4975700000000003E-3</c:v>
                </c:pt>
                <c:pt idx="787">
                  <c:v>6.5018899999999998E-3</c:v>
                </c:pt>
                <c:pt idx="788">
                  <c:v>6.5055399999999998E-3</c:v>
                </c:pt>
                <c:pt idx="789">
                  <c:v>6.5096299999999998E-3</c:v>
                </c:pt>
                <c:pt idx="790">
                  <c:v>6.5135599999999998E-3</c:v>
                </c:pt>
                <c:pt idx="791">
                  <c:v>6.5135599999999998E-3</c:v>
                </c:pt>
                <c:pt idx="792">
                  <c:v>6.5178800000000002E-3</c:v>
                </c:pt>
                <c:pt idx="793">
                  <c:v>6.5218100000000003E-3</c:v>
                </c:pt>
                <c:pt idx="794">
                  <c:v>6.5261199999999998E-3</c:v>
                </c:pt>
                <c:pt idx="795">
                  <c:v>6.5302199999999998E-3</c:v>
                </c:pt>
                <c:pt idx="796">
                  <c:v>6.5343099999999998E-3</c:v>
                </c:pt>
                <c:pt idx="797">
                  <c:v>6.5343099999999998E-3</c:v>
                </c:pt>
                <c:pt idx="798">
                  <c:v>6.5384600000000003E-3</c:v>
                </c:pt>
                <c:pt idx="799">
                  <c:v>6.5426700000000004E-3</c:v>
                </c:pt>
                <c:pt idx="800">
                  <c:v>6.5468200000000001E-3</c:v>
                </c:pt>
                <c:pt idx="801">
                  <c:v>6.5509699999999997E-3</c:v>
                </c:pt>
                <c:pt idx="802">
                  <c:v>6.5548400000000001E-3</c:v>
                </c:pt>
                <c:pt idx="803">
                  <c:v>6.5595499999999999E-3</c:v>
                </c:pt>
                <c:pt idx="804">
                  <c:v>6.5595499999999999E-3</c:v>
                </c:pt>
                <c:pt idx="805">
                  <c:v>6.5636999999999996E-3</c:v>
                </c:pt>
                <c:pt idx="806">
                  <c:v>6.5679600000000003E-3</c:v>
                </c:pt>
                <c:pt idx="807">
                  <c:v>6.5721599999999996E-3</c:v>
                </c:pt>
                <c:pt idx="808">
                  <c:v>6.5763699999999998E-3</c:v>
                </c:pt>
                <c:pt idx="809">
                  <c:v>6.5806299999999996E-3</c:v>
                </c:pt>
                <c:pt idx="810">
                  <c:v>6.5806299999999996E-3</c:v>
                </c:pt>
                <c:pt idx="811">
                  <c:v>6.5852799999999998E-3</c:v>
                </c:pt>
                <c:pt idx="812">
                  <c:v>6.5892600000000004E-3</c:v>
                </c:pt>
                <c:pt idx="813">
                  <c:v>6.5937399999999998E-3</c:v>
                </c:pt>
                <c:pt idx="814">
                  <c:v>6.5982799999999998E-3</c:v>
                </c:pt>
                <c:pt idx="815">
                  <c:v>6.6022600000000004E-3</c:v>
                </c:pt>
                <c:pt idx="816">
                  <c:v>6.6063600000000004E-3</c:v>
                </c:pt>
                <c:pt idx="817">
                  <c:v>6.6063600000000004E-3</c:v>
                </c:pt>
                <c:pt idx="818">
                  <c:v>6.6107300000000004E-3</c:v>
                </c:pt>
                <c:pt idx="819">
                  <c:v>6.6149900000000003E-3</c:v>
                </c:pt>
                <c:pt idx="820">
                  <c:v>6.6191399999999999E-3</c:v>
                </c:pt>
                <c:pt idx="821">
                  <c:v>6.6239000000000003E-3</c:v>
                </c:pt>
                <c:pt idx="822">
                  <c:v>6.6278300000000004E-3</c:v>
                </c:pt>
                <c:pt idx="823">
                  <c:v>6.6278300000000004E-3</c:v>
                </c:pt>
                <c:pt idx="824">
                  <c:v>6.63242E-3</c:v>
                </c:pt>
                <c:pt idx="825">
                  <c:v>6.6369000000000003E-3</c:v>
                </c:pt>
                <c:pt idx="826">
                  <c:v>6.6411600000000001E-3</c:v>
                </c:pt>
                <c:pt idx="827">
                  <c:v>6.6456400000000004E-3</c:v>
                </c:pt>
                <c:pt idx="828">
                  <c:v>6.6501800000000003E-3</c:v>
                </c:pt>
                <c:pt idx="829">
                  <c:v>6.6540000000000002E-3</c:v>
                </c:pt>
                <c:pt idx="830">
                  <c:v>6.6540000000000002E-3</c:v>
                </c:pt>
                <c:pt idx="831">
                  <c:v>6.6588699999999999E-3</c:v>
                </c:pt>
                <c:pt idx="832">
                  <c:v>6.6631800000000003E-3</c:v>
                </c:pt>
                <c:pt idx="833">
                  <c:v>6.6680000000000003E-3</c:v>
                </c:pt>
                <c:pt idx="834">
                  <c:v>6.67215E-3</c:v>
                </c:pt>
                <c:pt idx="835">
                  <c:v>6.6764600000000004E-3</c:v>
                </c:pt>
                <c:pt idx="836">
                  <c:v>6.6764600000000004E-3</c:v>
                </c:pt>
                <c:pt idx="837">
                  <c:v>6.6810000000000003E-3</c:v>
                </c:pt>
                <c:pt idx="838">
                  <c:v>6.6856499999999996E-3</c:v>
                </c:pt>
                <c:pt idx="839">
                  <c:v>6.6904599999999996E-3</c:v>
                </c:pt>
                <c:pt idx="840">
                  <c:v>6.6946100000000001E-3</c:v>
                </c:pt>
                <c:pt idx="841">
                  <c:v>6.69887E-3</c:v>
                </c:pt>
                <c:pt idx="842">
                  <c:v>6.69887E-3</c:v>
                </c:pt>
                <c:pt idx="843">
                  <c:v>6.70369E-3</c:v>
                </c:pt>
                <c:pt idx="844">
                  <c:v>6.7081700000000003E-3</c:v>
                </c:pt>
                <c:pt idx="845">
                  <c:v>6.7126499999999997E-3</c:v>
                </c:pt>
                <c:pt idx="846">
                  <c:v>6.7168000000000002E-3</c:v>
                </c:pt>
                <c:pt idx="847">
                  <c:v>6.7212799999999996E-3</c:v>
                </c:pt>
                <c:pt idx="848">
                  <c:v>6.7261500000000002E-3</c:v>
                </c:pt>
                <c:pt idx="849">
                  <c:v>6.7261500000000002E-3</c:v>
                </c:pt>
                <c:pt idx="850">
                  <c:v>6.7306900000000001E-3</c:v>
                </c:pt>
                <c:pt idx="851">
                  <c:v>6.7354499999999996E-3</c:v>
                </c:pt>
                <c:pt idx="852">
                  <c:v>6.7400400000000001E-3</c:v>
                </c:pt>
                <c:pt idx="853">
                  <c:v>6.74458E-3</c:v>
                </c:pt>
                <c:pt idx="854">
                  <c:v>6.7492799999999999E-3</c:v>
                </c:pt>
                <c:pt idx="855">
                  <c:v>6.7492799999999999E-3</c:v>
                </c:pt>
                <c:pt idx="856">
                  <c:v>6.7537700000000001E-3</c:v>
                </c:pt>
                <c:pt idx="857">
                  <c:v>6.7582500000000004E-3</c:v>
                </c:pt>
                <c:pt idx="858">
                  <c:v>6.76284E-3</c:v>
                </c:pt>
                <c:pt idx="859">
                  <c:v>6.7676000000000004E-3</c:v>
                </c:pt>
                <c:pt idx="860">
                  <c:v>6.77219E-3</c:v>
                </c:pt>
                <c:pt idx="861">
                  <c:v>6.7766700000000003E-3</c:v>
                </c:pt>
                <c:pt idx="862">
                  <c:v>6.7766700000000003E-3</c:v>
                </c:pt>
                <c:pt idx="863">
                  <c:v>6.7813200000000004E-3</c:v>
                </c:pt>
                <c:pt idx="864">
                  <c:v>6.7857500000000001E-3</c:v>
                </c:pt>
                <c:pt idx="865">
                  <c:v>6.7905600000000002E-3</c:v>
                </c:pt>
                <c:pt idx="866">
                  <c:v>6.79527E-3</c:v>
                </c:pt>
                <c:pt idx="867">
                  <c:v>6.7997999999999999E-3</c:v>
                </c:pt>
                <c:pt idx="868">
                  <c:v>6.7997999999999999E-3</c:v>
                </c:pt>
                <c:pt idx="869">
                  <c:v>6.8048400000000004E-3</c:v>
                </c:pt>
                <c:pt idx="870">
                  <c:v>6.8095999999999999E-3</c:v>
                </c:pt>
                <c:pt idx="871">
                  <c:v>6.8144099999999999E-3</c:v>
                </c:pt>
                <c:pt idx="872">
                  <c:v>6.8190000000000004E-3</c:v>
                </c:pt>
                <c:pt idx="873">
                  <c:v>6.8239299999999998E-3</c:v>
                </c:pt>
                <c:pt idx="874">
                  <c:v>6.8288000000000003E-3</c:v>
                </c:pt>
                <c:pt idx="875">
                  <c:v>6.8288000000000003E-3</c:v>
                </c:pt>
                <c:pt idx="876">
                  <c:v>6.8336100000000004E-3</c:v>
                </c:pt>
                <c:pt idx="877">
                  <c:v>6.8383699999999999E-3</c:v>
                </c:pt>
                <c:pt idx="878">
                  <c:v>6.84302E-3</c:v>
                </c:pt>
                <c:pt idx="879">
                  <c:v>6.8478300000000001E-3</c:v>
                </c:pt>
                <c:pt idx="880">
                  <c:v>6.8527600000000003E-3</c:v>
                </c:pt>
                <c:pt idx="881">
                  <c:v>6.8527600000000003E-3</c:v>
                </c:pt>
                <c:pt idx="882">
                  <c:v>6.8578500000000004E-3</c:v>
                </c:pt>
                <c:pt idx="883">
                  <c:v>6.8639900000000004E-3</c:v>
                </c:pt>
                <c:pt idx="884">
                  <c:v>6.8666999999999999E-3</c:v>
                </c:pt>
                <c:pt idx="885">
                  <c:v>6.87179E-3</c:v>
                </c:pt>
                <c:pt idx="886">
                  <c:v>6.8767200000000002E-3</c:v>
                </c:pt>
                <c:pt idx="887">
                  <c:v>6.8814699999999998E-3</c:v>
                </c:pt>
                <c:pt idx="888">
                  <c:v>6.8814699999999998E-3</c:v>
                </c:pt>
                <c:pt idx="889">
                  <c:v>6.8865100000000002E-3</c:v>
                </c:pt>
                <c:pt idx="890">
                  <c:v>6.8918800000000004E-3</c:v>
                </c:pt>
                <c:pt idx="891">
                  <c:v>6.8966399999999999E-3</c:v>
                </c:pt>
                <c:pt idx="892">
                  <c:v>6.9012800000000001E-3</c:v>
                </c:pt>
                <c:pt idx="893">
                  <c:v>6.9059300000000002E-3</c:v>
                </c:pt>
                <c:pt idx="894">
                  <c:v>6.9059300000000002E-3</c:v>
                </c:pt>
                <c:pt idx="895">
                  <c:v>6.9114099999999998E-3</c:v>
                </c:pt>
                <c:pt idx="896">
                  <c:v>6.9162199999999998E-3</c:v>
                </c:pt>
                <c:pt idx="897">
                  <c:v>6.9210900000000004E-3</c:v>
                </c:pt>
                <c:pt idx="898">
                  <c:v>6.92569E-3</c:v>
                </c:pt>
                <c:pt idx="899">
                  <c:v>6.9308299999999998E-3</c:v>
                </c:pt>
                <c:pt idx="900">
                  <c:v>6.9358099999999997E-3</c:v>
                </c:pt>
                <c:pt idx="901">
                  <c:v>6.9358099999999997E-3</c:v>
                </c:pt>
                <c:pt idx="902">
                  <c:v>6.9407399999999999E-3</c:v>
                </c:pt>
                <c:pt idx="903">
                  <c:v>6.9461599999999998E-3</c:v>
                </c:pt>
                <c:pt idx="904">
                  <c:v>6.9506999999999998E-3</c:v>
                </c:pt>
                <c:pt idx="905">
                  <c:v>6.95562E-3</c:v>
                </c:pt>
                <c:pt idx="906">
                  <c:v>6.9609900000000002E-3</c:v>
                </c:pt>
                <c:pt idx="907">
                  <c:v>6.9609900000000002E-3</c:v>
                </c:pt>
                <c:pt idx="908">
                  <c:v>6.9656900000000001E-3</c:v>
                </c:pt>
                <c:pt idx="909">
                  <c:v>6.9709999999999998E-3</c:v>
                </c:pt>
                <c:pt idx="910">
                  <c:v>6.9752099999999999E-3</c:v>
                </c:pt>
                <c:pt idx="911">
                  <c:v>6.9806299999999998E-3</c:v>
                </c:pt>
                <c:pt idx="912">
                  <c:v>6.9856099999999997E-3</c:v>
                </c:pt>
                <c:pt idx="913">
                  <c:v>6.9904800000000003E-3</c:v>
                </c:pt>
                <c:pt idx="914">
                  <c:v>6.9904800000000003E-3</c:v>
                </c:pt>
                <c:pt idx="915">
                  <c:v>6.9954099999999996E-3</c:v>
                </c:pt>
                <c:pt idx="916">
                  <c:v>7.0005500000000003E-3</c:v>
                </c:pt>
                <c:pt idx="917">
                  <c:v>7.00586E-3</c:v>
                </c:pt>
                <c:pt idx="918">
                  <c:v>7.01084E-3</c:v>
                </c:pt>
                <c:pt idx="919">
                  <c:v>7.0155499999999997E-3</c:v>
                </c:pt>
                <c:pt idx="920">
                  <c:v>7.0155499999999997E-3</c:v>
                </c:pt>
                <c:pt idx="921">
                  <c:v>7.0207500000000001E-3</c:v>
                </c:pt>
                <c:pt idx="922">
                  <c:v>7.02573E-3</c:v>
                </c:pt>
                <c:pt idx="923">
                  <c:v>7.0309300000000003E-3</c:v>
                </c:pt>
                <c:pt idx="924">
                  <c:v>7.0358499999999997E-3</c:v>
                </c:pt>
                <c:pt idx="925">
                  <c:v>7.0410000000000004E-3</c:v>
                </c:pt>
                <c:pt idx="926">
                  <c:v>7.0410000000000004E-3</c:v>
                </c:pt>
                <c:pt idx="927">
                  <c:v>7.0460899999999996E-3</c:v>
                </c:pt>
                <c:pt idx="928">
                  <c:v>7.05085E-3</c:v>
                </c:pt>
                <c:pt idx="929">
                  <c:v>7.05611E-3</c:v>
                </c:pt>
                <c:pt idx="930">
                  <c:v>7.0611399999999996E-3</c:v>
                </c:pt>
                <c:pt idx="931">
                  <c:v>7.0662299999999997E-3</c:v>
                </c:pt>
                <c:pt idx="932">
                  <c:v>7.0714899999999997E-3</c:v>
                </c:pt>
                <c:pt idx="933">
                  <c:v>7.0714899999999997E-3</c:v>
                </c:pt>
                <c:pt idx="934">
                  <c:v>7.0766400000000004E-3</c:v>
                </c:pt>
                <c:pt idx="935">
                  <c:v>7.0818399999999998E-3</c:v>
                </c:pt>
                <c:pt idx="936">
                  <c:v>7.0869799999999997E-3</c:v>
                </c:pt>
                <c:pt idx="937">
                  <c:v>7.0920699999999998E-3</c:v>
                </c:pt>
                <c:pt idx="938">
                  <c:v>7.0969400000000004E-3</c:v>
                </c:pt>
                <c:pt idx="939">
                  <c:v>7.0969400000000004E-3</c:v>
                </c:pt>
                <c:pt idx="940">
                  <c:v>7.1022500000000001E-3</c:v>
                </c:pt>
                <c:pt idx="941">
                  <c:v>7.10723E-3</c:v>
                </c:pt>
                <c:pt idx="942">
                  <c:v>7.1126000000000002E-3</c:v>
                </c:pt>
                <c:pt idx="943">
                  <c:v>7.1177999999999996E-3</c:v>
                </c:pt>
                <c:pt idx="944">
                  <c:v>7.123E-3</c:v>
                </c:pt>
                <c:pt idx="945">
                  <c:v>7.1279799999999999E-3</c:v>
                </c:pt>
                <c:pt idx="946">
                  <c:v>7.1279799999999999E-3</c:v>
                </c:pt>
                <c:pt idx="947">
                  <c:v>7.1329599999999998E-3</c:v>
                </c:pt>
                <c:pt idx="948">
                  <c:v>7.1385499999999996E-3</c:v>
                </c:pt>
                <c:pt idx="949">
                  <c:v>7.14359E-3</c:v>
                </c:pt>
                <c:pt idx="950">
                  <c:v>7.1486199999999996E-3</c:v>
                </c:pt>
                <c:pt idx="951">
                  <c:v>7.1535499999999998E-3</c:v>
                </c:pt>
                <c:pt idx="952">
                  <c:v>7.1535499999999998E-3</c:v>
                </c:pt>
                <c:pt idx="953">
                  <c:v>7.1588600000000004E-3</c:v>
                </c:pt>
                <c:pt idx="954">
                  <c:v>7.1642800000000003E-3</c:v>
                </c:pt>
                <c:pt idx="955">
                  <c:v>7.1693700000000004E-3</c:v>
                </c:pt>
                <c:pt idx="956">
                  <c:v>7.1746300000000004E-3</c:v>
                </c:pt>
                <c:pt idx="957">
                  <c:v>7.1797199999999997E-3</c:v>
                </c:pt>
                <c:pt idx="958">
                  <c:v>7.1851399999999996E-3</c:v>
                </c:pt>
                <c:pt idx="959">
                  <c:v>7.1851399999999996E-3</c:v>
                </c:pt>
                <c:pt idx="960">
                  <c:v>7.1902299999999997E-3</c:v>
                </c:pt>
                <c:pt idx="961">
                  <c:v>7.1966499999999997E-3</c:v>
                </c:pt>
                <c:pt idx="962">
                  <c:v>7.20158E-3</c:v>
                </c:pt>
                <c:pt idx="963">
                  <c:v>7.2071699999999997E-3</c:v>
                </c:pt>
                <c:pt idx="964">
                  <c:v>7.21209E-3</c:v>
                </c:pt>
                <c:pt idx="965">
                  <c:v>7.21209E-3</c:v>
                </c:pt>
                <c:pt idx="966">
                  <c:v>7.2173999999999997E-3</c:v>
                </c:pt>
                <c:pt idx="967">
                  <c:v>7.2223799999999996E-3</c:v>
                </c:pt>
                <c:pt idx="968">
                  <c:v>7.2277000000000001E-3</c:v>
                </c:pt>
                <c:pt idx="969">
                  <c:v>7.2330600000000004E-3</c:v>
                </c:pt>
                <c:pt idx="970">
                  <c:v>7.2380999999999999E-3</c:v>
                </c:pt>
                <c:pt idx="971">
                  <c:v>7.24363E-3</c:v>
                </c:pt>
                <c:pt idx="972">
                  <c:v>7.24363E-3</c:v>
                </c:pt>
                <c:pt idx="973">
                  <c:v>7.2489399999999997E-3</c:v>
                </c:pt>
                <c:pt idx="974">
                  <c:v>7.2539800000000002E-3</c:v>
                </c:pt>
                <c:pt idx="975">
                  <c:v>7.2586300000000003E-3</c:v>
                </c:pt>
                <c:pt idx="976">
                  <c:v>7.2644399999999996E-3</c:v>
                </c:pt>
                <c:pt idx="977">
                  <c:v>7.2694200000000004E-3</c:v>
                </c:pt>
                <c:pt idx="978">
                  <c:v>7.2694200000000004E-3</c:v>
                </c:pt>
                <c:pt idx="979">
                  <c:v>7.27445E-3</c:v>
                </c:pt>
                <c:pt idx="980">
                  <c:v>7.2802099999999996E-3</c:v>
                </c:pt>
                <c:pt idx="981">
                  <c:v>7.2849100000000003E-3</c:v>
                </c:pt>
                <c:pt idx="982">
                  <c:v>7.2903300000000002E-3</c:v>
                </c:pt>
                <c:pt idx="983">
                  <c:v>7.2958700000000003E-3</c:v>
                </c:pt>
                <c:pt idx="984">
                  <c:v>7.3013399999999999E-3</c:v>
                </c:pt>
                <c:pt idx="985">
                  <c:v>7.3013399999999999E-3</c:v>
                </c:pt>
                <c:pt idx="986">
                  <c:v>7.3063199999999998E-3</c:v>
                </c:pt>
                <c:pt idx="987">
                  <c:v>7.3117499999999997E-3</c:v>
                </c:pt>
                <c:pt idx="988">
                  <c:v>7.3167299999999996E-3</c:v>
                </c:pt>
                <c:pt idx="989">
                  <c:v>7.3218199999999997E-3</c:v>
                </c:pt>
                <c:pt idx="990">
                  <c:v>7.3273000000000001E-3</c:v>
                </c:pt>
                <c:pt idx="991">
                  <c:v>7.3273000000000001E-3</c:v>
                </c:pt>
                <c:pt idx="992">
                  <c:v>7.3325500000000002E-3</c:v>
                </c:pt>
                <c:pt idx="993">
                  <c:v>7.3375300000000001E-3</c:v>
                </c:pt>
                <c:pt idx="994">
                  <c:v>7.3425699999999997E-3</c:v>
                </c:pt>
                <c:pt idx="995">
                  <c:v>7.3483200000000002E-3</c:v>
                </c:pt>
                <c:pt idx="996">
                  <c:v>7.35347E-3</c:v>
                </c:pt>
                <c:pt idx="997">
                  <c:v>7.3588899999999999E-3</c:v>
                </c:pt>
                <c:pt idx="998">
                  <c:v>7.3588899999999999E-3</c:v>
                </c:pt>
                <c:pt idx="999">
                  <c:v>7.3643099999999998E-3</c:v>
                </c:pt>
                <c:pt idx="1000">
                  <c:v>7.3693999999999999E-3</c:v>
                </c:pt>
                <c:pt idx="1001">
                  <c:v>7.3747700000000001E-3</c:v>
                </c:pt>
                <c:pt idx="1002">
                  <c:v>7.3799699999999996E-3</c:v>
                </c:pt>
                <c:pt idx="1003">
                  <c:v>7.3848999999999998E-3</c:v>
                </c:pt>
                <c:pt idx="1004">
                  <c:v>7.3848999999999998E-3</c:v>
                </c:pt>
                <c:pt idx="1005">
                  <c:v>7.39071E-3</c:v>
                </c:pt>
                <c:pt idx="1006">
                  <c:v>7.3958499999999998E-3</c:v>
                </c:pt>
                <c:pt idx="1007">
                  <c:v>7.4011700000000003E-3</c:v>
                </c:pt>
                <c:pt idx="1008">
                  <c:v>7.4064200000000004E-3</c:v>
                </c:pt>
                <c:pt idx="1009">
                  <c:v>7.4120699999999998E-3</c:v>
                </c:pt>
                <c:pt idx="1010">
                  <c:v>7.4172099999999996E-3</c:v>
                </c:pt>
                <c:pt idx="1011">
                  <c:v>7.4172099999999996E-3</c:v>
                </c:pt>
                <c:pt idx="1012">
                  <c:v>7.4221900000000004E-3</c:v>
                </c:pt>
                <c:pt idx="1013">
                  <c:v>7.4277299999999996E-3</c:v>
                </c:pt>
                <c:pt idx="1014">
                  <c:v>7.4330899999999998E-3</c:v>
                </c:pt>
                <c:pt idx="1015">
                  <c:v>7.4383499999999998E-3</c:v>
                </c:pt>
                <c:pt idx="1016">
                  <c:v>7.4436099999999998E-3</c:v>
                </c:pt>
                <c:pt idx="1017">
                  <c:v>7.4490800000000003E-3</c:v>
                </c:pt>
                <c:pt idx="1018">
                  <c:v>7.4490800000000003E-3</c:v>
                </c:pt>
                <c:pt idx="1019">
                  <c:v>7.4542899999999997E-3</c:v>
                </c:pt>
                <c:pt idx="1020">
                  <c:v>7.4597099999999996E-3</c:v>
                </c:pt>
                <c:pt idx="1021">
                  <c:v>7.4646299999999999E-3</c:v>
                </c:pt>
                <c:pt idx="1022">
                  <c:v>7.4703299999999999E-3</c:v>
                </c:pt>
                <c:pt idx="1023">
                  <c:v>7.47542E-3</c:v>
                </c:pt>
                <c:pt idx="1024">
                  <c:v>7.47542E-3</c:v>
                </c:pt>
                <c:pt idx="1025">
                  <c:v>7.4808499999999998E-3</c:v>
                </c:pt>
                <c:pt idx="1026">
                  <c:v>7.4860500000000002E-3</c:v>
                </c:pt>
                <c:pt idx="1027">
                  <c:v>7.4913599999999999E-3</c:v>
                </c:pt>
                <c:pt idx="1028">
                  <c:v>7.4966199999999998E-3</c:v>
                </c:pt>
                <c:pt idx="1029">
                  <c:v>7.5018200000000002E-3</c:v>
                </c:pt>
                <c:pt idx="1030">
                  <c:v>7.5018200000000002E-3</c:v>
                </c:pt>
                <c:pt idx="1031">
                  <c:v>7.5070700000000002E-3</c:v>
                </c:pt>
                <c:pt idx="1032">
                  <c:v>7.5123300000000002E-3</c:v>
                </c:pt>
                <c:pt idx="1033">
                  <c:v>7.5178600000000003E-3</c:v>
                </c:pt>
                <c:pt idx="1034">
                  <c:v>7.5232299999999997E-3</c:v>
                </c:pt>
                <c:pt idx="1035">
                  <c:v>7.5284899999999997E-3</c:v>
                </c:pt>
                <c:pt idx="1036">
                  <c:v>7.5337399999999997E-3</c:v>
                </c:pt>
                <c:pt idx="1037">
                  <c:v>7.5337399999999997E-3</c:v>
                </c:pt>
                <c:pt idx="1038">
                  <c:v>7.5390600000000002E-3</c:v>
                </c:pt>
                <c:pt idx="1039">
                  <c:v>7.5442E-3</c:v>
                </c:pt>
                <c:pt idx="1040">
                  <c:v>7.54946E-3</c:v>
                </c:pt>
                <c:pt idx="1041">
                  <c:v>7.5548300000000002E-3</c:v>
                </c:pt>
                <c:pt idx="1042">
                  <c:v>7.5601399999999999E-3</c:v>
                </c:pt>
                <c:pt idx="1043">
                  <c:v>7.5653400000000003E-3</c:v>
                </c:pt>
                <c:pt idx="1044">
                  <c:v>7.5653400000000003E-3</c:v>
                </c:pt>
                <c:pt idx="1045">
                  <c:v>7.5710899999999999E-3</c:v>
                </c:pt>
                <c:pt idx="1046">
                  <c:v>7.5756299999999999E-3</c:v>
                </c:pt>
                <c:pt idx="1047">
                  <c:v>7.5811100000000003E-3</c:v>
                </c:pt>
                <c:pt idx="1048">
                  <c:v>7.5863099999999998E-3</c:v>
                </c:pt>
                <c:pt idx="1049">
                  <c:v>7.5915699999999997E-3</c:v>
                </c:pt>
                <c:pt idx="1050">
                  <c:v>7.5915699999999997E-3</c:v>
                </c:pt>
                <c:pt idx="1051">
                  <c:v>7.5972100000000001E-3</c:v>
                </c:pt>
                <c:pt idx="1052">
                  <c:v>7.6023000000000002E-3</c:v>
                </c:pt>
                <c:pt idx="1053">
                  <c:v>7.6074999999999997E-3</c:v>
                </c:pt>
                <c:pt idx="1054">
                  <c:v>7.6128200000000002E-3</c:v>
                </c:pt>
                <c:pt idx="1055">
                  <c:v>7.6181299999999999E-3</c:v>
                </c:pt>
                <c:pt idx="1056">
                  <c:v>7.6235499999999998E-3</c:v>
                </c:pt>
                <c:pt idx="1057">
                  <c:v>7.6235499999999998E-3</c:v>
                </c:pt>
                <c:pt idx="1058">
                  <c:v>7.6290300000000002E-3</c:v>
                </c:pt>
                <c:pt idx="1059">
                  <c:v>7.6340100000000001E-3</c:v>
                </c:pt>
                <c:pt idx="1060">
                  <c:v>7.6397100000000001E-3</c:v>
                </c:pt>
                <c:pt idx="1061">
                  <c:v>7.6445799999999998E-3</c:v>
                </c:pt>
                <c:pt idx="1062">
                  <c:v>7.6502200000000001E-3</c:v>
                </c:pt>
                <c:pt idx="1063">
                  <c:v>7.6502200000000001E-3</c:v>
                </c:pt>
                <c:pt idx="1064">
                  <c:v>7.6554199999999996E-3</c:v>
                </c:pt>
                <c:pt idx="1065">
                  <c:v>7.6603499999999998E-3</c:v>
                </c:pt>
                <c:pt idx="1066">
                  <c:v>7.6661000000000003E-3</c:v>
                </c:pt>
                <c:pt idx="1067">
                  <c:v>7.6711399999999999E-3</c:v>
                </c:pt>
                <c:pt idx="1068">
                  <c:v>7.6767299999999997E-3</c:v>
                </c:pt>
                <c:pt idx="1069">
                  <c:v>7.6817099999999996E-3</c:v>
                </c:pt>
                <c:pt idx="1070">
                  <c:v>7.6817099999999996E-3</c:v>
                </c:pt>
                <c:pt idx="1071">
                  <c:v>7.6872900000000003E-3</c:v>
                </c:pt>
                <c:pt idx="1072">
                  <c:v>7.6921100000000003E-3</c:v>
                </c:pt>
                <c:pt idx="1073">
                  <c:v>7.6975300000000002E-3</c:v>
                </c:pt>
                <c:pt idx="1074">
                  <c:v>7.7029000000000004E-3</c:v>
                </c:pt>
                <c:pt idx="1075">
                  <c:v>7.7079899999999996E-3</c:v>
                </c:pt>
                <c:pt idx="1076">
                  <c:v>7.7079899999999996E-3</c:v>
                </c:pt>
                <c:pt idx="1077">
                  <c:v>7.7130200000000001E-3</c:v>
                </c:pt>
                <c:pt idx="1078">
                  <c:v>7.7182300000000004E-3</c:v>
                </c:pt>
                <c:pt idx="1079">
                  <c:v>7.7239800000000001E-3</c:v>
                </c:pt>
                <c:pt idx="1080">
                  <c:v>7.7293500000000003E-3</c:v>
                </c:pt>
                <c:pt idx="1081">
                  <c:v>7.7346000000000003E-3</c:v>
                </c:pt>
                <c:pt idx="1082">
                  <c:v>7.7396399999999999E-3</c:v>
                </c:pt>
                <c:pt idx="1083">
                  <c:v>7.7396399999999999E-3</c:v>
                </c:pt>
                <c:pt idx="1084">
                  <c:v>7.7453399999999999E-3</c:v>
                </c:pt>
                <c:pt idx="1085">
                  <c:v>7.7500399999999997E-3</c:v>
                </c:pt>
                <c:pt idx="1086">
                  <c:v>7.7552400000000001E-3</c:v>
                </c:pt>
                <c:pt idx="1087">
                  <c:v>7.7607800000000001E-3</c:v>
                </c:pt>
                <c:pt idx="1088">
                  <c:v>7.7654200000000003E-3</c:v>
                </c:pt>
                <c:pt idx="1089">
                  <c:v>7.7654200000000003E-3</c:v>
                </c:pt>
                <c:pt idx="1090">
                  <c:v>7.7710100000000001E-3</c:v>
                </c:pt>
                <c:pt idx="1091">
                  <c:v>7.7760499999999996E-3</c:v>
                </c:pt>
                <c:pt idx="1092">
                  <c:v>7.78153E-3</c:v>
                </c:pt>
                <c:pt idx="1093">
                  <c:v>7.7866200000000002E-3</c:v>
                </c:pt>
                <c:pt idx="1094">
                  <c:v>7.7919800000000004E-3</c:v>
                </c:pt>
                <c:pt idx="1095">
                  <c:v>7.7973000000000001E-3</c:v>
                </c:pt>
                <c:pt idx="1096">
                  <c:v>7.7973000000000001E-3</c:v>
                </c:pt>
                <c:pt idx="1097">
                  <c:v>7.8022200000000003E-3</c:v>
                </c:pt>
                <c:pt idx="1098">
                  <c:v>7.80753E-3</c:v>
                </c:pt>
                <c:pt idx="1099">
                  <c:v>7.8126800000000007E-3</c:v>
                </c:pt>
                <c:pt idx="1100">
                  <c:v>7.81805E-3</c:v>
                </c:pt>
                <c:pt idx="1101">
                  <c:v>7.8229700000000003E-3</c:v>
                </c:pt>
                <c:pt idx="1102">
                  <c:v>7.8229700000000003E-3</c:v>
                </c:pt>
                <c:pt idx="1103">
                  <c:v>7.8281700000000006E-3</c:v>
                </c:pt>
                <c:pt idx="1104">
                  <c:v>7.8332599999999999E-3</c:v>
                </c:pt>
                <c:pt idx="1105">
                  <c:v>7.8385799999999995E-3</c:v>
                </c:pt>
                <c:pt idx="1106">
                  <c:v>7.8439400000000006E-3</c:v>
                </c:pt>
                <c:pt idx="1107">
                  <c:v>7.8488099999999995E-3</c:v>
                </c:pt>
                <c:pt idx="1108">
                  <c:v>7.8538500000000008E-3</c:v>
                </c:pt>
                <c:pt idx="1109">
                  <c:v>7.8538500000000008E-3</c:v>
                </c:pt>
                <c:pt idx="1110">
                  <c:v>7.8588300000000007E-3</c:v>
                </c:pt>
                <c:pt idx="1111">
                  <c:v>7.8642499999999997E-3</c:v>
                </c:pt>
                <c:pt idx="1112">
                  <c:v>7.8696700000000005E-3</c:v>
                </c:pt>
                <c:pt idx="1113">
                  <c:v>7.8750999999999995E-3</c:v>
                </c:pt>
                <c:pt idx="1114">
                  <c:v>7.8800799999999994E-3</c:v>
                </c:pt>
                <c:pt idx="1115">
                  <c:v>7.8800799999999994E-3</c:v>
                </c:pt>
                <c:pt idx="1116">
                  <c:v>7.8848900000000003E-3</c:v>
                </c:pt>
                <c:pt idx="1117">
                  <c:v>7.8900399999999992E-3</c:v>
                </c:pt>
                <c:pt idx="1118">
                  <c:v>7.8950200000000009E-3</c:v>
                </c:pt>
                <c:pt idx="1119">
                  <c:v>7.9000000000000008E-3</c:v>
                </c:pt>
                <c:pt idx="1120">
                  <c:v>7.9051999999999994E-3</c:v>
                </c:pt>
                <c:pt idx="1121">
                  <c:v>7.9106699999999999E-3</c:v>
                </c:pt>
                <c:pt idx="1122">
                  <c:v>7.9106699999999999E-3</c:v>
                </c:pt>
                <c:pt idx="1123">
                  <c:v>7.9157700000000008E-3</c:v>
                </c:pt>
                <c:pt idx="1124">
                  <c:v>7.9203599999999996E-3</c:v>
                </c:pt>
                <c:pt idx="1125">
                  <c:v>7.9259499999999993E-3</c:v>
                </c:pt>
                <c:pt idx="1126">
                  <c:v>7.9308199999999999E-3</c:v>
                </c:pt>
                <c:pt idx="1127">
                  <c:v>7.9357999999999998E-3</c:v>
                </c:pt>
                <c:pt idx="1128">
                  <c:v>7.9407799999999997E-3</c:v>
                </c:pt>
                <c:pt idx="1129">
                  <c:v>7.9407799999999997E-3</c:v>
                </c:pt>
                <c:pt idx="1130">
                  <c:v>7.9459800000000001E-3</c:v>
                </c:pt>
                <c:pt idx="1131">
                  <c:v>7.9504599999999995E-3</c:v>
                </c:pt>
                <c:pt idx="1132">
                  <c:v>7.9558800000000002E-3</c:v>
                </c:pt>
                <c:pt idx="1133">
                  <c:v>7.9610299999999991E-3</c:v>
                </c:pt>
                <c:pt idx="1134">
                  <c:v>7.9659499999999994E-3</c:v>
                </c:pt>
                <c:pt idx="1135">
                  <c:v>7.9659499999999994E-3</c:v>
                </c:pt>
                <c:pt idx="1136">
                  <c:v>7.9711000000000001E-3</c:v>
                </c:pt>
                <c:pt idx="1137">
                  <c:v>7.9764099999999998E-3</c:v>
                </c:pt>
                <c:pt idx="1138">
                  <c:v>7.9811099999999996E-3</c:v>
                </c:pt>
                <c:pt idx="1139">
                  <c:v>7.9863199999999999E-3</c:v>
                </c:pt>
                <c:pt idx="1140">
                  <c:v>7.9914600000000006E-3</c:v>
                </c:pt>
                <c:pt idx="1141">
                  <c:v>7.9966599999999992E-3</c:v>
                </c:pt>
                <c:pt idx="1142">
                  <c:v>7.9966599999999992E-3</c:v>
                </c:pt>
                <c:pt idx="1143">
                  <c:v>8.0015899999999994E-3</c:v>
                </c:pt>
                <c:pt idx="1144">
                  <c:v>8.0067300000000001E-3</c:v>
                </c:pt>
                <c:pt idx="1145">
                  <c:v>8.0114399999999999E-3</c:v>
                </c:pt>
                <c:pt idx="1146">
                  <c:v>8.0164699999999995E-3</c:v>
                </c:pt>
                <c:pt idx="1147">
                  <c:v>8.0213400000000001E-3</c:v>
                </c:pt>
                <c:pt idx="1148">
                  <c:v>8.0213400000000001E-3</c:v>
                </c:pt>
                <c:pt idx="1149">
                  <c:v>8.0260399999999999E-3</c:v>
                </c:pt>
                <c:pt idx="1150">
                  <c:v>8.0308600000000008E-3</c:v>
                </c:pt>
                <c:pt idx="1151">
                  <c:v>8.0360599999999994E-3</c:v>
                </c:pt>
                <c:pt idx="1152">
                  <c:v>8.0407099999999995E-3</c:v>
                </c:pt>
                <c:pt idx="1153">
                  <c:v>8.0459599999999996E-3</c:v>
                </c:pt>
                <c:pt idx="1154">
                  <c:v>8.0508899999999998E-3</c:v>
                </c:pt>
                <c:pt idx="1155">
                  <c:v>8.0508899999999998E-3</c:v>
                </c:pt>
                <c:pt idx="1156">
                  <c:v>8.0560400000000004E-3</c:v>
                </c:pt>
                <c:pt idx="1157">
                  <c:v>8.0604100000000005E-3</c:v>
                </c:pt>
                <c:pt idx="1158">
                  <c:v>8.0657200000000002E-3</c:v>
                </c:pt>
                <c:pt idx="1159">
                  <c:v>8.0704799999999997E-3</c:v>
                </c:pt>
                <c:pt idx="1160">
                  <c:v>8.0757299999999997E-3</c:v>
                </c:pt>
                <c:pt idx="1161">
                  <c:v>8.0757299999999997E-3</c:v>
                </c:pt>
                <c:pt idx="1162">
                  <c:v>8.0804399999999995E-3</c:v>
                </c:pt>
                <c:pt idx="1163">
                  <c:v>8.0854700000000009E-3</c:v>
                </c:pt>
                <c:pt idx="1164">
                  <c:v>8.0906699999999995E-3</c:v>
                </c:pt>
                <c:pt idx="1165">
                  <c:v>8.0954900000000003E-3</c:v>
                </c:pt>
                <c:pt idx="1166">
                  <c:v>8.1004700000000002E-3</c:v>
                </c:pt>
                <c:pt idx="1167">
                  <c:v>8.1055599999999995E-3</c:v>
                </c:pt>
                <c:pt idx="1168">
                  <c:v>8.1055599999999995E-3</c:v>
                </c:pt>
                <c:pt idx="1169">
                  <c:v>8.1104799999999998E-3</c:v>
                </c:pt>
                <c:pt idx="1170">
                  <c:v>8.1152399999999993E-3</c:v>
                </c:pt>
                <c:pt idx="1171">
                  <c:v>8.1197800000000001E-3</c:v>
                </c:pt>
                <c:pt idx="1172">
                  <c:v>8.12504E-3</c:v>
                </c:pt>
                <c:pt idx="1173">
                  <c:v>8.1299100000000006E-3</c:v>
                </c:pt>
                <c:pt idx="1174">
                  <c:v>8.1299100000000006E-3</c:v>
                </c:pt>
                <c:pt idx="1175">
                  <c:v>8.1345500000000008E-3</c:v>
                </c:pt>
                <c:pt idx="1176">
                  <c:v>8.1394799999999993E-3</c:v>
                </c:pt>
                <c:pt idx="1177">
                  <c:v>8.1445700000000003E-3</c:v>
                </c:pt>
                <c:pt idx="1178">
                  <c:v>8.1490499999999997E-3</c:v>
                </c:pt>
                <c:pt idx="1179">
                  <c:v>8.1538099999999992E-3</c:v>
                </c:pt>
                <c:pt idx="1180">
                  <c:v>8.1591800000000003E-3</c:v>
                </c:pt>
                <c:pt idx="1181">
                  <c:v>8.1591800000000003E-3</c:v>
                </c:pt>
                <c:pt idx="1182">
                  <c:v>8.1639899999999994E-3</c:v>
                </c:pt>
                <c:pt idx="1183">
                  <c:v>8.1684199999999992E-3</c:v>
                </c:pt>
                <c:pt idx="1184">
                  <c:v>8.1732300000000001E-3</c:v>
                </c:pt>
                <c:pt idx="1185">
                  <c:v>8.1779899999999996E-3</c:v>
                </c:pt>
                <c:pt idx="1186">
                  <c:v>8.1826399999999997E-3</c:v>
                </c:pt>
                <c:pt idx="1187">
                  <c:v>8.1826399999999997E-3</c:v>
                </c:pt>
                <c:pt idx="1188">
                  <c:v>8.18756E-3</c:v>
                </c:pt>
                <c:pt idx="1189">
                  <c:v>8.1921000000000008E-3</c:v>
                </c:pt>
                <c:pt idx="1190">
                  <c:v>8.1969699999999996E-3</c:v>
                </c:pt>
                <c:pt idx="1191">
                  <c:v>8.2019499999999995E-3</c:v>
                </c:pt>
                <c:pt idx="1192">
                  <c:v>8.2068200000000001E-3</c:v>
                </c:pt>
                <c:pt idx="1193">
                  <c:v>8.2114700000000002E-3</c:v>
                </c:pt>
                <c:pt idx="1194">
                  <c:v>8.2114700000000002E-3</c:v>
                </c:pt>
                <c:pt idx="1195">
                  <c:v>8.2159999999999993E-3</c:v>
                </c:pt>
                <c:pt idx="1196">
                  <c:v>8.2210400000000006E-3</c:v>
                </c:pt>
                <c:pt idx="1197">
                  <c:v>8.2254700000000004E-3</c:v>
                </c:pt>
                <c:pt idx="1198">
                  <c:v>8.2303399999999992E-3</c:v>
                </c:pt>
                <c:pt idx="1199">
                  <c:v>8.2353700000000005E-3</c:v>
                </c:pt>
                <c:pt idx="1200">
                  <c:v>8.2353700000000005E-3</c:v>
                </c:pt>
                <c:pt idx="1201">
                  <c:v>8.2395799999999998E-3</c:v>
                </c:pt>
                <c:pt idx="1202">
                  <c:v>8.2445000000000001E-3</c:v>
                </c:pt>
                <c:pt idx="1203">
                  <c:v>8.2490900000000006E-3</c:v>
                </c:pt>
                <c:pt idx="1204">
                  <c:v>8.2541799999999999E-3</c:v>
                </c:pt>
                <c:pt idx="1205">
                  <c:v>8.2585000000000002E-3</c:v>
                </c:pt>
                <c:pt idx="1206">
                  <c:v>8.2634200000000005E-3</c:v>
                </c:pt>
                <c:pt idx="1207">
                  <c:v>8.2634200000000005E-3</c:v>
                </c:pt>
                <c:pt idx="1208">
                  <c:v>8.2680199999999992E-3</c:v>
                </c:pt>
                <c:pt idx="1209">
                  <c:v>8.2731100000000002E-3</c:v>
                </c:pt>
                <c:pt idx="1210">
                  <c:v>8.2775899999999996E-3</c:v>
                </c:pt>
                <c:pt idx="1211">
                  <c:v>8.2820199999999993E-3</c:v>
                </c:pt>
                <c:pt idx="1212">
                  <c:v>8.2866599999999995E-3</c:v>
                </c:pt>
                <c:pt idx="1213">
                  <c:v>8.2917600000000004E-3</c:v>
                </c:pt>
                <c:pt idx="1214">
                  <c:v>8.2917600000000004E-3</c:v>
                </c:pt>
                <c:pt idx="1215">
                  <c:v>8.2959100000000001E-3</c:v>
                </c:pt>
                <c:pt idx="1216">
                  <c:v>8.3007700000000007E-3</c:v>
                </c:pt>
                <c:pt idx="1217">
                  <c:v>8.3053699999999994E-3</c:v>
                </c:pt>
                <c:pt idx="1218">
                  <c:v>8.3101800000000003E-3</c:v>
                </c:pt>
                <c:pt idx="1219">
                  <c:v>8.3148300000000005E-3</c:v>
                </c:pt>
                <c:pt idx="1220">
                  <c:v>8.3148300000000005E-3</c:v>
                </c:pt>
                <c:pt idx="1221">
                  <c:v>8.3193699999999995E-3</c:v>
                </c:pt>
                <c:pt idx="1222">
                  <c:v>8.3240699999999994E-3</c:v>
                </c:pt>
                <c:pt idx="1223">
                  <c:v>8.3287699999999992E-3</c:v>
                </c:pt>
                <c:pt idx="1224">
                  <c:v>8.3332000000000007E-3</c:v>
                </c:pt>
                <c:pt idx="1225">
                  <c:v>8.3377899999999994E-3</c:v>
                </c:pt>
                <c:pt idx="1226">
                  <c:v>8.3425500000000007E-3</c:v>
                </c:pt>
                <c:pt idx="1227">
                  <c:v>8.3425500000000007E-3</c:v>
                </c:pt>
                <c:pt idx="1228">
                  <c:v>8.3471399999999994E-3</c:v>
                </c:pt>
                <c:pt idx="1229">
                  <c:v>8.3518499999999992E-3</c:v>
                </c:pt>
                <c:pt idx="1230">
                  <c:v>8.3560000000000006E-3</c:v>
                </c:pt>
                <c:pt idx="1231">
                  <c:v>8.3611399999999995E-3</c:v>
                </c:pt>
                <c:pt idx="1232">
                  <c:v>8.3649599999999994E-3</c:v>
                </c:pt>
                <c:pt idx="1233">
                  <c:v>8.3649599999999994E-3</c:v>
                </c:pt>
                <c:pt idx="1234">
                  <c:v>8.3696599999999993E-3</c:v>
                </c:pt>
                <c:pt idx="1235">
                  <c:v>8.3744200000000005E-3</c:v>
                </c:pt>
                <c:pt idx="1236">
                  <c:v>8.3789099999999998E-3</c:v>
                </c:pt>
                <c:pt idx="1237">
                  <c:v>8.38355E-3</c:v>
                </c:pt>
                <c:pt idx="1238">
                  <c:v>8.3879799999999997E-3</c:v>
                </c:pt>
                <c:pt idx="1239">
                  <c:v>8.3921299999999994E-3</c:v>
                </c:pt>
                <c:pt idx="1240">
                  <c:v>8.3921299999999994E-3</c:v>
                </c:pt>
                <c:pt idx="1241">
                  <c:v>8.3967799999999995E-3</c:v>
                </c:pt>
                <c:pt idx="1242">
                  <c:v>8.4014799999999994E-3</c:v>
                </c:pt>
                <c:pt idx="1243">
                  <c:v>8.4063499999999999E-3</c:v>
                </c:pt>
                <c:pt idx="1244">
                  <c:v>8.4103900000000002E-3</c:v>
                </c:pt>
                <c:pt idx="1245">
                  <c:v>8.4150400000000004E-3</c:v>
                </c:pt>
                <c:pt idx="1246">
                  <c:v>8.4150400000000004E-3</c:v>
                </c:pt>
                <c:pt idx="1247">
                  <c:v>8.4196300000000009E-3</c:v>
                </c:pt>
                <c:pt idx="1248">
                  <c:v>8.4241100000000003E-3</c:v>
                </c:pt>
                <c:pt idx="1249">
                  <c:v>8.4284300000000006E-3</c:v>
                </c:pt>
                <c:pt idx="1250">
                  <c:v>8.4329699999999997E-3</c:v>
                </c:pt>
                <c:pt idx="1251">
                  <c:v>8.4372300000000004E-3</c:v>
                </c:pt>
                <c:pt idx="1252">
                  <c:v>8.4416500000000002E-3</c:v>
                </c:pt>
                <c:pt idx="1253">
                  <c:v>8.4416500000000002E-3</c:v>
                </c:pt>
                <c:pt idx="1254">
                  <c:v>8.4460200000000003E-3</c:v>
                </c:pt>
                <c:pt idx="1255">
                  <c:v>8.45045E-3</c:v>
                </c:pt>
                <c:pt idx="1256">
                  <c:v>8.4549299999999994E-3</c:v>
                </c:pt>
                <c:pt idx="1257">
                  <c:v>8.4594200000000005E-3</c:v>
                </c:pt>
                <c:pt idx="1258">
                  <c:v>8.4637900000000005E-3</c:v>
                </c:pt>
                <c:pt idx="1259">
                  <c:v>8.4637900000000005E-3</c:v>
                </c:pt>
                <c:pt idx="1260">
                  <c:v>8.46827E-3</c:v>
                </c:pt>
                <c:pt idx="1261">
                  <c:v>8.4724699999999993E-3</c:v>
                </c:pt>
                <c:pt idx="1262">
                  <c:v>8.4769600000000004E-3</c:v>
                </c:pt>
                <c:pt idx="1263">
                  <c:v>8.4813800000000002E-3</c:v>
                </c:pt>
                <c:pt idx="1264">
                  <c:v>8.4852599999999997E-3</c:v>
                </c:pt>
                <c:pt idx="1265">
                  <c:v>8.4900700000000006E-3</c:v>
                </c:pt>
                <c:pt idx="1266">
                  <c:v>8.4900700000000006E-3</c:v>
                </c:pt>
                <c:pt idx="1267">
                  <c:v>8.4943899999999992E-3</c:v>
                </c:pt>
                <c:pt idx="1268">
                  <c:v>8.4985900000000003E-3</c:v>
                </c:pt>
                <c:pt idx="1269">
                  <c:v>8.50302E-3</c:v>
                </c:pt>
                <c:pt idx="1270">
                  <c:v>8.5070600000000003E-3</c:v>
                </c:pt>
                <c:pt idx="1271">
                  <c:v>8.5114800000000001E-3</c:v>
                </c:pt>
                <c:pt idx="1272">
                  <c:v>8.5114800000000001E-3</c:v>
                </c:pt>
                <c:pt idx="1273">
                  <c:v>8.5158600000000001E-3</c:v>
                </c:pt>
                <c:pt idx="1274">
                  <c:v>8.5202300000000002E-3</c:v>
                </c:pt>
                <c:pt idx="1275">
                  <c:v>8.5244899999999992E-3</c:v>
                </c:pt>
                <c:pt idx="1276">
                  <c:v>8.5288599999999992E-3</c:v>
                </c:pt>
                <c:pt idx="1277">
                  <c:v>8.5330100000000006E-3</c:v>
                </c:pt>
                <c:pt idx="1278">
                  <c:v>8.5373800000000007E-3</c:v>
                </c:pt>
                <c:pt idx="1279">
                  <c:v>8.5373800000000007E-3</c:v>
                </c:pt>
                <c:pt idx="1280">
                  <c:v>8.5415899999999999E-3</c:v>
                </c:pt>
                <c:pt idx="1281">
                  <c:v>8.5456799999999999E-3</c:v>
                </c:pt>
                <c:pt idx="1282">
                  <c:v>8.5501599999999994E-3</c:v>
                </c:pt>
                <c:pt idx="1283">
                  <c:v>8.5541999999999997E-3</c:v>
                </c:pt>
                <c:pt idx="1284">
                  <c:v>8.5583499999999993E-3</c:v>
                </c:pt>
                <c:pt idx="1285">
                  <c:v>8.5626699999999997E-3</c:v>
                </c:pt>
                <c:pt idx="1286">
                  <c:v>8.5626699999999997E-3</c:v>
                </c:pt>
                <c:pt idx="1287">
                  <c:v>8.5667599999999997E-3</c:v>
                </c:pt>
                <c:pt idx="1288">
                  <c:v>8.5706900000000006E-3</c:v>
                </c:pt>
                <c:pt idx="1289">
                  <c:v>8.5751200000000003E-3</c:v>
                </c:pt>
                <c:pt idx="1290">
                  <c:v>8.5795400000000001E-3</c:v>
                </c:pt>
                <c:pt idx="1291">
                  <c:v>8.58364E-3</c:v>
                </c:pt>
                <c:pt idx="1292">
                  <c:v>8.58364E-3</c:v>
                </c:pt>
                <c:pt idx="1293">
                  <c:v>8.5879000000000007E-3</c:v>
                </c:pt>
                <c:pt idx="1294">
                  <c:v>8.5919399999999993E-3</c:v>
                </c:pt>
                <c:pt idx="1295">
                  <c:v>8.5956499999999998E-3</c:v>
                </c:pt>
                <c:pt idx="1296">
                  <c:v>8.6004600000000007E-3</c:v>
                </c:pt>
                <c:pt idx="1297">
                  <c:v>8.60439E-3</c:v>
                </c:pt>
                <c:pt idx="1298">
                  <c:v>8.60439E-3</c:v>
                </c:pt>
                <c:pt idx="1299">
                  <c:v>8.6086500000000007E-3</c:v>
                </c:pt>
                <c:pt idx="1300">
                  <c:v>8.6129699999999993E-3</c:v>
                </c:pt>
                <c:pt idx="1301">
                  <c:v>8.6167799999999992E-3</c:v>
                </c:pt>
                <c:pt idx="1302">
                  <c:v>8.6208799999999992E-3</c:v>
                </c:pt>
                <c:pt idx="1303">
                  <c:v>8.6250800000000002E-3</c:v>
                </c:pt>
                <c:pt idx="1304">
                  <c:v>8.6290700000000008E-3</c:v>
                </c:pt>
                <c:pt idx="1305">
                  <c:v>8.6290700000000008E-3</c:v>
                </c:pt>
                <c:pt idx="1306">
                  <c:v>8.6334399999999992E-3</c:v>
                </c:pt>
                <c:pt idx="1307">
                  <c:v>8.63709E-3</c:v>
                </c:pt>
                <c:pt idx="1308">
                  <c:v>8.6412999999999993E-3</c:v>
                </c:pt>
                <c:pt idx="1309">
                  <c:v>8.6455600000000001E-3</c:v>
                </c:pt>
                <c:pt idx="1310">
                  <c:v>8.6493200000000003E-3</c:v>
                </c:pt>
                <c:pt idx="1311">
                  <c:v>8.6493200000000003E-3</c:v>
                </c:pt>
                <c:pt idx="1312">
                  <c:v>8.6535199999999996E-3</c:v>
                </c:pt>
                <c:pt idx="1313">
                  <c:v>8.6572899999999998E-3</c:v>
                </c:pt>
                <c:pt idx="1314">
                  <c:v>8.6614399999999994E-3</c:v>
                </c:pt>
                <c:pt idx="1315">
                  <c:v>8.6654799999999997E-3</c:v>
                </c:pt>
                <c:pt idx="1316">
                  <c:v>8.6696800000000008E-3</c:v>
                </c:pt>
                <c:pt idx="1317">
                  <c:v>8.6736699999999996E-3</c:v>
                </c:pt>
                <c:pt idx="1318">
                  <c:v>8.6736699999999996E-3</c:v>
                </c:pt>
                <c:pt idx="1319">
                  <c:v>8.6776500000000003E-3</c:v>
                </c:pt>
                <c:pt idx="1320">
                  <c:v>8.68208E-3</c:v>
                </c:pt>
                <c:pt idx="1321">
                  <c:v>8.6858899999999999E-3</c:v>
                </c:pt>
                <c:pt idx="1322">
                  <c:v>8.6896000000000004E-3</c:v>
                </c:pt>
                <c:pt idx="1323">
                  <c:v>8.6938099999999997E-3</c:v>
                </c:pt>
                <c:pt idx="1324">
                  <c:v>8.6938099999999997E-3</c:v>
                </c:pt>
                <c:pt idx="1325">
                  <c:v>8.6977900000000004E-3</c:v>
                </c:pt>
                <c:pt idx="1326">
                  <c:v>8.7017199999999996E-3</c:v>
                </c:pt>
                <c:pt idx="1327">
                  <c:v>8.7054799999999998E-3</c:v>
                </c:pt>
                <c:pt idx="1328">
                  <c:v>8.7096900000000008E-3</c:v>
                </c:pt>
                <c:pt idx="1329">
                  <c:v>8.7135100000000007E-3</c:v>
                </c:pt>
                <c:pt idx="1330">
                  <c:v>8.7174899999999996E-3</c:v>
                </c:pt>
                <c:pt idx="1331">
                  <c:v>8.7174899999999996E-3</c:v>
                </c:pt>
                <c:pt idx="1332">
                  <c:v>8.7212000000000001E-3</c:v>
                </c:pt>
                <c:pt idx="1333">
                  <c:v>8.7252400000000004E-3</c:v>
                </c:pt>
                <c:pt idx="1334">
                  <c:v>8.7291699999999996E-3</c:v>
                </c:pt>
                <c:pt idx="1335">
                  <c:v>8.7331500000000003E-3</c:v>
                </c:pt>
                <c:pt idx="1336">
                  <c:v>8.7369100000000005E-3</c:v>
                </c:pt>
                <c:pt idx="1337">
                  <c:v>8.7410100000000004E-3</c:v>
                </c:pt>
                <c:pt idx="1338">
                  <c:v>8.7410100000000004E-3</c:v>
                </c:pt>
                <c:pt idx="1339">
                  <c:v>8.7445999999999999E-3</c:v>
                </c:pt>
                <c:pt idx="1340">
                  <c:v>8.7488099999999992E-3</c:v>
                </c:pt>
                <c:pt idx="1341">
                  <c:v>8.7525699999999994E-3</c:v>
                </c:pt>
                <c:pt idx="1342">
                  <c:v>8.7562200000000003E-3</c:v>
                </c:pt>
                <c:pt idx="1343">
                  <c:v>8.7602099999999992E-3</c:v>
                </c:pt>
                <c:pt idx="1344">
                  <c:v>8.7602099999999992E-3</c:v>
                </c:pt>
                <c:pt idx="1345">
                  <c:v>8.7639099999999998E-3</c:v>
                </c:pt>
                <c:pt idx="1346">
                  <c:v>8.7676799999999999E-3</c:v>
                </c:pt>
                <c:pt idx="1347">
                  <c:v>8.7718799999999993E-3</c:v>
                </c:pt>
                <c:pt idx="1348">
                  <c:v>8.7755300000000001E-3</c:v>
                </c:pt>
                <c:pt idx="1349">
                  <c:v>8.7793000000000003E-3</c:v>
                </c:pt>
                <c:pt idx="1350">
                  <c:v>8.7829999999999991E-3</c:v>
                </c:pt>
                <c:pt idx="1351">
                  <c:v>8.7829999999999991E-3</c:v>
                </c:pt>
                <c:pt idx="1352">
                  <c:v>8.7869300000000001E-3</c:v>
                </c:pt>
                <c:pt idx="1353">
                  <c:v>8.7906400000000006E-3</c:v>
                </c:pt>
                <c:pt idx="1354">
                  <c:v>8.7943499999999994E-3</c:v>
                </c:pt>
                <c:pt idx="1355">
                  <c:v>8.7981699999999993E-3</c:v>
                </c:pt>
                <c:pt idx="1356">
                  <c:v>8.8021499999999999E-3</c:v>
                </c:pt>
                <c:pt idx="1357">
                  <c:v>8.8021499999999999E-3</c:v>
                </c:pt>
                <c:pt idx="1358">
                  <c:v>8.8060800000000009E-3</c:v>
                </c:pt>
                <c:pt idx="1359">
                  <c:v>8.8098399999999993E-3</c:v>
                </c:pt>
                <c:pt idx="1360">
                  <c:v>8.8136599999999992E-3</c:v>
                </c:pt>
                <c:pt idx="1361">
                  <c:v>8.8170899999999996E-3</c:v>
                </c:pt>
                <c:pt idx="1362">
                  <c:v>8.8209099999999995E-3</c:v>
                </c:pt>
                <c:pt idx="1363">
                  <c:v>8.8248400000000005E-3</c:v>
                </c:pt>
                <c:pt idx="1364">
                  <c:v>8.8248400000000005E-3</c:v>
                </c:pt>
                <c:pt idx="1365">
                  <c:v>8.8285399999999993E-3</c:v>
                </c:pt>
                <c:pt idx="1366">
                  <c:v>8.8322000000000001E-3</c:v>
                </c:pt>
                <c:pt idx="1367">
                  <c:v>8.8361199999999994E-3</c:v>
                </c:pt>
                <c:pt idx="1368">
                  <c:v>8.8397800000000002E-3</c:v>
                </c:pt>
                <c:pt idx="1369">
                  <c:v>8.8429300000000006E-3</c:v>
                </c:pt>
                <c:pt idx="1370">
                  <c:v>8.8429300000000006E-3</c:v>
                </c:pt>
                <c:pt idx="1371">
                  <c:v>8.8471899999999996E-3</c:v>
                </c:pt>
                <c:pt idx="1372">
                  <c:v>8.85062E-3</c:v>
                </c:pt>
                <c:pt idx="1373">
                  <c:v>8.8545499999999992E-3</c:v>
                </c:pt>
                <c:pt idx="1374">
                  <c:v>8.85793E-3</c:v>
                </c:pt>
                <c:pt idx="1375">
                  <c:v>8.8616300000000005E-3</c:v>
                </c:pt>
                <c:pt idx="1376">
                  <c:v>8.86523E-3</c:v>
                </c:pt>
                <c:pt idx="1377">
                  <c:v>8.86523E-3</c:v>
                </c:pt>
                <c:pt idx="1378">
                  <c:v>8.8690499999999999E-3</c:v>
                </c:pt>
                <c:pt idx="1379">
                  <c:v>8.8726399999999993E-3</c:v>
                </c:pt>
                <c:pt idx="1380">
                  <c:v>8.8762400000000005E-3</c:v>
                </c:pt>
                <c:pt idx="1381">
                  <c:v>8.8797300000000006E-3</c:v>
                </c:pt>
                <c:pt idx="1382">
                  <c:v>8.8837099999999995E-3</c:v>
                </c:pt>
                <c:pt idx="1383">
                  <c:v>8.8837099999999995E-3</c:v>
                </c:pt>
                <c:pt idx="1384">
                  <c:v>8.8870300000000006E-3</c:v>
                </c:pt>
                <c:pt idx="1385">
                  <c:v>8.8907399999999994E-3</c:v>
                </c:pt>
                <c:pt idx="1386">
                  <c:v>8.8942199999999996E-3</c:v>
                </c:pt>
                <c:pt idx="1387">
                  <c:v>8.8979899999999997E-3</c:v>
                </c:pt>
                <c:pt idx="1388">
                  <c:v>8.9014200000000002E-3</c:v>
                </c:pt>
                <c:pt idx="1389">
                  <c:v>8.90496E-3</c:v>
                </c:pt>
                <c:pt idx="1390">
                  <c:v>8.90496E-3</c:v>
                </c:pt>
                <c:pt idx="1391">
                  <c:v>8.9085599999999994E-3</c:v>
                </c:pt>
                <c:pt idx="1392">
                  <c:v>8.9119300000000002E-3</c:v>
                </c:pt>
                <c:pt idx="1393">
                  <c:v>8.9154200000000003E-3</c:v>
                </c:pt>
                <c:pt idx="1394">
                  <c:v>8.9187399999999997E-3</c:v>
                </c:pt>
                <c:pt idx="1395">
                  <c:v>8.9226099999999992E-3</c:v>
                </c:pt>
                <c:pt idx="1396">
                  <c:v>8.9226099999999992E-3</c:v>
                </c:pt>
                <c:pt idx="1397">
                  <c:v>8.9264300000000008E-3</c:v>
                </c:pt>
                <c:pt idx="1398">
                  <c:v>8.9300300000000003E-3</c:v>
                </c:pt>
                <c:pt idx="1399">
                  <c:v>8.9333499999999996E-3</c:v>
                </c:pt>
                <c:pt idx="1400">
                  <c:v>8.9370000000000005E-3</c:v>
                </c:pt>
                <c:pt idx="1401">
                  <c:v>8.9405400000000003E-3</c:v>
                </c:pt>
                <c:pt idx="1402">
                  <c:v>8.9437500000000003E-3</c:v>
                </c:pt>
                <c:pt idx="1403">
                  <c:v>8.9437500000000003E-3</c:v>
                </c:pt>
                <c:pt idx="1404">
                  <c:v>8.9473399999999998E-3</c:v>
                </c:pt>
                <c:pt idx="1405">
                  <c:v>8.9506599999999992E-3</c:v>
                </c:pt>
                <c:pt idx="1406">
                  <c:v>8.9540999999999996E-3</c:v>
                </c:pt>
                <c:pt idx="1407">
                  <c:v>8.95753E-3</c:v>
                </c:pt>
                <c:pt idx="1408">
                  <c:v>8.9611199999999995E-3</c:v>
                </c:pt>
                <c:pt idx="1409">
                  <c:v>8.9611199999999995E-3</c:v>
                </c:pt>
                <c:pt idx="1410">
                  <c:v>8.9644400000000006E-3</c:v>
                </c:pt>
                <c:pt idx="1411">
                  <c:v>8.9679800000000004E-3</c:v>
                </c:pt>
                <c:pt idx="1412">
                  <c:v>8.9713599999999994E-3</c:v>
                </c:pt>
                <c:pt idx="1413">
                  <c:v>8.9747300000000002E-3</c:v>
                </c:pt>
                <c:pt idx="1414">
                  <c:v>8.9778299999999991E-3</c:v>
                </c:pt>
                <c:pt idx="1415">
                  <c:v>8.9813700000000007E-3</c:v>
                </c:pt>
                <c:pt idx="1416">
                  <c:v>8.9813700000000007E-3</c:v>
                </c:pt>
                <c:pt idx="1417">
                  <c:v>8.9848600000000008E-3</c:v>
                </c:pt>
                <c:pt idx="1418">
                  <c:v>8.9885099999999999E-3</c:v>
                </c:pt>
                <c:pt idx="1419">
                  <c:v>8.9916100000000006E-3</c:v>
                </c:pt>
                <c:pt idx="1420">
                  <c:v>8.9952599999999997E-3</c:v>
                </c:pt>
                <c:pt idx="1421">
                  <c:v>8.9984699999999997E-3</c:v>
                </c:pt>
                <c:pt idx="1422">
                  <c:v>8.9984699999999997E-3</c:v>
                </c:pt>
                <c:pt idx="1423">
                  <c:v>9.0020099999999995E-3</c:v>
                </c:pt>
                <c:pt idx="1424">
                  <c:v>9.0052799999999992E-3</c:v>
                </c:pt>
                <c:pt idx="1425">
                  <c:v>9.0092599999999998E-3</c:v>
                </c:pt>
                <c:pt idx="1426">
                  <c:v>9.0123100000000008E-3</c:v>
                </c:pt>
                <c:pt idx="1427">
                  <c:v>9.0158500000000006E-3</c:v>
                </c:pt>
                <c:pt idx="1428">
                  <c:v>9.0189999999999992E-3</c:v>
                </c:pt>
                <c:pt idx="1429">
                  <c:v>9.0189999999999992E-3</c:v>
                </c:pt>
                <c:pt idx="1430">
                  <c:v>9.0223200000000003E-3</c:v>
                </c:pt>
                <c:pt idx="1431">
                  <c:v>9.0258100000000004E-3</c:v>
                </c:pt>
                <c:pt idx="1432">
                  <c:v>9.0290700000000002E-3</c:v>
                </c:pt>
                <c:pt idx="1433">
                  <c:v>9.0326099999999999E-3</c:v>
                </c:pt>
                <c:pt idx="1434">
                  <c:v>9.0354900000000002E-3</c:v>
                </c:pt>
                <c:pt idx="1435">
                  <c:v>9.0394199999999994E-3</c:v>
                </c:pt>
                <c:pt idx="1436">
                  <c:v>9.0394199999999994E-3</c:v>
                </c:pt>
                <c:pt idx="1437">
                  <c:v>9.0423499999999993E-3</c:v>
                </c:pt>
                <c:pt idx="1438">
                  <c:v>9.0456200000000007E-3</c:v>
                </c:pt>
                <c:pt idx="1439">
                  <c:v>9.0490999999999992E-3</c:v>
                </c:pt>
                <c:pt idx="1440">
                  <c:v>9.0524799999999999E-3</c:v>
                </c:pt>
                <c:pt idx="1441">
                  <c:v>9.0557399999999996E-3</c:v>
                </c:pt>
                <c:pt idx="1442">
                  <c:v>9.0557399999999996E-3</c:v>
                </c:pt>
                <c:pt idx="1443">
                  <c:v>9.0590600000000007E-3</c:v>
                </c:pt>
                <c:pt idx="1444">
                  <c:v>9.0624899999999994E-3</c:v>
                </c:pt>
                <c:pt idx="1445">
                  <c:v>9.0658100000000005E-3</c:v>
                </c:pt>
                <c:pt idx="1446">
                  <c:v>9.0689700000000009E-3</c:v>
                </c:pt>
                <c:pt idx="1447">
                  <c:v>9.0721799999999991E-3</c:v>
                </c:pt>
                <c:pt idx="1448">
                  <c:v>9.0754400000000006E-3</c:v>
                </c:pt>
                <c:pt idx="1449">
                  <c:v>9.0754400000000006E-3</c:v>
                </c:pt>
                <c:pt idx="1450">
                  <c:v>9.0785399999999995E-3</c:v>
                </c:pt>
                <c:pt idx="1451">
                  <c:v>9.0817999999999992E-3</c:v>
                </c:pt>
                <c:pt idx="1452">
                  <c:v>9.0852399999999996E-3</c:v>
                </c:pt>
                <c:pt idx="1453">
                  <c:v>9.0886700000000001E-3</c:v>
                </c:pt>
                <c:pt idx="1454">
                  <c:v>9.0916499999999997E-3</c:v>
                </c:pt>
                <c:pt idx="1455">
                  <c:v>9.0916499999999997E-3</c:v>
                </c:pt>
                <c:pt idx="1456">
                  <c:v>9.09481E-3</c:v>
                </c:pt>
                <c:pt idx="1457">
                  <c:v>9.0979600000000004E-3</c:v>
                </c:pt>
                <c:pt idx="1458">
                  <c:v>9.1013899999999991E-3</c:v>
                </c:pt>
                <c:pt idx="1459">
                  <c:v>9.1048799999999992E-3</c:v>
                </c:pt>
                <c:pt idx="1460">
                  <c:v>9.1080299999999996E-3</c:v>
                </c:pt>
                <c:pt idx="1461">
                  <c:v>9.1111300000000003E-3</c:v>
                </c:pt>
                <c:pt idx="1462">
                  <c:v>9.1111300000000003E-3</c:v>
                </c:pt>
                <c:pt idx="1463">
                  <c:v>9.1143999999999999E-3</c:v>
                </c:pt>
                <c:pt idx="1464">
                  <c:v>9.1175500000000003E-3</c:v>
                </c:pt>
                <c:pt idx="1465">
                  <c:v>9.1208699999999997E-3</c:v>
                </c:pt>
                <c:pt idx="1466">
                  <c:v>9.1237999999999996E-3</c:v>
                </c:pt>
                <c:pt idx="1467">
                  <c:v>9.1272300000000001E-3</c:v>
                </c:pt>
                <c:pt idx="1468">
                  <c:v>9.1272300000000001E-3</c:v>
                </c:pt>
                <c:pt idx="1469">
                  <c:v>9.1303300000000007E-3</c:v>
                </c:pt>
                <c:pt idx="1470">
                  <c:v>9.1329299999999992E-3</c:v>
                </c:pt>
                <c:pt idx="1471">
                  <c:v>9.1364700000000007E-3</c:v>
                </c:pt>
                <c:pt idx="1472">
                  <c:v>9.1397400000000004E-3</c:v>
                </c:pt>
                <c:pt idx="1473">
                  <c:v>9.1428900000000007E-3</c:v>
                </c:pt>
                <c:pt idx="1474">
                  <c:v>9.1463800000000008E-3</c:v>
                </c:pt>
                <c:pt idx="1475">
                  <c:v>9.1463800000000008E-3</c:v>
                </c:pt>
                <c:pt idx="1476">
                  <c:v>9.1492599999999993E-3</c:v>
                </c:pt>
                <c:pt idx="1477">
                  <c:v>9.1520799999999999E-3</c:v>
                </c:pt>
                <c:pt idx="1478">
                  <c:v>9.1553999999999993E-3</c:v>
                </c:pt>
                <c:pt idx="1479">
                  <c:v>9.1586099999999993E-3</c:v>
                </c:pt>
                <c:pt idx="1480">
                  <c:v>9.1615399999999993E-3</c:v>
                </c:pt>
                <c:pt idx="1481">
                  <c:v>9.1615399999999993E-3</c:v>
                </c:pt>
                <c:pt idx="1482">
                  <c:v>9.1646899999999996E-3</c:v>
                </c:pt>
                <c:pt idx="1483">
                  <c:v>9.1677900000000003E-3</c:v>
                </c:pt>
                <c:pt idx="1484">
                  <c:v>9.1711099999999997E-3</c:v>
                </c:pt>
                <c:pt idx="1485">
                  <c:v>9.1739300000000003E-3</c:v>
                </c:pt>
                <c:pt idx="1486">
                  <c:v>9.1771400000000003E-3</c:v>
                </c:pt>
                <c:pt idx="1487">
                  <c:v>9.1798000000000001E-3</c:v>
                </c:pt>
                <c:pt idx="1488">
                  <c:v>9.1798000000000001E-3</c:v>
                </c:pt>
                <c:pt idx="1489">
                  <c:v>9.1831199999999995E-3</c:v>
                </c:pt>
                <c:pt idx="1490">
                  <c:v>9.1865000000000002E-3</c:v>
                </c:pt>
                <c:pt idx="1491">
                  <c:v>9.1891500000000001E-3</c:v>
                </c:pt>
                <c:pt idx="1492">
                  <c:v>9.1925800000000005E-3</c:v>
                </c:pt>
                <c:pt idx="1493">
                  <c:v>9.1954600000000008E-3</c:v>
                </c:pt>
                <c:pt idx="1494">
                  <c:v>9.1954600000000008E-3</c:v>
                </c:pt>
                <c:pt idx="1495">
                  <c:v>9.1984500000000004E-3</c:v>
                </c:pt>
                <c:pt idx="1496">
                  <c:v>9.2014899999999997E-3</c:v>
                </c:pt>
                <c:pt idx="1497">
                  <c:v>9.2046999999999997E-3</c:v>
                </c:pt>
                <c:pt idx="1498">
                  <c:v>9.2077400000000007E-3</c:v>
                </c:pt>
                <c:pt idx="1499">
                  <c:v>9.2107300000000003E-3</c:v>
                </c:pt>
                <c:pt idx="1500">
                  <c:v>9.2137199999999999E-3</c:v>
                </c:pt>
                <c:pt idx="1501">
                  <c:v>9.2137199999999999E-3</c:v>
                </c:pt>
                <c:pt idx="1502">
                  <c:v>9.2163799999999997E-3</c:v>
                </c:pt>
                <c:pt idx="1503">
                  <c:v>9.2193099999999997E-3</c:v>
                </c:pt>
                <c:pt idx="1504">
                  <c:v>9.2226800000000005E-3</c:v>
                </c:pt>
                <c:pt idx="1505">
                  <c:v>9.2257799999999994E-3</c:v>
                </c:pt>
                <c:pt idx="1506">
                  <c:v>9.2286E-3</c:v>
                </c:pt>
                <c:pt idx="1507">
                  <c:v>9.2286E-3</c:v>
                </c:pt>
                <c:pt idx="1508">
                  <c:v>9.2317600000000003E-3</c:v>
                </c:pt>
                <c:pt idx="1509">
                  <c:v>9.2347499999999999E-3</c:v>
                </c:pt>
                <c:pt idx="1510">
                  <c:v>9.2378400000000006E-3</c:v>
                </c:pt>
                <c:pt idx="1511">
                  <c:v>9.2407199999999991E-3</c:v>
                </c:pt>
                <c:pt idx="1512">
                  <c:v>9.2438199999999998E-3</c:v>
                </c:pt>
                <c:pt idx="1513">
                  <c:v>9.2467000000000001E-3</c:v>
                </c:pt>
                <c:pt idx="1514">
                  <c:v>9.2467000000000001E-3</c:v>
                </c:pt>
                <c:pt idx="1515">
                  <c:v>9.2495200000000007E-3</c:v>
                </c:pt>
                <c:pt idx="1516">
                  <c:v>9.2522899999999998E-3</c:v>
                </c:pt>
                <c:pt idx="1517">
                  <c:v>9.2553900000000005E-3</c:v>
                </c:pt>
                <c:pt idx="1518">
                  <c:v>9.2584799999999995E-3</c:v>
                </c:pt>
                <c:pt idx="1519">
                  <c:v>9.26131E-3</c:v>
                </c:pt>
                <c:pt idx="1520">
                  <c:v>9.26131E-3</c:v>
                </c:pt>
                <c:pt idx="1521">
                  <c:v>9.2640199999999995E-3</c:v>
                </c:pt>
                <c:pt idx="1522">
                  <c:v>9.2669499999999995E-3</c:v>
                </c:pt>
                <c:pt idx="1523">
                  <c:v>9.2703799999999999E-3</c:v>
                </c:pt>
                <c:pt idx="1524">
                  <c:v>9.2731500000000008E-3</c:v>
                </c:pt>
                <c:pt idx="1525">
                  <c:v>9.2757499999999993E-3</c:v>
                </c:pt>
                <c:pt idx="1526">
                  <c:v>9.2786799999999992E-3</c:v>
                </c:pt>
                <c:pt idx="1527">
                  <c:v>9.2786799999999992E-3</c:v>
                </c:pt>
                <c:pt idx="1528">
                  <c:v>9.2814500000000001E-3</c:v>
                </c:pt>
                <c:pt idx="1529">
                  <c:v>9.2847099999999998E-3</c:v>
                </c:pt>
                <c:pt idx="1530">
                  <c:v>9.2874800000000007E-3</c:v>
                </c:pt>
                <c:pt idx="1531">
                  <c:v>9.2901900000000003E-3</c:v>
                </c:pt>
                <c:pt idx="1532">
                  <c:v>9.2932299999999995E-3</c:v>
                </c:pt>
                <c:pt idx="1533">
                  <c:v>9.2932299999999995E-3</c:v>
                </c:pt>
                <c:pt idx="1534">
                  <c:v>9.2962800000000005E-3</c:v>
                </c:pt>
                <c:pt idx="1535">
                  <c:v>9.2992600000000002E-3</c:v>
                </c:pt>
                <c:pt idx="1536">
                  <c:v>9.30192E-3</c:v>
                </c:pt>
                <c:pt idx="1537">
                  <c:v>9.3055199999999994E-3</c:v>
                </c:pt>
                <c:pt idx="1538">
                  <c:v>9.3085100000000007E-3</c:v>
                </c:pt>
                <c:pt idx="1539">
                  <c:v>9.3110499999999995E-3</c:v>
                </c:pt>
                <c:pt idx="1540">
                  <c:v>9.3110499999999995E-3</c:v>
                </c:pt>
                <c:pt idx="1541">
                  <c:v>9.3137099999999994E-3</c:v>
                </c:pt>
                <c:pt idx="1542">
                  <c:v>9.3168599999999997E-3</c:v>
                </c:pt>
                <c:pt idx="1543">
                  <c:v>9.3198499999999993E-3</c:v>
                </c:pt>
                <c:pt idx="1544">
                  <c:v>9.3222800000000005E-3</c:v>
                </c:pt>
                <c:pt idx="1545">
                  <c:v>9.3252200000000004E-3</c:v>
                </c:pt>
                <c:pt idx="1546">
                  <c:v>9.3252200000000004E-3</c:v>
                </c:pt>
                <c:pt idx="1547">
                  <c:v>9.3278200000000006E-3</c:v>
                </c:pt>
                <c:pt idx="1548">
                  <c:v>9.3305300000000001E-3</c:v>
                </c:pt>
                <c:pt idx="1549">
                  <c:v>9.3336300000000007E-3</c:v>
                </c:pt>
                <c:pt idx="1550">
                  <c:v>9.3365600000000007E-3</c:v>
                </c:pt>
                <c:pt idx="1551">
                  <c:v>9.3389400000000004E-3</c:v>
                </c:pt>
                <c:pt idx="1552">
                  <c:v>9.3418700000000004E-3</c:v>
                </c:pt>
                <c:pt idx="1553">
                  <c:v>9.3418700000000004E-3</c:v>
                </c:pt>
                <c:pt idx="1554">
                  <c:v>9.3449699999999993E-3</c:v>
                </c:pt>
                <c:pt idx="1555">
                  <c:v>9.3477400000000002E-3</c:v>
                </c:pt>
                <c:pt idx="1556">
                  <c:v>9.3504499999999997E-3</c:v>
                </c:pt>
                <c:pt idx="1557">
                  <c:v>9.3532100000000007E-3</c:v>
                </c:pt>
                <c:pt idx="1558">
                  <c:v>9.3564200000000007E-3</c:v>
                </c:pt>
                <c:pt idx="1559">
                  <c:v>9.3564200000000007E-3</c:v>
                </c:pt>
                <c:pt idx="1560">
                  <c:v>9.3588000000000005E-3</c:v>
                </c:pt>
                <c:pt idx="1561">
                  <c:v>9.3618499999999997E-3</c:v>
                </c:pt>
                <c:pt idx="1562">
                  <c:v>9.3641699999999998E-3</c:v>
                </c:pt>
                <c:pt idx="1563">
                  <c:v>9.3673200000000002E-3</c:v>
                </c:pt>
                <c:pt idx="1564">
                  <c:v>9.3698700000000006E-3</c:v>
                </c:pt>
                <c:pt idx="1565">
                  <c:v>9.3725300000000004E-3</c:v>
                </c:pt>
                <c:pt idx="1566">
                  <c:v>9.3725300000000004E-3</c:v>
                </c:pt>
                <c:pt idx="1567">
                  <c:v>9.3756800000000008E-3</c:v>
                </c:pt>
                <c:pt idx="1568">
                  <c:v>9.3782799999999993E-3</c:v>
                </c:pt>
                <c:pt idx="1569">
                  <c:v>9.3808299999999997E-3</c:v>
                </c:pt>
                <c:pt idx="1570">
                  <c:v>9.3837E-3</c:v>
                </c:pt>
                <c:pt idx="1571">
                  <c:v>9.3862500000000005E-3</c:v>
                </c:pt>
                <c:pt idx="1572">
                  <c:v>9.3862500000000005E-3</c:v>
                </c:pt>
                <c:pt idx="1573">
                  <c:v>9.3891300000000007E-3</c:v>
                </c:pt>
                <c:pt idx="1574">
                  <c:v>9.3912800000000001E-3</c:v>
                </c:pt>
                <c:pt idx="1575">
                  <c:v>9.3944400000000004E-3</c:v>
                </c:pt>
                <c:pt idx="1576">
                  <c:v>9.3968200000000002E-3</c:v>
                </c:pt>
                <c:pt idx="1577">
                  <c:v>9.3996900000000005E-3</c:v>
                </c:pt>
                <c:pt idx="1578">
                  <c:v>9.4026800000000001E-3</c:v>
                </c:pt>
                <c:pt idx="1579">
                  <c:v>9.4026800000000001E-3</c:v>
                </c:pt>
                <c:pt idx="1580">
                  <c:v>9.4050599999999998E-3</c:v>
                </c:pt>
                <c:pt idx="1581">
                  <c:v>9.4077199999999996E-3</c:v>
                </c:pt>
                <c:pt idx="1582">
                  <c:v>9.4110900000000004E-3</c:v>
                </c:pt>
                <c:pt idx="1583">
                  <c:v>9.4140300000000003E-3</c:v>
                </c:pt>
                <c:pt idx="1584">
                  <c:v>9.4159599999999993E-3</c:v>
                </c:pt>
                <c:pt idx="1585">
                  <c:v>9.4159599999999993E-3</c:v>
                </c:pt>
                <c:pt idx="1586">
                  <c:v>9.4190599999999999E-3</c:v>
                </c:pt>
                <c:pt idx="1587">
                  <c:v>9.4215500000000008E-3</c:v>
                </c:pt>
                <c:pt idx="1588">
                  <c:v>9.4239300000000005E-3</c:v>
                </c:pt>
                <c:pt idx="1589">
                  <c:v>9.4268600000000004E-3</c:v>
                </c:pt>
                <c:pt idx="1590">
                  <c:v>9.4294099999999992E-3</c:v>
                </c:pt>
                <c:pt idx="1591">
                  <c:v>9.4324500000000002E-3</c:v>
                </c:pt>
                <c:pt idx="1592">
                  <c:v>9.4324500000000002E-3</c:v>
                </c:pt>
                <c:pt idx="1593">
                  <c:v>9.4350000000000007E-3</c:v>
                </c:pt>
                <c:pt idx="1594">
                  <c:v>9.4377100000000002E-3</c:v>
                </c:pt>
                <c:pt idx="1595">
                  <c:v>9.4403600000000001E-3</c:v>
                </c:pt>
                <c:pt idx="1596">
                  <c:v>9.4426300000000005E-3</c:v>
                </c:pt>
                <c:pt idx="1597">
                  <c:v>9.4454599999999993E-3</c:v>
                </c:pt>
                <c:pt idx="1598">
                  <c:v>9.4454599999999993E-3</c:v>
                </c:pt>
                <c:pt idx="1599">
                  <c:v>9.4481099999999991E-3</c:v>
                </c:pt>
                <c:pt idx="1600">
                  <c:v>9.4507099999999993E-3</c:v>
                </c:pt>
                <c:pt idx="1601">
                  <c:v>9.4532599999999998E-3</c:v>
                </c:pt>
                <c:pt idx="1602">
                  <c:v>9.45586E-3</c:v>
                </c:pt>
                <c:pt idx="1603">
                  <c:v>9.4586800000000006E-3</c:v>
                </c:pt>
                <c:pt idx="1604">
                  <c:v>9.4611699999999996E-3</c:v>
                </c:pt>
                <c:pt idx="1605">
                  <c:v>9.4611699999999996E-3</c:v>
                </c:pt>
                <c:pt idx="1606">
                  <c:v>9.4639400000000005E-3</c:v>
                </c:pt>
                <c:pt idx="1607">
                  <c:v>9.4661499999999996E-3</c:v>
                </c:pt>
                <c:pt idx="1608">
                  <c:v>9.4691900000000006E-3</c:v>
                </c:pt>
                <c:pt idx="1609">
                  <c:v>9.4715200000000006E-3</c:v>
                </c:pt>
                <c:pt idx="1610">
                  <c:v>9.4741700000000005E-3</c:v>
                </c:pt>
                <c:pt idx="1611">
                  <c:v>9.4741700000000005E-3</c:v>
                </c:pt>
                <c:pt idx="1612">
                  <c:v>9.4766099999999999E-3</c:v>
                </c:pt>
                <c:pt idx="1613">
                  <c:v>9.4794300000000005E-3</c:v>
                </c:pt>
                <c:pt idx="1614">
                  <c:v>9.4818599999999999E-3</c:v>
                </c:pt>
                <c:pt idx="1615">
                  <c:v>9.4844700000000001E-3</c:v>
                </c:pt>
                <c:pt idx="1616">
                  <c:v>9.4872299999999993E-3</c:v>
                </c:pt>
                <c:pt idx="1617">
                  <c:v>9.48945E-3</c:v>
                </c:pt>
                <c:pt idx="1618">
                  <c:v>9.48945E-3</c:v>
                </c:pt>
                <c:pt idx="1619">
                  <c:v>9.4922099999999992E-3</c:v>
                </c:pt>
                <c:pt idx="1620">
                  <c:v>9.4948700000000007E-3</c:v>
                </c:pt>
                <c:pt idx="1621">
                  <c:v>9.4973599999999998E-3</c:v>
                </c:pt>
                <c:pt idx="1622">
                  <c:v>9.5001200000000008E-3</c:v>
                </c:pt>
                <c:pt idx="1623">
                  <c:v>9.5024500000000008E-3</c:v>
                </c:pt>
                <c:pt idx="1624">
                  <c:v>9.5024500000000008E-3</c:v>
                </c:pt>
                <c:pt idx="1625">
                  <c:v>9.5048800000000003E-3</c:v>
                </c:pt>
                <c:pt idx="1626">
                  <c:v>9.5077600000000005E-3</c:v>
                </c:pt>
                <c:pt idx="1627">
                  <c:v>9.5102499999999996E-3</c:v>
                </c:pt>
                <c:pt idx="1628">
                  <c:v>9.5126900000000007E-3</c:v>
                </c:pt>
                <c:pt idx="1629">
                  <c:v>9.5152899999999992E-3</c:v>
                </c:pt>
                <c:pt idx="1630">
                  <c:v>9.51778E-3</c:v>
                </c:pt>
                <c:pt idx="1631">
                  <c:v>9.51778E-3</c:v>
                </c:pt>
                <c:pt idx="1632">
                  <c:v>9.5201000000000001E-3</c:v>
                </c:pt>
                <c:pt idx="1633">
                  <c:v>9.5224799999999998E-3</c:v>
                </c:pt>
                <c:pt idx="1634">
                  <c:v>9.5248599999999996E-3</c:v>
                </c:pt>
                <c:pt idx="1635">
                  <c:v>9.5276800000000002E-3</c:v>
                </c:pt>
                <c:pt idx="1636">
                  <c:v>9.5301199999999996E-3</c:v>
                </c:pt>
                <c:pt idx="1637">
                  <c:v>9.5301199999999996E-3</c:v>
                </c:pt>
                <c:pt idx="1638">
                  <c:v>9.5328300000000008E-3</c:v>
                </c:pt>
                <c:pt idx="1639">
                  <c:v>9.53559E-3</c:v>
                </c:pt>
                <c:pt idx="1640">
                  <c:v>9.5379699999999998E-3</c:v>
                </c:pt>
                <c:pt idx="1641">
                  <c:v>9.5404600000000006E-3</c:v>
                </c:pt>
                <c:pt idx="1642">
                  <c:v>9.5431200000000004E-3</c:v>
                </c:pt>
                <c:pt idx="1643">
                  <c:v>9.5452799999999997E-3</c:v>
                </c:pt>
                <c:pt idx="1644">
                  <c:v>9.5452799999999997E-3</c:v>
                </c:pt>
                <c:pt idx="1645">
                  <c:v>9.5479299999999996E-3</c:v>
                </c:pt>
                <c:pt idx="1646">
                  <c:v>9.5505299999999998E-3</c:v>
                </c:pt>
                <c:pt idx="1647">
                  <c:v>9.5529699999999992E-3</c:v>
                </c:pt>
                <c:pt idx="1648">
                  <c:v>9.5552899999999993E-3</c:v>
                </c:pt>
                <c:pt idx="1649">
                  <c:v>9.5580600000000002E-3</c:v>
                </c:pt>
                <c:pt idx="1650">
                  <c:v>9.5580600000000002E-3</c:v>
                </c:pt>
                <c:pt idx="1651">
                  <c:v>9.5604399999999999E-3</c:v>
                </c:pt>
                <c:pt idx="1652">
                  <c:v>9.5628699999999994E-3</c:v>
                </c:pt>
                <c:pt idx="1653">
                  <c:v>9.5653100000000005E-3</c:v>
                </c:pt>
                <c:pt idx="1654">
                  <c:v>9.5674100000000002E-3</c:v>
                </c:pt>
                <c:pt idx="1655">
                  <c:v>9.5701799999999993E-3</c:v>
                </c:pt>
                <c:pt idx="1656">
                  <c:v>9.5727199999999998E-3</c:v>
                </c:pt>
                <c:pt idx="1657">
                  <c:v>9.5727199999999998E-3</c:v>
                </c:pt>
                <c:pt idx="1658">
                  <c:v>9.5751599999999992E-3</c:v>
                </c:pt>
                <c:pt idx="1659">
                  <c:v>9.5776500000000001E-3</c:v>
                </c:pt>
                <c:pt idx="1660">
                  <c:v>9.5799200000000004E-3</c:v>
                </c:pt>
                <c:pt idx="1661">
                  <c:v>9.5822900000000003E-3</c:v>
                </c:pt>
                <c:pt idx="1662">
                  <c:v>9.5849500000000001E-3</c:v>
                </c:pt>
                <c:pt idx="1663">
                  <c:v>9.5849500000000001E-3</c:v>
                </c:pt>
                <c:pt idx="1664">
                  <c:v>9.5873899999999995E-3</c:v>
                </c:pt>
                <c:pt idx="1665">
                  <c:v>9.5896499999999999E-3</c:v>
                </c:pt>
                <c:pt idx="1666">
                  <c:v>9.5920899999999993E-3</c:v>
                </c:pt>
                <c:pt idx="1667">
                  <c:v>9.5940799999999996E-3</c:v>
                </c:pt>
                <c:pt idx="1668">
                  <c:v>9.5962900000000004E-3</c:v>
                </c:pt>
                <c:pt idx="1669">
                  <c:v>9.5991700000000006E-3</c:v>
                </c:pt>
                <c:pt idx="1670">
                  <c:v>9.5991700000000006E-3</c:v>
                </c:pt>
                <c:pt idx="1671">
                  <c:v>9.6015500000000004E-3</c:v>
                </c:pt>
                <c:pt idx="1672">
                  <c:v>9.6040399999999995E-3</c:v>
                </c:pt>
                <c:pt idx="1673">
                  <c:v>9.6062000000000005E-3</c:v>
                </c:pt>
                <c:pt idx="1674">
                  <c:v>9.6086299999999999E-3</c:v>
                </c:pt>
                <c:pt idx="1675">
                  <c:v>9.6113399999999995E-3</c:v>
                </c:pt>
                <c:pt idx="1676">
                  <c:v>9.6113399999999995E-3</c:v>
                </c:pt>
                <c:pt idx="1677">
                  <c:v>9.6136099999999999E-3</c:v>
                </c:pt>
                <c:pt idx="1678">
                  <c:v>9.6159899999999996E-3</c:v>
                </c:pt>
                <c:pt idx="1679">
                  <c:v>9.6180399999999996E-3</c:v>
                </c:pt>
                <c:pt idx="1680">
                  <c:v>9.6203599999999997E-3</c:v>
                </c:pt>
                <c:pt idx="1681">
                  <c:v>9.6229599999999998E-3</c:v>
                </c:pt>
                <c:pt idx="1682">
                  <c:v>9.6229599999999998E-3</c:v>
                </c:pt>
                <c:pt idx="1683">
                  <c:v>9.6255100000000003E-3</c:v>
                </c:pt>
                <c:pt idx="1684">
                  <c:v>9.6273899999999996E-3</c:v>
                </c:pt>
                <c:pt idx="1685">
                  <c:v>9.6298300000000007E-3</c:v>
                </c:pt>
                <c:pt idx="1686">
                  <c:v>9.6320399999999997E-3</c:v>
                </c:pt>
                <c:pt idx="1687">
                  <c:v>9.6345300000000005E-3</c:v>
                </c:pt>
                <c:pt idx="1688">
                  <c:v>9.6370199999999996E-3</c:v>
                </c:pt>
                <c:pt idx="1689">
                  <c:v>9.6370199999999996E-3</c:v>
                </c:pt>
                <c:pt idx="1690">
                  <c:v>9.63929E-3</c:v>
                </c:pt>
                <c:pt idx="1691">
                  <c:v>9.6413899999999997E-3</c:v>
                </c:pt>
                <c:pt idx="1692">
                  <c:v>9.6438300000000008E-3</c:v>
                </c:pt>
                <c:pt idx="1693">
                  <c:v>9.64659E-3</c:v>
                </c:pt>
                <c:pt idx="1694">
                  <c:v>9.6488100000000007E-3</c:v>
                </c:pt>
                <c:pt idx="1695">
                  <c:v>9.6509600000000001E-3</c:v>
                </c:pt>
                <c:pt idx="1696">
                  <c:v>9.6509600000000001E-3</c:v>
                </c:pt>
                <c:pt idx="1697">
                  <c:v>9.6536699999999996E-3</c:v>
                </c:pt>
                <c:pt idx="1698">
                  <c:v>9.6557199999999996E-3</c:v>
                </c:pt>
                <c:pt idx="1699">
                  <c:v>9.6581600000000007E-3</c:v>
                </c:pt>
                <c:pt idx="1700">
                  <c:v>9.6605900000000001E-3</c:v>
                </c:pt>
                <c:pt idx="1701">
                  <c:v>9.6629699999999999E-3</c:v>
                </c:pt>
                <c:pt idx="1702">
                  <c:v>9.6629699999999999E-3</c:v>
                </c:pt>
                <c:pt idx="1703">
                  <c:v>9.6649100000000005E-3</c:v>
                </c:pt>
                <c:pt idx="1704">
                  <c:v>9.6672900000000003E-3</c:v>
                </c:pt>
                <c:pt idx="1705">
                  <c:v>9.6695600000000007E-3</c:v>
                </c:pt>
                <c:pt idx="1706">
                  <c:v>9.6723199999999999E-3</c:v>
                </c:pt>
                <c:pt idx="1707">
                  <c:v>9.6742000000000009E-3</c:v>
                </c:pt>
                <c:pt idx="1708">
                  <c:v>9.6742000000000009E-3</c:v>
                </c:pt>
                <c:pt idx="1709">
                  <c:v>9.6767999999999993E-3</c:v>
                </c:pt>
                <c:pt idx="1710">
                  <c:v>9.6789600000000003E-3</c:v>
                </c:pt>
                <c:pt idx="1711">
                  <c:v>9.6810100000000003E-3</c:v>
                </c:pt>
                <c:pt idx="1712">
                  <c:v>9.6833900000000001E-3</c:v>
                </c:pt>
                <c:pt idx="1713">
                  <c:v>9.6856600000000004E-3</c:v>
                </c:pt>
                <c:pt idx="1714">
                  <c:v>9.6880400000000002E-3</c:v>
                </c:pt>
                <c:pt idx="1715">
                  <c:v>9.6880400000000002E-3</c:v>
                </c:pt>
                <c:pt idx="1716">
                  <c:v>9.6903600000000003E-3</c:v>
                </c:pt>
                <c:pt idx="1717">
                  <c:v>9.6926300000000007E-3</c:v>
                </c:pt>
                <c:pt idx="1718">
                  <c:v>9.6950100000000004E-3</c:v>
                </c:pt>
                <c:pt idx="1719">
                  <c:v>9.6973900000000002E-3</c:v>
                </c:pt>
                <c:pt idx="1720">
                  <c:v>9.6995499999999995E-3</c:v>
                </c:pt>
                <c:pt idx="1721">
                  <c:v>9.6995499999999995E-3</c:v>
                </c:pt>
                <c:pt idx="1722">
                  <c:v>9.7016499999999992E-3</c:v>
                </c:pt>
                <c:pt idx="1723">
                  <c:v>9.7043600000000004E-3</c:v>
                </c:pt>
                <c:pt idx="1724">
                  <c:v>9.7065199999999997E-3</c:v>
                </c:pt>
                <c:pt idx="1725">
                  <c:v>9.7085699999999997E-3</c:v>
                </c:pt>
                <c:pt idx="1726">
                  <c:v>9.7111100000000002E-3</c:v>
                </c:pt>
                <c:pt idx="1727">
                  <c:v>9.7135499999999996E-3</c:v>
                </c:pt>
                <c:pt idx="1728">
                  <c:v>9.7135499999999996E-3</c:v>
                </c:pt>
                <c:pt idx="1729">
                  <c:v>9.7154800000000003E-3</c:v>
                </c:pt>
                <c:pt idx="1730">
                  <c:v>9.7176999999999993E-3</c:v>
                </c:pt>
                <c:pt idx="1731">
                  <c:v>9.7203500000000009E-3</c:v>
                </c:pt>
                <c:pt idx="1732">
                  <c:v>9.7225100000000002E-3</c:v>
                </c:pt>
                <c:pt idx="1733">
                  <c:v>9.7245600000000001E-3</c:v>
                </c:pt>
                <c:pt idx="1734">
                  <c:v>9.7245600000000001E-3</c:v>
                </c:pt>
                <c:pt idx="1735">
                  <c:v>9.7268800000000002E-3</c:v>
                </c:pt>
                <c:pt idx="1736">
                  <c:v>9.7292000000000003E-3</c:v>
                </c:pt>
                <c:pt idx="1737">
                  <c:v>9.7315800000000001E-3</c:v>
                </c:pt>
                <c:pt idx="1738">
                  <c:v>9.7335200000000007E-3</c:v>
                </c:pt>
                <c:pt idx="1739">
                  <c:v>9.7359600000000001E-3</c:v>
                </c:pt>
                <c:pt idx="1740">
                  <c:v>9.7381099999999995E-3</c:v>
                </c:pt>
                <c:pt idx="1741">
                  <c:v>9.7381099999999995E-3</c:v>
                </c:pt>
                <c:pt idx="1742">
                  <c:v>9.7403300000000002E-3</c:v>
                </c:pt>
                <c:pt idx="1743">
                  <c:v>9.7426000000000006E-3</c:v>
                </c:pt>
                <c:pt idx="1744">
                  <c:v>9.7446400000000006E-3</c:v>
                </c:pt>
                <c:pt idx="1745">
                  <c:v>9.74708E-3</c:v>
                </c:pt>
                <c:pt idx="1746">
                  <c:v>9.7491799999999997E-3</c:v>
                </c:pt>
                <c:pt idx="1747">
                  <c:v>9.7491799999999997E-3</c:v>
                </c:pt>
                <c:pt idx="1748">
                  <c:v>9.7519500000000005E-3</c:v>
                </c:pt>
                <c:pt idx="1749">
                  <c:v>9.7536099999999994E-3</c:v>
                </c:pt>
                <c:pt idx="1750">
                  <c:v>9.7558200000000001E-3</c:v>
                </c:pt>
                <c:pt idx="1751">
                  <c:v>9.7581400000000002E-3</c:v>
                </c:pt>
                <c:pt idx="1752">
                  <c:v>9.7604100000000006E-3</c:v>
                </c:pt>
                <c:pt idx="1753">
                  <c:v>9.7620199999999997E-3</c:v>
                </c:pt>
                <c:pt idx="1754">
                  <c:v>9.7620199999999997E-3</c:v>
                </c:pt>
                <c:pt idx="1755">
                  <c:v>9.7644499999999992E-3</c:v>
                </c:pt>
                <c:pt idx="1756">
                  <c:v>9.7667799999999992E-3</c:v>
                </c:pt>
                <c:pt idx="1757">
                  <c:v>9.7690399999999997E-3</c:v>
                </c:pt>
                <c:pt idx="1758">
                  <c:v>9.7716499999999998E-3</c:v>
                </c:pt>
                <c:pt idx="1759">
                  <c:v>9.7734699999999994E-3</c:v>
                </c:pt>
                <c:pt idx="1760">
                  <c:v>9.7734699999999994E-3</c:v>
                </c:pt>
                <c:pt idx="1761">
                  <c:v>9.7754599999999997E-3</c:v>
                </c:pt>
                <c:pt idx="1762">
                  <c:v>9.7775699999999993E-3</c:v>
                </c:pt>
                <c:pt idx="1763">
                  <c:v>9.7798299999999998E-3</c:v>
                </c:pt>
                <c:pt idx="1764">
                  <c:v>9.7816099999999996E-3</c:v>
                </c:pt>
                <c:pt idx="1765">
                  <c:v>9.7841500000000001E-3</c:v>
                </c:pt>
                <c:pt idx="1766">
                  <c:v>9.7860900000000008E-3</c:v>
                </c:pt>
                <c:pt idx="1767">
                  <c:v>9.7860900000000008E-3</c:v>
                </c:pt>
                <c:pt idx="1768">
                  <c:v>9.7884100000000009E-3</c:v>
                </c:pt>
                <c:pt idx="1769">
                  <c:v>9.7905700000000002E-3</c:v>
                </c:pt>
                <c:pt idx="1770">
                  <c:v>9.7925100000000008E-3</c:v>
                </c:pt>
                <c:pt idx="1771">
                  <c:v>9.7946600000000002E-3</c:v>
                </c:pt>
                <c:pt idx="1772">
                  <c:v>9.7975400000000004E-3</c:v>
                </c:pt>
                <c:pt idx="1773">
                  <c:v>9.7975400000000004E-3</c:v>
                </c:pt>
                <c:pt idx="1774">
                  <c:v>9.7991999999999992E-3</c:v>
                </c:pt>
                <c:pt idx="1775">
                  <c:v>9.8013600000000003E-3</c:v>
                </c:pt>
                <c:pt idx="1776">
                  <c:v>9.8036800000000004E-3</c:v>
                </c:pt>
                <c:pt idx="1777">
                  <c:v>9.8056800000000006E-3</c:v>
                </c:pt>
                <c:pt idx="1778">
                  <c:v>9.8077200000000007E-3</c:v>
                </c:pt>
                <c:pt idx="1779">
                  <c:v>9.8077200000000007E-3</c:v>
                </c:pt>
                <c:pt idx="1780">
                  <c:v>9.8101000000000004E-3</c:v>
                </c:pt>
                <c:pt idx="1781">
                  <c:v>9.8118200000000006E-3</c:v>
                </c:pt>
                <c:pt idx="1782">
                  <c:v>9.8139200000000003E-3</c:v>
                </c:pt>
                <c:pt idx="1783">
                  <c:v>9.8164099999999994E-3</c:v>
                </c:pt>
                <c:pt idx="1784">
                  <c:v>9.8182900000000004E-3</c:v>
                </c:pt>
                <c:pt idx="1785">
                  <c:v>9.82039E-3</c:v>
                </c:pt>
                <c:pt idx="1786">
                  <c:v>9.82039E-3</c:v>
                </c:pt>
                <c:pt idx="1787">
                  <c:v>9.8226600000000004E-3</c:v>
                </c:pt>
                <c:pt idx="1788">
                  <c:v>9.8249900000000005E-3</c:v>
                </c:pt>
                <c:pt idx="1789">
                  <c:v>9.8270900000000001E-3</c:v>
                </c:pt>
                <c:pt idx="1790">
                  <c:v>9.8290800000000005E-3</c:v>
                </c:pt>
                <c:pt idx="1791">
                  <c:v>9.8312899999999995E-3</c:v>
                </c:pt>
                <c:pt idx="1792">
                  <c:v>9.8312899999999995E-3</c:v>
                </c:pt>
                <c:pt idx="1793">
                  <c:v>9.8334000000000008E-3</c:v>
                </c:pt>
                <c:pt idx="1794">
                  <c:v>9.8353299999999998E-3</c:v>
                </c:pt>
                <c:pt idx="1795">
                  <c:v>9.8374399999999994E-3</c:v>
                </c:pt>
                <c:pt idx="1796">
                  <c:v>9.8397599999999995E-3</c:v>
                </c:pt>
                <c:pt idx="1797">
                  <c:v>9.8418599999999992E-3</c:v>
                </c:pt>
                <c:pt idx="1798">
                  <c:v>9.8440799999999998E-3</c:v>
                </c:pt>
                <c:pt idx="1799">
                  <c:v>9.8440799999999998E-3</c:v>
                </c:pt>
                <c:pt idx="1800">
                  <c:v>9.8459600000000008E-3</c:v>
                </c:pt>
                <c:pt idx="1801">
                  <c:v>9.8482799999999992E-3</c:v>
                </c:pt>
                <c:pt idx="1802">
                  <c:v>9.8505499999999996E-3</c:v>
                </c:pt>
                <c:pt idx="1803">
                  <c:v>9.8522100000000001E-3</c:v>
                </c:pt>
                <c:pt idx="1804">
                  <c:v>9.8543099999999998E-3</c:v>
                </c:pt>
                <c:pt idx="1805">
                  <c:v>9.8543099999999998E-3</c:v>
                </c:pt>
                <c:pt idx="1806">
                  <c:v>9.8564700000000009E-3</c:v>
                </c:pt>
                <c:pt idx="1807">
                  <c:v>9.8589100000000002E-3</c:v>
                </c:pt>
                <c:pt idx="1808">
                  <c:v>9.8610099999999999E-3</c:v>
                </c:pt>
                <c:pt idx="1809">
                  <c:v>9.8627200000000002E-3</c:v>
                </c:pt>
                <c:pt idx="1810">
                  <c:v>9.8644400000000004E-3</c:v>
                </c:pt>
                <c:pt idx="1811">
                  <c:v>9.8669799999999992E-3</c:v>
                </c:pt>
                <c:pt idx="1812">
                  <c:v>9.8669799999999992E-3</c:v>
                </c:pt>
                <c:pt idx="1813">
                  <c:v>9.8689199999999998E-3</c:v>
                </c:pt>
                <c:pt idx="1814">
                  <c:v>9.8714100000000006E-3</c:v>
                </c:pt>
                <c:pt idx="1815">
                  <c:v>9.8728500000000007E-3</c:v>
                </c:pt>
                <c:pt idx="1816">
                  <c:v>9.8756199999999999E-3</c:v>
                </c:pt>
                <c:pt idx="1817">
                  <c:v>9.8774399999999995E-3</c:v>
                </c:pt>
                <c:pt idx="1818">
                  <c:v>9.8774399999999995E-3</c:v>
                </c:pt>
                <c:pt idx="1819">
                  <c:v>9.8797099999999999E-3</c:v>
                </c:pt>
                <c:pt idx="1820">
                  <c:v>9.8816500000000005E-3</c:v>
                </c:pt>
                <c:pt idx="1821">
                  <c:v>9.8834700000000001E-3</c:v>
                </c:pt>
                <c:pt idx="1822">
                  <c:v>9.8852999999999996E-3</c:v>
                </c:pt>
                <c:pt idx="1823">
                  <c:v>9.88757E-3</c:v>
                </c:pt>
                <c:pt idx="1824">
                  <c:v>9.88962E-3</c:v>
                </c:pt>
                <c:pt idx="1825">
                  <c:v>9.88962E-3</c:v>
                </c:pt>
                <c:pt idx="1826">
                  <c:v>9.8912800000000006E-3</c:v>
                </c:pt>
                <c:pt idx="1827">
                  <c:v>9.8936000000000007E-3</c:v>
                </c:pt>
                <c:pt idx="1828">
                  <c:v>9.8955399999999995E-3</c:v>
                </c:pt>
                <c:pt idx="1829">
                  <c:v>9.8975299999999999E-3</c:v>
                </c:pt>
                <c:pt idx="1830">
                  <c:v>9.8999099999999996E-3</c:v>
                </c:pt>
                <c:pt idx="1831">
                  <c:v>9.8999099999999996E-3</c:v>
                </c:pt>
                <c:pt idx="1832">
                  <c:v>9.9015100000000005E-3</c:v>
                </c:pt>
                <c:pt idx="1833">
                  <c:v>9.9039499999999999E-3</c:v>
                </c:pt>
                <c:pt idx="1834">
                  <c:v>9.9056600000000002E-3</c:v>
                </c:pt>
                <c:pt idx="1835">
                  <c:v>9.9075399999999994E-3</c:v>
                </c:pt>
                <c:pt idx="1836">
                  <c:v>9.9099800000000005E-3</c:v>
                </c:pt>
                <c:pt idx="1837">
                  <c:v>9.9122499999999992E-3</c:v>
                </c:pt>
                <c:pt idx="1838">
                  <c:v>9.9122499999999992E-3</c:v>
                </c:pt>
                <c:pt idx="1839">
                  <c:v>9.9139099999999997E-3</c:v>
                </c:pt>
                <c:pt idx="1840">
                  <c:v>9.9160700000000008E-3</c:v>
                </c:pt>
                <c:pt idx="1841">
                  <c:v>9.9182200000000002E-3</c:v>
                </c:pt>
                <c:pt idx="1842">
                  <c:v>9.9201600000000008E-3</c:v>
                </c:pt>
                <c:pt idx="1843">
                  <c:v>9.92204E-3</c:v>
                </c:pt>
                <c:pt idx="1844">
                  <c:v>9.92204E-3</c:v>
                </c:pt>
                <c:pt idx="1845">
                  <c:v>9.9242500000000008E-3</c:v>
                </c:pt>
                <c:pt idx="1846">
                  <c:v>9.9259699999999992E-3</c:v>
                </c:pt>
                <c:pt idx="1847">
                  <c:v>9.9276299999999998E-3</c:v>
                </c:pt>
                <c:pt idx="1848">
                  <c:v>9.9298400000000005E-3</c:v>
                </c:pt>
                <c:pt idx="1849">
                  <c:v>9.9316700000000001E-3</c:v>
                </c:pt>
                <c:pt idx="1850">
                  <c:v>9.9337699999999998E-3</c:v>
                </c:pt>
                <c:pt idx="1851">
                  <c:v>9.9337699999999998E-3</c:v>
                </c:pt>
                <c:pt idx="1852">
                  <c:v>9.9358199999999997E-3</c:v>
                </c:pt>
                <c:pt idx="1853">
                  <c:v>9.9377600000000003E-3</c:v>
                </c:pt>
                <c:pt idx="1854">
                  <c:v>9.9396399999999996E-3</c:v>
                </c:pt>
                <c:pt idx="1855">
                  <c:v>9.94191E-3</c:v>
                </c:pt>
                <c:pt idx="1856">
                  <c:v>9.9434599999999995E-3</c:v>
                </c:pt>
                <c:pt idx="1857">
                  <c:v>9.9434599999999995E-3</c:v>
                </c:pt>
                <c:pt idx="1858">
                  <c:v>9.9455600000000009E-3</c:v>
                </c:pt>
                <c:pt idx="1859">
                  <c:v>9.9473800000000005E-3</c:v>
                </c:pt>
                <c:pt idx="1860">
                  <c:v>9.9489899999999996E-3</c:v>
                </c:pt>
                <c:pt idx="1861">
                  <c:v>9.9514200000000008E-3</c:v>
                </c:pt>
                <c:pt idx="1862">
                  <c:v>9.9531399999999992E-3</c:v>
                </c:pt>
                <c:pt idx="1863">
                  <c:v>9.9552400000000006E-3</c:v>
                </c:pt>
                <c:pt idx="1864">
                  <c:v>9.9552400000000006E-3</c:v>
                </c:pt>
                <c:pt idx="1865">
                  <c:v>9.9572900000000006E-3</c:v>
                </c:pt>
                <c:pt idx="1866">
                  <c:v>9.9592799999999992E-3</c:v>
                </c:pt>
                <c:pt idx="1867">
                  <c:v>9.9614899999999999E-3</c:v>
                </c:pt>
                <c:pt idx="1868">
                  <c:v>9.9627699999999993E-3</c:v>
                </c:pt>
                <c:pt idx="1869">
                  <c:v>9.9650399999999997E-3</c:v>
                </c:pt>
                <c:pt idx="1870">
                  <c:v>9.9650399999999997E-3</c:v>
                </c:pt>
                <c:pt idx="1871">
                  <c:v>9.9668599999999993E-3</c:v>
                </c:pt>
                <c:pt idx="1872">
                  <c:v>9.9689600000000007E-3</c:v>
                </c:pt>
                <c:pt idx="1873">
                  <c:v>9.9705100000000001E-3</c:v>
                </c:pt>
                <c:pt idx="1874">
                  <c:v>9.9729499999999995E-3</c:v>
                </c:pt>
                <c:pt idx="1875">
                  <c:v>9.9747199999999994E-3</c:v>
                </c:pt>
                <c:pt idx="1876">
                  <c:v>9.9766000000000004E-3</c:v>
                </c:pt>
                <c:pt idx="1877">
                  <c:v>9.9766000000000004E-3</c:v>
                </c:pt>
                <c:pt idx="1878">
                  <c:v>9.9784799999999996E-3</c:v>
                </c:pt>
                <c:pt idx="1879">
                  <c:v>9.98075E-3</c:v>
                </c:pt>
                <c:pt idx="1880">
                  <c:v>9.9823499999999992E-3</c:v>
                </c:pt>
                <c:pt idx="1881">
                  <c:v>9.9842899999999998E-3</c:v>
                </c:pt>
                <c:pt idx="1882">
                  <c:v>9.9862300000000005E-3</c:v>
                </c:pt>
                <c:pt idx="1883">
                  <c:v>9.9862300000000005E-3</c:v>
                </c:pt>
                <c:pt idx="1884">
                  <c:v>9.9879400000000007E-3</c:v>
                </c:pt>
                <c:pt idx="1885">
                  <c:v>9.9899399999999992E-3</c:v>
                </c:pt>
                <c:pt idx="1886">
                  <c:v>9.9920400000000006E-3</c:v>
                </c:pt>
                <c:pt idx="1887">
                  <c:v>9.9938100000000005E-3</c:v>
                </c:pt>
                <c:pt idx="1888">
                  <c:v>9.9957499999999994E-3</c:v>
                </c:pt>
                <c:pt idx="1889">
                  <c:v>9.9975700000000008E-3</c:v>
                </c:pt>
                <c:pt idx="1890">
                  <c:v>9.9975700000000008E-3</c:v>
                </c:pt>
                <c:pt idx="1891">
                  <c:v>9.9995599999999994E-3</c:v>
                </c:pt>
                <c:pt idx="1892">
                  <c:v>1.00015E-2</c:v>
                </c:pt>
                <c:pt idx="1893">
                  <c:v>1.000327E-2</c:v>
                </c:pt>
                <c:pt idx="1894">
                  <c:v>1.000521E-2</c:v>
                </c:pt>
                <c:pt idx="1895">
                  <c:v>1.0007200000000001E-2</c:v>
                </c:pt>
                <c:pt idx="1896">
                  <c:v>1.0007200000000001E-2</c:v>
                </c:pt>
                <c:pt idx="1897">
                  <c:v>1.00093E-2</c:v>
                </c:pt>
                <c:pt idx="1898">
                  <c:v>1.0010689999999999E-2</c:v>
                </c:pt>
                <c:pt idx="1899">
                  <c:v>1.001262E-2</c:v>
                </c:pt>
                <c:pt idx="1900">
                  <c:v>1.001461E-2</c:v>
                </c:pt>
                <c:pt idx="1901">
                  <c:v>1.0016499999999999E-2</c:v>
                </c:pt>
                <c:pt idx="1902">
                  <c:v>1.0018600000000001E-2</c:v>
                </c:pt>
                <c:pt idx="1903">
                  <c:v>1.0018600000000001E-2</c:v>
                </c:pt>
                <c:pt idx="1904">
                  <c:v>1.002026E-2</c:v>
                </c:pt>
                <c:pt idx="1905">
                  <c:v>1.0022079999999999E-2</c:v>
                </c:pt>
                <c:pt idx="1906">
                  <c:v>1.002363E-2</c:v>
                </c:pt>
                <c:pt idx="1907">
                  <c:v>1.002574E-2</c:v>
                </c:pt>
                <c:pt idx="1908">
                  <c:v>1.002773E-2</c:v>
                </c:pt>
                <c:pt idx="1909">
                  <c:v>1.002773E-2</c:v>
                </c:pt>
                <c:pt idx="1910">
                  <c:v>1.002978E-2</c:v>
                </c:pt>
                <c:pt idx="1911">
                  <c:v>1.0031709999999999E-2</c:v>
                </c:pt>
                <c:pt idx="1912">
                  <c:v>1.003337E-2</c:v>
                </c:pt>
                <c:pt idx="1913">
                  <c:v>1.0035530000000001E-2</c:v>
                </c:pt>
                <c:pt idx="1914">
                  <c:v>1.0037300000000001E-2</c:v>
                </c:pt>
                <c:pt idx="1915">
                  <c:v>1.0039070000000001E-2</c:v>
                </c:pt>
                <c:pt idx="1916">
                  <c:v>1.0039070000000001E-2</c:v>
                </c:pt>
                <c:pt idx="1917">
                  <c:v>1.004123E-2</c:v>
                </c:pt>
                <c:pt idx="1918">
                  <c:v>1.0042830000000001E-2</c:v>
                </c:pt>
                <c:pt idx="1919">
                  <c:v>1.0044829999999999E-2</c:v>
                </c:pt>
                <c:pt idx="1920">
                  <c:v>1.0046650000000001E-2</c:v>
                </c:pt>
                <c:pt idx="1921">
                  <c:v>1.004853E-2</c:v>
                </c:pt>
                <c:pt idx="1922">
                  <c:v>1.004853E-2</c:v>
                </c:pt>
                <c:pt idx="1923">
                  <c:v>1.0050689999999999E-2</c:v>
                </c:pt>
                <c:pt idx="1924">
                  <c:v>1.0052190000000001E-2</c:v>
                </c:pt>
                <c:pt idx="1925">
                  <c:v>1.005407E-2</c:v>
                </c:pt>
                <c:pt idx="1926">
                  <c:v>1.005578E-2</c:v>
                </c:pt>
                <c:pt idx="1927">
                  <c:v>1.005794E-2</c:v>
                </c:pt>
                <c:pt idx="1928">
                  <c:v>1.0059770000000001E-2</c:v>
                </c:pt>
                <c:pt idx="1929">
                  <c:v>1.0059770000000001E-2</c:v>
                </c:pt>
                <c:pt idx="1930">
                  <c:v>1.00617E-2</c:v>
                </c:pt>
                <c:pt idx="1931">
                  <c:v>1.006336E-2</c:v>
                </c:pt>
                <c:pt idx="1932">
                  <c:v>1.0065019999999999E-2</c:v>
                </c:pt>
                <c:pt idx="1933">
                  <c:v>1.006663E-2</c:v>
                </c:pt>
                <c:pt idx="1934">
                  <c:v>1.006862E-2</c:v>
                </c:pt>
                <c:pt idx="1935">
                  <c:v>1.006862E-2</c:v>
                </c:pt>
                <c:pt idx="1936">
                  <c:v>1.0070559999999999E-2</c:v>
                </c:pt>
                <c:pt idx="1937">
                  <c:v>1.0072599999999999E-2</c:v>
                </c:pt>
                <c:pt idx="1938">
                  <c:v>1.007415E-2</c:v>
                </c:pt>
                <c:pt idx="1939">
                  <c:v>1.00762E-2</c:v>
                </c:pt>
                <c:pt idx="1940">
                  <c:v>1.007808E-2</c:v>
                </c:pt>
                <c:pt idx="1941">
                  <c:v>1.007808E-2</c:v>
                </c:pt>
                <c:pt idx="1942">
                  <c:v>1.007974E-2</c:v>
                </c:pt>
                <c:pt idx="1943">
                  <c:v>1.008151E-2</c:v>
                </c:pt>
                <c:pt idx="1944">
                  <c:v>1.00835E-2</c:v>
                </c:pt>
                <c:pt idx="1945">
                  <c:v>1.008527E-2</c:v>
                </c:pt>
                <c:pt idx="1946">
                  <c:v>1.008716E-2</c:v>
                </c:pt>
                <c:pt idx="1947">
                  <c:v>1.0089040000000001E-2</c:v>
                </c:pt>
                <c:pt idx="1948">
                  <c:v>1.0089040000000001E-2</c:v>
                </c:pt>
                <c:pt idx="1949">
                  <c:v>1.009081E-2</c:v>
                </c:pt>
                <c:pt idx="1950">
                  <c:v>1.0092520000000001E-2</c:v>
                </c:pt>
                <c:pt idx="1951">
                  <c:v>1.0094240000000001E-2</c:v>
                </c:pt>
                <c:pt idx="1952">
                  <c:v>1.0096290000000001E-2</c:v>
                </c:pt>
                <c:pt idx="1953">
                  <c:v>1.0097719999999999E-2</c:v>
                </c:pt>
                <c:pt idx="1954">
                  <c:v>1.0097719999999999E-2</c:v>
                </c:pt>
                <c:pt idx="1955">
                  <c:v>1.0099500000000001E-2</c:v>
                </c:pt>
                <c:pt idx="1956">
                  <c:v>1.010138E-2</c:v>
                </c:pt>
                <c:pt idx="1957">
                  <c:v>1.010337E-2</c:v>
                </c:pt>
                <c:pt idx="1958">
                  <c:v>1.010464E-2</c:v>
                </c:pt>
                <c:pt idx="1959">
                  <c:v>1.0106850000000001E-2</c:v>
                </c:pt>
                <c:pt idx="1960">
                  <c:v>1.010874E-2</c:v>
                </c:pt>
                <c:pt idx="1961">
                  <c:v>1.010874E-2</c:v>
                </c:pt>
                <c:pt idx="1962">
                  <c:v>1.011017E-2</c:v>
                </c:pt>
                <c:pt idx="1963">
                  <c:v>1.0112060000000001E-2</c:v>
                </c:pt>
                <c:pt idx="1964">
                  <c:v>1.0113769999999999E-2</c:v>
                </c:pt>
                <c:pt idx="1965">
                  <c:v>1.0115539999999999E-2</c:v>
                </c:pt>
                <c:pt idx="1966">
                  <c:v>1.011715E-2</c:v>
                </c:pt>
                <c:pt idx="1967">
                  <c:v>1.011715E-2</c:v>
                </c:pt>
                <c:pt idx="1968">
                  <c:v>1.0119029999999999E-2</c:v>
                </c:pt>
                <c:pt idx="1969">
                  <c:v>1.0120850000000001E-2</c:v>
                </c:pt>
                <c:pt idx="1970">
                  <c:v>1.012279E-2</c:v>
                </c:pt>
                <c:pt idx="1971">
                  <c:v>1.0124559999999999E-2</c:v>
                </c:pt>
                <c:pt idx="1972">
                  <c:v>1.0126390000000001E-2</c:v>
                </c:pt>
                <c:pt idx="1973">
                  <c:v>1.012799E-2</c:v>
                </c:pt>
                <c:pt idx="1974">
                  <c:v>1.012799E-2</c:v>
                </c:pt>
                <c:pt idx="1975">
                  <c:v>1.0129930000000001E-2</c:v>
                </c:pt>
                <c:pt idx="1976">
                  <c:v>1.0131589999999999E-2</c:v>
                </c:pt>
                <c:pt idx="1977">
                  <c:v>1.013375E-2</c:v>
                </c:pt>
                <c:pt idx="1978">
                  <c:v>1.013524E-2</c:v>
                </c:pt>
                <c:pt idx="1979">
                  <c:v>1.013701E-2</c:v>
                </c:pt>
                <c:pt idx="1980">
                  <c:v>1.013701E-2</c:v>
                </c:pt>
                <c:pt idx="1981">
                  <c:v>1.013856E-2</c:v>
                </c:pt>
                <c:pt idx="1982">
                  <c:v>1.0140720000000001E-2</c:v>
                </c:pt>
                <c:pt idx="1983">
                  <c:v>1.014194E-2</c:v>
                </c:pt>
                <c:pt idx="1984">
                  <c:v>1.014426E-2</c:v>
                </c:pt>
                <c:pt idx="1985">
                  <c:v>1.014586E-2</c:v>
                </c:pt>
                <c:pt idx="1986">
                  <c:v>1.01473E-2</c:v>
                </c:pt>
                <c:pt idx="1987">
                  <c:v>1.01473E-2</c:v>
                </c:pt>
                <c:pt idx="1988">
                  <c:v>1.0148910000000001E-2</c:v>
                </c:pt>
                <c:pt idx="1989">
                  <c:v>1.015112E-2</c:v>
                </c:pt>
                <c:pt idx="1990">
                  <c:v>1.015278E-2</c:v>
                </c:pt>
                <c:pt idx="1991">
                  <c:v>1.0154389999999999E-2</c:v>
                </c:pt>
                <c:pt idx="1992">
                  <c:v>1.015594E-2</c:v>
                </c:pt>
                <c:pt idx="1993">
                  <c:v>1.015594E-2</c:v>
                </c:pt>
                <c:pt idx="1994">
                  <c:v>1.0158149999999999E-2</c:v>
                </c:pt>
                <c:pt idx="1995">
                  <c:v>1.015953E-2</c:v>
                </c:pt>
                <c:pt idx="1996">
                  <c:v>1.0161470000000001E-2</c:v>
                </c:pt>
                <c:pt idx="1997">
                  <c:v>1.0163129999999999E-2</c:v>
                </c:pt>
                <c:pt idx="1998">
                  <c:v>1.0164899999999999E-2</c:v>
                </c:pt>
                <c:pt idx="1999">
                  <c:v>1.0166669999999999E-2</c:v>
                </c:pt>
                <c:pt idx="2000">
                  <c:v>1.0166669999999999E-2</c:v>
                </c:pt>
                <c:pt idx="2001">
                  <c:v>1.0168160000000001E-2</c:v>
                </c:pt>
                <c:pt idx="2002">
                  <c:v>1.016977E-2</c:v>
                </c:pt>
                <c:pt idx="2003">
                  <c:v>1.017148E-2</c:v>
                </c:pt>
                <c:pt idx="2004">
                  <c:v>1.017348E-2</c:v>
                </c:pt>
                <c:pt idx="2005">
                  <c:v>1.017503E-2</c:v>
                </c:pt>
                <c:pt idx="2006">
                  <c:v>1.017503E-2</c:v>
                </c:pt>
                <c:pt idx="2007">
                  <c:v>1.017707E-2</c:v>
                </c:pt>
                <c:pt idx="2008">
                  <c:v>1.0178950000000001E-2</c:v>
                </c:pt>
                <c:pt idx="2009">
                  <c:v>1.0180059999999999E-2</c:v>
                </c:pt>
                <c:pt idx="2010">
                  <c:v>1.0182E-2</c:v>
                </c:pt>
                <c:pt idx="2011">
                  <c:v>1.018349E-2</c:v>
                </c:pt>
                <c:pt idx="2012">
                  <c:v>1.0185369999999999E-2</c:v>
                </c:pt>
                <c:pt idx="2013">
                  <c:v>1.0185369999999999E-2</c:v>
                </c:pt>
                <c:pt idx="2014">
                  <c:v>1.0187359999999999E-2</c:v>
                </c:pt>
                <c:pt idx="2015">
                  <c:v>1.0189470000000001E-2</c:v>
                </c:pt>
                <c:pt idx="2016">
                  <c:v>1.0190569999999999E-2</c:v>
                </c:pt>
                <c:pt idx="2017">
                  <c:v>1.0192120000000001E-2</c:v>
                </c:pt>
                <c:pt idx="2018">
                  <c:v>1.019395E-2</c:v>
                </c:pt>
                <c:pt idx="2019">
                  <c:v>1.019395E-2</c:v>
                </c:pt>
                <c:pt idx="2020">
                  <c:v>1.019572E-2</c:v>
                </c:pt>
                <c:pt idx="2021">
                  <c:v>1.019727E-2</c:v>
                </c:pt>
                <c:pt idx="2022">
                  <c:v>1.0199099999999999E-2</c:v>
                </c:pt>
                <c:pt idx="2023">
                  <c:v>1.0201139999999999E-2</c:v>
                </c:pt>
                <c:pt idx="2024">
                  <c:v>1.020247E-2</c:v>
                </c:pt>
                <c:pt idx="2025">
                  <c:v>1.0204299999999999E-2</c:v>
                </c:pt>
                <c:pt idx="2026">
                  <c:v>1.0204299999999999E-2</c:v>
                </c:pt>
                <c:pt idx="2027">
                  <c:v>1.020574E-2</c:v>
                </c:pt>
                <c:pt idx="2028">
                  <c:v>1.020745E-2</c:v>
                </c:pt>
                <c:pt idx="2029">
                  <c:v>1.020939E-2</c:v>
                </c:pt>
                <c:pt idx="2030">
                  <c:v>1.0211049999999999E-2</c:v>
                </c:pt>
                <c:pt idx="2031">
                  <c:v>1.021276E-2</c:v>
                </c:pt>
                <c:pt idx="2032">
                  <c:v>1.021276E-2</c:v>
                </c:pt>
                <c:pt idx="2033">
                  <c:v>1.02142E-2</c:v>
                </c:pt>
                <c:pt idx="2034">
                  <c:v>1.021592E-2</c:v>
                </c:pt>
                <c:pt idx="2035">
                  <c:v>1.02173E-2</c:v>
                </c:pt>
                <c:pt idx="2036">
                  <c:v>1.0219290000000001E-2</c:v>
                </c:pt>
                <c:pt idx="2037">
                  <c:v>1.022112E-2</c:v>
                </c:pt>
                <c:pt idx="2038">
                  <c:v>1.0222780000000001E-2</c:v>
                </c:pt>
                <c:pt idx="2039">
                  <c:v>1.0222780000000001E-2</c:v>
                </c:pt>
                <c:pt idx="2040">
                  <c:v>1.022444E-2</c:v>
                </c:pt>
                <c:pt idx="2041">
                  <c:v>1.02261E-2</c:v>
                </c:pt>
                <c:pt idx="2042">
                  <c:v>1.0227480000000001E-2</c:v>
                </c:pt>
                <c:pt idx="2043">
                  <c:v>1.0230080000000001E-2</c:v>
                </c:pt>
                <c:pt idx="2044">
                  <c:v>1.0230690000000001E-2</c:v>
                </c:pt>
                <c:pt idx="2045">
                  <c:v>1.0230690000000001E-2</c:v>
                </c:pt>
                <c:pt idx="2046">
                  <c:v>1.023257E-2</c:v>
                </c:pt>
                <c:pt idx="2047">
                  <c:v>1.0234399999999999E-2</c:v>
                </c:pt>
                <c:pt idx="2048">
                  <c:v>1.0235889999999999E-2</c:v>
                </c:pt>
                <c:pt idx="2049">
                  <c:v>1.0237329999999999E-2</c:v>
                </c:pt>
                <c:pt idx="2050">
                  <c:v>1.0239099999999999E-2</c:v>
                </c:pt>
                <c:pt idx="2051">
                  <c:v>1.0239099999999999E-2</c:v>
                </c:pt>
                <c:pt idx="2052">
                  <c:v>1.024065E-2</c:v>
                </c:pt>
                <c:pt idx="2053">
                  <c:v>1.0242589999999999E-2</c:v>
                </c:pt>
                <c:pt idx="2054">
                  <c:v>1.0244359999999999E-2</c:v>
                </c:pt>
                <c:pt idx="2055">
                  <c:v>1.0245580000000001E-2</c:v>
                </c:pt>
                <c:pt idx="2056">
                  <c:v>1.024773E-2</c:v>
                </c:pt>
                <c:pt idx="2057">
                  <c:v>1.024945E-2</c:v>
                </c:pt>
                <c:pt idx="2058">
                  <c:v>1.024945E-2</c:v>
                </c:pt>
                <c:pt idx="2059">
                  <c:v>1.0251049999999999E-2</c:v>
                </c:pt>
                <c:pt idx="2060">
                  <c:v>1.02521E-2</c:v>
                </c:pt>
                <c:pt idx="2061">
                  <c:v>1.0253709999999999E-2</c:v>
                </c:pt>
                <c:pt idx="2062">
                  <c:v>1.0255419999999999E-2</c:v>
                </c:pt>
                <c:pt idx="2063">
                  <c:v>1.025708E-2</c:v>
                </c:pt>
                <c:pt idx="2064">
                  <c:v>1.0258740000000001E-2</c:v>
                </c:pt>
                <c:pt idx="2065">
                  <c:v>1.0258740000000001E-2</c:v>
                </c:pt>
                <c:pt idx="2066">
                  <c:v>1.026035E-2</c:v>
                </c:pt>
                <c:pt idx="2067">
                  <c:v>1.026212E-2</c:v>
                </c:pt>
                <c:pt idx="2068">
                  <c:v>1.0263609999999999E-2</c:v>
                </c:pt>
                <c:pt idx="2069">
                  <c:v>1.026522E-2</c:v>
                </c:pt>
                <c:pt idx="2070">
                  <c:v>1.0266600000000001E-2</c:v>
                </c:pt>
                <c:pt idx="2071">
                  <c:v>1.0266600000000001E-2</c:v>
                </c:pt>
                <c:pt idx="2072">
                  <c:v>1.026854E-2</c:v>
                </c:pt>
                <c:pt idx="2073">
                  <c:v>1.0270090000000001E-2</c:v>
                </c:pt>
                <c:pt idx="2074">
                  <c:v>1.027136E-2</c:v>
                </c:pt>
                <c:pt idx="2075">
                  <c:v>1.0272969999999999E-2</c:v>
                </c:pt>
                <c:pt idx="2076">
                  <c:v>1.027485E-2</c:v>
                </c:pt>
                <c:pt idx="2077">
                  <c:v>1.027485E-2</c:v>
                </c:pt>
                <c:pt idx="2078">
                  <c:v>1.027634E-2</c:v>
                </c:pt>
                <c:pt idx="2079">
                  <c:v>1.0278000000000001E-2</c:v>
                </c:pt>
                <c:pt idx="2080">
                  <c:v>1.0279379999999999E-2</c:v>
                </c:pt>
                <c:pt idx="2081">
                  <c:v>1.0280930000000001E-2</c:v>
                </c:pt>
                <c:pt idx="2082">
                  <c:v>1.0282650000000001E-2</c:v>
                </c:pt>
                <c:pt idx="2083">
                  <c:v>1.028403E-2</c:v>
                </c:pt>
                <c:pt idx="2084">
                  <c:v>1.028403E-2</c:v>
                </c:pt>
                <c:pt idx="2085">
                  <c:v>1.0285580000000001E-2</c:v>
                </c:pt>
                <c:pt idx="2086">
                  <c:v>1.028741E-2</c:v>
                </c:pt>
                <c:pt idx="2087">
                  <c:v>1.028923E-2</c:v>
                </c:pt>
                <c:pt idx="2088">
                  <c:v>1.0290560000000001E-2</c:v>
                </c:pt>
                <c:pt idx="2089">
                  <c:v>1.029211E-2</c:v>
                </c:pt>
                <c:pt idx="2090">
                  <c:v>1.029383E-2</c:v>
                </c:pt>
                <c:pt idx="2091">
                  <c:v>1.029383E-2</c:v>
                </c:pt>
                <c:pt idx="2092">
                  <c:v>1.02956E-2</c:v>
                </c:pt>
                <c:pt idx="2093">
                  <c:v>1.0297260000000001E-2</c:v>
                </c:pt>
                <c:pt idx="2094">
                  <c:v>1.029853E-2</c:v>
                </c:pt>
                <c:pt idx="2095">
                  <c:v>1.0300129999999999E-2</c:v>
                </c:pt>
                <c:pt idx="2096">
                  <c:v>1.030179E-2</c:v>
                </c:pt>
                <c:pt idx="2097">
                  <c:v>1.030179E-2</c:v>
                </c:pt>
                <c:pt idx="2098">
                  <c:v>1.030323E-2</c:v>
                </c:pt>
                <c:pt idx="2099">
                  <c:v>1.0304890000000001E-2</c:v>
                </c:pt>
                <c:pt idx="2100">
                  <c:v>1.03065E-2</c:v>
                </c:pt>
                <c:pt idx="2101">
                  <c:v>1.030799E-2</c:v>
                </c:pt>
                <c:pt idx="2102">
                  <c:v>1.03096E-2</c:v>
                </c:pt>
                <c:pt idx="2103">
                  <c:v>1.031109E-2</c:v>
                </c:pt>
                <c:pt idx="2104">
                  <c:v>1.031109E-2</c:v>
                </c:pt>
                <c:pt idx="2105">
                  <c:v>1.0312470000000001E-2</c:v>
                </c:pt>
                <c:pt idx="2106">
                  <c:v>1.03143E-2</c:v>
                </c:pt>
                <c:pt idx="2107">
                  <c:v>1.0315960000000001E-2</c:v>
                </c:pt>
                <c:pt idx="2108">
                  <c:v>1.031723E-2</c:v>
                </c:pt>
                <c:pt idx="2109">
                  <c:v>1.031895E-2</c:v>
                </c:pt>
                <c:pt idx="2110">
                  <c:v>1.031895E-2</c:v>
                </c:pt>
                <c:pt idx="2111">
                  <c:v>1.0320609999999999E-2</c:v>
                </c:pt>
                <c:pt idx="2112">
                  <c:v>1.0322049999999999E-2</c:v>
                </c:pt>
                <c:pt idx="2113">
                  <c:v>1.032404E-2</c:v>
                </c:pt>
                <c:pt idx="2114">
                  <c:v>1.0324979999999999E-2</c:v>
                </c:pt>
                <c:pt idx="2115">
                  <c:v>1.0326419999999999E-2</c:v>
                </c:pt>
                <c:pt idx="2116">
                  <c:v>1.0328189999999999E-2</c:v>
                </c:pt>
                <c:pt idx="2117">
                  <c:v>1.0328189999999999E-2</c:v>
                </c:pt>
                <c:pt idx="2118">
                  <c:v>1.032985E-2</c:v>
                </c:pt>
                <c:pt idx="2119">
                  <c:v>1.0331450000000001E-2</c:v>
                </c:pt>
                <c:pt idx="2120">
                  <c:v>1.0333169999999999E-2</c:v>
                </c:pt>
                <c:pt idx="2121">
                  <c:v>1.033455E-2</c:v>
                </c:pt>
                <c:pt idx="2122">
                  <c:v>1.033588E-2</c:v>
                </c:pt>
                <c:pt idx="2123">
                  <c:v>1.033588E-2</c:v>
                </c:pt>
                <c:pt idx="2124">
                  <c:v>1.0337819999999999E-2</c:v>
                </c:pt>
                <c:pt idx="2125">
                  <c:v>1.033914E-2</c:v>
                </c:pt>
                <c:pt idx="2126">
                  <c:v>1.034058E-2</c:v>
                </c:pt>
                <c:pt idx="2127">
                  <c:v>1.034235E-2</c:v>
                </c:pt>
                <c:pt idx="2128">
                  <c:v>1.0343629999999999E-2</c:v>
                </c:pt>
                <c:pt idx="2129">
                  <c:v>1.0343629999999999E-2</c:v>
                </c:pt>
                <c:pt idx="2130">
                  <c:v>1.0344570000000001E-2</c:v>
                </c:pt>
                <c:pt idx="2131">
                  <c:v>1.0345780000000001E-2</c:v>
                </c:pt>
                <c:pt idx="2132">
                  <c:v>1.034767E-2</c:v>
                </c:pt>
                <c:pt idx="2133">
                  <c:v>1.0348990000000001E-2</c:v>
                </c:pt>
                <c:pt idx="2134">
                  <c:v>1.0350649999999999E-2</c:v>
                </c:pt>
                <c:pt idx="2135">
                  <c:v>1.035231E-2</c:v>
                </c:pt>
                <c:pt idx="2136">
                  <c:v>1.035231E-2</c:v>
                </c:pt>
                <c:pt idx="2137">
                  <c:v>1.0353920000000001E-2</c:v>
                </c:pt>
                <c:pt idx="2138">
                  <c:v>1.035547E-2</c:v>
                </c:pt>
                <c:pt idx="2139">
                  <c:v>1.035702E-2</c:v>
                </c:pt>
                <c:pt idx="2140">
                  <c:v>1.035851E-2</c:v>
                </c:pt>
                <c:pt idx="2141">
                  <c:v>1.0360060000000001E-2</c:v>
                </c:pt>
                <c:pt idx="2142">
                  <c:v>1.0360060000000001E-2</c:v>
                </c:pt>
                <c:pt idx="2143">
                  <c:v>1.036133E-2</c:v>
                </c:pt>
                <c:pt idx="2144">
                  <c:v>1.0362720000000001E-2</c:v>
                </c:pt>
                <c:pt idx="2145">
                  <c:v>1.036493E-2</c:v>
                </c:pt>
                <c:pt idx="2146">
                  <c:v>1.0366149999999999E-2</c:v>
                </c:pt>
                <c:pt idx="2147">
                  <c:v>1.036725E-2</c:v>
                </c:pt>
                <c:pt idx="2148">
                  <c:v>1.0368530000000001E-2</c:v>
                </c:pt>
                <c:pt idx="2149">
                  <c:v>1.0368530000000001E-2</c:v>
                </c:pt>
                <c:pt idx="2150">
                  <c:v>1.0370239999999999E-2</c:v>
                </c:pt>
                <c:pt idx="2151">
                  <c:v>1.0372009999999999E-2</c:v>
                </c:pt>
                <c:pt idx="2152">
                  <c:v>1.037328E-2</c:v>
                </c:pt>
                <c:pt idx="2153">
                  <c:v>1.0374889999999999E-2</c:v>
                </c:pt>
                <c:pt idx="2154">
                  <c:v>1.037627E-2</c:v>
                </c:pt>
                <c:pt idx="2155">
                  <c:v>1.037627E-2</c:v>
                </c:pt>
                <c:pt idx="2156">
                  <c:v>1.037854E-2</c:v>
                </c:pt>
                <c:pt idx="2157">
                  <c:v>1.03797E-2</c:v>
                </c:pt>
                <c:pt idx="2158">
                  <c:v>1.0381140000000001E-2</c:v>
                </c:pt>
                <c:pt idx="2159">
                  <c:v>1.0382799999999999E-2</c:v>
                </c:pt>
                <c:pt idx="2160">
                  <c:v>1.038413E-2</c:v>
                </c:pt>
                <c:pt idx="2161">
                  <c:v>1.038568E-2</c:v>
                </c:pt>
                <c:pt idx="2162">
                  <c:v>1.038568E-2</c:v>
                </c:pt>
                <c:pt idx="2163">
                  <c:v>1.038712E-2</c:v>
                </c:pt>
                <c:pt idx="2164">
                  <c:v>1.038878E-2</c:v>
                </c:pt>
                <c:pt idx="2165">
                  <c:v>1.0390379999999999E-2</c:v>
                </c:pt>
                <c:pt idx="2166">
                  <c:v>1.039177E-2</c:v>
                </c:pt>
                <c:pt idx="2167">
                  <c:v>1.03932E-2</c:v>
                </c:pt>
                <c:pt idx="2168">
                  <c:v>1.03932E-2</c:v>
                </c:pt>
                <c:pt idx="2169">
                  <c:v>1.039464E-2</c:v>
                </c:pt>
                <c:pt idx="2170">
                  <c:v>1.0396249999999999E-2</c:v>
                </c:pt>
                <c:pt idx="2171">
                  <c:v>1.039735E-2</c:v>
                </c:pt>
                <c:pt idx="2172">
                  <c:v>1.0399129999999999E-2</c:v>
                </c:pt>
                <c:pt idx="2173">
                  <c:v>1.0400009999999999E-2</c:v>
                </c:pt>
                <c:pt idx="2174">
                  <c:v>1.0401280000000001E-2</c:v>
                </c:pt>
                <c:pt idx="2175">
                  <c:v>1.0401280000000001E-2</c:v>
                </c:pt>
                <c:pt idx="2176">
                  <c:v>1.0403219999999999E-2</c:v>
                </c:pt>
                <c:pt idx="2177">
                  <c:v>1.0404490000000001E-2</c:v>
                </c:pt>
                <c:pt idx="2178">
                  <c:v>1.0405879999999999E-2</c:v>
                </c:pt>
                <c:pt idx="2179">
                  <c:v>1.040781E-2</c:v>
                </c:pt>
                <c:pt idx="2180">
                  <c:v>1.0409089999999999E-2</c:v>
                </c:pt>
                <c:pt idx="2181">
                  <c:v>1.0409089999999999E-2</c:v>
                </c:pt>
                <c:pt idx="2182">
                  <c:v>1.041041E-2</c:v>
                </c:pt>
                <c:pt idx="2183">
                  <c:v>1.0411739999999999E-2</c:v>
                </c:pt>
                <c:pt idx="2184">
                  <c:v>1.04134E-2</c:v>
                </c:pt>
                <c:pt idx="2185">
                  <c:v>1.0415229999999999E-2</c:v>
                </c:pt>
                <c:pt idx="2186">
                  <c:v>1.04165E-2</c:v>
                </c:pt>
                <c:pt idx="2187">
                  <c:v>1.0417879999999999E-2</c:v>
                </c:pt>
                <c:pt idx="2188">
                  <c:v>1.0417879999999999E-2</c:v>
                </c:pt>
                <c:pt idx="2189">
                  <c:v>1.041943E-2</c:v>
                </c:pt>
                <c:pt idx="2190">
                  <c:v>1.0420759999999999E-2</c:v>
                </c:pt>
                <c:pt idx="2191">
                  <c:v>1.0421980000000001E-2</c:v>
                </c:pt>
                <c:pt idx="2192">
                  <c:v>1.0423689999999999E-2</c:v>
                </c:pt>
                <c:pt idx="2193">
                  <c:v>1.0424859999999999E-2</c:v>
                </c:pt>
                <c:pt idx="2194">
                  <c:v>1.0424859999999999E-2</c:v>
                </c:pt>
                <c:pt idx="2195">
                  <c:v>1.042657E-2</c:v>
                </c:pt>
                <c:pt idx="2196">
                  <c:v>1.0427789999999999E-2</c:v>
                </c:pt>
                <c:pt idx="2197">
                  <c:v>1.0429559999999999E-2</c:v>
                </c:pt>
                <c:pt idx="2198">
                  <c:v>1.043067E-2</c:v>
                </c:pt>
                <c:pt idx="2199">
                  <c:v>1.043155E-2</c:v>
                </c:pt>
                <c:pt idx="2200">
                  <c:v>1.043354E-2</c:v>
                </c:pt>
                <c:pt idx="2201">
                  <c:v>1.043354E-2</c:v>
                </c:pt>
                <c:pt idx="2202">
                  <c:v>1.0435369999999999E-2</c:v>
                </c:pt>
                <c:pt idx="2203">
                  <c:v>1.043648E-2</c:v>
                </c:pt>
                <c:pt idx="2204">
                  <c:v>1.043791E-2</c:v>
                </c:pt>
                <c:pt idx="2205">
                  <c:v>1.043957E-2</c:v>
                </c:pt>
                <c:pt idx="2206">
                  <c:v>1.044074E-2</c:v>
                </c:pt>
                <c:pt idx="2207">
                  <c:v>1.044074E-2</c:v>
                </c:pt>
                <c:pt idx="2208">
                  <c:v>1.0442119999999999E-2</c:v>
                </c:pt>
                <c:pt idx="2209">
                  <c:v>1.04435E-2</c:v>
                </c:pt>
                <c:pt idx="2210">
                  <c:v>1.044527E-2</c:v>
                </c:pt>
                <c:pt idx="2211">
                  <c:v>1.04466E-2</c:v>
                </c:pt>
                <c:pt idx="2212">
                  <c:v>1.0447710000000001E-2</c:v>
                </c:pt>
                <c:pt idx="2213">
                  <c:v>1.044931E-2</c:v>
                </c:pt>
                <c:pt idx="2214">
                  <c:v>1.044931E-2</c:v>
                </c:pt>
                <c:pt idx="2215">
                  <c:v>1.0450920000000001E-2</c:v>
                </c:pt>
                <c:pt idx="2216">
                  <c:v>1.0452690000000001E-2</c:v>
                </c:pt>
                <c:pt idx="2217">
                  <c:v>1.045374E-2</c:v>
                </c:pt>
                <c:pt idx="2218">
                  <c:v>1.045512E-2</c:v>
                </c:pt>
                <c:pt idx="2219">
                  <c:v>1.045684E-2</c:v>
                </c:pt>
                <c:pt idx="2220">
                  <c:v>1.045684E-2</c:v>
                </c:pt>
                <c:pt idx="2221">
                  <c:v>1.045828E-2</c:v>
                </c:pt>
                <c:pt idx="2222">
                  <c:v>1.0459660000000001E-2</c:v>
                </c:pt>
                <c:pt idx="2223">
                  <c:v>1.046104E-2</c:v>
                </c:pt>
                <c:pt idx="2224">
                  <c:v>1.046182E-2</c:v>
                </c:pt>
                <c:pt idx="2225">
                  <c:v>1.0463750000000001E-2</c:v>
                </c:pt>
                <c:pt idx="2226">
                  <c:v>1.046503E-2</c:v>
                </c:pt>
                <c:pt idx="2227">
                  <c:v>1.046503E-2</c:v>
                </c:pt>
                <c:pt idx="2228">
                  <c:v>1.0466130000000001E-2</c:v>
                </c:pt>
                <c:pt idx="2229">
                  <c:v>1.046763E-2</c:v>
                </c:pt>
                <c:pt idx="2230">
                  <c:v>1.046907E-2</c:v>
                </c:pt>
                <c:pt idx="2231">
                  <c:v>1.0470449999999999E-2</c:v>
                </c:pt>
                <c:pt idx="2232">
                  <c:v>1.0471889999999999E-2</c:v>
                </c:pt>
                <c:pt idx="2233">
                  <c:v>1.0471889999999999E-2</c:v>
                </c:pt>
                <c:pt idx="2234">
                  <c:v>1.04736E-2</c:v>
                </c:pt>
                <c:pt idx="2235">
                  <c:v>1.047438E-2</c:v>
                </c:pt>
                <c:pt idx="2236">
                  <c:v>1.047549E-2</c:v>
                </c:pt>
                <c:pt idx="2237">
                  <c:v>1.047764E-2</c:v>
                </c:pt>
                <c:pt idx="2238">
                  <c:v>1.047814E-2</c:v>
                </c:pt>
                <c:pt idx="2239">
                  <c:v>1.047964E-2</c:v>
                </c:pt>
                <c:pt idx="2240">
                  <c:v>1.047964E-2</c:v>
                </c:pt>
                <c:pt idx="2241">
                  <c:v>1.048146E-2</c:v>
                </c:pt>
                <c:pt idx="2242">
                  <c:v>1.0482180000000001E-2</c:v>
                </c:pt>
                <c:pt idx="2243">
                  <c:v>1.048439E-2</c:v>
                </c:pt>
                <c:pt idx="2244">
                  <c:v>1.048556E-2</c:v>
                </c:pt>
                <c:pt idx="2245">
                  <c:v>1.048633E-2</c:v>
                </c:pt>
                <c:pt idx="2246">
                  <c:v>1.048633E-2</c:v>
                </c:pt>
                <c:pt idx="2247">
                  <c:v>1.048816E-2</c:v>
                </c:pt>
                <c:pt idx="2248">
                  <c:v>1.0489099999999999E-2</c:v>
                </c:pt>
                <c:pt idx="2249">
                  <c:v>1.0491199999999999E-2</c:v>
                </c:pt>
                <c:pt idx="2250">
                  <c:v>1.049253E-2</c:v>
                </c:pt>
                <c:pt idx="2251">
                  <c:v>1.049397E-2</c:v>
                </c:pt>
                <c:pt idx="2252">
                  <c:v>1.049546E-2</c:v>
                </c:pt>
                <c:pt idx="2253">
                  <c:v>1.049546E-2</c:v>
                </c:pt>
                <c:pt idx="2254">
                  <c:v>1.049668E-2</c:v>
                </c:pt>
                <c:pt idx="2255">
                  <c:v>1.0497950000000001E-2</c:v>
                </c:pt>
                <c:pt idx="2256">
                  <c:v>1.049978E-2</c:v>
                </c:pt>
                <c:pt idx="2257">
                  <c:v>1.050061E-2</c:v>
                </c:pt>
                <c:pt idx="2258">
                  <c:v>1.050182E-2</c:v>
                </c:pt>
                <c:pt idx="2259">
                  <c:v>1.050182E-2</c:v>
                </c:pt>
                <c:pt idx="2260">
                  <c:v>1.050271E-2</c:v>
                </c:pt>
                <c:pt idx="2261">
                  <c:v>1.0504589999999999E-2</c:v>
                </c:pt>
                <c:pt idx="2262">
                  <c:v>1.0506690000000001E-2</c:v>
                </c:pt>
                <c:pt idx="2263">
                  <c:v>1.050708E-2</c:v>
                </c:pt>
                <c:pt idx="2264">
                  <c:v>1.0508460000000001E-2</c:v>
                </c:pt>
                <c:pt idx="2265">
                  <c:v>1.0508460000000001E-2</c:v>
                </c:pt>
                <c:pt idx="2266">
                  <c:v>1.051029E-2</c:v>
                </c:pt>
                <c:pt idx="2267">
                  <c:v>1.051129E-2</c:v>
                </c:pt>
                <c:pt idx="2268">
                  <c:v>1.0512840000000001E-2</c:v>
                </c:pt>
                <c:pt idx="2269">
                  <c:v>1.051438E-2</c:v>
                </c:pt>
                <c:pt idx="2270">
                  <c:v>1.0514829999999999E-2</c:v>
                </c:pt>
                <c:pt idx="2271">
                  <c:v>1.0516650000000001E-2</c:v>
                </c:pt>
                <c:pt idx="2272">
                  <c:v>1.0516650000000001E-2</c:v>
                </c:pt>
                <c:pt idx="2273">
                  <c:v>1.0518309999999999E-2</c:v>
                </c:pt>
                <c:pt idx="2274">
                  <c:v>1.051964E-2</c:v>
                </c:pt>
                <c:pt idx="2275">
                  <c:v>1.052053E-2</c:v>
                </c:pt>
                <c:pt idx="2276">
                  <c:v>1.052235E-2</c:v>
                </c:pt>
                <c:pt idx="2277">
                  <c:v>1.052407E-2</c:v>
                </c:pt>
                <c:pt idx="2278">
                  <c:v>1.052407E-2</c:v>
                </c:pt>
                <c:pt idx="2279">
                  <c:v>1.052501E-2</c:v>
                </c:pt>
                <c:pt idx="2280">
                  <c:v>1.0526499999999999E-2</c:v>
                </c:pt>
                <c:pt idx="2281">
                  <c:v>1.05275E-2</c:v>
                </c:pt>
                <c:pt idx="2282">
                  <c:v>1.052877E-2</c:v>
                </c:pt>
                <c:pt idx="2283">
                  <c:v>1.053027E-2</c:v>
                </c:pt>
                <c:pt idx="2284">
                  <c:v>1.053132E-2</c:v>
                </c:pt>
                <c:pt idx="2285">
                  <c:v>1.053132E-2</c:v>
                </c:pt>
                <c:pt idx="2286">
                  <c:v>1.0532919999999999E-2</c:v>
                </c:pt>
                <c:pt idx="2287">
                  <c:v>1.0534419999999999E-2</c:v>
                </c:pt>
                <c:pt idx="2288">
                  <c:v>1.053596E-2</c:v>
                </c:pt>
                <c:pt idx="2289">
                  <c:v>1.053713E-2</c:v>
                </c:pt>
                <c:pt idx="2290">
                  <c:v>1.0539059999999999E-2</c:v>
                </c:pt>
                <c:pt idx="2291">
                  <c:v>1.0539059999999999E-2</c:v>
                </c:pt>
                <c:pt idx="2292">
                  <c:v>1.0539339999999999E-2</c:v>
                </c:pt>
                <c:pt idx="2293">
                  <c:v>1.0540829999999999E-2</c:v>
                </c:pt>
                <c:pt idx="2294">
                  <c:v>1.0542549999999999E-2</c:v>
                </c:pt>
                <c:pt idx="2295">
                  <c:v>1.05436E-2</c:v>
                </c:pt>
                <c:pt idx="2296">
                  <c:v>1.0544980000000001E-2</c:v>
                </c:pt>
                <c:pt idx="2297">
                  <c:v>1.0546750000000001E-2</c:v>
                </c:pt>
                <c:pt idx="2298">
                  <c:v>1.0546750000000001E-2</c:v>
                </c:pt>
                <c:pt idx="2299">
                  <c:v>1.0548750000000001E-2</c:v>
                </c:pt>
                <c:pt idx="2300">
                  <c:v>1.0549360000000001E-2</c:v>
                </c:pt>
                <c:pt idx="2301">
                  <c:v>1.0549909999999999E-2</c:v>
                </c:pt>
                <c:pt idx="2302">
                  <c:v>1.055245E-2</c:v>
                </c:pt>
                <c:pt idx="2303">
                  <c:v>1.055362E-2</c:v>
                </c:pt>
                <c:pt idx="2304">
                  <c:v>1.055362E-2</c:v>
                </c:pt>
                <c:pt idx="2305">
                  <c:v>1.055505E-2</c:v>
                </c:pt>
                <c:pt idx="2306">
                  <c:v>1.055566E-2</c:v>
                </c:pt>
                <c:pt idx="2307">
                  <c:v>1.0557489999999999E-2</c:v>
                </c:pt>
                <c:pt idx="2308">
                  <c:v>1.055854E-2</c:v>
                </c:pt>
                <c:pt idx="2309">
                  <c:v>1.0560419999999999E-2</c:v>
                </c:pt>
                <c:pt idx="2310">
                  <c:v>1.056147E-2</c:v>
                </c:pt>
                <c:pt idx="2311">
                  <c:v>1.056147E-2</c:v>
                </c:pt>
                <c:pt idx="2312">
                  <c:v>1.056319E-2</c:v>
                </c:pt>
                <c:pt idx="2313">
                  <c:v>1.056352E-2</c:v>
                </c:pt>
                <c:pt idx="2314">
                  <c:v>1.056468E-2</c:v>
                </c:pt>
                <c:pt idx="2315">
                  <c:v>1.0566509999999999E-2</c:v>
                </c:pt>
                <c:pt idx="2316">
                  <c:v>1.056695E-2</c:v>
                </c:pt>
                <c:pt idx="2317">
                  <c:v>1.056695E-2</c:v>
                </c:pt>
                <c:pt idx="2318">
                  <c:v>1.056822E-2</c:v>
                </c:pt>
                <c:pt idx="2319">
                  <c:v>1.0570110000000001E-2</c:v>
                </c:pt>
                <c:pt idx="2320">
                  <c:v>1.0570710000000001E-2</c:v>
                </c:pt>
                <c:pt idx="2321">
                  <c:v>1.057282E-2</c:v>
                </c:pt>
                <c:pt idx="2322">
                  <c:v>1.0574139999999999E-2</c:v>
                </c:pt>
                <c:pt idx="2323">
                  <c:v>1.057575E-2</c:v>
                </c:pt>
                <c:pt idx="2324">
                  <c:v>1.057575E-2</c:v>
                </c:pt>
                <c:pt idx="2325">
                  <c:v>1.057697E-2</c:v>
                </c:pt>
                <c:pt idx="2326">
                  <c:v>1.057719E-2</c:v>
                </c:pt>
                <c:pt idx="2327">
                  <c:v>1.057846E-2</c:v>
                </c:pt>
                <c:pt idx="2328">
                  <c:v>1.05799E-2</c:v>
                </c:pt>
                <c:pt idx="2329">
                  <c:v>1.058195E-2</c:v>
                </c:pt>
                <c:pt idx="2330">
                  <c:v>1.058195E-2</c:v>
                </c:pt>
                <c:pt idx="2331">
                  <c:v>1.058244E-2</c:v>
                </c:pt>
                <c:pt idx="2332">
                  <c:v>1.0584049999999999E-2</c:v>
                </c:pt>
                <c:pt idx="2333">
                  <c:v>1.058576E-2</c:v>
                </c:pt>
                <c:pt idx="2334">
                  <c:v>1.058659E-2</c:v>
                </c:pt>
                <c:pt idx="2335">
                  <c:v>1.058798E-2</c:v>
                </c:pt>
                <c:pt idx="2336">
                  <c:v>1.058914E-2</c:v>
                </c:pt>
                <c:pt idx="2337">
                  <c:v>1.058914E-2</c:v>
                </c:pt>
                <c:pt idx="2338">
                  <c:v>1.059074E-2</c:v>
                </c:pt>
                <c:pt idx="2339">
                  <c:v>1.059157E-2</c:v>
                </c:pt>
                <c:pt idx="2340">
                  <c:v>1.059357E-2</c:v>
                </c:pt>
                <c:pt idx="2341">
                  <c:v>1.059268E-2</c:v>
                </c:pt>
                <c:pt idx="2342">
                  <c:v>1.059418E-2</c:v>
                </c:pt>
                <c:pt idx="2343">
                  <c:v>1.059418E-2</c:v>
                </c:pt>
                <c:pt idx="2344">
                  <c:v>1.059561E-2</c:v>
                </c:pt>
                <c:pt idx="2345">
                  <c:v>1.059672E-2</c:v>
                </c:pt>
                <c:pt idx="2346">
                  <c:v>1.0598160000000001E-2</c:v>
                </c:pt>
                <c:pt idx="2347">
                  <c:v>1.0599539999999999E-2</c:v>
                </c:pt>
                <c:pt idx="2348">
                  <c:v>1.060059E-2</c:v>
                </c:pt>
                <c:pt idx="2349">
                  <c:v>1.0601920000000001E-2</c:v>
                </c:pt>
                <c:pt idx="2350">
                  <c:v>1.0601920000000001E-2</c:v>
                </c:pt>
                <c:pt idx="2351">
                  <c:v>1.0603080000000001E-2</c:v>
                </c:pt>
                <c:pt idx="2352">
                  <c:v>1.060402E-2</c:v>
                </c:pt>
                <c:pt idx="2353">
                  <c:v>1.060613E-2</c:v>
                </c:pt>
                <c:pt idx="2354">
                  <c:v>1.060679E-2</c:v>
                </c:pt>
                <c:pt idx="2355">
                  <c:v>1.0608619999999999E-2</c:v>
                </c:pt>
                <c:pt idx="2356">
                  <c:v>1.0608619999999999E-2</c:v>
                </c:pt>
                <c:pt idx="2357">
                  <c:v>1.0609499999999999E-2</c:v>
                </c:pt>
                <c:pt idx="2358">
                  <c:v>1.061078E-2</c:v>
                </c:pt>
                <c:pt idx="2359">
                  <c:v>1.061232E-2</c:v>
                </c:pt>
                <c:pt idx="2360">
                  <c:v>1.061338E-2</c:v>
                </c:pt>
                <c:pt idx="2361">
                  <c:v>1.0615039999999999E-2</c:v>
                </c:pt>
                <c:pt idx="2362">
                  <c:v>1.0615039999999999E-2</c:v>
                </c:pt>
                <c:pt idx="2363">
                  <c:v>1.0615640000000001E-2</c:v>
                </c:pt>
                <c:pt idx="2364">
                  <c:v>1.061664E-2</c:v>
                </c:pt>
                <c:pt idx="2365">
                  <c:v>1.061819E-2</c:v>
                </c:pt>
                <c:pt idx="2366">
                  <c:v>1.0619740000000001E-2</c:v>
                </c:pt>
                <c:pt idx="2367">
                  <c:v>1.062046E-2</c:v>
                </c:pt>
                <c:pt idx="2368">
                  <c:v>1.0621790000000001E-2</c:v>
                </c:pt>
                <c:pt idx="2369">
                  <c:v>1.0621790000000001E-2</c:v>
                </c:pt>
                <c:pt idx="2370">
                  <c:v>1.062278E-2</c:v>
                </c:pt>
                <c:pt idx="2371">
                  <c:v>1.062477E-2</c:v>
                </c:pt>
                <c:pt idx="2372">
                  <c:v>1.0625600000000001E-2</c:v>
                </c:pt>
                <c:pt idx="2373">
                  <c:v>1.0626490000000001E-2</c:v>
                </c:pt>
                <c:pt idx="2374">
                  <c:v>1.0627869999999999E-2</c:v>
                </c:pt>
                <c:pt idx="2375">
                  <c:v>1.0627869999999999E-2</c:v>
                </c:pt>
                <c:pt idx="2376">
                  <c:v>1.0628810000000001E-2</c:v>
                </c:pt>
                <c:pt idx="2377">
                  <c:v>1.063031E-2</c:v>
                </c:pt>
                <c:pt idx="2378">
                  <c:v>1.0631359999999999E-2</c:v>
                </c:pt>
                <c:pt idx="2379">
                  <c:v>1.0632910000000001E-2</c:v>
                </c:pt>
                <c:pt idx="2380">
                  <c:v>1.063418E-2</c:v>
                </c:pt>
                <c:pt idx="2381">
                  <c:v>1.063568E-2</c:v>
                </c:pt>
                <c:pt idx="2382">
                  <c:v>1.063568E-2</c:v>
                </c:pt>
                <c:pt idx="2383">
                  <c:v>1.0637499999999999E-2</c:v>
                </c:pt>
                <c:pt idx="2384">
                  <c:v>1.063745E-2</c:v>
                </c:pt>
                <c:pt idx="2385">
                  <c:v>1.063883E-2</c:v>
                </c:pt>
                <c:pt idx="2386">
                  <c:v>1.0641650000000001E-2</c:v>
                </c:pt>
                <c:pt idx="2387">
                  <c:v>1.0642199999999999E-2</c:v>
                </c:pt>
                <c:pt idx="2388">
                  <c:v>1.0642199999999999E-2</c:v>
                </c:pt>
                <c:pt idx="2389">
                  <c:v>1.064303E-2</c:v>
                </c:pt>
                <c:pt idx="2390">
                  <c:v>1.064436E-2</c:v>
                </c:pt>
                <c:pt idx="2391">
                  <c:v>1.064492E-2</c:v>
                </c:pt>
                <c:pt idx="2392">
                  <c:v>1.0646020000000001E-2</c:v>
                </c:pt>
                <c:pt idx="2393">
                  <c:v>1.064696E-2</c:v>
                </c:pt>
                <c:pt idx="2394">
                  <c:v>1.0648400000000001E-2</c:v>
                </c:pt>
                <c:pt idx="2395">
                  <c:v>1.0648400000000001E-2</c:v>
                </c:pt>
                <c:pt idx="2396">
                  <c:v>1.064967E-2</c:v>
                </c:pt>
                <c:pt idx="2397">
                  <c:v>1.0650949999999999E-2</c:v>
                </c:pt>
                <c:pt idx="2398">
                  <c:v>1.0652160000000001E-2</c:v>
                </c:pt>
                <c:pt idx="2399">
                  <c:v>1.065316E-2</c:v>
                </c:pt>
                <c:pt idx="2400">
                  <c:v>1.0654490000000001E-2</c:v>
                </c:pt>
                <c:pt idx="2401">
                  <c:v>1.0654490000000001E-2</c:v>
                </c:pt>
                <c:pt idx="2402">
                  <c:v>1.065587E-2</c:v>
                </c:pt>
                <c:pt idx="2403">
                  <c:v>1.065703E-2</c:v>
                </c:pt>
                <c:pt idx="2404">
                  <c:v>1.0657969999999999E-2</c:v>
                </c:pt>
                <c:pt idx="2405">
                  <c:v>1.065936E-2</c:v>
                </c:pt>
                <c:pt idx="2406">
                  <c:v>1.066041E-2</c:v>
                </c:pt>
                <c:pt idx="2407">
                  <c:v>1.066163E-2</c:v>
                </c:pt>
                <c:pt idx="2408">
                  <c:v>1.066163E-2</c:v>
                </c:pt>
                <c:pt idx="2409">
                  <c:v>1.066307E-2</c:v>
                </c:pt>
                <c:pt idx="2410">
                  <c:v>1.066406E-2</c:v>
                </c:pt>
                <c:pt idx="2411">
                  <c:v>1.066539E-2</c:v>
                </c:pt>
                <c:pt idx="2412">
                  <c:v>1.0666770000000001E-2</c:v>
                </c:pt>
                <c:pt idx="2413">
                  <c:v>1.0667660000000001E-2</c:v>
                </c:pt>
                <c:pt idx="2414">
                  <c:v>1.0667660000000001E-2</c:v>
                </c:pt>
                <c:pt idx="2415">
                  <c:v>1.066888E-2</c:v>
                </c:pt>
                <c:pt idx="2416">
                  <c:v>1.067037E-2</c:v>
                </c:pt>
                <c:pt idx="2417">
                  <c:v>1.067103E-2</c:v>
                </c:pt>
                <c:pt idx="2418">
                  <c:v>1.0672249999999999E-2</c:v>
                </c:pt>
                <c:pt idx="2419">
                  <c:v>1.0673520000000001E-2</c:v>
                </c:pt>
                <c:pt idx="2420">
                  <c:v>1.0674629999999999E-2</c:v>
                </c:pt>
                <c:pt idx="2421">
                  <c:v>1.0674629999999999E-2</c:v>
                </c:pt>
                <c:pt idx="2422">
                  <c:v>1.067618E-2</c:v>
                </c:pt>
                <c:pt idx="2423">
                  <c:v>1.0677010000000001E-2</c:v>
                </c:pt>
                <c:pt idx="2424">
                  <c:v>1.0678389999999999E-2</c:v>
                </c:pt>
                <c:pt idx="2425">
                  <c:v>1.067967E-2</c:v>
                </c:pt>
                <c:pt idx="2426">
                  <c:v>1.068061E-2</c:v>
                </c:pt>
                <c:pt idx="2427">
                  <c:v>1.068061E-2</c:v>
                </c:pt>
                <c:pt idx="2428">
                  <c:v>1.068204E-2</c:v>
                </c:pt>
                <c:pt idx="2429">
                  <c:v>1.068304E-2</c:v>
                </c:pt>
                <c:pt idx="2430">
                  <c:v>1.068387E-2</c:v>
                </c:pt>
                <c:pt idx="2431">
                  <c:v>1.0685200000000001E-2</c:v>
                </c:pt>
                <c:pt idx="2432">
                  <c:v>1.068675E-2</c:v>
                </c:pt>
                <c:pt idx="2433">
                  <c:v>1.068675E-2</c:v>
                </c:pt>
                <c:pt idx="2434">
                  <c:v>1.068791E-2</c:v>
                </c:pt>
                <c:pt idx="2435">
                  <c:v>1.068885E-2</c:v>
                </c:pt>
                <c:pt idx="2436">
                  <c:v>1.068996E-2</c:v>
                </c:pt>
                <c:pt idx="2437">
                  <c:v>1.069106E-2</c:v>
                </c:pt>
                <c:pt idx="2438">
                  <c:v>1.069178E-2</c:v>
                </c:pt>
                <c:pt idx="2439">
                  <c:v>1.06935E-2</c:v>
                </c:pt>
                <c:pt idx="2440">
                  <c:v>1.06935E-2</c:v>
                </c:pt>
                <c:pt idx="2441">
                  <c:v>1.069494E-2</c:v>
                </c:pt>
                <c:pt idx="2442">
                  <c:v>1.069582E-2</c:v>
                </c:pt>
                <c:pt idx="2443">
                  <c:v>1.0697099999999999E-2</c:v>
                </c:pt>
                <c:pt idx="2444">
                  <c:v>1.0698529999999999E-2</c:v>
                </c:pt>
                <c:pt idx="2445">
                  <c:v>1.069925E-2</c:v>
                </c:pt>
                <c:pt idx="2446">
                  <c:v>1.069925E-2</c:v>
                </c:pt>
                <c:pt idx="2447">
                  <c:v>1.070047E-2</c:v>
                </c:pt>
                <c:pt idx="2448">
                  <c:v>1.0701469999999999E-2</c:v>
                </c:pt>
                <c:pt idx="2449">
                  <c:v>1.07034E-2</c:v>
                </c:pt>
                <c:pt idx="2450">
                  <c:v>1.070429E-2</c:v>
                </c:pt>
                <c:pt idx="2451">
                  <c:v>1.070551E-2</c:v>
                </c:pt>
                <c:pt idx="2452">
                  <c:v>1.070639E-2</c:v>
                </c:pt>
                <c:pt idx="2453">
                  <c:v>1.070639E-2</c:v>
                </c:pt>
                <c:pt idx="2454">
                  <c:v>1.0707329999999999E-2</c:v>
                </c:pt>
                <c:pt idx="2455">
                  <c:v>1.070872E-2</c:v>
                </c:pt>
                <c:pt idx="2456">
                  <c:v>1.070982E-2</c:v>
                </c:pt>
                <c:pt idx="2457">
                  <c:v>1.071076E-2</c:v>
                </c:pt>
                <c:pt idx="2458">
                  <c:v>1.07122E-2</c:v>
                </c:pt>
                <c:pt idx="2459">
                  <c:v>1.07122E-2</c:v>
                </c:pt>
                <c:pt idx="2460">
                  <c:v>1.0713250000000001E-2</c:v>
                </c:pt>
                <c:pt idx="2461">
                  <c:v>1.0714639999999999E-2</c:v>
                </c:pt>
                <c:pt idx="2462">
                  <c:v>1.071602E-2</c:v>
                </c:pt>
                <c:pt idx="2463">
                  <c:v>1.071713E-2</c:v>
                </c:pt>
                <c:pt idx="2464">
                  <c:v>1.071823E-2</c:v>
                </c:pt>
                <c:pt idx="2465">
                  <c:v>1.0719619999999999E-2</c:v>
                </c:pt>
                <c:pt idx="2466">
                  <c:v>1.0719619999999999E-2</c:v>
                </c:pt>
                <c:pt idx="2467">
                  <c:v>1.072028E-2</c:v>
                </c:pt>
                <c:pt idx="2468">
                  <c:v>1.072244E-2</c:v>
                </c:pt>
                <c:pt idx="2469">
                  <c:v>1.0722600000000001E-2</c:v>
                </c:pt>
                <c:pt idx="2470">
                  <c:v>1.0723709999999999E-2</c:v>
                </c:pt>
                <c:pt idx="2471">
                  <c:v>1.072476E-2</c:v>
                </c:pt>
                <c:pt idx="2472">
                  <c:v>1.072476E-2</c:v>
                </c:pt>
                <c:pt idx="2473">
                  <c:v>1.0725810000000001E-2</c:v>
                </c:pt>
                <c:pt idx="2474">
                  <c:v>1.072703E-2</c:v>
                </c:pt>
                <c:pt idx="2475">
                  <c:v>1.072797E-2</c:v>
                </c:pt>
                <c:pt idx="2476">
                  <c:v>1.072941E-2</c:v>
                </c:pt>
                <c:pt idx="2477">
                  <c:v>1.073035E-2</c:v>
                </c:pt>
                <c:pt idx="2478">
                  <c:v>1.073151E-2</c:v>
                </c:pt>
                <c:pt idx="2479">
                  <c:v>1.073151E-2</c:v>
                </c:pt>
                <c:pt idx="2480">
                  <c:v>1.0733009999999999E-2</c:v>
                </c:pt>
                <c:pt idx="2481">
                  <c:v>1.073373E-2</c:v>
                </c:pt>
                <c:pt idx="2482">
                  <c:v>1.073472E-2</c:v>
                </c:pt>
                <c:pt idx="2483">
                  <c:v>1.073616E-2</c:v>
                </c:pt>
                <c:pt idx="2484">
                  <c:v>1.0737709999999999E-2</c:v>
                </c:pt>
                <c:pt idx="2485">
                  <c:v>1.0737709999999999E-2</c:v>
                </c:pt>
                <c:pt idx="2486">
                  <c:v>1.073882E-2</c:v>
                </c:pt>
                <c:pt idx="2487">
                  <c:v>1.073987E-2</c:v>
                </c:pt>
                <c:pt idx="2488">
                  <c:v>1.0741860000000001E-2</c:v>
                </c:pt>
                <c:pt idx="2489">
                  <c:v>1.0743519999999999E-2</c:v>
                </c:pt>
                <c:pt idx="2490">
                  <c:v>1.07423E-2</c:v>
                </c:pt>
                <c:pt idx="2491">
                  <c:v>1.074341E-2</c:v>
                </c:pt>
                <c:pt idx="2492">
                  <c:v>1.074341E-2</c:v>
                </c:pt>
                <c:pt idx="2493">
                  <c:v>1.074485E-2</c:v>
                </c:pt>
                <c:pt idx="2494">
                  <c:v>1.074573E-2</c:v>
                </c:pt>
                <c:pt idx="2495">
                  <c:v>1.074667E-2</c:v>
                </c:pt>
                <c:pt idx="2496">
                  <c:v>1.074806E-2</c:v>
                </c:pt>
                <c:pt idx="2497">
                  <c:v>1.074905E-2</c:v>
                </c:pt>
                <c:pt idx="2498">
                  <c:v>1.074905E-2</c:v>
                </c:pt>
                <c:pt idx="2499">
                  <c:v>1.075044E-2</c:v>
                </c:pt>
                <c:pt idx="2500">
                  <c:v>1.0751429999999999E-2</c:v>
                </c:pt>
                <c:pt idx="2501">
                  <c:v>1.0752319999999999E-2</c:v>
                </c:pt>
                <c:pt idx="2502">
                  <c:v>1.075342E-2</c:v>
                </c:pt>
                <c:pt idx="2503">
                  <c:v>1.075431E-2</c:v>
                </c:pt>
                <c:pt idx="2504">
                  <c:v>1.0755199999999999E-2</c:v>
                </c:pt>
                <c:pt idx="2505">
                  <c:v>1.0755199999999999E-2</c:v>
                </c:pt>
                <c:pt idx="2506">
                  <c:v>1.075658E-2</c:v>
                </c:pt>
                <c:pt idx="2507">
                  <c:v>1.075752E-2</c:v>
                </c:pt>
                <c:pt idx="2508">
                  <c:v>1.0758520000000001E-2</c:v>
                </c:pt>
                <c:pt idx="2509">
                  <c:v>1.0760779999999999E-2</c:v>
                </c:pt>
                <c:pt idx="2510">
                  <c:v>1.076067E-2</c:v>
                </c:pt>
                <c:pt idx="2511">
                  <c:v>1.076067E-2</c:v>
                </c:pt>
                <c:pt idx="2512">
                  <c:v>1.076217E-2</c:v>
                </c:pt>
                <c:pt idx="2513">
                  <c:v>1.0763440000000001E-2</c:v>
                </c:pt>
                <c:pt idx="2514">
                  <c:v>1.076477E-2</c:v>
                </c:pt>
                <c:pt idx="2515">
                  <c:v>1.0766100000000001E-2</c:v>
                </c:pt>
                <c:pt idx="2516">
                  <c:v>1.076715E-2</c:v>
                </c:pt>
                <c:pt idx="2517">
                  <c:v>1.076715E-2</c:v>
                </c:pt>
                <c:pt idx="2518">
                  <c:v>1.076831E-2</c:v>
                </c:pt>
                <c:pt idx="2519">
                  <c:v>1.0769030000000001E-2</c:v>
                </c:pt>
                <c:pt idx="2520">
                  <c:v>1.076975E-2</c:v>
                </c:pt>
                <c:pt idx="2521">
                  <c:v>1.077113E-2</c:v>
                </c:pt>
                <c:pt idx="2522">
                  <c:v>1.0772179999999999E-2</c:v>
                </c:pt>
                <c:pt idx="2523">
                  <c:v>1.077318E-2</c:v>
                </c:pt>
                <c:pt idx="2524">
                  <c:v>1.077318E-2</c:v>
                </c:pt>
                <c:pt idx="2525">
                  <c:v>1.077373E-2</c:v>
                </c:pt>
                <c:pt idx="2526">
                  <c:v>1.0775119999999999E-2</c:v>
                </c:pt>
                <c:pt idx="2527">
                  <c:v>1.077583E-2</c:v>
                </c:pt>
                <c:pt idx="2528">
                  <c:v>1.077678E-2</c:v>
                </c:pt>
                <c:pt idx="2529">
                  <c:v>1.077821E-2</c:v>
                </c:pt>
                <c:pt idx="2530">
                  <c:v>1.077821E-2</c:v>
                </c:pt>
                <c:pt idx="2531">
                  <c:v>1.077904E-2</c:v>
                </c:pt>
                <c:pt idx="2532">
                  <c:v>1.077965E-2</c:v>
                </c:pt>
                <c:pt idx="2533">
                  <c:v>1.078109E-2</c:v>
                </c:pt>
                <c:pt idx="2534">
                  <c:v>1.078264E-2</c:v>
                </c:pt>
                <c:pt idx="2535">
                  <c:v>1.078314E-2</c:v>
                </c:pt>
                <c:pt idx="2536">
                  <c:v>1.0784470000000001E-2</c:v>
                </c:pt>
                <c:pt idx="2537">
                  <c:v>1.0784470000000001E-2</c:v>
                </c:pt>
                <c:pt idx="2538">
                  <c:v>1.078552E-2</c:v>
                </c:pt>
                <c:pt idx="2539">
                  <c:v>1.07864E-2</c:v>
                </c:pt>
                <c:pt idx="2540">
                  <c:v>1.0787949999999999E-2</c:v>
                </c:pt>
                <c:pt idx="2541">
                  <c:v>1.078845E-2</c:v>
                </c:pt>
                <c:pt idx="2542">
                  <c:v>1.078961E-2</c:v>
                </c:pt>
                <c:pt idx="2543">
                  <c:v>1.078961E-2</c:v>
                </c:pt>
                <c:pt idx="2544">
                  <c:v>1.079083E-2</c:v>
                </c:pt>
                <c:pt idx="2545">
                  <c:v>1.07916E-2</c:v>
                </c:pt>
                <c:pt idx="2546">
                  <c:v>1.079277E-2</c:v>
                </c:pt>
                <c:pt idx="2547">
                  <c:v>1.0794089999999999E-2</c:v>
                </c:pt>
                <c:pt idx="2548">
                  <c:v>1.079487E-2</c:v>
                </c:pt>
                <c:pt idx="2549">
                  <c:v>1.0795920000000001E-2</c:v>
                </c:pt>
                <c:pt idx="2550">
                  <c:v>1.0795920000000001E-2</c:v>
                </c:pt>
                <c:pt idx="2551">
                  <c:v>1.0797080000000001E-2</c:v>
                </c:pt>
                <c:pt idx="2552">
                  <c:v>1.079769E-2</c:v>
                </c:pt>
                <c:pt idx="2553">
                  <c:v>1.0799019999999999E-2</c:v>
                </c:pt>
                <c:pt idx="2554">
                  <c:v>1.080018E-2</c:v>
                </c:pt>
                <c:pt idx="2555">
                  <c:v>1.080134E-2</c:v>
                </c:pt>
                <c:pt idx="2556">
                  <c:v>1.080134E-2</c:v>
                </c:pt>
                <c:pt idx="2557">
                  <c:v>1.080217E-2</c:v>
                </c:pt>
                <c:pt idx="2558">
                  <c:v>1.080306E-2</c:v>
                </c:pt>
                <c:pt idx="2559">
                  <c:v>1.0804390000000001E-2</c:v>
                </c:pt>
                <c:pt idx="2560">
                  <c:v>1.0805439999999999E-2</c:v>
                </c:pt>
                <c:pt idx="2561">
                  <c:v>1.0806049999999999E-2</c:v>
                </c:pt>
                <c:pt idx="2562">
                  <c:v>1.0807260000000001E-2</c:v>
                </c:pt>
                <c:pt idx="2563">
                  <c:v>1.0807260000000001E-2</c:v>
                </c:pt>
                <c:pt idx="2564">
                  <c:v>1.0808480000000001E-2</c:v>
                </c:pt>
                <c:pt idx="2565">
                  <c:v>1.080948E-2</c:v>
                </c:pt>
                <c:pt idx="2566">
                  <c:v>1.081053E-2</c:v>
                </c:pt>
                <c:pt idx="2567">
                  <c:v>1.0811360000000001E-2</c:v>
                </c:pt>
                <c:pt idx="2568">
                  <c:v>1.0812520000000001E-2</c:v>
                </c:pt>
                <c:pt idx="2569">
                  <c:v>1.0812520000000001E-2</c:v>
                </c:pt>
                <c:pt idx="2570">
                  <c:v>1.08133E-2</c:v>
                </c:pt>
                <c:pt idx="2571">
                  <c:v>1.081446E-2</c:v>
                </c:pt>
                <c:pt idx="2572">
                  <c:v>1.08159E-2</c:v>
                </c:pt>
                <c:pt idx="2573">
                  <c:v>1.08165E-2</c:v>
                </c:pt>
                <c:pt idx="2574">
                  <c:v>1.081733E-2</c:v>
                </c:pt>
                <c:pt idx="2575">
                  <c:v>1.081733E-2</c:v>
                </c:pt>
                <c:pt idx="2576">
                  <c:v>1.0818660000000001E-2</c:v>
                </c:pt>
                <c:pt idx="2577">
                  <c:v>1.0819489999999999E-2</c:v>
                </c:pt>
                <c:pt idx="2578">
                  <c:v>1.0820710000000001E-2</c:v>
                </c:pt>
                <c:pt idx="2579">
                  <c:v>1.082193E-2</c:v>
                </c:pt>
                <c:pt idx="2580">
                  <c:v>1.0822429999999999E-2</c:v>
                </c:pt>
                <c:pt idx="2581">
                  <c:v>1.082397E-2</c:v>
                </c:pt>
                <c:pt idx="2582">
                  <c:v>1.082397E-2</c:v>
                </c:pt>
                <c:pt idx="2583">
                  <c:v>1.0825080000000001E-2</c:v>
                </c:pt>
                <c:pt idx="2584">
                  <c:v>1.082586E-2</c:v>
                </c:pt>
                <c:pt idx="2585">
                  <c:v>1.0827069999999999E-2</c:v>
                </c:pt>
                <c:pt idx="2586">
                  <c:v>1.0827959999999999E-2</c:v>
                </c:pt>
                <c:pt idx="2587">
                  <c:v>1.082851E-2</c:v>
                </c:pt>
                <c:pt idx="2588">
                  <c:v>1.082851E-2</c:v>
                </c:pt>
                <c:pt idx="2589">
                  <c:v>1.0830060000000001E-2</c:v>
                </c:pt>
                <c:pt idx="2590">
                  <c:v>1.08305E-2</c:v>
                </c:pt>
                <c:pt idx="2591">
                  <c:v>1.0832110000000001E-2</c:v>
                </c:pt>
                <c:pt idx="2592">
                  <c:v>1.08331E-2</c:v>
                </c:pt>
                <c:pt idx="2593">
                  <c:v>1.083399E-2</c:v>
                </c:pt>
                <c:pt idx="2594">
                  <c:v>1.0834989999999999E-2</c:v>
                </c:pt>
                <c:pt idx="2595">
                  <c:v>1.0834989999999999E-2</c:v>
                </c:pt>
                <c:pt idx="2596">
                  <c:v>1.0835930000000001E-2</c:v>
                </c:pt>
                <c:pt idx="2597">
                  <c:v>1.083714E-2</c:v>
                </c:pt>
                <c:pt idx="2598">
                  <c:v>1.083781E-2</c:v>
                </c:pt>
                <c:pt idx="2599">
                  <c:v>1.0839079999999999E-2</c:v>
                </c:pt>
                <c:pt idx="2600">
                  <c:v>1.0839970000000001E-2</c:v>
                </c:pt>
                <c:pt idx="2601">
                  <c:v>1.0839970000000001E-2</c:v>
                </c:pt>
                <c:pt idx="2602">
                  <c:v>1.0841180000000001E-2</c:v>
                </c:pt>
                <c:pt idx="2603">
                  <c:v>1.084218E-2</c:v>
                </c:pt>
                <c:pt idx="2604">
                  <c:v>1.0842900000000001E-2</c:v>
                </c:pt>
                <c:pt idx="2605">
                  <c:v>1.084423E-2</c:v>
                </c:pt>
                <c:pt idx="2606">
                  <c:v>1.0844889999999999E-2</c:v>
                </c:pt>
                <c:pt idx="2607">
                  <c:v>1.0846110000000001E-2</c:v>
                </c:pt>
                <c:pt idx="2608">
                  <c:v>1.0846110000000001E-2</c:v>
                </c:pt>
                <c:pt idx="2609">
                  <c:v>1.08471E-2</c:v>
                </c:pt>
                <c:pt idx="2610">
                  <c:v>1.0848099999999999E-2</c:v>
                </c:pt>
                <c:pt idx="2611">
                  <c:v>1.084915E-2</c:v>
                </c:pt>
                <c:pt idx="2612">
                  <c:v>1.085004E-2</c:v>
                </c:pt>
                <c:pt idx="2613">
                  <c:v>1.085125E-2</c:v>
                </c:pt>
                <c:pt idx="2614">
                  <c:v>1.085125E-2</c:v>
                </c:pt>
                <c:pt idx="2615">
                  <c:v>1.0851970000000001E-2</c:v>
                </c:pt>
                <c:pt idx="2616">
                  <c:v>1.085325E-2</c:v>
                </c:pt>
                <c:pt idx="2617">
                  <c:v>1.085446E-2</c:v>
                </c:pt>
                <c:pt idx="2618">
                  <c:v>1.08548E-2</c:v>
                </c:pt>
                <c:pt idx="2619">
                  <c:v>1.085585E-2</c:v>
                </c:pt>
                <c:pt idx="2620">
                  <c:v>1.0857169999999999E-2</c:v>
                </c:pt>
                <c:pt idx="2621">
                  <c:v>1.0857169999999999E-2</c:v>
                </c:pt>
                <c:pt idx="2622">
                  <c:v>1.085795E-2</c:v>
                </c:pt>
                <c:pt idx="2623">
                  <c:v>1.085917E-2</c:v>
                </c:pt>
                <c:pt idx="2624">
                  <c:v>1.0859779999999999E-2</c:v>
                </c:pt>
                <c:pt idx="2625">
                  <c:v>1.0860939999999999E-2</c:v>
                </c:pt>
                <c:pt idx="2626">
                  <c:v>1.0861819999999999E-2</c:v>
                </c:pt>
                <c:pt idx="2627">
                  <c:v>1.0861819999999999E-2</c:v>
                </c:pt>
                <c:pt idx="2628">
                  <c:v>1.0862429999999999E-2</c:v>
                </c:pt>
                <c:pt idx="2629">
                  <c:v>1.086409E-2</c:v>
                </c:pt>
                <c:pt idx="2630">
                  <c:v>1.086498E-2</c:v>
                </c:pt>
                <c:pt idx="2631">
                  <c:v>1.086581E-2</c:v>
                </c:pt>
                <c:pt idx="2632">
                  <c:v>1.0866860000000001E-2</c:v>
                </c:pt>
                <c:pt idx="2633">
                  <c:v>1.08678E-2</c:v>
                </c:pt>
                <c:pt idx="2634">
                  <c:v>1.08678E-2</c:v>
                </c:pt>
                <c:pt idx="2635">
                  <c:v>1.086896E-2</c:v>
                </c:pt>
                <c:pt idx="2636">
                  <c:v>1.08699E-2</c:v>
                </c:pt>
                <c:pt idx="2637">
                  <c:v>1.087051E-2</c:v>
                </c:pt>
                <c:pt idx="2638">
                  <c:v>1.0871560000000001E-2</c:v>
                </c:pt>
                <c:pt idx="2639">
                  <c:v>1.0872669999999999E-2</c:v>
                </c:pt>
                <c:pt idx="2640">
                  <c:v>1.0872669999999999E-2</c:v>
                </c:pt>
                <c:pt idx="2641">
                  <c:v>1.087339E-2</c:v>
                </c:pt>
                <c:pt idx="2642">
                  <c:v>1.0874490000000001E-2</c:v>
                </c:pt>
                <c:pt idx="2643">
                  <c:v>1.0875320000000001E-2</c:v>
                </c:pt>
                <c:pt idx="2644">
                  <c:v>1.08766E-2</c:v>
                </c:pt>
                <c:pt idx="2645">
                  <c:v>1.0877370000000001E-2</c:v>
                </c:pt>
                <c:pt idx="2646">
                  <c:v>1.087804E-2</c:v>
                </c:pt>
                <c:pt idx="2647">
                  <c:v>1.087804E-2</c:v>
                </c:pt>
                <c:pt idx="2648">
                  <c:v>1.087903E-2</c:v>
                </c:pt>
                <c:pt idx="2649">
                  <c:v>1.088036E-2</c:v>
                </c:pt>
                <c:pt idx="2650">
                  <c:v>1.0880799999999999E-2</c:v>
                </c:pt>
                <c:pt idx="2651">
                  <c:v>1.0882569999999999E-2</c:v>
                </c:pt>
                <c:pt idx="2652">
                  <c:v>1.088329E-2</c:v>
                </c:pt>
                <c:pt idx="2653">
                  <c:v>1.088329E-2</c:v>
                </c:pt>
                <c:pt idx="2654">
                  <c:v>1.0884069999999999E-2</c:v>
                </c:pt>
                <c:pt idx="2655">
                  <c:v>1.088855E-2</c:v>
                </c:pt>
                <c:pt idx="2656">
                  <c:v>1.088916E-2</c:v>
                </c:pt>
                <c:pt idx="2657">
                  <c:v>1.088977E-2</c:v>
                </c:pt>
                <c:pt idx="2658">
                  <c:v>1.0890820000000001E-2</c:v>
                </c:pt>
                <c:pt idx="2659">
                  <c:v>1.089187E-2</c:v>
                </c:pt>
                <c:pt idx="2660">
                  <c:v>1.089187E-2</c:v>
                </c:pt>
                <c:pt idx="2661">
                  <c:v>1.089292E-2</c:v>
                </c:pt>
                <c:pt idx="2662">
                  <c:v>1.0893689999999999E-2</c:v>
                </c:pt>
                <c:pt idx="2663">
                  <c:v>1.08948E-2</c:v>
                </c:pt>
                <c:pt idx="2664">
                  <c:v>1.089558E-2</c:v>
                </c:pt>
                <c:pt idx="2665">
                  <c:v>1.089652E-2</c:v>
                </c:pt>
                <c:pt idx="2666">
                  <c:v>1.089652E-2</c:v>
                </c:pt>
                <c:pt idx="2667">
                  <c:v>1.0897789999999999E-2</c:v>
                </c:pt>
                <c:pt idx="2668">
                  <c:v>1.089829E-2</c:v>
                </c:pt>
                <c:pt idx="2669">
                  <c:v>1.089917E-2</c:v>
                </c:pt>
                <c:pt idx="2670">
                  <c:v>1.090022E-2</c:v>
                </c:pt>
                <c:pt idx="2671">
                  <c:v>1.090144E-2</c:v>
                </c:pt>
                <c:pt idx="2672">
                  <c:v>1.09026E-2</c:v>
                </c:pt>
                <c:pt idx="2673">
                  <c:v>1.09026E-2</c:v>
                </c:pt>
                <c:pt idx="2674">
                  <c:v>1.0903319999999999E-2</c:v>
                </c:pt>
                <c:pt idx="2675">
                  <c:v>1.0904260000000001E-2</c:v>
                </c:pt>
                <c:pt idx="2676">
                  <c:v>1.090498E-2</c:v>
                </c:pt>
                <c:pt idx="2677">
                  <c:v>1.09062E-2</c:v>
                </c:pt>
                <c:pt idx="2678">
                  <c:v>1.0907089999999999E-2</c:v>
                </c:pt>
                <c:pt idx="2679">
                  <c:v>1.0907089999999999E-2</c:v>
                </c:pt>
                <c:pt idx="2680">
                  <c:v>1.090792E-2</c:v>
                </c:pt>
                <c:pt idx="2681">
                  <c:v>1.0908859999999999E-2</c:v>
                </c:pt>
                <c:pt idx="2682">
                  <c:v>1.090958E-2</c:v>
                </c:pt>
                <c:pt idx="2683">
                  <c:v>1.091085E-2</c:v>
                </c:pt>
                <c:pt idx="2684">
                  <c:v>1.0911290000000001E-2</c:v>
                </c:pt>
                <c:pt idx="2685">
                  <c:v>1.0911290000000001E-2</c:v>
                </c:pt>
                <c:pt idx="2686">
                  <c:v>1.091278E-2</c:v>
                </c:pt>
                <c:pt idx="2687">
                  <c:v>1.09135E-2</c:v>
                </c:pt>
                <c:pt idx="2688">
                  <c:v>1.091439E-2</c:v>
                </c:pt>
                <c:pt idx="2689">
                  <c:v>1.091522E-2</c:v>
                </c:pt>
                <c:pt idx="2690">
                  <c:v>1.091633E-2</c:v>
                </c:pt>
                <c:pt idx="2691">
                  <c:v>1.091716E-2</c:v>
                </c:pt>
                <c:pt idx="2692">
                  <c:v>1.091716E-2</c:v>
                </c:pt>
                <c:pt idx="2693">
                  <c:v>1.09181E-2</c:v>
                </c:pt>
                <c:pt idx="2694">
                  <c:v>1.09192E-2</c:v>
                </c:pt>
                <c:pt idx="2695">
                  <c:v>1.091981E-2</c:v>
                </c:pt>
                <c:pt idx="2696">
                  <c:v>1.0920920000000001E-2</c:v>
                </c:pt>
                <c:pt idx="2697">
                  <c:v>1.092186E-2</c:v>
                </c:pt>
                <c:pt idx="2698">
                  <c:v>1.092186E-2</c:v>
                </c:pt>
                <c:pt idx="2699">
                  <c:v>1.0922690000000001E-2</c:v>
                </c:pt>
                <c:pt idx="2700">
                  <c:v>1.0923739999999999E-2</c:v>
                </c:pt>
                <c:pt idx="2701">
                  <c:v>1.0924400000000001E-2</c:v>
                </c:pt>
                <c:pt idx="2702">
                  <c:v>1.0925509999999999E-2</c:v>
                </c:pt>
                <c:pt idx="2703">
                  <c:v>1.092651E-2</c:v>
                </c:pt>
                <c:pt idx="2704">
                  <c:v>1.092695E-2</c:v>
                </c:pt>
                <c:pt idx="2705">
                  <c:v>1.092695E-2</c:v>
                </c:pt>
                <c:pt idx="2706">
                  <c:v>1.0928220000000001E-2</c:v>
                </c:pt>
                <c:pt idx="2707">
                  <c:v>1.0928999999999999E-2</c:v>
                </c:pt>
                <c:pt idx="2708">
                  <c:v>1.09301E-2</c:v>
                </c:pt>
                <c:pt idx="2709">
                  <c:v>1.0931099999999999E-2</c:v>
                </c:pt>
                <c:pt idx="2710">
                  <c:v>1.0931649999999999E-2</c:v>
                </c:pt>
                <c:pt idx="2711">
                  <c:v>1.0931649999999999E-2</c:v>
                </c:pt>
                <c:pt idx="2712">
                  <c:v>1.0932870000000001E-2</c:v>
                </c:pt>
                <c:pt idx="2713">
                  <c:v>1.093365E-2</c:v>
                </c:pt>
                <c:pt idx="2714">
                  <c:v>1.0934640000000001E-2</c:v>
                </c:pt>
                <c:pt idx="2715">
                  <c:v>1.0935800000000001E-2</c:v>
                </c:pt>
                <c:pt idx="2716">
                  <c:v>1.0936410000000001E-2</c:v>
                </c:pt>
                <c:pt idx="2717">
                  <c:v>1.0937570000000001E-2</c:v>
                </c:pt>
                <c:pt idx="2718">
                  <c:v>1.0937570000000001E-2</c:v>
                </c:pt>
                <c:pt idx="2719">
                  <c:v>1.0938130000000001E-2</c:v>
                </c:pt>
                <c:pt idx="2720">
                  <c:v>1.093907E-2</c:v>
                </c:pt>
                <c:pt idx="2721">
                  <c:v>1.094001E-2</c:v>
                </c:pt>
                <c:pt idx="2722">
                  <c:v>1.0941060000000001E-2</c:v>
                </c:pt>
                <c:pt idx="2723">
                  <c:v>1.0941889999999999E-2</c:v>
                </c:pt>
                <c:pt idx="2724">
                  <c:v>1.0941889999999999E-2</c:v>
                </c:pt>
                <c:pt idx="2725">
                  <c:v>1.0942500000000001E-2</c:v>
                </c:pt>
                <c:pt idx="2726">
                  <c:v>1.094322E-2</c:v>
                </c:pt>
                <c:pt idx="2727">
                  <c:v>1.0944270000000001E-2</c:v>
                </c:pt>
                <c:pt idx="2728">
                  <c:v>1.094527E-2</c:v>
                </c:pt>
                <c:pt idx="2729">
                  <c:v>1.0946259999999999E-2</c:v>
                </c:pt>
                <c:pt idx="2730">
                  <c:v>1.0947200000000001E-2</c:v>
                </c:pt>
                <c:pt idx="2731">
                  <c:v>1.0947200000000001E-2</c:v>
                </c:pt>
                <c:pt idx="2732">
                  <c:v>1.0947480000000001E-2</c:v>
                </c:pt>
                <c:pt idx="2733">
                  <c:v>1.09487E-2</c:v>
                </c:pt>
                <c:pt idx="2734">
                  <c:v>1.094958E-2</c:v>
                </c:pt>
                <c:pt idx="2735">
                  <c:v>1.095058E-2</c:v>
                </c:pt>
                <c:pt idx="2736">
                  <c:v>1.095146E-2</c:v>
                </c:pt>
                <c:pt idx="2737">
                  <c:v>1.095146E-2</c:v>
                </c:pt>
                <c:pt idx="2738">
                  <c:v>1.095224E-2</c:v>
                </c:pt>
                <c:pt idx="2739">
                  <c:v>1.095318E-2</c:v>
                </c:pt>
                <c:pt idx="2740">
                  <c:v>1.0954119999999999E-2</c:v>
                </c:pt>
                <c:pt idx="2741">
                  <c:v>1.095517E-2</c:v>
                </c:pt>
                <c:pt idx="2742">
                  <c:v>1.0955940000000001E-2</c:v>
                </c:pt>
                <c:pt idx="2743">
                  <c:v>1.095661E-2</c:v>
                </c:pt>
                <c:pt idx="2744">
                  <c:v>1.095661E-2</c:v>
                </c:pt>
                <c:pt idx="2745">
                  <c:v>1.0958270000000001E-2</c:v>
                </c:pt>
                <c:pt idx="2746">
                  <c:v>1.095877E-2</c:v>
                </c:pt>
                <c:pt idx="2747">
                  <c:v>1.095965E-2</c:v>
                </c:pt>
                <c:pt idx="2748">
                  <c:v>1.0960589999999999E-2</c:v>
                </c:pt>
                <c:pt idx="2749">
                  <c:v>1.096109E-2</c:v>
                </c:pt>
                <c:pt idx="2750">
                  <c:v>1.096109E-2</c:v>
                </c:pt>
                <c:pt idx="2751">
                  <c:v>1.0962309999999999E-2</c:v>
                </c:pt>
                <c:pt idx="2752">
                  <c:v>1.0962970000000001E-2</c:v>
                </c:pt>
                <c:pt idx="2753">
                  <c:v>1.0963860000000001E-2</c:v>
                </c:pt>
                <c:pt idx="2754">
                  <c:v>1.096485E-2</c:v>
                </c:pt>
                <c:pt idx="2755">
                  <c:v>1.0965630000000001E-2</c:v>
                </c:pt>
                <c:pt idx="2756">
                  <c:v>1.0966729999999999E-2</c:v>
                </c:pt>
                <c:pt idx="2757">
                  <c:v>1.0966729999999999E-2</c:v>
                </c:pt>
                <c:pt idx="2758">
                  <c:v>1.0967620000000001E-2</c:v>
                </c:pt>
                <c:pt idx="2759">
                  <c:v>1.096839E-2</c:v>
                </c:pt>
                <c:pt idx="2760">
                  <c:v>1.0969059999999999E-2</c:v>
                </c:pt>
                <c:pt idx="2761">
                  <c:v>1.0970280000000001E-2</c:v>
                </c:pt>
                <c:pt idx="2762">
                  <c:v>1.097072E-2</c:v>
                </c:pt>
                <c:pt idx="2763">
                  <c:v>1.097072E-2</c:v>
                </c:pt>
                <c:pt idx="2764">
                  <c:v>1.0971710000000001E-2</c:v>
                </c:pt>
                <c:pt idx="2765">
                  <c:v>1.0972539999999999E-2</c:v>
                </c:pt>
                <c:pt idx="2766">
                  <c:v>1.097332E-2</c:v>
                </c:pt>
                <c:pt idx="2767">
                  <c:v>1.097415E-2</c:v>
                </c:pt>
                <c:pt idx="2768">
                  <c:v>1.097481E-2</c:v>
                </c:pt>
                <c:pt idx="2769">
                  <c:v>1.09757E-2</c:v>
                </c:pt>
                <c:pt idx="2770">
                  <c:v>1.09757E-2</c:v>
                </c:pt>
                <c:pt idx="2771">
                  <c:v>1.0976690000000001E-2</c:v>
                </c:pt>
                <c:pt idx="2772">
                  <c:v>1.097769E-2</c:v>
                </c:pt>
                <c:pt idx="2773">
                  <c:v>1.0978470000000001E-2</c:v>
                </c:pt>
                <c:pt idx="2774">
                  <c:v>1.0979300000000001E-2</c:v>
                </c:pt>
                <c:pt idx="2775">
                  <c:v>1.098007E-2</c:v>
                </c:pt>
                <c:pt idx="2776">
                  <c:v>1.098007E-2</c:v>
                </c:pt>
                <c:pt idx="2777">
                  <c:v>1.098123E-2</c:v>
                </c:pt>
                <c:pt idx="2778">
                  <c:v>1.098179E-2</c:v>
                </c:pt>
                <c:pt idx="2779">
                  <c:v>1.0982840000000001E-2</c:v>
                </c:pt>
                <c:pt idx="2780">
                  <c:v>1.098356E-2</c:v>
                </c:pt>
                <c:pt idx="2781">
                  <c:v>1.098433E-2</c:v>
                </c:pt>
                <c:pt idx="2782">
                  <c:v>1.0985490000000001E-2</c:v>
                </c:pt>
                <c:pt idx="2783">
                  <c:v>1.0985490000000001E-2</c:v>
                </c:pt>
                <c:pt idx="2784">
                  <c:v>1.098643E-2</c:v>
                </c:pt>
                <c:pt idx="2785">
                  <c:v>1.09871E-2</c:v>
                </c:pt>
                <c:pt idx="2786">
                  <c:v>1.098793E-2</c:v>
                </c:pt>
                <c:pt idx="2787">
                  <c:v>1.0988700000000001E-2</c:v>
                </c:pt>
                <c:pt idx="2788">
                  <c:v>1.098959E-2</c:v>
                </c:pt>
                <c:pt idx="2789">
                  <c:v>1.098959E-2</c:v>
                </c:pt>
                <c:pt idx="2790">
                  <c:v>1.0990089999999999E-2</c:v>
                </c:pt>
                <c:pt idx="2791">
                  <c:v>1.099136E-2</c:v>
                </c:pt>
                <c:pt idx="2792">
                  <c:v>1.099235E-2</c:v>
                </c:pt>
                <c:pt idx="2793">
                  <c:v>1.0993070000000001E-2</c:v>
                </c:pt>
                <c:pt idx="2794">
                  <c:v>1.099401E-2</c:v>
                </c:pt>
                <c:pt idx="2795">
                  <c:v>1.0994510000000001E-2</c:v>
                </c:pt>
                <c:pt idx="2796">
                  <c:v>1.0994510000000001E-2</c:v>
                </c:pt>
                <c:pt idx="2797">
                  <c:v>1.099545E-2</c:v>
                </c:pt>
                <c:pt idx="2798">
                  <c:v>1.0996499999999999E-2</c:v>
                </c:pt>
                <c:pt idx="2799">
                  <c:v>1.099733E-2</c:v>
                </c:pt>
                <c:pt idx="2800">
                  <c:v>1.099783E-2</c:v>
                </c:pt>
                <c:pt idx="2801">
                  <c:v>1.099877E-2</c:v>
                </c:pt>
                <c:pt idx="2802">
                  <c:v>1.099877E-2</c:v>
                </c:pt>
                <c:pt idx="2803">
                  <c:v>1.099955E-2</c:v>
                </c:pt>
                <c:pt idx="2804">
                  <c:v>1.1000380000000001E-2</c:v>
                </c:pt>
                <c:pt idx="2805">
                  <c:v>1.100104E-2</c:v>
                </c:pt>
                <c:pt idx="2806">
                  <c:v>1.100215E-2</c:v>
                </c:pt>
                <c:pt idx="2807">
                  <c:v>1.100276E-2</c:v>
                </c:pt>
                <c:pt idx="2808">
                  <c:v>1.100276E-2</c:v>
                </c:pt>
                <c:pt idx="2809">
                  <c:v>1.100364E-2</c:v>
                </c:pt>
                <c:pt idx="2810">
                  <c:v>1.100425E-2</c:v>
                </c:pt>
                <c:pt idx="2811">
                  <c:v>1.100514E-2</c:v>
                </c:pt>
                <c:pt idx="2812">
                  <c:v>1.1005910000000001E-2</c:v>
                </c:pt>
                <c:pt idx="2813">
                  <c:v>1.100685E-2</c:v>
                </c:pt>
                <c:pt idx="2814">
                  <c:v>1.100779E-2</c:v>
                </c:pt>
                <c:pt idx="2815">
                  <c:v>1.100779E-2</c:v>
                </c:pt>
                <c:pt idx="2816">
                  <c:v>1.1008230000000001E-2</c:v>
                </c:pt>
                <c:pt idx="2817">
                  <c:v>1.1009059999999999E-2</c:v>
                </c:pt>
                <c:pt idx="2818">
                  <c:v>1.101017E-2</c:v>
                </c:pt>
                <c:pt idx="2819">
                  <c:v>1.1010839999999999E-2</c:v>
                </c:pt>
                <c:pt idx="2820">
                  <c:v>1.1012050000000001E-2</c:v>
                </c:pt>
                <c:pt idx="2821">
                  <c:v>1.1012050000000001E-2</c:v>
                </c:pt>
                <c:pt idx="2822">
                  <c:v>1.1012660000000001E-2</c:v>
                </c:pt>
                <c:pt idx="2823">
                  <c:v>1.1013210000000001E-2</c:v>
                </c:pt>
                <c:pt idx="2824">
                  <c:v>1.101427E-2</c:v>
                </c:pt>
                <c:pt idx="2825">
                  <c:v>1.101515E-2</c:v>
                </c:pt>
                <c:pt idx="2826">
                  <c:v>1.101593E-2</c:v>
                </c:pt>
                <c:pt idx="2827">
                  <c:v>1.1016700000000001E-2</c:v>
                </c:pt>
                <c:pt idx="2828">
                  <c:v>1.1016700000000001E-2</c:v>
                </c:pt>
                <c:pt idx="2829">
                  <c:v>1.1017529999999999E-2</c:v>
                </c:pt>
                <c:pt idx="2830">
                  <c:v>1.1018419999999999E-2</c:v>
                </c:pt>
                <c:pt idx="2831">
                  <c:v>1.101891E-2</c:v>
                </c:pt>
                <c:pt idx="2832">
                  <c:v>1.102035E-2</c:v>
                </c:pt>
                <c:pt idx="2833">
                  <c:v>1.102091E-2</c:v>
                </c:pt>
                <c:pt idx="2834">
                  <c:v>1.102091E-2</c:v>
                </c:pt>
                <c:pt idx="2835">
                  <c:v>1.102157E-2</c:v>
                </c:pt>
                <c:pt idx="2836">
                  <c:v>1.1022229999999999E-2</c:v>
                </c:pt>
                <c:pt idx="2837">
                  <c:v>1.102323E-2</c:v>
                </c:pt>
                <c:pt idx="2838">
                  <c:v>1.1024000000000001E-2</c:v>
                </c:pt>
                <c:pt idx="2839">
                  <c:v>1.102467E-2</c:v>
                </c:pt>
                <c:pt idx="2840">
                  <c:v>1.102533E-2</c:v>
                </c:pt>
                <c:pt idx="2841">
                  <c:v>1.102533E-2</c:v>
                </c:pt>
                <c:pt idx="2842">
                  <c:v>1.102649E-2</c:v>
                </c:pt>
                <c:pt idx="2843">
                  <c:v>1.102705E-2</c:v>
                </c:pt>
                <c:pt idx="2844">
                  <c:v>1.1028100000000001E-2</c:v>
                </c:pt>
                <c:pt idx="2845">
                  <c:v>1.102876E-2</c:v>
                </c:pt>
                <c:pt idx="2846">
                  <c:v>1.1029809999999999E-2</c:v>
                </c:pt>
                <c:pt idx="2847">
                  <c:v>1.1029809999999999E-2</c:v>
                </c:pt>
                <c:pt idx="2848">
                  <c:v>1.1030760000000001E-2</c:v>
                </c:pt>
                <c:pt idx="2849">
                  <c:v>1.1031529999999999E-2</c:v>
                </c:pt>
                <c:pt idx="2850">
                  <c:v>1.1032139999999999E-2</c:v>
                </c:pt>
                <c:pt idx="2851">
                  <c:v>1.1032470000000001E-2</c:v>
                </c:pt>
                <c:pt idx="2852">
                  <c:v>1.10338E-2</c:v>
                </c:pt>
                <c:pt idx="2853">
                  <c:v>1.103457E-2</c:v>
                </c:pt>
                <c:pt idx="2854">
                  <c:v>1.103457E-2</c:v>
                </c:pt>
                <c:pt idx="2855">
                  <c:v>1.1035349999999999E-2</c:v>
                </c:pt>
                <c:pt idx="2856">
                  <c:v>1.103612E-2</c:v>
                </c:pt>
                <c:pt idx="2857">
                  <c:v>1.1036900000000001E-2</c:v>
                </c:pt>
                <c:pt idx="2858">
                  <c:v>1.1037780000000001E-2</c:v>
                </c:pt>
                <c:pt idx="2859">
                  <c:v>1.103867E-2</c:v>
                </c:pt>
                <c:pt idx="2860">
                  <c:v>1.103867E-2</c:v>
                </c:pt>
                <c:pt idx="2861">
                  <c:v>1.103928E-2</c:v>
                </c:pt>
                <c:pt idx="2862">
                  <c:v>1.1040110000000001E-2</c:v>
                </c:pt>
                <c:pt idx="2863">
                  <c:v>1.104072E-2</c:v>
                </c:pt>
                <c:pt idx="2864">
                  <c:v>1.104138E-2</c:v>
                </c:pt>
                <c:pt idx="2865">
                  <c:v>1.1042039999999999E-2</c:v>
                </c:pt>
                <c:pt idx="2866">
                  <c:v>1.104309E-2</c:v>
                </c:pt>
                <c:pt idx="2867">
                  <c:v>1.104309E-2</c:v>
                </c:pt>
                <c:pt idx="2868">
                  <c:v>1.104404E-2</c:v>
                </c:pt>
                <c:pt idx="2869">
                  <c:v>1.104487E-2</c:v>
                </c:pt>
                <c:pt idx="2870">
                  <c:v>1.1045579999999999E-2</c:v>
                </c:pt>
                <c:pt idx="2871">
                  <c:v>1.104658E-2</c:v>
                </c:pt>
                <c:pt idx="2872">
                  <c:v>1.104697E-2</c:v>
                </c:pt>
                <c:pt idx="2873">
                  <c:v>1.104697E-2</c:v>
                </c:pt>
                <c:pt idx="2874">
                  <c:v>1.1048189999999999E-2</c:v>
                </c:pt>
                <c:pt idx="2875">
                  <c:v>1.1048789999999999E-2</c:v>
                </c:pt>
                <c:pt idx="2876">
                  <c:v>1.104957E-2</c:v>
                </c:pt>
                <c:pt idx="2877">
                  <c:v>1.1050509999999999E-2</c:v>
                </c:pt>
                <c:pt idx="2878">
                  <c:v>1.105123E-2</c:v>
                </c:pt>
                <c:pt idx="2879">
                  <c:v>1.105184E-2</c:v>
                </c:pt>
                <c:pt idx="2880">
                  <c:v>1.105184E-2</c:v>
                </c:pt>
                <c:pt idx="2881">
                  <c:v>1.105283E-2</c:v>
                </c:pt>
                <c:pt idx="2882">
                  <c:v>1.105339E-2</c:v>
                </c:pt>
                <c:pt idx="2883">
                  <c:v>1.105449E-2</c:v>
                </c:pt>
                <c:pt idx="2884">
                  <c:v>1.1055209999999999E-2</c:v>
                </c:pt>
                <c:pt idx="2885">
                  <c:v>1.1055819999999999E-2</c:v>
                </c:pt>
                <c:pt idx="2886">
                  <c:v>1.1055819999999999E-2</c:v>
                </c:pt>
                <c:pt idx="2887">
                  <c:v>1.105654E-2</c:v>
                </c:pt>
                <c:pt idx="2888">
                  <c:v>1.105715E-2</c:v>
                </c:pt>
                <c:pt idx="2889">
                  <c:v>1.105831E-2</c:v>
                </c:pt>
                <c:pt idx="2890">
                  <c:v>1.105892E-2</c:v>
                </c:pt>
                <c:pt idx="2891">
                  <c:v>1.105953E-2</c:v>
                </c:pt>
                <c:pt idx="2892">
                  <c:v>1.106064E-2</c:v>
                </c:pt>
                <c:pt idx="2893">
                  <c:v>1.106064E-2</c:v>
                </c:pt>
                <c:pt idx="2894">
                  <c:v>1.1061629999999999E-2</c:v>
                </c:pt>
                <c:pt idx="2895">
                  <c:v>1.1062020000000001E-2</c:v>
                </c:pt>
                <c:pt idx="2896">
                  <c:v>1.1062900000000001E-2</c:v>
                </c:pt>
                <c:pt idx="2897">
                  <c:v>1.1063730000000001E-2</c:v>
                </c:pt>
                <c:pt idx="2898">
                  <c:v>1.1063730000000001E-2</c:v>
                </c:pt>
                <c:pt idx="2899">
                  <c:v>1.106418E-2</c:v>
                </c:pt>
                <c:pt idx="2900">
                  <c:v>1.106528E-2</c:v>
                </c:pt>
                <c:pt idx="2901">
                  <c:v>1.1065729999999999E-2</c:v>
                </c:pt>
                <c:pt idx="2902">
                  <c:v>1.106683E-2</c:v>
                </c:pt>
                <c:pt idx="2903">
                  <c:v>1.1067550000000001E-2</c:v>
                </c:pt>
                <c:pt idx="2904">
                  <c:v>1.1067550000000001E-2</c:v>
                </c:pt>
                <c:pt idx="2905">
                  <c:v>1.1068049999999999E-2</c:v>
                </c:pt>
                <c:pt idx="2906">
                  <c:v>1.1069270000000001E-2</c:v>
                </c:pt>
                <c:pt idx="2907">
                  <c:v>1.106977E-2</c:v>
                </c:pt>
                <c:pt idx="2908">
                  <c:v>1.1070709999999999E-2</c:v>
                </c:pt>
                <c:pt idx="2909">
                  <c:v>1.1070709999999999E-2</c:v>
                </c:pt>
                <c:pt idx="2910">
                  <c:v>1.107109E-2</c:v>
                </c:pt>
                <c:pt idx="2911">
                  <c:v>1.107237E-2</c:v>
                </c:pt>
                <c:pt idx="2912">
                  <c:v>1.107297E-2</c:v>
                </c:pt>
                <c:pt idx="2913">
                  <c:v>1.1073970000000001E-2</c:v>
                </c:pt>
                <c:pt idx="2914">
                  <c:v>1.107441E-2</c:v>
                </c:pt>
                <c:pt idx="2915">
                  <c:v>1.107441E-2</c:v>
                </c:pt>
                <c:pt idx="2916">
                  <c:v>1.1075079999999999E-2</c:v>
                </c:pt>
                <c:pt idx="2917">
                  <c:v>1.1075959999999999E-2</c:v>
                </c:pt>
                <c:pt idx="2918">
                  <c:v>1.107674E-2</c:v>
                </c:pt>
                <c:pt idx="2919">
                  <c:v>1.107757E-2</c:v>
                </c:pt>
                <c:pt idx="2920">
                  <c:v>1.1078340000000001E-2</c:v>
                </c:pt>
                <c:pt idx="2921">
                  <c:v>1.1078340000000001E-2</c:v>
                </c:pt>
                <c:pt idx="2922">
                  <c:v>1.107939E-2</c:v>
                </c:pt>
                <c:pt idx="2923">
                  <c:v>1.108E-2</c:v>
                </c:pt>
                <c:pt idx="2924">
                  <c:v>1.108116E-2</c:v>
                </c:pt>
                <c:pt idx="2925">
                  <c:v>1.108133E-2</c:v>
                </c:pt>
                <c:pt idx="2926">
                  <c:v>1.108227E-2</c:v>
                </c:pt>
                <c:pt idx="2927">
                  <c:v>1.108227E-2</c:v>
                </c:pt>
                <c:pt idx="2928">
                  <c:v>1.108321E-2</c:v>
                </c:pt>
                <c:pt idx="2929">
                  <c:v>1.108349E-2</c:v>
                </c:pt>
                <c:pt idx="2930">
                  <c:v>1.108493E-2</c:v>
                </c:pt>
                <c:pt idx="2931">
                  <c:v>1.108581E-2</c:v>
                </c:pt>
                <c:pt idx="2932">
                  <c:v>1.108637E-2</c:v>
                </c:pt>
                <c:pt idx="2933">
                  <c:v>1.108637E-2</c:v>
                </c:pt>
                <c:pt idx="2934">
                  <c:v>1.1087079999999999E-2</c:v>
                </c:pt>
                <c:pt idx="2935">
                  <c:v>1.1087639999999999E-2</c:v>
                </c:pt>
                <c:pt idx="2936">
                  <c:v>1.1088580000000001E-2</c:v>
                </c:pt>
                <c:pt idx="2937">
                  <c:v>1.108924E-2</c:v>
                </c:pt>
                <c:pt idx="2938">
                  <c:v>1.108991E-2</c:v>
                </c:pt>
                <c:pt idx="2939">
                  <c:v>1.109052E-2</c:v>
                </c:pt>
                <c:pt idx="2940">
                  <c:v>1.109052E-2</c:v>
                </c:pt>
                <c:pt idx="2941">
                  <c:v>1.1091510000000001E-2</c:v>
                </c:pt>
                <c:pt idx="2942">
                  <c:v>1.1092289999999999E-2</c:v>
                </c:pt>
                <c:pt idx="2943">
                  <c:v>1.109301E-2</c:v>
                </c:pt>
                <c:pt idx="2944">
                  <c:v>1.109361E-2</c:v>
                </c:pt>
                <c:pt idx="2945">
                  <c:v>1.1094390000000001E-2</c:v>
                </c:pt>
                <c:pt idx="2946">
                  <c:v>1.1094390000000001E-2</c:v>
                </c:pt>
                <c:pt idx="2947">
                  <c:v>1.109505E-2</c:v>
                </c:pt>
                <c:pt idx="2948">
                  <c:v>1.109577E-2</c:v>
                </c:pt>
                <c:pt idx="2949">
                  <c:v>1.109688E-2</c:v>
                </c:pt>
                <c:pt idx="2950">
                  <c:v>1.1097600000000001E-2</c:v>
                </c:pt>
                <c:pt idx="2951">
                  <c:v>1.1098759999999999E-2</c:v>
                </c:pt>
                <c:pt idx="2952">
                  <c:v>1.1098759999999999E-2</c:v>
                </c:pt>
                <c:pt idx="2953">
                  <c:v>1.109953E-2</c:v>
                </c:pt>
                <c:pt idx="2954">
                  <c:v>1.1100250000000001E-2</c:v>
                </c:pt>
                <c:pt idx="2955">
                  <c:v>1.110097E-2</c:v>
                </c:pt>
                <c:pt idx="2956">
                  <c:v>1.1101690000000001E-2</c:v>
                </c:pt>
                <c:pt idx="2957">
                  <c:v>1.1102799999999999E-2</c:v>
                </c:pt>
                <c:pt idx="2958">
                  <c:v>1.1102799999999999E-2</c:v>
                </c:pt>
                <c:pt idx="2959">
                  <c:v>1.110352E-2</c:v>
                </c:pt>
                <c:pt idx="2960">
                  <c:v>1.1104070000000001E-2</c:v>
                </c:pt>
                <c:pt idx="2961">
                  <c:v>1.1104899999999999E-2</c:v>
                </c:pt>
                <c:pt idx="2962">
                  <c:v>1.110568E-2</c:v>
                </c:pt>
                <c:pt idx="2963">
                  <c:v>1.110623E-2</c:v>
                </c:pt>
                <c:pt idx="2964">
                  <c:v>1.110623E-2</c:v>
                </c:pt>
                <c:pt idx="2965">
                  <c:v>1.110739E-2</c:v>
                </c:pt>
                <c:pt idx="2966">
                  <c:v>1.110772E-2</c:v>
                </c:pt>
                <c:pt idx="2967">
                  <c:v>1.110861E-2</c:v>
                </c:pt>
                <c:pt idx="2968">
                  <c:v>1.110938E-2</c:v>
                </c:pt>
                <c:pt idx="2969">
                  <c:v>1.1109880000000001E-2</c:v>
                </c:pt>
                <c:pt idx="2970">
                  <c:v>1.1109880000000001E-2</c:v>
                </c:pt>
                <c:pt idx="2971">
                  <c:v>1.1110490000000001E-2</c:v>
                </c:pt>
                <c:pt idx="2972">
                  <c:v>1.111154E-2</c:v>
                </c:pt>
                <c:pt idx="2973">
                  <c:v>1.11121E-2</c:v>
                </c:pt>
                <c:pt idx="2974">
                  <c:v>1.111315E-2</c:v>
                </c:pt>
                <c:pt idx="2975">
                  <c:v>1.111376E-2</c:v>
                </c:pt>
                <c:pt idx="2976">
                  <c:v>1.111376E-2</c:v>
                </c:pt>
                <c:pt idx="2977">
                  <c:v>1.111447E-2</c:v>
                </c:pt>
                <c:pt idx="2978">
                  <c:v>1.111519E-2</c:v>
                </c:pt>
                <c:pt idx="2979">
                  <c:v>1.1115969999999999E-2</c:v>
                </c:pt>
                <c:pt idx="2980">
                  <c:v>1.1116630000000001E-2</c:v>
                </c:pt>
                <c:pt idx="2981">
                  <c:v>1.111763E-2</c:v>
                </c:pt>
                <c:pt idx="2982">
                  <c:v>1.111763E-2</c:v>
                </c:pt>
                <c:pt idx="2983">
                  <c:v>1.111791E-2</c:v>
                </c:pt>
                <c:pt idx="2984">
                  <c:v>1.1118960000000001E-2</c:v>
                </c:pt>
                <c:pt idx="2985">
                  <c:v>1.1120120000000001E-2</c:v>
                </c:pt>
                <c:pt idx="2986">
                  <c:v>1.112084E-2</c:v>
                </c:pt>
                <c:pt idx="2987">
                  <c:v>1.112134E-2</c:v>
                </c:pt>
                <c:pt idx="2988">
                  <c:v>1.112134E-2</c:v>
                </c:pt>
                <c:pt idx="2989">
                  <c:v>1.1121829999999999E-2</c:v>
                </c:pt>
                <c:pt idx="2990">
                  <c:v>1.1122999999999999E-2</c:v>
                </c:pt>
                <c:pt idx="2991">
                  <c:v>1.112316E-2</c:v>
                </c:pt>
                <c:pt idx="2992">
                  <c:v>1.112432E-2</c:v>
                </c:pt>
                <c:pt idx="2993">
                  <c:v>1.112493E-2</c:v>
                </c:pt>
                <c:pt idx="2994">
                  <c:v>1.112493E-2</c:v>
                </c:pt>
                <c:pt idx="2995">
                  <c:v>1.1125319999999999E-2</c:v>
                </c:pt>
                <c:pt idx="2996">
                  <c:v>1.112587E-2</c:v>
                </c:pt>
                <c:pt idx="2997">
                  <c:v>1.112692E-2</c:v>
                </c:pt>
                <c:pt idx="2998">
                  <c:v>1.112759E-2</c:v>
                </c:pt>
                <c:pt idx="2999">
                  <c:v>1.1128310000000001E-2</c:v>
                </c:pt>
                <c:pt idx="3000">
                  <c:v>1.1128310000000001E-2</c:v>
                </c:pt>
                <c:pt idx="3001">
                  <c:v>1.112908E-2</c:v>
                </c:pt>
                <c:pt idx="3002">
                  <c:v>1.11298E-2</c:v>
                </c:pt>
                <c:pt idx="3003">
                  <c:v>1.113041E-2</c:v>
                </c:pt>
                <c:pt idx="3004">
                  <c:v>1.113141E-2</c:v>
                </c:pt>
                <c:pt idx="3005">
                  <c:v>1.113213E-2</c:v>
                </c:pt>
                <c:pt idx="3006">
                  <c:v>1.113213E-2</c:v>
                </c:pt>
                <c:pt idx="3007">
                  <c:v>1.1132960000000001E-2</c:v>
                </c:pt>
                <c:pt idx="3008">
                  <c:v>1.113362E-2</c:v>
                </c:pt>
                <c:pt idx="3009">
                  <c:v>1.11339E-2</c:v>
                </c:pt>
                <c:pt idx="3010">
                  <c:v>1.1135000000000001E-2</c:v>
                </c:pt>
                <c:pt idx="3011">
                  <c:v>1.1135610000000001E-2</c:v>
                </c:pt>
                <c:pt idx="3012">
                  <c:v>1.1135610000000001E-2</c:v>
                </c:pt>
                <c:pt idx="3013">
                  <c:v>1.113628E-2</c:v>
                </c:pt>
                <c:pt idx="3014">
                  <c:v>1.113711E-2</c:v>
                </c:pt>
                <c:pt idx="3015">
                  <c:v>1.1137940000000001E-2</c:v>
                </c:pt>
                <c:pt idx="3016">
                  <c:v>1.113888E-2</c:v>
                </c:pt>
                <c:pt idx="3017">
                  <c:v>1.1139369999999999E-2</c:v>
                </c:pt>
                <c:pt idx="3018">
                  <c:v>1.1139369999999999E-2</c:v>
                </c:pt>
                <c:pt idx="3019">
                  <c:v>1.1140199999999999E-2</c:v>
                </c:pt>
                <c:pt idx="3020">
                  <c:v>1.114065E-2</c:v>
                </c:pt>
                <c:pt idx="3021">
                  <c:v>1.11412E-2</c:v>
                </c:pt>
                <c:pt idx="3022">
                  <c:v>1.114186E-2</c:v>
                </c:pt>
                <c:pt idx="3023">
                  <c:v>1.114236E-2</c:v>
                </c:pt>
                <c:pt idx="3024">
                  <c:v>1.114236E-2</c:v>
                </c:pt>
                <c:pt idx="3025">
                  <c:v>1.1143470000000001E-2</c:v>
                </c:pt>
                <c:pt idx="3026">
                  <c:v>1.1144299999999999E-2</c:v>
                </c:pt>
                <c:pt idx="3027">
                  <c:v>1.1145240000000001E-2</c:v>
                </c:pt>
                <c:pt idx="3028">
                  <c:v>1.114629E-2</c:v>
                </c:pt>
                <c:pt idx="3029">
                  <c:v>1.1147010000000001E-2</c:v>
                </c:pt>
                <c:pt idx="3030">
                  <c:v>1.1147010000000001E-2</c:v>
                </c:pt>
                <c:pt idx="3031">
                  <c:v>1.114745E-2</c:v>
                </c:pt>
                <c:pt idx="3032">
                  <c:v>1.114856E-2</c:v>
                </c:pt>
                <c:pt idx="3033">
                  <c:v>1.1148949999999999E-2</c:v>
                </c:pt>
                <c:pt idx="3034">
                  <c:v>1.1149559999999999E-2</c:v>
                </c:pt>
                <c:pt idx="3035">
                  <c:v>1.1150220000000001E-2</c:v>
                </c:pt>
                <c:pt idx="3036">
                  <c:v>1.1150220000000001E-2</c:v>
                </c:pt>
                <c:pt idx="3037">
                  <c:v>1.1150500000000001E-2</c:v>
                </c:pt>
                <c:pt idx="3038">
                  <c:v>1.115144E-2</c:v>
                </c:pt>
                <c:pt idx="3039">
                  <c:v>1.115238E-2</c:v>
                </c:pt>
                <c:pt idx="3040">
                  <c:v>1.115332E-2</c:v>
                </c:pt>
                <c:pt idx="3041">
                  <c:v>1.1153980000000001E-2</c:v>
                </c:pt>
                <c:pt idx="3042">
                  <c:v>1.1153980000000001E-2</c:v>
                </c:pt>
                <c:pt idx="3043">
                  <c:v>1.115437E-2</c:v>
                </c:pt>
                <c:pt idx="3044">
                  <c:v>1.115526E-2</c:v>
                </c:pt>
                <c:pt idx="3045">
                  <c:v>1.115581E-2</c:v>
                </c:pt>
                <c:pt idx="3046">
                  <c:v>1.115625E-2</c:v>
                </c:pt>
                <c:pt idx="3047">
                  <c:v>1.1156859999999999E-2</c:v>
                </c:pt>
                <c:pt idx="3048">
                  <c:v>1.1156859999999999E-2</c:v>
                </c:pt>
                <c:pt idx="3049">
                  <c:v>1.1157800000000001E-2</c:v>
                </c:pt>
                <c:pt idx="3050">
                  <c:v>1.115874E-2</c:v>
                </c:pt>
                <c:pt idx="3051">
                  <c:v>1.1159240000000001E-2</c:v>
                </c:pt>
                <c:pt idx="3052">
                  <c:v>1.116001E-2</c:v>
                </c:pt>
                <c:pt idx="3053">
                  <c:v>1.1160949999999999E-2</c:v>
                </c:pt>
                <c:pt idx="3054">
                  <c:v>1.1160949999999999E-2</c:v>
                </c:pt>
                <c:pt idx="3055">
                  <c:v>1.116178E-2</c:v>
                </c:pt>
                <c:pt idx="3056">
                  <c:v>1.1162500000000001E-2</c:v>
                </c:pt>
                <c:pt idx="3057">
                  <c:v>1.116311E-2</c:v>
                </c:pt>
                <c:pt idx="3058">
                  <c:v>1.1163670000000001E-2</c:v>
                </c:pt>
                <c:pt idx="3059">
                  <c:v>1.116411E-2</c:v>
                </c:pt>
                <c:pt idx="3060">
                  <c:v>1.116411E-2</c:v>
                </c:pt>
                <c:pt idx="3061">
                  <c:v>1.116499E-2</c:v>
                </c:pt>
                <c:pt idx="3062">
                  <c:v>1.116588E-2</c:v>
                </c:pt>
                <c:pt idx="3063">
                  <c:v>1.1166270000000001E-2</c:v>
                </c:pt>
                <c:pt idx="3064">
                  <c:v>1.116676E-2</c:v>
                </c:pt>
                <c:pt idx="3065">
                  <c:v>1.116732E-2</c:v>
                </c:pt>
                <c:pt idx="3066">
                  <c:v>1.116732E-2</c:v>
                </c:pt>
                <c:pt idx="3067">
                  <c:v>1.1168539999999999E-2</c:v>
                </c:pt>
                <c:pt idx="3068">
                  <c:v>1.116925E-2</c:v>
                </c:pt>
                <c:pt idx="3069">
                  <c:v>1.116997E-2</c:v>
                </c:pt>
                <c:pt idx="3070">
                  <c:v>1.117042E-2</c:v>
                </c:pt>
                <c:pt idx="3071">
                  <c:v>1.1170970000000001E-2</c:v>
                </c:pt>
                <c:pt idx="3072">
                  <c:v>1.1170970000000001E-2</c:v>
                </c:pt>
                <c:pt idx="3073">
                  <c:v>1.117202E-2</c:v>
                </c:pt>
                <c:pt idx="3074">
                  <c:v>1.1172629999999999E-2</c:v>
                </c:pt>
                <c:pt idx="3075">
                  <c:v>1.1172909999999999E-2</c:v>
                </c:pt>
                <c:pt idx="3076">
                  <c:v>1.117396E-2</c:v>
                </c:pt>
                <c:pt idx="3077">
                  <c:v>1.117457E-2</c:v>
                </c:pt>
                <c:pt idx="3078">
                  <c:v>1.117457E-2</c:v>
                </c:pt>
                <c:pt idx="3079">
                  <c:v>1.117512E-2</c:v>
                </c:pt>
                <c:pt idx="3080">
                  <c:v>1.1175839999999999E-2</c:v>
                </c:pt>
                <c:pt idx="3081">
                  <c:v>1.1176500000000001E-2</c:v>
                </c:pt>
                <c:pt idx="3082">
                  <c:v>1.11775E-2</c:v>
                </c:pt>
                <c:pt idx="3083">
                  <c:v>1.1178159999999999E-2</c:v>
                </c:pt>
                <c:pt idx="3084">
                  <c:v>1.1178159999999999E-2</c:v>
                </c:pt>
                <c:pt idx="3085">
                  <c:v>1.117894E-2</c:v>
                </c:pt>
                <c:pt idx="3086">
                  <c:v>1.117955E-2</c:v>
                </c:pt>
                <c:pt idx="3087">
                  <c:v>1.1180320000000001E-2</c:v>
                </c:pt>
                <c:pt idx="3088">
                  <c:v>1.118093E-2</c:v>
                </c:pt>
                <c:pt idx="3089">
                  <c:v>1.118159E-2</c:v>
                </c:pt>
                <c:pt idx="3090">
                  <c:v>1.118159E-2</c:v>
                </c:pt>
                <c:pt idx="3091">
                  <c:v>1.118187E-2</c:v>
                </c:pt>
                <c:pt idx="3092">
                  <c:v>1.1182869999999999E-2</c:v>
                </c:pt>
                <c:pt idx="3093">
                  <c:v>1.1183480000000001E-2</c:v>
                </c:pt>
                <c:pt idx="3094">
                  <c:v>1.1184639999999999E-2</c:v>
                </c:pt>
                <c:pt idx="3095">
                  <c:v>1.1185189999999999E-2</c:v>
                </c:pt>
                <c:pt idx="3096">
                  <c:v>1.1185189999999999E-2</c:v>
                </c:pt>
                <c:pt idx="3097">
                  <c:v>1.118591E-2</c:v>
                </c:pt>
                <c:pt idx="3098">
                  <c:v>1.118652E-2</c:v>
                </c:pt>
                <c:pt idx="3099">
                  <c:v>1.118718E-2</c:v>
                </c:pt>
                <c:pt idx="3100">
                  <c:v>1.118763E-2</c:v>
                </c:pt>
                <c:pt idx="3101">
                  <c:v>1.118851E-2</c:v>
                </c:pt>
                <c:pt idx="3102">
                  <c:v>1.118851E-2</c:v>
                </c:pt>
                <c:pt idx="3103">
                  <c:v>1.1189060000000001E-2</c:v>
                </c:pt>
                <c:pt idx="3104">
                  <c:v>1.118978E-2</c:v>
                </c:pt>
                <c:pt idx="3105">
                  <c:v>1.119056E-2</c:v>
                </c:pt>
                <c:pt idx="3106">
                  <c:v>1.119095E-2</c:v>
                </c:pt>
                <c:pt idx="3107">
                  <c:v>1.119211E-2</c:v>
                </c:pt>
                <c:pt idx="3108">
                  <c:v>1.119211E-2</c:v>
                </c:pt>
                <c:pt idx="3109">
                  <c:v>1.119238E-2</c:v>
                </c:pt>
                <c:pt idx="3110">
                  <c:v>1.119266E-2</c:v>
                </c:pt>
                <c:pt idx="3111">
                  <c:v>1.1193379999999999E-2</c:v>
                </c:pt>
                <c:pt idx="3112">
                  <c:v>1.1194539999999999E-2</c:v>
                </c:pt>
                <c:pt idx="3113">
                  <c:v>1.1195210000000001E-2</c:v>
                </c:pt>
                <c:pt idx="3114">
                  <c:v>1.1195210000000001E-2</c:v>
                </c:pt>
                <c:pt idx="3115">
                  <c:v>1.119537E-2</c:v>
                </c:pt>
                <c:pt idx="3116">
                  <c:v>1.1196370000000001E-2</c:v>
                </c:pt>
                <c:pt idx="3117">
                  <c:v>1.1196920000000001E-2</c:v>
                </c:pt>
                <c:pt idx="3118">
                  <c:v>1.119759E-2</c:v>
                </c:pt>
                <c:pt idx="3119">
                  <c:v>1.119825E-2</c:v>
                </c:pt>
                <c:pt idx="3120">
                  <c:v>1.119825E-2</c:v>
                </c:pt>
                <c:pt idx="3121">
                  <c:v>1.119875E-2</c:v>
                </c:pt>
                <c:pt idx="3122">
                  <c:v>1.119936E-2</c:v>
                </c:pt>
                <c:pt idx="3123">
                  <c:v>1.119996E-2</c:v>
                </c:pt>
                <c:pt idx="3124">
                  <c:v>1.120091E-2</c:v>
                </c:pt>
                <c:pt idx="3125">
                  <c:v>1.1201239999999999E-2</c:v>
                </c:pt>
                <c:pt idx="3126">
                  <c:v>1.1201239999999999E-2</c:v>
                </c:pt>
                <c:pt idx="3127">
                  <c:v>1.1202230000000001E-2</c:v>
                </c:pt>
                <c:pt idx="3128">
                  <c:v>1.120262E-2</c:v>
                </c:pt>
                <c:pt idx="3129">
                  <c:v>1.120317E-2</c:v>
                </c:pt>
                <c:pt idx="3130">
                  <c:v>1.1204230000000001E-2</c:v>
                </c:pt>
                <c:pt idx="3131">
                  <c:v>1.120439E-2</c:v>
                </c:pt>
                <c:pt idx="3132">
                  <c:v>1.120439E-2</c:v>
                </c:pt>
                <c:pt idx="3133">
                  <c:v>1.1205440000000001E-2</c:v>
                </c:pt>
                <c:pt idx="3134">
                  <c:v>1.1205659999999999E-2</c:v>
                </c:pt>
                <c:pt idx="3135">
                  <c:v>1.120644E-2</c:v>
                </c:pt>
                <c:pt idx="3136">
                  <c:v>1.120727E-2</c:v>
                </c:pt>
                <c:pt idx="3137">
                  <c:v>1.120782E-2</c:v>
                </c:pt>
                <c:pt idx="3138">
                  <c:v>1.120782E-2</c:v>
                </c:pt>
                <c:pt idx="3139">
                  <c:v>1.1208320000000001E-2</c:v>
                </c:pt>
                <c:pt idx="3140">
                  <c:v>1.1209149999999999E-2</c:v>
                </c:pt>
                <c:pt idx="3141">
                  <c:v>1.120954E-2</c:v>
                </c:pt>
                <c:pt idx="3142">
                  <c:v>1.1210370000000001E-2</c:v>
                </c:pt>
                <c:pt idx="3143">
                  <c:v>1.121087E-2</c:v>
                </c:pt>
                <c:pt idx="3144">
                  <c:v>1.121087E-2</c:v>
                </c:pt>
                <c:pt idx="3145">
                  <c:v>1.1211580000000001E-2</c:v>
                </c:pt>
                <c:pt idx="3146">
                  <c:v>1.121225E-2</c:v>
                </c:pt>
                <c:pt idx="3147">
                  <c:v>1.121291E-2</c:v>
                </c:pt>
                <c:pt idx="3148">
                  <c:v>1.1213300000000001E-2</c:v>
                </c:pt>
                <c:pt idx="3149">
                  <c:v>1.1214129999999999E-2</c:v>
                </c:pt>
                <c:pt idx="3150">
                  <c:v>1.1214129999999999E-2</c:v>
                </c:pt>
                <c:pt idx="3151">
                  <c:v>1.1214679999999999E-2</c:v>
                </c:pt>
                <c:pt idx="3152">
                  <c:v>1.1215019999999999E-2</c:v>
                </c:pt>
                <c:pt idx="3153">
                  <c:v>1.12164E-2</c:v>
                </c:pt>
                <c:pt idx="3154">
                  <c:v>1.121684E-2</c:v>
                </c:pt>
                <c:pt idx="3155">
                  <c:v>1.121728E-2</c:v>
                </c:pt>
                <c:pt idx="3156">
                  <c:v>1.121728E-2</c:v>
                </c:pt>
                <c:pt idx="3157">
                  <c:v>1.121784E-2</c:v>
                </c:pt>
                <c:pt idx="3158">
                  <c:v>1.121834E-2</c:v>
                </c:pt>
                <c:pt idx="3159">
                  <c:v>1.121889E-2</c:v>
                </c:pt>
                <c:pt idx="3160">
                  <c:v>1.1219720000000001E-2</c:v>
                </c:pt>
                <c:pt idx="3161">
                  <c:v>1.1220330000000001E-2</c:v>
                </c:pt>
                <c:pt idx="3162">
                  <c:v>1.1220330000000001E-2</c:v>
                </c:pt>
                <c:pt idx="3163">
                  <c:v>1.1221099999999999E-2</c:v>
                </c:pt>
                <c:pt idx="3164">
                  <c:v>1.1221709999999999E-2</c:v>
                </c:pt>
                <c:pt idx="3165">
                  <c:v>1.122221E-2</c:v>
                </c:pt>
                <c:pt idx="3166">
                  <c:v>1.122298E-2</c:v>
                </c:pt>
                <c:pt idx="3167">
                  <c:v>1.122343E-2</c:v>
                </c:pt>
                <c:pt idx="3168">
                  <c:v>1.122343E-2</c:v>
                </c:pt>
                <c:pt idx="3169">
                  <c:v>1.1224420000000001E-2</c:v>
                </c:pt>
                <c:pt idx="3170">
                  <c:v>1.122459E-2</c:v>
                </c:pt>
                <c:pt idx="3171">
                  <c:v>1.1225250000000001E-2</c:v>
                </c:pt>
                <c:pt idx="3172">
                  <c:v>1.122603E-2</c:v>
                </c:pt>
                <c:pt idx="3173">
                  <c:v>1.1226470000000001E-2</c:v>
                </c:pt>
                <c:pt idx="3174">
                  <c:v>1.1226470000000001E-2</c:v>
                </c:pt>
                <c:pt idx="3175">
                  <c:v>1.1227239999999999E-2</c:v>
                </c:pt>
                <c:pt idx="3176">
                  <c:v>1.12278E-2</c:v>
                </c:pt>
                <c:pt idx="3177">
                  <c:v>1.122824E-2</c:v>
                </c:pt>
                <c:pt idx="3178">
                  <c:v>1.12289E-2</c:v>
                </c:pt>
                <c:pt idx="3179">
                  <c:v>1.122918E-2</c:v>
                </c:pt>
                <c:pt idx="3180">
                  <c:v>1.122918E-2</c:v>
                </c:pt>
                <c:pt idx="3181">
                  <c:v>1.123001E-2</c:v>
                </c:pt>
                <c:pt idx="3182">
                  <c:v>1.1230510000000001E-2</c:v>
                </c:pt>
                <c:pt idx="3183">
                  <c:v>1.1231059999999999E-2</c:v>
                </c:pt>
                <c:pt idx="3184">
                  <c:v>1.1231730000000001E-2</c:v>
                </c:pt>
                <c:pt idx="3185">
                  <c:v>1.123233E-2</c:v>
                </c:pt>
                <c:pt idx="3186">
                  <c:v>1.123233E-2</c:v>
                </c:pt>
                <c:pt idx="3187">
                  <c:v>1.1233E-2</c:v>
                </c:pt>
                <c:pt idx="3188">
                  <c:v>1.123361E-2</c:v>
                </c:pt>
                <c:pt idx="3189">
                  <c:v>1.123422E-2</c:v>
                </c:pt>
                <c:pt idx="3190">
                  <c:v>1.1234940000000001E-2</c:v>
                </c:pt>
                <c:pt idx="3191">
                  <c:v>1.1235770000000001E-2</c:v>
                </c:pt>
                <c:pt idx="3192">
                  <c:v>1.1235770000000001E-2</c:v>
                </c:pt>
                <c:pt idx="3193">
                  <c:v>1.123626E-2</c:v>
                </c:pt>
                <c:pt idx="3194">
                  <c:v>1.1236869999999999E-2</c:v>
                </c:pt>
                <c:pt idx="3195">
                  <c:v>1.123731E-2</c:v>
                </c:pt>
                <c:pt idx="3196">
                  <c:v>1.1238089999999999E-2</c:v>
                </c:pt>
                <c:pt idx="3197">
                  <c:v>1.1238369999999999E-2</c:v>
                </c:pt>
                <c:pt idx="3198">
                  <c:v>1.1238369999999999E-2</c:v>
                </c:pt>
                <c:pt idx="3199">
                  <c:v>1.123914E-2</c:v>
                </c:pt>
                <c:pt idx="3200">
                  <c:v>1.123969E-2</c:v>
                </c:pt>
                <c:pt idx="3201">
                  <c:v>1.1240470000000001E-2</c:v>
                </c:pt>
                <c:pt idx="3202">
                  <c:v>1.1240750000000001E-2</c:v>
                </c:pt>
                <c:pt idx="3203">
                  <c:v>1.1241579999999999E-2</c:v>
                </c:pt>
                <c:pt idx="3204">
                  <c:v>1.1241579999999999E-2</c:v>
                </c:pt>
                <c:pt idx="3205">
                  <c:v>1.124196E-2</c:v>
                </c:pt>
                <c:pt idx="3206">
                  <c:v>1.1242790000000001E-2</c:v>
                </c:pt>
                <c:pt idx="3207">
                  <c:v>1.1243070000000001E-2</c:v>
                </c:pt>
                <c:pt idx="3208">
                  <c:v>1.1243950000000001E-2</c:v>
                </c:pt>
                <c:pt idx="3209">
                  <c:v>1.124445E-2</c:v>
                </c:pt>
                <c:pt idx="3210">
                  <c:v>1.124445E-2</c:v>
                </c:pt>
                <c:pt idx="3211">
                  <c:v>1.1245059999999999E-2</c:v>
                </c:pt>
                <c:pt idx="3212">
                  <c:v>1.1245389999999999E-2</c:v>
                </c:pt>
                <c:pt idx="3213">
                  <c:v>1.1245949999999999E-2</c:v>
                </c:pt>
                <c:pt idx="3214">
                  <c:v>1.124678E-2</c:v>
                </c:pt>
                <c:pt idx="3215">
                  <c:v>1.1246610000000001E-2</c:v>
                </c:pt>
                <c:pt idx="3216">
                  <c:v>1.124788E-2</c:v>
                </c:pt>
                <c:pt idx="3217">
                  <c:v>1.124788E-2</c:v>
                </c:pt>
                <c:pt idx="3218">
                  <c:v>1.1248380000000001E-2</c:v>
                </c:pt>
                <c:pt idx="3219">
                  <c:v>1.124899E-2</c:v>
                </c:pt>
                <c:pt idx="3220">
                  <c:v>1.124938E-2</c:v>
                </c:pt>
                <c:pt idx="3221">
                  <c:v>1.1250100000000001E-2</c:v>
                </c:pt>
                <c:pt idx="3222">
                  <c:v>1.125054E-2</c:v>
                </c:pt>
                <c:pt idx="3223">
                  <c:v>1.125054E-2</c:v>
                </c:pt>
                <c:pt idx="3224">
                  <c:v>1.125109E-2</c:v>
                </c:pt>
                <c:pt idx="3225">
                  <c:v>1.125176E-2</c:v>
                </c:pt>
                <c:pt idx="3226">
                  <c:v>1.1252369999999999E-2</c:v>
                </c:pt>
                <c:pt idx="3227">
                  <c:v>1.125308E-2</c:v>
                </c:pt>
                <c:pt idx="3228">
                  <c:v>1.125336E-2</c:v>
                </c:pt>
                <c:pt idx="3229">
                  <c:v>1.125336E-2</c:v>
                </c:pt>
                <c:pt idx="3230">
                  <c:v>1.125425E-2</c:v>
                </c:pt>
                <c:pt idx="3231">
                  <c:v>1.125513E-2</c:v>
                </c:pt>
                <c:pt idx="3232">
                  <c:v>1.125546E-2</c:v>
                </c:pt>
                <c:pt idx="3233">
                  <c:v>1.125602E-2</c:v>
                </c:pt>
                <c:pt idx="3234">
                  <c:v>1.125635E-2</c:v>
                </c:pt>
                <c:pt idx="3235">
                  <c:v>1.125635E-2</c:v>
                </c:pt>
                <c:pt idx="3236">
                  <c:v>1.1257069999999999E-2</c:v>
                </c:pt>
                <c:pt idx="3237">
                  <c:v>1.125757E-2</c:v>
                </c:pt>
                <c:pt idx="3238">
                  <c:v>1.1258010000000001E-2</c:v>
                </c:pt>
                <c:pt idx="3239">
                  <c:v>1.1258229999999999E-2</c:v>
                </c:pt>
                <c:pt idx="3240">
                  <c:v>1.1258229999999999E-2</c:v>
                </c:pt>
                <c:pt idx="3241">
                  <c:v>1.125928E-2</c:v>
                </c:pt>
                <c:pt idx="3242">
                  <c:v>1.1259389999999999E-2</c:v>
                </c:pt>
                <c:pt idx="3243">
                  <c:v>1.1259999999999999E-2</c:v>
                </c:pt>
                <c:pt idx="3244">
                  <c:v>1.1260829999999999E-2</c:v>
                </c:pt>
                <c:pt idx="3245">
                  <c:v>1.1261500000000001E-2</c:v>
                </c:pt>
                <c:pt idx="3246">
                  <c:v>1.126194E-2</c:v>
                </c:pt>
                <c:pt idx="3247">
                  <c:v>1.126194E-2</c:v>
                </c:pt>
                <c:pt idx="3248">
                  <c:v>1.126255E-2</c:v>
                </c:pt>
                <c:pt idx="3249">
                  <c:v>1.126304E-2</c:v>
                </c:pt>
                <c:pt idx="3250">
                  <c:v>1.1263759999999999E-2</c:v>
                </c:pt>
                <c:pt idx="3251">
                  <c:v>1.126432E-2</c:v>
                </c:pt>
                <c:pt idx="3252">
                  <c:v>1.126476E-2</c:v>
                </c:pt>
                <c:pt idx="3253">
                  <c:v>1.126476E-2</c:v>
                </c:pt>
                <c:pt idx="3254">
                  <c:v>1.126565E-2</c:v>
                </c:pt>
                <c:pt idx="3255">
                  <c:v>1.12657E-2</c:v>
                </c:pt>
                <c:pt idx="3256">
                  <c:v>1.126636E-2</c:v>
                </c:pt>
                <c:pt idx="3257">
                  <c:v>1.126692E-2</c:v>
                </c:pt>
                <c:pt idx="3258">
                  <c:v>1.126769E-2</c:v>
                </c:pt>
                <c:pt idx="3259">
                  <c:v>1.126769E-2</c:v>
                </c:pt>
                <c:pt idx="3260">
                  <c:v>1.126797E-2</c:v>
                </c:pt>
                <c:pt idx="3261">
                  <c:v>1.12683E-2</c:v>
                </c:pt>
                <c:pt idx="3262">
                  <c:v>1.126885E-2</c:v>
                </c:pt>
                <c:pt idx="3263">
                  <c:v>1.126957E-2</c:v>
                </c:pt>
                <c:pt idx="3264">
                  <c:v>1.1270240000000001E-2</c:v>
                </c:pt>
                <c:pt idx="3265">
                  <c:v>1.1270240000000001E-2</c:v>
                </c:pt>
                <c:pt idx="3266">
                  <c:v>1.1270789999999999E-2</c:v>
                </c:pt>
                <c:pt idx="3267">
                  <c:v>1.127157E-2</c:v>
                </c:pt>
                <c:pt idx="3268">
                  <c:v>1.127212E-2</c:v>
                </c:pt>
                <c:pt idx="3269">
                  <c:v>1.1272559999999999E-2</c:v>
                </c:pt>
                <c:pt idx="3270">
                  <c:v>1.127295E-2</c:v>
                </c:pt>
                <c:pt idx="3271">
                  <c:v>1.127295E-2</c:v>
                </c:pt>
                <c:pt idx="3272">
                  <c:v>1.127328E-2</c:v>
                </c:pt>
                <c:pt idx="3273">
                  <c:v>1.127417E-2</c:v>
                </c:pt>
                <c:pt idx="3274">
                  <c:v>1.1275E-2</c:v>
                </c:pt>
                <c:pt idx="3275">
                  <c:v>1.1274940000000001E-2</c:v>
                </c:pt>
                <c:pt idx="3276">
                  <c:v>1.127561E-2</c:v>
                </c:pt>
                <c:pt idx="3277">
                  <c:v>1.127561E-2</c:v>
                </c:pt>
                <c:pt idx="3278">
                  <c:v>1.127616E-2</c:v>
                </c:pt>
                <c:pt idx="3279">
                  <c:v>1.1276990000000001E-2</c:v>
                </c:pt>
                <c:pt idx="3280">
                  <c:v>1.127743E-2</c:v>
                </c:pt>
                <c:pt idx="3281">
                  <c:v>1.127821E-2</c:v>
                </c:pt>
                <c:pt idx="3282">
                  <c:v>1.127848E-2</c:v>
                </c:pt>
                <c:pt idx="3283">
                  <c:v>1.127848E-2</c:v>
                </c:pt>
                <c:pt idx="3284">
                  <c:v>1.1279040000000001E-2</c:v>
                </c:pt>
                <c:pt idx="3285">
                  <c:v>1.12797E-2</c:v>
                </c:pt>
                <c:pt idx="3286">
                  <c:v>1.1280139999999999E-2</c:v>
                </c:pt>
                <c:pt idx="3287">
                  <c:v>1.128081E-2</c:v>
                </c:pt>
                <c:pt idx="3288">
                  <c:v>1.1281360000000001E-2</c:v>
                </c:pt>
                <c:pt idx="3289">
                  <c:v>1.1281360000000001E-2</c:v>
                </c:pt>
                <c:pt idx="3290">
                  <c:v>1.128175E-2</c:v>
                </c:pt>
                <c:pt idx="3291">
                  <c:v>1.128263E-2</c:v>
                </c:pt>
                <c:pt idx="3292">
                  <c:v>1.1282739999999999E-2</c:v>
                </c:pt>
                <c:pt idx="3293">
                  <c:v>1.1283680000000001E-2</c:v>
                </c:pt>
                <c:pt idx="3294">
                  <c:v>1.12844E-2</c:v>
                </c:pt>
                <c:pt idx="3295">
                  <c:v>1.12844E-2</c:v>
                </c:pt>
                <c:pt idx="3296">
                  <c:v>1.128468E-2</c:v>
                </c:pt>
                <c:pt idx="3297">
                  <c:v>1.128534E-2</c:v>
                </c:pt>
                <c:pt idx="3298">
                  <c:v>1.1285679999999999E-2</c:v>
                </c:pt>
                <c:pt idx="3299">
                  <c:v>1.128612E-2</c:v>
                </c:pt>
                <c:pt idx="3300">
                  <c:v>1.1286839999999999E-2</c:v>
                </c:pt>
                <c:pt idx="3301">
                  <c:v>1.1286839999999999E-2</c:v>
                </c:pt>
                <c:pt idx="3302">
                  <c:v>1.128728E-2</c:v>
                </c:pt>
                <c:pt idx="3303">
                  <c:v>1.1287999999999999E-2</c:v>
                </c:pt>
                <c:pt idx="3304">
                  <c:v>1.1288889999999999E-2</c:v>
                </c:pt>
                <c:pt idx="3305">
                  <c:v>1.1289E-2</c:v>
                </c:pt>
                <c:pt idx="3306">
                  <c:v>1.1289830000000001E-2</c:v>
                </c:pt>
                <c:pt idx="3307">
                  <c:v>1.1289830000000001E-2</c:v>
                </c:pt>
                <c:pt idx="3308">
                  <c:v>1.129049E-2</c:v>
                </c:pt>
                <c:pt idx="3309">
                  <c:v>1.12911E-2</c:v>
                </c:pt>
                <c:pt idx="3310">
                  <c:v>1.129138E-2</c:v>
                </c:pt>
                <c:pt idx="3311">
                  <c:v>1.129226E-2</c:v>
                </c:pt>
                <c:pt idx="3312">
                  <c:v>1.129232E-2</c:v>
                </c:pt>
                <c:pt idx="3313">
                  <c:v>1.129232E-2</c:v>
                </c:pt>
                <c:pt idx="3314">
                  <c:v>1.129309E-2</c:v>
                </c:pt>
                <c:pt idx="3315">
                  <c:v>1.1293640000000001E-2</c:v>
                </c:pt>
                <c:pt idx="3316">
                  <c:v>1.129381E-2</c:v>
                </c:pt>
                <c:pt idx="3317">
                  <c:v>1.129486E-2</c:v>
                </c:pt>
                <c:pt idx="3318">
                  <c:v>1.1295360000000001E-2</c:v>
                </c:pt>
                <c:pt idx="3319">
                  <c:v>1.1295360000000001E-2</c:v>
                </c:pt>
                <c:pt idx="3320">
                  <c:v>1.1295909999999999E-2</c:v>
                </c:pt>
                <c:pt idx="3321">
                  <c:v>1.129613E-2</c:v>
                </c:pt>
                <c:pt idx="3322">
                  <c:v>1.1296469999999999E-2</c:v>
                </c:pt>
                <c:pt idx="3323">
                  <c:v>1.129752E-2</c:v>
                </c:pt>
                <c:pt idx="3324">
                  <c:v>1.12979E-2</c:v>
                </c:pt>
                <c:pt idx="3325">
                  <c:v>1.12979E-2</c:v>
                </c:pt>
                <c:pt idx="3326">
                  <c:v>1.129846E-2</c:v>
                </c:pt>
                <c:pt idx="3327">
                  <c:v>1.129934E-2</c:v>
                </c:pt>
                <c:pt idx="3328">
                  <c:v>1.1299450000000001E-2</c:v>
                </c:pt>
                <c:pt idx="3329">
                  <c:v>1.1299790000000001E-2</c:v>
                </c:pt>
                <c:pt idx="3330">
                  <c:v>1.130078E-2</c:v>
                </c:pt>
                <c:pt idx="3331">
                  <c:v>1.130078E-2</c:v>
                </c:pt>
                <c:pt idx="3332">
                  <c:v>1.1301E-2</c:v>
                </c:pt>
                <c:pt idx="3333">
                  <c:v>1.130161E-2</c:v>
                </c:pt>
                <c:pt idx="3334">
                  <c:v>1.13025E-2</c:v>
                </c:pt>
                <c:pt idx="3335">
                  <c:v>1.130272E-2</c:v>
                </c:pt>
                <c:pt idx="3336">
                  <c:v>1.1303489999999999E-2</c:v>
                </c:pt>
                <c:pt idx="3337">
                  <c:v>1.1303489999999999E-2</c:v>
                </c:pt>
                <c:pt idx="3338">
                  <c:v>1.130399E-2</c:v>
                </c:pt>
                <c:pt idx="3339">
                  <c:v>1.130432E-2</c:v>
                </c:pt>
                <c:pt idx="3340">
                  <c:v>1.130477E-2</c:v>
                </c:pt>
                <c:pt idx="3341">
                  <c:v>1.1305259999999999E-2</c:v>
                </c:pt>
                <c:pt idx="3342">
                  <c:v>1.130571E-2</c:v>
                </c:pt>
                <c:pt idx="3343">
                  <c:v>1.130571E-2</c:v>
                </c:pt>
                <c:pt idx="3344">
                  <c:v>1.1306149999999999E-2</c:v>
                </c:pt>
                <c:pt idx="3345">
                  <c:v>1.13072E-2</c:v>
                </c:pt>
                <c:pt idx="3346">
                  <c:v>1.130753E-2</c:v>
                </c:pt>
                <c:pt idx="3347">
                  <c:v>1.130798E-2</c:v>
                </c:pt>
                <c:pt idx="3348">
                  <c:v>1.130842E-2</c:v>
                </c:pt>
                <c:pt idx="3349">
                  <c:v>1.130842E-2</c:v>
                </c:pt>
                <c:pt idx="3350">
                  <c:v>1.1309079999999999E-2</c:v>
                </c:pt>
                <c:pt idx="3351">
                  <c:v>1.13098E-2</c:v>
                </c:pt>
                <c:pt idx="3352">
                  <c:v>1.131035E-2</c:v>
                </c:pt>
                <c:pt idx="3353">
                  <c:v>1.131047E-2</c:v>
                </c:pt>
                <c:pt idx="3354">
                  <c:v>1.13113E-2</c:v>
                </c:pt>
                <c:pt idx="3355">
                  <c:v>1.13113E-2</c:v>
                </c:pt>
                <c:pt idx="3356">
                  <c:v>1.131163E-2</c:v>
                </c:pt>
                <c:pt idx="3357">
                  <c:v>1.131218E-2</c:v>
                </c:pt>
                <c:pt idx="3358">
                  <c:v>1.131246E-2</c:v>
                </c:pt>
                <c:pt idx="3359">
                  <c:v>1.131307E-2</c:v>
                </c:pt>
                <c:pt idx="3360">
                  <c:v>1.131356E-2</c:v>
                </c:pt>
                <c:pt idx="3361">
                  <c:v>1.131356E-2</c:v>
                </c:pt>
                <c:pt idx="3362">
                  <c:v>1.131412E-2</c:v>
                </c:pt>
                <c:pt idx="3363">
                  <c:v>1.1314279999999999E-2</c:v>
                </c:pt>
                <c:pt idx="3364">
                  <c:v>1.1314670000000001E-2</c:v>
                </c:pt>
                <c:pt idx="3365">
                  <c:v>1.1315830000000001E-2</c:v>
                </c:pt>
                <c:pt idx="3366">
                  <c:v>1.131616E-2</c:v>
                </c:pt>
                <c:pt idx="3367">
                  <c:v>1.131616E-2</c:v>
                </c:pt>
                <c:pt idx="3368">
                  <c:v>1.131622E-2</c:v>
                </c:pt>
                <c:pt idx="3369">
                  <c:v>1.1317270000000001E-2</c:v>
                </c:pt>
                <c:pt idx="3370">
                  <c:v>1.131744E-2</c:v>
                </c:pt>
                <c:pt idx="3371">
                  <c:v>1.131805E-2</c:v>
                </c:pt>
                <c:pt idx="3372">
                  <c:v>1.1318430000000001E-2</c:v>
                </c:pt>
                <c:pt idx="3373">
                  <c:v>1.1318430000000001E-2</c:v>
                </c:pt>
                <c:pt idx="3374">
                  <c:v>1.1319320000000001E-2</c:v>
                </c:pt>
                <c:pt idx="3375">
                  <c:v>1.131948E-2</c:v>
                </c:pt>
                <c:pt idx="3376">
                  <c:v>1.131982E-2</c:v>
                </c:pt>
                <c:pt idx="3377">
                  <c:v>1.13207E-2</c:v>
                </c:pt>
                <c:pt idx="3378">
                  <c:v>1.132092E-2</c:v>
                </c:pt>
                <c:pt idx="3379">
                  <c:v>1.132092E-2</c:v>
                </c:pt>
                <c:pt idx="3380">
                  <c:v>1.132142E-2</c:v>
                </c:pt>
                <c:pt idx="3381">
                  <c:v>1.132242E-2</c:v>
                </c:pt>
                <c:pt idx="3382">
                  <c:v>1.1322860000000001E-2</c:v>
                </c:pt>
                <c:pt idx="3383">
                  <c:v>1.13233E-2</c:v>
                </c:pt>
                <c:pt idx="3384">
                  <c:v>1.1323969999999999E-2</c:v>
                </c:pt>
                <c:pt idx="3385">
                  <c:v>1.1323969999999999E-2</c:v>
                </c:pt>
                <c:pt idx="3386">
                  <c:v>1.1324239999999999E-2</c:v>
                </c:pt>
                <c:pt idx="3387">
                  <c:v>1.132463E-2</c:v>
                </c:pt>
                <c:pt idx="3388">
                  <c:v>1.1325180000000001E-2</c:v>
                </c:pt>
                <c:pt idx="3389">
                  <c:v>1.132552E-2</c:v>
                </c:pt>
                <c:pt idx="3390">
                  <c:v>1.132612E-2</c:v>
                </c:pt>
                <c:pt idx="3391">
                  <c:v>1.132612E-2</c:v>
                </c:pt>
                <c:pt idx="3392">
                  <c:v>1.1326839999999999E-2</c:v>
                </c:pt>
                <c:pt idx="3393">
                  <c:v>1.132712E-2</c:v>
                </c:pt>
                <c:pt idx="3394">
                  <c:v>1.132734E-2</c:v>
                </c:pt>
                <c:pt idx="3395">
                  <c:v>1.1327729999999999E-2</c:v>
                </c:pt>
                <c:pt idx="3396">
                  <c:v>1.132823E-2</c:v>
                </c:pt>
                <c:pt idx="3397">
                  <c:v>1.132823E-2</c:v>
                </c:pt>
                <c:pt idx="3398">
                  <c:v>1.1328889999999999E-2</c:v>
                </c:pt>
                <c:pt idx="3399">
                  <c:v>1.132961E-2</c:v>
                </c:pt>
                <c:pt idx="3400">
                  <c:v>1.132989E-2</c:v>
                </c:pt>
                <c:pt idx="3401">
                  <c:v>1.1330659999999999E-2</c:v>
                </c:pt>
                <c:pt idx="3402">
                  <c:v>1.1331269999999999E-2</c:v>
                </c:pt>
                <c:pt idx="3403">
                  <c:v>1.1331269999999999E-2</c:v>
                </c:pt>
                <c:pt idx="3404">
                  <c:v>1.133171E-2</c:v>
                </c:pt>
                <c:pt idx="3405">
                  <c:v>1.1332160000000001E-2</c:v>
                </c:pt>
                <c:pt idx="3406">
                  <c:v>1.133238E-2</c:v>
                </c:pt>
                <c:pt idx="3407">
                  <c:v>1.133288E-2</c:v>
                </c:pt>
                <c:pt idx="3408">
                  <c:v>1.1333040000000001E-2</c:v>
                </c:pt>
                <c:pt idx="3409">
                  <c:v>1.1333040000000001E-2</c:v>
                </c:pt>
                <c:pt idx="3410">
                  <c:v>1.133409E-2</c:v>
                </c:pt>
                <c:pt idx="3411">
                  <c:v>1.133442E-2</c:v>
                </c:pt>
                <c:pt idx="3412">
                  <c:v>1.1334810000000001E-2</c:v>
                </c:pt>
                <c:pt idx="3413">
                  <c:v>1.133548E-2</c:v>
                </c:pt>
                <c:pt idx="3414">
                  <c:v>1.133581E-2</c:v>
                </c:pt>
                <c:pt idx="3415">
                  <c:v>1.133581E-2</c:v>
                </c:pt>
                <c:pt idx="3416">
                  <c:v>1.133642E-2</c:v>
                </c:pt>
                <c:pt idx="3417">
                  <c:v>1.133669E-2</c:v>
                </c:pt>
                <c:pt idx="3418">
                  <c:v>1.1337079999999999E-2</c:v>
                </c:pt>
                <c:pt idx="3419">
                  <c:v>1.13378E-2</c:v>
                </c:pt>
                <c:pt idx="3420">
                  <c:v>1.133813E-2</c:v>
                </c:pt>
                <c:pt idx="3421">
                  <c:v>1.133907E-2</c:v>
                </c:pt>
                <c:pt idx="3422">
                  <c:v>1.133907E-2</c:v>
                </c:pt>
                <c:pt idx="3423">
                  <c:v>1.133896E-2</c:v>
                </c:pt>
                <c:pt idx="3424">
                  <c:v>1.1339739999999999E-2</c:v>
                </c:pt>
                <c:pt idx="3425">
                  <c:v>1.134023E-2</c:v>
                </c:pt>
                <c:pt idx="3426">
                  <c:v>1.1340619999999999E-2</c:v>
                </c:pt>
                <c:pt idx="3427">
                  <c:v>1.1341230000000001E-2</c:v>
                </c:pt>
                <c:pt idx="3428">
                  <c:v>1.1341230000000001E-2</c:v>
                </c:pt>
                <c:pt idx="3429">
                  <c:v>1.1341840000000001E-2</c:v>
                </c:pt>
                <c:pt idx="3430">
                  <c:v>1.134245E-2</c:v>
                </c:pt>
                <c:pt idx="3431">
                  <c:v>1.134245E-2</c:v>
                </c:pt>
                <c:pt idx="3432">
                  <c:v>1.1343280000000001E-2</c:v>
                </c:pt>
                <c:pt idx="3433">
                  <c:v>1.1343499999999999E-2</c:v>
                </c:pt>
                <c:pt idx="3434">
                  <c:v>1.1343499999999999E-2</c:v>
                </c:pt>
                <c:pt idx="3435">
                  <c:v>1.1344379999999999E-2</c:v>
                </c:pt>
                <c:pt idx="3436">
                  <c:v>1.134455E-2</c:v>
                </c:pt>
                <c:pt idx="3437">
                  <c:v>1.1344989999999999E-2</c:v>
                </c:pt>
                <c:pt idx="3438">
                  <c:v>1.1345879999999999E-2</c:v>
                </c:pt>
                <c:pt idx="3439">
                  <c:v>1.134627E-2</c:v>
                </c:pt>
                <c:pt idx="3440">
                  <c:v>1.134627E-2</c:v>
                </c:pt>
                <c:pt idx="3441">
                  <c:v>1.1346490000000001E-2</c:v>
                </c:pt>
                <c:pt idx="3442">
                  <c:v>1.134693E-2</c:v>
                </c:pt>
                <c:pt idx="3443">
                  <c:v>1.134721E-2</c:v>
                </c:pt>
                <c:pt idx="3444">
                  <c:v>1.1347980000000001E-2</c:v>
                </c:pt>
                <c:pt idx="3445">
                  <c:v>1.134842E-2</c:v>
                </c:pt>
                <c:pt idx="3446">
                  <c:v>1.134842E-2</c:v>
                </c:pt>
                <c:pt idx="3447">
                  <c:v>1.1348759999999999E-2</c:v>
                </c:pt>
                <c:pt idx="3448">
                  <c:v>1.1349359999999999E-2</c:v>
                </c:pt>
                <c:pt idx="3449">
                  <c:v>1.1349700000000001E-2</c:v>
                </c:pt>
                <c:pt idx="3450">
                  <c:v>1.135014E-2</c:v>
                </c:pt>
                <c:pt idx="3451">
                  <c:v>1.1350799999999999E-2</c:v>
                </c:pt>
                <c:pt idx="3452">
                  <c:v>1.1350799999999999E-2</c:v>
                </c:pt>
                <c:pt idx="3453">
                  <c:v>1.135102E-2</c:v>
                </c:pt>
                <c:pt idx="3454">
                  <c:v>1.135097E-2</c:v>
                </c:pt>
                <c:pt idx="3455">
                  <c:v>1.1351740000000001E-2</c:v>
                </c:pt>
                <c:pt idx="3456">
                  <c:v>1.1352299999999999E-2</c:v>
                </c:pt>
                <c:pt idx="3457">
                  <c:v>1.135252E-2</c:v>
                </c:pt>
                <c:pt idx="3458">
                  <c:v>1.135252E-2</c:v>
                </c:pt>
                <c:pt idx="3459">
                  <c:v>1.135307E-2</c:v>
                </c:pt>
                <c:pt idx="3460">
                  <c:v>1.135363E-2</c:v>
                </c:pt>
                <c:pt idx="3461">
                  <c:v>1.135418E-2</c:v>
                </c:pt>
                <c:pt idx="3462">
                  <c:v>1.135479E-2</c:v>
                </c:pt>
                <c:pt idx="3463">
                  <c:v>1.135545E-2</c:v>
                </c:pt>
                <c:pt idx="3464">
                  <c:v>1.135545E-2</c:v>
                </c:pt>
                <c:pt idx="3465">
                  <c:v>1.135589E-2</c:v>
                </c:pt>
                <c:pt idx="3466">
                  <c:v>1.135623E-2</c:v>
                </c:pt>
                <c:pt idx="3467">
                  <c:v>1.1356120000000001E-2</c:v>
                </c:pt>
                <c:pt idx="3468">
                  <c:v>1.1357000000000001E-2</c:v>
                </c:pt>
                <c:pt idx="3469">
                  <c:v>1.1357330000000001E-2</c:v>
                </c:pt>
                <c:pt idx="3470">
                  <c:v>1.1357330000000001E-2</c:v>
                </c:pt>
                <c:pt idx="3471">
                  <c:v>1.1358E-2</c:v>
                </c:pt>
                <c:pt idx="3472">
                  <c:v>1.1358160000000001E-2</c:v>
                </c:pt>
                <c:pt idx="3473">
                  <c:v>1.135866E-2</c:v>
                </c:pt>
                <c:pt idx="3474">
                  <c:v>1.135921E-2</c:v>
                </c:pt>
                <c:pt idx="3475">
                  <c:v>1.135949E-2</c:v>
                </c:pt>
                <c:pt idx="3476">
                  <c:v>1.135949E-2</c:v>
                </c:pt>
                <c:pt idx="3477">
                  <c:v>1.136032E-2</c:v>
                </c:pt>
                <c:pt idx="3478">
                  <c:v>1.1360820000000001E-2</c:v>
                </c:pt>
                <c:pt idx="3479">
                  <c:v>1.136148E-2</c:v>
                </c:pt>
                <c:pt idx="3480">
                  <c:v>1.136209E-2</c:v>
                </c:pt>
                <c:pt idx="3481">
                  <c:v>1.136237E-2</c:v>
                </c:pt>
                <c:pt idx="3482">
                  <c:v>1.136237E-2</c:v>
                </c:pt>
                <c:pt idx="3483">
                  <c:v>1.136276E-2</c:v>
                </c:pt>
                <c:pt idx="3484">
                  <c:v>1.1363089999999999E-2</c:v>
                </c:pt>
                <c:pt idx="3485">
                  <c:v>1.136364E-2</c:v>
                </c:pt>
                <c:pt idx="3486">
                  <c:v>1.136419E-2</c:v>
                </c:pt>
                <c:pt idx="3487">
                  <c:v>1.136436E-2</c:v>
                </c:pt>
                <c:pt idx="3488">
                  <c:v>1.136436E-2</c:v>
                </c:pt>
                <c:pt idx="3489">
                  <c:v>1.1364910000000001E-2</c:v>
                </c:pt>
                <c:pt idx="3490">
                  <c:v>1.136552E-2</c:v>
                </c:pt>
                <c:pt idx="3491">
                  <c:v>1.1366019999999999E-2</c:v>
                </c:pt>
                <c:pt idx="3492">
                  <c:v>1.1366630000000001E-2</c:v>
                </c:pt>
                <c:pt idx="3493">
                  <c:v>1.136685E-2</c:v>
                </c:pt>
                <c:pt idx="3494">
                  <c:v>1.136685E-2</c:v>
                </c:pt>
                <c:pt idx="3495">
                  <c:v>1.136762E-2</c:v>
                </c:pt>
                <c:pt idx="3496">
                  <c:v>1.1367850000000001E-2</c:v>
                </c:pt>
                <c:pt idx="3497">
                  <c:v>1.136845E-2</c:v>
                </c:pt>
                <c:pt idx="3498">
                  <c:v>1.1368899999999999E-2</c:v>
                </c:pt>
                <c:pt idx="3499">
                  <c:v>1.136945E-2</c:v>
                </c:pt>
                <c:pt idx="3500">
                  <c:v>1.136945E-2</c:v>
                </c:pt>
                <c:pt idx="3501">
                  <c:v>1.1369779999999999E-2</c:v>
                </c:pt>
                <c:pt idx="3502">
                  <c:v>1.1370109999999999E-2</c:v>
                </c:pt>
                <c:pt idx="3503">
                  <c:v>1.137061E-2</c:v>
                </c:pt>
                <c:pt idx="3504">
                  <c:v>1.1371279999999999E-2</c:v>
                </c:pt>
                <c:pt idx="3505">
                  <c:v>1.137166E-2</c:v>
                </c:pt>
                <c:pt idx="3506">
                  <c:v>1.137166E-2</c:v>
                </c:pt>
                <c:pt idx="3507">
                  <c:v>1.137211E-2</c:v>
                </c:pt>
                <c:pt idx="3508">
                  <c:v>1.137255E-2</c:v>
                </c:pt>
                <c:pt idx="3509">
                  <c:v>1.137283E-2</c:v>
                </c:pt>
                <c:pt idx="3510">
                  <c:v>1.137321E-2</c:v>
                </c:pt>
                <c:pt idx="3511">
                  <c:v>1.1373930000000001E-2</c:v>
                </c:pt>
                <c:pt idx="3512">
                  <c:v>1.1373930000000001E-2</c:v>
                </c:pt>
                <c:pt idx="3513">
                  <c:v>1.1374260000000001E-2</c:v>
                </c:pt>
                <c:pt idx="3514">
                  <c:v>1.1374759999999999E-2</c:v>
                </c:pt>
                <c:pt idx="3515">
                  <c:v>1.137493E-2</c:v>
                </c:pt>
                <c:pt idx="3516">
                  <c:v>1.137554E-2</c:v>
                </c:pt>
                <c:pt idx="3517">
                  <c:v>1.137604E-2</c:v>
                </c:pt>
                <c:pt idx="3518">
                  <c:v>1.137604E-2</c:v>
                </c:pt>
                <c:pt idx="3519">
                  <c:v>1.1376590000000001E-2</c:v>
                </c:pt>
                <c:pt idx="3520">
                  <c:v>1.1377140000000001E-2</c:v>
                </c:pt>
                <c:pt idx="3521">
                  <c:v>1.1377200000000001E-2</c:v>
                </c:pt>
                <c:pt idx="3522">
                  <c:v>1.1377969999999999E-2</c:v>
                </c:pt>
                <c:pt idx="3523">
                  <c:v>1.137808E-2</c:v>
                </c:pt>
                <c:pt idx="3524">
                  <c:v>1.137808E-2</c:v>
                </c:pt>
                <c:pt idx="3525">
                  <c:v>1.137853E-2</c:v>
                </c:pt>
                <c:pt idx="3526">
                  <c:v>1.137902E-2</c:v>
                </c:pt>
                <c:pt idx="3527">
                  <c:v>1.1379520000000001E-2</c:v>
                </c:pt>
                <c:pt idx="3528">
                  <c:v>1.137985E-2</c:v>
                </c:pt>
                <c:pt idx="3529">
                  <c:v>1.138052E-2</c:v>
                </c:pt>
                <c:pt idx="3530">
                  <c:v>1.138052E-2</c:v>
                </c:pt>
                <c:pt idx="3531">
                  <c:v>1.138057E-2</c:v>
                </c:pt>
                <c:pt idx="3532">
                  <c:v>1.1381509999999999E-2</c:v>
                </c:pt>
                <c:pt idx="3533">
                  <c:v>1.1381570000000001E-2</c:v>
                </c:pt>
                <c:pt idx="3534">
                  <c:v>1.1381789999999999E-2</c:v>
                </c:pt>
                <c:pt idx="3535">
                  <c:v>1.138256E-2</c:v>
                </c:pt>
                <c:pt idx="3536">
                  <c:v>1.138256E-2</c:v>
                </c:pt>
                <c:pt idx="3537">
                  <c:v>1.138262E-2</c:v>
                </c:pt>
                <c:pt idx="3538">
                  <c:v>1.138312E-2</c:v>
                </c:pt>
                <c:pt idx="3539">
                  <c:v>1.1383839999999999E-2</c:v>
                </c:pt>
                <c:pt idx="3540">
                  <c:v>1.1383839999999999E-2</c:v>
                </c:pt>
                <c:pt idx="3541">
                  <c:v>1.1384389999999999E-2</c:v>
                </c:pt>
                <c:pt idx="3542">
                  <c:v>1.1384389999999999E-2</c:v>
                </c:pt>
                <c:pt idx="3543">
                  <c:v>1.1384780000000001E-2</c:v>
                </c:pt>
                <c:pt idx="3544">
                  <c:v>1.138517E-2</c:v>
                </c:pt>
                <c:pt idx="3545">
                  <c:v>1.138577E-2</c:v>
                </c:pt>
                <c:pt idx="3546">
                  <c:v>1.1386159999999999E-2</c:v>
                </c:pt>
                <c:pt idx="3547">
                  <c:v>1.1386769999999999E-2</c:v>
                </c:pt>
                <c:pt idx="3548">
                  <c:v>1.1386769999999999E-2</c:v>
                </c:pt>
                <c:pt idx="3549">
                  <c:v>1.1387049999999999E-2</c:v>
                </c:pt>
                <c:pt idx="3550">
                  <c:v>1.138743E-2</c:v>
                </c:pt>
                <c:pt idx="3551">
                  <c:v>1.1388209999999999E-2</c:v>
                </c:pt>
                <c:pt idx="3552">
                  <c:v>1.138815E-2</c:v>
                </c:pt>
                <c:pt idx="3553">
                  <c:v>1.138837E-2</c:v>
                </c:pt>
                <c:pt idx="3554">
                  <c:v>1.138837E-2</c:v>
                </c:pt>
                <c:pt idx="3555">
                  <c:v>1.138932E-2</c:v>
                </c:pt>
                <c:pt idx="3556">
                  <c:v>1.138948E-2</c:v>
                </c:pt>
                <c:pt idx="3557">
                  <c:v>1.1389649999999999E-2</c:v>
                </c:pt>
                <c:pt idx="3558">
                  <c:v>1.13902E-2</c:v>
                </c:pt>
                <c:pt idx="3559">
                  <c:v>1.139042E-2</c:v>
                </c:pt>
                <c:pt idx="3560">
                  <c:v>1.139042E-2</c:v>
                </c:pt>
                <c:pt idx="3561">
                  <c:v>1.139109E-2</c:v>
                </c:pt>
                <c:pt idx="3562">
                  <c:v>1.139136E-2</c:v>
                </c:pt>
                <c:pt idx="3563">
                  <c:v>1.139192E-2</c:v>
                </c:pt>
                <c:pt idx="3564">
                  <c:v>1.1392360000000001E-2</c:v>
                </c:pt>
                <c:pt idx="3565">
                  <c:v>1.139275E-2</c:v>
                </c:pt>
                <c:pt idx="3566">
                  <c:v>1.139335E-2</c:v>
                </c:pt>
                <c:pt idx="3567">
                  <c:v>1.139335E-2</c:v>
                </c:pt>
                <c:pt idx="3568">
                  <c:v>1.139341E-2</c:v>
                </c:pt>
                <c:pt idx="3569">
                  <c:v>1.1394069999999999E-2</c:v>
                </c:pt>
                <c:pt idx="3570">
                  <c:v>1.1394410000000001E-2</c:v>
                </c:pt>
                <c:pt idx="3571">
                  <c:v>1.139479E-2</c:v>
                </c:pt>
                <c:pt idx="3572">
                  <c:v>1.139513E-2</c:v>
                </c:pt>
                <c:pt idx="3573">
                  <c:v>1.139513E-2</c:v>
                </c:pt>
                <c:pt idx="3574">
                  <c:v>1.139596E-2</c:v>
                </c:pt>
                <c:pt idx="3575">
                  <c:v>1.1396119999999999E-2</c:v>
                </c:pt>
                <c:pt idx="3576">
                  <c:v>1.139679E-2</c:v>
                </c:pt>
                <c:pt idx="3577">
                  <c:v>1.13969E-2</c:v>
                </c:pt>
                <c:pt idx="3578">
                  <c:v>1.13975E-2</c:v>
                </c:pt>
                <c:pt idx="3579">
                  <c:v>1.13975E-2</c:v>
                </c:pt>
                <c:pt idx="3580">
                  <c:v>1.1397839999999999E-2</c:v>
                </c:pt>
                <c:pt idx="3581">
                  <c:v>1.139856E-2</c:v>
                </c:pt>
                <c:pt idx="3582">
                  <c:v>1.1398780000000001E-2</c:v>
                </c:pt>
                <c:pt idx="3583">
                  <c:v>1.1399390000000001E-2</c:v>
                </c:pt>
                <c:pt idx="3584">
                  <c:v>1.1399940000000001E-2</c:v>
                </c:pt>
                <c:pt idx="3585">
                  <c:v>1.1399940000000001E-2</c:v>
                </c:pt>
                <c:pt idx="3586">
                  <c:v>1.139999E-2</c:v>
                </c:pt>
                <c:pt idx="3587">
                  <c:v>1.1400489999999999E-2</c:v>
                </c:pt>
                <c:pt idx="3588">
                  <c:v>1.140071E-2</c:v>
                </c:pt>
                <c:pt idx="3589">
                  <c:v>1.1401379999999999E-2</c:v>
                </c:pt>
                <c:pt idx="3590">
                  <c:v>1.140188E-2</c:v>
                </c:pt>
                <c:pt idx="3591">
                  <c:v>1.140188E-2</c:v>
                </c:pt>
                <c:pt idx="3592">
                  <c:v>1.140215E-2</c:v>
                </c:pt>
                <c:pt idx="3593">
                  <c:v>1.1402209999999999E-2</c:v>
                </c:pt>
                <c:pt idx="3594">
                  <c:v>1.140298E-2</c:v>
                </c:pt>
                <c:pt idx="3595">
                  <c:v>1.140359E-2</c:v>
                </c:pt>
                <c:pt idx="3596">
                  <c:v>1.1403699999999999E-2</c:v>
                </c:pt>
                <c:pt idx="3597">
                  <c:v>1.1403699999999999E-2</c:v>
                </c:pt>
                <c:pt idx="3598">
                  <c:v>1.140437E-2</c:v>
                </c:pt>
                <c:pt idx="3599">
                  <c:v>1.14047E-2</c:v>
                </c:pt>
                <c:pt idx="3600">
                  <c:v>1.1404589999999999E-2</c:v>
                </c:pt>
                <c:pt idx="3601">
                  <c:v>1.140558E-2</c:v>
                </c:pt>
                <c:pt idx="3602">
                  <c:v>1.140592E-2</c:v>
                </c:pt>
                <c:pt idx="3603">
                  <c:v>1.140592E-2</c:v>
                </c:pt>
                <c:pt idx="3604">
                  <c:v>1.140619E-2</c:v>
                </c:pt>
                <c:pt idx="3605">
                  <c:v>1.1406909999999999E-2</c:v>
                </c:pt>
                <c:pt idx="3606">
                  <c:v>1.1406909999999999E-2</c:v>
                </c:pt>
                <c:pt idx="3607">
                  <c:v>1.140758E-2</c:v>
                </c:pt>
                <c:pt idx="3608">
                  <c:v>1.140774E-2</c:v>
                </c:pt>
                <c:pt idx="3609">
                  <c:v>1.140774E-2</c:v>
                </c:pt>
                <c:pt idx="3610">
                  <c:v>1.140791E-2</c:v>
                </c:pt>
                <c:pt idx="3611">
                  <c:v>1.140857E-2</c:v>
                </c:pt>
                <c:pt idx="3612">
                  <c:v>1.140918E-2</c:v>
                </c:pt>
                <c:pt idx="3613">
                  <c:v>1.1409570000000001E-2</c:v>
                </c:pt>
                <c:pt idx="3614">
                  <c:v>1.1409900000000001E-2</c:v>
                </c:pt>
                <c:pt idx="3615">
                  <c:v>1.1409900000000001E-2</c:v>
                </c:pt>
                <c:pt idx="3616">
                  <c:v>1.141001E-2</c:v>
                </c:pt>
                <c:pt idx="3617">
                  <c:v>1.14109E-2</c:v>
                </c:pt>
                <c:pt idx="3618">
                  <c:v>1.141095E-2</c:v>
                </c:pt>
                <c:pt idx="3619">
                  <c:v>1.141173E-2</c:v>
                </c:pt>
                <c:pt idx="3620">
                  <c:v>1.141167E-2</c:v>
                </c:pt>
                <c:pt idx="3621">
                  <c:v>1.141167E-2</c:v>
                </c:pt>
                <c:pt idx="3622">
                  <c:v>1.141206E-2</c:v>
                </c:pt>
                <c:pt idx="3623">
                  <c:v>1.1413110000000001E-2</c:v>
                </c:pt>
                <c:pt idx="3624">
                  <c:v>1.141344E-2</c:v>
                </c:pt>
                <c:pt idx="3625">
                  <c:v>1.141355E-2</c:v>
                </c:pt>
                <c:pt idx="3626">
                  <c:v>1.1414270000000001E-2</c:v>
                </c:pt>
                <c:pt idx="3627">
                  <c:v>1.1414270000000001E-2</c:v>
                </c:pt>
                <c:pt idx="3628">
                  <c:v>1.141466E-2</c:v>
                </c:pt>
                <c:pt idx="3629">
                  <c:v>1.141493E-2</c:v>
                </c:pt>
                <c:pt idx="3630">
                  <c:v>1.141582E-2</c:v>
                </c:pt>
                <c:pt idx="3631">
                  <c:v>1.1415990000000001E-2</c:v>
                </c:pt>
                <c:pt idx="3632">
                  <c:v>1.1416259999999999E-2</c:v>
                </c:pt>
                <c:pt idx="3633">
                  <c:v>1.1416259999999999E-2</c:v>
                </c:pt>
                <c:pt idx="3634">
                  <c:v>1.1416870000000001E-2</c:v>
                </c:pt>
                <c:pt idx="3635">
                  <c:v>1.141693E-2</c:v>
                </c:pt>
                <c:pt idx="3636">
                  <c:v>1.1417480000000001E-2</c:v>
                </c:pt>
                <c:pt idx="3637">
                  <c:v>1.1417760000000001E-2</c:v>
                </c:pt>
                <c:pt idx="3638">
                  <c:v>1.141842E-2</c:v>
                </c:pt>
                <c:pt idx="3639">
                  <c:v>1.141842E-2</c:v>
                </c:pt>
                <c:pt idx="3640">
                  <c:v>1.141881E-2</c:v>
                </c:pt>
                <c:pt idx="3641">
                  <c:v>1.14187E-2</c:v>
                </c:pt>
                <c:pt idx="3642">
                  <c:v>1.1419530000000001E-2</c:v>
                </c:pt>
                <c:pt idx="3643">
                  <c:v>1.141958E-2</c:v>
                </c:pt>
                <c:pt idx="3644">
                  <c:v>1.1420359999999999E-2</c:v>
                </c:pt>
                <c:pt idx="3645">
                  <c:v>1.1420359999999999E-2</c:v>
                </c:pt>
                <c:pt idx="3646">
                  <c:v>1.142047E-2</c:v>
                </c:pt>
                <c:pt idx="3647">
                  <c:v>1.1420690000000001E-2</c:v>
                </c:pt>
                <c:pt idx="3648">
                  <c:v>1.1421300000000001E-2</c:v>
                </c:pt>
                <c:pt idx="3649">
                  <c:v>1.1421850000000001E-2</c:v>
                </c:pt>
                <c:pt idx="3650">
                  <c:v>1.142229E-2</c:v>
                </c:pt>
                <c:pt idx="3651">
                  <c:v>1.142229E-2</c:v>
                </c:pt>
                <c:pt idx="3652">
                  <c:v>1.142224E-2</c:v>
                </c:pt>
                <c:pt idx="3653">
                  <c:v>1.1423350000000001E-2</c:v>
                </c:pt>
                <c:pt idx="3654">
                  <c:v>1.142346E-2</c:v>
                </c:pt>
                <c:pt idx="3655">
                  <c:v>1.142429E-2</c:v>
                </c:pt>
                <c:pt idx="3656">
                  <c:v>1.142429E-2</c:v>
                </c:pt>
                <c:pt idx="3657">
                  <c:v>1.142429E-2</c:v>
                </c:pt>
                <c:pt idx="3658">
                  <c:v>1.142484E-2</c:v>
                </c:pt>
                <c:pt idx="3659">
                  <c:v>1.142517E-2</c:v>
                </c:pt>
                <c:pt idx="3660">
                  <c:v>1.1425889999999999E-2</c:v>
                </c:pt>
                <c:pt idx="3661">
                  <c:v>1.1425889999999999E-2</c:v>
                </c:pt>
                <c:pt idx="3662">
                  <c:v>1.142633E-2</c:v>
                </c:pt>
                <c:pt idx="3663">
                  <c:v>1.142633E-2</c:v>
                </c:pt>
                <c:pt idx="3664">
                  <c:v>1.1427049999999999E-2</c:v>
                </c:pt>
                <c:pt idx="3665">
                  <c:v>1.142672E-2</c:v>
                </c:pt>
                <c:pt idx="3666">
                  <c:v>1.1427329999999999E-2</c:v>
                </c:pt>
                <c:pt idx="3667">
                  <c:v>1.142783E-2</c:v>
                </c:pt>
                <c:pt idx="3668">
                  <c:v>1.1428270000000001E-2</c:v>
                </c:pt>
                <c:pt idx="3669">
                  <c:v>1.1428270000000001E-2</c:v>
                </c:pt>
                <c:pt idx="3670">
                  <c:v>1.1428600000000001E-2</c:v>
                </c:pt>
                <c:pt idx="3671">
                  <c:v>1.1428880000000001E-2</c:v>
                </c:pt>
                <c:pt idx="3672">
                  <c:v>1.1429379999999999E-2</c:v>
                </c:pt>
                <c:pt idx="3673">
                  <c:v>1.14301E-2</c:v>
                </c:pt>
                <c:pt idx="3674">
                  <c:v>1.143082E-2</c:v>
                </c:pt>
                <c:pt idx="3675">
                  <c:v>1.143082E-2</c:v>
                </c:pt>
                <c:pt idx="3676">
                  <c:v>1.1430869999999999E-2</c:v>
                </c:pt>
                <c:pt idx="3677">
                  <c:v>1.143104E-2</c:v>
                </c:pt>
                <c:pt idx="3678">
                  <c:v>1.1431530000000001E-2</c:v>
                </c:pt>
                <c:pt idx="3679">
                  <c:v>1.143187E-2</c:v>
                </c:pt>
                <c:pt idx="3680">
                  <c:v>1.143225E-2</c:v>
                </c:pt>
                <c:pt idx="3681">
                  <c:v>1.143225E-2</c:v>
                </c:pt>
                <c:pt idx="3682">
                  <c:v>1.1432589999999999E-2</c:v>
                </c:pt>
                <c:pt idx="3683">
                  <c:v>1.143336E-2</c:v>
                </c:pt>
                <c:pt idx="3684">
                  <c:v>1.1433469999999999E-2</c:v>
                </c:pt>
                <c:pt idx="3685">
                  <c:v>1.14343E-2</c:v>
                </c:pt>
                <c:pt idx="3686">
                  <c:v>1.143419E-2</c:v>
                </c:pt>
                <c:pt idx="3687">
                  <c:v>1.143419E-2</c:v>
                </c:pt>
                <c:pt idx="3688">
                  <c:v>1.1434410000000001E-2</c:v>
                </c:pt>
                <c:pt idx="3689">
                  <c:v>1.1434969999999999E-2</c:v>
                </c:pt>
                <c:pt idx="3690">
                  <c:v>1.1435799999999999E-2</c:v>
                </c:pt>
                <c:pt idx="3691">
                  <c:v>1.143574E-2</c:v>
                </c:pt>
                <c:pt idx="3692">
                  <c:v>1.1436399999999999E-2</c:v>
                </c:pt>
                <c:pt idx="3693">
                  <c:v>1.143663E-2</c:v>
                </c:pt>
                <c:pt idx="3694">
                  <c:v>1.143663E-2</c:v>
                </c:pt>
                <c:pt idx="3695">
                  <c:v>1.1437070000000001E-2</c:v>
                </c:pt>
                <c:pt idx="3696">
                  <c:v>1.143712E-2</c:v>
                </c:pt>
                <c:pt idx="3697">
                  <c:v>1.1437569999999999E-2</c:v>
                </c:pt>
                <c:pt idx="3698">
                  <c:v>1.1437839999999999E-2</c:v>
                </c:pt>
                <c:pt idx="3699">
                  <c:v>1.1438230000000001E-2</c:v>
                </c:pt>
                <c:pt idx="3700">
                  <c:v>1.1438230000000001E-2</c:v>
                </c:pt>
                <c:pt idx="3701">
                  <c:v>1.143867E-2</c:v>
                </c:pt>
                <c:pt idx="3702">
                  <c:v>1.143895E-2</c:v>
                </c:pt>
                <c:pt idx="3703">
                  <c:v>1.143945E-2</c:v>
                </c:pt>
                <c:pt idx="3704">
                  <c:v>1.1440000000000001E-2</c:v>
                </c:pt>
                <c:pt idx="3705">
                  <c:v>1.144011E-2</c:v>
                </c:pt>
                <c:pt idx="3706">
                  <c:v>1.144011E-2</c:v>
                </c:pt>
                <c:pt idx="3707">
                  <c:v>1.144033E-2</c:v>
                </c:pt>
                <c:pt idx="3708">
                  <c:v>1.1441110000000001E-2</c:v>
                </c:pt>
                <c:pt idx="3709">
                  <c:v>1.144127E-2</c:v>
                </c:pt>
                <c:pt idx="3710">
                  <c:v>1.1441990000000001E-2</c:v>
                </c:pt>
                <c:pt idx="3711">
                  <c:v>1.1441990000000001E-2</c:v>
                </c:pt>
                <c:pt idx="3712">
                  <c:v>1.1441990000000001E-2</c:v>
                </c:pt>
                <c:pt idx="3713">
                  <c:v>1.144221E-2</c:v>
                </c:pt>
                <c:pt idx="3714">
                  <c:v>1.144266E-2</c:v>
                </c:pt>
                <c:pt idx="3715">
                  <c:v>1.1443210000000001E-2</c:v>
                </c:pt>
                <c:pt idx="3716">
                  <c:v>1.1443149999999999E-2</c:v>
                </c:pt>
                <c:pt idx="3717">
                  <c:v>1.144393E-2</c:v>
                </c:pt>
                <c:pt idx="3718">
                  <c:v>1.144393E-2</c:v>
                </c:pt>
                <c:pt idx="3719">
                  <c:v>1.144365E-2</c:v>
                </c:pt>
                <c:pt idx="3720">
                  <c:v>1.144415E-2</c:v>
                </c:pt>
                <c:pt idx="3721">
                  <c:v>1.1444869999999999E-2</c:v>
                </c:pt>
                <c:pt idx="3722">
                  <c:v>1.144542E-2</c:v>
                </c:pt>
                <c:pt idx="3723">
                  <c:v>1.14457E-2</c:v>
                </c:pt>
                <c:pt idx="3724">
                  <c:v>1.14457E-2</c:v>
                </c:pt>
                <c:pt idx="3725">
                  <c:v>1.144587E-2</c:v>
                </c:pt>
                <c:pt idx="3726">
                  <c:v>1.144647E-2</c:v>
                </c:pt>
                <c:pt idx="3727">
                  <c:v>1.144659E-2</c:v>
                </c:pt>
                <c:pt idx="3728">
                  <c:v>1.144714E-2</c:v>
                </c:pt>
                <c:pt idx="3729">
                  <c:v>1.144708E-2</c:v>
                </c:pt>
                <c:pt idx="3730">
                  <c:v>1.144708E-2</c:v>
                </c:pt>
                <c:pt idx="3731">
                  <c:v>1.1447300000000001E-2</c:v>
                </c:pt>
                <c:pt idx="3732">
                  <c:v>1.1447860000000001E-2</c:v>
                </c:pt>
                <c:pt idx="3733">
                  <c:v>1.1448470000000001E-2</c:v>
                </c:pt>
                <c:pt idx="3734">
                  <c:v>1.144913E-2</c:v>
                </c:pt>
                <c:pt idx="3735">
                  <c:v>1.1449239999999999E-2</c:v>
                </c:pt>
                <c:pt idx="3736">
                  <c:v>1.1449239999999999E-2</c:v>
                </c:pt>
                <c:pt idx="3737">
                  <c:v>1.1449239999999999E-2</c:v>
                </c:pt>
                <c:pt idx="3738">
                  <c:v>1.1449569999999999E-2</c:v>
                </c:pt>
                <c:pt idx="3739">
                  <c:v>1.1450129999999999E-2</c:v>
                </c:pt>
                <c:pt idx="3740">
                  <c:v>1.145057E-2</c:v>
                </c:pt>
                <c:pt idx="3741">
                  <c:v>1.145068E-2</c:v>
                </c:pt>
                <c:pt idx="3742">
                  <c:v>1.145068E-2</c:v>
                </c:pt>
                <c:pt idx="3743">
                  <c:v>1.145112E-2</c:v>
                </c:pt>
                <c:pt idx="3744">
                  <c:v>1.1451289999999999E-2</c:v>
                </c:pt>
                <c:pt idx="3745">
                  <c:v>1.1451680000000001E-2</c:v>
                </c:pt>
                <c:pt idx="3746">
                  <c:v>1.14524E-2</c:v>
                </c:pt>
                <c:pt idx="3747">
                  <c:v>1.145234E-2</c:v>
                </c:pt>
                <c:pt idx="3748">
                  <c:v>1.145234E-2</c:v>
                </c:pt>
                <c:pt idx="3749">
                  <c:v>1.145289E-2</c:v>
                </c:pt>
                <c:pt idx="3750">
                  <c:v>1.145323E-2</c:v>
                </c:pt>
                <c:pt idx="3751">
                  <c:v>1.1453609999999999E-2</c:v>
                </c:pt>
                <c:pt idx="3752">
                  <c:v>1.1453939999999999E-2</c:v>
                </c:pt>
                <c:pt idx="3753">
                  <c:v>1.145477E-2</c:v>
                </c:pt>
                <c:pt idx="3754">
                  <c:v>1.145477E-2</c:v>
                </c:pt>
                <c:pt idx="3755">
                  <c:v>1.1455E-2</c:v>
                </c:pt>
                <c:pt idx="3756">
                  <c:v>1.1455E-2</c:v>
                </c:pt>
                <c:pt idx="3757">
                  <c:v>1.1455440000000001E-2</c:v>
                </c:pt>
                <c:pt idx="3758">
                  <c:v>1.1455989999999999E-2</c:v>
                </c:pt>
                <c:pt idx="3759">
                  <c:v>1.1456320000000001E-2</c:v>
                </c:pt>
                <c:pt idx="3760">
                  <c:v>1.1456320000000001E-2</c:v>
                </c:pt>
                <c:pt idx="3761">
                  <c:v>1.145671E-2</c:v>
                </c:pt>
                <c:pt idx="3762">
                  <c:v>1.1456600000000001E-2</c:v>
                </c:pt>
                <c:pt idx="3763">
                  <c:v>1.1457210000000001E-2</c:v>
                </c:pt>
                <c:pt idx="3764">
                  <c:v>1.145754E-2</c:v>
                </c:pt>
                <c:pt idx="3765">
                  <c:v>1.145798E-2</c:v>
                </c:pt>
                <c:pt idx="3766">
                  <c:v>1.145798E-2</c:v>
                </c:pt>
                <c:pt idx="3767">
                  <c:v>1.1458090000000001E-2</c:v>
                </c:pt>
                <c:pt idx="3768">
                  <c:v>1.1458980000000001E-2</c:v>
                </c:pt>
                <c:pt idx="3769">
                  <c:v>1.145915E-2</c:v>
                </c:pt>
                <c:pt idx="3770">
                  <c:v>1.1459199999999999E-2</c:v>
                </c:pt>
                <c:pt idx="3771">
                  <c:v>1.145987E-2</c:v>
                </c:pt>
                <c:pt idx="3772">
                  <c:v>1.145987E-2</c:v>
                </c:pt>
                <c:pt idx="3773">
                  <c:v>1.145992E-2</c:v>
                </c:pt>
                <c:pt idx="3774">
                  <c:v>1.146058E-2</c:v>
                </c:pt>
                <c:pt idx="3775">
                  <c:v>1.146075E-2</c:v>
                </c:pt>
                <c:pt idx="3776">
                  <c:v>1.1461030000000001E-2</c:v>
                </c:pt>
                <c:pt idx="3777">
                  <c:v>1.1461300000000001E-2</c:v>
                </c:pt>
                <c:pt idx="3778">
                  <c:v>1.1461300000000001E-2</c:v>
                </c:pt>
                <c:pt idx="3779">
                  <c:v>1.1461910000000001E-2</c:v>
                </c:pt>
                <c:pt idx="3780">
                  <c:v>1.1462129999999999E-2</c:v>
                </c:pt>
                <c:pt idx="3781">
                  <c:v>1.146236E-2</c:v>
                </c:pt>
                <c:pt idx="3782">
                  <c:v>1.146291E-2</c:v>
                </c:pt>
                <c:pt idx="3783">
                  <c:v>1.1462959999999999E-2</c:v>
                </c:pt>
                <c:pt idx="3784">
                  <c:v>1.1462959999999999E-2</c:v>
                </c:pt>
                <c:pt idx="3785">
                  <c:v>1.14628E-2</c:v>
                </c:pt>
                <c:pt idx="3786">
                  <c:v>1.146352E-2</c:v>
                </c:pt>
                <c:pt idx="3787">
                  <c:v>1.1463900000000001E-2</c:v>
                </c:pt>
                <c:pt idx="3788">
                  <c:v>1.1463849999999999E-2</c:v>
                </c:pt>
                <c:pt idx="3789">
                  <c:v>1.1464790000000001E-2</c:v>
                </c:pt>
                <c:pt idx="3790">
                  <c:v>1.1464790000000001E-2</c:v>
                </c:pt>
                <c:pt idx="3791">
                  <c:v>1.1464790000000001E-2</c:v>
                </c:pt>
                <c:pt idx="3792">
                  <c:v>1.1465400000000001E-2</c:v>
                </c:pt>
                <c:pt idx="3793">
                  <c:v>1.1465680000000001E-2</c:v>
                </c:pt>
                <c:pt idx="3794">
                  <c:v>1.1465950000000001E-2</c:v>
                </c:pt>
                <c:pt idx="3795">
                  <c:v>1.146645E-2</c:v>
                </c:pt>
                <c:pt idx="3796">
                  <c:v>1.146645E-2</c:v>
                </c:pt>
                <c:pt idx="3797">
                  <c:v>1.146662E-2</c:v>
                </c:pt>
                <c:pt idx="3798">
                  <c:v>1.146717E-2</c:v>
                </c:pt>
                <c:pt idx="3799">
                  <c:v>1.1467110000000001E-2</c:v>
                </c:pt>
                <c:pt idx="3800">
                  <c:v>1.146722E-2</c:v>
                </c:pt>
                <c:pt idx="3801">
                  <c:v>1.1467939999999999E-2</c:v>
                </c:pt>
                <c:pt idx="3802">
                  <c:v>1.1467939999999999E-2</c:v>
                </c:pt>
                <c:pt idx="3803">
                  <c:v>1.14685E-2</c:v>
                </c:pt>
                <c:pt idx="3804">
                  <c:v>1.146872E-2</c:v>
                </c:pt>
                <c:pt idx="3805">
                  <c:v>1.1469109999999999E-2</c:v>
                </c:pt>
                <c:pt idx="3806">
                  <c:v>1.146955E-2</c:v>
                </c:pt>
                <c:pt idx="3807">
                  <c:v>1.146983E-2</c:v>
                </c:pt>
                <c:pt idx="3808">
                  <c:v>1.146983E-2</c:v>
                </c:pt>
                <c:pt idx="3809">
                  <c:v>1.147021E-2</c:v>
                </c:pt>
                <c:pt idx="3810">
                  <c:v>1.1470660000000001E-2</c:v>
                </c:pt>
                <c:pt idx="3811">
                  <c:v>1.1470930000000001E-2</c:v>
                </c:pt>
                <c:pt idx="3812">
                  <c:v>1.1471210000000001E-2</c:v>
                </c:pt>
                <c:pt idx="3813">
                  <c:v>1.147165E-2</c:v>
                </c:pt>
                <c:pt idx="3814">
                  <c:v>1.1472039999999999E-2</c:v>
                </c:pt>
                <c:pt idx="3815">
                  <c:v>1.1472039999999999E-2</c:v>
                </c:pt>
                <c:pt idx="3816">
                  <c:v>1.147226E-2</c:v>
                </c:pt>
                <c:pt idx="3817">
                  <c:v>1.147259E-2</c:v>
                </c:pt>
                <c:pt idx="3818">
                  <c:v>1.1472649999999999E-2</c:v>
                </c:pt>
                <c:pt idx="3819">
                  <c:v>1.1473479999999999E-2</c:v>
                </c:pt>
                <c:pt idx="3820">
                  <c:v>1.147342E-2</c:v>
                </c:pt>
                <c:pt idx="3821">
                  <c:v>1.147342E-2</c:v>
                </c:pt>
                <c:pt idx="3822">
                  <c:v>1.147342E-2</c:v>
                </c:pt>
                <c:pt idx="3823">
                  <c:v>1.147453E-2</c:v>
                </c:pt>
                <c:pt idx="3824">
                  <c:v>1.147492E-2</c:v>
                </c:pt>
                <c:pt idx="3825">
                  <c:v>1.147519E-2</c:v>
                </c:pt>
                <c:pt idx="3826">
                  <c:v>1.1475249999999999E-2</c:v>
                </c:pt>
                <c:pt idx="3827">
                  <c:v>1.1475249999999999E-2</c:v>
                </c:pt>
                <c:pt idx="3828">
                  <c:v>1.147541E-2</c:v>
                </c:pt>
                <c:pt idx="3829">
                  <c:v>1.14758E-2</c:v>
                </c:pt>
                <c:pt idx="3830">
                  <c:v>1.147597E-2</c:v>
                </c:pt>
                <c:pt idx="3831">
                  <c:v>1.147652E-2</c:v>
                </c:pt>
                <c:pt idx="3832">
                  <c:v>1.147685E-2</c:v>
                </c:pt>
                <c:pt idx="3833">
                  <c:v>1.147685E-2</c:v>
                </c:pt>
                <c:pt idx="3834">
                  <c:v>1.147724E-2</c:v>
                </c:pt>
                <c:pt idx="3835">
                  <c:v>1.147752E-2</c:v>
                </c:pt>
                <c:pt idx="3836">
                  <c:v>1.1477899999999999E-2</c:v>
                </c:pt>
                <c:pt idx="3837">
                  <c:v>1.147801E-2</c:v>
                </c:pt>
                <c:pt idx="3838">
                  <c:v>1.1478729999999999E-2</c:v>
                </c:pt>
                <c:pt idx="3839">
                  <c:v>1.1478729999999999E-2</c:v>
                </c:pt>
                <c:pt idx="3840">
                  <c:v>1.14789E-2</c:v>
                </c:pt>
                <c:pt idx="3841">
                  <c:v>1.1479120000000001E-2</c:v>
                </c:pt>
                <c:pt idx="3842">
                  <c:v>1.147923E-2</c:v>
                </c:pt>
                <c:pt idx="3843">
                  <c:v>1.1479619999999999E-2</c:v>
                </c:pt>
                <c:pt idx="3844">
                  <c:v>1.147973E-2</c:v>
                </c:pt>
                <c:pt idx="3845">
                  <c:v>1.147973E-2</c:v>
                </c:pt>
                <c:pt idx="3846">
                  <c:v>1.1480280000000001E-2</c:v>
                </c:pt>
                <c:pt idx="3847">
                  <c:v>1.1480779999999999E-2</c:v>
                </c:pt>
                <c:pt idx="3848">
                  <c:v>1.148106E-2</c:v>
                </c:pt>
                <c:pt idx="3849">
                  <c:v>1.1481389999999999E-2</c:v>
                </c:pt>
                <c:pt idx="3850">
                  <c:v>1.148156E-2</c:v>
                </c:pt>
                <c:pt idx="3851">
                  <c:v>1.148156E-2</c:v>
                </c:pt>
                <c:pt idx="3852">
                  <c:v>1.1481999999999999E-2</c:v>
                </c:pt>
                <c:pt idx="3853">
                  <c:v>1.1482330000000001E-2</c:v>
                </c:pt>
                <c:pt idx="3854">
                  <c:v>1.1482610000000001E-2</c:v>
                </c:pt>
                <c:pt idx="3855">
                  <c:v>1.148272E-2</c:v>
                </c:pt>
                <c:pt idx="3856">
                  <c:v>1.148305E-2</c:v>
                </c:pt>
                <c:pt idx="3857">
                  <c:v>1.148305E-2</c:v>
                </c:pt>
                <c:pt idx="3858">
                  <c:v>1.148327E-2</c:v>
                </c:pt>
                <c:pt idx="3859">
                  <c:v>1.1483770000000001E-2</c:v>
                </c:pt>
                <c:pt idx="3860">
                  <c:v>1.148427E-2</c:v>
                </c:pt>
                <c:pt idx="3861">
                  <c:v>1.148443E-2</c:v>
                </c:pt>
                <c:pt idx="3862">
                  <c:v>1.148477E-2</c:v>
                </c:pt>
                <c:pt idx="3863">
                  <c:v>1.148477E-2</c:v>
                </c:pt>
                <c:pt idx="3864">
                  <c:v>1.1485260000000001E-2</c:v>
                </c:pt>
                <c:pt idx="3865">
                  <c:v>1.14856E-2</c:v>
                </c:pt>
                <c:pt idx="3866">
                  <c:v>1.148565E-2</c:v>
                </c:pt>
                <c:pt idx="3867">
                  <c:v>1.14862E-2</c:v>
                </c:pt>
                <c:pt idx="3868">
                  <c:v>1.1486649999999999E-2</c:v>
                </c:pt>
                <c:pt idx="3869">
                  <c:v>1.1486649999999999E-2</c:v>
                </c:pt>
                <c:pt idx="3870">
                  <c:v>1.1486700000000001E-2</c:v>
                </c:pt>
                <c:pt idx="3871">
                  <c:v>1.1486919999999999E-2</c:v>
                </c:pt>
                <c:pt idx="3872">
                  <c:v>1.148742E-2</c:v>
                </c:pt>
                <c:pt idx="3873">
                  <c:v>1.14877E-2</c:v>
                </c:pt>
                <c:pt idx="3874">
                  <c:v>1.1488089999999999E-2</c:v>
                </c:pt>
                <c:pt idx="3875">
                  <c:v>1.1488089999999999E-2</c:v>
                </c:pt>
                <c:pt idx="3876">
                  <c:v>1.148853E-2</c:v>
                </c:pt>
                <c:pt idx="3877">
                  <c:v>1.148858E-2</c:v>
                </c:pt>
                <c:pt idx="3878">
                  <c:v>1.14888E-2</c:v>
                </c:pt>
                <c:pt idx="3879">
                  <c:v>1.148886E-2</c:v>
                </c:pt>
                <c:pt idx="3880">
                  <c:v>1.148969E-2</c:v>
                </c:pt>
                <c:pt idx="3881">
                  <c:v>1.148969E-2</c:v>
                </c:pt>
                <c:pt idx="3882">
                  <c:v>1.148975E-2</c:v>
                </c:pt>
                <c:pt idx="3883">
                  <c:v>1.1490190000000001E-2</c:v>
                </c:pt>
                <c:pt idx="3884">
                  <c:v>1.149063E-2</c:v>
                </c:pt>
                <c:pt idx="3885">
                  <c:v>1.1491019999999999E-2</c:v>
                </c:pt>
                <c:pt idx="3886">
                  <c:v>1.149069E-2</c:v>
                </c:pt>
                <c:pt idx="3887">
                  <c:v>1.149069E-2</c:v>
                </c:pt>
                <c:pt idx="3888">
                  <c:v>1.1491070000000001E-2</c:v>
                </c:pt>
                <c:pt idx="3889">
                  <c:v>1.149124E-2</c:v>
                </c:pt>
                <c:pt idx="3890">
                  <c:v>1.1491899999999999E-2</c:v>
                </c:pt>
                <c:pt idx="3891">
                  <c:v>1.149229E-2</c:v>
                </c:pt>
                <c:pt idx="3892">
                  <c:v>1.1492570000000001E-2</c:v>
                </c:pt>
                <c:pt idx="3893">
                  <c:v>1.1492570000000001E-2</c:v>
                </c:pt>
                <c:pt idx="3894">
                  <c:v>1.14929E-2</c:v>
                </c:pt>
                <c:pt idx="3895">
                  <c:v>1.149356E-2</c:v>
                </c:pt>
                <c:pt idx="3896">
                  <c:v>1.149356E-2</c:v>
                </c:pt>
                <c:pt idx="3897">
                  <c:v>1.149412E-2</c:v>
                </c:pt>
                <c:pt idx="3898">
                  <c:v>1.149406E-2</c:v>
                </c:pt>
                <c:pt idx="3899">
                  <c:v>1.149406E-2</c:v>
                </c:pt>
                <c:pt idx="3900">
                  <c:v>1.1494280000000001E-2</c:v>
                </c:pt>
                <c:pt idx="3901">
                  <c:v>1.149478E-2</c:v>
                </c:pt>
                <c:pt idx="3902">
                  <c:v>1.149528E-2</c:v>
                </c:pt>
                <c:pt idx="3903">
                  <c:v>1.1495669999999999E-2</c:v>
                </c:pt>
                <c:pt idx="3904">
                  <c:v>1.149616E-2</c:v>
                </c:pt>
                <c:pt idx="3905">
                  <c:v>1.149616E-2</c:v>
                </c:pt>
                <c:pt idx="3906">
                  <c:v>1.1496269999999999E-2</c:v>
                </c:pt>
                <c:pt idx="3907">
                  <c:v>1.149672E-2</c:v>
                </c:pt>
                <c:pt idx="3908">
                  <c:v>1.149683E-2</c:v>
                </c:pt>
                <c:pt idx="3909">
                  <c:v>1.1497220000000001E-2</c:v>
                </c:pt>
                <c:pt idx="3910">
                  <c:v>1.149755E-2</c:v>
                </c:pt>
                <c:pt idx="3911">
                  <c:v>1.14976E-2</c:v>
                </c:pt>
                <c:pt idx="3912">
                  <c:v>1.14976E-2</c:v>
                </c:pt>
                <c:pt idx="3913">
                  <c:v>1.149843E-2</c:v>
                </c:pt>
                <c:pt idx="3914">
                  <c:v>1.149843E-2</c:v>
                </c:pt>
                <c:pt idx="3915">
                  <c:v>1.149888E-2</c:v>
                </c:pt>
                <c:pt idx="3916">
                  <c:v>1.14991E-2</c:v>
                </c:pt>
                <c:pt idx="3917">
                  <c:v>1.149943E-2</c:v>
                </c:pt>
                <c:pt idx="3918">
                  <c:v>1.149943E-2</c:v>
                </c:pt>
                <c:pt idx="3919">
                  <c:v>1.1499590000000001E-2</c:v>
                </c:pt>
                <c:pt idx="3920">
                  <c:v>1.150031E-2</c:v>
                </c:pt>
                <c:pt idx="3921">
                  <c:v>1.1500150000000001E-2</c:v>
                </c:pt>
                <c:pt idx="3922">
                  <c:v>1.150048E-2</c:v>
                </c:pt>
                <c:pt idx="3923">
                  <c:v>1.1500700000000001E-2</c:v>
                </c:pt>
                <c:pt idx="3924">
                  <c:v>1.1500700000000001E-2</c:v>
                </c:pt>
                <c:pt idx="3925">
                  <c:v>1.15012E-2</c:v>
                </c:pt>
                <c:pt idx="3926">
                  <c:v>1.1501920000000001E-2</c:v>
                </c:pt>
                <c:pt idx="3927">
                  <c:v>1.150208E-2</c:v>
                </c:pt>
                <c:pt idx="3928">
                  <c:v>1.1501859999999999E-2</c:v>
                </c:pt>
                <c:pt idx="3929">
                  <c:v>1.1502419999999999E-2</c:v>
                </c:pt>
                <c:pt idx="3930">
                  <c:v>1.1502419999999999E-2</c:v>
                </c:pt>
                <c:pt idx="3931">
                  <c:v>1.1502800000000001E-2</c:v>
                </c:pt>
                <c:pt idx="3932">
                  <c:v>1.150314E-2</c:v>
                </c:pt>
                <c:pt idx="3933">
                  <c:v>1.1503029999999999E-2</c:v>
                </c:pt>
                <c:pt idx="3934">
                  <c:v>1.150347E-2</c:v>
                </c:pt>
                <c:pt idx="3935">
                  <c:v>1.15038E-2</c:v>
                </c:pt>
                <c:pt idx="3936">
                  <c:v>1.15038E-2</c:v>
                </c:pt>
                <c:pt idx="3937">
                  <c:v>1.150441E-2</c:v>
                </c:pt>
                <c:pt idx="3938">
                  <c:v>1.1504739999999999E-2</c:v>
                </c:pt>
                <c:pt idx="3939">
                  <c:v>1.150518E-2</c:v>
                </c:pt>
                <c:pt idx="3940">
                  <c:v>1.150496E-2</c:v>
                </c:pt>
                <c:pt idx="3941">
                  <c:v>1.150574E-2</c:v>
                </c:pt>
                <c:pt idx="3942">
                  <c:v>1.150574E-2</c:v>
                </c:pt>
                <c:pt idx="3943">
                  <c:v>1.1505899999999999E-2</c:v>
                </c:pt>
                <c:pt idx="3944">
                  <c:v>1.150618E-2</c:v>
                </c:pt>
                <c:pt idx="3945">
                  <c:v>1.150618E-2</c:v>
                </c:pt>
                <c:pt idx="3946">
                  <c:v>1.150673E-2</c:v>
                </c:pt>
                <c:pt idx="3947">
                  <c:v>1.15069E-2</c:v>
                </c:pt>
                <c:pt idx="3948">
                  <c:v>1.15069E-2</c:v>
                </c:pt>
                <c:pt idx="3949">
                  <c:v>1.1507399999999999E-2</c:v>
                </c:pt>
                <c:pt idx="3950">
                  <c:v>1.150778E-2</c:v>
                </c:pt>
                <c:pt idx="3951">
                  <c:v>1.150778E-2</c:v>
                </c:pt>
                <c:pt idx="3952">
                  <c:v>1.1508060000000001E-2</c:v>
                </c:pt>
                <c:pt idx="3953">
                  <c:v>1.15085E-2</c:v>
                </c:pt>
                <c:pt idx="3954">
                  <c:v>1.15085E-2</c:v>
                </c:pt>
                <c:pt idx="3955">
                  <c:v>1.150845E-2</c:v>
                </c:pt>
                <c:pt idx="3956">
                  <c:v>1.1509109999999999E-2</c:v>
                </c:pt>
                <c:pt idx="3957">
                  <c:v>1.1509109999999999E-2</c:v>
                </c:pt>
                <c:pt idx="3958">
                  <c:v>1.150955E-2</c:v>
                </c:pt>
                <c:pt idx="3959">
                  <c:v>1.150989E-2</c:v>
                </c:pt>
                <c:pt idx="3960">
                  <c:v>1.150989E-2</c:v>
                </c:pt>
                <c:pt idx="3961">
                  <c:v>1.151016E-2</c:v>
                </c:pt>
                <c:pt idx="3962">
                  <c:v>1.151022E-2</c:v>
                </c:pt>
                <c:pt idx="3963">
                  <c:v>1.15105E-2</c:v>
                </c:pt>
                <c:pt idx="3964">
                  <c:v>1.1510609999999999E-2</c:v>
                </c:pt>
                <c:pt idx="3965">
                  <c:v>1.151105E-2</c:v>
                </c:pt>
                <c:pt idx="3966">
                  <c:v>1.151105E-2</c:v>
                </c:pt>
                <c:pt idx="3967">
                  <c:v>1.1511159999999999E-2</c:v>
                </c:pt>
                <c:pt idx="3968">
                  <c:v>1.151166E-2</c:v>
                </c:pt>
                <c:pt idx="3969">
                  <c:v>1.151188E-2</c:v>
                </c:pt>
                <c:pt idx="3970">
                  <c:v>1.151221E-2</c:v>
                </c:pt>
                <c:pt idx="3971">
                  <c:v>1.15126E-2</c:v>
                </c:pt>
                <c:pt idx="3972">
                  <c:v>1.15126E-2</c:v>
                </c:pt>
                <c:pt idx="3973">
                  <c:v>1.151254E-2</c:v>
                </c:pt>
                <c:pt idx="3974">
                  <c:v>1.151287E-2</c:v>
                </c:pt>
                <c:pt idx="3975">
                  <c:v>1.1513539999999999E-2</c:v>
                </c:pt>
                <c:pt idx="3976">
                  <c:v>1.15137E-2</c:v>
                </c:pt>
                <c:pt idx="3977">
                  <c:v>1.151404E-2</c:v>
                </c:pt>
                <c:pt idx="3978">
                  <c:v>1.151404E-2</c:v>
                </c:pt>
                <c:pt idx="3979">
                  <c:v>1.151431E-2</c:v>
                </c:pt>
                <c:pt idx="3980">
                  <c:v>1.1514369999999999E-2</c:v>
                </c:pt>
                <c:pt idx="3981">
                  <c:v>1.151481E-2</c:v>
                </c:pt>
                <c:pt idx="3982">
                  <c:v>1.1515030000000001E-2</c:v>
                </c:pt>
                <c:pt idx="3983">
                  <c:v>1.151492E-2</c:v>
                </c:pt>
                <c:pt idx="3984">
                  <c:v>1.151492E-2</c:v>
                </c:pt>
                <c:pt idx="3985">
                  <c:v>1.1515310000000001E-2</c:v>
                </c:pt>
                <c:pt idx="3986">
                  <c:v>1.151581E-2</c:v>
                </c:pt>
                <c:pt idx="3987">
                  <c:v>1.1516530000000001E-2</c:v>
                </c:pt>
                <c:pt idx="3988">
                  <c:v>1.151658E-2</c:v>
                </c:pt>
                <c:pt idx="3989">
                  <c:v>1.1516530000000001E-2</c:v>
                </c:pt>
                <c:pt idx="3990">
                  <c:v>1.1516530000000001E-2</c:v>
                </c:pt>
                <c:pt idx="3991">
                  <c:v>1.151686E-2</c:v>
                </c:pt>
                <c:pt idx="3992">
                  <c:v>1.1517080000000001E-2</c:v>
                </c:pt>
                <c:pt idx="3993">
                  <c:v>1.151774E-2</c:v>
                </c:pt>
                <c:pt idx="3994">
                  <c:v>1.151813E-2</c:v>
                </c:pt>
              </c:numCache>
            </c:numRef>
          </c:yVal>
          <c:smooth val="1"/>
          <c:extLst>
            <c:ext xmlns:c16="http://schemas.microsoft.com/office/drawing/2014/chart" uri="{C3380CC4-5D6E-409C-BE32-E72D297353CC}">
              <c16:uniqueId val="{00000005-FEA3-4F01-AC1A-34D596DCA8B7}"/>
            </c:ext>
          </c:extLst>
        </c:ser>
        <c:ser>
          <c:idx val="4"/>
          <c:order val="4"/>
          <c:tx>
            <c:strRef>
              <c:f>'7'!$N$25</c:f>
              <c:strCache>
                <c:ptCount val="1"/>
                <c:pt idx="0">
                  <c:v>Heat</c:v>
                </c:pt>
              </c:strCache>
            </c:strRef>
          </c:tx>
          <c:spPr>
            <a:ln w="22225">
              <a:solidFill>
                <a:srgbClr val="5F5F5F"/>
              </a:solidFill>
            </a:ln>
          </c:spPr>
          <c:marker>
            <c:symbol val="none"/>
          </c:marker>
          <c:xVal>
            <c:numRef>
              <c:f>'7'!$C$20:$C$1098</c:f>
              <c:numCache>
                <c:formatCode>General</c:formatCode>
                <c:ptCount val="1079"/>
                <c:pt idx="0">
                  <c:v>23.25</c:v>
                </c:pt>
                <c:pt idx="1">
                  <c:v>23.25</c:v>
                </c:pt>
                <c:pt idx="2">
                  <c:v>23.24</c:v>
                </c:pt>
                <c:pt idx="3">
                  <c:v>23.25</c:v>
                </c:pt>
                <c:pt idx="4">
                  <c:v>23.22</c:v>
                </c:pt>
                <c:pt idx="5">
                  <c:v>23.21</c:v>
                </c:pt>
                <c:pt idx="6">
                  <c:v>23.21</c:v>
                </c:pt>
                <c:pt idx="7">
                  <c:v>23.15</c:v>
                </c:pt>
                <c:pt idx="8">
                  <c:v>23.13</c:v>
                </c:pt>
                <c:pt idx="9">
                  <c:v>23.18</c:v>
                </c:pt>
                <c:pt idx="10">
                  <c:v>23.18</c:v>
                </c:pt>
                <c:pt idx="11">
                  <c:v>23.16</c:v>
                </c:pt>
                <c:pt idx="12">
                  <c:v>23.16</c:v>
                </c:pt>
                <c:pt idx="13">
                  <c:v>23.17</c:v>
                </c:pt>
                <c:pt idx="14">
                  <c:v>23.12</c:v>
                </c:pt>
                <c:pt idx="15">
                  <c:v>23.09</c:v>
                </c:pt>
                <c:pt idx="16">
                  <c:v>23.09</c:v>
                </c:pt>
                <c:pt idx="17">
                  <c:v>23.07</c:v>
                </c:pt>
                <c:pt idx="18">
                  <c:v>23.07</c:v>
                </c:pt>
                <c:pt idx="19">
                  <c:v>23.11</c:v>
                </c:pt>
                <c:pt idx="20">
                  <c:v>23.09</c:v>
                </c:pt>
                <c:pt idx="21">
                  <c:v>23.1</c:v>
                </c:pt>
                <c:pt idx="22">
                  <c:v>23.09</c:v>
                </c:pt>
                <c:pt idx="23">
                  <c:v>23.09</c:v>
                </c:pt>
                <c:pt idx="24">
                  <c:v>23.09</c:v>
                </c:pt>
                <c:pt idx="25">
                  <c:v>23.05</c:v>
                </c:pt>
                <c:pt idx="26">
                  <c:v>23.02</c:v>
                </c:pt>
                <c:pt idx="27">
                  <c:v>23.02</c:v>
                </c:pt>
                <c:pt idx="28">
                  <c:v>23.05</c:v>
                </c:pt>
                <c:pt idx="29">
                  <c:v>23.05</c:v>
                </c:pt>
                <c:pt idx="30">
                  <c:v>23.03</c:v>
                </c:pt>
                <c:pt idx="31">
                  <c:v>23.05</c:v>
                </c:pt>
                <c:pt idx="32">
                  <c:v>23.02</c:v>
                </c:pt>
                <c:pt idx="33">
                  <c:v>23.04</c:v>
                </c:pt>
                <c:pt idx="34">
                  <c:v>23.02</c:v>
                </c:pt>
                <c:pt idx="35">
                  <c:v>23.02</c:v>
                </c:pt>
                <c:pt idx="36">
                  <c:v>22.94</c:v>
                </c:pt>
                <c:pt idx="37">
                  <c:v>23.02</c:v>
                </c:pt>
                <c:pt idx="38">
                  <c:v>22.94</c:v>
                </c:pt>
                <c:pt idx="39">
                  <c:v>22.96</c:v>
                </c:pt>
                <c:pt idx="40">
                  <c:v>22.96</c:v>
                </c:pt>
                <c:pt idx="41">
                  <c:v>23.01</c:v>
                </c:pt>
                <c:pt idx="42">
                  <c:v>23</c:v>
                </c:pt>
                <c:pt idx="43">
                  <c:v>22.98</c:v>
                </c:pt>
                <c:pt idx="44">
                  <c:v>22.98</c:v>
                </c:pt>
                <c:pt idx="45">
                  <c:v>22.91</c:v>
                </c:pt>
                <c:pt idx="46">
                  <c:v>22.91</c:v>
                </c:pt>
                <c:pt idx="47">
                  <c:v>22.95</c:v>
                </c:pt>
                <c:pt idx="48">
                  <c:v>22.95</c:v>
                </c:pt>
                <c:pt idx="49">
                  <c:v>23.01</c:v>
                </c:pt>
                <c:pt idx="50">
                  <c:v>23.06</c:v>
                </c:pt>
                <c:pt idx="51">
                  <c:v>23.18</c:v>
                </c:pt>
                <c:pt idx="52">
                  <c:v>23.18</c:v>
                </c:pt>
                <c:pt idx="53">
                  <c:v>23.38</c:v>
                </c:pt>
                <c:pt idx="54">
                  <c:v>23.6</c:v>
                </c:pt>
                <c:pt idx="55">
                  <c:v>23.83</c:v>
                </c:pt>
                <c:pt idx="56">
                  <c:v>24.09</c:v>
                </c:pt>
                <c:pt idx="57">
                  <c:v>24.09</c:v>
                </c:pt>
                <c:pt idx="58">
                  <c:v>24.32</c:v>
                </c:pt>
                <c:pt idx="59">
                  <c:v>24.62</c:v>
                </c:pt>
                <c:pt idx="60">
                  <c:v>24.88</c:v>
                </c:pt>
                <c:pt idx="61">
                  <c:v>25.11</c:v>
                </c:pt>
                <c:pt idx="62">
                  <c:v>25.43</c:v>
                </c:pt>
                <c:pt idx="63">
                  <c:v>25.43</c:v>
                </c:pt>
                <c:pt idx="64">
                  <c:v>25.7</c:v>
                </c:pt>
                <c:pt idx="65">
                  <c:v>25.94</c:v>
                </c:pt>
                <c:pt idx="66">
                  <c:v>26.18</c:v>
                </c:pt>
                <c:pt idx="67">
                  <c:v>26.46</c:v>
                </c:pt>
                <c:pt idx="68">
                  <c:v>26.77</c:v>
                </c:pt>
                <c:pt idx="69">
                  <c:v>26.77</c:v>
                </c:pt>
                <c:pt idx="70">
                  <c:v>27.04</c:v>
                </c:pt>
                <c:pt idx="71">
                  <c:v>27.23</c:v>
                </c:pt>
                <c:pt idx="72">
                  <c:v>27.55</c:v>
                </c:pt>
                <c:pt idx="73">
                  <c:v>27.73</c:v>
                </c:pt>
                <c:pt idx="74">
                  <c:v>27.73</c:v>
                </c:pt>
                <c:pt idx="75">
                  <c:v>27.98</c:v>
                </c:pt>
                <c:pt idx="76">
                  <c:v>28.26</c:v>
                </c:pt>
                <c:pt idx="77">
                  <c:v>28.52</c:v>
                </c:pt>
                <c:pt idx="78">
                  <c:v>28.81</c:v>
                </c:pt>
                <c:pt idx="79">
                  <c:v>28.99</c:v>
                </c:pt>
                <c:pt idx="80">
                  <c:v>28.99</c:v>
                </c:pt>
                <c:pt idx="81">
                  <c:v>29.18</c:v>
                </c:pt>
                <c:pt idx="82">
                  <c:v>29.42</c:v>
                </c:pt>
                <c:pt idx="83">
                  <c:v>29.72</c:v>
                </c:pt>
                <c:pt idx="84">
                  <c:v>29.95</c:v>
                </c:pt>
                <c:pt idx="85">
                  <c:v>30.21</c:v>
                </c:pt>
                <c:pt idx="86">
                  <c:v>30.21</c:v>
                </c:pt>
                <c:pt idx="87">
                  <c:v>30.48</c:v>
                </c:pt>
                <c:pt idx="88">
                  <c:v>30.69</c:v>
                </c:pt>
                <c:pt idx="89">
                  <c:v>30.94</c:v>
                </c:pt>
                <c:pt idx="90">
                  <c:v>31.17</c:v>
                </c:pt>
                <c:pt idx="91">
                  <c:v>31.17</c:v>
                </c:pt>
                <c:pt idx="92">
                  <c:v>31.38</c:v>
                </c:pt>
                <c:pt idx="93">
                  <c:v>31.62</c:v>
                </c:pt>
                <c:pt idx="94">
                  <c:v>31.87</c:v>
                </c:pt>
                <c:pt idx="95">
                  <c:v>32.15</c:v>
                </c:pt>
                <c:pt idx="96">
                  <c:v>32.36</c:v>
                </c:pt>
                <c:pt idx="97">
                  <c:v>32.36</c:v>
                </c:pt>
                <c:pt idx="98">
                  <c:v>32.659999999999997</c:v>
                </c:pt>
                <c:pt idx="99">
                  <c:v>32.83</c:v>
                </c:pt>
                <c:pt idx="100">
                  <c:v>33.08</c:v>
                </c:pt>
                <c:pt idx="101">
                  <c:v>33.42</c:v>
                </c:pt>
                <c:pt idx="102">
                  <c:v>33.64</c:v>
                </c:pt>
                <c:pt idx="103">
                  <c:v>33.64</c:v>
                </c:pt>
                <c:pt idx="104">
                  <c:v>33.94</c:v>
                </c:pt>
                <c:pt idx="105">
                  <c:v>34.19</c:v>
                </c:pt>
                <c:pt idx="106">
                  <c:v>34.4</c:v>
                </c:pt>
                <c:pt idx="107">
                  <c:v>34.659999999999997</c:v>
                </c:pt>
                <c:pt idx="108">
                  <c:v>34.659999999999997</c:v>
                </c:pt>
                <c:pt idx="109">
                  <c:v>34.909999999999997</c:v>
                </c:pt>
                <c:pt idx="110">
                  <c:v>35.18</c:v>
                </c:pt>
                <c:pt idx="111">
                  <c:v>35.5</c:v>
                </c:pt>
                <c:pt idx="112">
                  <c:v>35.76</c:v>
                </c:pt>
                <c:pt idx="113">
                  <c:v>36.03</c:v>
                </c:pt>
                <c:pt idx="114">
                  <c:v>36.03</c:v>
                </c:pt>
                <c:pt idx="115">
                  <c:v>36.31</c:v>
                </c:pt>
                <c:pt idx="116">
                  <c:v>36.57</c:v>
                </c:pt>
                <c:pt idx="117">
                  <c:v>36.85</c:v>
                </c:pt>
                <c:pt idx="118">
                  <c:v>37.119999999999997</c:v>
                </c:pt>
                <c:pt idx="119">
                  <c:v>37.369999999999997</c:v>
                </c:pt>
                <c:pt idx="120">
                  <c:v>37.369999999999997</c:v>
                </c:pt>
                <c:pt idx="121">
                  <c:v>37.64</c:v>
                </c:pt>
                <c:pt idx="122">
                  <c:v>37.950000000000003</c:v>
                </c:pt>
                <c:pt idx="123">
                  <c:v>38.26</c:v>
                </c:pt>
                <c:pt idx="124">
                  <c:v>38.53</c:v>
                </c:pt>
                <c:pt idx="125">
                  <c:v>38.53</c:v>
                </c:pt>
                <c:pt idx="126">
                  <c:v>38.799999999999997</c:v>
                </c:pt>
                <c:pt idx="127">
                  <c:v>39.04</c:v>
                </c:pt>
                <c:pt idx="128">
                  <c:v>39.380000000000003</c:v>
                </c:pt>
                <c:pt idx="129">
                  <c:v>39.619999999999997</c:v>
                </c:pt>
                <c:pt idx="130">
                  <c:v>39.869999999999997</c:v>
                </c:pt>
                <c:pt idx="131">
                  <c:v>39.869999999999997</c:v>
                </c:pt>
                <c:pt idx="132">
                  <c:v>40.25</c:v>
                </c:pt>
                <c:pt idx="133">
                  <c:v>40.590000000000003</c:v>
                </c:pt>
                <c:pt idx="134">
                  <c:v>40.85</c:v>
                </c:pt>
                <c:pt idx="135">
                  <c:v>41.15</c:v>
                </c:pt>
                <c:pt idx="136">
                  <c:v>41.45</c:v>
                </c:pt>
                <c:pt idx="137">
                  <c:v>41.45</c:v>
                </c:pt>
                <c:pt idx="138">
                  <c:v>41.76</c:v>
                </c:pt>
                <c:pt idx="139">
                  <c:v>42.01</c:v>
                </c:pt>
                <c:pt idx="140">
                  <c:v>42.31</c:v>
                </c:pt>
                <c:pt idx="141">
                  <c:v>42.63</c:v>
                </c:pt>
                <c:pt idx="142">
                  <c:v>42.63</c:v>
                </c:pt>
                <c:pt idx="143">
                  <c:v>43.01</c:v>
                </c:pt>
                <c:pt idx="144">
                  <c:v>43.3</c:v>
                </c:pt>
                <c:pt idx="145">
                  <c:v>43.59</c:v>
                </c:pt>
                <c:pt idx="146">
                  <c:v>43.91</c:v>
                </c:pt>
                <c:pt idx="147">
                  <c:v>44.2</c:v>
                </c:pt>
                <c:pt idx="148">
                  <c:v>44.2</c:v>
                </c:pt>
                <c:pt idx="149">
                  <c:v>44.55</c:v>
                </c:pt>
                <c:pt idx="150">
                  <c:v>44.82</c:v>
                </c:pt>
                <c:pt idx="151">
                  <c:v>45.17</c:v>
                </c:pt>
                <c:pt idx="152">
                  <c:v>45.43</c:v>
                </c:pt>
                <c:pt idx="153">
                  <c:v>45.77</c:v>
                </c:pt>
                <c:pt idx="154">
                  <c:v>45.77</c:v>
                </c:pt>
                <c:pt idx="155">
                  <c:v>46.12</c:v>
                </c:pt>
                <c:pt idx="156">
                  <c:v>46.44</c:v>
                </c:pt>
                <c:pt idx="157">
                  <c:v>46.74</c:v>
                </c:pt>
                <c:pt idx="158">
                  <c:v>47.06</c:v>
                </c:pt>
                <c:pt idx="159">
                  <c:v>47.06</c:v>
                </c:pt>
                <c:pt idx="160">
                  <c:v>47.4</c:v>
                </c:pt>
                <c:pt idx="161">
                  <c:v>47.76</c:v>
                </c:pt>
                <c:pt idx="162">
                  <c:v>48.11</c:v>
                </c:pt>
                <c:pt idx="163">
                  <c:v>48.46</c:v>
                </c:pt>
                <c:pt idx="164">
                  <c:v>48.78</c:v>
                </c:pt>
                <c:pt idx="165">
                  <c:v>48.78</c:v>
                </c:pt>
                <c:pt idx="166">
                  <c:v>49.1</c:v>
                </c:pt>
                <c:pt idx="167">
                  <c:v>49.44</c:v>
                </c:pt>
                <c:pt idx="168">
                  <c:v>49.72</c:v>
                </c:pt>
                <c:pt idx="169">
                  <c:v>50.07</c:v>
                </c:pt>
                <c:pt idx="170">
                  <c:v>50.41</c:v>
                </c:pt>
                <c:pt idx="171">
                  <c:v>50.41</c:v>
                </c:pt>
                <c:pt idx="172">
                  <c:v>50.78</c:v>
                </c:pt>
                <c:pt idx="173">
                  <c:v>51.15</c:v>
                </c:pt>
                <c:pt idx="174">
                  <c:v>51.5</c:v>
                </c:pt>
                <c:pt idx="175">
                  <c:v>51.86</c:v>
                </c:pt>
                <c:pt idx="176">
                  <c:v>51.86</c:v>
                </c:pt>
                <c:pt idx="177">
                  <c:v>52.2</c:v>
                </c:pt>
                <c:pt idx="178">
                  <c:v>52.5</c:v>
                </c:pt>
                <c:pt idx="179">
                  <c:v>52.88</c:v>
                </c:pt>
                <c:pt idx="180">
                  <c:v>53.21</c:v>
                </c:pt>
                <c:pt idx="181">
                  <c:v>53.59</c:v>
                </c:pt>
                <c:pt idx="182">
                  <c:v>53.59</c:v>
                </c:pt>
                <c:pt idx="183">
                  <c:v>53.94</c:v>
                </c:pt>
                <c:pt idx="184">
                  <c:v>54.28</c:v>
                </c:pt>
                <c:pt idx="185">
                  <c:v>54.64</c:v>
                </c:pt>
                <c:pt idx="186">
                  <c:v>55.01</c:v>
                </c:pt>
                <c:pt idx="187">
                  <c:v>55.39</c:v>
                </c:pt>
                <c:pt idx="188">
                  <c:v>55.39</c:v>
                </c:pt>
                <c:pt idx="189">
                  <c:v>55.74</c:v>
                </c:pt>
                <c:pt idx="190">
                  <c:v>56.09</c:v>
                </c:pt>
                <c:pt idx="191">
                  <c:v>56.48</c:v>
                </c:pt>
                <c:pt idx="192">
                  <c:v>56.86</c:v>
                </c:pt>
                <c:pt idx="193">
                  <c:v>56.86</c:v>
                </c:pt>
                <c:pt idx="194">
                  <c:v>57.22</c:v>
                </c:pt>
                <c:pt idx="195">
                  <c:v>57.57</c:v>
                </c:pt>
                <c:pt idx="196">
                  <c:v>57.93</c:v>
                </c:pt>
                <c:pt idx="197">
                  <c:v>58.32</c:v>
                </c:pt>
                <c:pt idx="198">
                  <c:v>58.65</c:v>
                </c:pt>
                <c:pt idx="199">
                  <c:v>58.65</c:v>
                </c:pt>
                <c:pt idx="200">
                  <c:v>59.06</c:v>
                </c:pt>
                <c:pt idx="201">
                  <c:v>59.45</c:v>
                </c:pt>
                <c:pt idx="202">
                  <c:v>59.81</c:v>
                </c:pt>
                <c:pt idx="203">
                  <c:v>60.22</c:v>
                </c:pt>
                <c:pt idx="204">
                  <c:v>60.6</c:v>
                </c:pt>
                <c:pt idx="205">
                  <c:v>60.6</c:v>
                </c:pt>
                <c:pt idx="206">
                  <c:v>60.94</c:v>
                </c:pt>
                <c:pt idx="207">
                  <c:v>61.35</c:v>
                </c:pt>
                <c:pt idx="208">
                  <c:v>61.72</c:v>
                </c:pt>
                <c:pt idx="209">
                  <c:v>62.16</c:v>
                </c:pt>
                <c:pt idx="210">
                  <c:v>62.16</c:v>
                </c:pt>
                <c:pt idx="211">
                  <c:v>62.53</c:v>
                </c:pt>
                <c:pt idx="212">
                  <c:v>62.9</c:v>
                </c:pt>
                <c:pt idx="213">
                  <c:v>63.27</c:v>
                </c:pt>
                <c:pt idx="214">
                  <c:v>63.67</c:v>
                </c:pt>
                <c:pt idx="215">
                  <c:v>64.08</c:v>
                </c:pt>
                <c:pt idx="216">
                  <c:v>64.08</c:v>
                </c:pt>
                <c:pt idx="217">
                  <c:v>64.47</c:v>
                </c:pt>
                <c:pt idx="218">
                  <c:v>64.88</c:v>
                </c:pt>
                <c:pt idx="219">
                  <c:v>65.27</c:v>
                </c:pt>
                <c:pt idx="220">
                  <c:v>65.64</c:v>
                </c:pt>
                <c:pt idx="221">
                  <c:v>65.64</c:v>
                </c:pt>
                <c:pt idx="222">
                  <c:v>66.06</c:v>
                </c:pt>
                <c:pt idx="223">
                  <c:v>66.459999999999994</c:v>
                </c:pt>
                <c:pt idx="224">
                  <c:v>66.849999999999994</c:v>
                </c:pt>
                <c:pt idx="225">
                  <c:v>67.260000000000005</c:v>
                </c:pt>
                <c:pt idx="226">
                  <c:v>67.650000000000006</c:v>
                </c:pt>
                <c:pt idx="227">
                  <c:v>67.650000000000006</c:v>
                </c:pt>
                <c:pt idx="228">
                  <c:v>68.09</c:v>
                </c:pt>
                <c:pt idx="229">
                  <c:v>68.489999999999995</c:v>
                </c:pt>
                <c:pt idx="230">
                  <c:v>68.86</c:v>
                </c:pt>
                <c:pt idx="231">
                  <c:v>69.25</c:v>
                </c:pt>
                <c:pt idx="232">
                  <c:v>69.64</c:v>
                </c:pt>
                <c:pt idx="233">
                  <c:v>69.64</c:v>
                </c:pt>
                <c:pt idx="234">
                  <c:v>70.12</c:v>
                </c:pt>
                <c:pt idx="235">
                  <c:v>70.53</c:v>
                </c:pt>
                <c:pt idx="236">
                  <c:v>70.92</c:v>
                </c:pt>
                <c:pt idx="237">
                  <c:v>71.34</c:v>
                </c:pt>
                <c:pt idx="238">
                  <c:v>71.34</c:v>
                </c:pt>
                <c:pt idx="239">
                  <c:v>71.760000000000005</c:v>
                </c:pt>
                <c:pt idx="240">
                  <c:v>72.17</c:v>
                </c:pt>
                <c:pt idx="241">
                  <c:v>72.569999999999993</c:v>
                </c:pt>
                <c:pt idx="242">
                  <c:v>72.989999999999995</c:v>
                </c:pt>
                <c:pt idx="243">
                  <c:v>73.39</c:v>
                </c:pt>
                <c:pt idx="244">
                  <c:v>73.39</c:v>
                </c:pt>
                <c:pt idx="245">
                  <c:v>73.84</c:v>
                </c:pt>
                <c:pt idx="246">
                  <c:v>74.23</c:v>
                </c:pt>
                <c:pt idx="247">
                  <c:v>74.650000000000006</c:v>
                </c:pt>
                <c:pt idx="248">
                  <c:v>75.11</c:v>
                </c:pt>
                <c:pt idx="249">
                  <c:v>75.53</c:v>
                </c:pt>
                <c:pt idx="250">
                  <c:v>75.53</c:v>
                </c:pt>
                <c:pt idx="251">
                  <c:v>75.92</c:v>
                </c:pt>
                <c:pt idx="252">
                  <c:v>76.36</c:v>
                </c:pt>
                <c:pt idx="253">
                  <c:v>76.790000000000006</c:v>
                </c:pt>
                <c:pt idx="254">
                  <c:v>77.22</c:v>
                </c:pt>
                <c:pt idx="255">
                  <c:v>77.22</c:v>
                </c:pt>
                <c:pt idx="256">
                  <c:v>77.709999999999994</c:v>
                </c:pt>
                <c:pt idx="257">
                  <c:v>78.12</c:v>
                </c:pt>
                <c:pt idx="258">
                  <c:v>78.55</c:v>
                </c:pt>
                <c:pt idx="259">
                  <c:v>78.989999999999995</c:v>
                </c:pt>
                <c:pt idx="260">
                  <c:v>79.39</c:v>
                </c:pt>
                <c:pt idx="261">
                  <c:v>79.39</c:v>
                </c:pt>
                <c:pt idx="262">
                  <c:v>79.819999999999993</c:v>
                </c:pt>
                <c:pt idx="263">
                  <c:v>80.260000000000005</c:v>
                </c:pt>
                <c:pt idx="264">
                  <c:v>80.69</c:v>
                </c:pt>
                <c:pt idx="265">
                  <c:v>81.19</c:v>
                </c:pt>
                <c:pt idx="266">
                  <c:v>81.61</c:v>
                </c:pt>
                <c:pt idx="267">
                  <c:v>81.61</c:v>
                </c:pt>
                <c:pt idx="268">
                  <c:v>82.05</c:v>
                </c:pt>
                <c:pt idx="269">
                  <c:v>82.49</c:v>
                </c:pt>
                <c:pt idx="270">
                  <c:v>82.95</c:v>
                </c:pt>
                <c:pt idx="271">
                  <c:v>83.34</c:v>
                </c:pt>
                <c:pt idx="272">
                  <c:v>83.34</c:v>
                </c:pt>
                <c:pt idx="273">
                  <c:v>83.81</c:v>
                </c:pt>
                <c:pt idx="274">
                  <c:v>84.23</c:v>
                </c:pt>
                <c:pt idx="275">
                  <c:v>84.68</c:v>
                </c:pt>
                <c:pt idx="276">
                  <c:v>85.17</c:v>
                </c:pt>
                <c:pt idx="277">
                  <c:v>85.62</c:v>
                </c:pt>
                <c:pt idx="278">
                  <c:v>85.62</c:v>
                </c:pt>
                <c:pt idx="279">
                  <c:v>86.06</c:v>
                </c:pt>
                <c:pt idx="280">
                  <c:v>86.53</c:v>
                </c:pt>
                <c:pt idx="281">
                  <c:v>86.94</c:v>
                </c:pt>
                <c:pt idx="282">
                  <c:v>87.41</c:v>
                </c:pt>
                <c:pt idx="283">
                  <c:v>87.81</c:v>
                </c:pt>
                <c:pt idx="284">
                  <c:v>87.81</c:v>
                </c:pt>
                <c:pt idx="285">
                  <c:v>88.28</c:v>
                </c:pt>
                <c:pt idx="286">
                  <c:v>88.79</c:v>
                </c:pt>
                <c:pt idx="287">
                  <c:v>89.25</c:v>
                </c:pt>
                <c:pt idx="288">
                  <c:v>89.69</c:v>
                </c:pt>
                <c:pt idx="289">
                  <c:v>89.69</c:v>
                </c:pt>
                <c:pt idx="290">
                  <c:v>90.16</c:v>
                </c:pt>
                <c:pt idx="291">
                  <c:v>90.63</c:v>
                </c:pt>
                <c:pt idx="292">
                  <c:v>91.05</c:v>
                </c:pt>
                <c:pt idx="293">
                  <c:v>91.5</c:v>
                </c:pt>
                <c:pt idx="294">
                  <c:v>91.97</c:v>
                </c:pt>
                <c:pt idx="295">
                  <c:v>91.97</c:v>
                </c:pt>
                <c:pt idx="296">
                  <c:v>92.44</c:v>
                </c:pt>
                <c:pt idx="297">
                  <c:v>92.92</c:v>
                </c:pt>
                <c:pt idx="298">
                  <c:v>93.39</c:v>
                </c:pt>
                <c:pt idx="299">
                  <c:v>93.85</c:v>
                </c:pt>
                <c:pt idx="300">
                  <c:v>94.32</c:v>
                </c:pt>
                <c:pt idx="301">
                  <c:v>94.32</c:v>
                </c:pt>
                <c:pt idx="302">
                  <c:v>94.78</c:v>
                </c:pt>
                <c:pt idx="303">
                  <c:v>95.23</c:v>
                </c:pt>
                <c:pt idx="304">
                  <c:v>95.7</c:v>
                </c:pt>
                <c:pt idx="305">
                  <c:v>96.21</c:v>
                </c:pt>
                <c:pt idx="306">
                  <c:v>96.21</c:v>
                </c:pt>
                <c:pt idx="307">
                  <c:v>96.69</c:v>
                </c:pt>
                <c:pt idx="308">
                  <c:v>97.14</c:v>
                </c:pt>
                <c:pt idx="309">
                  <c:v>97.63</c:v>
                </c:pt>
                <c:pt idx="310">
                  <c:v>98.11</c:v>
                </c:pt>
                <c:pt idx="311">
                  <c:v>98.59</c:v>
                </c:pt>
                <c:pt idx="312">
                  <c:v>98.59</c:v>
                </c:pt>
                <c:pt idx="313">
                  <c:v>99.03</c:v>
                </c:pt>
                <c:pt idx="314">
                  <c:v>99.51</c:v>
                </c:pt>
                <c:pt idx="315">
                  <c:v>99.96</c:v>
                </c:pt>
                <c:pt idx="316">
                  <c:v>100.46</c:v>
                </c:pt>
                <c:pt idx="317">
                  <c:v>100.97</c:v>
                </c:pt>
                <c:pt idx="318">
                  <c:v>100.97</c:v>
                </c:pt>
                <c:pt idx="319">
                  <c:v>101.46</c:v>
                </c:pt>
                <c:pt idx="320">
                  <c:v>101.95</c:v>
                </c:pt>
                <c:pt idx="321">
                  <c:v>102.45</c:v>
                </c:pt>
                <c:pt idx="322">
                  <c:v>102.85</c:v>
                </c:pt>
                <c:pt idx="323">
                  <c:v>102.85</c:v>
                </c:pt>
                <c:pt idx="324">
                  <c:v>103.37</c:v>
                </c:pt>
                <c:pt idx="325">
                  <c:v>103.86</c:v>
                </c:pt>
                <c:pt idx="326">
                  <c:v>104.33</c:v>
                </c:pt>
                <c:pt idx="327">
                  <c:v>104.83</c:v>
                </c:pt>
                <c:pt idx="328">
                  <c:v>105.33</c:v>
                </c:pt>
                <c:pt idx="329">
                  <c:v>105.33</c:v>
                </c:pt>
                <c:pt idx="330">
                  <c:v>105.86</c:v>
                </c:pt>
                <c:pt idx="331">
                  <c:v>106.34</c:v>
                </c:pt>
                <c:pt idx="332">
                  <c:v>106.8</c:v>
                </c:pt>
                <c:pt idx="333">
                  <c:v>107.3</c:v>
                </c:pt>
                <c:pt idx="334">
                  <c:v>107.75</c:v>
                </c:pt>
                <c:pt idx="335">
                  <c:v>107.75</c:v>
                </c:pt>
                <c:pt idx="336">
                  <c:v>108.27</c:v>
                </c:pt>
                <c:pt idx="337">
                  <c:v>108.75</c:v>
                </c:pt>
                <c:pt idx="338">
                  <c:v>109.28</c:v>
                </c:pt>
                <c:pt idx="339">
                  <c:v>109.76</c:v>
                </c:pt>
                <c:pt idx="340">
                  <c:v>109.76</c:v>
                </c:pt>
                <c:pt idx="341">
                  <c:v>110.26</c:v>
                </c:pt>
                <c:pt idx="342">
                  <c:v>110.77</c:v>
                </c:pt>
                <c:pt idx="343">
                  <c:v>111.21</c:v>
                </c:pt>
                <c:pt idx="344">
                  <c:v>111.71</c:v>
                </c:pt>
                <c:pt idx="345">
                  <c:v>112.24</c:v>
                </c:pt>
                <c:pt idx="346">
                  <c:v>112.24</c:v>
                </c:pt>
                <c:pt idx="347">
                  <c:v>112.69</c:v>
                </c:pt>
                <c:pt idx="348">
                  <c:v>113.22</c:v>
                </c:pt>
                <c:pt idx="349">
                  <c:v>113.74</c:v>
                </c:pt>
                <c:pt idx="350">
                  <c:v>114.2</c:v>
                </c:pt>
                <c:pt idx="351">
                  <c:v>114.72</c:v>
                </c:pt>
                <c:pt idx="352">
                  <c:v>114.72</c:v>
                </c:pt>
                <c:pt idx="353">
                  <c:v>115.26</c:v>
                </c:pt>
                <c:pt idx="354">
                  <c:v>115.74</c:v>
                </c:pt>
                <c:pt idx="355">
                  <c:v>116.25</c:v>
                </c:pt>
                <c:pt idx="356">
                  <c:v>116.75</c:v>
                </c:pt>
                <c:pt idx="357">
                  <c:v>116.75</c:v>
                </c:pt>
                <c:pt idx="358">
                  <c:v>117.25</c:v>
                </c:pt>
                <c:pt idx="359">
                  <c:v>117.71</c:v>
                </c:pt>
                <c:pt idx="360">
                  <c:v>118.25</c:v>
                </c:pt>
                <c:pt idx="361">
                  <c:v>118.79</c:v>
                </c:pt>
                <c:pt idx="362">
                  <c:v>119.24</c:v>
                </c:pt>
                <c:pt idx="363">
                  <c:v>119.24</c:v>
                </c:pt>
                <c:pt idx="364">
                  <c:v>119.8</c:v>
                </c:pt>
                <c:pt idx="365">
                  <c:v>120.32</c:v>
                </c:pt>
                <c:pt idx="366">
                  <c:v>120.83</c:v>
                </c:pt>
                <c:pt idx="367">
                  <c:v>121.35</c:v>
                </c:pt>
                <c:pt idx="368">
                  <c:v>121.84</c:v>
                </c:pt>
                <c:pt idx="369">
                  <c:v>121.84</c:v>
                </c:pt>
                <c:pt idx="370">
                  <c:v>122.39</c:v>
                </c:pt>
                <c:pt idx="371">
                  <c:v>122.9</c:v>
                </c:pt>
                <c:pt idx="372">
                  <c:v>123.4</c:v>
                </c:pt>
                <c:pt idx="373">
                  <c:v>123.96</c:v>
                </c:pt>
                <c:pt idx="374">
                  <c:v>123.96</c:v>
                </c:pt>
                <c:pt idx="375">
                  <c:v>124.47</c:v>
                </c:pt>
                <c:pt idx="376">
                  <c:v>125.01</c:v>
                </c:pt>
                <c:pt idx="377">
                  <c:v>125.53</c:v>
                </c:pt>
                <c:pt idx="378">
                  <c:v>126.04</c:v>
                </c:pt>
                <c:pt idx="379">
                  <c:v>126.54</c:v>
                </c:pt>
                <c:pt idx="380">
                  <c:v>126.54</c:v>
                </c:pt>
                <c:pt idx="381">
                  <c:v>127.05</c:v>
                </c:pt>
                <c:pt idx="382">
                  <c:v>127.57</c:v>
                </c:pt>
                <c:pt idx="383">
                  <c:v>128.11000000000001</c:v>
                </c:pt>
                <c:pt idx="384">
                  <c:v>128.66</c:v>
                </c:pt>
                <c:pt idx="385">
                  <c:v>129.19999999999999</c:v>
                </c:pt>
                <c:pt idx="386">
                  <c:v>129.19999999999999</c:v>
                </c:pt>
                <c:pt idx="387">
                  <c:v>129.72999999999999</c:v>
                </c:pt>
                <c:pt idx="388">
                  <c:v>130.24</c:v>
                </c:pt>
                <c:pt idx="389">
                  <c:v>130.72999999999999</c:v>
                </c:pt>
                <c:pt idx="390">
                  <c:v>131.27000000000001</c:v>
                </c:pt>
                <c:pt idx="391">
                  <c:v>131.27000000000001</c:v>
                </c:pt>
                <c:pt idx="392">
                  <c:v>131.80000000000001</c:v>
                </c:pt>
                <c:pt idx="393">
                  <c:v>132.38</c:v>
                </c:pt>
                <c:pt idx="394">
                  <c:v>132.87</c:v>
                </c:pt>
                <c:pt idx="395">
                  <c:v>133.38999999999999</c:v>
                </c:pt>
                <c:pt idx="396">
                  <c:v>133.94</c:v>
                </c:pt>
                <c:pt idx="397">
                  <c:v>133.94</c:v>
                </c:pt>
                <c:pt idx="398">
                  <c:v>134.44999999999999</c:v>
                </c:pt>
                <c:pt idx="399">
                  <c:v>135.02000000000001</c:v>
                </c:pt>
                <c:pt idx="400">
                  <c:v>135.54</c:v>
                </c:pt>
                <c:pt idx="401">
                  <c:v>136.08000000000001</c:v>
                </c:pt>
                <c:pt idx="402">
                  <c:v>136.62</c:v>
                </c:pt>
                <c:pt idx="403">
                  <c:v>136.62</c:v>
                </c:pt>
                <c:pt idx="404">
                  <c:v>137.12</c:v>
                </c:pt>
                <c:pt idx="405">
                  <c:v>137.69</c:v>
                </c:pt>
                <c:pt idx="406">
                  <c:v>138.22</c:v>
                </c:pt>
                <c:pt idx="407">
                  <c:v>138.76</c:v>
                </c:pt>
                <c:pt idx="408">
                  <c:v>138.76</c:v>
                </c:pt>
                <c:pt idx="409">
                  <c:v>139.30000000000001</c:v>
                </c:pt>
                <c:pt idx="410">
                  <c:v>139.82</c:v>
                </c:pt>
                <c:pt idx="411">
                  <c:v>140.37</c:v>
                </c:pt>
                <c:pt idx="412">
                  <c:v>140.91</c:v>
                </c:pt>
                <c:pt idx="413">
                  <c:v>141.46</c:v>
                </c:pt>
                <c:pt idx="414">
                  <c:v>141.46</c:v>
                </c:pt>
                <c:pt idx="415">
                  <c:v>141.94999999999999</c:v>
                </c:pt>
                <c:pt idx="416">
                  <c:v>142.49</c:v>
                </c:pt>
                <c:pt idx="417">
                  <c:v>143.04</c:v>
                </c:pt>
                <c:pt idx="418">
                  <c:v>143.6</c:v>
                </c:pt>
                <c:pt idx="419">
                  <c:v>144.15</c:v>
                </c:pt>
                <c:pt idx="420">
                  <c:v>144.15</c:v>
                </c:pt>
                <c:pt idx="421">
                  <c:v>144.68</c:v>
                </c:pt>
                <c:pt idx="422">
                  <c:v>145.26</c:v>
                </c:pt>
                <c:pt idx="423">
                  <c:v>145.80000000000001</c:v>
                </c:pt>
                <c:pt idx="424">
                  <c:v>146.33000000000001</c:v>
                </c:pt>
                <c:pt idx="425">
                  <c:v>146.33000000000001</c:v>
                </c:pt>
                <c:pt idx="426">
                  <c:v>146.83000000000001</c:v>
                </c:pt>
                <c:pt idx="427">
                  <c:v>147.4</c:v>
                </c:pt>
                <c:pt idx="428">
                  <c:v>147.93</c:v>
                </c:pt>
                <c:pt idx="429">
                  <c:v>148.47999999999999</c:v>
                </c:pt>
                <c:pt idx="430">
                  <c:v>149.05000000000001</c:v>
                </c:pt>
                <c:pt idx="431">
                  <c:v>149.05000000000001</c:v>
                </c:pt>
                <c:pt idx="432">
                  <c:v>149.61000000000001</c:v>
                </c:pt>
                <c:pt idx="433">
                  <c:v>150.16</c:v>
                </c:pt>
                <c:pt idx="434">
                  <c:v>150.69</c:v>
                </c:pt>
                <c:pt idx="435">
                  <c:v>151.28</c:v>
                </c:pt>
                <c:pt idx="436">
                  <c:v>151.85</c:v>
                </c:pt>
                <c:pt idx="437">
                  <c:v>151.85</c:v>
                </c:pt>
                <c:pt idx="438">
                  <c:v>152.4</c:v>
                </c:pt>
                <c:pt idx="439">
                  <c:v>152.94</c:v>
                </c:pt>
                <c:pt idx="440">
                  <c:v>153.46</c:v>
                </c:pt>
                <c:pt idx="441">
                  <c:v>154</c:v>
                </c:pt>
                <c:pt idx="442">
                  <c:v>154</c:v>
                </c:pt>
                <c:pt idx="443">
                  <c:v>154.56</c:v>
                </c:pt>
                <c:pt idx="444">
                  <c:v>155.15</c:v>
                </c:pt>
                <c:pt idx="445">
                  <c:v>155.65</c:v>
                </c:pt>
                <c:pt idx="446">
                  <c:v>156.27000000000001</c:v>
                </c:pt>
                <c:pt idx="447">
                  <c:v>156.79</c:v>
                </c:pt>
                <c:pt idx="448">
                  <c:v>156.79</c:v>
                </c:pt>
                <c:pt idx="449">
                  <c:v>157.35</c:v>
                </c:pt>
                <c:pt idx="450">
                  <c:v>157.93</c:v>
                </c:pt>
                <c:pt idx="451">
                  <c:v>158.49</c:v>
                </c:pt>
                <c:pt idx="452">
                  <c:v>159.06</c:v>
                </c:pt>
                <c:pt idx="453">
                  <c:v>159.61000000000001</c:v>
                </c:pt>
                <c:pt idx="454">
                  <c:v>159.61000000000001</c:v>
                </c:pt>
                <c:pt idx="455">
                  <c:v>160.18</c:v>
                </c:pt>
                <c:pt idx="456">
                  <c:v>160.74</c:v>
                </c:pt>
                <c:pt idx="457">
                  <c:v>161.33000000000001</c:v>
                </c:pt>
                <c:pt idx="458">
                  <c:v>161.83000000000001</c:v>
                </c:pt>
                <c:pt idx="459">
                  <c:v>161.83000000000001</c:v>
                </c:pt>
                <c:pt idx="460">
                  <c:v>162.44</c:v>
                </c:pt>
                <c:pt idx="461">
                  <c:v>163.01</c:v>
                </c:pt>
                <c:pt idx="462">
                  <c:v>163.59</c:v>
                </c:pt>
                <c:pt idx="463">
                  <c:v>164.15</c:v>
                </c:pt>
                <c:pt idx="464">
                  <c:v>164.73</c:v>
                </c:pt>
                <c:pt idx="465">
                  <c:v>164.73</c:v>
                </c:pt>
                <c:pt idx="466">
                  <c:v>165.26</c:v>
                </c:pt>
                <c:pt idx="467">
                  <c:v>165.81</c:v>
                </c:pt>
                <c:pt idx="468">
                  <c:v>166.38</c:v>
                </c:pt>
                <c:pt idx="469">
                  <c:v>166.97</c:v>
                </c:pt>
                <c:pt idx="470">
                  <c:v>167.54</c:v>
                </c:pt>
                <c:pt idx="471">
                  <c:v>167.54</c:v>
                </c:pt>
                <c:pt idx="472">
                  <c:v>168.14</c:v>
                </c:pt>
                <c:pt idx="473">
                  <c:v>168.68</c:v>
                </c:pt>
                <c:pt idx="474">
                  <c:v>169.23</c:v>
                </c:pt>
                <c:pt idx="475">
                  <c:v>169.86</c:v>
                </c:pt>
                <c:pt idx="476">
                  <c:v>169.86</c:v>
                </c:pt>
                <c:pt idx="477">
                  <c:v>170.43</c:v>
                </c:pt>
                <c:pt idx="478">
                  <c:v>170.95</c:v>
                </c:pt>
                <c:pt idx="479">
                  <c:v>171.54</c:v>
                </c:pt>
                <c:pt idx="480">
                  <c:v>172.16</c:v>
                </c:pt>
                <c:pt idx="481">
                  <c:v>172.71</c:v>
                </c:pt>
                <c:pt idx="482">
                  <c:v>172.71</c:v>
                </c:pt>
                <c:pt idx="483">
                  <c:v>173.28</c:v>
                </c:pt>
                <c:pt idx="484">
                  <c:v>173.86</c:v>
                </c:pt>
                <c:pt idx="485">
                  <c:v>174.42</c:v>
                </c:pt>
                <c:pt idx="486">
                  <c:v>174.98</c:v>
                </c:pt>
                <c:pt idx="487">
                  <c:v>175.61</c:v>
                </c:pt>
                <c:pt idx="488">
                  <c:v>175.61</c:v>
                </c:pt>
                <c:pt idx="489">
                  <c:v>176.15</c:v>
                </c:pt>
                <c:pt idx="490">
                  <c:v>176.76</c:v>
                </c:pt>
                <c:pt idx="491">
                  <c:v>177.31</c:v>
                </c:pt>
                <c:pt idx="492">
                  <c:v>177.89</c:v>
                </c:pt>
                <c:pt idx="493">
                  <c:v>177.89</c:v>
                </c:pt>
                <c:pt idx="494">
                  <c:v>178.46</c:v>
                </c:pt>
                <c:pt idx="495">
                  <c:v>179.04</c:v>
                </c:pt>
                <c:pt idx="496">
                  <c:v>179.61</c:v>
                </c:pt>
                <c:pt idx="497">
                  <c:v>180.19</c:v>
                </c:pt>
                <c:pt idx="498">
                  <c:v>180.78</c:v>
                </c:pt>
                <c:pt idx="499">
                  <c:v>180.78</c:v>
                </c:pt>
                <c:pt idx="500">
                  <c:v>181.35</c:v>
                </c:pt>
                <c:pt idx="501">
                  <c:v>181.95</c:v>
                </c:pt>
                <c:pt idx="502">
                  <c:v>182.54</c:v>
                </c:pt>
                <c:pt idx="503">
                  <c:v>183.13</c:v>
                </c:pt>
                <c:pt idx="504">
                  <c:v>183.7</c:v>
                </c:pt>
                <c:pt idx="505">
                  <c:v>183.7</c:v>
                </c:pt>
                <c:pt idx="506">
                  <c:v>184.28</c:v>
                </c:pt>
                <c:pt idx="507">
                  <c:v>184.84</c:v>
                </c:pt>
                <c:pt idx="508">
                  <c:v>185.44</c:v>
                </c:pt>
                <c:pt idx="509">
                  <c:v>186.03</c:v>
                </c:pt>
                <c:pt idx="510">
                  <c:v>186.03</c:v>
                </c:pt>
                <c:pt idx="511">
                  <c:v>186.59</c:v>
                </c:pt>
                <c:pt idx="512">
                  <c:v>187.2</c:v>
                </c:pt>
                <c:pt idx="513">
                  <c:v>187.79</c:v>
                </c:pt>
                <c:pt idx="514">
                  <c:v>188.38</c:v>
                </c:pt>
                <c:pt idx="515">
                  <c:v>188.99</c:v>
                </c:pt>
                <c:pt idx="516">
                  <c:v>188.99</c:v>
                </c:pt>
                <c:pt idx="517">
                  <c:v>189.54</c:v>
                </c:pt>
                <c:pt idx="518">
                  <c:v>190.11</c:v>
                </c:pt>
                <c:pt idx="519">
                  <c:v>190.68</c:v>
                </c:pt>
                <c:pt idx="520">
                  <c:v>191.27</c:v>
                </c:pt>
                <c:pt idx="521">
                  <c:v>191.89</c:v>
                </c:pt>
                <c:pt idx="522">
                  <c:v>191.89</c:v>
                </c:pt>
                <c:pt idx="523">
                  <c:v>192.5</c:v>
                </c:pt>
                <c:pt idx="524">
                  <c:v>193.06</c:v>
                </c:pt>
                <c:pt idx="525">
                  <c:v>193.67</c:v>
                </c:pt>
                <c:pt idx="526">
                  <c:v>194.26</c:v>
                </c:pt>
                <c:pt idx="527">
                  <c:v>194.81</c:v>
                </c:pt>
                <c:pt idx="528">
                  <c:v>194.81</c:v>
                </c:pt>
                <c:pt idx="529">
                  <c:v>195.43</c:v>
                </c:pt>
                <c:pt idx="530">
                  <c:v>196.01</c:v>
                </c:pt>
                <c:pt idx="531">
                  <c:v>196.6</c:v>
                </c:pt>
                <c:pt idx="532">
                  <c:v>197.18</c:v>
                </c:pt>
                <c:pt idx="533">
                  <c:v>197.75</c:v>
                </c:pt>
                <c:pt idx="534">
                  <c:v>197.75</c:v>
                </c:pt>
                <c:pt idx="535">
                  <c:v>198.34</c:v>
                </c:pt>
                <c:pt idx="536">
                  <c:v>198.94</c:v>
                </c:pt>
                <c:pt idx="537">
                  <c:v>199.49</c:v>
                </c:pt>
                <c:pt idx="538">
                  <c:v>200.12</c:v>
                </c:pt>
                <c:pt idx="539">
                  <c:v>200.71</c:v>
                </c:pt>
                <c:pt idx="540">
                  <c:v>200.71</c:v>
                </c:pt>
                <c:pt idx="541">
                  <c:v>201.3</c:v>
                </c:pt>
                <c:pt idx="542">
                  <c:v>201.87</c:v>
                </c:pt>
                <c:pt idx="543">
                  <c:v>202.44</c:v>
                </c:pt>
                <c:pt idx="544">
                  <c:v>203.04</c:v>
                </c:pt>
                <c:pt idx="545">
                  <c:v>203.61</c:v>
                </c:pt>
                <c:pt idx="546">
                  <c:v>203.61</c:v>
                </c:pt>
                <c:pt idx="547">
                  <c:v>204.21</c:v>
                </c:pt>
                <c:pt idx="548">
                  <c:v>204.82</c:v>
                </c:pt>
                <c:pt idx="549">
                  <c:v>205.42</c:v>
                </c:pt>
                <c:pt idx="550">
                  <c:v>205.98</c:v>
                </c:pt>
                <c:pt idx="551">
                  <c:v>206.63</c:v>
                </c:pt>
                <c:pt idx="552">
                  <c:v>206.63</c:v>
                </c:pt>
                <c:pt idx="553">
                  <c:v>207.2</c:v>
                </c:pt>
                <c:pt idx="554">
                  <c:v>207.8</c:v>
                </c:pt>
                <c:pt idx="555">
                  <c:v>208.38</c:v>
                </c:pt>
                <c:pt idx="556">
                  <c:v>208.96</c:v>
                </c:pt>
                <c:pt idx="557">
                  <c:v>209.58</c:v>
                </c:pt>
                <c:pt idx="558">
                  <c:v>209.58</c:v>
                </c:pt>
                <c:pt idx="559">
                  <c:v>210.19</c:v>
                </c:pt>
                <c:pt idx="560">
                  <c:v>210.8</c:v>
                </c:pt>
                <c:pt idx="561">
                  <c:v>211.35</c:v>
                </c:pt>
                <c:pt idx="562">
                  <c:v>211.97</c:v>
                </c:pt>
                <c:pt idx="563">
                  <c:v>212.57</c:v>
                </c:pt>
                <c:pt idx="564">
                  <c:v>212.57</c:v>
                </c:pt>
                <c:pt idx="565">
                  <c:v>213.12</c:v>
                </c:pt>
                <c:pt idx="566">
                  <c:v>213.75</c:v>
                </c:pt>
                <c:pt idx="567">
                  <c:v>214.35</c:v>
                </c:pt>
                <c:pt idx="568">
                  <c:v>214.94</c:v>
                </c:pt>
                <c:pt idx="569">
                  <c:v>215.51</c:v>
                </c:pt>
                <c:pt idx="570">
                  <c:v>216.14</c:v>
                </c:pt>
                <c:pt idx="571">
                  <c:v>216.14</c:v>
                </c:pt>
                <c:pt idx="572">
                  <c:v>216.75</c:v>
                </c:pt>
                <c:pt idx="573">
                  <c:v>217.31</c:v>
                </c:pt>
                <c:pt idx="574">
                  <c:v>217.92</c:v>
                </c:pt>
                <c:pt idx="575">
                  <c:v>218.54</c:v>
                </c:pt>
                <c:pt idx="576">
                  <c:v>219.13</c:v>
                </c:pt>
                <c:pt idx="577">
                  <c:v>219.13</c:v>
                </c:pt>
                <c:pt idx="578">
                  <c:v>219.73</c:v>
                </c:pt>
                <c:pt idx="579">
                  <c:v>220.37</c:v>
                </c:pt>
                <c:pt idx="580">
                  <c:v>220.97</c:v>
                </c:pt>
                <c:pt idx="581">
                  <c:v>221.51</c:v>
                </c:pt>
                <c:pt idx="582">
                  <c:v>222.16</c:v>
                </c:pt>
                <c:pt idx="583">
                  <c:v>222.16</c:v>
                </c:pt>
                <c:pt idx="584">
                  <c:v>222.76</c:v>
                </c:pt>
                <c:pt idx="585">
                  <c:v>223.38</c:v>
                </c:pt>
                <c:pt idx="586">
                  <c:v>224</c:v>
                </c:pt>
                <c:pt idx="587">
                  <c:v>224.61</c:v>
                </c:pt>
                <c:pt idx="588">
                  <c:v>225.19</c:v>
                </c:pt>
                <c:pt idx="589">
                  <c:v>225.19</c:v>
                </c:pt>
                <c:pt idx="590">
                  <c:v>225.78</c:v>
                </c:pt>
                <c:pt idx="591">
                  <c:v>226.41</c:v>
                </c:pt>
                <c:pt idx="592">
                  <c:v>227.02</c:v>
                </c:pt>
                <c:pt idx="593">
                  <c:v>227.64</c:v>
                </c:pt>
                <c:pt idx="594">
                  <c:v>228.25</c:v>
                </c:pt>
                <c:pt idx="595">
                  <c:v>228.25</c:v>
                </c:pt>
                <c:pt idx="596">
                  <c:v>228.83</c:v>
                </c:pt>
                <c:pt idx="597">
                  <c:v>229.43</c:v>
                </c:pt>
                <c:pt idx="598">
                  <c:v>230.07</c:v>
                </c:pt>
                <c:pt idx="599">
                  <c:v>230.65</c:v>
                </c:pt>
                <c:pt idx="600">
                  <c:v>231.25</c:v>
                </c:pt>
                <c:pt idx="601">
                  <c:v>231.25</c:v>
                </c:pt>
                <c:pt idx="602">
                  <c:v>231.88</c:v>
                </c:pt>
                <c:pt idx="603">
                  <c:v>232.47</c:v>
                </c:pt>
                <c:pt idx="604">
                  <c:v>233.07</c:v>
                </c:pt>
                <c:pt idx="605">
                  <c:v>233.71</c:v>
                </c:pt>
                <c:pt idx="606">
                  <c:v>234.28</c:v>
                </c:pt>
                <c:pt idx="607">
                  <c:v>234.28</c:v>
                </c:pt>
                <c:pt idx="608">
                  <c:v>234.93</c:v>
                </c:pt>
                <c:pt idx="609">
                  <c:v>235.54</c:v>
                </c:pt>
                <c:pt idx="610">
                  <c:v>236.15</c:v>
                </c:pt>
                <c:pt idx="611">
                  <c:v>236.72</c:v>
                </c:pt>
                <c:pt idx="612">
                  <c:v>237.36</c:v>
                </c:pt>
                <c:pt idx="613">
                  <c:v>237.36</c:v>
                </c:pt>
                <c:pt idx="614">
                  <c:v>238.01</c:v>
                </c:pt>
                <c:pt idx="615">
                  <c:v>238.59</c:v>
                </c:pt>
                <c:pt idx="616">
                  <c:v>239.22</c:v>
                </c:pt>
                <c:pt idx="617">
                  <c:v>239.83</c:v>
                </c:pt>
                <c:pt idx="618">
                  <c:v>240.44</c:v>
                </c:pt>
                <c:pt idx="619">
                  <c:v>240.44</c:v>
                </c:pt>
                <c:pt idx="620">
                  <c:v>241.08</c:v>
                </c:pt>
                <c:pt idx="621">
                  <c:v>241.69</c:v>
                </c:pt>
                <c:pt idx="622">
                  <c:v>242.3</c:v>
                </c:pt>
                <c:pt idx="623">
                  <c:v>242.88</c:v>
                </c:pt>
                <c:pt idx="624">
                  <c:v>243.54</c:v>
                </c:pt>
                <c:pt idx="625">
                  <c:v>243.54</c:v>
                </c:pt>
                <c:pt idx="626">
                  <c:v>244.18</c:v>
                </c:pt>
                <c:pt idx="627">
                  <c:v>244.77</c:v>
                </c:pt>
                <c:pt idx="628">
                  <c:v>245.41</c:v>
                </c:pt>
                <c:pt idx="629">
                  <c:v>246.01</c:v>
                </c:pt>
                <c:pt idx="630">
                  <c:v>246.63</c:v>
                </c:pt>
                <c:pt idx="631">
                  <c:v>246.63</c:v>
                </c:pt>
                <c:pt idx="632">
                  <c:v>247.27</c:v>
                </c:pt>
                <c:pt idx="633">
                  <c:v>247.87</c:v>
                </c:pt>
                <c:pt idx="634">
                  <c:v>248.47</c:v>
                </c:pt>
                <c:pt idx="635">
                  <c:v>249.09</c:v>
                </c:pt>
                <c:pt idx="636">
                  <c:v>249.7</c:v>
                </c:pt>
                <c:pt idx="637">
                  <c:v>249.7</c:v>
                </c:pt>
                <c:pt idx="638">
                  <c:v>250.32</c:v>
                </c:pt>
                <c:pt idx="639">
                  <c:v>250.97</c:v>
                </c:pt>
                <c:pt idx="640">
                  <c:v>251.57</c:v>
                </c:pt>
                <c:pt idx="641">
                  <c:v>252.18</c:v>
                </c:pt>
                <c:pt idx="642">
                  <c:v>252.83</c:v>
                </c:pt>
                <c:pt idx="643">
                  <c:v>252.83</c:v>
                </c:pt>
                <c:pt idx="644">
                  <c:v>253.41</c:v>
                </c:pt>
                <c:pt idx="645">
                  <c:v>254.08</c:v>
                </c:pt>
                <c:pt idx="646">
                  <c:v>254.7</c:v>
                </c:pt>
                <c:pt idx="647">
                  <c:v>255.3</c:v>
                </c:pt>
                <c:pt idx="648">
                  <c:v>255.94</c:v>
                </c:pt>
                <c:pt idx="649">
                  <c:v>255.94</c:v>
                </c:pt>
                <c:pt idx="650">
                  <c:v>256.56</c:v>
                </c:pt>
                <c:pt idx="651">
                  <c:v>257.2</c:v>
                </c:pt>
                <c:pt idx="652">
                  <c:v>257.79000000000002</c:v>
                </c:pt>
                <c:pt idx="653">
                  <c:v>258.44</c:v>
                </c:pt>
                <c:pt idx="654">
                  <c:v>259.08</c:v>
                </c:pt>
                <c:pt idx="655">
                  <c:v>259.08</c:v>
                </c:pt>
                <c:pt idx="656">
                  <c:v>259.67</c:v>
                </c:pt>
                <c:pt idx="657">
                  <c:v>260.33</c:v>
                </c:pt>
                <c:pt idx="658">
                  <c:v>260.95999999999998</c:v>
                </c:pt>
                <c:pt idx="659">
                  <c:v>261.56</c:v>
                </c:pt>
                <c:pt idx="660">
                  <c:v>262.18</c:v>
                </c:pt>
                <c:pt idx="661">
                  <c:v>262.18</c:v>
                </c:pt>
                <c:pt idx="662">
                  <c:v>262.79000000000002</c:v>
                </c:pt>
                <c:pt idx="663">
                  <c:v>263.41000000000003</c:v>
                </c:pt>
                <c:pt idx="664">
                  <c:v>264.05</c:v>
                </c:pt>
                <c:pt idx="665">
                  <c:v>264.64999999999998</c:v>
                </c:pt>
                <c:pt idx="666">
                  <c:v>265.3</c:v>
                </c:pt>
                <c:pt idx="667">
                  <c:v>265.95</c:v>
                </c:pt>
                <c:pt idx="668">
                  <c:v>265.95</c:v>
                </c:pt>
                <c:pt idx="669">
                  <c:v>266.54000000000002</c:v>
                </c:pt>
                <c:pt idx="670">
                  <c:v>267.20999999999998</c:v>
                </c:pt>
                <c:pt idx="671">
                  <c:v>267.83999999999997</c:v>
                </c:pt>
                <c:pt idx="672">
                  <c:v>268.43</c:v>
                </c:pt>
                <c:pt idx="673">
                  <c:v>269.10000000000002</c:v>
                </c:pt>
                <c:pt idx="674">
                  <c:v>269.10000000000002</c:v>
                </c:pt>
                <c:pt idx="675">
                  <c:v>269.7</c:v>
                </c:pt>
                <c:pt idx="676">
                  <c:v>270.31</c:v>
                </c:pt>
                <c:pt idx="677">
                  <c:v>270.97000000000003</c:v>
                </c:pt>
                <c:pt idx="678">
                  <c:v>271.58999999999997</c:v>
                </c:pt>
                <c:pt idx="679">
                  <c:v>272.22000000000003</c:v>
                </c:pt>
                <c:pt idx="680">
                  <c:v>272.22000000000003</c:v>
                </c:pt>
                <c:pt idx="681">
                  <c:v>272.83999999999997</c:v>
                </c:pt>
                <c:pt idx="682">
                  <c:v>273.43</c:v>
                </c:pt>
                <c:pt idx="683">
                  <c:v>274.06</c:v>
                </c:pt>
                <c:pt idx="684">
                  <c:v>274.73</c:v>
                </c:pt>
                <c:pt idx="685">
                  <c:v>275.37</c:v>
                </c:pt>
                <c:pt idx="686">
                  <c:v>275.37</c:v>
                </c:pt>
                <c:pt idx="687">
                  <c:v>275.97000000000003</c:v>
                </c:pt>
                <c:pt idx="688">
                  <c:v>276.58</c:v>
                </c:pt>
                <c:pt idx="689">
                  <c:v>277.24</c:v>
                </c:pt>
                <c:pt idx="690">
                  <c:v>277.87</c:v>
                </c:pt>
                <c:pt idx="691">
                  <c:v>278.48</c:v>
                </c:pt>
                <c:pt idx="692">
                  <c:v>279.13</c:v>
                </c:pt>
                <c:pt idx="693">
                  <c:v>279.13</c:v>
                </c:pt>
                <c:pt idx="694">
                  <c:v>279.77</c:v>
                </c:pt>
                <c:pt idx="695">
                  <c:v>280.41000000000003</c:v>
                </c:pt>
                <c:pt idx="696">
                  <c:v>281</c:v>
                </c:pt>
                <c:pt idx="697">
                  <c:v>281.69</c:v>
                </c:pt>
                <c:pt idx="698">
                  <c:v>282.29000000000002</c:v>
                </c:pt>
                <c:pt idx="699">
                  <c:v>282.29000000000002</c:v>
                </c:pt>
                <c:pt idx="700">
                  <c:v>282.94</c:v>
                </c:pt>
                <c:pt idx="701">
                  <c:v>283.52999999999997</c:v>
                </c:pt>
                <c:pt idx="702">
                  <c:v>284.22000000000003</c:v>
                </c:pt>
                <c:pt idx="703">
                  <c:v>284.83</c:v>
                </c:pt>
                <c:pt idx="704">
                  <c:v>285.47000000000003</c:v>
                </c:pt>
                <c:pt idx="705">
                  <c:v>285.47000000000003</c:v>
                </c:pt>
                <c:pt idx="706">
                  <c:v>286.08999999999997</c:v>
                </c:pt>
                <c:pt idx="707">
                  <c:v>286.73</c:v>
                </c:pt>
                <c:pt idx="708">
                  <c:v>287.37</c:v>
                </c:pt>
                <c:pt idx="709">
                  <c:v>287.99</c:v>
                </c:pt>
                <c:pt idx="710">
                  <c:v>288.61</c:v>
                </c:pt>
                <c:pt idx="711">
                  <c:v>288.61</c:v>
                </c:pt>
                <c:pt idx="712">
                  <c:v>289.27999999999997</c:v>
                </c:pt>
                <c:pt idx="713">
                  <c:v>289.89</c:v>
                </c:pt>
                <c:pt idx="714">
                  <c:v>290.55</c:v>
                </c:pt>
                <c:pt idx="715">
                  <c:v>291.19</c:v>
                </c:pt>
                <c:pt idx="716">
                  <c:v>291.83</c:v>
                </c:pt>
                <c:pt idx="717">
                  <c:v>291.83</c:v>
                </c:pt>
                <c:pt idx="718">
                  <c:v>292.49</c:v>
                </c:pt>
                <c:pt idx="719">
                  <c:v>293.14</c:v>
                </c:pt>
                <c:pt idx="720">
                  <c:v>293.74</c:v>
                </c:pt>
                <c:pt idx="721">
                  <c:v>294.43</c:v>
                </c:pt>
                <c:pt idx="722">
                  <c:v>295.06</c:v>
                </c:pt>
                <c:pt idx="723">
                  <c:v>295.68</c:v>
                </c:pt>
                <c:pt idx="724">
                  <c:v>295.68</c:v>
                </c:pt>
                <c:pt idx="725">
                  <c:v>296.33999999999997</c:v>
                </c:pt>
                <c:pt idx="726">
                  <c:v>296.95</c:v>
                </c:pt>
                <c:pt idx="727">
                  <c:v>297.61</c:v>
                </c:pt>
                <c:pt idx="728">
                  <c:v>298.27</c:v>
                </c:pt>
                <c:pt idx="729">
                  <c:v>298.93</c:v>
                </c:pt>
                <c:pt idx="730">
                  <c:v>298.93</c:v>
                </c:pt>
                <c:pt idx="731">
                  <c:v>299.58</c:v>
                </c:pt>
                <c:pt idx="732">
                  <c:v>300.19</c:v>
                </c:pt>
                <c:pt idx="733">
                  <c:v>300.85000000000002</c:v>
                </c:pt>
                <c:pt idx="734">
                  <c:v>301.49</c:v>
                </c:pt>
                <c:pt idx="735">
                  <c:v>302.13</c:v>
                </c:pt>
                <c:pt idx="736">
                  <c:v>302.13</c:v>
                </c:pt>
                <c:pt idx="737">
                  <c:v>302.8</c:v>
                </c:pt>
                <c:pt idx="738">
                  <c:v>303.43</c:v>
                </c:pt>
                <c:pt idx="739">
                  <c:v>304.08999999999997</c:v>
                </c:pt>
                <c:pt idx="740">
                  <c:v>304.74</c:v>
                </c:pt>
                <c:pt idx="741">
                  <c:v>305.39999999999998</c:v>
                </c:pt>
                <c:pt idx="742">
                  <c:v>305.39999999999998</c:v>
                </c:pt>
                <c:pt idx="743">
                  <c:v>306</c:v>
                </c:pt>
                <c:pt idx="744">
                  <c:v>306.69</c:v>
                </c:pt>
                <c:pt idx="745">
                  <c:v>307.31</c:v>
                </c:pt>
                <c:pt idx="746">
                  <c:v>307.98</c:v>
                </c:pt>
                <c:pt idx="747">
                  <c:v>308.63</c:v>
                </c:pt>
                <c:pt idx="748">
                  <c:v>308.63</c:v>
                </c:pt>
                <c:pt idx="749">
                  <c:v>309.29000000000002</c:v>
                </c:pt>
                <c:pt idx="750">
                  <c:v>309.94</c:v>
                </c:pt>
                <c:pt idx="751">
                  <c:v>310.60000000000002</c:v>
                </c:pt>
                <c:pt idx="752">
                  <c:v>311.23</c:v>
                </c:pt>
                <c:pt idx="753">
                  <c:v>311.89999999999998</c:v>
                </c:pt>
                <c:pt idx="754">
                  <c:v>311.89999999999998</c:v>
                </c:pt>
                <c:pt idx="755">
                  <c:v>312.55</c:v>
                </c:pt>
                <c:pt idx="756">
                  <c:v>313.20999999999998</c:v>
                </c:pt>
                <c:pt idx="757">
                  <c:v>313.83999999999997</c:v>
                </c:pt>
                <c:pt idx="758">
                  <c:v>314.5</c:v>
                </c:pt>
                <c:pt idx="759">
                  <c:v>315.16000000000003</c:v>
                </c:pt>
                <c:pt idx="760">
                  <c:v>315.16000000000003</c:v>
                </c:pt>
                <c:pt idx="761">
                  <c:v>315.81</c:v>
                </c:pt>
                <c:pt idx="762">
                  <c:v>316.48</c:v>
                </c:pt>
                <c:pt idx="763">
                  <c:v>317.14999999999998</c:v>
                </c:pt>
                <c:pt idx="764">
                  <c:v>317.77</c:v>
                </c:pt>
                <c:pt idx="765">
                  <c:v>318.45999999999998</c:v>
                </c:pt>
                <c:pt idx="766">
                  <c:v>318.45999999999998</c:v>
                </c:pt>
                <c:pt idx="767">
                  <c:v>319.08</c:v>
                </c:pt>
                <c:pt idx="768">
                  <c:v>319.73</c:v>
                </c:pt>
                <c:pt idx="769">
                  <c:v>320.39999999999998</c:v>
                </c:pt>
                <c:pt idx="770">
                  <c:v>321.05</c:v>
                </c:pt>
                <c:pt idx="771">
                  <c:v>321.70999999999998</c:v>
                </c:pt>
                <c:pt idx="772">
                  <c:v>321.70999999999998</c:v>
                </c:pt>
                <c:pt idx="773">
                  <c:v>322.37</c:v>
                </c:pt>
                <c:pt idx="774">
                  <c:v>323.02999999999997</c:v>
                </c:pt>
                <c:pt idx="775">
                  <c:v>323.67</c:v>
                </c:pt>
                <c:pt idx="776">
                  <c:v>324.33</c:v>
                </c:pt>
                <c:pt idx="777">
                  <c:v>325</c:v>
                </c:pt>
                <c:pt idx="778">
                  <c:v>325</c:v>
                </c:pt>
                <c:pt idx="779">
                  <c:v>325.63</c:v>
                </c:pt>
                <c:pt idx="780">
                  <c:v>326.32</c:v>
                </c:pt>
                <c:pt idx="781">
                  <c:v>327</c:v>
                </c:pt>
                <c:pt idx="782">
                  <c:v>327.64</c:v>
                </c:pt>
                <c:pt idx="783">
                  <c:v>328.29</c:v>
                </c:pt>
                <c:pt idx="784">
                  <c:v>328.29</c:v>
                </c:pt>
                <c:pt idx="785">
                  <c:v>328.93</c:v>
                </c:pt>
                <c:pt idx="786">
                  <c:v>329.64</c:v>
                </c:pt>
                <c:pt idx="787">
                  <c:v>330.26</c:v>
                </c:pt>
                <c:pt idx="788">
                  <c:v>330.93</c:v>
                </c:pt>
                <c:pt idx="789">
                  <c:v>331.62</c:v>
                </c:pt>
                <c:pt idx="790">
                  <c:v>331.62</c:v>
                </c:pt>
                <c:pt idx="791">
                  <c:v>332.25</c:v>
                </c:pt>
                <c:pt idx="792">
                  <c:v>332.94</c:v>
                </c:pt>
                <c:pt idx="793">
                  <c:v>333.56</c:v>
                </c:pt>
                <c:pt idx="794">
                  <c:v>334.22</c:v>
                </c:pt>
                <c:pt idx="795">
                  <c:v>334.92</c:v>
                </c:pt>
                <c:pt idx="796">
                  <c:v>334.92</c:v>
                </c:pt>
                <c:pt idx="797">
                  <c:v>335.57</c:v>
                </c:pt>
                <c:pt idx="798">
                  <c:v>336.24</c:v>
                </c:pt>
                <c:pt idx="799">
                  <c:v>336.87</c:v>
                </c:pt>
                <c:pt idx="800">
                  <c:v>337.55</c:v>
                </c:pt>
                <c:pt idx="801">
                  <c:v>338.23</c:v>
                </c:pt>
                <c:pt idx="802">
                  <c:v>338.23</c:v>
                </c:pt>
                <c:pt idx="803">
                  <c:v>338.86</c:v>
                </c:pt>
                <c:pt idx="804">
                  <c:v>339.53</c:v>
                </c:pt>
                <c:pt idx="805">
                  <c:v>340.18</c:v>
                </c:pt>
                <c:pt idx="806">
                  <c:v>340.86</c:v>
                </c:pt>
                <c:pt idx="807">
                  <c:v>341.51</c:v>
                </c:pt>
                <c:pt idx="808">
                  <c:v>341.51</c:v>
                </c:pt>
                <c:pt idx="809">
                  <c:v>342.2</c:v>
                </c:pt>
                <c:pt idx="810">
                  <c:v>342.86</c:v>
                </c:pt>
                <c:pt idx="811">
                  <c:v>343.48</c:v>
                </c:pt>
                <c:pt idx="812">
                  <c:v>344.17</c:v>
                </c:pt>
                <c:pt idx="813">
                  <c:v>344.82</c:v>
                </c:pt>
                <c:pt idx="814">
                  <c:v>344.82</c:v>
                </c:pt>
                <c:pt idx="815">
                  <c:v>345.5</c:v>
                </c:pt>
                <c:pt idx="816">
                  <c:v>346.15</c:v>
                </c:pt>
                <c:pt idx="817">
                  <c:v>346.83</c:v>
                </c:pt>
                <c:pt idx="818">
                  <c:v>347.49</c:v>
                </c:pt>
                <c:pt idx="819">
                  <c:v>348.17</c:v>
                </c:pt>
                <c:pt idx="820">
                  <c:v>348.17</c:v>
                </c:pt>
                <c:pt idx="821">
                  <c:v>348.8</c:v>
                </c:pt>
                <c:pt idx="822">
                  <c:v>349.46</c:v>
                </c:pt>
                <c:pt idx="823">
                  <c:v>350.17</c:v>
                </c:pt>
                <c:pt idx="824">
                  <c:v>350.79</c:v>
                </c:pt>
                <c:pt idx="825">
                  <c:v>351.48</c:v>
                </c:pt>
                <c:pt idx="826">
                  <c:v>352.17</c:v>
                </c:pt>
                <c:pt idx="827">
                  <c:v>352.17</c:v>
                </c:pt>
                <c:pt idx="828">
                  <c:v>352.81</c:v>
                </c:pt>
                <c:pt idx="829">
                  <c:v>353.48</c:v>
                </c:pt>
                <c:pt idx="830">
                  <c:v>354.12</c:v>
                </c:pt>
                <c:pt idx="831">
                  <c:v>354.77</c:v>
                </c:pt>
                <c:pt idx="832">
                  <c:v>355.43</c:v>
                </c:pt>
                <c:pt idx="833">
                  <c:v>355.43</c:v>
                </c:pt>
                <c:pt idx="834">
                  <c:v>356.09</c:v>
                </c:pt>
                <c:pt idx="835">
                  <c:v>356.75</c:v>
                </c:pt>
                <c:pt idx="836">
                  <c:v>357.44</c:v>
                </c:pt>
                <c:pt idx="837">
                  <c:v>358.09</c:v>
                </c:pt>
                <c:pt idx="838">
                  <c:v>358.76</c:v>
                </c:pt>
                <c:pt idx="839">
                  <c:v>359.42</c:v>
                </c:pt>
                <c:pt idx="840">
                  <c:v>359.42</c:v>
                </c:pt>
                <c:pt idx="841">
                  <c:v>360.09</c:v>
                </c:pt>
                <c:pt idx="842">
                  <c:v>360.75</c:v>
                </c:pt>
                <c:pt idx="843">
                  <c:v>361.42</c:v>
                </c:pt>
                <c:pt idx="844">
                  <c:v>362.09</c:v>
                </c:pt>
                <c:pt idx="845">
                  <c:v>362.75</c:v>
                </c:pt>
                <c:pt idx="846">
                  <c:v>362.75</c:v>
                </c:pt>
                <c:pt idx="847">
                  <c:v>363.41</c:v>
                </c:pt>
                <c:pt idx="848">
                  <c:v>364.11</c:v>
                </c:pt>
                <c:pt idx="849">
                  <c:v>364.75</c:v>
                </c:pt>
                <c:pt idx="850">
                  <c:v>365.46</c:v>
                </c:pt>
                <c:pt idx="851">
                  <c:v>366.12</c:v>
                </c:pt>
                <c:pt idx="852">
                  <c:v>366.76</c:v>
                </c:pt>
                <c:pt idx="853">
                  <c:v>366.76</c:v>
                </c:pt>
                <c:pt idx="854">
                  <c:v>367.45</c:v>
                </c:pt>
                <c:pt idx="855">
                  <c:v>368.17</c:v>
                </c:pt>
                <c:pt idx="856">
                  <c:v>368.83</c:v>
                </c:pt>
                <c:pt idx="857">
                  <c:v>369.48</c:v>
                </c:pt>
                <c:pt idx="858">
                  <c:v>370.15</c:v>
                </c:pt>
                <c:pt idx="859">
                  <c:v>370.15</c:v>
                </c:pt>
                <c:pt idx="860">
                  <c:v>370.81</c:v>
                </c:pt>
                <c:pt idx="861">
                  <c:v>371.48</c:v>
                </c:pt>
                <c:pt idx="862">
                  <c:v>372.17</c:v>
                </c:pt>
                <c:pt idx="863">
                  <c:v>372.84</c:v>
                </c:pt>
                <c:pt idx="864">
                  <c:v>373.52</c:v>
                </c:pt>
                <c:pt idx="865">
                  <c:v>373.52</c:v>
                </c:pt>
                <c:pt idx="866">
                  <c:v>374.16</c:v>
                </c:pt>
                <c:pt idx="867">
                  <c:v>374.84</c:v>
                </c:pt>
                <c:pt idx="868">
                  <c:v>375.5</c:v>
                </c:pt>
                <c:pt idx="869">
                  <c:v>376.17</c:v>
                </c:pt>
                <c:pt idx="870">
                  <c:v>376.84</c:v>
                </c:pt>
                <c:pt idx="871">
                  <c:v>377.52</c:v>
                </c:pt>
                <c:pt idx="872">
                  <c:v>377.52</c:v>
                </c:pt>
                <c:pt idx="873">
                  <c:v>378.18</c:v>
                </c:pt>
                <c:pt idx="874">
                  <c:v>378.89</c:v>
                </c:pt>
                <c:pt idx="875">
                  <c:v>379.53</c:v>
                </c:pt>
                <c:pt idx="876">
                  <c:v>380.24</c:v>
                </c:pt>
                <c:pt idx="877">
                  <c:v>380.9</c:v>
                </c:pt>
                <c:pt idx="878">
                  <c:v>380.9</c:v>
                </c:pt>
                <c:pt idx="879">
                  <c:v>381.58</c:v>
                </c:pt>
                <c:pt idx="880">
                  <c:v>382.23</c:v>
                </c:pt>
                <c:pt idx="881">
                  <c:v>382.89</c:v>
                </c:pt>
                <c:pt idx="882">
                  <c:v>383.58</c:v>
                </c:pt>
                <c:pt idx="883">
                  <c:v>384.2</c:v>
                </c:pt>
                <c:pt idx="884">
                  <c:v>384.9</c:v>
                </c:pt>
                <c:pt idx="885">
                  <c:v>384.9</c:v>
                </c:pt>
                <c:pt idx="886">
                  <c:v>385.6</c:v>
                </c:pt>
                <c:pt idx="887">
                  <c:v>386.27</c:v>
                </c:pt>
                <c:pt idx="888">
                  <c:v>386.93</c:v>
                </c:pt>
                <c:pt idx="889">
                  <c:v>387.6</c:v>
                </c:pt>
                <c:pt idx="890">
                  <c:v>388.28</c:v>
                </c:pt>
                <c:pt idx="891">
                  <c:v>388.28</c:v>
                </c:pt>
                <c:pt idx="892">
                  <c:v>388.95</c:v>
                </c:pt>
                <c:pt idx="893">
                  <c:v>389.62</c:v>
                </c:pt>
                <c:pt idx="894">
                  <c:v>390.3</c:v>
                </c:pt>
                <c:pt idx="895">
                  <c:v>390.95</c:v>
                </c:pt>
                <c:pt idx="896">
                  <c:v>391.65</c:v>
                </c:pt>
                <c:pt idx="897">
                  <c:v>392.35</c:v>
                </c:pt>
                <c:pt idx="898">
                  <c:v>392.35</c:v>
                </c:pt>
                <c:pt idx="899">
                  <c:v>392.97</c:v>
                </c:pt>
                <c:pt idx="900">
                  <c:v>393.69</c:v>
                </c:pt>
                <c:pt idx="901">
                  <c:v>394.35</c:v>
                </c:pt>
                <c:pt idx="902">
                  <c:v>395.05</c:v>
                </c:pt>
                <c:pt idx="903">
                  <c:v>395.7</c:v>
                </c:pt>
                <c:pt idx="904">
                  <c:v>395.7</c:v>
                </c:pt>
                <c:pt idx="905">
                  <c:v>396.39</c:v>
                </c:pt>
                <c:pt idx="906">
                  <c:v>397.06</c:v>
                </c:pt>
                <c:pt idx="907">
                  <c:v>397.73</c:v>
                </c:pt>
                <c:pt idx="908">
                  <c:v>398.4</c:v>
                </c:pt>
                <c:pt idx="909">
                  <c:v>399.09</c:v>
                </c:pt>
                <c:pt idx="910">
                  <c:v>399.75</c:v>
                </c:pt>
                <c:pt idx="911">
                  <c:v>399.75</c:v>
                </c:pt>
                <c:pt idx="912">
                  <c:v>400.4</c:v>
                </c:pt>
                <c:pt idx="913">
                  <c:v>401.09</c:v>
                </c:pt>
                <c:pt idx="914">
                  <c:v>401.75</c:v>
                </c:pt>
                <c:pt idx="915">
                  <c:v>402.4</c:v>
                </c:pt>
                <c:pt idx="916">
                  <c:v>403.09</c:v>
                </c:pt>
                <c:pt idx="917">
                  <c:v>403.09</c:v>
                </c:pt>
                <c:pt idx="918">
                  <c:v>403.78</c:v>
                </c:pt>
                <c:pt idx="919">
                  <c:v>404.43</c:v>
                </c:pt>
                <c:pt idx="920">
                  <c:v>405.1</c:v>
                </c:pt>
                <c:pt idx="921">
                  <c:v>405.78</c:v>
                </c:pt>
                <c:pt idx="922">
                  <c:v>406.48</c:v>
                </c:pt>
                <c:pt idx="923">
                  <c:v>407.14</c:v>
                </c:pt>
                <c:pt idx="924">
                  <c:v>407.14</c:v>
                </c:pt>
                <c:pt idx="925">
                  <c:v>407.81</c:v>
                </c:pt>
                <c:pt idx="926">
                  <c:v>408.47</c:v>
                </c:pt>
                <c:pt idx="927">
                  <c:v>409.16</c:v>
                </c:pt>
                <c:pt idx="928">
                  <c:v>409.83</c:v>
                </c:pt>
                <c:pt idx="929">
                  <c:v>410.49</c:v>
                </c:pt>
                <c:pt idx="930">
                  <c:v>411.19</c:v>
                </c:pt>
                <c:pt idx="931">
                  <c:v>411.19</c:v>
                </c:pt>
                <c:pt idx="932">
                  <c:v>411.84</c:v>
                </c:pt>
                <c:pt idx="933">
                  <c:v>412.54</c:v>
                </c:pt>
                <c:pt idx="934">
                  <c:v>413.23</c:v>
                </c:pt>
                <c:pt idx="935">
                  <c:v>413.87</c:v>
                </c:pt>
                <c:pt idx="936">
                  <c:v>414.58</c:v>
                </c:pt>
                <c:pt idx="937">
                  <c:v>414.58</c:v>
                </c:pt>
                <c:pt idx="938">
                  <c:v>415.24</c:v>
                </c:pt>
                <c:pt idx="939">
                  <c:v>415.91</c:v>
                </c:pt>
                <c:pt idx="940">
                  <c:v>416.62</c:v>
                </c:pt>
                <c:pt idx="941">
                  <c:v>417.27</c:v>
                </c:pt>
                <c:pt idx="942">
                  <c:v>417.94</c:v>
                </c:pt>
                <c:pt idx="943">
                  <c:v>418.65</c:v>
                </c:pt>
                <c:pt idx="944">
                  <c:v>418.65</c:v>
                </c:pt>
                <c:pt idx="945">
                  <c:v>419.32</c:v>
                </c:pt>
                <c:pt idx="946">
                  <c:v>420</c:v>
                </c:pt>
                <c:pt idx="947">
                  <c:v>420.65</c:v>
                </c:pt>
                <c:pt idx="948">
                  <c:v>421.37</c:v>
                </c:pt>
                <c:pt idx="949">
                  <c:v>422.03</c:v>
                </c:pt>
                <c:pt idx="950">
                  <c:v>422.03</c:v>
                </c:pt>
                <c:pt idx="951">
                  <c:v>422.73</c:v>
                </c:pt>
                <c:pt idx="952">
                  <c:v>423.4</c:v>
                </c:pt>
                <c:pt idx="953">
                  <c:v>424.1</c:v>
                </c:pt>
                <c:pt idx="954">
                  <c:v>424.77</c:v>
                </c:pt>
                <c:pt idx="955">
                  <c:v>425.42</c:v>
                </c:pt>
                <c:pt idx="956">
                  <c:v>426.13</c:v>
                </c:pt>
                <c:pt idx="957">
                  <c:v>426.13</c:v>
                </c:pt>
                <c:pt idx="958">
                  <c:v>426.82</c:v>
                </c:pt>
                <c:pt idx="959">
                  <c:v>427.5</c:v>
                </c:pt>
                <c:pt idx="960">
                  <c:v>428.16</c:v>
                </c:pt>
                <c:pt idx="961">
                  <c:v>428.86</c:v>
                </c:pt>
                <c:pt idx="962">
                  <c:v>429.52</c:v>
                </c:pt>
                <c:pt idx="963">
                  <c:v>429.52</c:v>
                </c:pt>
                <c:pt idx="964">
                  <c:v>430.19</c:v>
                </c:pt>
                <c:pt idx="965">
                  <c:v>430.87</c:v>
                </c:pt>
                <c:pt idx="966">
                  <c:v>431.57</c:v>
                </c:pt>
                <c:pt idx="967">
                  <c:v>432.25</c:v>
                </c:pt>
                <c:pt idx="968">
                  <c:v>432.93</c:v>
                </c:pt>
                <c:pt idx="969">
                  <c:v>433.61</c:v>
                </c:pt>
                <c:pt idx="970">
                  <c:v>433.61</c:v>
                </c:pt>
                <c:pt idx="971">
                  <c:v>434.3</c:v>
                </c:pt>
                <c:pt idx="972">
                  <c:v>434.94</c:v>
                </c:pt>
                <c:pt idx="973">
                  <c:v>435.68</c:v>
                </c:pt>
                <c:pt idx="974">
                  <c:v>436.32</c:v>
                </c:pt>
                <c:pt idx="975">
                  <c:v>437</c:v>
                </c:pt>
                <c:pt idx="976">
                  <c:v>437</c:v>
                </c:pt>
                <c:pt idx="977">
                  <c:v>437.69</c:v>
                </c:pt>
                <c:pt idx="978">
                  <c:v>438.38</c:v>
                </c:pt>
                <c:pt idx="979">
                  <c:v>439.08</c:v>
                </c:pt>
                <c:pt idx="980">
                  <c:v>439.74</c:v>
                </c:pt>
                <c:pt idx="981">
                  <c:v>440.42</c:v>
                </c:pt>
                <c:pt idx="982">
                  <c:v>440.42</c:v>
                </c:pt>
                <c:pt idx="983">
                  <c:v>441.09</c:v>
                </c:pt>
                <c:pt idx="984">
                  <c:v>441.81</c:v>
                </c:pt>
                <c:pt idx="985">
                  <c:v>442.48</c:v>
                </c:pt>
                <c:pt idx="986">
                  <c:v>443.17</c:v>
                </c:pt>
                <c:pt idx="987">
                  <c:v>443.84</c:v>
                </c:pt>
                <c:pt idx="988">
                  <c:v>444.52</c:v>
                </c:pt>
                <c:pt idx="989">
                  <c:v>444.52</c:v>
                </c:pt>
                <c:pt idx="990">
                  <c:v>445.19</c:v>
                </c:pt>
                <c:pt idx="991">
                  <c:v>445.91</c:v>
                </c:pt>
                <c:pt idx="992">
                  <c:v>446.59</c:v>
                </c:pt>
                <c:pt idx="993">
                  <c:v>447.25</c:v>
                </c:pt>
                <c:pt idx="994">
                  <c:v>447.93</c:v>
                </c:pt>
                <c:pt idx="995">
                  <c:v>447.93</c:v>
                </c:pt>
                <c:pt idx="996">
                  <c:v>448.63</c:v>
                </c:pt>
                <c:pt idx="997">
                  <c:v>449.32</c:v>
                </c:pt>
                <c:pt idx="998">
                  <c:v>450.01</c:v>
                </c:pt>
                <c:pt idx="999">
                  <c:v>450.69</c:v>
                </c:pt>
                <c:pt idx="1000">
                  <c:v>451.38</c:v>
                </c:pt>
                <c:pt idx="1001">
                  <c:v>452.06</c:v>
                </c:pt>
                <c:pt idx="1002">
                  <c:v>452.06</c:v>
                </c:pt>
                <c:pt idx="1003">
                  <c:v>452.73</c:v>
                </c:pt>
                <c:pt idx="1004">
                  <c:v>453.43</c:v>
                </c:pt>
                <c:pt idx="1005">
                  <c:v>454.11</c:v>
                </c:pt>
                <c:pt idx="1006">
                  <c:v>454.78</c:v>
                </c:pt>
                <c:pt idx="1007">
                  <c:v>455.51</c:v>
                </c:pt>
                <c:pt idx="1008">
                  <c:v>455.51</c:v>
                </c:pt>
                <c:pt idx="1009">
                  <c:v>456.21</c:v>
                </c:pt>
                <c:pt idx="1010">
                  <c:v>456.89</c:v>
                </c:pt>
                <c:pt idx="1011">
                  <c:v>457.56</c:v>
                </c:pt>
                <c:pt idx="1012">
                  <c:v>458.24</c:v>
                </c:pt>
                <c:pt idx="1013">
                  <c:v>458.9</c:v>
                </c:pt>
                <c:pt idx="1014">
                  <c:v>459.59</c:v>
                </c:pt>
                <c:pt idx="1015">
                  <c:v>459.59</c:v>
                </c:pt>
                <c:pt idx="1016">
                  <c:v>460.31</c:v>
                </c:pt>
                <c:pt idx="1017">
                  <c:v>460.97</c:v>
                </c:pt>
                <c:pt idx="1018">
                  <c:v>461.67</c:v>
                </c:pt>
                <c:pt idx="1019">
                  <c:v>462.34</c:v>
                </c:pt>
                <c:pt idx="1020">
                  <c:v>463.04</c:v>
                </c:pt>
                <c:pt idx="1021">
                  <c:v>463.04</c:v>
                </c:pt>
                <c:pt idx="1022">
                  <c:v>463.74</c:v>
                </c:pt>
                <c:pt idx="1023">
                  <c:v>464.4</c:v>
                </c:pt>
                <c:pt idx="1024">
                  <c:v>465.11</c:v>
                </c:pt>
                <c:pt idx="1025">
                  <c:v>465.8</c:v>
                </c:pt>
                <c:pt idx="1026">
                  <c:v>466.46</c:v>
                </c:pt>
                <c:pt idx="1027">
                  <c:v>467.17</c:v>
                </c:pt>
                <c:pt idx="1028">
                  <c:v>467.17</c:v>
                </c:pt>
                <c:pt idx="1029">
                  <c:v>467.82</c:v>
                </c:pt>
                <c:pt idx="1030">
                  <c:v>468.51</c:v>
                </c:pt>
                <c:pt idx="1031">
                  <c:v>469.21</c:v>
                </c:pt>
                <c:pt idx="1032">
                  <c:v>469.88</c:v>
                </c:pt>
                <c:pt idx="1033">
                  <c:v>470.61</c:v>
                </c:pt>
                <c:pt idx="1034">
                  <c:v>470.61</c:v>
                </c:pt>
                <c:pt idx="1035">
                  <c:v>471.25</c:v>
                </c:pt>
                <c:pt idx="1036">
                  <c:v>471.95</c:v>
                </c:pt>
                <c:pt idx="1037">
                  <c:v>472.64</c:v>
                </c:pt>
                <c:pt idx="1038">
                  <c:v>473.33</c:v>
                </c:pt>
                <c:pt idx="1039">
                  <c:v>473.99</c:v>
                </c:pt>
                <c:pt idx="1040">
                  <c:v>474.67</c:v>
                </c:pt>
                <c:pt idx="1041">
                  <c:v>474.67</c:v>
                </c:pt>
                <c:pt idx="1042">
                  <c:v>475.41</c:v>
                </c:pt>
                <c:pt idx="1043">
                  <c:v>476.07</c:v>
                </c:pt>
                <c:pt idx="1044">
                  <c:v>476.78</c:v>
                </c:pt>
                <c:pt idx="1045">
                  <c:v>477.46</c:v>
                </c:pt>
                <c:pt idx="1046">
                  <c:v>478.17</c:v>
                </c:pt>
                <c:pt idx="1047">
                  <c:v>478.17</c:v>
                </c:pt>
                <c:pt idx="1048">
                  <c:v>478.84</c:v>
                </c:pt>
                <c:pt idx="1049">
                  <c:v>479.54</c:v>
                </c:pt>
                <c:pt idx="1050">
                  <c:v>480.22</c:v>
                </c:pt>
                <c:pt idx="1051">
                  <c:v>480.91</c:v>
                </c:pt>
                <c:pt idx="1052">
                  <c:v>481.59</c:v>
                </c:pt>
                <c:pt idx="1053">
                  <c:v>481.59</c:v>
                </c:pt>
                <c:pt idx="1054">
                  <c:v>482.26</c:v>
                </c:pt>
                <c:pt idx="1055">
                  <c:v>482.98</c:v>
                </c:pt>
                <c:pt idx="1056">
                  <c:v>483.67</c:v>
                </c:pt>
                <c:pt idx="1057">
                  <c:v>484.34</c:v>
                </c:pt>
                <c:pt idx="1058">
                  <c:v>485.05</c:v>
                </c:pt>
                <c:pt idx="1059">
                  <c:v>485.7</c:v>
                </c:pt>
                <c:pt idx="1060">
                  <c:v>485.7</c:v>
                </c:pt>
                <c:pt idx="1061">
                  <c:v>486.4</c:v>
                </c:pt>
                <c:pt idx="1062">
                  <c:v>487.08</c:v>
                </c:pt>
                <c:pt idx="1063">
                  <c:v>487.77</c:v>
                </c:pt>
                <c:pt idx="1064">
                  <c:v>488.44</c:v>
                </c:pt>
                <c:pt idx="1065">
                  <c:v>489.13</c:v>
                </c:pt>
                <c:pt idx="1066">
                  <c:v>489.13</c:v>
                </c:pt>
                <c:pt idx="1067">
                  <c:v>489.82</c:v>
                </c:pt>
                <c:pt idx="1068">
                  <c:v>490.51</c:v>
                </c:pt>
                <c:pt idx="1069">
                  <c:v>491.13</c:v>
                </c:pt>
                <c:pt idx="1070">
                  <c:v>491.78</c:v>
                </c:pt>
                <c:pt idx="1071">
                  <c:v>492.37</c:v>
                </c:pt>
                <c:pt idx="1072">
                  <c:v>492.94</c:v>
                </c:pt>
                <c:pt idx="1073">
                  <c:v>492.94</c:v>
                </c:pt>
                <c:pt idx="1074">
                  <c:v>493.39</c:v>
                </c:pt>
                <c:pt idx="1075">
                  <c:v>493.82</c:v>
                </c:pt>
                <c:pt idx="1076">
                  <c:v>494.2</c:v>
                </c:pt>
                <c:pt idx="1077">
                  <c:v>494.57</c:v>
                </c:pt>
                <c:pt idx="1078">
                  <c:v>494.9</c:v>
                </c:pt>
              </c:numCache>
            </c:numRef>
          </c:xVal>
          <c:yVal>
            <c:numRef>
              <c:f>'7'!$G$20:$G$1098</c:f>
              <c:numCache>
                <c:formatCode>General</c:formatCode>
                <c:ptCount val="1079"/>
                <c:pt idx="0">
                  <c:v>0.48457337</c:v>
                </c:pt>
                <c:pt idx="1">
                  <c:v>0.48457337</c:v>
                </c:pt>
                <c:pt idx="2">
                  <c:v>0.48502323000000003</c:v>
                </c:pt>
                <c:pt idx="3">
                  <c:v>0.48446547000000001</c:v>
                </c:pt>
                <c:pt idx="4">
                  <c:v>0.48468459000000003</c:v>
                </c:pt>
                <c:pt idx="5">
                  <c:v>0.48477643999999998</c:v>
                </c:pt>
                <c:pt idx="6">
                  <c:v>0.48477643999999998</c:v>
                </c:pt>
                <c:pt idx="7">
                  <c:v>0.48463035999999998</c:v>
                </c:pt>
                <c:pt idx="8">
                  <c:v>0.48487659</c:v>
                </c:pt>
                <c:pt idx="9">
                  <c:v>0.48488932000000001</c:v>
                </c:pt>
                <c:pt idx="10">
                  <c:v>0.48470063000000002</c:v>
                </c:pt>
                <c:pt idx="11">
                  <c:v>0.48478363000000002</c:v>
                </c:pt>
                <c:pt idx="12">
                  <c:v>0.48478363000000002</c:v>
                </c:pt>
                <c:pt idx="13">
                  <c:v>0.48479802</c:v>
                </c:pt>
                <c:pt idx="14">
                  <c:v>0.48474489999999998</c:v>
                </c:pt>
                <c:pt idx="15">
                  <c:v>0.48477422999999997</c:v>
                </c:pt>
                <c:pt idx="16">
                  <c:v>0.48485722999999997</c:v>
                </c:pt>
                <c:pt idx="17">
                  <c:v>0.48480963999999999</c:v>
                </c:pt>
                <c:pt idx="18">
                  <c:v>0.48480963999999999</c:v>
                </c:pt>
                <c:pt idx="19">
                  <c:v>0.48475486000000001</c:v>
                </c:pt>
                <c:pt idx="20">
                  <c:v>0.48478528999999998</c:v>
                </c:pt>
                <c:pt idx="21">
                  <c:v>0.48519255</c:v>
                </c:pt>
                <c:pt idx="22">
                  <c:v>0.48512559</c:v>
                </c:pt>
                <c:pt idx="23">
                  <c:v>0.48512559</c:v>
                </c:pt>
                <c:pt idx="24">
                  <c:v>0.48502157000000001</c:v>
                </c:pt>
                <c:pt idx="25">
                  <c:v>0.48539839000000001</c:v>
                </c:pt>
                <c:pt idx="26">
                  <c:v>0.48520028999999998</c:v>
                </c:pt>
                <c:pt idx="27">
                  <c:v>0.48507967000000002</c:v>
                </c:pt>
                <c:pt idx="28">
                  <c:v>0.48523017000000002</c:v>
                </c:pt>
                <c:pt idx="29">
                  <c:v>0.48523017000000002</c:v>
                </c:pt>
                <c:pt idx="30">
                  <c:v>0.48508852000000002</c:v>
                </c:pt>
                <c:pt idx="31">
                  <c:v>0.4852014</c:v>
                </c:pt>
                <c:pt idx="32">
                  <c:v>0.48525119999999999</c:v>
                </c:pt>
                <c:pt idx="33">
                  <c:v>0.48533586000000001</c:v>
                </c:pt>
                <c:pt idx="34">
                  <c:v>0.48512337999999999</c:v>
                </c:pt>
                <c:pt idx="35">
                  <c:v>0.48512337999999999</c:v>
                </c:pt>
                <c:pt idx="36">
                  <c:v>0.48519199000000002</c:v>
                </c:pt>
                <c:pt idx="37">
                  <c:v>0.48510899000000002</c:v>
                </c:pt>
                <c:pt idx="38">
                  <c:v>0.48556660000000001</c:v>
                </c:pt>
                <c:pt idx="39">
                  <c:v>0.48560091</c:v>
                </c:pt>
                <c:pt idx="40">
                  <c:v>0.48560091</c:v>
                </c:pt>
                <c:pt idx="41">
                  <c:v>0.48567560999999998</c:v>
                </c:pt>
                <c:pt idx="42">
                  <c:v>0.48558153999999998</c:v>
                </c:pt>
                <c:pt idx="43">
                  <c:v>0.48581394</c:v>
                </c:pt>
                <c:pt idx="44">
                  <c:v>0.48555663999999998</c:v>
                </c:pt>
                <c:pt idx="45">
                  <c:v>0.48513499999999998</c:v>
                </c:pt>
                <c:pt idx="46">
                  <c:v>0.48513499999999998</c:v>
                </c:pt>
                <c:pt idx="47">
                  <c:v>0.48524898999999999</c:v>
                </c:pt>
                <c:pt idx="48">
                  <c:v>0.48474212999999999</c:v>
                </c:pt>
                <c:pt idx="49">
                  <c:v>0.48458110999999998</c:v>
                </c:pt>
                <c:pt idx="50">
                  <c:v>0.48381142999999999</c:v>
                </c:pt>
                <c:pt idx="51">
                  <c:v>0.48396635999999998</c:v>
                </c:pt>
                <c:pt idx="52">
                  <c:v>0.48396635999999998</c:v>
                </c:pt>
                <c:pt idx="53">
                  <c:v>0.48357404999999998</c:v>
                </c:pt>
                <c:pt idx="54">
                  <c:v>0.48314687000000001</c:v>
                </c:pt>
                <c:pt idx="55">
                  <c:v>0.48281542999999999</c:v>
                </c:pt>
                <c:pt idx="56">
                  <c:v>0.48230304000000002</c:v>
                </c:pt>
                <c:pt idx="57">
                  <c:v>0.48230304000000002</c:v>
                </c:pt>
                <c:pt idx="58">
                  <c:v>0.48190242999999999</c:v>
                </c:pt>
                <c:pt idx="59">
                  <c:v>0.48149185</c:v>
                </c:pt>
                <c:pt idx="60">
                  <c:v>0.48074264</c:v>
                </c:pt>
                <c:pt idx="61">
                  <c:v>0.48024740999999999</c:v>
                </c:pt>
                <c:pt idx="62">
                  <c:v>0.47954633000000002</c:v>
                </c:pt>
                <c:pt idx="63">
                  <c:v>0.47954633000000002</c:v>
                </c:pt>
                <c:pt idx="64">
                  <c:v>0.47863555000000002</c:v>
                </c:pt>
                <c:pt idx="65">
                  <c:v>0.47818237000000002</c:v>
                </c:pt>
                <c:pt idx="66">
                  <c:v>0.47773084999999998</c:v>
                </c:pt>
                <c:pt idx="67">
                  <c:v>0.47674259000000002</c:v>
                </c:pt>
                <c:pt idx="68">
                  <c:v>0.47581023</c:v>
                </c:pt>
                <c:pt idx="69">
                  <c:v>0.47581023</c:v>
                </c:pt>
                <c:pt idx="70">
                  <c:v>0.47671548000000002</c:v>
                </c:pt>
                <c:pt idx="71">
                  <c:v>0.47583623000000003</c:v>
                </c:pt>
                <c:pt idx="72">
                  <c:v>0.47524693000000001</c:v>
                </c:pt>
                <c:pt idx="73">
                  <c:v>0.47444072999999998</c:v>
                </c:pt>
                <c:pt idx="74">
                  <c:v>0.47444072999999998</c:v>
                </c:pt>
                <c:pt idx="75">
                  <c:v>0.47434500000000002</c:v>
                </c:pt>
                <c:pt idx="76">
                  <c:v>0.47373799</c:v>
                </c:pt>
                <c:pt idx="77">
                  <c:v>0.47266894999999998</c:v>
                </c:pt>
                <c:pt idx="78">
                  <c:v>0.47168346999999999</c:v>
                </c:pt>
                <c:pt idx="79">
                  <c:v>0.47109749000000001</c:v>
                </c:pt>
                <c:pt idx="80">
                  <c:v>0.47109749000000001</c:v>
                </c:pt>
                <c:pt idx="81">
                  <c:v>0.47110911</c:v>
                </c:pt>
                <c:pt idx="82">
                  <c:v>0.47047388000000001</c:v>
                </c:pt>
                <c:pt idx="83">
                  <c:v>0.47006829</c:v>
                </c:pt>
                <c:pt idx="84">
                  <c:v>0.46968094999999999</c:v>
                </c:pt>
                <c:pt idx="85">
                  <c:v>0.46897324000000001</c:v>
                </c:pt>
                <c:pt idx="86">
                  <c:v>0.46897324000000001</c:v>
                </c:pt>
                <c:pt idx="87">
                  <c:v>0.46847855999999999</c:v>
                </c:pt>
                <c:pt idx="88">
                  <c:v>0.46766295000000002</c:v>
                </c:pt>
                <c:pt idx="89">
                  <c:v>0.46707917999999998</c:v>
                </c:pt>
                <c:pt idx="90">
                  <c:v>0.46640577</c:v>
                </c:pt>
                <c:pt idx="91">
                  <c:v>0.46640577</c:v>
                </c:pt>
                <c:pt idx="92">
                  <c:v>0.46560178000000002</c:v>
                </c:pt>
                <c:pt idx="93">
                  <c:v>0.46556968999999998</c:v>
                </c:pt>
                <c:pt idx="94">
                  <c:v>0.46515967000000003</c:v>
                </c:pt>
                <c:pt idx="95">
                  <c:v>0.46445361000000002</c:v>
                </c:pt>
                <c:pt idx="96">
                  <c:v>0.46382392</c:v>
                </c:pt>
                <c:pt idx="97">
                  <c:v>0.46382392</c:v>
                </c:pt>
                <c:pt idx="98">
                  <c:v>0.46324956</c:v>
                </c:pt>
                <c:pt idx="99">
                  <c:v>0.46311177999999997</c:v>
                </c:pt>
                <c:pt idx="100">
                  <c:v>0.46176275</c:v>
                </c:pt>
                <c:pt idx="101">
                  <c:v>0.46127305000000002</c:v>
                </c:pt>
                <c:pt idx="102">
                  <c:v>0.46045910000000001</c:v>
                </c:pt>
                <c:pt idx="103">
                  <c:v>0.46045910000000001</c:v>
                </c:pt>
                <c:pt idx="104">
                  <c:v>0.45988308</c:v>
                </c:pt>
                <c:pt idx="105">
                  <c:v>0.4590398</c:v>
                </c:pt>
                <c:pt idx="106">
                  <c:v>0.45856338000000002</c:v>
                </c:pt>
                <c:pt idx="107">
                  <c:v>0.45796356999999999</c:v>
                </c:pt>
                <c:pt idx="108">
                  <c:v>0.45796356999999999</c:v>
                </c:pt>
                <c:pt idx="109">
                  <c:v>0.45745339000000002</c:v>
                </c:pt>
                <c:pt idx="110">
                  <c:v>0.45693049000000002</c:v>
                </c:pt>
                <c:pt idx="111">
                  <c:v>0.45629747999999998</c:v>
                </c:pt>
                <c:pt idx="112">
                  <c:v>0.45573196999999999</c:v>
                </c:pt>
                <c:pt idx="113">
                  <c:v>0.45507129000000002</c:v>
                </c:pt>
                <c:pt idx="114">
                  <c:v>0.45507129000000002</c:v>
                </c:pt>
                <c:pt idx="115">
                  <c:v>0.45428224</c:v>
                </c:pt>
                <c:pt idx="116">
                  <c:v>0.45355516000000001</c:v>
                </c:pt>
                <c:pt idx="117">
                  <c:v>0.45298854999999999</c:v>
                </c:pt>
                <c:pt idx="118">
                  <c:v>0.45184149000000001</c:v>
                </c:pt>
                <c:pt idx="119">
                  <c:v>0.45121510999999997</c:v>
                </c:pt>
                <c:pt idx="120">
                  <c:v>0.45121510999999997</c:v>
                </c:pt>
                <c:pt idx="121">
                  <c:v>0.45051847</c:v>
                </c:pt>
                <c:pt idx="122">
                  <c:v>0.45018591000000002</c:v>
                </c:pt>
                <c:pt idx="123">
                  <c:v>0.44962317000000002</c:v>
                </c:pt>
                <c:pt idx="124">
                  <c:v>0.44922422000000001</c:v>
                </c:pt>
                <c:pt idx="125">
                  <c:v>0.44922422000000001</c:v>
                </c:pt>
                <c:pt idx="126">
                  <c:v>0.44842133000000001</c:v>
                </c:pt>
                <c:pt idx="127">
                  <c:v>0.44779717000000002</c:v>
                </c:pt>
                <c:pt idx="128">
                  <c:v>0.44727371999999999</c:v>
                </c:pt>
                <c:pt idx="129">
                  <c:v>0.44618143999999998</c:v>
                </c:pt>
                <c:pt idx="130">
                  <c:v>0.44575150000000002</c:v>
                </c:pt>
                <c:pt idx="131">
                  <c:v>0.44575150000000002</c:v>
                </c:pt>
                <c:pt idx="132">
                  <c:v>0.44486228999999999</c:v>
                </c:pt>
                <c:pt idx="133">
                  <c:v>0.44376336999999999</c:v>
                </c:pt>
                <c:pt idx="134">
                  <c:v>0.44361453000000001</c:v>
                </c:pt>
                <c:pt idx="135">
                  <c:v>0.44278231000000001</c:v>
                </c:pt>
                <c:pt idx="136">
                  <c:v>0.44233023999999999</c:v>
                </c:pt>
                <c:pt idx="137">
                  <c:v>0.44233023999999999</c:v>
                </c:pt>
                <c:pt idx="138">
                  <c:v>0.44135803000000001</c:v>
                </c:pt>
                <c:pt idx="139">
                  <c:v>0.44045775999999998</c:v>
                </c:pt>
                <c:pt idx="140">
                  <c:v>0.43988284999999999</c:v>
                </c:pt>
                <c:pt idx="141">
                  <c:v>0.43940586999999998</c:v>
                </c:pt>
                <c:pt idx="142">
                  <c:v>0.43940586999999998</c:v>
                </c:pt>
                <c:pt idx="143">
                  <c:v>0.43631494999999998</c:v>
                </c:pt>
                <c:pt idx="144">
                  <c:v>0.43497588999999998</c:v>
                </c:pt>
                <c:pt idx="145">
                  <c:v>0.43681682999999999</c:v>
                </c:pt>
                <c:pt idx="146">
                  <c:v>0.43603829</c:v>
                </c:pt>
                <c:pt idx="147">
                  <c:v>0.43530623000000002</c:v>
                </c:pt>
                <c:pt idx="148">
                  <c:v>0.43530623000000002</c:v>
                </c:pt>
                <c:pt idx="149">
                  <c:v>0.43464111999999999</c:v>
                </c:pt>
                <c:pt idx="150">
                  <c:v>0.43396771000000001</c:v>
                </c:pt>
                <c:pt idx="151">
                  <c:v>0.43345367000000001</c:v>
                </c:pt>
                <c:pt idx="152">
                  <c:v>0.43260484999999999</c:v>
                </c:pt>
                <c:pt idx="153">
                  <c:v>0.43182630999999999</c:v>
                </c:pt>
                <c:pt idx="154">
                  <c:v>0.43182630999999999</c:v>
                </c:pt>
                <c:pt idx="155">
                  <c:v>0.43106216000000003</c:v>
                </c:pt>
                <c:pt idx="156">
                  <c:v>0.43026590999999997</c:v>
                </c:pt>
                <c:pt idx="157">
                  <c:v>0.42951283000000001</c:v>
                </c:pt>
                <c:pt idx="158">
                  <c:v>0.42832758999999998</c:v>
                </c:pt>
                <c:pt idx="159">
                  <c:v>0.42832758999999998</c:v>
                </c:pt>
                <c:pt idx="160">
                  <c:v>0.42778421</c:v>
                </c:pt>
                <c:pt idx="161">
                  <c:v>0.42681422000000002</c:v>
                </c:pt>
                <c:pt idx="162">
                  <c:v>0.42622658000000002</c:v>
                </c:pt>
                <c:pt idx="163">
                  <c:v>0.42558084000000002</c:v>
                </c:pt>
                <c:pt idx="164">
                  <c:v>0.42480340999999999</c:v>
                </c:pt>
                <c:pt idx="165">
                  <c:v>0.42480340999999999</c:v>
                </c:pt>
                <c:pt idx="166">
                  <c:v>0.42419751</c:v>
                </c:pt>
                <c:pt idx="167">
                  <c:v>0.42237095000000002</c:v>
                </c:pt>
                <c:pt idx="168">
                  <c:v>0.42107116999999999</c:v>
                </c:pt>
                <c:pt idx="169">
                  <c:v>0.42145851000000001</c:v>
                </c:pt>
                <c:pt idx="170">
                  <c:v>0.42084652</c:v>
                </c:pt>
                <c:pt idx="171">
                  <c:v>0.42084652</c:v>
                </c:pt>
                <c:pt idx="172">
                  <c:v>0.42002759000000001</c:v>
                </c:pt>
                <c:pt idx="173">
                  <c:v>0.41880139999999999</c:v>
                </c:pt>
                <c:pt idx="174">
                  <c:v>0.41837201000000002</c:v>
                </c:pt>
                <c:pt idx="175">
                  <c:v>0.41748004</c:v>
                </c:pt>
                <c:pt idx="176">
                  <c:v>0.41748004</c:v>
                </c:pt>
                <c:pt idx="177">
                  <c:v>0.41635290000000003</c:v>
                </c:pt>
                <c:pt idx="178">
                  <c:v>0.41588312</c:v>
                </c:pt>
                <c:pt idx="179">
                  <c:v>0.41486055999999999</c:v>
                </c:pt>
                <c:pt idx="180">
                  <c:v>0.41431386999999997</c:v>
                </c:pt>
                <c:pt idx="181">
                  <c:v>0.41325811000000001</c:v>
                </c:pt>
                <c:pt idx="182">
                  <c:v>0.41325811000000001</c:v>
                </c:pt>
                <c:pt idx="183">
                  <c:v>0.41244637000000001</c:v>
                </c:pt>
                <c:pt idx="184">
                  <c:v>0.41143432000000002</c:v>
                </c:pt>
                <c:pt idx="185">
                  <c:v>0.41077032000000002</c:v>
                </c:pt>
                <c:pt idx="186">
                  <c:v>0.40978815000000002</c:v>
                </c:pt>
                <c:pt idx="187">
                  <c:v>0.40879104999999999</c:v>
                </c:pt>
                <c:pt idx="188">
                  <c:v>0.40879104999999999</c:v>
                </c:pt>
                <c:pt idx="189">
                  <c:v>0.40581466999999999</c:v>
                </c:pt>
                <c:pt idx="190">
                  <c:v>0.40652902000000002</c:v>
                </c:pt>
                <c:pt idx="191">
                  <c:v>0.40555902999999999</c:v>
                </c:pt>
                <c:pt idx="192">
                  <c:v>0.40453591</c:v>
                </c:pt>
                <c:pt idx="193">
                  <c:v>0.40453591</c:v>
                </c:pt>
                <c:pt idx="194">
                  <c:v>0.4037867</c:v>
                </c:pt>
                <c:pt idx="195">
                  <c:v>0.40242328999999999</c:v>
                </c:pt>
                <c:pt idx="196">
                  <c:v>0.39835738999999998</c:v>
                </c:pt>
                <c:pt idx="197">
                  <c:v>0.39884322</c:v>
                </c:pt>
                <c:pt idx="198">
                  <c:v>0.39723080999999999</c:v>
                </c:pt>
                <c:pt idx="199">
                  <c:v>0.39723080999999999</c:v>
                </c:pt>
                <c:pt idx="200">
                  <c:v>0.39575561999999997</c:v>
                </c:pt>
                <c:pt idx="201">
                  <c:v>0.39229286000000002</c:v>
                </c:pt>
                <c:pt idx="202">
                  <c:v>0.39047294999999999</c:v>
                </c:pt>
                <c:pt idx="203">
                  <c:v>0.38378093000000002</c:v>
                </c:pt>
                <c:pt idx="204">
                  <c:v>0.38063413000000001</c:v>
                </c:pt>
                <c:pt idx="205">
                  <c:v>0.38063413000000001</c:v>
                </c:pt>
                <c:pt idx="206">
                  <c:v>0.37746297000000001</c:v>
                </c:pt>
                <c:pt idx="207">
                  <c:v>0.36897539000000001</c:v>
                </c:pt>
                <c:pt idx="208">
                  <c:v>0.36640128999999999</c:v>
                </c:pt>
                <c:pt idx="209">
                  <c:v>0.35997377000000003</c:v>
                </c:pt>
                <c:pt idx="210">
                  <c:v>0.35997377000000003</c:v>
                </c:pt>
                <c:pt idx="211">
                  <c:v>0.35839012999999997</c:v>
                </c:pt>
                <c:pt idx="212">
                  <c:v>0.35130525000000001</c:v>
                </c:pt>
                <c:pt idx="213">
                  <c:v>0.34863098999999997</c:v>
                </c:pt>
                <c:pt idx="214">
                  <c:v>0.34440795000000002</c:v>
                </c:pt>
                <c:pt idx="215">
                  <c:v>0.34103261000000001</c:v>
                </c:pt>
                <c:pt idx="216">
                  <c:v>0.34103261000000001</c:v>
                </c:pt>
                <c:pt idx="217">
                  <c:v>0.33903674</c:v>
                </c:pt>
                <c:pt idx="218">
                  <c:v>0.33777956999999997</c:v>
                </c:pt>
                <c:pt idx="219">
                  <c:v>0.33495258999999999</c:v>
                </c:pt>
                <c:pt idx="220">
                  <c:v>0.33620533000000002</c:v>
                </c:pt>
                <c:pt idx="221">
                  <c:v>0.33620533000000002</c:v>
                </c:pt>
                <c:pt idx="222">
                  <c:v>0.33457300000000001</c:v>
                </c:pt>
                <c:pt idx="223">
                  <c:v>0.33398702000000002</c:v>
                </c:pt>
                <c:pt idx="224">
                  <c:v>0.33300762</c:v>
                </c:pt>
                <c:pt idx="225">
                  <c:v>0.32880173000000001</c:v>
                </c:pt>
                <c:pt idx="226">
                  <c:v>0.32614019999999999</c:v>
                </c:pt>
                <c:pt idx="227">
                  <c:v>0.32614019999999999</c:v>
                </c:pt>
                <c:pt idx="228">
                  <c:v>0.32251421000000002</c:v>
                </c:pt>
                <c:pt idx="229">
                  <c:v>0.31910567000000001</c:v>
                </c:pt>
                <c:pt idx="230">
                  <c:v>0.31694932999999997</c:v>
                </c:pt>
                <c:pt idx="231">
                  <c:v>0.31345447999999998</c:v>
                </c:pt>
                <c:pt idx="232">
                  <c:v>0.31028222</c:v>
                </c:pt>
                <c:pt idx="233">
                  <c:v>0.31028222</c:v>
                </c:pt>
                <c:pt idx="234">
                  <c:v>0.30771531000000002</c:v>
                </c:pt>
                <c:pt idx="235">
                  <c:v>0.30404671</c:v>
                </c:pt>
                <c:pt idx="236">
                  <c:v>0.30511685</c:v>
                </c:pt>
                <c:pt idx="237">
                  <c:v>0.30499291000000001</c:v>
                </c:pt>
                <c:pt idx="238">
                  <c:v>0.30499291000000001</c:v>
                </c:pt>
                <c:pt idx="239">
                  <c:v>0.30601270000000003</c:v>
                </c:pt>
                <c:pt idx="240">
                  <c:v>0.30750670000000002</c:v>
                </c:pt>
                <c:pt idx="241">
                  <c:v>0.30759468000000001</c:v>
                </c:pt>
                <c:pt idx="242">
                  <c:v>0.31169321999999999</c:v>
                </c:pt>
                <c:pt idx="243">
                  <c:v>0.31078409000000001</c:v>
                </c:pt>
                <c:pt idx="244">
                  <c:v>0.31078409000000001</c:v>
                </c:pt>
                <c:pt idx="245">
                  <c:v>0.31243690000000002</c:v>
                </c:pt>
                <c:pt idx="246">
                  <c:v>0.31850420000000002</c:v>
                </c:pt>
                <c:pt idx="247">
                  <c:v>0.32266581999999999</c:v>
                </c:pt>
                <c:pt idx="248">
                  <c:v>0.32204111000000002</c:v>
                </c:pt>
                <c:pt idx="249">
                  <c:v>0.33113680000000001</c:v>
                </c:pt>
                <c:pt idx="250">
                  <c:v>0.33113680000000001</c:v>
                </c:pt>
                <c:pt idx="251">
                  <c:v>0.34308991</c:v>
                </c:pt>
                <c:pt idx="252">
                  <c:v>0.34620406999999997</c:v>
                </c:pt>
                <c:pt idx="253">
                  <c:v>0.34988761000000002</c:v>
                </c:pt>
                <c:pt idx="254">
                  <c:v>0.35025834</c:v>
                </c:pt>
                <c:pt idx="255">
                  <c:v>0.35025834</c:v>
                </c:pt>
                <c:pt idx="256">
                  <c:v>0.35865130000000001</c:v>
                </c:pt>
                <c:pt idx="257">
                  <c:v>0.36366726999999999</c:v>
                </c:pt>
                <c:pt idx="258">
                  <c:v>0.36900417000000002</c:v>
                </c:pt>
                <c:pt idx="259">
                  <c:v>0.37247633000000002</c:v>
                </c:pt>
                <c:pt idx="260">
                  <c:v>0.37469851999999998</c:v>
                </c:pt>
                <c:pt idx="261">
                  <c:v>0.37469851999999998</c:v>
                </c:pt>
                <c:pt idx="262">
                  <c:v>0.37639117</c:v>
                </c:pt>
                <c:pt idx="263">
                  <c:v>0.37882362000000003</c:v>
                </c:pt>
                <c:pt idx="264">
                  <c:v>0.38131970999999998</c:v>
                </c:pt>
                <c:pt idx="265">
                  <c:v>0.38361824999999999</c:v>
                </c:pt>
                <c:pt idx="266">
                  <c:v>0.38561744999999997</c:v>
                </c:pt>
                <c:pt idx="267">
                  <c:v>0.38561744999999997</c:v>
                </c:pt>
                <c:pt idx="268">
                  <c:v>0.38683477999999999</c:v>
                </c:pt>
                <c:pt idx="269">
                  <c:v>0.38754414999999998</c:v>
                </c:pt>
                <c:pt idx="270">
                  <c:v>0.38885167999999998</c:v>
                </c:pt>
                <c:pt idx="271">
                  <c:v>0.38953228000000001</c:v>
                </c:pt>
                <c:pt idx="272">
                  <c:v>0.38953228000000001</c:v>
                </c:pt>
                <c:pt idx="273">
                  <c:v>0.38900053000000001</c:v>
                </c:pt>
                <c:pt idx="274">
                  <c:v>0.38946975</c:v>
                </c:pt>
                <c:pt idx="275">
                  <c:v>0.38905641000000002</c:v>
                </c:pt>
                <c:pt idx="276">
                  <c:v>0.38861816999999999</c:v>
                </c:pt>
                <c:pt idx="277">
                  <c:v>0.38771014999999998</c:v>
                </c:pt>
                <c:pt idx="278">
                  <c:v>0.38771014999999998</c:v>
                </c:pt>
                <c:pt idx="279">
                  <c:v>0.38696259999999999</c:v>
                </c:pt>
                <c:pt idx="280">
                  <c:v>0.38534299</c:v>
                </c:pt>
                <c:pt idx="281">
                  <c:v>0.38340798999999998</c:v>
                </c:pt>
                <c:pt idx="282">
                  <c:v>0.38205508999999999</c:v>
                </c:pt>
                <c:pt idx="283">
                  <c:v>0.38112658999999999</c:v>
                </c:pt>
                <c:pt idx="284">
                  <c:v>0.38112658999999999</c:v>
                </c:pt>
                <c:pt idx="285">
                  <c:v>0.37864378999999998</c:v>
                </c:pt>
                <c:pt idx="286">
                  <c:v>0.37490325000000002</c:v>
                </c:pt>
                <c:pt idx="287">
                  <c:v>0.37235404999999999</c:v>
                </c:pt>
                <c:pt idx="288">
                  <c:v>0.37013739000000001</c:v>
                </c:pt>
                <c:pt idx="289">
                  <c:v>0.37013739000000001</c:v>
                </c:pt>
                <c:pt idx="290">
                  <c:v>0.36426209999999998</c:v>
                </c:pt>
                <c:pt idx="291">
                  <c:v>0.36040094</c:v>
                </c:pt>
                <c:pt idx="292">
                  <c:v>0.35720543999999999</c:v>
                </c:pt>
                <c:pt idx="293">
                  <c:v>0.34969614999999998</c:v>
                </c:pt>
                <c:pt idx="294">
                  <c:v>0.35030537</c:v>
                </c:pt>
                <c:pt idx="295">
                  <c:v>0.35030537</c:v>
                </c:pt>
                <c:pt idx="296">
                  <c:v>0.34441293000000001</c:v>
                </c:pt>
                <c:pt idx="297">
                  <c:v>0.34100438999999999</c:v>
                </c:pt>
                <c:pt idx="298">
                  <c:v>0.33421498999999999</c:v>
                </c:pt>
                <c:pt idx="299">
                  <c:v>0.32812279</c:v>
                </c:pt>
                <c:pt idx="300">
                  <c:v>0.32354673</c:v>
                </c:pt>
                <c:pt idx="301">
                  <c:v>0.32354673</c:v>
                </c:pt>
                <c:pt idx="302">
                  <c:v>0.31588195000000002</c:v>
                </c:pt>
                <c:pt idx="303">
                  <c:v>0.30952803000000001</c:v>
                </c:pt>
                <c:pt idx="304">
                  <c:v>0.30216925</c:v>
                </c:pt>
                <c:pt idx="305">
                  <c:v>0.29630613</c:v>
                </c:pt>
                <c:pt idx="306">
                  <c:v>0.29630613</c:v>
                </c:pt>
                <c:pt idx="307">
                  <c:v>0.29402418000000002</c:v>
                </c:pt>
                <c:pt idx="308">
                  <c:v>0.28728125999999998</c:v>
                </c:pt>
                <c:pt idx="309">
                  <c:v>0.28293648999999998</c:v>
                </c:pt>
                <c:pt idx="310">
                  <c:v>0.27756085000000003</c:v>
                </c:pt>
                <c:pt idx="311">
                  <c:v>0.27620960999999999</c:v>
                </c:pt>
                <c:pt idx="312">
                  <c:v>0.27620960999999999</c:v>
                </c:pt>
                <c:pt idx="313">
                  <c:v>0.27312755</c:v>
                </c:pt>
                <c:pt idx="314">
                  <c:v>0.26922100999999998</c:v>
                </c:pt>
                <c:pt idx="315">
                  <c:v>0.26592424999999997</c:v>
                </c:pt>
                <c:pt idx="316">
                  <c:v>0.26328816999999999</c:v>
                </c:pt>
                <c:pt idx="317">
                  <c:v>0.26001465000000001</c:v>
                </c:pt>
                <c:pt idx="318">
                  <c:v>0.26001465000000001</c:v>
                </c:pt>
                <c:pt idx="319">
                  <c:v>0.25687283</c:v>
                </c:pt>
                <c:pt idx="320">
                  <c:v>0.25465839000000001</c:v>
                </c:pt>
                <c:pt idx="321">
                  <c:v>0.25317434999999999</c:v>
                </c:pt>
                <c:pt idx="322">
                  <c:v>0.25224363999999999</c:v>
                </c:pt>
                <c:pt idx="323">
                  <c:v>0.25224363999999999</c:v>
                </c:pt>
                <c:pt idx="324">
                  <c:v>0.25196033000000001</c:v>
                </c:pt>
                <c:pt idx="325">
                  <c:v>0.25222538</c:v>
                </c:pt>
                <c:pt idx="326">
                  <c:v>0.25391139000000001</c:v>
                </c:pt>
                <c:pt idx="327">
                  <c:v>0.25624810999999997</c:v>
                </c:pt>
                <c:pt idx="328">
                  <c:v>0.2599726</c:v>
                </c:pt>
                <c:pt idx="329">
                  <c:v>0.2599726</c:v>
                </c:pt>
                <c:pt idx="330">
                  <c:v>0.26423215999999999</c:v>
                </c:pt>
                <c:pt idx="331">
                  <c:v>0.26510974999999998</c:v>
                </c:pt>
                <c:pt idx="332">
                  <c:v>0.26931562999999997</c:v>
                </c:pt>
                <c:pt idx="333">
                  <c:v>0.28110826999999999</c:v>
                </c:pt>
                <c:pt idx="334">
                  <c:v>0.29008389000000001</c:v>
                </c:pt>
                <c:pt idx="335">
                  <c:v>0.29008389000000001</c:v>
                </c:pt>
                <c:pt idx="336">
                  <c:v>0.30183891000000002</c:v>
                </c:pt>
                <c:pt idx="337">
                  <c:v>0.31178895000000001</c:v>
                </c:pt>
                <c:pt idx="338">
                  <c:v>0.31922021</c:v>
                </c:pt>
                <c:pt idx="339">
                  <c:v>0.33278573</c:v>
                </c:pt>
                <c:pt idx="340">
                  <c:v>0.33278573</c:v>
                </c:pt>
                <c:pt idx="341">
                  <c:v>0.35219500999999998</c:v>
                </c:pt>
                <c:pt idx="342">
                  <c:v>0.36176102999999998</c:v>
                </c:pt>
                <c:pt idx="343">
                  <c:v>0.36501573999999998</c:v>
                </c:pt>
                <c:pt idx="344">
                  <c:v>0.37383975000000003</c:v>
                </c:pt>
                <c:pt idx="345">
                  <c:v>0.37797647000000001</c:v>
                </c:pt>
                <c:pt idx="346">
                  <c:v>0.37797647000000001</c:v>
                </c:pt>
                <c:pt idx="347">
                  <c:v>0.38665439000000001</c:v>
                </c:pt>
                <c:pt idx="348">
                  <c:v>0.39301385</c:v>
                </c:pt>
                <c:pt idx="349">
                  <c:v>0.40089332</c:v>
                </c:pt>
                <c:pt idx="350">
                  <c:v>0.40452374000000002</c:v>
                </c:pt>
                <c:pt idx="351">
                  <c:v>0.40604816999999999</c:v>
                </c:pt>
                <c:pt idx="352">
                  <c:v>0.40604816999999999</c:v>
                </c:pt>
                <c:pt idx="353">
                  <c:v>0.40767497000000003</c:v>
                </c:pt>
                <c:pt idx="354">
                  <c:v>0.40721016999999998</c:v>
                </c:pt>
                <c:pt idx="355">
                  <c:v>0.40637795999999998</c:v>
                </c:pt>
                <c:pt idx="356">
                  <c:v>0.40434334999999999</c:v>
                </c:pt>
                <c:pt idx="357">
                  <c:v>0.40434334999999999</c:v>
                </c:pt>
                <c:pt idx="358">
                  <c:v>0.40112682999999999</c:v>
                </c:pt>
                <c:pt idx="359">
                  <c:v>0.39755561</c:v>
                </c:pt>
                <c:pt idx="360">
                  <c:v>0.38878030000000002</c:v>
                </c:pt>
                <c:pt idx="361">
                  <c:v>0.38225318000000003</c:v>
                </c:pt>
                <c:pt idx="362">
                  <c:v>0.37663021000000002</c:v>
                </c:pt>
                <c:pt idx="363">
                  <c:v>0.37663021000000002</c:v>
                </c:pt>
                <c:pt idx="364">
                  <c:v>0.37078700999999997</c:v>
                </c:pt>
                <c:pt idx="365">
                  <c:v>0.36341107</c:v>
                </c:pt>
                <c:pt idx="366">
                  <c:v>0.35798896000000002</c:v>
                </c:pt>
                <c:pt idx="367">
                  <c:v>0.35102636999999998</c:v>
                </c:pt>
                <c:pt idx="368">
                  <c:v>0.34388837</c:v>
                </c:pt>
                <c:pt idx="369">
                  <c:v>0.34388837</c:v>
                </c:pt>
                <c:pt idx="370">
                  <c:v>0.33625623999999998</c:v>
                </c:pt>
                <c:pt idx="371">
                  <c:v>0.32993772999999998</c:v>
                </c:pt>
                <c:pt idx="372">
                  <c:v>0.32559627000000002</c:v>
                </c:pt>
                <c:pt idx="373">
                  <c:v>0.3207701</c:v>
                </c:pt>
                <c:pt idx="374">
                  <c:v>0.3207701</c:v>
                </c:pt>
                <c:pt idx="375">
                  <c:v>0.31655093000000001</c:v>
                </c:pt>
                <c:pt idx="376">
                  <c:v>0.31056442000000001</c:v>
                </c:pt>
                <c:pt idx="377">
                  <c:v>0.30607135000000002</c:v>
                </c:pt>
                <c:pt idx="378">
                  <c:v>0.30041297</c:v>
                </c:pt>
                <c:pt idx="379">
                  <c:v>0.29422503999999999</c:v>
                </c:pt>
                <c:pt idx="380">
                  <c:v>0.29422503999999999</c:v>
                </c:pt>
                <c:pt idx="381">
                  <c:v>0.29136319999999999</c:v>
                </c:pt>
                <c:pt idx="382">
                  <c:v>0.28837963</c:v>
                </c:pt>
                <c:pt idx="383">
                  <c:v>0.28425895000000001</c:v>
                </c:pt>
                <c:pt idx="384">
                  <c:v>0.27968841999999999</c:v>
                </c:pt>
                <c:pt idx="385">
                  <c:v>0.27397137999999999</c:v>
                </c:pt>
                <c:pt idx="386">
                  <c:v>0.27397137999999999</c:v>
                </c:pt>
                <c:pt idx="387">
                  <c:v>0.27148470000000002</c:v>
                </c:pt>
                <c:pt idx="388">
                  <c:v>0.26541574000000001</c:v>
                </c:pt>
                <c:pt idx="389">
                  <c:v>0.26189931</c:v>
                </c:pt>
                <c:pt idx="390">
                  <c:v>0.27682712999999998</c:v>
                </c:pt>
                <c:pt idx="391">
                  <c:v>0.27682712999999998</c:v>
                </c:pt>
                <c:pt idx="392">
                  <c:v>0.27297371999999998</c:v>
                </c:pt>
                <c:pt idx="393">
                  <c:v>0.27052134999999999</c:v>
                </c:pt>
                <c:pt idx="394">
                  <c:v>0.26855812000000001</c:v>
                </c:pt>
                <c:pt idx="395">
                  <c:v>0.26693352999999997</c:v>
                </c:pt>
                <c:pt idx="396">
                  <c:v>0.26568743</c:v>
                </c:pt>
                <c:pt idx="397">
                  <c:v>0.26568743</c:v>
                </c:pt>
                <c:pt idx="398">
                  <c:v>0.26497749999999998</c:v>
                </c:pt>
                <c:pt idx="399">
                  <c:v>0.26393390999999999</c:v>
                </c:pt>
                <c:pt idx="400">
                  <c:v>0.26297333000000001</c:v>
                </c:pt>
                <c:pt idx="401">
                  <c:v>0.26209905999999999</c:v>
                </c:pt>
                <c:pt idx="402">
                  <c:v>0.26093429000000001</c:v>
                </c:pt>
                <c:pt idx="403">
                  <c:v>0.26093429000000001</c:v>
                </c:pt>
                <c:pt idx="404">
                  <c:v>0.26021164000000002</c:v>
                </c:pt>
                <c:pt idx="405">
                  <c:v>0.25953380999999998</c:v>
                </c:pt>
                <c:pt idx="406">
                  <c:v>0.25807854000000002</c:v>
                </c:pt>
                <c:pt idx="407">
                  <c:v>0.25728451000000002</c:v>
                </c:pt>
                <c:pt idx="408">
                  <c:v>0.25728451000000002</c:v>
                </c:pt>
                <c:pt idx="409">
                  <c:v>0.25632945000000001</c:v>
                </c:pt>
                <c:pt idx="410">
                  <c:v>0.25550055999999999</c:v>
                </c:pt>
                <c:pt idx="411">
                  <c:v>0.25381566</c:v>
                </c:pt>
                <c:pt idx="412">
                  <c:v>0.25294471000000002</c:v>
                </c:pt>
                <c:pt idx="413">
                  <c:v>0.25219217999999999</c:v>
                </c:pt>
                <c:pt idx="414">
                  <c:v>0.25219217999999999</c:v>
                </c:pt>
                <c:pt idx="415">
                  <c:v>0.25127530999999997</c:v>
                </c:pt>
                <c:pt idx="416">
                  <c:v>0.24945761</c:v>
                </c:pt>
                <c:pt idx="417">
                  <c:v>0.24888600999999999</c:v>
                </c:pt>
                <c:pt idx="418">
                  <c:v>0.24813568999999999</c:v>
                </c:pt>
                <c:pt idx="419">
                  <c:v>0.24754529</c:v>
                </c:pt>
                <c:pt idx="420">
                  <c:v>0.24754529</c:v>
                </c:pt>
                <c:pt idx="421">
                  <c:v>0.24656478000000001</c:v>
                </c:pt>
                <c:pt idx="422">
                  <c:v>0.2445097</c:v>
                </c:pt>
                <c:pt idx="423">
                  <c:v>0.24364097000000001</c:v>
                </c:pt>
                <c:pt idx="424">
                  <c:v>0.24267485</c:v>
                </c:pt>
                <c:pt idx="425">
                  <c:v>0.24267485</c:v>
                </c:pt>
                <c:pt idx="426">
                  <c:v>0.24173252000000001</c:v>
                </c:pt>
                <c:pt idx="427">
                  <c:v>0.23961933999999999</c:v>
                </c:pt>
                <c:pt idx="428">
                  <c:v>0.23869417000000001</c:v>
                </c:pt>
                <c:pt idx="429">
                  <c:v>0.23692018000000001</c:v>
                </c:pt>
                <c:pt idx="430">
                  <c:v>0.23611508</c:v>
                </c:pt>
                <c:pt idx="431">
                  <c:v>0.23611508</c:v>
                </c:pt>
                <c:pt idx="432">
                  <c:v>0.23534761000000001</c:v>
                </c:pt>
                <c:pt idx="433">
                  <c:v>0.23457459999999999</c:v>
                </c:pt>
                <c:pt idx="434">
                  <c:v>0.23286424999999999</c:v>
                </c:pt>
                <c:pt idx="435">
                  <c:v>0.23204089</c:v>
                </c:pt>
                <c:pt idx="436">
                  <c:v>0.23124575</c:v>
                </c:pt>
                <c:pt idx="437">
                  <c:v>0.23124575</c:v>
                </c:pt>
                <c:pt idx="438">
                  <c:v>0.23046000999999999</c:v>
                </c:pt>
                <c:pt idx="439">
                  <c:v>0.22979379999999999</c:v>
                </c:pt>
                <c:pt idx="440">
                  <c:v>0.22886640999999999</c:v>
                </c:pt>
                <c:pt idx="441">
                  <c:v>0.22805246000000001</c:v>
                </c:pt>
                <c:pt idx="442">
                  <c:v>0.22805246000000001</c:v>
                </c:pt>
                <c:pt idx="443">
                  <c:v>0.22728775000000001</c:v>
                </c:pt>
                <c:pt idx="444">
                  <c:v>0.2265153</c:v>
                </c:pt>
                <c:pt idx="445">
                  <c:v>0.22561447000000001</c:v>
                </c:pt>
                <c:pt idx="446">
                  <c:v>0.22494383000000001</c:v>
                </c:pt>
                <c:pt idx="447">
                  <c:v>0.22434678999999999</c:v>
                </c:pt>
                <c:pt idx="448">
                  <c:v>0.22434678999999999</c:v>
                </c:pt>
                <c:pt idx="449">
                  <c:v>0.22359370000000001</c:v>
                </c:pt>
                <c:pt idx="450">
                  <c:v>0.22276757</c:v>
                </c:pt>
                <c:pt idx="451">
                  <c:v>0.22198627000000001</c:v>
                </c:pt>
                <c:pt idx="452">
                  <c:v>0.22120607</c:v>
                </c:pt>
                <c:pt idx="453">
                  <c:v>0.22126361</c:v>
                </c:pt>
                <c:pt idx="454">
                  <c:v>0.22126361</c:v>
                </c:pt>
                <c:pt idx="455">
                  <c:v>0.22051826999999999</c:v>
                </c:pt>
                <c:pt idx="456">
                  <c:v>0.21970708999999999</c:v>
                </c:pt>
                <c:pt idx="457">
                  <c:v>0.21899937</c:v>
                </c:pt>
                <c:pt idx="458">
                  <c:v>0.21811016999999999</c:v>
                </c:pt>
                <c:pt idx="459">
                  <c:v>0.21811016999999999</c:v>
                </c:pt>
                <c:pt idx="460">
                  <c:v>0.21736151000000001</c:v>
                </c:pt>
                <c:pt idx="461">
                  <c:v>0.21659569000000001</c:v>
                </c:pt>
                <c:pt idx="462">
                  <c:v>0.21565503</c:v>
                </c:pt>
                <c:pt idx="463">
                  <c:v>0.21499213</c:v>
                </c:pt>
                <c:pt idx="464">
                  <c:v>0.21400996999999999</c:v>
                </c:pt>
                <c:pt idx="465">
                  <c:v>0.21400996999999999</c:v>
                </c:pt>
                <c:pt idx="466">
                  <c:v>0.21349425999999999</c:v>
                </c:pt>
                <c:pt idx="467">
                  <c:v>0.21247613000000001</c:v>
                </c:pt>
                <c:pt idx="468">
                  <c:v>0.21178889000000001</c:v>
                </c:pt>
                <c:pt idx="469">
                  <c:v>0.21081612999999999</c:v>
                </c:pt>
                <c:pt idx="470">
                  <c:v>0.21007134</c:v>
                </c:pt>
                <c:pt idx="471">
                  <c:v>0.21007134</c:v>
                </c:pt>
                <c:pt idx="472">
                  <c:v>0.20945270999999999</c:v>
                </c:pt>
                <c:pt idx="473">
                  <c:v>0.20866366</c:v>
                </c:pt>
                <c:pt idx="474">
                  <c:v>0.20779270999999999</c:v>
                </c:pt>
                <c:pt idx="475">
                  <c:v>0.20697821</c:v>
                </c:pt>
                <c:pt idx="476">
                  <c:v>0.20697821</c:v>
                </c:pt>
                <c:pt idx="477">
                  <c:v>0.20631531</c:v>
                </c:pt>
                <c:pt idx="478">
                  <c:v>0.20536689999999999</c:v>
                </c:pt>
                <c:pt idx="479">
                  <c:v>0.20464036999999999</c:v>
                </c:pt>
                <c:pt idx="480">
                  <c:v>0.20400790999999999</c:v>
                </c:pt>
                <c:pt idx="481">
                  <c:v>0.20307997</c:v>
                </c:pt>
                <c:pt idx="482">
                  <c:v>0.20307997</c:v>
                </c:pt>
                <c:pt idx="483">
                  <c:v>0.20237558</c:v>
                </c:pt>
                <c:pt idx="484">
                  <c:v>0.20178296000000001</c:v>
                </c:pt>
                <c:pt idx="485">
                  <c:v>0.20101604000000001</c:v>
                </c:pt>
                <c:pt idx="486">
                  <c:v>0.20017940000000001</c:v>
                </c:pt>
                <c:pt idx="487">
                  <c:v>0.19942133000000001</c:v>
                </c:pt>
                <c:pt idx="488">
                  <c:v>0.19942133000000001</c:v>
                </c:pt>
                <c:pt idx="489">
                  <c:v>0.1986356</c:v>
                </c:pt>
                <c:pt idx="490">
                  <c:v>0.19780394000000001</c:v>
                </c:pt>
                <c:pt idx="491">
                  <c:v>0.19712002000000001</c:v>
                </c:pt>
                <c:pt idx="492">
                  <c:v>0.19649253999999999</c:v>
                </c:pt>
                <c:pt idx="493">
                  <c:v>0.19649253999999999</c:v>
                </c:pt>
                <c:pt idx="494">
                  <c:v>0.19573225999999999</c:v>
                </c:pt>
                <c:pt idx="495">
                  <c:v>0.19477775999999999</c:v>
                </c:pt>
                <c:pt idx="496">
                  <c:v>0.19401029</c:v>
                </c:pt>
                <c:pt idx="497">
                  <c:v>0.19332969</c:v>
                </c:pt>
                <c:pt idx="498">
                  <c:v>0.19242443000000001</c:v>
                </c:pt>
                <c:pt idx="499">
                  <c:v>0.19242443000000001</c:v>
                </c:pt>
                <c:pt idx="500">
                  <c:v>0.19179362999999999</c:v>
                </c:pt>
                <c:pt idx="501">
                  <c:v>0.19068254000000001</c:v>
                </c:pt>
                <c:pt idx="502">
                  <c:v>0.19005119000000001</c:v>
                </c:pt>
                <c:pt idx="503">
                  <c:v>0.18918909</c:v>
                </c:pt>
                <c:pt idx="504">
                  <c:v>0.18850462000000001</c:v>
                </c:pt>
                <c:pt idx="505">
                  <c:v>0.18850462000000001</c:v>
                </c:pt>
                <c:pt idx="506">
                  <c:v>0.18753905000000001</c:v>
                </c:pt>
                <c:pt idx="507">
                  <c:v>0.18679482</c:v>
                </c:pt>
                <c:pt idx="508">
                  <c:v>0.18602125999999999</c:v>
                </c:pt>
                <c:pt idx="509">
                  <c:v>0.18524936</c:v>
                </c:pt>
                <c:pt idx="510">
                  <c:v>0.18524936</c:v>
                </c:pt>
                <c:pt idx="511">
                  <c:v>0.18376532000000001</c:v>
                </c:pt>
                <c:pt idx="512">
                  <c:v>0.18351632000000001</c:v>
                </c:pt>
                <c:pt idx="513">
                  <c:v>0.18314502999999999</c:v>
                </c:pt>
                <c:pt idx="514">
                  <c:v>0.18173845999999999</c:v>
                </c:pt>
                <c:pt idx="515">
                  <c:v>0.18096656</c:v>
                </c:pt>
                <c:pt idx="516">
                  <c:v>0.18096656</c:v>
                </c:pt>
                <c:pt idx="517">
                  <c:v>0.18012715000000001</c:v>
                </c:pt>
                <c:pt idx="518">
                  <c:v>0.17994621</c:v>
                </c:pt>
                <c:pt idx="519">
                  <c:v>0.17924846</c:v>
                </c:pt>
                <c:pt idx="520">
                  <c:v>0.17747060000000001</c:v>
                </c:pt>
                <c:pt idx="521">
                  <c:v>0.17697260000000001</c:v>
                </c:pt>
                <c:pt idx="522">
                  <c:v>0.17697260000000001</c:v>
                </c:pt>
                <c:pt idx="523">
                  <c:v>0.17620568</c:v>
                </c:pt>
                <c:pt idx="524">
                  <c:v>0.17548966999999999</c:v>
                </c:pt>
                <c:pt idx="525">
                  <c:v>0.17481405</c:v>
                </c:pt>
                <c:pt idx="526">
                  <c:v>0.17410357000000001</c:v>
                </c:pt>
                <c:pt idx="527">
                  <c:v>0.17324866999999999</c:v>
                </c:pt>
                <c:pt idx="528">
                  <c:v>0.17324866999999999</c:v>
                </c:pt>
                <c:pt idx="529">
                  <c:v>0.17240262000000001</c:v>
                </c:pt>
                <c:pt idx="530">
                  <c:v>0.17165838999999999</c:v>
                </c:pt>
                <c:pt idx="531">
                  <c:v>0.17136069000000001</c:v>
                </c:pt>
                <c:pt idx="532">
                  <c:v>0.17055835999999999</c:v>
                </c:pt>
                <c:pt idx="533">
                  <c:v>0.16992867</c:v>
                </c:pt>
                <c:pt idx="534">
                  <c:v>0.16992867</c:v>
                </c:pt>
                <c:pt idx="535">
                  <c:v>0.16895093</c:v>
                </c:pt>
                <c:pt idx="536">
                  <c:v>0.16773912999999999</c:v>
                </c:pt>
                <c:pt idx="537">
                  <c:v>0.16737282000000001</c:v>
                </c:pt>
                <c:pt idx="538">
                  <c:v>0.16699600000000001</c:v>
                </c:pt>
                <c:pt idx="539">
                  <c:v>0.16586775000000001</c:v>
                </c:pt>
                <c:pt idx="540">
                  <c:v>0.16586775000000001</c:v>
                </c:pt>
                <c:pt idx="541">
                  <c:v>0.16477769</c:v>
                </c:pt>
                <c:pt idx="542">
                  <c:v>0.16423430999999999</c:v>
                </c:pt>
                <c:pt idx="543">
                  <c:v>0.16376841</c:v>
                </c:pt>
                <c:pt idx="544">
                  <c:v>0.16264459000000001</c:v>
                </c:pt>
                <c:pt idx="545">
                  <c:v>0.16192635999999999</c:v>
                </c:pt>
                <c:pt idx="546">
                  <c:v>0.16192635999999999</c:v>
                </c:pt>
                <c:pt idx="547">
                  <c:v>0.16121477000000001</c:v>
                </c:pt>
                <c:pt idx="548">
                  <c:v>0.16036650999999999</c:v>
                </c:pt>
                <c:pt idx="549">
                  <c:v>0.15975286999999999</c:v>
                </c:pt>
                <c:pt idx="550">
                  <c:v>0.15911929999999999</c:v>
                </c:pt>
                <c:pt idx="551">
                  <c:v>0.15804085000000001</c:v>
                </c:pt>
                <c:pt idx="552">
                  <c:v>0.15804085000000001</c:v>
                </c:pt>
                <c:pt idx="553">
                  <c:v>0.15777525000000001</c:v>
                </c:pt>
                <c:pt idx="554">
                  <c:v>0.15711290999999999</c:v>
                </c:pt>
                <c:pt idx="555">
                  <c:v>0.15636923</c:v>
                </c:pt>
                <c:pt idx="556">
                  <c:v>0.15549054000000001</c:v>
                </c:pt>
                <c:pt idx="557">
                  <c:v>0.15493498999999999</c:v>
                </c:pt>
                <c:pt idx="558">
                  <c:v>0.15493498999999999</c:v>
                </c:pt>
                <c:pt idx="559">
                  <c:v>0.15417028999999999</c:v>
                </c:pt>
                <c:pt idx="560">
                  <c:v>0.15339839</c:v>
                </c:pt>
                <c:pt idx="561">
                  <c:v>0.15301603</c:v>
                </c:pt>
                <c:pt idx="562">
                  <c:v>0.15237527000000001</c:v>
                </c:pt>
                <c:pt idx="563">
                  <c:v>0.15172345000000001</c:v>
                </c:pt>
                <c:pt idx="564">
                  <c:v>0.15172345000000001</c:v>
                </c:pt>
                <c:pt idx="565">
                  <c:v>0.15070753000000001</c:v>
                </c:pt>
                <c:pt idx="566">
                  <c:v>0.14984875</c:v>
                </c:pt>
                <c:pt idx="567">
                  <c:v>0.14921905999999999</c:v>
                </c:pt>
                <c:pt idx="568">
                  <c:v>0.14852629000000001</c:v>
                </c:pt>
                <c:pt idx="569">
                  <c:v>0.14783075000000001</c:v>
                </c:pt>
                <c:pt idx="570">
                  <c:v>0.14716619</c:v>
                </c:pt>
                <c:pt idx="571">
                  <c:v>0.14716619</c:v>
                </c:pt>
                <c:pt idx="572">
                  <c:v>0.14671798999999999</c:v>
                </c:pt>
                <c:pt idx="573">
                  <c:v>0.14591731999999999</c:v>
                </c:pt>
                <c:pt idx="574">
                  <c:v>0.14506020999999999</c:v>
                </c:pt>
                <c:pt idx="575">
                  <c:v>0.14434031999999999</c:v>
                </c:pt>
                <c:pt idx="576">
                  <c:v>0.14355182</c:v>
                </c:pt>
                <c:pt idx="577">
                  <c:v>0.14355182</c:v>
                </c:pt>
                <c:pt idx="578">
                  <c:v>0.14311357999999999</c:v>
                </c:pt>
                <c:pt idx="579">
                  <c:v>0.14262443</c:v>
                </c:pt>
                <c:pt idx="580">
                  <c:v>0.14198643999999999</c:v>
                </c:pt>
                <c:pt idx="581">
                  <c:v>0.14132797</c:v>
                </c:pt>
                <c:pt idx="582">
                  <c:v>0.14063243</c:v>
                </c:pt>
                <c:pt idx="583">
                  <c:v>0.14063243</c:v>
                </c:pt>
                <c:pt idx="584">
                  <c:v>0.13987712999999999</c:v>
                </c:pt>
                <c:pt idx="585">
                  <c:v>0.13925629</c:v>
                </c:pt>
                <c:pt idx="586">
                  <c:v>0.13837373</c:v>
                </c:pt>
                <c:pt idx="587">
                  <c:v>0.13780434999999999</c:v>
                </c:pt>
                <c:pt idx="588">
                  <c:v>0.13716966999999999</c:v>
                </c:pt>
                <c:pt idx="589">
                  <c:v>0.13716966999999999</c:v>
                </c:pt>
                <c:pt idx="590">
                  <c:v>0.1365101</c:v>
                </c:pt>
                <c:pt idx="591">
                  <c:v>0.13544603999999999</c:v>
                </c:pt>
                <c:pt idx="592">
                  <c:v>0.13496962000000001</c:v>
                </c:pt>
                <c:pt idx="593">
                  <c:v>0.13444949</c:v>
                </c:pt>
                <c:pt idx="594">
                  <c:v>0.13356581000000001</c:v>
                </c:pt>
                <c:pt idx="595">
                  <c:v>0.13356581000000001</c:v>
                </c:pt>
                <c:pt idx="596">
                  <c:v>0.13294829</c:v>
                </c:pt>
                <c:pt idx="597">
                  <c:v>0.13263786999999999</c:v>
                </c:pt>
                <c:pt idx="598">
                  <c:v>0.13182558</c:v>
                </c:pt>
                <c:pt idx="599">
                  <c:v>0.13109351999999999</c:v>
                </c:pt>
                <c:pt idx="600">
                  <c:v>0.1301938</c:v>
                </c:pt>
                <c:pt idx="601">
                  <c:v>0.1301938</c:v>
                </c:pt>
                <c:pt idx="602">
                  <c:v>0.12975169</c:v>
                </c:pt>
                <c:pt idx="603">
                  <c:v>0.12885086000000001</c:v>
                </c:pt>
                <c:pt idx="604">
                  <c:v>0.12821120999999999</c:v>
                </c:pt>
                <c:pt idx="605">
                  <c:v>0.12758483000000001</c:v>
                </c:pt>
                <c:pt idx="606">
                  <c:v>0.12697174</c:v>
                </c:pt>
                <c:pt idx="607">
                  <c:v>0.12697174</c:v>
                </c:pt>
                <c:pt idx="608">
                  <c:v>0.12656946999999999</c:v>
                </c:pt>
                <c:pt idx="609">
                  <c:v>0.12587669000000001</c:v>
                </c:pt>
                <c:pt idx="610">
                  <c:v>0.12507546999999999</c:v>
                </c:pt>
                <c:pt idx="611">
                  <c:v>0.12450277</c:v>
                </c:pt>
                <c:pt idx="612">
                  <c:v>0.12352779</c:v>
                </c:pt>
                <c:pt idx="613">
                  <c:v>0.12352779</c:v>
                </c:pt>
                <c:pt idx="614">
                  <c:v>0.12296284</c:v>
                </c:pt>
                <c:pt idx="615">
                  <c:v>0.12222690999999999</c:v>
                </c:pt>
                <c:pt idx="616">
                  <c:v>0.12157453</c:v>
                </c:pt>
                <c:pt idx="617">
                  <c:v>0.12090942</c:v>
                </c:pt>
                <c:pt idx="618">
                  <c:v>0.12027087</c:v>
                </c:pt>
                <c:pt idx="619">
                  <c:v>0.12027087</c:v>
                </c:pt>
                <c:pt idx="620">
                  <c:v>0.11978173</c:v>
                </c:pt>
                <c:pt idx="621">
                  <c:v>0.11906848</c:v>
                </c:pt>
                <c:pt idx="622">
                  <c:v>0.11859095</c:v>
                </c:pt>
                <c:pt idx="623">
                  <c:v>0.11789707000000001</c:v>
                </c:pt>
                <c:pt idx="624">
                  <c:v>0.11746492</c:v>
                </c:pt>
                <c:pt idx="625">
                  <c:v>0.11746492</c:v>
                </c:pt>
                <c:pt idx="626">
                  <c:v>0.11678487</c:v>
                </c:pt>
                <c:pt idx="627">
                  <c:v>0.11621383</c:v>
                </c:pt>
                <c:pt idx="628">
                  <c:v>0.11559630999999999</c:v>
                </c:pt>
                <c:pt idx="629">
                  <c:v>0.11498488</c:v>
                </c:pt>
                <c:pt idx="630">
                  <c:v>0.11426333</c:v>
                </c:pt>
                <c:pt idx="631">
                  <c:v>0.11426333</c:v>
                </c:pt>
                <c:pt idx="632">
                  <c:v>0.11362091000000001</c:v>
                </c:pt>
                <c:pt idx="633">
                  <c:v>0.11292371</c:v>
                </c:pt>
                <c:pt idx="634">
                  <c:v>0.11241907</c:v>
                </c:pt>
                <c:pt idx="635">
                  <c:v>0.11148228</c:v>
                </c:pt>
                <c:pt idx="636">
                  <c:v>0.11075852</c:v>
                </c:pt>
                <c:pt idx="637">
                  <c:v>0.11075852</c:v>
                </c:pt>
                <c:pt idx="638">
                  <c:v>0.10963138</c:v>
                </c:pt>
                <c:pt idx="639">
                  <c:v>0.10791549</c:v>
                </c:pt>
                <c:pt idx="640">
                  <c:v>0.10607898</c:v>
                </c:pt>
                <c:pt idx="641">
                  <c:v>0.10355135</c:v>
                </c:pt>
                <c:pt idx="642">
                  <c:v>0.101177</c:v>
                </c:pt>
                <c:pt idx="643">
                  <c:v>0.101177</c:v>
                </c:pt>
                <c:pt idx="644">
                  <c:v>9.8399269999999997E-2</c:v>
                </c:pt>
                <c:pt idx="645">
                  <c:v>9.5858360000000004E-2</c:v>
                </c:pt>
                <c:pt idx="646">
                  <c:v>6.3969760000000001E-2</c:v>
                </c:pt>
                <c:pt idx="647">
                  <c:v>6.2774010000000005E-2</c:v>
                </c:pt>
                <c:pt idx="648">
                  <c:v>6.1632480000000003E-2</c:v>
                </c:pt>
                <c:pt idx="649">
                  <c:v>6.1632480000000003E-2</c:v>
                </c:pt>
                <c:pt idx="650">
                  <c:v>6.050755E-2</c:v>
                </c:pt>
                <c:pt idx="651">
                  <c:v>5.951211E-2</c:v>
                </c:pt>
                <c:pt idx="652">
                  <c:v>5.8531050000000001E-2</c:v>
                </c:pt>
                <c:pt idx="653">
                  <c:v>5.7537810000000002E-2</c:v>
                </c:pt>
                <c:pt idx="654">
                  <c:v>5.6549559999999999E-2</c:v>
                </c:pt>
                <c:pt idx="655">
                  <c:v>5.6549559999999999E-2</c:v>
                </c:pt>
                <c:pt idx="656">
                  <c:v>5.5578460000000003E-2</c:v>
                </c:pt>
                <c:pt idx="657">
                  <c:v>7.2822540000000005E-2</c:v>
                </c:pt>
                <c:pt idx="658">
                  <c:v>7.1481810000000007E-2</c:v>
                </c:pt>
                <c:pt idx="659">
                  <c:v>7.0147169999999995E-2</c:v>
                </c:pt>
                <c:pt idx="660">
                  <c:v>6.8883910000000007E-2</c:v>
                </c:pt>
                <c:pt idx="661">
                  <c:v>6.8883910000000007E-2</c:v>
                </c:pt>
                <c:pt idx="662">
                  <c:v>6.7688159999999997E-2</c:v>
                </c:pt>
                <c:pt idx="663">
                  <c:v>6.6483550000000002E-2</c:v>
                </c:pt>
                <c:pt idx="664">
                  <c:v>6.5293329999999997E-2</c:v>
                </c:pt>
                <c:pt idx="665">
                  <c:v>6.4185560000000003E-2</c:v>
                </c:pt>
                <c:pt idx="666">
                  <c:v>6.3135330000000003E-2</c:v>
                </c:pt>
                <c:pt idx="667">
                  <c:v>6.2078469999999997E-2</c:v>
                </c:pt>
                <c:pt idx="668">
                  <c:v>6.2078469999999997E-2</c:v>
                </c:pt>
                <c:pt idx="669">
                  <c:v>6.1085229999999997E-2</c:v>
                </c:pt>
                <c:pt idx="670">
                  <c:v>6.0066550000000003E-2</c:v>
                </c:pt>
                <c:pt idx="671">
                  <c:v>5.9112600000000001E-2</c:v>
                </c:pt>
                <c:pt idx="672">
                  <c:v>5.816031E-2</c:v>
                </c:pt>
                <c:pt idx="673">
                  <c:v>5.7307070000000002E-2</c:v>
                </c:pt>
                <c:pt idx="674">
                  <c:v>5.7307070000000002E-2</c:v>
                </c:pt>
                <c:pt idx="675">
                  <c:v>5.6431149999999999E-2</c:v>
                </c:pt>
                <c:pt idx="676">
                  <c:v>5.5571820000000001E-2</c:v>
                </c:pt>
                <c:pt idx="677">
                  <c:v>5.4742760000000001E-2</c:v>
                </c:pt>
                <c:pt idx="678">
                  <c:v>5.392023E-2</c:v>
                </c:pt>
                <c:pt idx="679">
                  <c:v>5.3112199999999998E-2</c:v>
                </c:pt>
                <c:pt idx="680">
                  <c:v>5.3112199999999998E-2</c:v>
                </c:pt>
                <c:pt idx="681">
                  <c:v>5.2308260000000002E-2</c:v>
                </c:pt>
                <c:pt idx="682">
                  <c:v>5.1543169999999999E-2</c:v>
                </c:pt>
                <c:pt idx="683">
                  <c:v>5.0767609999999998E-2</c:v>
                </c:pt>
                <c:pt idx="684">
                  <c:v>5.0005069999999999E-2</c:v>
                </c:pt>
                <c:pt idx="685">
                  <c:v>4.9237700000000002E-2</c:v>
                </c:pt>
                <c:pt idx="686">
                  <c:v>4.9237700000000002E-2</c:v>
                </c:pt>
                <c:pt idx="687">
                  <c:v>4.6513480000000003E-2</c:v>
                </c:pt>
                <c:pt idx="688">
                  <c:v>4.4137240000000001E-2</c:v>
                </c:pt>
                <c:pt idx="689">
                  <c:v>4.2080670000000001E-2</c:v>
                </c:pt>
                <c:pt idx="690">
                  <c:v>3.9347199999999999E-2</c:v>
                </c:pt>
                <c:pt idx="691">
                  <c:v>3.8005869999999997E-2</c:v>
                </c:pt>
                <c:pt idx="692">
                  <c:v>3.6842760000000002E-2</c:v>
                </c:pt>
                <c:pt idx="693">
                  <c:v>3.6842760000000002E-2</c:v>
                </c:pt>
                <c:pt idx="694">
                  <c:v>3.5020849999999999E-2</c:v>
                </c:pt>
                <c:pt idx="695">
                  <c:v>3.448528E-2</c:v>
                </c:pt>
                <c:pt idx="696">
                  <c:v>3.39548E-2</c:v>
                </c:pt>
                <c:pt idx="697">
                  <c:v>3.3436830000000001E-2</c:v>
                </c:pt>
                <c:pt idx="698">
                  <c:v>3.2917580000000002E-2</c:v>
                </c:pt>
                <c:pt idx="699">
                  <c:v>3.2917580000000002E-2</c:v>
                </c:pt>
                <c:pt idx="700">
                  <c:v>3.2409899999999998E-2</c:v>
                </c:pt>
                <c:pt idx="701">
                  <c:v>3.1913499999999997E-2</c:v>
                </c:pt>
                <c:pt idx="702">
                  <c:v>3.1443890000000002E-2</c:v>
                </c:pt>
                <c:pt idx="703">
                  <c:v>3.0978640000000002E-2</c:v>
                </c:pt>
                <c:pt idx="704">
                  <c:v>3.0524909999999999E-2</c:v>
                </c:pt>
                <c:pt idx="705">
                  <c:v>3.0524909999999999E-2</c:v>
                </c:pt>
                <c:pt idx="706">
                  <c:v>3.008197E-2</c:v>
                </c:pt>
                <c:pt idx="707">
                  <c:v>2.965518E-2</c:v>
                </c:pt>
                <c:pt idx="708">
                  <c:v>2.9239020000000001E-2</c:v>
                </c:pt>
                <c:pt idx="709">
                  <c:v>2.8837350000000001E-2</c:v>
                </c:pt>
                <c:pt idx="710">
                  <c:v>2.8441830000000001E-2</c:v>
                </c:pt>
                <c:pt idx="711">
                  <c:v>2.8441830000000001E-2</c:v>
                </c:pt>
                <c:pt idx="712">
                  <c:v>2.8057820000000001E-2</c:v>
                </c:pt>
                <c:pt idx="713">
                  <c:v>2.7681219999999999E-2</c:v>
                </c:pt>
                <c:pt idx="714">
                  <c:v>2.7317399999999999E-2</c:v>
                </c:pt>
                <c:pt idx="715">
                  <c:v>2.6960560000000001E-2</c:v>
                </c:pt>
                <c:pt idx="716">
                  <c:v>2.6618599999999999E-2</c:v>
                </c:pt>
                <c:pt idx="717">
                  <c:v>2.6618599999999999E-2</c:v>
                </c:pt>
                <c:pt idx="718">
                  <c:v>2.6280069999999999E-2</c:v>
                </c:pt>
                <c:pt idx="719">
                  <c:v>2.594923E-2</c:v>
                </c:pt>
                <c:pt idx="720">
                  <c:v>2.563029E-2</c:v>
                </c:pt>
                <c:pt idx="721">
                  <c:v>2.5317880000000001E-2</c:v>
                </c:pt>
                <c:pt idx="722">
                  <c:v>2.5010500000000001E-2</c:v>
                </c:pt>
                <c:pt idx="723">
                  <c:v>2.4716459999999999E-2</c:v>
                </c:pt>
                <c:pt idx="724">
                  <c:v>2.4716459999999999E-2</c:v>
                </c:pt>
                <c:pt idx="725">
                  <c:v>2.4424080000000001E-2</c:v>
                </c:pt>
                <c:pt idx="726">
                  <c:v>2.4138059999999999E-2</c:v>
                </c:pt>
                <c:pt idx="727">
                  <c:v>2.3858850000000001E-2</c:v>
                </c:pt>
                <c:pt idx="728">
                  <c:v>2.3584839999999999E-2</c:v>
                </c:pt>
                <c:pt idx="729">
                  <c:v>2.331857E-2</c:v>
                </c:pt>
                <c:pt idx="730">
                  <c:v>2.331857E-2</c:v>
                </c:pt>
                <c:pt idx="731">
                  <c:v>2.305956E-2</c:v>
                </c:pt>
                <c:pt idx="732">
                  <c:v>2.2804029999999999E-2</c:v>
                </c:pt>
                <c:pt idx="733">
                  <c:v>2.2555470000000001E-2</c:v>
                </c:pt>
                <c:pt idx="734">
                  <c:v>2.2311999999999999E-2</c:v>
                </c:pt>
                <c:pt idx="735">
                  <c:v>2.207075E-2</c:v>
                </c:pt>
                <c:pt idx="736">
                  <c:v>2.207075E-2</c:v>
                </c:pt>
                <c:pt idx="737">
                  <c:v>2.1839399999999998E-2</c:v>
                </c:pt>
                <c:pt idx="738">
                  <c:v>2.1611479999999999E-2</c:v>
                </c:pt>
                <c:pt idx="739">
                  <c:v>2.1389930000000001E-2</c:v>
                </c:pt>
                <c:pt idx="740">
                  <c:v>2.117109E-2</c:v>
                </c:pt>
                <c:pt idx="741">
                  <c:v>2.0955339999999999E-2</c:v>
                </c:pt>
                <c:pt idx="742">
                  <c:v>2.0955339999999999E-2</c:v>
                </c:pt>
                <c:pt idx="743">
                  <c:v>2.0742360000000001E-2</c:v>
                </c:pt>
                <c:pt idx="744">
                  <c:v>2.0538790000000001E-2</c:v>
                </c:pt>
                <c:pt idx="745">
                  <c:v>2.0334939999999999E-2</c:v>
                </c:pt>
                <c:pt idx="746">
                  <c:v>2.013392E-2</c:v>
                </c:pt>
                <c:pt idx="747">
                  <c:v>1.993754E-2</c:v>
                </c:pt>
                <c:pt idx="748">
                  <c:v>1.993754E-2</c:v>
                </c:pt>
                <c:pt idx="749">
                  <c:v>1.9744810000000002E-2</c:v>
                </c:pt>
                <c:pt idx="750">
                  <c:v>1.955546E-2</c:v>
                </c:pt>
                <c:pt idx="751">
                  <c:v>1.937026E-2</c:v>
                </c:pt>
                <c:pt idx="752">
                  <c:v>1.9188770000000001E-2</c:v>
                </c:pt>
                <c:pt idx="753">
                  <c:v>1.900777E-2</c:v>
                </c:pt>
                <c:pt idx="754">
                  <c:v>1.900777E-2</c:v>
                </c:pt>
                <c:pt idx="755">
                  <c:v>1.8831980000000002E-2</c:v>
                </c:pt>
                <c:pt idx="756">
                  <c:v>1.8655689999999999E-2</c:v>
                </c:pt>
                <c:pt idx="757">
                  <c:v>1.848294E-2</c:v>
                </c:pt>
                <c:pt idx="758">
                  <c:v>1.831284E-2</c:v>
                </c:pt>
                <c:pt idx="759">
                  <c:v>1.814408E-2</c:v>
                </c:pt>
                <c:pt idx="760">
                  <c:v>1.814408E-2</c:v>
                </c:pt>
                <c:pt idx="761">
                  <c:v>1.7981009999999999E-2</c:v>
                </c:pt>
                <c:pt idx="762">
                  <c:v>1.781634E-2</c:v>
                </c:pt>
                <c:pt idx="763">
                  <c:v>1.7655819999999999E-2</c:v>
                </c:pt>
                <c:pt idx="764">
                  <c:v>1.7497950000000002E-2</c:v>
                </c:pt>
                <c:pt idx="765">
                  <c:v>1.734219E-2</c:v>
                </c:pt>
                <c:pt idx="766">
                  <c:v>1.734219E-2</c:v>
                </c:pt>
                <c:pt idx="767">
                  <c:v>1.718714E-2</c:v>
                </c:pt>
                <c:pt idx="768">
                  <c:v>1.7033650000000001E-2</c:v>
                </c:pt>
                <c:pt idx="769">
                  <c:v>1.6882919999999999E-2</c:v>
                </c:pt>
                <c:pt idx="770">
                  <c:v>1.673324E-2</c:v>
                </c:pt>
                <c:pt idx="771">
                  <c:v>1.6587109999999999E-2</c:v>
                </c:pt>
                <c:pt idx="772">
                  <c:v>1.6587109999999999E-2</c:v>
                </c:pt>
                <c:pt idx="773">
                  <c:v>1.644147E-2</c:v>
                </c:pt>
                <c:pt idx="774">
                  <c:v>1.629854E-2</c:v>
                </c:pt>
                <c:pt idx="775">
                  <c:v>1.6155059999999999E-2</c:v>
                </c:pt>
                <c:pt idx="776">
                  <c:v>1.6012970000000001E-2</c:v>
                </c:pt>
                <c:pt idx="777">
                  <c:v>1.5874360000000001E-2</c:v>
                </c:pt>
                <c:pt idx="778">
                  <c:v>1.5874360000000001E-2</c:v>
                </c:pt>
                <c:pt idx="779">
                  <c:v>1.5736739999999999E-2</c:v>
                </c:pt>
                <c:pt idx="780">
                  <c:v>1.55993E-2</c:v>
                </c:pt>
                <c:pt idx="781">
                  <c:v>1.54629E-2</c:v>
                </c:pt>
                <c:pt idx="782">
                  <c:v>1.532877E-2</c:v>
                </c:pt>
                <c:pt idx="783">
                  <c:v>1.519592E-2</c:v>
                </c:pt>
                <c:pt idx="784">
                  <c:v>1.519592E-2</c:v>
                </c:pt>
                <c:pt idx="785">
                  <c:v>1.506301E-2</c:v>
                </c:pt>
                <c:pt idx="786">
                  <c:v>1.493236E-2</c:v>
                </c:pt>
                <c:pt idx="787">
                  <c:v>1.480039E-2</c:v>
                </c:pt>
                <c:pt idx="788">
                  <c:v>1.467042E-2</c:v>
                </c:pt>
                <c:pt idx="789">
                  <c:v>1.454276E-2</c:v>
                </c:pt>
                <c:pt idx="790">
                  <c:v>1.454276E-2</c:v>
                </c:pt>
                <c:pt idx="791">
                  <c:v>1.4413280000000001E-2</c:v>
                </c:pt>
                <c:pt idx="792">
                  <c:v>1.4288169999999999E-2</c:v>
                </c:pt>
                <c:pt idx="793">
                  <c:v>1.416334E-2</c:v>
                </c:pt>
                <c:pt idx="794">
                  <c:v>1.4037620000000001E-2</c:v>
                </c:pt>
                <c:pt idx="795">
                  <c:v>1.391279E-2</c:v>
                </c:pt>
                <c:pt idx="796">
                  <c:v>1.391279E-2</c:v>
                </c:pt>
                <c:pt idx="797">
                  <c:v>1.37889E-2</c:v>
                </c:pt>
                <c:pt idx="798">
                  <c:v>1.366711E-2</c:v>
                </c:pt>
                <c:pt idx="799">
                  <c:v>1.354532E-2</c:v>
                </c:pt>
                <c:pt idx="800">
                  <c:v>1.34263E-2</c:v>
                </c:pt>
                <c:pt idx="801">
                  <c:v>1.330512E-2</c:v>
                </c:pt>
                <c:pt idx="802">
                  <c:v>1.330512E-2</c:v>
                </c:pt>
                <c:pt idx="803">
                  <c:v>1.3185270000000001E-2</c:v>
                </c:pt>
                <c:pt idx="804">
                  <c:v>1.306763E-2</c:v>
                </c:pt>
                <c:pt idx="805">
                  <c:v>1.294789E-2</c:v>
                </c:pt>
                <c:pt idx="806">
                  <c:v>1.283313E-2</c:v>
                </c:pt>
                <c:pt idx="807">
                  <c:v>1.271709E-2</c:v>
                </c:pt>
                <c:pt idx="808">
                  <c:v>1.271709E-2</c:v>
                </c:pt>
                <c:pt idx="809">
                  <c:v>1.2600729999999999E-2</c:v>
                </c:pt>
                <c:pt idx="810">
                  <c:v>1.2485029999999999E-2</c:v>
                </c:pt>
                <c:pt idx="811">
                  <c:v>1.2373200000000001E-2</c:v>
                </c:pt>
                <c:pt idx="812">
                  <c:v>1.225916E-2</c:v>
                </c:pt>
                <c:pt idx="813">
                  <c:v>1.214545E-2</c:v>
                </c:pt>
                <c:pt idx="814">
                  <c:v>1.214545E-2</c:v>
                </c:pt>
                <c:pt idx="815">
                  <c:v>1.20319E-2</c:v>
                </c:pt>
                <c:pt idx="816">
                  <c:v>1.1920399999999999E-2</c:v>
                </c:pt>
                <c:pt idx="817">
                  <c:v>1.1809460000000001E-2</c:v>
                </c:pt>
                <c:pt idx="818">
                  <c:v>1.16978E-2</c:v>
                </c:pt>
                <c:pt idx="819">
                  <c:v>1.158785E-2</c:v>
                </c:pt>
                <c:pt idx="820">
                  <c:v>1.158785E-2</c:v>
                </c:pt>
                <c:pt idx="821">
                  <c:v>1.1478240000000001E-2</c:v>
                </c:pt>
                <c:pt idx="822">
                  <c:v>1.136917E-2</c:v>
                </c:pt>
                <c:pt idx="823">
                  <c:v>1.1260829999999999E-2</c:v>
                </c:pt>
                <c:pt idx="824">
                  <c:v>1.115155E-2</c:v>
                </c:pt>
                <c:pt idx="825">
                  <c:v>1.1043259999999999E-2</c:v>
                </c:pt>
                <c:pt idx="826">
                  <c:v>1.093802E-2</c:v>
                </c:pt>
                <c:pt idx="827">
                  <c:v>1.093802E-2</c:v>
                </c:pt>
                <c:pt idx="828">
                  <c:v>1.083216E-2</c:v>
                </c:pt>
                <c:pt idx="829">
                  <c:v>1.07283E-2</c:v>
                </c:pt>
                <c:pt idx="830">
                  <c:v>1.062428E-2</c:v>
                </c:pt>
                <c:pt idx="831">
                  <c:v>1.05223E-2</c:v>
                </c:pt>
                <c:pt idx="832">
                  <c:v>1.0421700000000001E-2</c:v>
                </c:pt>
                <c:pt idx="833">
                  <c:v>1.0421700000000001E-2</c:v>
                </c:pt>
                <c:pt idx="834">
                  <c:v>1.0319780000000001E-2</c:v>
                </c:pt>
                <c:pt idx="835">
                  <c:v>1.021713E-2</c:v>
                </c:pt>
                <c:pt idx="836">
                  <c:v>1.0116099999999999E-2</c:v>
                </c:pt>
                <c:pt idx="837">
                  <c:v>1.0015329999999999E-2</c:v>
                </c:pt>
                <c:pt idx="838">
                  <c:v>9.9167300000000003E-3</c:v>
                </c:pt>
                <c:pt idx="839">
                  <c:v>9.8167399999999991E-3</c:v>
                </c:pt>
                <c:pt idx="840">
                  <c:v>9.8167399999999991E-3</c:v>
                </c:pt>
                <c:pt idx="841">
                  <c:v>9.7176399999999996E-3</c:v>
                </c:pt>
                <c:pt idx="842">
                  <c:v>9.6198700000000009E-3</c:v>
                </c:pt>
                <c:pt idx="843">
                  <c:v>9.5231399999999994E-3</c:v>
                </c:pt>
                <c:pt idx="844">
                  <c:v>9.4263699999999999E-3</c:v>
                </c:pt>
                <c:pt idx="845">
                  <c:v>9.3304200000000007E-3</c:v>
                </c:pt>
                <c:pt idx="846">
                  <c:v>9.3304200000000007E-3</c:v>
                </c:pt>
                <c:pt idx="847">
                  <c:v>9.2342499999999994E-3</c:v>
                </c:pt>
                <c:pt idx="848">
                  <c:v>9.1394600000000003E-3</c:v>
                </c:pt>
                <c:pt idx="849">
                  <c:v>9.0462300000000006E-3</c:v>
                </c:pt>
                <c:pt idx="850">
                  <c:v>8.9523799999999994E-3</c:v>
                </c:pt>
                <c:pt idx="851">
                  <c:v>8.8592500000000008E-3</c:v>
                </c:pt>
                <c:pt idx="852">
                  <c:v>8.7675700000000006E-3</c:v>
                </c:pt>
                <c:pt idx="853">
                  <c:v>8.7675700000000006E-3</c:v>
                </c:pt>
                <c:pt idx="854">
                  <c:v>8.6762699999999998E-3</c:v>
                </c:pt>
                <c:pt idx="855">
                  <c:v>8.58685E-3</c:v>
                </c:pt>
                <c:pt idx="856">
                  <c:v>8.4984799999999992E-3</c:v>
                </c:pt>
                <c:pt idx="857">
                  <c:v>8.4102199999999995E-3</c:v>
                </c:pt>
                <c:pt idx="858">
                  <c:v>8.3231299999999998E-3</c:v>
                </c:pt>
                <c:pt idx="859">
                  <c:v>8.3231299999999998E-3</c:v>
                </c:pt>
                <c:pt idx="860">
                  <c:v>8.2370299999999994E-3</c:v>
                </c:pt>
                <c:pt idx="861">
                  <c:v>8.1515400000000005E-3</c:v>
                </c:pt>
                <c:pt idx="862">
                  <c:v>8.0668300000000005E-3</c:v>
                </c:pt>
                <c:pt idx="863">
                  <c:v>7.9835500000000007E-3</c:v>
                </c:pt>
                <c:pt idx="864">
                  <c:v>7.9023700000000006E-3</c:v>
                </c:pt>
                <c:pt idx="865">
                  <c:v>7.9023700000000006E-3</c:v>
                </c:pt>
                <c:pt idx="866">
                  <c:v>7.8203700000000001E-3</c:v>
                </c:pt>
                <c:pt idx="867">
                  <c:v>7.7398099999999997E-3</c:v>
                </c:pt>
                <c:pt idx="868">
                  <c:v>7.66046E-3</c:v>
                </c:pt>
                <c:pt idx="869">
                  <c:v>7.5821600000000001E-3</c:v>
                </c:pt>
                <c:pt idx="870">
                  <c:v>7.5042499999999996E-3</c:v>
                </c:pt>
                <c:pt idx="871">
                  <c:v>7.4273400000000002E-3</c:v>
                </c:pt>
                <c:pt idx="872">
                  <c:v>7.4273400000000002E-3</c:v>
                </c:pt>
                <c:pt idx="873">
                  <c:v>7.3516400000000004E-3</c:v>
                </c:pt>
                <c:pt idx="874">
                  <c:v>7.2771099999999998E-3</c:v>
                </c:pt>
                <c:pt idx="875">
                  <c:v>7.2022400000000004E-3</c:v>
                </c:pt>
                <c:pt idx="876">
                  <c:v>7.1297599999999997E-3</c:v>
                </c:pt>
                <c:pt idx="877">
                  <c:v>7.0578200000000002E-3</c:v>
                </c:pt>
                <c:pt idx="878">
                  <c:v>7.0578200000000002E-3</c:v>
                </c:pt>
                <c:pt idx="879">
                  <c:v>6.98528E-3</c:v>
                </c:pt>
                <c:pt idx="880">
                  <c:v>6.91473E-3</c:v>
                </c:pt>
                <c:pt idx="881">
                  <c:v>6.8461700000000004E-3</c:v>
                </c:pt>
                <c:pt idx="882">
                  <c:v>6.7776700000000004E-3</c:v>
                </c:pt>
                <c:pt idx="883">
                  <c:v>6.7094399999999997E-3</c:v>
                </c:pt>
                <c:pt idx="884">
                  <c:v>6.6419399999999998E-3</c:v>
                </c:pt>
                <c:pt idx="885">
                  <c:v>6.6419399999999998E-3</c:v>
                </c:pt>
                <c:pt idx="886">
                  <c:v>6.5764200000000004E-3</c:v>
                </c:pt>
                <c:pt idx="887">
                  <c:v>6.5110200000000002E-3</c:v>
                </c:pt>
                <c:pt idx="888">
                  <c:v>6.4467200000000004E-3</c:v>
                </c:pt>
                <c:pt idx="889">
                  <c:v>6.3830900000000001E-3</c:v>
                </c:pt>
                <c:pt idx="890">
                  <c:v>6.3195600000000001E-3</c:v>
                </c:pt>
                <c:pt idx="891">
                  <c:v>6.3195600000000001E-3</c:v>
                </c:pt>
                <c:pt idx="892">
                  <c:v>6.2580300000000004E-3</c:v>
                </c:pt>
                <c:pt idx="893">
                  <c:v>6.1966699999999996E-3</c:v>
                </c:pt>
                <c:pt idx="894">
                  <c:v>6.1374100000000003E-3</c:v>
                </c:pt>
                <c:pt idx="895">
                  <c:v>6.0784200000000002E-3</c:v>
                </c:pt>
                <c:pt idx="896">
                  <c:v>6.0209299999999999E-3</c:v>
                </c:pt>
                <c:pt idx="897">
                  <c:v>5.9645499999999999E-3</c:v>
                </c:pt>
                <c:pt idx="898">
                  <c:v>5.9645499999999999E-3</c:v>
                </c:pt>
                <c:pt idx="899">
                  <c:v>5.9087100000000002E-3</c:v>
                </c:pt>
                <c:pt idx="900">
                  <c:v>5.8541599999999997E-3</c:v>
                </c:pt>
                <c:pt idx="901">
                  <c:v>5.8012599999999999E-3</c:v>
                </c:pt>
                <c:pt idx="902">
                  <c:v>5.7479699999999998E-3</c:v>
                </c:pt>
                <c:pt idx="903">
                  <c:v>5.6965699999999998E-3</c:v>
                </c:pt>
                <c:pt idx="904">
                  <c:v>5.6965699999999998E-3</c:v>
                </c:pt>
                <c:pt idx="905">
                  <c:v>5.6459400000000003E-3</c:v>
                </c:pt>
                <c:pt idx="906">
                  <c:v>5.5971299999999996E-3</c:v>
                </c:pt>
                <c:pt idx="907">
                  <c:v>5.5484899999999997E-3</c:v>
                </c:pt>
                <c:pt idx="908">
                  <c:v>5.4996999999999997E-3</c:v>
                </c:pt>
                <c:pt idx="909">
                  <c:v>5.4523100000000001E-3</c:v>
                </c:pt>
                <c:pt idx="910">
                  <c:v>5.4061100000000004E-3</c:v>
                </c:pt>
                <c:pt idx="911">
                  <c:v>5.4061100000000004E-3</c:v>
                </c:pt>
                <c:pt idx="912">
                  <c:v>5.3597599999999999E-3</c:v>
                </c:pt>
                <c:pt idx="913">
                  <c:v>5.3148900000000001E-3</c:v>
                </c:pt>
                <c:pt idx="914">
                  <c:v>5.2705900000000003E-3</c:v>
                </c:pt>
                <c:pt idx="915">
                  <c:v>5.2262400000000001E-3</c:v>
                </c:pt>
                <c:pt idx="916">
                  <c:v>5.1825600000000001E-3</c:v>
                </c:pt>
                <c:pt idx="917">
                  <c:v>5.1825600000000001E-3</c:v>
                </c:pt>
                <c:pt idx="918">
                  <c:v>5.1390799999999999E-3</c:v>
                </c:pt>
                <c:pt idx="919">
                  <c:v>5.0962400000000001E-3</c:v>
                </c:pt>
                <c:pt idx="920">
                  <c:v>5.0533899999999996E-3</c:v>
                </c:pt>
                <c:pt idx="921">
                  <c:v>5.0105999999999996E-3</c:v>
                </c:pt>
                <c:pt idx="922">
                  <c:v>4.9687000000000004E-3</c:v>
                </c:pt>
                <c:pt idx="923">
                  <c:v>4.9271200000000001E-3</c:v>
                </c:pt>
                <c:pt idx="924">
                  <c:v>4.9271200000000001E-3</c:v>
                </c:pt>
                <c:pt idx="925">
                  <c:v>4.8854299999999996E-3</c:v>
                </c:pt>
                <c:pt idx="926">
                  <c:v>4.8441700000000001E-3</c:v>
                </c:pt>
                <c:pt idx="927">
                  <c:v>4.8036900000000002E-3</c:v>
                </c:pt>
                <c:pt idx="928">
                  <c:v>4.7630499999999996E-3</c:v>
                </c:pt>
                <c:pt idx="929">
                  <c:v>4.7226100000000003E-3</c:v>
                </c:pt>
                <c:pt idx="930">
                  <c:v>4.6824199999999996E-3</c:v>
                </c:pt>
                <c:pt idx="931">
                  <c:v>4.6824199999999996E-3</c:v>
                </c:pt>
                <c:pt idx="932">
                  <c:v>4.6428099999999998E-3</c:v>
                </c:pt>
                <c:pt idx="933">
                  <c:v>4.6034600000000002E-3</c:v>
                </c:pt>
                <c:pt idx="934">
                  <c:v>4.5643100000000002E-3</c:v>
                </c:pt>
                <c:pt idx="935">
                  <c:v>4.5258199999999998E-3</c:v>
                </c:pt>
                <c:pt idx="936">
                  <c:v>4.4876200000000003E-3</c:v>
                </c:pt>
                <c:pt idx="937">
                  <c:v>4.4876200000000003E-3</c:v>
                </c:pt>
                <c:pt idx="938">
                  <c:v>4.4492300000000002E-3</c:v>
                </c:pt>
                <c:pt idx="939">
                  <c:v>4.4114100000000002E-3</c:v>
                </c:pt>
                <c:pt idx="940">
                  <c:v>4.3743699999999998E-3</c:v>
                </c:pt>
                <c:pt idx="941">
                  <c:v>4.3374700000000004E-3</c:v>
                </c:pt>
                <c:pt idx="942">
                  <c:v>4.3011300000000002E-3</c:v>
                </c:pt>
                <c:pt idx="943">
                  <c:v>4.2656899999999999E-3</c:v>
                </c:pt>
                <c:pt idx="944">
                  <c:v>4.2656899999999999E-3</c:v>
                </c:pt>
                <c:pt idx="945">
                  <c:v>4.2300999999999997E-3</c:v>
                </c:pt>
                <c:pt idx="946">
                  <c:v>4.1954100000000001E-3</c:v>
                </c:pt>
                <c:pt idx="947">
                  <c:v>4.1613800000000001E-3</c:v>
                </c:pt>
                <c:pt idx="948">
                  <c:v>4.1280099999999997E-3</c:v>
                </c:pt>
                <c:pt idx="949">
                  <c:v>4.0950200000000004E-3</c:v>
                </c:pt>
                <c:pt idx="950">
                  <c:v>4.0950200000000004E-3</c:v>
                </c:pt>
                <c:pt idx="951">
                  <c:v>4.0623200000000003E-3</c:v>
                </c:pt>
                <c:pt idx="952">
                  <c:v>4.0303400000000003E-3</c:v>
                </c:pt>
                <c:pt idx="953">
                  <c:v>3.9990499999999997E-3</c:v>
                </c:pt>
                <c:pt idx="954">
                  <c:v>3.9682900000000002E-3</c:v>
                </c:pt>
                <c:pt idx="955">
                  <c:v>3.9380200000000004E-3</c:v>
                </c:pt>
                <c:pt idx="956">
                  <c:v>3.9078799999999999E-3</c:v>
                </c:pt>
                <c:pt idx="957">
                  <c:v>3.9078799999999999E-3</c:v>
                </c:pt>
                <c:pt idx="958">
                  <c:v>3.87865E-3</c:v>
                </c:pt>
                <c:pt idx="959">
                  <c:v>3.8500299999999999E-3</c:v>
                </c:pt>
                <c:pt idx="960">
                  <c:v>3.82264E-3</c:v>
                </c:pt>
                <c:pt idx="961">
                  <c:v>3.7960400000000001E-3</c:v>
                </c:pt>
                <c:pt idx="962">
                  <c:v>3.7700799999999999E-3</c:v>
                </c:pt>
                <c:pt idx="963">
                  <c:v>3.7700799999999999E-3</c:v>
                </c:pt>
                <c:pt idx="964">
                  <c:v>3.7445899999999999E-3</c:v>
                </c:pt>
                <c:pt idx="965">
                  <c:v>3.7199199999999998E-3</c:v>
                </c:pt>
                <c:pt idx="966">
                  <c:v>3.6959599999999999E-3</c:v>
                </c:pt>
                <c:pt idx="967">
                  <c:v>3.6730600000000001E-3</c:v>
                </c:pt>
                <c:pt idx="968">
                  <c:v>3.6502800000000001E-3</c:v>
                </c:pt>
                <c:pt idx="969">
                  <c:v>3.62803E-3</c:v>
                </c:pt>
                <c:pt idx="970">
                  <c:v>3.62803E-3</c:v>
                </c:pt>
                <c:pt idx="971">
                  <c:v>3.6063200000000001E-3</c:v>
                </c:pt>
                <c:pt idx="972">
                  <c:v>3.5850700000000001E-3</c:v>
                </c:pt>
                <c:pt idx="973">
                  <c:v>3.5642199999999999E-3</c:v>
                </c:pt>
                <c:pt idx="974">
                  <c:v>3.54368E-3</c:v>
                </c:pt>
                <c:pt idx="975">
                  <c:v>3.52368E-3</c:v>
                </c:pt>
                <c:pt idx="976">
                  <c:v>3.52368E-3</c:v>
                </c:pt>
                <c:pt idx="977">
                  <c:v>3.5038600000000001E-3</c:v>
                </c:pt>
                <c:pt idx="978">
                  <c:v>3.4847300000000001E-3</c:v>
                </c:pt>
                <c:pt idx="979">
                  <c:v>3.46606E-3</c:v>
                </c:pt>
                <c:pt idx="980">
                  <c:v>3.4475999999999999E-3</c:v>
                </c:pt>
                <c:pt idx="981">
                  <c:v>3.4294899999999999E-3</c:v>
                </c:pt>
                <c:pt idx="982">
                  <c:v>3.4294899999999999E-3</c:v>
                </c:pt>
                <c:pt idx="983">
                  <c:v>3.4120800000000001E-3</c:v>
                </c:pt>
                <c:pt idx="984">
                  <c:v>3.3946699999999998E-3</c:v>
                </c:pt>
                <c:pt idx="985">
                  <c:v>3.3776000000000001E-3</c:v>
                </c:pt>
                <c:pt idx="986">
                  <c:v>3.36104E-3</c:v>
                </c:pt>
                <c:pt idx="987">
                  <c:v>3.3445200000000001E-3</c:v>
                </c:pt>
                <c:pt idx="988">
                  <c:v>3.3281199999999999E-3</c:v>
                </c:pt>
                <c:pt idx="989">
                  <c:v>3.3281199999999999E-3</c:v>
                </c:pt>
                <c:pt idx="990">
                  <c:v>3.3121399999999999E-3</c:v>
                </c:pt>
                <c:pt idx="991">
                  <c:v>3.29663E-3</c:v>
                </c:pt>
                <c:pt idx="992">
                  <c:v>3.2814200000000002E-3</c:v>
                </c:pt>
                <c:pt idx="993">
                  <c:v>3.26641E-3</c:v>
                </c:pt>
                <c:pt idx="994">
                  <c:v>3.2514200000000001E-3</c:v>
                </c:pt>
                <c:pt idx="995">
                  <c:v>3.2514200000000001E-3</c:v>
                </c:pt>
                <c:pt idx="996">
                  <c:v>3.23669E-3</c:v>
                </c:pt>
                <c:pt idx="997">
                  <c:v>3.2220600000000001E-3</c:v>
                </c:pt>
                <c:pt idx="998">
                  <c:v>3.20777E-3</c:v>
                </c:pt>
                <c:pt idx="999">
                  <c:v>3.19375E-3</c:v>
                </c:pt>
                <c:pt idx="1000">
                  <c:v>3.1797499999999999E-3</c:v>
                </c:pt>
                <c:pt idx="1001">
                  <c:v>3.1659399999999999E-3</c:v>
                </c:pt>
                <c:pt idx="1002">
                  <c:v>3.1659399999999999E-3</c:v>
                </c:pt>
                <c:pt idx="1003">
                  <c:v>3.1522999999999998E-3</c:v>
                </c:pt>
                <c:pt idx="1004">
                  <c:v>3.13883E-3</c:v>
                </c:pt>
                <c:pt idx="1005">
                  <c:v>3.1254299999999998E-3</c:v>
                </c:pt>
                <c:pt idx="1006">
                  <c:v>3.1122699999999999E-3</c:v>
                </c:pt>
                <c:pt idx="1007">
                  <c:v>3.0994600000000001E-3</c:v>
                </c:pt>
                <c:pt idx="1008">
                  <c:v>3.0994600000000001E-3</c:v>
                </c:pt>
                <c:pt idx="1009">
                  <c:v>3.0866399999999999E-3</c:v>
                </c:pt>
                <c:pt idx="1010">
                  <c:v>3.07428E-3</c:v>
                </c:pt>
                <c:pt idx="1011">
                  <c:v>3.0620700000000001E-3</c:v>
                </c:pt>
                <c:pt idx="1012">
                  <c:v>3.0499500000000001E-3</c:v>
                </c:pt>
                <c:pt idx="1013">
                  <c:v>3.0379199999999999E-3</c:v>
                </c:pt>
                <c:pt idx="1014">
                  <c:v>3.0260500000000002E-3</c:v>
                </c:pt>
                <c:pt idx="1015">
                  <c:v>3.0260500000000002E-3</c:v>
                </c:pt>
                <c:pt idx="1016">
                  <c:v>3.0144400000000002E-3</c:v>
                </c:pt>
                <c:pt idx="1017">
                  <c:v>3.0026699999999998E-3</c:v>
                </c:pt>
                <c:pt idx="1018">
                  <c:v>2.9913000000000001E-3</c:v>
                </c:pt>
                <c:pt idx="1019">
                  <c:v>2.9801099999999998E-3</c:v>
                </c:pt>
                <c:pt idx="1020">
                  <c:v>2.9691700000000001E-3</c:v>
                </c:pt>
                <c:pt idx="1021">
                  <c:v>2.9691700000000001E-3</c:v>
                </c:pt>
                <c:pt idx="1022">
                  <c:v>2.9581799999999999E-3</c:v>
                </c:pt>
                <c:pt idx="1023">
                  <c:v>2.9473899999999998E-3</c:v>
                </c:pt>
                <c:pt idx="1024">
                  <c:v>2.9366000000000001E-3</c:v>
                </c:pt>
                <c:pt idx="1025">
                  <c:v>2.92618E-3</c:v>
                </c:pt>
                <c:pt idx="1026">
                  <c:v>2.91582E-3</c:v>
                </c:pt>
                <c:pt idx="1027">
                  <c:v>2.9057000000000002E-3</c:v>
                </c:pt>
                <c:pt idx="1028">
                  <c:v>2.9057000000000002E-3</c:v>
                </c:pt>
                <c:pt idx="1029">
                  <c:v>2.89566E-3</c:v>
                </c:pt>
                <c:pt idx="1030">
                  <c:v>2.8856400000000001E-3</c:v>
                </c:pt>
                <c:pt idx="1031">
                  <c:v>2.87586E-3</c:v>
                </c:pt>
                <c:pt idx="1032">
                  <c:v>2.8660000000000001E-3</c:v>
                </c:pt>
                <c:pt idx="1033">
                  <c:v>2.85667E-3</c:v>
                </c:pt>
                <c:pt idx="1034">
                  <c:v>2.85667E-3</c:v>
                </c:pt>
                <c:pt idx="1035">
                  <c:v>2.8474400000000001E-3</c:v>
                </c:pt>
                <c:pt idx="1036">
                  <c:v>2.8380699999999998E-3</c:v>
                </c:pt>
                <c:pt idx="1037">
                  <c:v>2.8290300000000002E-3</c:v>
                </c:pt>
                <c:pt idx="1038">
                  <c:v>2.8198899999999998E-3</c:v>
                </c:pt>
                <c:pt idx="1039">
                  <c:v>2.81102E-3</c:v>
                </c:pt>
                <c:pt idx="1040">
                  <c:v>2.80226E-3</c:v>
                </c:pt>
                <c:pt idx="1041">
                  <c:v>2.80226E-3</c:v>
                </c:pt>
                <c:pt idx="1042">
                  <c:v>2.7935E-3</c:v>
                </c:pt>
                <c:pt idx="1043">
                  <c:v>2.7850599999999998E-3</c:v>
                </c:pt>
                <c:pt idx="1044">
                  <c:v>2.7767999999999998E-3</c:v>
                </c:pt>
                <c:pt idx="1045">
                  <c:v>2.7684799999999998E-3</c:v>
                </c:pt>
                <c:pt idx="1046">
                  <c:v>2.76019E-3</c:v>
                </c:pt>
                <c:pt idx="1047">
                  <c:v>2.76019E-3</c:v>
                </c:pt>
                <c:pt idx="1048">
                  <c:v>2.75201E-3</c:v>
                </c:pt>
                <c:pt idx="1049">
                  <c:v>2.7436299999999999E-3</c:v>
                </c:pt>
                <c:pt idx="1050">
                  <c:v>2.7357499999999999E-3</c:v>
                </c:pt>
                <c:pt idx="1051">
                  <c:v>2.72792E-3</c:v>
                </c:pt>
                <c:pt idx="1052">
                  <c:v>2.7202099999999998E-3</c:v>
                </c:pt>
                <c:pt idx="1053">
                  <c:v>2.7202099999999998E-3</c:v>
                </c:pt>
                <c:pt idx="1054">
                  <c:v>2.7126400000000001E-3</c:v>
                </c:pt>
                <c:pt idx="1055">
                  <c:v>2.7047500000000001E-3</c:v>
                </c:pt>
                <c:pt idx="1056">
                  <c:v>2.6970900000000001E-3</c:v>
                </c:pt>
                <c:pt idx="1057">
                  <c:v>2.68973E-3</c:v>
                </c:pt>
                <c:pt idx="1058">
                  <c:v>2.6825799999999999E-3</c:v>
                </c:pt>
                <c:pt idx="1059">
                  <c:v>2.6757299999999999E-3</c:v>
                </c:pt>
                <c:pt idx="1060">
                  <c:v>2.6757299999999999E-3</c:v>
                </c:pt>
                <c:pt idx="1061">
                  <c:v>2.6689299999999999E-3</c:v>
                </c:pt>
                <c:pt idx="1062">
                  <c:v>2.66242E-3</c:v>
                </c:pt>
                <c:pt idx="1063">
                  <c:v>2.6558699999999998E-3</c:v>
                </c:pt>
                <c:pt idx="1064">
                  <c:v>2.6493699999999999E-3</c:v>
                </c:pt>
                <c:pt idx="1065">
                  <c:v>2.64314E-3</c:v>
                </c:pt>
                <c:pt idx="1066">
                  <c:v>2.64314E-3</c:v>
                </c:pt>
                <c:pt idx="1067">
                  <c:v>2.6371200000000002E-3</c:v>
                </c:pt>
                <c:pt idx="1068">
                  <c:v>2.63152E-3</c:v>
                </c:pt>
                <c:pt idx="1069">
                  <c:v>2.6264700000000001E-3</c:v>
                </c:pt>
                <c:pt idx="1070">
                  <c:v>2.62181E-3</c:v>
                </c:pt>
                <c:pt idx="1071">
                  <c:v>2.6177000000000001E-3</c:v>
                </c:pt>
                <c:pt idx="1072">
                  <c:v>2.6146199999999998E-3</c:v>
                </c:pt>
                <c:pt idx="1073">
                  <c:v>2.6146199999999998E-3</c:v>
                </c:pt>
                <c:pt idx="1074">
                  <c:v>2.6117499999999999E-3</c:v>
                </c:pt>
                <c:pt idx="1075">
                  <c:v>2.6091999999999999E-3</c:v>
                </c:pt>
                <c:pt idx="1076">
                  <c:v>2.6072500000000002E-3</c:v>
                </c:pt>
                <c:pt idx="1077">
                  <c:v>2.6066599999999998E-3</c:v>
                </c:pt>
                <c:pt idx="1078">
                  <c:v>2.6053199999999999E-3</c:v>
                </c:pt>
              </c:numCache>
            </c:numRef>
          </c:yVal>
          <c:smooth val="1"/>
          <c:extLst>
            <c:ext xmlns:c16="http://schemas.microsoft.com/office/drawing/2014/chart" uri="{C3380CC4-5D6E-409C-BE32-E72D297353CC}">
              <c16:uniqueId val="{00000006-FEA3-4F01-AC1A-34D596DCA8B7}"/>
            </c:ext>
          </c:extLst>
        </c:ser>
        <c:ser>
          <c:idx val="5"/>
          <c:order val="5"/>
          <c:tx>
            <c:strRef>
              <c:f>'7'!$N$26</c:f>
              <c:strCache>
                <c:ptCount val="1"/>
                <c:pt idx="0">
                  <c:v>Cool</c:v>
                </c:pt>
              </c:strCache>
            </c:strRef>
          </c:tx>
          <c:spPr>
            <a:ln w="22225">
              <a:solidFill>
                <a:srgbClr val="5F5F5F"/>
              </a:solidFill>
            </a:ln>
          </c:spPr>
          <c:marker>
            <c:symbol val="none"/>
          </c:marker>
          <c:xVal>
            <c:numRef>
              <c:f>'7'!$C$1099:$C$10000</c:f>
              <c:numCache>
                <c:formatCode>General</c:formatCode>
                <c:ptCount val="8902"/>
                <c:pt idx="0">
                  <c:v>494.9</c:v>
                </c:pt>
                <c:pt idx="1">
                  <c:v>495.23</c:v>
                </c:pt>
                <c:pt idx="2">
                  <c:v>495.51</c:v>
                </c:pt>
                <c:pt idx="3">
                  <c:v>495.81</c:v>
                </c:pt>
                <c:pt idx="4">
                  <c:v>496.05</c:v>
                </c:pt>
                <c:pt idx="5">
                  <c:v>496.33</c:v>
                </c:pt>
                <c:pt idx="6">
                  <c:v>496.52</c:v>
                </c:pt>
                <c:pt idx="7">
                  <c:v>496.52</c:v>
                </c:pt>
                <c:pt idx="8">
                  <c:v>496.74</c:v>
                </c:pt>
                <c:pt idx="9">
                  <c:v>496.99</c:v>
                </c:pt>
                <c:pt idx="10">
                  <c:v>497.16</c:v>
                </c:pt>
                <c:pt idx="11">
                  <c:v>497.33</c:v>
                </c:pt>
                <c:pt idx="12">
                  <c:v>497.53</c:v>
                </c:pt>
                <c:pt idx="13">
                  <c:v>497.53</c:v>
                </c:pt>
                <c:pt idx="14">
                  <c:v>497.68</c:v>
                </c:pt>
                <c:pt idx="15">
                  <c:v>497.82</c:v>
                </c:pt>
                <c:pt idx="16">
                  <c:v>497.98</c:v>
                </c:pt>
                <c:pt idx="17">
                  <c:v>498.13</c:v>
                </c:pt>
                <c:pt idx="18">
                  <c:v>498.22</c:v>
                </c:pt>
                <c:pt idx="19">
                  <c:v>498.37</c:v>
                </c:pt>
                <c:pt idx="20">
                  <c:v>498.37</c:v>
                </c:pt>
                <c:pt idx="21">
                  <c:v>498.44</c:v>
                </c:pt>
                <c:pt idx="22">
                  <c:v>498.54</c:v>
                </c:pt>
                <c:pt idx="23">
                  <c:v>498.66</c:v>
                </c:pt>
                <c:pt idx="24">
                  <c:v>498.77</c:v>
                </c:pt>
                <c:pt idx="25">
                  <c:v>498.84</c:v>
                </c:pt>
                <c:pt idx="26">
                  <c:v>498.84</c:v>
                </c:pt>
                <c:pt idx="27">
                  <c:v>498.9</c:v>
                </c:pt>
                <c:pt idx="28">
                  <c:v>498.99</c:v>
                </c:pt>
                <c:pt idx="29">
                  <c:v>499.03</c:v>
                </c:pt>
                <c:pt idx="30">
                  <c:v>499.1</c:v>
                </c:pt>
                <c:pt idx="31">
                  <c:v>499.17</c:v>
                </c:pt>
                <c:pt idx="32">
                  <c:v>499.22</c:v>
                </c:pt>
                <c:pt idx="33">
                  <c:v>499.22</c:v>
                </c:pt>
                <c:pt idx="34">
                  <c:v>499.26</c:v>
                </c:pt>
                <c:pt idx="35">
                  <c:v>499.27</c:v>
                </c:pt>
                <c:pt idx="36">
                  <c:v>499.33</c:v>
                </c:pt>
                <c:pt idx="37">
                  <c:v>499.31</c:v>
                </c:pt>
                <c:pt idx="38">
                  <c:v>499.32</c:v>
                </c:pt>
                <c:pt idx="39">
                  <c:v>499.32</c:v>
                </c:pt>
                <c:pt idx="40">
                  <c:v>499.34</c:v>
                </c:pt>
                <c:pt idx="41">
                  <c:v>499.31</c:v>
                </c:pt>
                <c:pt idx="42">
                  <c:v>499.32</c:v>
                </c:pt>
                <c:pt idx="43">
                  <c:v>499.32</c:v>
                </c:pt>
                <c:pt idx="44">
                  <c:v>499.31</c:v>
                </c:pt>
                <c:pt idx="45">
                  <c:v>499.31</c:v>
                </c:pt>
                <c:pt idx="46">
                  <c:v>499.32</c:v>
                </c:pt>
                <c:pt idx="47">
                  <c:v>499.29</c:v>
                </c:pt>
                <c:pt idx="48">
                  <c:v>499.27</c:v>
                </c:pt>
                <c:pt idx="49">
                  <c:v>499.24</c:v>
                </c:pt>
                <c:pt idx="50">
                  <c:v>499.18</c:v>
                </c:pt>
                <c:pt idx="51">
                  <c:v>499.15</c:v>
                </c:pt>
                <c:pt idx="52">
                  <c:v>499.15</c:v>
                </c:pt>
                <c:pt idx="53">
                  <c:v>499.08</c:v>
                </c:pt>
                <c:pt idx="54">
                  <c:v>499.04</c:v>
                </c:pt>
                <c:pt idx="55">
                  <c:v>498.97</c:v>
                </c:pt>
                <c:pt idx="56">
                  <c:v>498.91</c:v>
                </c:pt>
                <c:pt idx="57">
                  <c:v>498.82</c:v>
                </c:pt>
                <c:pt idx="58">
                  <c:v>498.82</c:v>
                </c:pt>
                <c:pt idx="59">
                  <c:v>498.77</c:v>
                </c:pt>
                <c:pt idx="60">
                  <c:v>498.68</c:v>
                </c:pt>
                <c:pt idx="61">
                  <c:v>498.62</c:v>
                </c:pt>
                <c:pt idx="62">
                  <c:v>498.53</c:v>
                </c:pt>
                <c:pt idx="63">
                  <c:v>498.44</c:v>
                </c:pt>
                <c:pt idx="64">
                  <c:v>498.32</c:v>
                </c:pt>
                <c:pt idx="65">
                  <c:v>498.32</c:v>
                </c:pt>
                <c:pt idx="66">
                  <c:v>498.26</c:v>
                </c:pt>
                <c:pt idx="67">
                  <c:v>498.14</c:v>
                </c:pt>
                <c:pt idx="68">
                  <c:v>498.07</c:v>
                </c:pt>
                <c:pt idx="69">
                  <c:v>497.93</c:v>
                </c:pt>
                <c:pt idx="70">
                  <c:v>497.85</c:v>
                </c:pt>
                <c:pt idx="71">
                  <c:v>497.85</c:v>
                </c:pt>
                <c:pt idx="72">
                  <c:v>497.71</c:v>
                </c:pt>
                <c:pt idx="73">
                  <c:v>497.59</c:v>
                </c:pt>
                <c:pt idx="74">
                  <c:v>497.44</c:v>
                </c:pt>
                <c:pt idx="75">
                  <c:v>497.33</c:v>
                </c:pt>
                <c:pt idx="76">
                  <c:v>497.21</c:v>
                </c:pt>
                <c:pt idx="77">
                  <c:v>497.06</c:v>
                </c:pt>
                <c:pt idx="78">
                  <c:v>497.06</c:v>
                </c:pt>
                <c:pt idx="79">
                  <c:v>496.94</c:v>
                </c:pt>
                <c:pt idx="80">
                  <c:v>496.8</c:v>
                </c:pt>
                <c:pt idx="81">
                  <c:v>496.66</c:v>
                </c:pt>
                <c:pt idx="82">
                  <c:v>496.47</c:v>
                </c:pt>
                <c:pt idx="83">
                  <c:v>496.34</c:v>
                </c:pt>
                <c:pt idx="84">
                  <c:v>496.18</c:v>
                </c:pt>
                <c:pt idx="85">
                  <c:v>496.18</c:v>
                </c:pt>
                <c:pt idx="86">
                  <c:v>496.05</c:v>
                </c:pt>
                <c:pt idx="87">
                  <c:v>495.87</c:v>
                </c:pt>
                <c:pt idx="88">
                  <c:v>495.72</c:v>
                </c:pt>
                <c:pt idx="89">
                  <c:v>495.53</c:v>
                </c:pt>
                <c:pt idx="90">
                  <c:v>495.38</c:v>
                </c:pt>
                <c:pt idx="91">
                  <c:v>495.38</c:v>
                </c:pt>
                <c:pt idx="92">
                  <c:v>495.22</c:v>
                </c:pt>
                <c:pt idx="93">
                  <c:v>494.99</c:v>
                </c:pt>
                <c:pt idx="94">
                  <c:v>494.81</c:v>
                </c:pt>
                <c:pt idx="95">
                  <c:v>494.65</c:v>
                </c:pt>
                <c:pt idx="96">
                  <c:v>494.47</c:v>
                </c:pt>
                <c:pt idx="97">
                  <c:v>494.26</c:v>
                </c:pt>
                <c:pt idx="98">
                  <c:v>494.26</c:v>
                </c:pt>
                <c:pt idx="99">
                  <c:v>494.06</c:v>
                </c:pt>
                <c:pt idx="100">
                  <c:v>493.85</c:v>
                </c:pt>
                <c:pt idx="101">
                  <c:v>493.65</c:v>
                </c:pt>
                <c:pt idx="102">
                  <c:v>493.47</c:v>
                </c:pt>
                <c:pt idx="103">
                  <c:v>493.24</c:v>
                </c:pt>
                <c:pt idx="104">
                  <c:v>493.02</c:v>
                </c:pt>
                <c:pt idx="105">
                  <c:v>493.02</c:v>
                </c:pt>
                <c:pt idx="106">
                  <c:v>492.79</c:v>
                </c:pt>
                <c:pt idx="107">
                  <c:v>492.57</c:v>
                </c:pt>
                <c:pt idx="108">
                  <c:v>492.36</c:v>
                </c:pt>
                <c:pt idx="109">
                  <c:v>492.14</c:v>
                </c:pt>
                <c:pt idx="110">
                  <c:v>491.93</c:v>
                </c:pt>
                <c:pt idx="111">
                  <c:v>491.93</c:v>
                </c:pt>
                <c:pt idx="112">
                  <c:v>491.68</c:v>
                </c:pt>
                <c:pt idx="113">
                  <c:v>491.47</c:v>
                </c:pt>
                <c:pt idx="114">
                  <c:v>491.24</c:v>
                </c:pt>
                <c:pt idx="115">
                  <c:v>491.01</c:v>
                </c:pt>
                <c:pt idx="116">
                  <c:v>490.74</c:v>
                </c:pt>
                <c:pt idx="117">
                  <c:v>490.52</c:v>
                </c:pt>
                <c:pt idx="118">
                  <c:v>490.52</c:v>
                </c:pt>
                <c:pt idx="119">
                  <c:v>490.28</c:v>
                </c:pt>
                <c:pt idx="120">
                  <c:v>490.05</c:v>
                </c:pt>
                <c:pt idx="121">
                  <c:v>489.82</c:v>
                </c:pt>
                <c:pt idx="122">
                  <c:v>489.55</c:v>
                </c:pt>
                <c:pt idx="123">
                  <c:v>489.27</c:v>
                </c:pt>
                <c:pt idx="124">
                  <c:v>489.06</c:v>
                </c:pt>
                <c:pt idx="125">
                  <c:v>489.06</c:v>
                </c:pt>
                <c:pt idx="126">
                  <c:v>488.8</c:v>
                </c:pt>
                <c:pt idx="127">
                  <c:v>488.55</c:v>
                </c:pt>
                <c:pt idx="128">
                  <c:v>488.27</c:v>
                </c:pt>
                <c:pt idx="129">
                  <c:v>487.99</c:v>
                </c:pt>
                <c:pt idx="130">
                  <c:v>487.69</c:v>
                </c:pt>
                <c:pt idx="131">
                  <c:v>487.69</c:v>
                </c:pt>
                <c:pt idx="132">
                  <c:v>487.45</c:v>
                </c:pt>
                <c:pt idx="133">
                  <c:v>487.18</c:v>
                </c:pt>
                <c:pt idx="134">
                  <c:v>486.91</c:v>
                </c:pt>
                <c:pt idx="135">
                  <c:v>486.64</c:v>
                </c:pt>
                <c:pt idx="136">
                  <c:v>486.32</c:v>
                </c:pt>
                <c:pt idx="137">
                  <c:v>486.05</c:v>
                </c:pt>
                <c:pt idx="138">
                  <c:v>486.05</c:v>
                </c:pt>
                <c:pt idx="139">
                  <c:v>485.78</c:v>
                </c:pt>
                <c:pt idx="140">
                  <c:v>485.51</c:v>
                </c:pt>
                <c:pt idx="141">
                  <c:v>485.2</c:v>
                </c:pt>
                <c:pt idx="142">
                  <c:v>484.9</c:v>
                </c:pt>
                <c:pt idx="143">
                  <c:v>484.65</c:v>
                </c:pt>
                <c:pt idx="144">
                  <c:v>484.37</c:v>
                </c:pt>
                <c:pt idx="145">
                  <c:v>484.37</c:v>
                </c:pt>
                <c:pt idx="146">
                  <c:v>484.07</c:v>
                </c:pt>
                <c:pt idx="147">
                  <c:v>483.78</c:v>
                </c:pt>
                <c:pt idx="148">
                  <c:v>483.44</c:v>
                </c:pt>
                <c:pt idx="149">
                  <c:v>483.16</c:v>
                </c:pt>
                <c:pt idx="150">
                  <c:v>482.86</c:v>
                </c:pt>
                <c:pt idx="151">
                  <c:v>482.86</c:v>
                </c:pt>
                <c:pt idx="152">
                  <c:v>482.55</c:v>
                </c:pt>
                <c:pt idx="153">
                  <c:v>482.21</c:v>
                </c:pt>
                <c:pt idx="154">
                  <c:v>481.92</c:v>
                </c:pt>
                <c:pt idx="155">
                  <c:v>481.61</c:v>
                </c:pt>
                <c:pt idx="156">
                  <c:v>481.3</c:v>
                </c:pt>
                <c:pt idx="157">
                  <c:v>480.98</c:v>
                </c:pt>
                <c:pt idx="158">
                  <c:v>480.98</c:v>
                </c:pt>
                <c:pt idx="159">
                  <c:v>480.67</c:v>
                </c:pt>
                <c:pt idx="160">
                  <c:v>480.34</c:v>
                </c:pt>
                <c:pt idx="161">
                  <c:v>480.02</c:v>
                </c:pt>
                <c:pt idx="162">
                  <c:v>479.69</c:v>
                </c:pt>
                <c:pt idx="163">
                  <c:v>479.39</c:v>
                </c:pt>
                <c:pt idx="164">
                  <c:v>479.07</c:v>
                </c:pt>
                <c:pt idx="165">
                  <c:v>479.07</c:v>
                </c:pt>
                <c:pt idx="166">
                  <c:v>478.74</c:v>
                </c:pt>
                <c:pt idx="167">
                  <c:v>478.4</c:v>
                </c:pt>
                <c:pt idx="168">
                  <c:v>478.08</c:v>
                </c:pt>
                <c:pt idx="169">
                  <c:v>477.74</c:v>
                </c:pt>
                <c:pt idx="170">
                  <c:v>477.43</c:v>
                </c:pt>
                <c:pt idx="171">
                  <c:v>477.43</c:v>
                </c:pt>
                <c:pt idx="172">
                  <c:v>477.08</c:v>
                </c:pt>
                <c:pt idx="173">
                  <c:v>476.73</c:v>
                </c:pt>
                <c:pt idx="174">
                  <c:v>476.41</c:v>
                </c:pt>
                <c:pt idx="175">
                  <c:v>476.03</c:v>
                </c:pt>
                <c:pt idx="176">
                  <c:v>475.72</c:v>
                </c:pt>
                <c:pt idx="177">
                  <c:v>475.38</c:v>
                </c:pt>
                <c:pt idx="178">
                  <c:v>475.38</c:v>
                </c:pt>
                <c:pt idx="179">
                  <c:v>475.05</c:v>
                </c:pt>
                <c:pt idx="180">
                  <c:v>474.69</c:v>
                </c:pt>
                <c:pt idx="181">
                  <c:v>474.35</c:v>
                </c:pt>
                <c:pt idx="182">
                  <c:v>474</c:v>
                </c:pt>
                <c:pt idx="183">
                  <c:v>473.65</c:v>
                </c:pt>
                <c:pt idx="184">
                  <c:v>473.29</c:v>
                </c:pt>
                <c:pt idx="185">
                  <c:v>473.29</c:v>
                </c:pt>
                <c:pt idx="186">
                  <c:v>472.93</c:v>
                </c:pt>
                <c:pt idx="187">
                  <c:v>472.58</c:v>
                </c:pt>
                <c:pt idx="188">
                  <c:v>472.21</c:v>
                </c:pt>
                <c:pt idx="189">
                  <c:v>471.88</c:v>
                </c:pt>
                <c:pt idx="190">
                  <c:v>471.52</c:v>
                </c:pt>
                <c:pt idx="191">
                  <c:v>471.52</c:v>
                </c:pt>
                <c:pt idx="192">
                  <c:v>471.15</c:v>
                </c:pt>
                <c:pt idx="193">
                  <c:v>470.77</c:v>
                </c:pt>
                <c:pt idx="194">
                  <c:v>470.43</c:v>
                </c:pt>
                <c:pt idx="195">
                  <c:v>470.05</c:v>
                </c:pt>
                <c:pt idx="196">
                  <c:v>469.71</c:v>
                </c:pt>
                <c:pt idx="197">
                  <c:v>469.33</c:v>
                </c:pt>
                <c:pt idx="198">
                  <c:v>469.33</c:v>
                </c:pt>
                <c:pt idx="199">
                  <c:v>468.94</c:v>
                </c:pt>
                <c:pt idx="200">
                  <c:v>468.57</c:v>
                </c:pt>
                <c:pt idx="201">
                  <c:v>468.2</c:v>
                </c:pt>
                <c:pt idx="202">
                  <c:v>467.82</c:v>
                </c:pt>
                <c:pt idx="203">
                  <c:v>467.47</c:v>
                </c:pt>
                <c:pt idx="204">
                  <c:v>467.1</c:v>
                </c:pt>
                <c:pt idx="205">
                  <c:v>467.1</c:v>
                </c:pt>
                <c:pt idx="206">
                  <c:v>466.73</c:v>
                </c:pt>
                <c:pt idx="207">
                  <c:v>466.33</c:v>
                </c:pt>
                <c:pt idx="208">
                  <c:v>465.96</c:v>
                </c:pt>
                <c:pt idx="209">
                  <c:v>465.6</c:v>
                </c:pt>
                <c:pt idx="210">
                  <c:v>465.23</c:v>
                </c:pt>
                <c:pt idx="211">
                  <c:v>465.23</c:v>
                </c:pt>
                <c:pt idx="212">
                  <c:v>464.85</c:v>
                </c:pt>
                <c:pt idx="213">
                  <c:v>464.43</c:v>
                </c:pt>
                <c:pt idx="214">
                  <c:v>464.09</c:v>
                </c:pt>
                <c:pt idx="215">
                  <c:v>463.69</c:v>
                </c:pt>
                <c:pt idx="216">
                  <c:v>463.3</c:v>
                </c:pt>
                <c:pt idx="217">
                  <c:v>462.94</c:v>
                </c:pt>
                <c:pt idx="218">
                  <c:v>462.94</c:v>
                </c:pt>
                <c:pt idx="219">
                  <c:v>462.56</c:v>
                </c:pt>
                <c:pt idx="220">
                  <c:v>462.12</c:v>
                </c:pt>
                <c:pt idx="221">
                  <c:v>461.74</c:v>
                </c:pt>
                <c:pt idx="222">
                  <c:v>461.38</c:v>
                </c:pt>
                <c:pt idx="223">
                  <c:v>460.98</c:v>
                </c:pt>
                <c:pt idx="224">
                  <c:v>460.58</c:v>
                </c:pt>
                <c:pt idx="225">
                  <c:v>460.58</c:v>
                </c:pt>
                <c:pt idx="226">
                  <c:v>460.17</c:v>
                </c:pt>
                <c:pt idx="227">
                  <c:v>459.78</c:v>
                </c:pt>
                <c:pt idx="228">
                  <c:v>459.41</c:v>
                </c:pt>
                <c:pt idx="229">
                  <c:v>458.99</c:v>
                </c:pt>
                <c:pt idx="230">
                  <c:v>458.57</c:v>
                </c:pt>
                <c:pt idx="231">
                  <c:v>458.57</c:v>
                </c:pt>
                <c:pt idx="232">
                  <c:v>458.21</c:v>
                </c:pt>
                <c:pt idx="233">
                  <c:v>457.81</c:v>
                </c:pt>
                <c:pt idx="234">
                  <c:v>457.38</c:v>
                </c:pt>
                <c:pt idx="235">
                  <c:v>457</c:v>
                </c:pt>
                <c:pt idx="236">
                  <c:v>456.6</c:v>
                </c:pt>
                <c:pt idx="237">
                  <c:v>456.21</c:v>
                </c:pt>
                <c:pt idx="238">
                  <c:v>456.21</c:v>
                </c:pt>
                <c:pt idx="239">
                  <c:v>455.82</c:v>
                </c:pt>
                <c:pt idx="240">
                  <c:v>455.41</c:v>
                </c:pt>
                <c:pt idx="241">
                  <c:v>455.01</c:v>
                </c:pt>
                <c:pt idx="242">
                  <c:v>454.58</c:v>
                </c:pt>
                <c:pt idx="243">
                  <c:v>454.2</c:v>
                </c:pt>
                <c:pt idx="244">
                  <c:v>453.8</c:v>
                </c:pt>
                <c:pt idx="245">
                  <c:v>453.8</c:v>
                </c:pt>
                <c:pt idx="246">
                  <c:v>453.38</c:v>
                </c:pt>
                <c:pt idx="247">
                  <c:v>452.96</c:v>
                </c:pt>
                <c:pt idx="248">
                  <c:v>452.58</c:v>
                </c:pt>
                <c:pt idx="249">
                  <c:v>452.16</c:v>
                </c:pt>
                <c:pt idx="250">
                  <c:v>451.77</c:v>
                </c:pt>
                <c:pt idx="251">
                  <c:v>451.77</c:v>
                </c:pt>
                <c:pt idx="252">
                  <c:v>451.35</c:v>
                </c:pt>
                <c:pt idx="253">
                  <c:v>450.94</c:v>
                </c:pt>
                <c:pt idx="254">
                  <c:v>450.5</c:v>
                </c:pt>
                <c:pt idx="255">
                  <c:v>450.11</c:v>
                </c:pt>
                <c:pt idx="256">
                  <c:v>449.69</c:v>
                </c:pt>
                <c:pt idx="257">
                  <c:v>449.3</c:v>
                </c:pt>
                <c:pt idx="258">
                  <c:v>449.3</c:v>
                </c:pt>
                <c:pt idx="259">
                  <c:v>448.88</c:v>
                </c:pt>
                <c:pt idx="260">
                  <c:v>448.46</c:v>
                </c:pt>
                <c:pt idx="261">
                  <c:v>448.03</c:v>
                </c:pt>
                <c:pt idx="262">
                  <c:v>447.61</c:v>
                </c:pt>
                <c:pt idx="263">
                  <c:v>447.2</c:v>
                </c:pt>
                <c:pt idx="264">
                  <c:v>446.8</c:v>
                </c:pt>
                <c:pt idx="265">
                  <c:v>446.8</c:v>
                </c:pt>
                <c:pt idx="266">
                  <c:v>446.36</c:v>
                </c:pt>
                <c:pt idx="267">
                  <c:v>445.95</c:v>
                </c:pt>
                <c:pt idx="268">
                  <c:v>445.5</c:v>
                </c:pt>
                <c:pt idx="269">
                  <c:v>445.09</c:v>
                </c:pt>
                <c:pt idx="270">
                  <c:v>444.69</c:v>
                </c:pt>
                <c:pt idx="271">
                  <c:v>444.69</c:v>
                </c:pt>
                <c:pt idx="272">
                  <c:v>444.26</c:v>
                </c:pt>
                <c:pt idx="273">
                  <c:v>443.83</c:v>
                </c:pt>
                <c:pt idx="274">
                  <c:v>443.39</c:v>
                </c:pt>
                <c:pt idx="275">
                  <c:v>442.97</c:v>
                </c:pt>
                <c:pt idx="276">
                  <c:v>442.55</c:v>
                </c:pt>
                <c:pt idx="277">
                  <c:v>442.12</c:v>
                </c:pt>
                <c:pt idx="278">
                  <c:v>442.12</c:v>
                </c:pt>
                <c:pt idx="279">
                  <c:v>441.71</c:v>
                </c:pt>
                <c:pt idx="280">
                  <c:v>441.28</c:v>
                </c:pt>
                <c:pt idx="281">
                  <c:v>440.84</c:v>
                </c:pt>
                <c:pt idx="282">
                  <c:v>440.4</c:v>
                </c:pt>
                <c:pt idx="283">
                  <c:v>439.99</c:v>
                </c:pt>
                <c:pt idx="284">
                  <c:v>439.57</c:v>
                </c:pt>
                <c:pt idx="285">
                  <c:v>439.57</c:v>
                </c:pt>
                <c:pt idx="286">
                  <c:v>439.15</c:v>
                </c:pt>
                <c:pt idx="287">
                  <c:v>438.72</c:v>
                </c:pt>
                <c:pt idx="288">
                  <c:v>438.28</c:v>
                </c:pt>
                <c:pt idx="289">
                  <c:v>437.83</c:v>
                </c:pt>
                <c:pt idx="290">
                  <c:v>437.43</c:v>
                </c:pt>
                <c:pt idx="291">
                  <c:v>437.43</c:v>
                </c:pt>
                <c:pt idx="292">
                  <c:v>436.99</c:v>
                </c:pt>
                <c:pt idx="293">
                  <c:v>436.54</c:v>
                </c:pt>
                <c:pt idx="294">
                  <c:v>436.13</c:v>
                </c:pt>
                <c:pt idx="295">
                  <c:v>435.7</c:v>
                </c:pt>
                <c:pt idx="296">
                  <c:v>435.27</c:v>
                </c:pt>
                <c:pt idx="297">
                  <c:v>434.82</c:v>
                </c:pt>
                <c:pt idx="298">
                  <c:v>434.82</c:v>
                </c:pt>
                <c:pt idx="299">
                  <c:v>434.39</c:v>
                </c:pt>
                <c:pt idx="300">
                  <c:v>433.95</c:v>
                </c:pt>
                <c:pt idx="301">
                  <c:v>433.53</c:v>
                </c:pt>
                <c:pt idx="302">
                  <c:v>433.1</c:v>
                </c:pt>
                <c:pt idx="303">
                  <c:v>432.67</c:v>
                </c:pt>
                <c:pt idx="304">
                  <c:v>432.22</c:v>
                </c:pt>
                <c:pt idx="305">
                  <c:v>432.22</c:v>
                </c:pt>
                <c:pt idx="306">
                  <c:v>431.8</c:v>
                </c:pt>
                <c:pt idx="307">
                  <c:v>431.37</c:v>
                </c:pt>
                <c:pt idx="308">
                  <c:v>430.95</c:v>
                </c:pt>
                <c:pt idx="309">
                  <c:v>430.5</c:v>
                </c:pt>
                <c:pt idx="310">
                  <c:v>430.04</c:v>
                </c:pt>
                <c:pt idx="311">
                  <c:v>430.04</c:v>
                </c:pt>
                <c:pt idx="312">
                  <c:v>429.62</c:v>
                </c:pt>
                <c:pt idx="313">
                  <c:v>429.19</c:v>
                </c:pt>
                <c:pt idx="314">
                  <c:v>428.72</c:v>
                </c:pt>
                <c:pt idx="315">
                  <c:v>428.3</c:v>
                </c:pt>
                <c:pt idx="316">
                  <c:v>427.86</c:v>
                </c:pt>
                <c:pt idx="317">
                  <c:v>427.44</c:v>
                </c:pt>
                <c:pt idx="318">
                  <c:v>427.44</c:v>
                </c:pt>
                <c:pt idx="319">
                  <c:v>427.02</c:v>
                </c:pt>
                <c:pt idx="320">
                  <c:v>426.59</c:v>
                </c:pt>
                <c:pt idx="321">
                  <c:v>426.11</c:v>
                </c:pt>
                <c:pt idx="322">
                  <c:v>425.7</c:v>
                </c:pt>
                <c:pt idx="323">
                  <c:v>425.26</c:v>
                </c:pt>
                <c:pt idx="324">
                  <c:v>424.82</c:v>
                </c:pt>
                <c:pt idx="325">
                  <c:v>424.82</c:v>
                </c:pt>
                <c:pt idx="326">
                  <c:v>424.39</c:v>
                </c:pt>
                <c:pt idx="327">
                  <c:v>423.93</c:v>
                </c:pt>
                <c:pt idx="328">
                  <c:v>423.51</c:v>
                </c:pt>
                <c:pt idx="329">
                  <c:v>423.07</c:v>
                </c:pt>
                <c:pt idx="330">
                  <c:v>422.65</c:v>
                </c:pt>
                <c:pt idx="331">
                  <c:v>422.65</c:v>
                </c:pt>
                <c:pt idx="332">
                  <c:v>422.23</c:v>
                </c:pt>
                <c:pt idx="333">
                  <c:v>421.79</c:v>
                </c:pt>
                <c:pt idx="334">
                  <c:v>421.33</c:v>
                </c:pt>
                <c:pt idx="335">
                  <c:v>420.88</c:v>
                </c:pt>
                <c:pt idx="336">
                  <c:v>420.46</c:v>
                </c:pt>
                <c:pt idx="337">
                  <c:v>420.04</c:v>
                </c:pt>
                <c:pt idx="338">
                  <c:v>420.04</c:v>
                </c:pt>
                <c:pt idx="339">
                  <c:v>419.61</c:v>
                </c:pt>
                <c:pt idx="340">
                  <c:v>419.17</c:v>
                </c:pt>
                <c:pt idx="341">
                  <c:v>418.74</c:v>
                </c:pt>
                <c:pt idx="342">
                  <c:v>418.33</c:v>
                </c:pt>
                <c:pt idx="343">
                  <c:v>417.89</c:v>
                </c:pt>
                <c:pt idx="344">
                  <c:v>417.44</c:v>
                </c:pt>
                <c:pt idx="345">
                  <c:v>417.44</c:v>
                </c:pt>
                <c:pt idx="346">
                  <c:v>417.03</c:v>
                </c:pt>
                <c:pt idx="347">
                  <c:v>416.6</c:v>
                </c:pt>
                <c:pt idx="348">
                  <c:v>416.17</c:v>
                </c:pt>
                <c:pt idx="349">
                  <c:v>415.73</c:v>
                </c:pt>
                <c:pt idx="350">
                  <c:v>415.27</c:v>
                </c:pt>
                <c:pt idx="351">
                  <c:v>414.87</c:v>
                </c:pt>
                <c:pt idx="352">
                  <c:v>414.87</c:v>
                </c:pt>
                <c:pt idx="353">
                  <c:v>414.46</c:v>
                </c:pt>
                <c:pt idx="354">
                  <c:v>414.05</c:v>
                </c:pt>
                <c:pt idx="355">
                  <c:v>413.62</c:v>
                </c:pt>
                <c:pt idx="356">
                  <c:v>413.17</c:v>
                </c:pt>
                <c:pt idx="357">
                  <c:v>412.74</c:v>
                </c:pt>
                <c:pt idx="358">
                  <c:v>412.74</c:v>
                </c:pt>
                <c:pt idx="359">
                  <c:v>412.33</c:v>
                </c:pt>
                <c:pt idx="360">
                  <c:v>411.91</c:v>
                </c:pt>
                <c:pt idx="361">
                  <c:v>411.46</c:v>
                </c:pt>
                <c:pt idx="362">
                  <c:v>411.06</c:v>
                </c:pt>
                <c:pt idx="363">
                  <c:v>410.65</c:v>
                </c:pt>
                <c:pt idx="364">
                  <c:v>410.23</c:v>
                </c:pt>
                <c:pt idx="365">
                  <c:v>410.23</c:v>
                </c:pt>
                <c:pt idx="366">
                  <c:v>409.8</c:v>
                </c:pt>
                <c:pt idx="367">
                  <c:v>409.35</c:v>
                </c:pt>
                <c:pt idx="368">
                  <c:v>408.94</c:v>
                </c:pt>
                <c:pt idx="369">
                  <c:v>408.54</c:v>
                </c:pt>
                <c:pt idx="370">
                  <c:v>408.11</c:v>
                </c:pt>
                <c:pt idx="371">
                  <c:v>407.71</c:v>
                </c:pt>
                <c:pt idx="372">
                  <c:v>407.71</c:v>
                </c:pt>
                <c:pt idx="373">
                  <c:v>407.28</c:v>
                </c:pt>
                <c:pt idx="374">
                  <c:v>406.85</c:v>
                </c:pt>
                <c:pt idx="375">
                  <c:v>406.44</c:v>
                </c:pt>
                <c:pt idx="376">
                  <c:v>406.01</c:v>
                </c:pt>
                <c:pt idx="377">
                  <c:v>405.62</c:v>
                </c:pt>
                <c:pt idx="378">
                  <c:v>405.62</c:v>
                </c:pt>
                <c:pt idx="379">
                  <c:v>405.2</c:v>
                </c:pt>
                <c:pt idx="380">
                  <c:v>404.8</c:v>
                </c:pt>
                <c:pt idx="381">
                  <c:v>404.34</c:v>
                </c:pt>
                <c:pt idx="382">
                  <c:v>403.94</c:v>
                </c:pt>
                <c:pt idx="383">
                  <c:v>403.52</c:v>
                </c:pt>
                <c:pt idx="384">
                  <c:v>403.13</c:v>
                </c:pt>
                <c:pt idx="385">
                  <c:v>403.13</c:v>
                </c:pt>
                <c:pt idx="386">
                  <c:v>402.7</c:v>
                </c:pt>
                <c:pt idx="387">
                  <c:v>402.27</c:v>
                </c:pt>
                <c:pt idx="388">
                  <c:v>401.87</c:v>
                </c:pt>
                <c:pt idx="389">
                  <c:v>401.45</c:v>
                </c:pt>
                <c:pt idx="390">
                  <c:v>401.01</c:v>
                </c:pt>
                <c:pt idx="391">
                  <c:v>400.64</c:v>
                </c:pt>
                <c:pt idx="392">
                  <c:v>400.64</c:v>
                </c:pt>
                <c:pt idx="393">
                  <c:v>400.2</c:v>
                </c:pt>
                <c:pt idx="394">
                  <c:v>399.82</c:v>
                </c:pt>
                <c:pt idx="395">
                  <c:v>399.4</c:v>
                </c:pt>
                <c:pt idx="396">
                  <c:v>398.99</c:v>
                </c:pt>
                <c:pt idx="397">
                  <c:v>398.55</c:v>
                </c:pt>
                <c:pt idx="398">
                  <c:v>398.55</c:v>
                </c:pt>
                <c:pt idx="399">
                  <c:v>398.15</c:v>
                </c:pt>
                <c:pt idx="400">
                  <c:v>397.72</c:v>
                </c:pt>
                <c:pt idx="401">
                  <c:v>397.34</c:v>
                </c:pt>
                <c:pt idx="402">
                  <c:v>396.92</c:v>
                </c:pt>
                <c:pt idx="403">
                  <c:v>396.52</c:v>
                </c:pt>
                <c:pt idx="404">
                  <c:v>396.09</c:v>
                </c:pt>
                <c:pt idx="405">
                  <c:v>396.09</c:v>
                </c:pt>
                <c:pt idx="406">
                  <c:v>395.7</c:v>
                </c:pt>
                <c:pt idx="407">
                  <c:v>395.32</c:v>
                </c:pt>
                <c:pt idx="408">
                  <c:v>394.91</c:v>
                </c:pt>
                <c:pt idx="409">
                  <c:v>394.5</c:v>
                </c:pt>
                <c:pt idx="410">
                  <c:v>394.07</c:v>
                </c:pt>
                <c:pt idx="411">
                  <c:v>393.65</c:v>
                </c:pt>
                <c:pt idx="412">
                  <c:v>393.65</c:v>
                </c:pt>
                <c:pt idx="413">
                  <c:v>393.27</c:v>
                </c:pt>
                <c:pt idx="414">
                  <c:v>392.86</c:v>
                </c:pt>
                <c:pt idx="415">
                  <c:v>392.46</c:v>
                </c:pt>
                <c:pt idx="416">
                  <c:v>392.05</c:v>
                </c:pt>
                <c:pt idx="417">
                  <c:v>391.64</c:v>
                </c:pt>
                <c:pt idx="418">
                  <c:v>391.64</c:v>
                </c:pt>
                <c:pt idx="419">
                  <c:v>391.21</c:v>
                </c:pt>
                <c:pt idx="420">
                  <c:v>390.82</c:v>
                </c:pt>
                <c:pt idx="421">
                  <c:v>390.44</c:v>
                </c:pt>
                <c:pt idx="422">
                  <c:v>390.04</c:v>
                </c:pt>
                <c:pt idx="423">
                  <c:v>389.6</c:v>
                </c:pt>
                <c:pt idx="424">
                  <c:v>389.18</c:v>
                </c:pt>
                <c:pt idx="425">
                  <c:v>389.18</c:v>
                </c:pt>
                <c:pt idx="426">
                  <c:v>388.79</c:v>
                </c:pt>
                <c:pt idx="427">
                  <c:v>388.41</c:v>
                </c:pt>
                <c:pt idx="428">
                  <c:v>388.03</c:v>
                </c:pt>
                <c:pt idx="429">
                  <c:v>387.63</c:v>
                </c:pt>
                <c:pt idx="430">
                  <c:v>387.2</c:v>
                </c:pt>
                <c:pt idx="431">
                  <c:v>386.82</c:v>
                </c:pt>
                <c:pt idx="432">
                  <c:v>386.82</c:v>
                </c:pt>
                <c:pt idx="433">
                  <c:v>386.38</c:v>
                </c:pt>
                <c:pt idx="434">
                  <c:v>386.01</c:v>
                </c:pt>
                <c:pt idx="435">
                  <c:v>385.64</c:v>
                </c:pt>
                <c:pt idx="436">
                  <c:v>385.23</c:v>
                </c:pt>
                <c:pt idx="437">
                  <c:v>384.81</c:v>
                </c:pt>
                <c:pt idx="438">
                  <c:v>384.42</c:v>
                </c:pt>
                <c:pt idx="439">
                  <c:v>384.42</c:v>
                </c:pt>
                <c:pt idx="440">
                  <c:v>384.01</c:v>
                </c:pt>
                <c:pt idx="441">
                  <c:v>383.64</c:v>
                </c:pt>
                <c:pt idx="442">
                  <c:v>383.24</c:v>
                </c:pt>
                <c:pt idx="443">
                  <c:v>382.82</c:v>
                </c:pt>
                <c:pt idx="444">
                  <c:v>382.4</c:v>
                </c:pt>
                <c:pt idx="445">
                  <c:v>382.4</c:v>
                </c:pt>
                <c:pt idx="446">
                  <c:v>382.01</c:v>
                </c:pt>
                <c:pt idx="447">
                  <c:v>381.64</c:v>
                </c:pt>
                <c:pt idx="448">
                  <c:v>381.25</c:v>
                </c:pt>
                <c:pt idx="449">
                  <c:v>380.87</c:v>
                </c:pt>
                <c:pt idx="450">
                  <c:v>380.44</c:v>
                </c:pt>
                <c:pt idx="451">
                  <c:v>380.04</c:v>
                </c:pt>
                <c:pt idx="452">
                  <c:v>380.04</c:v>
                </c:pt>
                <c:pt idx="453">
                  <c:v>379.64</c:v>
                </c:pt>
                <c:pt idx="454">
                  <c:v>379.26</c:v>
                </c:pt>
                <c:pt idx="455">
                  <c:v>378.88</c:v>
                </c:pt>
                <c:pt idx="456">
                  <c:v>378.49</c:v>
                </c:pt>
                <c:pt idx="457">
                  <c:v>378.07</c:v>
                </c:pt>
                <c:pt idx="458">
                  <c:v>377.67</c:v>
                </c:pt>
                <c:pt idx="459">
                  <c:v>377.67</c:v>
                </c:pt>
                <c:pt idx="460">
                  <c:v>377.27</c:v>
                </c:pt>
                <c:pt idx="461">
                  <c:v>376.9</c:v>
                </c:pt>
                <c:pt idx="462">
                  <c:v>376.48</c:v>
                </c:pt>
                <c:pt idx="463">
                  <c:v>376.12</c:v>
                </c:pt>
                <c:pt idx="464">
                  <c:v>375.72</c:v>
                </c:pt>
                <c:pt idx="465">
                  <c:v>375.72</c:v>
                </c:pt>
                <c:pt idx="466">
                  <c:v>375.32</c:v>
                </c:pt>
                <c:pt idx="467">
                  <c:v>374.94</c:v>
                </c:pt>
                <c:pt idx="468">
                  <c:v>374.52</c:v>
                </c:pt>
                <c:pt idx="469">
                  <c:v>374.13</c:v>
                </c:pt>
                <c:pt idx="470">
                  <c:v>373.74</c:v>
                </c:pt>
                <c:pt idx="471">
                  <c:v>373.35</c:v>
                </c:pt>
                <c:pt idx="472">
                  <c:v>373.35</c:v>
                </c:pt>
                <c:pt idx="473">
                  <c:v>372.97</c:v>
                </c:pt>
                <c:pt idx="474">
                  <c:v>372.56</c:v>
                </c:pt>
                <c:pt idx="475">
                  <c:v>372.18</c:v>
                </c:pt>
                <c:pt idx="476">
                  <c:v>371.78</c:v>
                </c:pt>
                <c:pt idx="477">
                  <c:v>371.4</c:v>
                </c:pt>
                <c:pt idx="478">
                  <c:v>371.02</c:v>
                </c:pt>
                <c:pt idx="479">
                  <c:v>371.02</c:v>
                </c:pt>
                <c:pt idx="480">
                  <c:v>370.63</c:v>
                </c:pt>
                <c:pt idx="481">
                  <c:v>370.22</c:v>
                </c:pt>
                <c:pt idx="482">
                  <c:v>369.83</c:v>
                </c:pt>
                <c:pt idx="483">
                  <c:v>369.43</c:v>
                </c:pt>
                <c:pt idx="484">
                  <c:v>369.07</c:v>
                </c:pt>
                <c:pt idx="485">
                  <c:v>369.07</c:v>
                </c:pt>
                <c:pt idx="486">
                  <c:v>368.68</c:v>
                </c:pt>
                <c:pt idx="487">
                  <c:v>368.29</c:v>
                </c:pt>
                <c:pt idx="488">
                  <c:v>367.91</c:v>
                </c:pt>
                <c:pt idx="489">
                  <c:v>367.53</c:v>
                </c:pt>
                <c:pt idx="490">
                  <c:v>367.1</c:v>
                </c:pt>
                <c:pt idx="491">
                  <c:v>366.73</c:v>
                </c:pt>
                <c:pt idx="492">
                  <c:v>366.73</c:v>
                </c:pt>
                <c:pt idx="493">
                  <c:v>366.33</c:v>
                </c:pt>
                <c:pt idx="494">
                  <c:v>365.98</c:v>
                </c:pt>
                <c:pt idx="495">
                  <c:v>365.58</c:v>
                </c:pt>
                <c:pt idx="496">
                  <c:v>365.2</c:v>
                </c:pt>
                <c:pt idx="497">
                  <c:v>364.78</c:v>
                </c:pt>
                <c:pt idx="498">
                  <c:v>364.41</c:v>
                </c:pt>
                <c:pt idx="499">
                  <c:v>364.41</c:v>
                </c:pt>
                <c:pt idx="500">
                  <c:v>364.02</c:v>
                </c:pt>
                <c:pt idx="501">
                  <c:v>363.66</c:v>
                </c:pt>
                <c:pt idx="502">
                  <c:v>363.27</c:v>
                </c:pt>
                <c:pt idx="503">
                  <c:v>362.88</c:v>
                </c:pt>
                <c:pt idx="504">
                  <c:v>362.49</c:v>
                </c:pt>
                <c:pt idx="505">
                  <c:v>362.49</c:v>
                </c:pt>
                <c:pt idx="506">
                  <c:v>362.09</c:v>
                </c:pt>
                <c:pt idx="507">
                  <c:v>361.73</c:v>
                </c:pt>
                <c:pt idx="508">
                  <c:v>361.33</c:v>
                </c:pt>
                <c:pt idx="509">
                  <c:v>360.95</c:v>
                </c:pt>
                <c:pt idx="510">
                  <c:v>360.59</c:v>
                </c:pt>
                <c:pt idx="511">
                  <c:v>360.21</c:v>
                </c:pt>
                <c:pt idx="512">
                  <c:v>360.21</c:v>
                </c:pt>
                <c:pt idx="513">
                  <c:v>359.83</c:v>
                </c:pt>
                <c:pt idx="514">
                  <c:v>359.42</c:v>
                </c:pt>
                <c:pt idx="515">
                  <c:v>359.05</c:v>
                </c:pt>
                <c:pt idx="516">
                  <c:v>358.68</c:v>
                </c:pt>
                <c:pt idx="517">
                  <c:v>358.29</c:v>
                </c:pt>
                <c:pt idx="518">
                  <c:v>357.94</c:v>
                </c:pt>
                <c:pt idx="519">
                  <c:v>357.94</c:v>
                </c:pt>
                <c:pt idx="520">
                  <c:v>357.55</c:v>
                </c:pt>
                <c:pt idx="521">
                  <c:v>357.14</c:v>
                </c:pt>
                <c:pt idx="522">
                  <c:v>356.77</c:v>
                </c:pt>
                <c:pt idx="523">
                  <c:v>356.37</c:v>
                </c:pt>
                <c:pt idx="524">
                  <c:v>356</c:v>
                </c:pt>
                <c:pt idx="525">
                  <c:v>356</c:v>
                </c:pt>
                <c:pt idx="526">
                  <c:v>355.63</c:v>
                </c:pt>
                <c:pt idx="527">
                  <c:v>355.28</c:v>
                </c:pt>
                <c:pt idx="528">
                  <c:v>354.91</c:v>
                </c:pt>
                <c:pt idx="529">
                  <c:v>354.53</c:v>
                </c:pt>
                <c:pt idx="530">
                  <c:v>354.11</c:v>
                </c:pt>
                <c:pt idx="531">
                  <c:v>353.75</c:v>
                </c:pt>
                <c:pt idx="532">
                  <c:v>353.75</c:v>
                </c:pt>
                <c:pt idx="533">
                  <c:v>353.36</c:v>
                </c:pt>
                <c:pt idx="534">
                  <c:v>353.02</c:v>
                </c:pt>
                <c:pt idx="535">
                  <c:v>352.64</c:v>
                </c:pt>
                <c:pt idx="536">
                  <c:v>352.26</c:v>
                </c:pt>
                <c:pt idx="537">
                  <c:v>351.86</c:v>
                </c:pt>
                <c:pt idx="538">
                  <c:v>351.5</c:v>
                </c:pt>
                <c:pt idx="539">
                  <c:v>351.5</c:v>
                </c:pt>
                <c:pt idx="540">
                  <c:v>351.11</c:v>
                </c:pt>
                <c:pt idx="541">
                  <c:v>350.75</c:v>
                </c:pt>
                <c:pt idx="542">
                  <c:v>350.4</c:v>
                </c:pt>
                <c:pt idx="543">
                  <c:v>350.02</c:v>
                </c:pt>
                <c:pt idx="544">
                  <c:v>349.62</c:v>
                </c:pt>
                <c:pt idx="545">
                  <c:v>349.62</c:v>
                </c:pt>
                <c:pt idx="546">
                  <c:v>349.25</c:v>
                </c:pt>
                <c:pt idx="547">
                  <c:v>348.87</c:v>
                </c:pt>
                <c:pt idx="548">
                  <c:v>348.52</c:v>
                </c:pt>
                <c:pt idx="549">
                  <c:v>348.15</c:v>
                </c:pt>
                <c:pt idx="550">
                  <c:v>347.77</c:v>
                </c:pt>
                <c:pt idx="551">
                  <c:v>347.41</c:v>
                </c:pt>
                <c:pt idx="552">
                  <c:v>347.41</c:v>
                </c:pt>
                <c:pt idx="553">
                  <c:v>347.03</c:v>
                </c:pt>
                <c:pt idx="554">
                  <c:v>346.68</c:v>
                </c:pt>
                <c:pt idx="555">
                  <c:v>346.32</c:v>
                </c:pt>
                <c:pt idx="556">
                  <c:v>345.95</c:v>
                </c:pt>
                <c:pt idx="557">
                  <c:v>345.55</c:v>
                </c:pt>
                <c:pt idx="558">
                  <c:v>345.19</c:v>
                </c:pt>
                <c:pt idx="559">
                  <c:v>345.19</c:v>
                </c:pt>
                <c:pt idx="560">
                  <c:v>344.82</c:v>
                </c:pt>
                <c:pt idx="561">
                  <c:v>344.46</c:v>
                </c:pt>
                <c:pt idx="562">
                  <c:v>344.1</c:v>
                </c:pt>
                <c:pt idx="563">
                  <c:v>343.74</c:v>
                </c:pt>
                <c:pt idx="564">
                  <c:v>343.35</c:v>
                </c:pt>
                <c:pt idx="565">
                  <c:v>343.35</c:v>
                </c:pt>
                <c:pt idx="566">
                  <c:v>342.99</c:v>
                </c:pt>
                <c:pt idx="567">
                  <c:v>342.64</c:v>
                </c:pt>
                <c:pt idx="568">
                  <c:v>342.28</c:v>
                </c:pt>
                <c:pt idx="569">
                  <c:v>341.92</c:v>
                </c:pt>
                <c:pt idx="570">
                  <c:v>341.55</c:v>
                </c:pt>
                <c:pt idx="571">
                  <c:v>341.19</c:v>
                </c:pt>
                <c:pt idx="572">
                  <c:v>341.19</c:v>
                </c:pt>
                <c:pt idx="573">
                  <c:v>340.8</c:v>
                </c:pt>
                <c:pt idx="574">
                  <c:v>340.47</c:v>
                </c:pt>
                <c:pt idx="575">
                  <c:v>340.1</c:v>
                </c:pt>
                <c:pt idx="576">
                  <c:v>339.73</c:v>
                </c:pt>
                <c:pt idx="577">
                  <c:v>339.36</c:v>
                </c:pt>
                <c:pt idx="578">
                  <c:v>339.02</c:v>
                </c:pt>
                <c:pt idx="579">
                  <c:v>339.02</c:v>
                </c:pt>
                <c:pt idx="580">
                  <c:v>338.66</c:v>
                </c:pt>
                <c:pt idx="581">
                  <c:v>338.28</c:v>
                </c:pt>
                <c:pt idx="582">
                  <c:v>337.9</c:v>
                </c:pt>
                <c:pt idx="583">
                  <c:v>337.55</c:v>
                </c:pt>
                <c:pt idx="584">
                  <c:v>337.18</c:v>
                </c:pt>
                <c:pt idx="585">
                  <c:v>337.18</c:v>
                </c:pt>
                <c:pt idx="586">
                  <c:v>336.84</c:v>
                </c:pt>
                <c:pt idx="587">
                  <c:v>336.5</c:v>
                </c:pt>
                <c:pt idx="588">
                  <c:v>336.13</c:v>
                </c:pt>
                <c:pt idx="589">
                  <c:v>335.78</c:v>
                </c:pt>
                <c:pt idx="590">
                  <c:v>335.42</c:v>
                </c:pt>
                <c:pt idx="591">
                  <c:v>335.07</c:v>
                </c:pt>
                <c:pt idx="592">
                  <c:v>335.07</c:v>
                </c:pt>
                <c:pt idx="593">
                  <c:v>334.7</c:v>
                </c:pt>
                <c:pt idx="594">
                  <c:v>334.36</c:v>
                </c:pt>
                <c:pt idx="595">
                  <c:v>334</c:v>
                </c:pt>
                <c:pt idx="596">
                  <c:v>333.63</c:v>
                </c:pt>
                <c:pt idx="597">
                  <c:v>333.26</c:v>
                </c:pt>
                <c:pt idx="598">
                  <c:v>332.94</c:v>
                </c:pt>
                <c:pt idx="599">
                  <c:v>332.94</c:v>
                </c:pt>
                <c:pt idx="600">
                  <c:v>332.6</c:v>
                </c:pt>
                <c:pt idx="601">
                  <c:v>332.21</c:v>
                </c:pt>
                <c:pt idx="602">
                  <c:v>331.87</c:v>
                </c:pt>
                <c:pt idx="603">
                  <c:v>331.5</c:v>
                </c:pt>
                <c:pt idx="604">
                  <c:v>331.18</c:v>
                </c:pt>
                <c:pt idx="605">
                  <c:v>330.82</c:v>
                </c:pt>
                <c:pt idx="606">
                  <c:v>330.82</c:v>
                </c:pt>
                <c:pt idx="607">
                  <c:v>330.49</c:v>
                </c:pt>
                <c:pt idx="608">
                  <c:v>330.1</c:v>
                </c:pt>
                <c:pt idx="609">
                  <c:v>329.79</c:v>
                </c:pt>
                <c:pt idx="610">
                  <c:v>329.42</c:v>
                </c:pt>
                <c:pt idx="611">
                  <c:v>329.09</c:v>
                </c:pt>
                <c:pt idx="612">
                  <c:v>329.09</c:v>
                </c:pt>
                <c:pt idx="613">
                  <c:v>328.73</c:v>
                </c:pt>
                <c:pt idx="614">
                  <c:v>328.37</c:v>
                </c:pt>
                <c:pt idx="615">
                  <c:v>328.01</c:v>
                </c:pt>
                <c:pt idx="616">
                  <c:v>327.69</c:v>
                </c:pt>
                <c:pt idx="617">
                  <c:v>327.35000000000002</c:v>
                </c:pt>
                <c:pt idx="618">
                  <c:v>326.99</c:v>
                </c:pt>
                <c:pt idx="619">
                  <c:v>326.99</c:v>
                </c:pt>
                <c:pt idx="620">
                  <c:v>326.64</c:v>
                </c:pt>
                <c:pt idx="621">
                  <c:v>326.27999999999997</c:v>
                </c:pt>
                <c:pt idx="622">
                  <c:v>325.94</c:v>
                </c:pt>
                <c:pt idx="623">
                  <c:v>325.60000000000002</c:v>
                </c:pt>
                <c:pt idx="624">
                  <c:v>325.27</c:v>
                </c:pt>
                <c:pt idx="625">
                  <c:v>324.89999999999998</c:v>
                </c:pt>
                <c:pt idx="626">
                  <c:v>324.89999999999998</c:v>
                </c:pt>
                <c:pt idx="627">
                  <c:v>324.57</c:v>
                </c:pt>
                <c:pt idx="628">
                  <c:v>324.2</c:v>
                </c:pt>
                <c:pt idx="629">
                  <c:v>323.88</c:v>
                </c:pt>
                <c:pt idx="630">
                  <c:v>323.51</c:v>
                </c:pt>
                <c:pt idx="631">
                  <c:v>323.19</c:v>
                </c:pt>
                <c:pt idx="632">
                  <c:v>323.19</c:v>
                </c:pt>
                <c:pt idx="633">
                  <c:v>322.81</c:v>
                </c:pt>
                <c:pt idx="634">
                  <c:v>322.47000000000003</c:v>
                </c:pt>
                <c:pt idx="635">
                  <c:v>322.14</c:v>
                </c:pt>
                <c:pt idx="636">
                  <c:v>321.81</c:v>
                </c:pt>
                <c:pt idx="637">
                  <c:v>321.42</c:v>
                </c:pt>
                <c:pt idx="638">
                  <c:v>321.11</c:v>
                </c:pt>
                <c:pt idx="639">
                  <c:v>321.11</c:v>
                </c:pt>
                <c:pt idx="640">
                  <c:v>320.74</c:v>
                </c:pt>
                <c:pt idx="641">
                  <c:v>320.42</c:v>
                </c:pt>
                <c:pt idx="642">
                  <c:v>320.08</c:v>
                </c:pt>
                <c:pt idx="643">
                  <c:v>319.73</c:v>
                </c:pt>
                <c:pt idx="644">
                  <c:v>319.39999999999998</c:v>
                </c:pt>
                <c:pt idx="645">
                  <c:v>319.06</c:v>
                </c:pt>
                <c:pt idx="646">
                  <c:v>319.06</c:v>
                </c:pt>
                <c:pt idx="647">
                  <c:v>318.73</c:v>
                </c:pt>
                <c:pt idx="648">
                  <c:v>318.38</c:v>
                </c:pt>
                <c:pt idx="649">
                  <c:v>318.02999999999997</c:v>
                </c:pt>
                <c:pt idx="650">
                  <c:v>317.69</c:v>
                </c:pt>
                <c:pt idx="651">
                  <c:v>317.35000000000002</c:v>
                </c:pt>
                <c:pt idx="652">
                  <c:v>317.35000000000002</c:v>
                </c:pt>
                <c:pt idx="653">
                  <c:v>317.01</c:v>
                </c:pt>
                <c:pt idx="654">
                  <c:v>316.66000000000003</c:v>
                </c:pt>
                <c:pt idx="655">
                  <c:v>316.32</c:v>
                </c:pt>
                <c:pt idx="656">
                  <c:v>315.98</c:v>
                </c:pt>
                <c:pt idx="657">
                  <c:v>315.67</c:v>
                </c:pt>
                <c:pt idx="658">
                  <c:v>315.33</c:v>
                </c:pt>
                <c:pt idx="659">
                  <c:v>315.33</c:v>
                </c:pt>
                <c:pt idx="660">
                  <c:v>314.98</c:v>
                </c:pt>
                <c:pt idx="661">
                  <c:v>314.63</c:v>
                </c:pt>
                <c:pt idx="662">
                  <c:v>314.29000000000002</c:v>
                </c:pt>
                <c:pt idx="663">
                  <c:v>313.98</c:v>
                </c:pt>
                <c:pt idx="664">
                  <c:v>313.63</c:v>
                </c:pt>
                <c:pt idx="665">
                  <c:v>313.29000000000002</c:v>
                </c:pt>
                <c:pt idx="666">
                  <c:v>313.29000000000002</c:v>
                </c:pt>
                <c:pt idx="667">
                  <c:v>312.94</c:v>
                </c:pt>
                <c:pt idx="668">
                  <c:v>312.64</c:v>
                </c:pt>
                <c:pt idx="669">
                  <c:v>312.29000000000002</c:v>
                </c:pt>
                <c:pt idx="670">
                  <c:v>311.98</c:v>
                </c:pt>
                <c:pt idx="671">
                  <c:v>311.64</c:v>
                </c:pt>
                <c:pt idx="672">
                  <c:v>311.64</c:v>
                </c:pt>
                <c:pt idx="673">
                  <c:v>311.27</c:v>
                </c:pt>
                <c:pt idx="674">
                  <c:v>310.95999999999998</c:v>
                </c:pt>
                <c:pt idx="675">
                  <c:v>310.62</c:v>
                </c:pt>
                <c:pt idx="676">
                  <c:v>310.3</c:v>
                </c:pt>
                <c:pt idx="677">
                  <c:v>309.95999999999998</c:v>
                </c:pt>
                <c:pt idx="678">
                  <c:v>309.60000000000002</c:v>
                </c:pt>
                <c:pt idx="679">
                  <c:v>309.60000000000002</c:v>
                </c:pt>
                <c:pt idx="680">
                  <c:v>309.27999999999997</c:v>
                </c:pt>
                <c:pt idx="681">
                  <c:v>308.95999999999998</c:v>
                </c:pt>
                <c:pt idx="682">
                  <c:v>308.64</c:v>
                </c:pt>
                <c:pt idx="683">
                  <c:v>308.32</c:v>
                </c:pt>
                <c:pt idx="684">
                  <c:v>307.95999999999998</c:v>
                </c:pt>
                <c:pt idx="685">
                  <c:v>307.64</c:v>
                </c:pt>
                <c:pt idx="686">
                  <c:v>307.64</c:v>
                </c:pt>
                <c:pt idx="687">
                  <c:v>307.32</c:v>
                </c:pt>
                <c:pt idx="688">
                  <c:v>307.01</c:v>
                </c:pt>
                <c:pt idx="689">
                  <c:v>306.67</c:v>
                </c:pt>
                <c:pt idx="690">
                  <c:v>306.3</c:v>
                </c:pt>
                <c:pt idx="691">
                  <c:v>306.02</c:v>
                </c:pt>
                <c:pt idx="692">
                  <c:v>306.02</c:v>
                </c:pt>
                <c:pt idx="693">
                  <c:v>305.67</c:v>
                </c:pt>
                <c:pt idx="694">
                  <c:v>305.36</c:v>
                </c:pt>
                <c:pt idx="695">
                  <c:v>305.02999999999997</c:v>
                </c:pt>
                <c:pt idx="696">
                  <c:v>304.70999999999998</c:v>
                </c:pt>
                <c:pt idx="697">
                  <c:v>304.38</c:v>
                </c:pt>
                <c:pt idx="698">
                  <c:v>304.05</c:v>
                </c:pt>
                <c:pt idx="699">
                  <c:v>304.05</c:v>
                </c:pt>
                <c:pt idx="700">
                  <c:v>303.70999999999998</c:v>
                </c:pt>
                <c:pt idx="701">
                  <c:v>303.39999999999998</c:v>
                </c:pt>
                <c:pt idx="702">
                  <c:v>303.08999999999997</c:v>
                </c:pt>
                <c:pt idx="703">
                  <c:v>302.76</c:v>
                </c:pt>
                <c:pt idx="704">
                  <c:v>302.41000000000003</c:v>
                </c:pt>
                <c:pt idx="705">
                  <c:v>302.08999999999997</c:v>
                </c:pt>
                <c:pt idx="706">
                  <c:v>302.08999999999997</c:v>
                </c:pt>
                <c:pt idx="707">
                  <c:v>301.79000000000002</c:v>
                </c:pt>
                <c:pt idx="708">
                  <c:v>301.45</c:v>
                </c:pt>
                <c:pt idx="709">
                  <c:v>301.14999999999998</c:v>
                </c:pt>
                <c:pt idx="710">
                  <c:v>300.81</c:v>
                </c:pt>
                <c:pt idx="711">
                  <c:v>300.51</c:v>
                </c:pt>
                <c:pt idx="712">
                  <c:v>300.51</c:v>
                </c:pt>
                <c:pt idx="713">
                  <c:v>300.16000000000003</c:v>
                </c:pt>
                <c:pt idx="714">
                  <c:v>299.83</c:v>
                </c:pt>
                <c:pt idx="715">
                  <c:v>299.51</c:v>
                </c:pt>
                <c:pt idx="716">
                  <c:v>299.23</c:v>
                </c:pt>
                <c:pt idx="717">
                  <c:v>298.89999999999998</c:v>
                </c:pt>
                <c:pt idx="718">
                  <c:v>298.57</c:v>
                </c:pt>
                <c:pt idx="719">
                  <c:v>298.57</c:v>
                </c:pt>
                <c:pt idx="720">
                  <c:v>298.25</c:v>
                </c:pt>
                <c:pt idx="721">
                  <c:v>297.95</c:v>
                </c:pt>
                <c:pt idx="722">
                  <c:v>297.63</c:v>
                </c:pt>
                <c:pt idx="723">
                  <c:v>297.3</c:v>
                </c:pt>
                <c:pt idx="724">
                  <c:v>296.95</c:v>
                </c:pt>
                <c:pt idx="725">
                  <c:v>296.66000000000003</c:v>
                </c:pt>
                <c:pt idx="726">
                  <c:v>296.66000000000003</c:v>
                </c:pt>
                <c:pt idx="727">
                  <c:v>296.36</c:v>
                </c:pt>
                <c:pt idx="728">
                  <c:v>296.04000000000002</c:v>
                </c:pt>
                <c:pt idx="729">
                  <c:v>295.70999999999998</c:v>
                </c:pt>
                <c:pt idx="730">
                  <c:v>295.39999999999998</c:v>
                </c:pt>
                <c:pt idx="731">
                  <c:v>295.06</c:v>
                </c:pt>
                <c:pt idx="732">
                  <c:v>295.06</c:v>
                </c:pt>
                <c:pt idx="733">
                  <c:v>294.74</c:v>
                </c:pt>
                <c:pt idx="734">
                  <c:v>294.44</c:v>
                </c:pt>
                <c:pt idx="735">
                  <c:v>294.14</c:v>
                </c:pt>
                <c:pt idx="736">
                  <c:v>293.82</c:v>
                </c:pt>
                <c:pt idx="737">
                  <c:v>293.52</c:v>
                </c:pt>
                <c:pt idx="738">
                  <c:v>293.18</c:v>
                </c:pt>
                <c:pt idx="739">
                  <c:v>293.18</c:v>
                </c:pt>
                <c:pt idx="740">
                  <c:v>292.86</c:v>
                </c:pt>
                <c:pt idx="741">
                  <c:v>292.58</c:v>
                </c:pt>
                <c:pt idx="742">
                  <c:v>292.26</c:v>
                </c:pt>
                <c:pt idx="743">
                  <c:v>291.93</c:v>
                </c:pt>
                <c:pt idx="744">
                  <c:v>291.64999999999998</c:v>
                </c:pt>
                <c:pt idx="745">
                  <c:v>291.64999999999998</c:v>
                </c:pt>
                <c:pt idx="746">
                  <c:v>291.33</c:v>
                </c:pt>
                <c:pt idx="747">
                  <c:v>290.99</c:v>
                </c:pt>
                <c:pt idx="748">
                  <c:v>290.7</c:v>
                </c:pt>
                <c:pt idx="749">
                  <c:v>290.39999999999998</c:v>
                </c:pt>
                <c:pt idx="750">
                  <c:v>290.07</c:v>
                </c:pt>
                <c:pt idx="751">
                  <c:v>289.73</c:v>
                </c:pt>
                <c:pt idx="752">
                  <c:v>289.73</c:v>
                </c:pt>
                <c:pt idx="753">
                  <c:v>289.45</c:v>
                </c:pt>
                <c:pt idx="754">
                  <c:v>289.14999999999998</c:v>
                </c:pt>
                <c:pt idx="755">
                  <c:v>288.83999999999997</c:v>
                </c:pt>
                <c:pt idx="756">
                  <c:v>288.54000000000002</c:v>
                </c:pt>
                <c:pt idx="757">
                  <c:v>288.23</c:v>
                </c:pt>
                <c:pt idx="758">
                  <c:v>287.89</c:v>
                </c:pt>
                <c:pt idx="759">
                  <c:v>287.89</c:v>
                </c:pt>
                <c:pt idx="760">
                  <c:v>287.62</c:v>
                </c:pt>
                <c:pt idx="761">
                  <c:v>287.33</c:v>
                </c:pt>
                <c:pt idx="762">
                  <c:v>287.01</c:v>
                </c:pt>
                <c:pt idx="763">
                  <c:v>286.7</c:v>
                </c:pt>
                <c:pt idx="764">
                  <c:v>286.39</c:v>
                </c:pt>
                <c:pt idx="765">
                  <c:v>286.39</c:v>
                </c:pt>
                <c:pt idx="766">
                  <c:v>286.07</c:v>
                </c:pt>
                <c:pt idx="767">
                  <c:v>285.77</c:v>
                </c:pt>
                <c:pt idx="768">
                  <c:v>285.47000000000003</c:v>
                </c:pt>
                <c:pt idx="769">
                  <c:v>285.18</c:v>
                </c:pt>
                <c:pt idx="770">
                  <c:v>284.86</c:v>
                </c:pt>
                <c:pt idx="771">
                  <c:v>284.56</c:v>
                </c:pt>
                <c:pt idx="772">
                  <c:v>284.56</c:v>
                </c:pt>
                <c:pt idx="773">
                  <c:v>284.27999999999997</c:v>
                </c:pt>
                <c:pt idx="774">
                  <c:v>283.94</c:v>
                </c:pt>
                <c:pt idx="775">
                  <c:v>283.67</c:v>
                </c:pt>
                <c:pt idx="776">
                  <c:v>283.35000000000002</c:v>
                </c:pt>
                <c:pt idx="777">
                  <c:v>283.02</c:v>
                </c:pt>
                <c:pt idx="778">
                  <c:v>282.73</c:v>
                </c:pt>
                <c:pt idx="779">
                  <c:v>282.73</c:v>
                </c:pt>
                <c:pt idx="780">
                  <c:v>282.45</c:v>
                </c:pt>
                <c:pt idx="781">
                  <c:v>282.13</c:v>
                </c:pt>
                <c:pt idx="782">
                  <c:v>281.85000000000002</c:v>
                </c:pt>
                <c:pt idx="783">
                  <c:v>281.57</c:v>
                </c:pt>
                <c:pt idx="784">
                  <c:v>281.24</c:v>
                </c:pt>
                <c:pt idx="785">
                  <c:v>281.24</c:v>
                </c:pt>
                <c:pt idx="786">
                  <c:v>280.95999999999998</c:v>
                </c:pt>
                <c:pt idx="787">
                  <c:v>280.66000000000003</c:v>
                </c:pt>
                <c:pt idx="788">
                  <c:v>280.37</c:v>
                </c:pt>
                <c:pt idx="789">
                  <c:v>280.02999999999997</c:v>
                </c:pt>
                <c:pt idx="790">
                  <c:v>279.76</c:v>
                </c:pt>
                <c:pt idx="791">
                  <c:v>279.45999999999998</c:v>
                </c:pt>
                <c:pt idx="792">
                  <c:v>279.45999999999998</c:v>
                </c:pt>
                <c:pt idx="793">
                  <c:v>279.14</c:v>
                </c:pt>
                <c:pt idx="794">
                  <c:v>278.85000000000002</c:v>
                </c:pt>
                <c:pt idx="795">
                  <c:v>278.55</c:v>
                </c:pt>
                <c:pt idx="796">
                  <c:v>278.25</c:v>
                </c:pt>
                <c:pt idx="797">
                  <c:v>277.94</c:v>
                </c:pt>
                <c:pt idx="798">
                  <c:v>277.94</c:v>
                </c:pt>
                <c:pt idx="799">
                  <c:v>277.68</c:v>
                </c:pt>
                <c:pt idx="800">
                  <c:v>277.38</c:v>
                </c:pt>
                <c:pt idx="801">
                  <c:v>277.06</c:v>
                </c:pt>
                <c:pt idx="802">
                  <c:v>276.79000000000002</c:v>
                </c:pt>
                <c:pt idx="803">
                  <c:v>276.5</c:v>
                </c:pt>
                <c:pt idx="804">
                  <c:v>276.2</c:v>
                </c:pt>
                <c:pt idx="805">
                  <c:v>276.2</c:v>
                </c:pt>
                <c:pt idx="806">
                  <c:v>275.86</c:v>
                </c:pt>
                <c:pt idx="807">
                  <c:v>275.58</c:v>
                </c:pt>
                <c:pt idx="808">
                  <c:v>275.31</c:v>
                </c:pt>
                <c:pt idx="809">
                  <c:v>275.02</c:v>
                </c:pt>
                <c:pt idx="810">
                  <c:v>274.73</c:v>
                </c:pt>
                <c:pt idx="811">
                  <c:v>274.44</c:v>
                </c:pt>
                <c:pt idx="812">
                  <c:v>274.44</c:v>
                </c:pt>
                <c:pt idx="813">
                  <c:v>274.11</c:v>
                </c:pt>
                <c:pt idx="814">
                  <c:v>273.82</c:v>
                </c:pt>
                <c:pt idx="815">
                  <c:v>273.52999999999997</c:v>
                </c:pt>
                <c:pt idx="816">
                  <c:v>273.27999999999997</c:v>
                </c:pt>
                <c:pt idx="817">
                  <c:v>272.99</c:v>
                </c:pt>
                <c:pt idx="818">
                  <c:v>272.99</c:v>
                </c:pt>
                <c:pt idx="819">
                  <c:v>272.69</c:v>
                </c:pt>
                <c:pt idx="820">
                  <c:v>272.39</c:v>
                </c:pt>
                <c:pt idx="821">
                  <c:v>272.11</c:v>
                </c:pt>
                <c:pt idx="822">
                  <c:v>271.83</c:v>
                </c:pt>
                <c:pt idx="823">
                  <c:v>271.51</c:v>
                </c:pt>
                <c:pt idx="824">
                  <c:v>271.25</c:v>
                </c:pt>
                <c:pt idx="825">
                  <c:v>271.25</c:v>
                </c:pt>
                <c:pt idx="826">
                  <c:v>270.97000000000003</c:v>
                </c:pt>
                <c:pt idx="827">
                  <c:v>270.67</c:v>
                </c:pt>
                <c:pt idx="828">
                  <c:v>270.36</c:v>
                </c:pt>
                <c:pt idx="829">
                  <c:v>270.11</c:v>
                </c:pt>
                <c:pt idx="830">
                  <c:v>269.82</c:v>
                </c:pt>
                <c:pt idx="831">
                  <c:v>269.55</c:v>
                </c:pt>
                <c:pt idx="832">
                  <c:v>269.55</c:v>
                </c:pt>
                <c:pt idx="833">
                  <c:v>269.20999999999998</c:v>
                </c:pt>
                <c:pt idx="834">
                  <c:v>268.92</c:v>
                </c:pt>
                <c:pt idx="835">
                  <c:v>268.63</c:v>
                </c:pt>
                <c:pt idx="836">
                  <c:v>268.39</c:v>
                </c:pt>
                <c:pt idx="837">
                  <c:v>268.10000000000002</c:v>
                </c:pt>
                <c:pt idx="838">
                  <c:v>268.10000000000002</c:v>
                </c:pt>
                <c:pt idx="839">
                  <c:v>267.83</c:v>
                </c:pt>
                <c:pt idx="840">
                  <c:v>267.51</c:v>
                </c:pt>
                <c:pt idx="841">
                  <c:v>267.23</c:v>
                </c:pt>
                <c:pt idx="842">
                  <c:v>266.95999999999998</c:v>
                </c:pt>
                <c:pt idx="843">
                  <c:v>266.7</c:v>
                </c:pt>
                <c:pt idx="844">
                  <c:v>266.39999999999998</c:v>
                </c:pt>
                <c:pt idx="845">
                  <c:v>266.39999999999998</c:v>
                </c:pt>
                <c:pt idx="846">
                  <c:v>266.12</c:v>
                </c:pt>
                <c:pt idx="847">
                  <c:v>265.82</c:v>
                </c:pt>
                <c:pt idx="848">
                  <c:v>265.57</c:v>
                </c:pt>
                <c:pt idx="849">
                  <c:v>265.27</c:v>
                </c:pt>
                <c:pt idx="850">
                  <c:v>265</c:v>
                </c:pt>
                <c:pt idx="851">
                  <c:v>264.72000000000003</c:v>
                </c:pt>
                <c:pt idx="852">
                  <c:v>264.72000000000003</c:v>
                </c:pt>
                <c:pt idx="853">
                  <c:v>264.41000000000003</c:v>
                </c:pt>
                <c:pt idx="854">
                  <c:v>264.16000000000003</c:v>
                </c:pt>
                <c:pt idx="855">
                  <c:v>263.85000000000002</c:v>
                </c:pt>
                <c:pt idx="856">
                  <c:v>263.58999999999997</c:v>
                </c:pt>
                <c:pt idx="857">
                  <c:v>263.33999999999997</c:v>
                </c:pt>
                <c:pt idx="858">
                  <c:v>263.33999999999997</c:v>
                </c:pt>
                <c:pt idx="859">
                  <c:v>263.04000000000002</c:v>
                </c:pt>
                <c:pt idx="860">
                  <c:v>262.76</c:v>
                </c:pt>
                <c:pt idx="861">
                  <c:v>262.47000000000003</c:v>
                </c:pt>
                <c:pt idx="862">
                  <c:v>262.19</c:v>
                </c:pt>
                <c:pt idx="863">
                  <c:v>261.93</c:v>
                </c:pt>
                <c:pt idx="864">
                  <c:v>261.64999999999998</c:v>
                </c:pt>
                <c:pt idx="865">
                  <c:v>261.64999999999998</c:v>
                </c:pt>
                <c:pt idx="866">
                  <c:v>261.38</c:v>
                </c:pt>
                <c:pt idx="867">
                  <c:v>261.06</c:v>
                </c:pt>
                <c:pt idx="868">
                  <c:v>260.8</c:v>
                </c:pt>
                <c:pt idx="869">
                  <c:v>260.55</c:v>
                </c:pt>
                <c:pt idx="870">
                  <c:v>260.27999999999997</c:v>
                </c:pt>
                <c:pt idx="871">
                  <c:v>259.99</c:v>
                </c:pt>
                <c:pt idx="872">
                  <c:v>259.99</c:v>
                </c:pt>
                <c:pt idx="873">
                  <c:v>259.69</c:v>
                </c:pt>
                <c:pt idx="874">
                  <c:v>259.45999999999998</c:v>
                </c:pt>
                <c:pt idx="875">
                  <c:v>259.17</c:v>
                </c:pt>
                <c:pt idx="876">
                  <c:v>258.89999999999998</c:v>
                </c:pt>
                <c:pt idx="877">
                  <c:v>258.62</c:v>
                </c:pt>
                <c:pt idx="878">
                  <c:v>258.62</c:v>
                </c:pt>
                <c:pt idx="879">
                  <c:v>258.36</c:v>
                </c:pt>
                <c:pt idx="880">
                  <c:v>258.07</c:v>
                </c:pt>
                <c:pt idx="881">
                  <c:v>257.8</c:v>
                </c:pt>
                <c:pt idx="882">
                  <c:v>257.52</c:v>
                </c:pt>
                <c:pt idx="883">
                  <c:v>257.26</c:v>
                </c:pt>
                <c:pt idx="884">
                  <c:v>256.98</c:v>
                </c:pt>
                <c:pt idx="885">
                  <c:v>256.98</c:v>
                </c:pt>
                <c:pt idx="886">
                  <c:v>256.70999999999998</c:v>
                </c:pt>
                <c:pt idx="887">
                  <c:v>256.42</c:v>
                </c:pt>
                <c:pt idx="888">
                  <c:v>256.18</c:v>
                </c:pt>
                <c:pt idx="889">
                  <c:v>255.92</c:v>
                </c:pt>
                <c:pt idx="890">
                  <c:v>255.64</c:v>
                </c:pt>
                <c:pt idx="891">
                  <c:v>255.37</c:v>
                </c:pt>
                <c:pt idx="892">
                  <c:v>255.37</c:v>
                </c:pt>
                <c:pt idx="893">
                  <c:v>255.08</c:v>
                </c:pt>
                <c:pt idx="894">
                  <c:v>254.85</c:v>
                </c:pt>
                <c:pt idx="895">
                  <c:v>254.57</c:v>
                </c:pt>
                <c:pt idx="896">
                  <c:v>254.28</c:v>
                </c:pt>
                <c:pt idx="897">
                  <c:v>254.02</c:v>
                </c:pt>
                <c:pt idx="898">
                  <c:v>254.02</c:v>
                </c:pt>
                <c:pt idx="899">
                  <c:v>253.77</c:v>
                </c:pt>
                <c:pt idx="900">
                  <c:v>253.46</c:v>
                </c:pt>
                <c:pt idx="901">
                  <c:v>253.19</c:v>
                </c:pt>
                <c:pt idx="902">
                  <c:v>252.96</c:v>
                </c:pt>
                <c:pt idx="903">
                  <c:v>252.66</c:v>
                </c:pt>
                <c:pt idx="904">
                  <c:v>252.4</c:v>
                </c:pt>
                <c:pt idx="905">
                  <c:v>252.4</c:v>
                </c:pt>
                <c:pt idx="906">
                  <c:v>252.14</c:v>
                </c:pt>
                <c:pt idx="907">
                  <c:v>251.86</c:v>
                </c:pt>
                <c:pt idx="908">
                  <c:v>251.61</c:v>
                </c:pt>
                <c:pt idx="909">
                  <c:v>251.35</c:v>
                </c:pt>
                <c:pt idx="910">
                  <c:v>251.09</c:v>
                </c:pt>
                <c:pt idx="911">
                  <c:v>251.09</c:v>
                </c:pt>
                <c:pt idx="912">
                  <c:v>250.8</c:v>
                </c:pt>
                <c:pt idx="913">
                  <c:v>250.54</c:v>
                </c:pt>
                <c:pt idx="914">
                  <c:v>250.28</c:v>
                </c:pt>
                <c:pt idx="915">
                  <c:v>249.99</c:v>
                </c:pt>
                <c:pt idx="916">
                  <c:v>249.72</c:v>
                </c:pt>
                <c:pt idx="917">
                  <c:v>249.48</c:v>
                </c:pt>
                <c:pt idx="918">
                  <c:v>249.48</c:v>
                </c:pt>
                <c:pt idx="919">
                  <c:v>249.21</c:v>
                </c:pt>
                <c:pt idx="920">
                  <c:v>248.93</c:v>
                </c:pt>
                <c:pt idx="921">
                  <c:v>248.7</c:v>
                </c:pt>
                <c:pt idx="922">
                  <c:v>248.43</c:v>
                </c:pt>
                <c:pt idx="923">
                  <c:v>248.19</c:v>
                </c:pt>
                <c:pt idx="924">
                  <c:v>248.19</c:v>
                </c:pt>
                <c:pt idx="925">
                  <c:v>247.88</c:v>
                </c:pt>
                <c:pt idx="926">
                  <c:v>247.65</c:v>
                </c:pt>
                <c:pt idx="927">
                  <c:v>247.38</c:v>
                </c:pt>
                <c:pt idx="928">
                  <c:v>247.13</c:v>
                </c:pt>
                <c:pt idx="929">
                  <c:v>246.83</c:v>
                </c:pt>
                <c:pt idx="930">
                  <c:v>246.6</c:v>
                </c:pt>
                <c:pt idx="931">
                  <c:v>246.6</c:v>
                </c:pt>
                <c:pt idx="932">
                  <c:v>246.34</c:v>
                </c:pt>
                <c:pt idx="933">
                  <c:v>246.07</c:v>
                </c:pt>
                <c:pt idx="934">
                  <c:v>245.79</c:v>
                </c:pt>
                <c:pt idx="935">
                  <c:v>245.56</c:v>
                </c:pt>
                <c:pt idx="936">
                  <c:v>245.3</c:v>
                </c:pt>
                <c:pt idx="937">
                  <c:v>245.3</c:v>
                </c:pt>
                <c:pt idx="938">
                  <c:v>245.01</c:v>
                </c:pt>
                <c:pt idx="939">
                  <c:v>244.79</c:v>
                </c:pt>
                <c:pt idx="940">
                  <c:v>244.53</c:v>
                </c:pt>
                <c:pt idx="941">
                  <c:v>244.26</c:v>
                </c:pt>
                <c:pt idx="942">
                  <c:v>243.97</c:v>
                </c:pt>
                <c:pt idx="943">
                  <c:v>243.76</c:v>
                </c:pt>
                <c:pt idx="944">
                  <c:v>243.76</c:v>
                </c:pt>
                <c:pt idx="945">
                  <c:v>243.47</c:v>
                </c:pt>
                <c:pt idx="946">
                  <c:v>243.26</c:v>
                </c:pt>
                <c:pt idx="947">
                  <c:v>242.98</c:v>
                </c:pt>
                <c:pt idx="948">
                  <c:v>242.7</c:v>
                </c:pt>
                <c:pt idx="949">
                  <c:v>242.49</c:v>
                </c:pt>
                <c:pt idx="950">
                  <c:v>242.49</c:v>
                </c:pt>
                <c:pt idx="951">
                  <c:v>242.22</c:v>
                </c:pt>
                <c:pt idx="952">
                  <c:v>241.93</c:v>
                </c:pt>
                <c:pt idx="953">
                  <c:v>241.7</c:v>
                </c:pt>
                <c:pt idx="954">
                  <c:v>241.44</c:v>
                </c:pt>
                <c:pt idx="955">
                  <c:v>241.15</c:v>
                </c:pt>
                <c:pt idx="956">
                  <c:v>240.94</c:v>
                </c:pt>
                <c:pt idx="957">
                  <c:v>240.94</c:v>
                </c:pt>
                <c:pt idx="958">
                  <c:v>240.65</c:v>
                </c:pt>
                <c:pt idx="959">
                  <c:v>240.44</c:v>
                </c:pt>
                <c:pt idx="960">
                  <c:v>240.18</c:v>
                </c:pt>
                <c:pt idx="961">
                  <c:v>239.93</c:v>
                </c:pt>
                <c:pt idx="962">
                  <c:v>239.67</c:v>
                </c:pt>
                <c:pt idx="963">
                  <c:v>239.67</c:v>
                </c:pt>
                <c:pt idx="964">
                  <c:v>239.42</c:v>
                </c:pt>
                <c:pt idx="965">
                  <c:v>239.15</c:v>
                </c:pt>
                <c:pt idx="966">
                  <c:v>238.92</c:v>
                </c:pt>
                <c:pt idx="967">
                  <c:v>238.64</c:v>
                </c:pt>
                <c:pt idx="968">
                  <c:v>238.39</c:v>
                </c:pt>
                <c:pt idx="969">
                  <c:v>238.13</c:v>
                </c:pt>
                <c:pt idx="970">
                  <c:v>238.13</c:v>
                </c:pt>
                <c:pt idx="971">
                  <c:v>237.91</c:v>
                </c:pt>
                <c:pt idx="972">
                  <c:v>237.66</c:v>
                </c:pt>
                <c:pt idx="973">
                  <c:v>237.41</c:v>
                </c:pt>
                <c:pt idx="974">
                  <c:v>237.12</c:v>
                </c:pt>
                <c:pt idx="975">
                  <c:v>236.9</c:v>
                </c:pt>
                <c:pt idx="976">
                  <c:v>236.62</c:v>
                </c:pt>
                <c:pt idx="977">
                  <c:v>236.62</c:v>
                </c:pt>
                <c:pt idx="978">
                  <c:v>236.42</c:v>
                </c:pt>
                <c:pt idx="979">
                  <c:v>236.12</c:v>
                </c:pt>
                <c:pt idx="980">
                  <c:v>235.89</c:v>
                </c:pt>
                <c:pt idx="981">
                  <c:v>235.61</c:v>
                </c:pt>
                <c:pt idx="982">
                  <c:v>235.41</c:v>
                </c:pt>
                <c:pt idx="983">
                  <c:v>235.41</c:v>
                </c:pt>
                <c:pt idx="984">
                  <c:v>235.15</c:v>
                </c:pt>
                <c:pt idx="985">
                  <c:v>234.88</c:v>
                </c:pt>
                <c:pt idx="986">
                  <c:v>234.66</c:v>
                </c:pt>
                <c:pt idx="987">
                  <c:v>234.37</c:v>
                </c:pt>
                <c:pt idx="988">
                  <c:v>234.15</c:v>
                </c:pt>
                <c:pt idx="989">
                  <c:v>233.92</c:v>
                </c:pt>
                <c:pt idx="990">
                  <c:v>233.92</c:v>
                </c:pt>
                <c:pt idx="991">
                  <c:v>233.66</c:v>
                </c:pt>
                <c:pt idx="992">
                  <c:v>233.41</c:v>
                </c:pt>
                <c:pt idx="993">
                  <c:v>233.17</c:v>
                </c:pt>
                <c:pt idx="994">
                  <c:v>232.94</c:v>
                </c:pt>
                <c:pt idx="995">
                  <c:v>232.68</c:v>
                </c:pt>
                <c:pt idx="996">
                  <c:v>232.68</c:v>
                </c:pt>
                <c:pt idx="997">
                  <c:v>232.45</c:v>
                </c:pt>
                <c:pt idx="998">
                  <c:v>232.15</c:v>
                </c:pt>
                <c:pt idx="999">
                  <c:v>231.95</c:v>
                </c:pt>
                <c:pt idx="1000">
                  <c:v>231.69</c:v>
                </c:pt>
                <c:pt idx="1001">
                  <c:v>231.44</c:v>
                </c:pt>
                <c:pt idx="1002">
                  <c:v>231.44</c:v>
                </c:pt>
                <c:pt idx="1003">
                  <c:v>231.21</c:v>
                </c:pt>
                <c:pt idx="1004">
                  <c:v>230.97</c:v>
                </c:pt>
                <c:pt idx="1005">
                  <c:v>230.72</c:v>
                </c:pt>
                <c:pt idx="1006">
                  <c:v>230.49</c:v>
                </c:pt>
                <c:pt idx="1007">
                  <c:v>230.25</c:v>
                </c:pt>
                <c:pt idx="1008">
                  <c:v>230</c:v>
                </c:pt>
                <c:pt idx="1009">
                  <c:v>230</c:v>
                </c:pt>
                <c:pt idx="1010">
                  <c:v>229.75</c:v>
                </c:pt>
                <c:pt idx="1011">
                  <c:v>229.5</c:v>
                </c:pt>
                <c:pt idx="1012">
                  <c:v>229.26</c:v>
                </c:pt>
                <c:pt idx="1013">
                  <c:v>229.03</c:v>
                </c:pt>
                <c:pt idx="1014">
                  <c:v>228.78</c:v>
                </c:pt>
                <c:pt idx="1015">
                  <c:v>228.54</c:v>
                </c:pt>
                <c:pt idx="1016">
                  <c:v>228.54</c:v>
                </c:pt>
                <c:pt idx="1017">
                  <c:v>228.3</c:v>
                </c:pt>
                <c:pt idx="1018">
                  <c:v>228.09</c:v>
                </c:pt>
                <c:pt idx="1019">
                  <c:v>227.83</c:v>
                </c:pt>
                <c:pt idx="1020">
                  <c:v>227.58</c:v>
                </c:pt>
                <c:pt idx="1021">
                  <c:v>227.34</c:v>
                </c:pt>
                <c:pt idx="1022">
                  <c:v>227.34</c:v>
                </c:pt>
                <c:pt idx="1023">
                  <c:v>227.12</c:v>
                </c:pt>
                <c:pt idx="1024">
                  <c:v>226.89</c:v>
                </c:pt>
                <c:pt idx="1025">
                  <c:v>226.62</c:v>
                </c:pt>
                <c:pt idx="1026">
                  <c:v>226.4</c:v>
                </c:pt>
                <c:pt idx="1027">
                  <c:v>226.14</c:v>
                </c:pt>
                <c:pt idx="1028">
                  <c:v>225.93</c:v>
                </c:pt>
                <c:pt idx="1029">
                  <c:v>225.93</c:v>
                </c:pt>
                <c:pt idx="1030">
                  <c:v>225.66</c:v>
                </c:pt>
                <c:pt idx="1031">
                  <c:v>225.47</c:v>
                </c:pt>
                <c:pt idx="1032">
                  <c:v>225.22</c:v>
                </c:pt>
                <c:pt idx="1033">
                  <c:v>225.01</c:v>
                </c:pt>
                <c:pt idx="1034">
                  <c:v>224.76</c:v>
                </c:pt>
                <c:pt idx="1035">
                  <c:v>224.76</c:v>
                </c:pt>
                <c:pt idx="1036">
                  <c:v>224.5</c:v>
                </c:pt>
                <c:pt idx="1037">
                  <c:v>224.29</c:v>
                </c:pt>
                <c:pt idx="1038">
                  <c:v>224.04</c:v>
                </c:pt>
                <c:pt idx="1039">
                  <c:v>223.79</c:v>
                </c:pt>
                <c:pt idx="1040">
                  <c:v>223.58</c:v>
                </c:pt>
                <c:pt idx="1041">
                  <c:v>223.33</c:v>
                </c:pt>
                <c:pt idx="1042">
                  <c:v>223.33</c:v>
                </c:pt>
                <c:pt idx="1043">
                  <c:v>223.11</c:v>
                </c:pt>
                <c:pt idx="1044">
                  <c:v>222.87</c:v>
                </c:pt>
                <c:pt idx="1045">
                  <c:v>222.64</c:v>
                </c:pt>
                <c:pt idx="1046">
                  <c:v>222.39</c:v>
                </c:pt>
                <c:pt idx="1047">
                  <c:v>222.19</c:v>
                </c:pt>
                <c:pt idx="1048">
                  <c:v>222.19</c:v>
                </c:pt>
                <c:pt idx="1049">
                  <c:v>221.93</c:v>
                </c:pt>
                <c:pt idx="1050">
                  <c:v>221.67</c:v>
                </c:pt>
                <c:pt idx="1051">
                  <c:v>221.47</c:v>
                </c:pt>
                <c:pt idx="1052">
                  <c:v>221.24</c:v>
                </c:pt>
                <c:pt idx="1053">
                  <c:v>221.02</c:v>
                </c:pt>
                <c:pt idx="1054">
                  <c:v>220.78</c:v>
                </c:pt>
                <c:pt idx="1055">
                  <c:v>220.78</c:v>
                </c:pt>
                <c:pt idx="1056">
                  <c:v>220.56</c:v>
                </c:pt>
                <c:pt idx="1057">
                  <c:v>220.3</c:v>
                </c:pt>
                <c:pt idx="1058">
                  <c:v>220.1</c:v>
                </c:pt>
                <c:pt idx="1059">
                  <c:v>219.86</c:v>
                </c:pt>
                <c:pt idx="1060">
                  <c:v>219.62</c:v>
                </c:pt>
                <c:pt idx="1061">
                  <c:v>219.62</c:v>
                </c:pt>
                <c:pt idx="1062">
                  <c:v>219.41</c:v>
                </c:pt>
                <c:pt idx="1063">
                  <c:v>219.17</c:v>
                </c:pt>
                <c:pt idx="1064">
                  <c:v>218.92</c:v>
                </c:pt>
                <c:pt idx="1065">
                  <c:v>218.72</c:v>
                </c:pt>
                <c:pt idx="1066">
                  <c:v>218.49</c:v>
                </c:pt>
                <c:pt idx="1067">
                  <c:v>218.25</c:v>
                </c:pt>
                <c:pt idx="1068">
                  <c:v>218.25</c:v>
                </c:pt>
                <c:pt idx="1069">
                  <c:v>218.02</c:v>
                </c:pt>
                <c:pt idx="1070">
                  <c:v>217.76</c:v>
                </c:pt>
                <c:pt idx="1071">
                  <c:v>217.58</c:v>
                </c:pt>
                <c:pt idx="1072">
                  <c:v>217.32</c:v>
                </c:pt>
                <c:pt idx="1073">
                  <c:v>217.08</c:v>
                </c:pt>
                <c:pt idx="1074">
                  <c:v>217.08</c:v>
                </c:pt>
                <c:pt idx="1075">
                  <c:v>216.88</c:v>
                </c:pt>
                <c:pt idx="1076">
                  <c:v>216.66</c:v>
                </c:pt>
                <c:pt idx="1077">
                  <c:v>216.41</c:v>
                </c:pt>
                <c:pt idx="1078">
                  <c:v>216.21</c:v>
                </c:pt>
                <c:pt idx="1079">
                  <c:v>215.96</c:v>
                </c:pt>
                <c:pt idx="1080">
                  <c:v>215.76</c:v>
                </c:pt>
                <c:pt idx="1081">
                  <c:v>215.76</c:v>
                </c:pt>
                <c:pt idx="1082">
                  <c:v>215.53</c:v>
                </c:pt>
                <c:pt idx="1083">
                  <c:v>215.28</c:v>
                </c:pt>
                <c:pt idx="1084">
                  <c:v>215.08</c:v>
                </c:pt>
                <c:pt idx="1085">
                  <c:v>214.84</c:v>
                </c:pt>
                <c:pt idx="1086">
                  <c:v>214.62</c:v>
                </c:pt>
                <c:pt idx="1087">
                  <c:v>214.62</c:v>
                </c:pt>
                <c:pt idx="1088">
                  <c:v>214.38</c:v>
                </c:pt>
                <c:pt idx="1089">
                  <c:v>214.19</c:v>
                </c:pt>
                <c:pt idx="1090">
                  <c:v>213.97</c:v>
                </c:pt>
                <c:pt idx="1091">
                  <c:v>213.75</c:v>
                </c:pt>
                <c:pt idx="1092">
                  <c:v>213.51</c:v>
                </c:pt>
                <c:pt idx="1093">
                  <c:v>213.25</c:v>
                </c:pt>
                <c:pt idx="1094">
                  <c:v>213.25</c:v>
                </c:pt>
                <c:pt idx="1095">
                  <c:v>213.08</c:v>
                </c:pt>
                <c:pt idx="1096">
                  <c:v>212.81</c:v>
                </c:pt>
                <c:pt idx="1097">
                  <c:v>212.61</c:v>
                </c:pt>
                <c:pt idx="1098">
                  <c:v>212.41</c:v>
                </c:pt>
                <c:pt idx="1099">
                  <c:v>212.17</c:v>
                </c:pt>
                <c:pt idx="1100">
                  <c:v>212.17</c:v>
                </c:pt>
                <c:pt idx="1101">
                  <c:v>211.9</c:v>
                </c:pt>
                <c:pt idx="1102">
                  <c:v>211.68</c:v>
                </c:pt>
                <c:pt idx="1103">
                  <c:v>211.5</c:v>
                </c:pt>
                <c:pt idx="1104">
                  <c:v>211.29</c:v>
                </c:pt>
                <c:pt idx="1105">
                  <c:v>211.07</c:v>
                </c:pt>
                <c:pt idx="1106">
                  <c:v>210.84</c:v>
                </c:pt>
                <c:pt idx="1107">
                  <c:v>210.84</c:v>
                </c:pt>
                <c:pt idx="1108">
                  <c:v>210.58</c:v>
                </c:pt>
                <c:pt idx="1109">
                  <c:v>210.41</c:v>
                </c:pt>
                <c:pt idx="1110">
                  <c:v>210.16</c:v>
                </c:pt>
                <c:pt idx="1111">
                  <c:v>209.96</c:v>
                </c:pt>
                <c:pt idx="1112">
                  <c:v>209.7</c:v>
                </c:pt>
                <c:pt idx="1113">
                  <c:v>209.7</c:v>
                </c:pt>
                <c:pt idx="1114">
                  <c:v>209.49</c:v>
                </c:pt>
                <c:pt idx="1115">
                  <c:v>209.29</c:v>
                </c:pt>
                <c:pt idx="1116">
                  <c:v>209.03</c:v>
                </c:pt>
                <c:pt idx="1117">
                  <c:v>208.86</c:v>
                </c:pt>
                <c:pt idx="1118">
                  <c:v>208.63</c:v>
                </c:pt>
                <c:pt idx="1119">
                  <c:v>208.42</c:v>
                </c:pt>
                <c:pt idx="1120">
                  <c:v>208.42</c:v>
                </c:pt>
                <c:pt idx="1121">
                  <c:v>208.19</c:v>
                </c:pt>
                <c:pt idx="1122">
                  <c:v>207.99</c:v>
                </c:pt>
                <c:pt idx="1123">
                  <c:v>207.77</c:v>
                </c:pt>
                <c:pt idx="1124">
                  <c:v>207.56</c:v>
                </c:pt>
                <c:pt idx="1125">
                  <c:v>207.31</c:v>
                </c:pt>
                <c:pt idx="1126">
                  <c:v>207.31</c:v>
                </c:pt>
                <c:pt idx="1127">
                  <c:v>207.11</c:v>
                </c:pt>
                <c:pt idx="1128">
                  <c:v>206.9</c:v>
                </c:pt>
                <c:pt idx="1129">
                  <c:v>206.71</c:v>
                </c:pt>
                <c:pt idx="1130">
                  <c:v>206.5</c:v>
                </c:pt>
                <c:pt idx="1131">
                  <c:v>206.24</c:v>
                </c:pt>
                <c:pt idx="1132">
                  <c:v>206.24</c:v>
                </c:pt>
                <c:pt idx="1133">
                  <c:v>206.04</c:v>
                </c:pt>
                <c:pt idx="1134">
                  <c:v>205.82</c:v>
                </c:pt>
                <c:pt idx="1135">
                  <c:v>205.59</c:v>
                </c:pt>
                <c:pt idx="1136">
                  <c:v>205.41</c:v>
                </c:pt>
                <c:pt idx="1137">
                  <c:v>205.17</c:v>
                </c:pt>
                <c:pt idx="1138">
                  <c:v>204.98</c:v>
                </c:pt>
                <c:pt idx="1139">
                  <c:v>204.98</c:v>
                </c:pt>
                <c:pt idx="1140">
                  <c:v>204.78</c:v>
                </c:pt>
                <c:pt idx="1141">
                  <c:v>204.55</c:v>
                </c:pt>
                <c:pt idx="1142">
                  <c:v>204.35</c:v>
                </c:pt>
                <c:pt idx="1143">
                  <c:v>204.13</c:v>
                </c:pt>
                <c:pt idx="1144">
                  <c:v>203.91</c:v>
                </c:pt>
                <c:pt idx="1145">
                  <c:v>203.91</c:v>
                </c:pt>
                <c:pt idx="1146">
                  <c:v>203.68</c:v>
                </c:pt>
                <c:pt idx="1147">
                  <c:v>203.49</c:v>
                </c:pt>
                <c:pt idx="1148">
                  <c:v>203.24</c:v>
                </c:pt>
                <c:pt idx="1149">
                  <c:v>203.03</c:v>
                </c:pt>
                <c:pt idx="1150">
                  <c:v>202.85</c:v>
                </c:pt>
                <c:pt idx="1151">
                  <c:v>202.64</c:v>
                </c:pt>
                <c:pt idx="1152">
                  <c:v>202.64</c:v>
                </c:pt>
                <c:pt idx="1153">
                  <c:v>202.41</c:v>
                </c:pt>
                <c:pt idx="1154">
                  <c:v>202.24</c:v>
                </c:pt>
                <c:pt idx="1155">
                  <c:v>201.99</c:v>
                </c:pt>
                <c:pt idx="1156">
                  <c:v>201.81</c:v>
                </c:pt>
                <c:pt idx="1157">
                  <c:v>201.6</c:v>
                </c:pt>
                <c:pt idx="1158">
                  <c:v>201.6</c:v>
                </c:pt>
                <c:pt idx="1159">
                  <c:v>201.33</c:v>
                </c:pt>
                <c:pt idx="1160">
                  <c:v>201.17</c:v>
                </c:pt>
                <c:pt idx="1161">
                  <c:v>200.95</c:v>
                </c:pt>
                <c:pt idx="1162">
                  <c:v>200.72</c:v>
                </c:pt>
                <c:pt idx="1163">
                  <c:v>200.55</c:v>
                </c:pt>
                <c:pt idx="1164">
                  <c:v>200.33</c:v>
                </c:pt>
                <c:pt idx="1165">
                  <c:v>200.33</c:v>
                </c:pt>
                <c:pt idx="1166">
                  <c:v>200.1</c:v>
                </c:pt>
                <c:pt idx="1167">
                  <c:v>199.93</c:v>
                </c:pt>
                <c:pt idx="1168">
                  <c:v>199.72</c:v>
                </c:pt>
                <c:pt idx="1169">
                  <c:v>199.52</c:v>
                </c:pt>
                <c:pt idx="1170">
                  <c:v>199.3</c:v>
                </c:pt>
                <c:pt idx="1171">
                  <c:v>199.3</c:v>
                </c:pt>
                <c:pt idx="1172">
                  <c:v>199.07</c:v>
                </c:pt>
                <c:pt idx="1173">
                  <c:v>198.87</c:v>
                </c:pt>
                <c:pt idx="1174">
                  <c:v>198.67</c:v>
                </c:pt>
                <c:pt idx="1175">
                  <c:v>198.47</c:v>
                </c:pt>
                <c:pt idx="1176">
                  <c:v>198.22</c:v>
                </c:pt>
                <c:pt idx="1177">
                  <c:v>198.06</c:v>
                </c:pt>
                <c:pt idx="1178">
                  <c:v>198.06</c:v>
                </c:pt>
                <c:pt idx="1179">
                  <c:v>197.82</c:v>
                </c:pt>
                <c:pt idx="1180">
                  <c:v>197.61</c:v>
                </c:pt>
                <c:pt idx="1181">
                  <c:v>197.45</c:v>
                </c:pt>
                <c:pt idx="1182">
                  <c:v>197.24</c:v>
                </c:pt>
                <c:pt idx="1183">
                  <c:v>197</c:v>
                </c:pt>
                <c:pt idx="1184">
                  <c:v>197</c:v>
                </c:pt>
                <c:pt idx="1185">
                  <c:v>196.82</c:v>
                </c:pt>
                <c:pt idx="1186">
                  <c:v>196.61</c:v>
                </c:pt>
                <c:pt idx="1187">
                  <c:v>196.41</c:v>
                </c:pt>
                <c:pt idx="1188">
                  <c:v>196.19</c:v>
                </c:pt>
                <c:pt idx="1189">
                  <c:v>195.99</c:v>
                </c:pt>
                <c:pt idx="1190">
                  <c:v>195.79</c:v>
                </c:pt>
                <c:pt idx="1191">
                  <c:v>195.79</c:v>
                </c:pt>
                <c:pt idx="1192">
                  <c:v>195.55</c:v>
                </c:pt>
                <c:pt idx="1193">
                  <c:v>195.38</c:v>
                </c:pt>
                <c:pt idx="1194">
                  <c:v>195.2</c:v>
                </c:pt>
                <c:pt idx="1195">
                  <c:v>194.97</c:v>
                </c:pt>
                <c:pt idx="1196">
                  <c:v>194.8</c:v>
                </c:pt>
                <c:pt idx="1197">
                  <c:v>194.8</c:v>
                </c:pt>
                <c:pt idx="1198">
                  <c:v>194.59</c:v>
                </c:pt>
                <c:pt idx="1199">
                  <c:v>194.37</c:v>
                </c:pt>
                <c:pt idx="1200">
                  <c:v>194.19</c:v>
                </c:pt>
                <c:pt idx="1201">
                  <c:v>193.93</c:v>
                </c:pt>
                <c:pt idx="1202">
                  <c:v>193.78</c:v>
                </c:pt>
                <c:pt idx="1203">
                  <c:v>193.56</c:v>
                </c:pt>
                <c:pt idx="1204">
                  <c:v>193.56</c:v>
                </c:pt>
                <c:pt idx="1205">
                  <c:v>193.38</c:v>
                </c:pt>
                <c:pt idx="1206">
                  <c:v>193.14</c:v>
                </c:pt>
                <c:pt idx="1207">
                  <c:v>193</c:v>
                </c:pt>
                <c:pt idx="1208">
                  <c:v>192.74</c:v>
                </c:pt>
                <c:pt idx="1209">
                  <c:v>192.59</c:v>
                </c:pt>
                <c:pt idx="1210">
                  <c:v>192.59</c:v>
                </c:pt>
                <c:pt idx="1211">
                  <c:v>192.4</c:v>
                </c:pt>
                <c:pt idx="1212">
                  <c:v>192.16</c:v>
                </c:pt>
                <c:pt idx="1213">
                  <c:v>191.98</c:v>
                </c:pt>
                <c:pt idx="1214">
                  <c:v>191.8</c:v>
                </c:pt>
                <c:pt idx="1215">
                  <c:v>191.55</c:v>
                </c:pt>
                <c:pt idx="1216">
                  <c:v>191.37</c:v>
                </c:pt>
                <c:pt idx="1217">
                  <c:v>191.37</c:v>
                </c:pt>
                <c:pt idx="1218">
                  <c:v>191.14</c:v>
                </c:pt>
                <c:pt idx="1219">
                  <c:v>191</c:v>
                </c:pt>
                <c:pt idx="1220">
                  <c:v>190.76</c:v>
                </c:pt>
                <c:pt idx="1221">
                  <c:v>190.6</c:v>
                </c:pt>
                <c:pt idx="1222">
                  <c:v>190.37</c:v>
                </c:pt>
                <c:pt idx="1223">
                  <c:v>190.37</c:v>
                </c:pt>
                <c:pt idx="1224">
                  <c:v>190.19</c:v>
                </c:pt>
                <c:pt idx="1225">
                  <c:v>190</c:v>
                </c:pt>
                <c:pt idx="1226">
                  <c:v>189.8</c:v>
                </c:pt>
                <c:pt idx="1227">
                  <c:v>189.61</c:v>
                </c:pt>
                <c:pt idx="1228">
                  <c:v>189.39</c:v>
                </c:pt>
                <c:pt idx="1229">
                  <c:v>189.39</c:v>
                </c:pt>
                <c:pt idx="1230">
                  <c:v>189.24</c:v>
                </c:pt>
                <c:pt idx="1231">
                  <c:v>189</c:v>
                </c:pt>
                <c:pt idx="1232">
                  <c:v>188.81</c:v>
                </c:pt>
                <c:pt idx="1233">
                  <c:v>188.59</c:v>
                </c:pt>
                <c:pt idx="1234">
                  <c:v>188.42</c:v>
                </c:pt>
                <c:pt idx="1235">
                  <c:v>188.23</c:v>
                </c:pt>
                <c:pt idx="1236">
                  <c:v>188.23</c:v>
                </c:pt>
                <c:pt idx="1237">
                  <c:v>188.06</c:v>
                </c:pt>
                <c:pt idx="1238">
                  <c:v>187.85</c:v>
                </c:pt>
                <c:pt idx="1239">
                  <c:v>187.61</c:v>
                </c:pt>
                <c:pt idx="1240">
                  <c:v>187.42</c:v>
                </c:pt>
                <c:pt idx="1241">
                  <c:v>187.27</c:v>
                </c:pt>
                <c:pt idx="1242">
                  <c:v>187.27</c:v>
                </c:pt>
                <c:pt idx="1243">
                  <c:v>187.08</c:v>
                </c:pt>
                <c:pt idx="1244">
                  <c:v>186.86</c:v>
                </c:pt>
                <c:pt idx="1245">
                  <c:v>186.68</c:v>
                </c:pt>
                <c:pt idx="1246">
                  <c:v>186.47</c:v>
                </c:pt>
                <c:pt idx="1247">
                  <c:v>186.29</c:v>
                </c:pt>
                <c:pt idx="1248">
                  <c:v>186.08</c:v>
                </c:pt>
                <c:pt idx="1249">
                  <c:v>186.08</c:v>
                </c:pt>
                <c:pt idx="1250">
                  <c:v>185.92</c:v>
                </c:pt>
                <c:pt idx="1251">
                  <c:v>185.72</c:v>
                </c:pt>
                <c:pt idx="1252">
                  <c:v>185.53</c:v>
                </c:pt>
                <c:pt idx="1253">
                  <c:v>185.33</c:v>
                </c:pt>
                <c:pt idx="1254">
                  <c:v>185.14</c:v>
                </c:pt>
                <c:pt idx="1255">
                  <c:v>185.14</c:v>
                </c:pt>
                <c:pt idx="1256">
                  <c:v>184.94</c:v>
                </c:pt>
                <c:pt idx="1257">
                  <c:v>184.75</c:v>
                </c:pt>
                <c:pt idx="1258">
                  <c:v>184.56</c:v>
                </c:pt>
                <c:pt idx="1259">
                  <c:v>184.37</c:v>
                </c:pt>
                <c:pt idx="1260">
                  <c:v>184.2</c:v>
                </c:pt>
                <c:pt idx="1261">
                  <c:v>184.01</c:v>
                </c:pt>
                <c:pt idx="1262">
                  <c:v>184.01</c:v>
                </c:pt>
                <c:pt idx="1263">
                  <c:v>183.79</c:v>
                </c:pt>
                <c:pt idx="1264">
                  <c:v>183.58</c:v>
                </c:pt>
                <c:pt idx="1265">
                  <c:v>183.41</c:v>
                </c:pt>
                <c:pt idx="1266">
                  <c:v>183.24</c:v>
                </c:pt>
                <c:pt idx="1267">
                  <c:v>183.04</c:v>
                </c:pt>
                <c:pt idx="1268">
                  <c:v>183.04</c:v>
                </c:pt>
                <c:pt idx="1269">
                  <c:v>182.86</c:v>
                </c:pt>
                <c:pt idx="1270">
                  <c:v>182.69</c:v>
                </c:pt>
                <c:pt idx="1271">
                  <c:v>182.47</c:v>
                </c:pt>
                <c:pt idx="1272">
                  <c:v>182.3</c:v>
                </c:pt>
                <c:pt idx="1273">
                  <c:v>182.09</c:v>
                </c:pt>
                <c:pt idx="1274">
                  <c:v>181.9</c:v>
                </c:pt>
                <c:pt idx="1275">
                  <c:v>181.9</c:v>
                </c:pt>
                <c:pt idx="1276">
                  <c:v>181.72</c:v>
                </c:pt>
                <c:pt idx="1277">
                  <c:v>181.53</c:v>
                </c:pt>
                <c:pt idx="1278">
                  <c:v>181.35</c:v>
                </c:pt>
                <c:pt idx="1279">
                  <c:v>181.16</c:v>
                </c:pt>
                <c:pt idx="1280">
                  <c:v>180.97</c:v>
                </c:pt>
                <c:pt idx="1281">
                  <c:v>180.97</c:v>
                </c:pt>
                <c:pt idx="1282">
                  <c:v>180.81</c:v>
                </c:pt>
                <c:pt idx="1283">
                  <c:v>180.61</c:v>
                </c:pt>
                <c:pt idx="1284">
                  <c:v>180.42</c:v>
                </c:pt>
                <c:pt idx="1285">
                  <c:v>180.2</c:v>
                </c:pt>
                <c:pt idx="1286">
                  <c:v>180.06</c:v>
                </c:pt>
                <c:pt idx="1287">
                  <c:v>179.85</c:v>
                </c:pt>
                <c:pt idx="1288">
                  <c:v>179.85</c:v>
                </c:pt>
                <c:pt idx="1289">
                  <c:v>179.64</c:v>
                </c:pt>
                <c:pt idx="1290">
                  <c:v>179.5</c:v>
                </c:pt>
                <c:pt idx="1291">
                  <c:v>179.33</c:v>
                </c:pt>
                <c:pt idx="1292">
                  <c:v>179.13</c:v>
                </c:pt>
                <c:pt idx="1293">
                  <c:v>178.93</c:v>
                </c:pt>
                <c:pt idx="1294">
                  <c:v>178.93</c:v>
                </c:pt>
                <c:pt idx="1295">
                  <c:v>178.76</c:v>
                </c:pt>
                <c:pt idx="1296">
                  <c:v>178.57</c:v>
                </c:pt>
                <c:pt idx="1297">
                  <c:v>178.41</c:v>
                </c:pt>
                <c:pt idx="1298">
                  <c:v>178.17</c:v>
                </c:pt>
                <c:pt idx="1299">
                  <c:v>178.02</c:v>
                </c:pt>
                <c:pt idx="1300">
                  <c:v>177.84</c:v>
                </c:pt>
                <c:pt idx="1301">
                  <c:v>177.84</c:v>
                </c:pt>
                <c:pt idx="1302">
                  <c:v>177.63</c:v>
                </c:pt>
                <c:pt idx="1303">
                  <c:v>177.45</c:v>
                </c:pt>
                <c:pt idx="1304">
                  <c:v>177.27</c:v>
                </c:pt>
                <c:pt idx="1305">
                  <c:v>177.11</c:v>
                </c:pt>
                <c:pt idx="1306">
                  <c:v>176.92</c:v>
                </c:pt>
                <c:pt idx="1307">
                  <c:v>176.92</c:v>
                </c:pt>
                <c:pt idx="1308">
                  <c:v>176.74</c:v>
                </c:pt>
                <c:pt idx="1309">
                  <c:v>176.56</c:v>
                </c:pt>
                <c:pt idx="1310">
                  <c:v>176.37</c:v>
                </c:pt>
                <c:pt idx="1311">
                  <c:v>176.2</c:v>
                </c:pt>
                <c:pt idx="1312">
                  <c:v>176.02</c:v>
                </c:pt>
                <c:pt idx="1313">
                  <c:v>175.84</c:v>
                </c:pt>
                <c:pt idx="1314">
                  <c:v>175.84</c:v>
                </c:pt>
                <c:pt idx="1315">
                  <c:v>175.66</c:v>
                </c:pt>
                <c:pt idx="1316">
                  <c:v>175.46</c:v>
                </c:pt>
                <c:pt idx="1317">
                  <c:v>175.28</c:v>
                </c:pt>
                <c:pt idx="1318">
                  <c:v>175.11</c:v>
                </c:pt>
                <c:pt idx="1319">
                  <c:v>174.94</c:v>
                </c:pt>
                <c:pt idx="1320">
                  <c:v>174.94</c:v>
                </c:pt>
                <c:pt idx="1321">
                  <c:v>174.76</c:v>
                </c:pt>
                <c:pt idx="1322">
                  <c:v>174.56</c:v>
                </c:pt>
                <c:pt idx="1323">
                  <c:v>174.37</c:v>
                </c:pt>
                <c:pt idx="1324">
                  <c:v>174.23</c:v>
                </c:pt>
                <c:pt idx="1325">
                  <c:v>173.98</c:v>
                </c:pt>
                <c:pt idx="1326">
                  <c:v>173.98</c:v>
                </c:pt>
                <c:pt idx="1327">
                  <c:v>173.87</c:v>
                </c:pt>
                <c:pt idx="1328">
                  <c:v>173.66</c:v>
                </c:pt>
                <c:pt idx="1329">
                  <c:v>173.47</c:v>
                </c:pt>
                <c:pt idx="1330">
                  <c:v>173.32</c:v>
                </c:pt>
                <c:pt idx="1331">
                  <c:v>173.14</c:v>
                </c:pt>
                <c:pt idx="1332">
                  <c:v>172.95</c:v>
                </c:pt>
                <c:pt idx="1333">
                  <c:v>172.95</c:v>
                </c:pt>
                <c:pt idx="1334">
                  <c:v>172.78</c:v>
                </c:pt>
                <c:pt idx="1335">
                  <c:v>172.6</c:v>
                </c:pt>
                <c:pt idx="1336">
                  <c:v>172.42</c:v>
                </c:pt>
                <c:pt idx="1337">
                  <c:v>172.23</c:v>
                </c:pt>
                <c:pt idx="1338">
                  <c:v>172.06</c:v>
                </c:pt>
                <c:pt idx="1339">
                  <c:v>172.06</c:v>
                </c:pt>
                <c:pt idx="1340">
                  <c:v>171.9</c:v>
                </c:pt>
                <c:pt idx="1341">
                  <c:v>171.69</c:v>
                </c:pt>
                <c:pt idx="1342">
                  <c:v>171.53</c:v>
                </c:pt>
                <c:pt idx="1343">
                  <c:v>171.34</c:v>
                </c:pt>
                <c:pt idx="1344">
                  <c:v>171.16</c:v>
                </c:pt>
                <c:pt idx="1345">
                  <c:v>171.16</c:v>
                </c:pt>
                <c:pt idx="1346">
                  <c:v>171.01</c:v>
                </c:pt>
                <c:pt idx="1347">
                  <c:v>170.84</c:v>
                </c:pt>
                <c:pt idx="1348">
                  <c:v>170.64</c:v>
                </c:pt>
                <c:pt idx="1349">
                  <c:v>170.46</c:v>
                </c:pt>
                <c:pt idx="1350">
                  <c:v>170.27</c:v>
                </c:pt>
                <c:pt idx="1351">
                  <c:v>170.15</c:v>
                </c:pt>
                <c:pt idx="1352">
                  <c:v>170.15</c:v>
                </c:pt>
                <c:pt idx="1353">
                  <c:v>169.97</c:v>
                </c:pt>
                <c:pt idx="1354">
                  <c:v>169.75</c:v>
                </c:pt>
                <c:pt idx="1355">
                  <c:v>169.61</c:v>
                </c:pt>
                <c:pt idx="1356">
                  <c:v>169.45</c:v>
                </c:pt>
                <c:pt idx="1357">
                  <c:v>169.23</c:v>
                </c:pt>
                <c:pt idx="1358">
                  <c:v>169.23</c:v>
                </c:pt>
                <c:pt idx="1359">
                  <c:v>169.08</c:v>
                </c:pt>
                <c:pt idx="1360">
                  <c:v>168.91</c:v>
                </c:pt>
                <c:pt idx="1361">
                  <c:v>168.72</c:v>
                </c:pt>
                <c:pt idx="1362">
                  <c:v>168.57</c:v>
                </c:pt>
                <c:pt idx="1363">
                  <c:v>168.39</c:v>
                </c:pt>
                <c:pt idx="1364">
                  <c:v>168.2</c:v>
                </c:pt>
                <c:pt idx="1365">
                  <c:v>168.2</c:v>
                </c:pt>
                <c:pt idx="1366">
                  <c:v>168.01</c:v>
                </c:pt>
                <c:pt idx="1367">
                  <c:v>167.85</c:v>
                </c:pt>
                <c:pt idx="1368">
                  <c:v>167.71</c:v>
                </c:pt>
                <c:pt idx="1369">
                  <c:v>167.51</c:v>
                </c:pt>
                <c:pt idx="1370">
                  <c:v>167.38</c:v>
                </c:pt>
                <c:pt idx="1371">
                  <c:v>167.38</c:v>
                </c:pt>
                <c:pt idx="1372">
                  <c:v>167.22</c:v>
                </c:pt>
                <c:pt idx="1373">
                  <c:v>167.02</c:v>
                </c:pt>
                <c:pt idx="1374">
                  <c:v>166.86</c:v>
                </c:pt>
                <c:pt idx="1375">
                  <c:v>166.66</c:v>
                </c:pt>
                <c:pt idx="1376">
                  <c:v>166.51</c:v>
                </c:pt>
                <c:pt idx="1377">
                  <c:v>166.35</c:v>
                </c:pt>
                <c:pt idx="1378">
                  <c:v>166.35</c:v>
                </c:pt>
                <c:pt idx="1379">
                  <c:v>166.17</c:v>
                </c:pt>
                <c:pt idx="1380">
                  <c:v>165.97</c:v>
                </c:pt>
                <c:pt idx="1381">
                  <c:v>165.81</c:v>
                </c:pt>
                <c:pt idx="1382">
                  <c:v>165.63</c:v>
                </c:pt>
                <c:pt idx="1383">
                  <c:v>165.46</c:v>
                </c:pt>
                <c:pt idx="1384">
                  <c:v>165.46</c:v>
                </c:pt>
                <c:pt idx="1385">
                  <c:v>165.33</c:v>
                </c:pt>
                <c:pt idx="1386">
                  <c:v>165.12</c:v>
                </c:pt>
                <c:pt idx="1387">
                  <c:v>164.99</c:v>
                </c:pt>
                <c:pt idx="1388">
                  <c:v>164.8</c:v>
                </c:pt>
                <c:pt idx="1389">
                  <c:v>164.65</c:v>
                </c:pt>
                <c:pt idx="1390">
                  <c:v>164.5</c:v>
                </c:pt>
                <c:pt idx="1391">
                  <c:v>164.5</c:v>
                </c:pt>
                <c:pt idx="1392">
                  <c:v>164.3</c:v>
                </c:pt>
                <c:pt idx="1393">
                  <c:v>164.15</c:v>
                </c:pt>
                <c:pt idx="1394">
                  <c:v>163.99</c:v>
                </c:pt>
                <c:pt idx="1395">
                  <c:v>163.79</c:v>
                </c:pt>
                <c:pt idx="1396">
                  <c:v>163.65</c:v>
                </c:pt>
                <c:pt idx="1397">
                  <c:v>163.65</c:v>
                </c:pt>
                <c:pt idx="1398">
                  <c:v>163.46</c:v>
                </c:pt>
                <c:pt idx="1399">
                  <c:v>163.29</c:v>
                </c:pt>
                <c:pt idx="1400">
                  <c:v>163.12</c:v>
                </c:pt>
                <c:pt idx="1401">
                  <c:v>162.97999999999999</c:v>
                </c:pt>
                <c:pt idx="1402">
                  <c:v>162.82</c:v>
                </c:pt>
                <c:pt idx="1403">
                  <c:v>162.65</c:v>
                </c:pt>
                <c:pt idx="1404">
                  <c:v>162.65</c:v>
                </c:pt>
                <c:pt idx="1405">
                  <c:v>162.47999999999999</c:v>
                </c:pt>
                <c:pt idx="1406">
                  <c:v>162.29</c:v>
                </c:pt>
                <c:pt idx="1407">
                  <c:v>162.15</c:v>
                </c:pt>
                <c:pt idx="1408">
                  <c:v>161.97999999999999</c:v>
                </c:pt>
                <c:pt idx="1409">
                  <c:v>161.79</c:v>
                </c:pt>
                <c:pt idx="1410">
                  <c:v>161.79</c:v>
                </c:pt>
                <c:pt idx="1411">
                  <c:v>161.66</c:v>
                </c:pt>
                <c:pt idx="1412">
                  <c:v>161.49</c:v>
                </c:pt>
                <c:pt idx="1413">
                  <c:v>161.35</c:v>
                </c:pt>
                <c:pt idx="1414">
                  <c:v>161.12</c:v>
                </c:pt>
                <c:pt idx="1415">
                  <c:v>160.97</c:v>
                </c:pt>
                <c:pt idx="1416">
                  <c:v>160.85</c:v>
                </c:pt>
                <c:pt idx="1417">
                  <c:v>160.85</c:v>
                </c:pt>
                <c:pt idx="1418">
                  <c:v>160.69999999999999</c:v>
                </c:pt>
                <c:pt idx="1419">
                  <c:v>160.52000000000001</c:v>
                </c:pt>
                <c:pt idx="1420">
                  <c:v>160.36000000000001</c:v>
                </c:pt>
                <c:pt idx="1421">
                  <c:v>160.19</c:v>
                </c:pt>
                <c:pt idx="1422">
                  <c:v>160.03</c:v>
                </c:pt>
                <c:pt idx="1423">
                  <c:v>160.03</c:v>
                </c:pt>
                <c:pt idx="1424">
                  <c:v>159.82</c:v>
                </c:pt>
                <c:pt idx="1425">
                  <c:v>159.68</c:v>
                </c:pt>
                <c:pt idx="1426">
                  <c:v>159.5</c:v>
                </c:pt>
                <c:pt idx="1427">
                  <c:v>159.35</c:v>
                </c:pt>
                <c:pt idx="1428">
                  <c:v>159.22</c:v>
                </c:pt>
                <c:pt idx="1429">
                  <c:v>159.05000000000001</c:v>
                </c:pt>
                <c:pt idx="1430">
                  <c:v>159.05000000000001</c:v>
                </c:pt>
                <c:pt idx="1431">
                  <c:v>158.88</c:v>
                </c:pt>
                <c:pt idx="1432">
                  <c:v>158.69</c:v>
                </c:pt>
                <c:pt idx="1433">
                  <c:v>158.53</c:v>
                </c:pt>
                <c:pt idx="1434">
                  <c:v>158.36000000000001</c:v>
                </c:pt>
                <c:pt idx="1435">
                  <c:v>158.19</c:v>
                </c:pt>
                <c:pt idx="1436">
                  <c:v>158.19</c:v>
                </c:pt>
                <c:pt idx="1437">
                  <c:v>158.05000000000001</c:v>
                </c:pt>
                <c:pt idx="1438">
                  <c:v>157.87</c:v>
                </c:pt>
                <c:pt idx="1439">
                  <c:v>157.76</c:v>
                </c:pt>
                <c:pt idx="1440">
                  <c:v>157.59</c:v>
                </c:pt>
                <c:pt idx="1441">
                  <c:v>157.44</c:v>
                </c:pt>
                <c:pt idx="1442">
                  <c:v>157.29</c:v>
                </c:pt>
                <c:pt idx="1443">
                  <c:v>157.29</c:v>
                </c:pt>
                <c:pt idx="1444">
                  <c:v>157.13999999999999</c:v>
                </c:pt>
                <c:pt idx="1445">
                  <c:v>156.93</c:v>
                </c:pt>
                <c:pt idx="1446">
                  <c:v>156.80000000000001</c:v>
                </c:pt>
                <c:pt idx="1447">
                  <c:v>156.61000000000001</c:v>
                </c:pt>
                <c:pt idx="1448">
                  <c:v>156.44</c:v>
                </c:pt>
                <c:pt idx="1449">
                  <c:v>156.44</c:v>
                </c:pt>
                <c:pt idx="1450">
                  <c:v>156.33000000000001</c:v>
                </c:pt>
                <c:pt idx="1451">
                  <c:v>156.16999999999999</c:v>
                </c:pt>
                <c:pt idx="1452">
                  <c:v>155.97</c:v>
                </c:pt>
                <c:pt idx="1453">
                  <c:v>155.83000000000001</c:v>
                </c:pt>
                <c:pt idx="1454">
                  <c:v>155.66</c:v>
                </c:pt>
                <c:pt idx="1455">
                  <c:v>155.55000000000001</c:v>
                </c:pt>
                <c:pt idx="1456">
                  <c:v>155.55000000000001</c:v>
                </c:pt>
                <c:pt idx="1457">
                  <c:v>155.38</c:v>
                </c:pt>
                <c:pt idx="1458">
                  <c:v>155.22</c:v>
                </c:pt>
                <c:pt idx="1459">
                  <c:v>155.05000000000001</c:v>
                </c:pt>
                <c:pt idx="1460">
                  <c:v>154.91</c:v>
                </c:pt>
                <c:pt idx="1461">
                  <c:v>154.75</c:v>
                </c:pt>
                <c:pt idx="1462">
                  <c:v>154.75</c:v>
                </c:pt>
                <c:pt idx="1463">
                  <c:v>154.59</c:v>
                </c:pt>
                <c:pt idx="1464">
                  <c:v>154.43</c:v>
                </c:pt>
                <c:pt idx="1465">
                  <c:v>154.26</c:v>
                </c:pt>
                <c:pt idx="1466">
                  <c:v>154.1</c:v>
                </c:pt>
                <c:pt idx="1467">
                  <c:v>153.97</c:v>
                </c:pt>
                <c:pt idx="1468">
                  <c:v>153.82</c:v>
                </c:pt>
                <c:pt idx="1469">
                  <c:v>153.82</c:v>
                </c:pt>
                <c:pt idx="1470">
                  <c:v>153.63999999999999</c:v>
                </c:pt>
                <c:pt idx="1471">
                  <c:v>153.5</c:v>
                </c:pt>
                <c:pt idx="1472">
                  <c:v>153.29</c:v>
                </c:pt>
                <c:pt idx="1473">
                  <c:v>153.16999999999999</c:v>
                </c:pt>
                <c:pt idx="1474">
                  <c:v>153</c:v>
                </c:pt>
                <c:pt idx="1475">
                  <c:v>153</c:v>
                </c:pt>
                <c:pt idx="1476">
                  <c:v>152.84</c:v>
                </c:pt>
                <c:pt idx="1477">
                  <c:v>152.69999999999999</c:v>
                </c:pt>
                <c:pt idx="1478">
                  <c:v>152.54</c:v>
                </c:pt>
                <c:pt idx="1479">
                  <c:v>152.38999999999999</c:v>
                </c:pt>
                <c:pt idx="1480">
                  <c:v>152.22999999999999</c:v>
                </c:pt>
                <c:pt idx="1481">
                  <c:v>152.1</c:v>
                </c:pt>
                <c:pt idx="1482">
                  <c:v>152.1</c:v>
                </c:pt>
                <c:pt idx="1483">
                  <c:v>151.94</c:v>
                </c:pt>
                <c:pt idx="1484">
                  <c:v>151.77000000000001</c:v>
                </c:pt>
                <c:pt idx="1485">
                  <c:v>151.65</c:v>
                </c:pt>
                <c:pt idx="1486">
                  <c:v>151.49</c:v>
                </c:pt>
                <c:pt idx="1487">
                  <c:v>151.30000000000001</c:v>
                </c:pt>
                <c:pt idx="1488">
                  <c:v>151.30000000000001</c:v>
                </c:pt>
                <c:pt idx="1489">
                  <c:v>151.16</c:v>
                </c:pt>
                <c:pt idx="1490">
                  <c:v>151.03</c:v>
                </c:pt>
                <c:pt idx="1491">
                  <c:v>150.88999999999999</c:v>
                </c:pt>
                <c:pt idx="1492">
                  <c:v>150.69</c:v>
                </c:pt>
                <c:pt idx="1493">
                  <c:v>150.57</c:v>
                </c:pt>
                <c:pt idx="1494">
                  <c:v>150.43</c:v>
                </c:pt>
                <c:pt idx="1495">
                  <c:v>150.43</c:v>
                </c:pt>
                <c:pt idx="1496">
                  <c:v>150.22999999999999</c:v>
                </c:pt>
                <c:pt idx="1497">
                  <c:v>150.09</c:v>
                </c:pt>
                <c:pt idx="1498">
                  <c:v>149.94</c:v>
                </c:pt>
                <c:pt idx="1499">
                  <c:v>149.81</c:v>
                </c:pt>
                <c:pt idx="1500">
                  <c:v>149.65</c:v>
                </c:pt>
                <c:pt idx="1501">
                  <c:v>149.65</c:v>
                </c:pt>
                <c:pt idx="1502">
                  <c:v>149.47</c:v>
                </c:pt>
                <c:pt idx="1503">
                  <c:v>149.35</c:v>
                </c:pt>
                <c:pt idx="1504">
                  <c:v>149.19999999999999</c:v>
                </c:pt>
                <c:pt idx="1505">
                  <c:v>149.06</c:v>
                </c:pt>
                <c:pt idx="1506">
                  <c:v>148.87</c:v>
                </c:pt>
                <c:pt idx="1507">
                  <c:v>148.72999999999999</c:v>
                </c:pt>
                <c:pt idx="1508">
                  <c:v>148.72999999999999</c:v>
                </c:pt>
                <c:pt idx="1509">
                  <c:v>148.6</c:v>
                </c:pt>
                <c:pt idx="1510">
                  <c:v>148.41999999999999</c:v>
                </c:pt>
                <c:pt idx="1511">
                  <c:v>148.28</c:v>
                </c:pt>
                <c:pt idx="1512">
                  <c:v>148.15</c:v>
                </c:pt>
                <c:pt idx="1513">
                  <c:v>147.97</c:v>
                </c:pt>
                <c:pt idx="1514">
                  <c:v>147.97</c:v>
                </c:pt>
                <c:pt idx="1515">
                  <c:v>147.85</c:v>
                </c:pt>
                <c:pt idx="1516">
                  <c:v>147.72</c:v>
                </c:pt>
                <c:pt idx="1517">
                  <c:v>147.56</c:v>
                </c:pt>
                <c:pt idx="1518">
                  <c:v>147.41999999999999</c:v>
                </c:pt>
                <c:pt idx="1519">
                  <c:v>147.26</c:v>
                </c:pt>
                <c:pt idx="1520">
                  <c:v>147.09</c:v>
                </c:pt>
                <c:pt idx="1521">
                  <c:v>147.09</c:v>
                </c:pt>
                <c:pt idx="1522">
                  <c:v>146.97</c:v>
                </c:pt>
                <c:pt idx="1523">
                  <c:v>146.82</c:v>
                </c:pt>
                <c:pt idx="1524">
                  <c:v>146.63</c:v>
                </c:pt>
                <c:pt idx="1525">
                  <c:v>146.51</c:v>
                </c:pt>
                <c:pt idx="1526">
                  <c:v>146.35</c:v>
                </c:pt>
                <c:pt idx="1527">
                  <c:v>146.35</c:v>
                </c:pt>
                <c:pt idx="1528">
                  <c:v>146.24</c:v>
                </c:pt>
                <c:pt idx="1529">
                  <c:v>146.07</c:v>
                </c:pt>
                <c:pt idx="1530">
                  <c:v>145.9</c:v>
                </c:pt>
                <c:pt idx="1531">
                  <c:v>145.77000000000001</c:v>
                </c:pt>
                <c:pt idx="1532">
                  <c:v>145.63</c:v>
                </c:pt>
                <c:pt idx="1533">
                  <c:v>145.63</c:v>
                </c:pt>
                <c:pt idx="1534">
                  <c:v>145.44999999999999</c:v>
                </c:pt>
                <c:pt idx="1535">
                  <c:v>145.33000000000001</c:v>
                </c:pt>
                <c:pt idx="1536">
                  <c:v>145.16999999999999</c:v>
                </c:pt>
                <c:pt idx="1537">
                  <c:v>145.05000000000001</c:v>
                </c:pt>
                <c:pt idx="1538">
                  <c:v>144.93</c:v>
                </c:pt>
                <c:pt idx="1539">
                  <c:v>144.74</c:v>
                </c:pt>
                <c:pt idx="1540">
                  <c:v>144.74</c:v>
                </c:pt>
                <c:pt idx="1541">
                  <c:v>144.6</c:v>
                </c:pt>
                <c:pt idx="1542">
                  <c:v>144.41999999999999</c:v>
                </c:pt>
                <c:pt idx="1543">
                  <c:v>144.31</c:v>
                </c:pt>
                <c:pt idx="1544">
                  <c:v>144.16999999999999</c:v>
                </c:pt>
                <c:pt idx="1545">
                  <c:v>144.04</c:v>
                </c:pt>
                <c:pt idx="1546">
                  <c:v>144.04</c:v>
                </c:pt>
                <c:pt idx="1547">
                  <c:v>143.87</c:v>
                </c:pt>
                <c:pt idx="1548">
                  <c:v>143.75</c:v>
                </c:pt>
                <c:pt idx="1549">
                  <c:v>143.6</c:v>
                </c:pt>
                <c:pt idx="1550">
                  <c:v>143.44999999999999</c:v>
                </c:pt>
                <c:pt idx="1551">
                  <c:v>143.31</c:v>
                </c:pt>
                <c:pt idx="1552">
                  <c:v>143.16999999999999</c:v>
                </c:pt>
                <c:pt idx="1553">
                  <c:v>143.16999999999999</c:v>
                </c:pt>
                <c:pt idx="1554">
                  <c:v>142.97</c:v>
                </c:pt>
                <c:pt idx="1555">
                  <c:v>142.87</c:v>
                </c:pt>
                <c:pt idx="1556">
                  <c:v>142.69</c:v>
                </c:pt>
                <c:pt idx="1557">
                  <c:v>142.57</c:v>
                </c:pt>
                <c:pt idx="1558">
                  <c:v>142.41</c:v>
                </c:pt>
                <c:pt idx="1559">
                  <c:v>142.41</c:v>
                </c:pt>
                <c:pt idx="1560">
                  <c:v>142.28</c:v>
                </c:pt>
                <c:pt idx="1561">
                  <c:v>142.13999999999999</c:v>
                </c:pt>
                <c:pt idx="1562">
                  <c:v>141.97999999999999</c:v>
                </c:pt>
                <c:pt idx="1563">
                  <c:v>141.85</c:v>
                </c:pt>
                <c:pt idx="1564">
                  <c:v>141.72999999999999</c:v>
                </c:pt>
                <c:pt idx="1565">
                  <c:v>141.6</c:v>
                </c:pt>
                <c:pt idx="1566">
                  <c:v>141.6</c:v>
                </c:pt>
                <c:pt idx="1567">
                  <c:v>141.38999999999999</c:v>
                </c:pt>
                <c:pt idx="1568">
                  <c:v>141.31</c:v>
                </c:pt>
                <c:pt idx="1569">
                  <c:v>141.11000000000001</c:v>
                </c:pt>
                <c:pt idx="1570">
                  <c:v>141.02000000000001</c:v>
                </c:pt>
                <c:pt idx="1571">
                  <c:v>140.84</c:v>
                </c:pt>
                <c:pt idx="1572">
                  <c:v>140.84</c:v>
                </c:pt>
                <c:pt idx="1573">
                  <c:v>140.75</c:v>
                </c:pt>
                <c:pt idx="1574">
                  <c:v>140.63</c:v>
                </c:pt>
                <c:pt idx="1575">
                  <c:v>140.41999999999999</c:v>
                </c:pt>
                <c:pt idx="1576">
                  <c:v>140.31</c:v>
                </c:pt>
                <c:pt idx="1577">
                  <c:v>140.18</c:v>
                </c:pt>
                <c:pt idx="1578">
                  <c:v>140.02000000000001</c:v>
                </c:pt>
                <c:pt idx="1579">
                  <c:v>140.02000000000001</c:v>
                </c:pt>
                <c:pt idx="1580">
                  <c:v>139.87</c:v>
                </c:pt>
                <c:pt idx="1581">
                  <c:v>139.72</c:v>
                </c:pt>
                <c:pt idx="1582">
                  <c:v>139.6</c:v>
                </c:pt>
                <c:pt idx="1583">
                  <c:v>139.44</c:v>
                </c:pt>
                <c:pt idx="1584">
                  <c:v>139.33000000000001</c:v>
                </c:pt>
                <c:pt idx="1585">
                  <c:v>139.33000000000001</c:v>
                </c:pt>
                <c:pt idx="1586">
                  <c:v>139.18</c:v>
                </c:pt>
                <c:pt idx="1587">
                  <c:v>139.07</c:v>
                </c:pt>
                <c:pt idx="1588">
                  <c:v>138.88</c:v>
                </c:pt>
                <c:pt idx="1589">
                  <c:v>138.78</c:v>
                </c:pt>
                <c:pt idx="1590">
                  <c:v>138.63999999999999</c:v>
                </c:pt>
                <c:pt idx="1591">
                  <c:v>138.47</c:v>
                </c:pt>
                <c:pt idx="1592">
                  <c:v>138.47</c:v>
                </c:pt>
                <c:pt idx="1593">
                  <c:v>138.36000000000001</c:v>
                </c:pt>
                <c:pt idx="1594">
                  <c:v>138.19999999999999</c:v>
                </c:pt>
                <c:pt idx="1595">
                  <c:v>138.07</c:v>
                </c:pt>
                <c:pt idx="1596">
                  <c:v>137.93</c:v>
                </c:pt>
                <c:pt idx="1597">
                  <c:v>137.83000000000001</c:v>
                </c:pt>
                <c:pt idx="1598">
                  <c:v>137.83000000000001</c:v>
                </c:pt>
                <c:pt idx="1599">
                  <c:v>137.62</c:v>
                </c:pt>
                <c:pt idx="1600">
                  <c:v>137.53</c:v>
                </c:pt>
                <c:pt idx="1601">
                  <c:v>137.38</c:v>
                </c:pt>
                <c:pt idx="1602">
                  <c:v>137.22</c:v>
                </c:pt>
                <c:pt idx="1603">
                  <c:v>137.11000000000001</c:v>
                </c:pt>
                <c:pt idx="1604">
                  <c:v>136.97999999999999</c:v>
                </c:pt>
                <c:pt idx="1605">
                  <c:v>136.97999999999999</c:v>
                </c:pt>
                <c:pt idx="1606">
                  <c:v>136.83000000000001</c:v>
                </c:pt>
                <c:pt idx="1607">
                  <c:v>136.68</c:v>
                </c:pt>
                <c:pt idx="1608">
                  <c:v>136.56</c:v>
                </c:pt>
                <c:pt idx="1609">
                  <c:v>136.43</c:v>
                </c:pt>
                <c:pt idx="1610">
                  <c:v>136.29</c:v>
                </c:pt>
                <c:pt idx="1611">
                  <c:v>136.29</c:v>
                </c:pt>
                <c:pt idx="1612">
                  <c:v>136.15</c:v>
                </c:pt>
                <c:pt idx="1613">
                  <c:v>135.99</c:v>
                </c:pt>
                <c:pt idx="1614">
                  <c:v>135.84</c:v>
                </c:pt>
                <c:pt idx="1615">
                  <c:v>135.75</c:v>
                </c:pt>
                <c:pt idx="1616">
                  <c:v>135.6</c:v>
                </c:pt>
                <c:pt idx="1617">
                  <c:v>135.46</c:v>
                </c:pt>
                <c:pt idx="1618">
                  <c:v>135.46</c:v>
                </c:pt>
                <c:pt idx="1619">
                  <c:v>135.35</c:v>
                </c:pt>
                <c:pt idx="1620">
                  <c:v>135.19999999999999</c:v>
                </c:pt>
                <c:pt idx="1621">
                  <c:v>135.09</c:v>
                </c:pt>
                <c:pt idx="1622">
                  <c:v>134.93</c:v>
                </c:pt>
                <c:pt idx="1623">
                  <c:v>134.75</c:v>
                </c:pt>
                <c:pt idx="1624">
                  <c:v>134.75</c:v>
                </c:pt>
                <c:pt idx="1625">
                  <c:v>134.63</c:v>
                </c:pt>
                <c:pt idx="1626">
                  <c:v>134.53</c:v>
                </c:pt>
                <c:pt idx="1627">
                  <c:v>134.38</c:v>
                </c:pt>
                <c:pt idx="1628">
                  <c:v>134.25</c:v>
                </c:pt>
                <c:pt idx="1629">
                  <c:v>134.12</c:v>
                </c:pt>
                <c:pt idx="1630">
                  <c:v>133.96</c:v>
                </c:pt>
                <c:pt idx="1631">
                  <c:v>133.96</c:v>
                </c:pt>
                <c:pt idx="1632">
                  <c:v>133.85</c:v>
                </c:pt>
                <c:pt idx="1633">
                  <c:v>133.72</c:v>
                </c:pt>
                <c:pt idx="1634">
                  <c:v>133.57</c:v>
                </c:pt>
                <c:pt idx="1635">
                  <c:v>133.44</c:v>
                </c:pt>
                <c:pt idx="1636">
                  <c:v>133.31</c:v>
                </c:pt>
                <c:pt idx="1637">
                  <c:v>133.31</c:v>
                </c:pt>
                <c:pt idx="1638">
                  <c:v>133.16999999999999</c:v>
                </c:pt>
                <c:pt idx="1639">
                  <c:v>133.07</c:v>
                </c:pt>
                <c:pt idx="1640">
                  <c:v>132.9</c:v>
                </c:pt>
                <c:pt idx="1641">
                  <c:v>132.77000000000001</c:v>
                </c:pt>
                <c:pt idx="1642">
                  <c:v>132.66999999999999</c:v>
                </c:pt>
                <c:pt idx="1643">
                  <c:v>132.54</c:v>
                </c:pt>
                <c:pt idx="1644">
                  <c:v>132.54</c:v>
                </c:pt>
                <c:pt idx="1645">
                  <c:v>132.38</c:v>
                </c:pt>
                <c:pt idx="1646">
                  <c:v>132.26</c:v>
                </c:pt>
                <c:pt idx="1647">
                  <c:v>132.1</c:v>
                </c:pt>
                <c:pt idx="1648">
                  <c:v>132</c:v>
                </c:pt>
                <c:pt idx="1649">
                  <c:v>131.88</c:v>
                </c:pt>
                <c:pt idx="1650">
                  <c:v>131.88</c:v>
                </c:pt>
                <c:pt idx="1651">
                  <c:v>131.72</c:v>
                </c:pt>
                <c:pt idx="1652">
                  <c:v>131.56</c:v>
                </c:pt>
                <c:pt idx="1653">
                  <c:v>131.49</c:v>
                </c:pt>
                <c:pt idx="1654">
                  <c:v>131.32</c:v>
                </c:pt>
                <c:pt idx="1655">
                  <c:v>131.22999999999999</c:v>
                </c:pt>
                <c:pt idx="1656">
                  <c:v>131.09</c:v>
                </c:pt>
                <c:pt idx="1657">
                  <c:v>131.09</c:v>
                </c:pt>
                <c:pt idx="1658">
                  <c:v>130.97999999999999</c:v>
                </c:pt>
                <c:pt idx="1659">
                  <c:v>130.85</c:v>
                </c:pt>
                <c:pt idx="1660">
                  <c:v>130.66999999999999</c:v>
                </c:pt>
                <c:pt idx="1661">
                  <c:v>130.54</c:v>
                </c:pt>
                <c:pt idx="1662">
                  <c:v>130.44999999999999</c:v>
                </c:pt>
                <c:pt idx="1663">
                  <c:v>130.44999999999999</c:v>
                </c:pt>
                <c:pt idx="1664">
                  <c:v>130.31</c:v>
                </c:pt>
                <c:pt idx="1665">
                  <c:v>130.13999999999999</c:v>
                </c:pt>
                <c:pt idx="1666">
                  <c:v>130.01</c:v>
                </c:pt>
                <c:pt idx="1667">
                  <c:v>129.91</c:v>
                </c:pt>
                <c:pt idx="1668">
                  <c:v>129.75</c:v>
                </c:pt>
                <c:pt idx="1669">
                  <c:v>129.66</c:v>
                </c:pt>
                <c:pt idx="1670">
                  <c:v>129.66</c:v>
                </c:pt>
                <c:pt idx="1671">
                  <c:v>129.54</c:v>
                </c:pt>
                <c:pt idx="1672">
                  <c:v>129.38</c:v>
                </c:pt>
                <c:pt idx="1673">
                  <c:v>129.28</c:v>
                </c:pt>
                <c:pt idx="1674">
                  <c:v>129.16</c:v>
                </c:pt>
                <c:pt idx="1675">
                  <c:v>129</c:v>
                </c:pt>
                <c:pt idx="1676">
                  <c:v>129</c:v>
                </c:pt>
                <c:pt idx="1677">
                  <c:v>128.91</c:v>
                </c:pt>
                <c:pt idx="1678">
                  <c:v>128.78</c:v>
                </c:pt>
                <c:pt idx="1679">
                  <c:v>128.65</c:v>
                </c:pt>
                <c:pt idx="1680">
                  <c:v>128.52000000000001</c:v>
                </c:pt>
                <c:pt idx="1681">
                  <c:v>128.36000000000001</c:v>
                </c:pt>
                <c:pt idx="1682">
                  <c:v>128.36000000000001</c:v>
                </c:pt>
                <c:pt idx="1683">
                  <c:v>128.26</c:v>
                </c:pt>
                <c:pt idx="1684">
                  <c:v>128.11000000000001</c:v>
                </c:pt>
                <c:pt idx="1685">
                  <c:v>127.96</c:v>
                </c:pt>
                <c:pt idx="1686">
                  <c:v>127.87</c:v>
                </c:pt>
                <c:pt idx="1687">
                  <c:v>127.76</c:v>
                </c:pt>
                <c:pt idx="1688">
                  <c:v>127.63</c:v>
                </c:pt>
                <c:pt idx="1689">
                  <c:v>127.63</c:v>
                </c:pt>
                <c:pt idx="1690">
                  <c:v>127.46</c:v>
                </c:pt>
                <c:pt idx="1691">
                  <c:v>127.35</c:v>
                </c:pt>
                <c:pt idx="1692">
                  <c:v>127.24</c:v>
                </c:pt>
                <c:pt idx="1693">
                  <c:v>127.14</c:v>
                </c:pt>
                <c:pt idx="1694">
                  <c:v>127</c:v>
                </c:pt>
                <c:pt idx="1695">
                  <c:v>127</c:v>
                </c:pt>
                <c:pt idx="1696">
                  <c:v>126.86</c:v>
                </c:pt>
                <c:pt idx="1697">
                  <c:v>126.74</c:v>
                </c:pt>
                <c:pt idx="1698">
                  <c:v>126.6</c:v>
                </c:pt>
                <c:pt idx="1699">
                  <c:v>126.49</c:v>
                </c:pt>
                <c:pt idx="1700">
                  <c:v>126.36</c:v>
                </c:pt>
                <c:pt idx="1701">
                  <c:v>126.19</c:v>
                </c:pt>
                <c:pt idx="1702">
                  <c:v>126.19</c:v>
                </c:pt>
                <c:pt idx="1703">
                  <c:v>126.11</c:v>
                </c:pt>
                <c:pt idx="1704">
                  <c:v>125.99</c:v>
                </c:pt>
                <c:pt idx="1705">
                  <c:v>125.88</c:v>
                </c:pt>
                <c:pt idx="1706">
                  <c:v>125.74</c:v>
                </c:pt>
                <c:pt idx="1707">
                  <c:v>125.62</c:v>
                </c:pt>
                <c:pt idx="1708">
                  <c:v>125.62</c:v>
                </c:pt>
                <c:pt idx="1709">
                  <c:v>125.5</c:v>
                </c:pt>
                <c:pt idx="1710">
                  <c:v>125.38</c:v>
                </c:pt>
                <c:pt idx="1711">
                  <c:v>125.2</c:v>
                </c:pt>
                <c:pt idx="1712">
                  <c:v>125.12</c:v>
                </c:pt>
                <c:pt idx="1713">
                  <c:v>124.99</c:v>
                </c:pt>
                <c:pt idx="1714">
                  <c:v>124.87</c:v>
                </c:pt>
                <c:pt idx="1715">
                  <c:v>124.87</c:v>
                </c:pt>
                <c:pt idx="1716">
                  <c:v>124.74</c:v>
                </c:pt>
                <c:pt idx="1717">
                  <c:v>124.62</c:v>
                </c:pt>
                <c:pt idx="1718">
                  <c:v>124.47</c:v>
                </c:pt>
                <c:pt idx="1719">
                  <c:v>124.37</c:v>
                </c:pt>
                <c:pt idx="1720">
                  <c:v>124.25</c:v>
                </c:pt>
                <c:pt idx="1721">
                  <c:v>124.25</c:v>
                </c:pt>
                <c:pt idx="1722">
                  <c:v>124.15</c:v>
                </c:pt>
                <c:pt idx="1723">
                  <c:v>123.98</c:v>
                </c:pt>
                <c:pt idx="1724">
                  <c:v>123.92</c:v>
                </c:pt>
                <c:pt idx="1725">
                  <c:v>123.78</c:v>
                </c:pt>
                <c:pt idx="1726">
                  <c:v>123.62</c:v>
                </c:pt>
                <c:pt idx="1727">
                  <c:v>123.52</c:v>
                </c:pt>
                <c:pt idx="1728">
                  <c:v>123.52</c:v>
                </c:pt>
                <c:pt idx="1729">
                  <c:v>123.39</c:v>
                </c:pt>
                <c:pt idx="1730">
                  <c:v>123.27</c:v>
                </c:pt>
                <c:pt idx="1731">
                  <c:v>123.15</c:v>
                </c:pt>
                <c:pt idx="1732">
                  <c:v>123.06</c:v>
                </c:pt>
                <c:pt idx="1733">
                  <c:v>122.9</c:v>
                </c:pt>
                <c:pt idx="1734">
                  <c:v>122.9</c:v>
                </c:pt>
                <c:pt idx="1735">
                  <c:v>122.76</c:v>
                </c:pt>
                <c:pt idx="1736">
                  <c:v>122.68</c:v>
                </c:pt>
                <c:pt idx="1737">
                  <c:v>122.53</c:v>
                </c:pt>
                <c:pt idx="1738">
                  <c:v>122.39</c:v>
                </c:pt>
                <c:pt idx="1739">
                  <c:v>122.34</c:v>
                </c:pt>
                <c:pt idx="1740">
                  <c:v>122.18</c:v>
                </c:pt>
                <c:pt idx="1741">
                  <c:v>122.18</c:v>
                </c:pt>
                <c:pt idx="1742">
                  <c:v>122.05</c:v>
                </c:pt>
                <c:pt idx="1743">
                  <c:v>121.91</c:v>
                </c:pt>
                <c:pt idx="1744">
                  <c:v>121.83</c:v>
                </c:pt>
                <c:pt idx="1745">
                  <c:v>121.72</c:v>
                </c:pt>
                <c:pt idx="1746">
                  <c:v>121.58</c:v>
                </c:pt>
                <c:pt idx="1747">
                  <c:v>121.58</c:v>
                </c:pt>
                <c:pt idx="1748">
                  <c:v>121.46</c:v>
                </c:pt>
                <c:pt idx="1749">
                  <c:v>121.35</c:v>
                </c:pt>
                <c:pt idx="1750">
                  <c:v>121.24</c:v>
                </c:pt>
                <c:pt idx="1751">
                  <c:v>121.08</c:v>
                </c:pt>
                <c:pt idx="1752">
                  <c:v>120.97</c:v>
                </c:pt>
                <c:pt idx="1753">
                  <c:v>120.89</c:v>
                </c:pt>
                <c:pt idx="1754">
                  <c:v>120.89</c:v>
                </c:pt>
                <c:pt idx="1755">
                  <c:v>120.77</c:v>
                </c:pt>
                <c:pt idx="1756">
                  <c:v>120.61</c:v>
                </c:pt>
                <c:pt idx="1757">
                  <c:v>120.53</c:v>
                </c:pt>
                <c:pt idx="1758">
                  <c:v>120.39</c:v>
                </c:pt>
                <c:pt idx="1759">
                  <c:v>120.27</c:v>
                </c:pt>
                <c:pt idx="1760">
                  <c:v>120.19</c:v>
                </c:pt>
                <c:pt idx="1761">
                  <c:v>120.19</c:v>
                </c:pt>
                <c:pt idx="1762">
                  <c:v>120.05</c:v>
                </c:pt>
                <c:pt idx="1763">
                  <c:v>119.9</c:v>
                </c:pt>
                <c:pt idx="1764">
                  <c:v>119.81</c:v>
                </c:pt>
                <c:pt idx="1765">
                  <c:v>119.65</c:v>
                </c:pt>
                <c:pt idx="1766">
                  <c:v>119.57</c:v>
                </c:pt>
                <c:pt idx="1767">
                  <c:v>119.57</c:v>
                </c:pt>
                <c:pt idx="1768">
                  <c:v>119.46</c:v>
                </c:pt>
                <c:pt idx="1769">
                  <c:v>119.33</c:v>
                </c:pt>
                <c:pt idx="1770">
                  <c:v>119.22</c:v>
                </c:pt>
                <c:pt idx="1771">
                  <c:v>119.07</c:v>
                </c:pt>
                <c:pt idx="1772">
                  <c:v>118.99</c:v>
                </c:pt>
                <c:pt idx="1773">
                  <c:v>118.85</c:v>
                </c:pt>
                <c:pt idx="1774">
                  <c:v>118.85</c:v>
                </c:pt>
                <c:pt idx="1775">
                  <c:v>118.75</c:v>
                </c:pt>
                <c:pt idx="1776">
                  <c:v>118.64</c:v>
                </c:pt>
                <c:pt idx="1777">
                  <c:v>118.54</c:v>
                </c:pt>
                <c:pt idx="1778">
                  <c:v>118.44</c:v>
                </c:pt>
                <c:pt idx="1779">
                  <c:v>118.3</c:v>
                </c:pt>
                <c:pt idx="1780">
                  <c:v>118.3</c:v>
                </c:pt>
                <c:pt idx="1781">
                  <c:v>118.16</c:v>
                </c:pt>
                <c:pt idx="1782">
                  <c:v>118.08</c:v>
                </c:pt>
                <c:pt idx="1783">
                  <c:v>117.95</c:v>
                </c:pt>
                <c:pt idx="1784">
                  <c:v>117.84</c:v>
                </c:pt>
                <c:pt idx="1785">
                  <c:v>117.7</c:v>
                </c:pt>
                <c:pt idx="1786">
                  <c:v>117.57</c:v>
                </c:pt>
                <c:pt idx="1787">
                  <c:v>117.57</c:v>
                </c:pt>
                <c:pt idx="1788">
                  <c:v>117.48</c:v>
                </c:pt>
                <c:pt idx="1789">
                  <c:v>117.34</c:v>
                </c:pt>
                <c:pt idx="1790">
                  <c:v>117.27</c:v>
                </c:pt>
                <c:pt idx="1791">
                  <c:v>117.12</c:v>
                </c:pt>
                <c:pt idx="1792">
                  <c:v>116.99</c:v>
                </c:pt>
                <c:pt idx="1793">
                  <c:v>116.99</c:v>
                </c:pt>
                <c:pt idx="1794">
                  <c:v>116.93</c:v>
                </c:pt>
                <c:pt idx="1795">
                  <c:v>116.82</c:v>
                </c:pt>
                <c:pt idx="1796">
                  <c:v>116.68</c:v>
                </c:pt>
                <c:pt idx="1797">
                  <c:v>116.56</c:v>
                </c:pt>
                <c:pt idx="1798">
                  <c:v>116.43</c:v>
                </c:pt>
                <c:pt idx="1799">
                  <c:v>116.36</c:v>
                </c:pt>
                <c:pt idx="1800">
                  <c:v>116.36</c:v>
                </c:pt>
                <c:pt idx="1801">
                  <c:v>116.22</c:v>
                </c:pt>
                <c:pt idx="1802">
                  <c:v>116.13</c:v>
                </c:pt>
                <c:pt idx="1803">
                  <c:v>115.98</c:v>
                </c:pt>
                <c:pt idx="1804">
                  <c:v>115.84</c:v>
                </c:pt>
                <c:pt idx="1805">
                  <c:v>115.74</c:v>
                </c:pt>
                <c:pt idx="1806">
                  <c:v>115.74</c:v>
                </c:pt>
                <c:pt idx="1807">
                  <c:v>115.67</c:v>
                </c:pt>
                <c:pt idx="1808">
                  <c:v>115.52</c:v>
                </c:pt>
                <c:pt idx="1809">
                  <c:v>115.4</c:v>
                </c:pt>
                <c:pt idx="1810">
                  <c:v>115.34</c:v>
                </c:pt>
                <c:pt idx="1811">
                  <c:v>115.17</c:v>
                </c:pt>
                <c:pt idx="1812">
                  <c:v>115.09</c:v>
                </c:pt>
                <c:pt idx="1813">
                  <c:v>115.09</c:v>
                </c:pt>
                <c:pt idx="1814">
                  <c:v>115.02</c:v>
                </c:pt>
                <c:pt idx="1815">
                  <c:v>114.87</c:v>
                </c:pt>
                <c:pt idx="1816">
                  <c:v>114.77</c:v>
                </c:pt>
                <c:pt idx="1817">
                  <c:v>114.66</c:v>
                </c:pt>
                <c:pt idx="1818">
                  <c:v>114.54</c:v>
                </c:pt>
                <c:pt idx="1819">
                  <c:v>114.54</c:v>
                </c:pt>
                <c:pt idx="1820">
                  <c:v>114.45</c:v>
                </c:pt>
                <c:pt idx="1821">
                  <c:v>114.35</c:v>
                </c:pt>
                <c:pt idx="1822">
                  <c:v>114.21</c:v>
                </c:pt>
                <c:pt idx="1823">
                  <c:v>114.12</c:v>
                </c:pt>
                <c:pt idx="1824">
                  <c:v>114</c:v>
                </c:pt>
                <c:pt idx="1825">
                  <c:v>113.85</c:v>
                </c:pt>
                <c:pt idx="1826">
                  <c:v>113.85</c:v>
                </c:pt>
                <c:pt idx="1827">
                  <c:v>113.76</c:v>
                </c:pt>
                <c:pt idx="1828">
                  <c:v>113.65</c:v>
                </c:pt>
                <c:pt idx="1829">
                  <c:v>113.52</c:v>
                </c:pt>
                <c:pt idx="1830">
                  <c:v>113.46</c:v>
                </c:pt>
                <c:pt idx="1831">
                  <c:v>113.35</c:v>
                </c:pt>
                <c:pt idx="1832">
                  <c:v>113.16</c:v>
                </c:pt>
                <c:pt idx="1833">
                  <c:v>113.16</c:v>
                </c:pt>
                <c:pt idx="1834">
                  <c:v>113.1</c:v>
                </c:pt>
                <c:pt idx="1835">
                  <c:v>112.99</c:v>
                </c:pt>
                <c:pt idx="1836">
                  <c:v>112.89</c:v>
                </c:pt>
                <c:pt idx="1837">
                  <c:v>112.74</c:v>
                </c:pt>
                <c:pt idx="1838">
                  <c:v>112.68</c:v>
                </c:pt>
                <c:pt idx="1839">
                  <c:v>112.68</c:v>
                </c:pt>
                <c:pt idx="1840">
                  <c:v>112.57</c:v>
                </c:pt>
                <c:pt idx="1841">
                  <c:v>112.42</c:v>
                </c:pt>
                <c:pt idx="1842">
                  <c:v>112.35</c:v>
                </c:pt>
                <c:pt idx="1843">
                  <c:v>112.25</c:v>
                </c:pt>
                <c:pt idx="1844">
                  <c:v>112.09</c:v>
                </c:pt>
                <c:pt idx="1845">
                  <c:v>111.98</c:v>
                </c:pt>
                <c:pt idx="1846">
                  <c:v>111.98</c:v>
                </c:pt>
                <c:pt idx="1847">
                  <c:v>111.91</c:v>
                </c:pt>
                <c:pt idx="1848">
                  <c:v>111.81</c:v>
                </c:pt>
                <c:pt idx="1849">
                  <c:v>111.71</c:v>
                </c:pt>
                <c:pt idx="1850">
                  <c:v>111.58</c:v>
                </c:pt>
                <c:pt idx="1851">
                  <c:v>111.49</c:v>
                </c:pt>
                <c:pt idx="1852">
                  <c:v>111.49</c:v>
                </c:pt>
                <c:pt idx="1853">
                  <c:v>111.36</c:v>
                </c:pt>
                <c:pt idx="1854">
                  <c:v>111.27</c:v>
                </c:pt>
                <c:pt idx="1855">
                  <c:v>111.14</c:v>
                </c:pt>
                <c:pt idx="1856">
                  <c:v>111.03</c:v>
                </c:pt>
                <c:pt idx="1857">
                  <c:v>110.91</c:v>
                </c:pt>
                <c:pt idx="1858">
                  <c:v>110.84</c:v>
                </c:pt>
                <c:pt idx="1859">
                  <c:v>110.84</c:v>
                </c:pt>
                <c:pt idx="1860">
                  <c:v>110.74</c:v>
                </c:pt>
                <c:pt idx="1861">
                  <c:v>110.63</c:v>
                </c:pt>
                <c:pt idx="1862">
                  <c:v>110.47</c:v>
                </c:pt>
                <c:pt idx="1863">
                  <c:v>110.39</c:v>
                </c:pt>
                <c:pt idx="1864">
                  <c:v>110.28</c:v>
                </c:pt>
                <c:pt idx="1865">
                  <c:v>110.28</c:v>
                </c:pt>
                <c:pt idx="1866">
                  <c:v>110.2</c:v>
                </c:pt>
                <c:pt idx="1867">
                  <c:v>110.08</c:v>
                </c:pt>
                <c:pt idx="1868">
                  <c:v>109.97</c:v>
                </c:pt>
                <c:pt idx="1869">
                  <c:v>109.85</c:v>
                </c:pt>
                <c:pt idx="1870">
                  <c:v>109.75</c:v>
                </c:pt>
                <c:pt idx="1871">
                  <c:v>109.65</c:v>
                </c:pt>
                <c:pt idx="1872">
                  <c:v>109.65</c:v>
                </c:pt>
                <c:pt idx="1873">
                  <c:v>109.54</c:v>
                </c:pt>
                <c:pt idx="1874">
                  <c:v>109.41</c:v>
                </c:pt>
                <c:pt idx="1875">
                  <c:v>109.33</c:v>
                </c:pt>
                <c:pt idx="1876">
                  <c:v>109.19</c:v>
                </c:pt>
                <c:pt idx="1877">
                  <c:v>109.11</c:v>
                </c:pt>
                <c:pt idx="1878">
                  <c:v>109.11</c:v>
                </c:pt>
                <c:pt idx="1879">
                  <c:v>109.03</c:v>
                </c:pt>
                <c:pt idx="1880">
                  <c:v>108.93</c:v>
                </c:pt>
                <c:pt idx="1881">
                  <c:v>108.83</c:v>
                </c:pt>
                <c:pt idx="1882">
                  <c:v>108.72</c:v>
                </c:pt>
                <c:pt idx="1883">
                  <c:v>108.62</c:v>
                </c:pt>
                <c:pt idx="1884">
                  <c:v>108.48</c:v>
                </c:pt>
                <c:pt idx="1885">
                  <c:v>108.48</c:v>
                </c:pt>
                <c:pt idx="1886">
                  <c:v>108.41</c:v>
                </c:pt>
                <c:pt idx="1887">
                  <c:v>108.25</c:v>
                </c:pt>
                <c:pt idx="1888">
                  <c:v>108.17</c:v>
                </c:pt>
                <c:pt idx="1889">
                  <c:v>108.07</c:v>
                </c:pt>
                <c:pt idx="1890">
                  <c:v>107.94</c:v>
                </c:pt>
                <c:pt idx="1891">
                  <c:v>107.94</c:v>
                </c:pt>
                <c:pt idx="1892">
                  <c:v>107.85</c:v>
                </c:pt>
                <c:pt idx="1893">
                  <c:v>107.74</c:v>
                </c:pt>
                <c:pt idx="1894">
                  <c:v>107.62</c:v>
                </c:pt>
                <c:pt idx="1895">
                  <c:v>107.54</c:v>
                </c:pt>
                <c:pt idx="1896">
                  <c:v>107.4</c:v>
                </c:pt>
                <c:pt idx="1897">
                  <c:v>107.34</c:v>
                </c:pt>
                <c:pt idx="1898">
                  <c:v>107.34</c:v>
                </c:pt>
                <c:pt idx="1899">
                  <c:v>107.2</c:v>
                </c:pt>
                <c:pt idx="1900">
                  <c:v>107.13</c:v>
                </c:pt>
                <c:pt idx="1901">
                  <c:v>107.04</c:v>
                </c:pt>
                <c:pt idx="1902">
                  <c:v>106.96</c:v>
                </c:pt>
                <c:pt idx="1903">
                  <c:v>106.86</c:v>
                </c:pt>
                <c:pt idx="1904">
                  <c:v>106.86</c:v>
                </c:pt>
                <c:pt idx="1905">
                  <c:v>106.71</c:v>
                </c:pt>
                <c:pt idx="1906">
                  <c:v>106.58</c:v>
                </c:pt>
                <c:pt idx="1907">
                  <c:v>106.49</c:v>
                </c:pt>
                <c:pt idx="1908">
                  <c:v>106.45</c:v>
                </c:pt>
                <c:pt idx="1909">
                  <c:v>106.32</c:v>
                </c:pt>
                <c:pt idx="1910">
                  <c:v>106.21</c:v>
                </c:pt>
                <c:pt idx="1911">
                  <c:v>106.21</c:v>
                </c:pt>
                <c:pt idx="1912">
                  <c:v>106.1</c:v>
                </c:pt>
                <c:pt idx="1913">
                  <c:v>106.03</c:v>
                </c:pt>
                <c:pt idx="1914">
                  <c:v>105.9</c:v>
                </c:pt>
                <c:pt idx="1915">
                  <c:v>105.79</c:v>
                </c:pt>
                <c:pt idx="1916">
                  <c:v>105.69</c:v>
                </c:pt>
                <c:pt idx="1917">
                  <c:v>105.69</c:v>
                </c:pt>
                <c:pt idx="1918">
                  <c:v>105.58</c:v>
                </c:pt>
                <c:pt idx="1919">
                  <c:v>105.5</c:v>
                </c:pt>
                <c:pt idx="1920">
                  <c:v>105.42</c:v>
                </c:pt>
                <c:pt idx="1921">
                  <c:v>105.3</c:v>
                </c:pt>
                <c:pt idx="1922">
                  <c:v>105.18</c:v>
                </c:pt>
                <c:pt idx="1923">
                  <c:v>105.07</c:v>
                </c:pt>
                <c:pt idx="1924">
                  <c:v>105.07</c:v>
                </c:pt>
                <c:pt idx="1925">
                  <c:v>105</c:v>
                </c:pt>
                <c:pt idx="1926">
                  <c:v>104.89</c:v>
                </c:pt>
                <c:pt idx="1927">
                  <c:v>104.82</c:v>
                </c:pt>
                <c:pt idx="1928">
                  <c:v>104.7</c:v>
                </c:pt>
                <c:pt idx="1929">
                  <c:v>104.6</c:v>
                </c:pt>
                <c:pt idx="1930">
                  <c:v>104.53</c:v>
                </c:pt>
                <c:pt idx="1931">
                  <c:v>104.53</c:v>
                </c:pt>
                <c:pt idx="1932">
                  <c:v>104.39</c:v>
                </c:pt>
                <c:pt idx="1933">
                  <c:v>104.28</c:v>
                </c:pt>
                <c:pt idx="1934">
                  <c:v>104.2</c:v>
                </c:pt>
                <c:pt idx="1935">
                  <c:v>104.1</c:v>
                </c:pt>
                <c:pt idx="1936">
                  <c:v>103.99</c:v>
                </c:pt>
                <c:pt idx="1937">
                  <c:v>103.99</c:v>
                </c:pt>
                <c:pt idx="1938">
                  <c:v>103.87</c:v>
                </c:pt>
                <c:pt idx="1939">
                  <c:v>103.83</c:v>
                </c:pt>
                <c:pt idx="1940">
                  <c:v>103.72</c:v>
                </c:pt>
                <c:pt idx="1941">
                  <c:v>103.57</c:v>
                </c:pt>
                <c:pt idx="1942">
                  <c:v>103.5</c:v>
                </c:pt>
                <c:pt idx="1943">
                  <c:v>103.36</c:v>
                </c:pt>
                <c:pt idx="1944">
                  <c:v>103.36</c:v>
                </c:pt>
                <c:pt idx="1945">
                  <c:v>103.27</c:v>
                </c:pt>
                <c:pt idx="1946">
                  <c:v>103.19</c:v>
                </c:pt>
                <c:pt idx="1947">
                  <c:v>103.12</c:v>
                </c:pt>
                <c:pt idx="1948">
                  <c:v>102.99</c:v>
                </c:pt>
                <c:pt idx="1949">
                  <c:v>102.91</c:v>
                </c:pt>
                <c:pt idx="1950">
                  <c:v>102.91</c:v>
                </c:pt>
                <c:pt idx="1951">
                  <c:v>102.83</c:v>
                </c:pt>
                <c:pt idx="1952">
                  <c:v>102.71</c:v>
                </c:pt>
                <c:pt idx="1953">
                  <c:v>102.6</c:v>
                </c:pt>
                <c:pt idx="1954">
                  <c:v>102.51</c:v>
                </c:pt>
                <c:pt idx="1955">
                  <c:v>102.41</c:v>
                </c:pt>
                <c:pt idx="1956">
                  <c:v>102.3</c:v>
                </c:pt>
                <c:pt idx="1957">
                  <c:v>102.3</c:v>
                </c:pt>
                <c:pt idx="1958">
                  <c:v>102.2</c:v>
                </c:pt>
                <c:pt idx="1959">
                  <c:v>102.11</c:v>
                </c:pt>
                <c:pt idx="1960">
                  <c:v>102.04</c:v>
                </c:pt>
                <c:pt idx="1961">
                  <c:v>101.97</c:v>
                </c:pt>
                <c:pt idx="1962">
                  <c:v>101.86</c:v>
                </c:pt>
                <c:pt idx="1963">
                  <c:v>101.86</c:v>
                </c:pt>
                <c:pt idx="1964">
                  <c:v>101.74</c:v>
                </c:pt>
                <c:pt idx="1965">
                  <c:v>101.64</c:v>
                </c:pt>
                <c:pt idx="1966">
                  <c:v>101.57</c:v>
                </c:pt>
                <c:pt idx="1967">
                  <c:v>101.47</c:v>
                </c:pt>
                <c:pt idx="1968">
                  <c:v>101.36</c:v>
                </c:pt>
                <c:pt idx="1969">
                  <c:v>101.26</c:v>
                </c:pt>
                <c:pt idx="1970">
                  <c:v>101.26</c:v>
                </c:pt>
                <c:pt idx="1971">
                  <c:v>101.18</c:v>
                </c:pt>
                <c:pt idx="1972">
                  <c:v>101.1</c:v>
                </c:pt>
                <c:pt idx="1973">
                  <c:v>100.99</c:v>
                </c:pt>
                <c:pt idx="1974">
                  <c:v>100.86</c:v>
                </c:pt>
                <c:pt idx="1975">
                  <c:v>100.79</c:v>
                </c:pt>
                <c:pt idx="1976">
                  <c:v>100.79</c:v>
                </c:pt>
                <c:pt idx="1977">
                  <c:v>100.7</c:v>
                </c:pt>
                <c:pt idx="1978">
                  <c:v>100.57</c:v>
                </c:pt>
                <c:pt idx="1979">
                  <c:v>100.47</c:v>
                </c:pt>
                <c:pt idx="1980">
                  <c:v>100.42</c:v>
                </c:pt>
                <c:pt idx="1981">
                  <c:v>100.32</c:v>
                </c:pt>
                <c:pt idx="1982">
                  <c:v>100.22</c:v>
                </c:pt>
                <c:pt idx="1983">
                  <c:v>100.22</c:v>
                </c:pt>
                <c:pt idx="1984">
                  <c:v>100.09</c:v>
                </c:pt>
                <c:pt idx="1985">
                  <c:v>100.03</c:v>
                </c:pt>
                <c:pt idx="1986">
                  <c:v>99.93</c:v>
                </c:pt>
                <c:pt idx="1987">
                  <c:v>99.78</c:v>
                </c:pt>
                <c:pt idx="1988">
                  <c:v>99.75</c:v>
                </c:pt>
                <c:pt idx="1989">
                  <c:v>99.65</c:v>
                </c:pt>
                <c:pt idx="1990">
                  <c:v>99.65</c:v>
                </c:pt>
                <c:pt idx="1991">
                  <c:v>99.53</c:v>
                </c:pt>
                <c:pt idx="1992">
                  <c:v>99.46</c:v>
                </c:pt>
                <c:pt idx="1993">
                  <c:v>99.39</c:v>
                </c:pt>
                <c:pt idx="1994">
                  <c:v>99.29</c:v>
                </c:pt>
                <c:pt idx="1995">
                  <c:v>99.14</c:v>
                </c:pt>
                <c:pt idx="1996">
                  <c:v>99.14</c:v>
                </c:pt>
                <c:pt idx="1997">
                  <c:v>99.06</c:v>
                </c:pt>
                <c:pt idx="1998">
                  <c:v>98.95</c:v>
                </c:pt>
                <c:pt idx="1999">
                  <c:v>98.86</c:v>
                </c:pt>
                <c:pt idx="2000">
                  <c:v>98.75</c:v>
                </c:pt>
                <c:pt idx="2001">
                  <c:v>98.68</c:v>
                </c:pt>
                <c:pt idx="2002">
                  <c:v>98.64</c:v>
                </c:pt>
                <c:pt idx="2003">
                  <c:v>98.64</c:v>
                </c:pt>
                <c:pt idx="2004">
                  <c:v>98.54</c:v>
                </c:pt>
                <c:pt idx="2005">
                  <c:v>98.41</c:v>
                </c:pt>
                <c:pt idx="2006">
                  <c:v>98.36</c:v>
                </c:pt>
                <c:pt idx="2007">
                  <c:v>98.25</c:v>
                </c:pt>
                <c:pt idx="2008">
                  <c:v>98.12</c:v>
                </c:pt>
                <c:pt idx="2009">
                  <c:v>98.12</c:v>
                </c:pt>
                <c:pt idx="2010">
                  <c:v>98.05</c:v>
                </c:pt>
                <c:pt idx="2011">
                  <c:v>97.97</c:v>
                </c:pt>
                <c:pt idx="2012">
                  <c:v>97.83</c:v>
                </c:pt>
                <c:pt idx="2013">
                  <c:v>97.79</c:v>
                </c:pt>
                <c:pt idx="2014">
                  <c:v>97.7</c:v>
                </c:pt>
                <c:pt idx="2015">
                  <c:v>97.58</c:v>
                </c:pt>
                <c:pt idx="2016">
                  <c:v>97.58</c:v>
                </c:pt>
                <c:pt idx="2017">
                  <c:v>97.52</c:v>
                </c:pt>
                <c:pt idx="2018">
                  <c:v>97.41</c:v>
                </c:pt>
                <c:pt idx="2019">
                  <c:v>97.25</c:v>
                </c:pt>
                <c:pt idx="2020">
                  <c:v>97.17</c:v>
                </c:pt>
                <c:pt idx="2021">
                  <c:v>97.11</c:v>
                </c:pt>
                <c:pt idx="2022">
                  <c:v>97.11</c:v>
                </c:pt>
                <c:pt idx="2023">
                  <c:v>97.06</c:v>
                </c:pt>
                <c:pt idx="2024">
                  <c:v>96.97</c:v>
                </c:pt>
                <c:pt idx="2025">
                  <c:v>96.87</c:v>
                </c:pt>
                <c:pt idx="2026">
                  <c:v>96.75</c:v>
                </c:pt>
                <c:pt idx="2027">
                  <c:v>96.67</c:v>
                </c:pt>
                <c:pt idx="2028">
                  <c:v>96.6</c:v>
                </c:pt>
                <c:pt idx="2029">
                  <c:v>96.6</c:v>
                </c:pt>
                <c:pt idx="2030">
                  <c:v>96.48</c:v>
                </c:pt>
                <c:pt idx="2031">
                  <c:v>96.41</c:v>
                </c:pt>
                <c:pt idx="2032">
                  <c:v>96.33</c:v>
                </c:pt>
                <c:pt idx="2033">
                  <c:v>96.21</c:v>
                </c:pt>
                <c:pt idx="2034">
                  <c:v>96.11</c:v>
                </c:pt>
                <c:pt idx="2035">
                  <c:v>96.11</c:v>
                </c:pt>
                <c:pt idx="2036">
                  <c:v>96.01</c:v>
                </c:pt>
                <c:pt idx="2037">
                  <c:v>95.95</c:v>
                </c:pt>
                <c:pt idx="2038">
                  <c:v>95.88</c:v>
                </c:pt>
                <c:pt idx="2039">
                  <c:v>95.79</c:v>
                </c:pt>
                <c:pt idx="2040">
                  <c:v>95.69</c:v>
                </c:pt>
                <c:pt idx="2041">
                  <c:v>95.59</c:v>
                </c:pt>
                <c:pt idx="2042">
                  <c:v>95.59</c:v>
                </c:pt>
                <c:pt idx="2043">
                  <c:v>95.5</c:v>
                </c:pt>
                <c:pt idx="2044">
                  <c:v>95.4</c:v>
                </c:pt>
                <c:pt idx="2045">
                  <c:v>95.31</c:v>
                </c:pt>
                <c:pt idx="2046">
                  <c:v>95.25</c:v>
                </c:pt>
                <c:pt idx="2047">
                  <c:v>95.13</c:v>
                </c:pt>
                <c:pt idx="2048">
                  <c:v>95.05</c:v>
                </c:pt>
                <c:pt idx="2049">
                  <c:v>95.05</c:v>
                </c:pt>
                <c:pt idx="2050">
                  <c:v>94.94</c:v>
                </c:pt>
                <c:pt idx="2051">
                  <c:v>94.84</c:v>
                </c:pt>
                <c:pt idx="2052">
                  <c:v>94.81</c:v>
                </c:pt>
                <c:pt idx="2053">
                  <c:v>94.67</c:v>
                </c:pt>
                <c:pt idx="2054">
                  <c:v>94.63</c:v>
                </c:pt>
                <c:pt idx="2055">
                  <c:v>94.63</c:v>
                </c:pt>
                <c:pt idx="2056">
                  <c:v>94.54</c:v>
                </c:pt>
                <c:pt idx="2057">
                  <c:v>94.41</c:v>
                </c:pt>
                <c:pt idx="2058">
                  <c:v>94.32</c:v>
                </c:pt>
                <c:pt idx="2059">
                  <c:v>94.2</c:v>
                </c:pt>
                <c:pt idx="2060">
                  <c:v>94.17</c:v>
                </c:pt>
                <c:pt idx="2061">
                  <c:v>94.09</c:v>
                </c:pt>
                <c:pt idx="2062">
                  <c:v>94.09</c:v>
                </c:pt>
                <c:pt idx="2063">
                  <c:v>93.97</c:v>
                </c:pt>
                <c:pt idx="2064">
                  <c:v>93.89</c:v>
                </c:pt>
                <c:pt idx="2065">
                  <c:v>93.84</c:v>
                </c:pt>
                <c:pt idx="2066">
                  <c:v>93.76</c:v>
                </c:pt>
                <c:pt idx="2067">
                  <c:v>93.6</c:v>
                </c:pt>
                <c:pt idx="2068">
                  <c:v>93.6</c:v>
                </c:pt>
                <c:pt idx="2069">
                  <c:v>93.51</c:v>
                </c:pt>
                <c:pt idx="2070">
                  <c:v>93.46</c:v>
                </c:pt>
                <c:pt idx="2071">
                  <c:v>93.37</c:v>
                </c:pt>
                <c:pt idx="2072">
                  <c:v>93.24</c:v>
                </c:pt>
                <c:pt idx="2073">
                  <c:v>93.2</c:v>
                </c:pt>
                <c:pt idx="2074">
                  <c:v>93.14</c:v>
                </c:pt>
                <c:pt idx="2075">
                  <c:v>93.14</c:v>
                </c:pt>
                <c:pt idx="2076">
                  <c:v>93.04</c:v>
                </c:pt>
                <c:pt idx="2077">
                  <c:v>92.95</c:v>
                </c:pt>
                <c:pt idx="2078">
                  <c:v>92.87</c:v>
                </c:pt>
                <c:pt idx="2079">
                  <c:v>92.79</c:v>
                </c:pt>
                <c:pt idx="2080">
                  <c:v>92.67</c:v>
                </c:pt>
                <c:pt idx="2081">
                  <c:v>92.67</c:v>
                </c:pt>
                <c:pt idx="2082">
                  <c:v>92.57</c:v>
                </c:pt>
                <c:pt idx="2083">
                  <c:v>92.54</c:v>
                </c:pt>
                <c:pt idx="2084">
                  <c:v>92.44</c:v>
                </c:pt>
                <c:pt idx="2085">
                  <c:v>92.35</c:v>
                </c:pt>
                <c:pt idx="2086">
                  <c:v>92.28</c:v>
                </c:pt>
                <c:pt idx="2087">
                  <c:v>92.16</c:v>
                </c:pt>
                <c:pt idx="2088">
                  <c:v>92.16</c:v>
                </c:pt>
                <c:pt idx="2089">
                  <c:v>92.05</c:v>
                </c:pt>
                <c:pt idx="2090">
                  <c:v>91.98</c:v>
                </c:pt>
                <c:pt idx="2091">
                  <c:v>91.91</c:v>
                </c:pt>
                <c:pt idx="2092">
                  <c:v>91.8</c:v>
                </c:pt>
                <c:pt idx="2093">
                  <c:v>91.78</c:v>
                </c:pt>
                <c:pt idx="2094">
                  <c:v>91.78</c:v>
                </c:pt>
                <c:pt idx="2095">
                  <c:v>91.66</c:v>
                </c:pt>
                <c:pt idx="2096">
                  <c:v>91.57</c:v>
                </c:pt>
                <c:pt idx="2097">
                  <c:v>91.5</c:v>
                </c:pt>
                <c:pt idx="2098">
                  <c:v>91.38</c:v>
                </c:pt>
                <c:pt idx="2099">
                  <c:v>91.33</c:v>
                </c:pt>
                <c:pt idx="2100">
                  <c:v>91.23</c:v>
                </c:pt>
                <c:pt idx="2101">
                  <c:v>91.23</c:v>
                </c:pt>
                <c:pt idx="2102">
                  <c:v>91.11</c:v>
                </c:pt>
                <c:pt idx="2103">
                  <c:v>91.08</c:v>
                </c:pt>
                <c:pt idx="2104">
                  <c:v>90.99</c:v>
                </c:pt>
                <c:pt idx="2105">
                  <c:v>90.94</c:v>
                </c:pt>
                <c:pt idx="2106">
                  <c:v>90.79</c:v>
                </c:pt>
                <c:pt idx="2107">
                  <c:v>90.69</c:v>
                </c:pt>
                <c:pt idx="2108">
                  <c:v>90.69</c:v>
                </c:pt>
                <c:pt idx="2109">
                  <c:v>90.62</c:v>
                </c:pt>
                <c:pt idx="2110">
                  <c:v>90.59</c:v>
                </c:pt>
                <c:pt idx="2111">
                  <c:v>90.49</c:v>
                </c:pt>
                <c:pt idx="2112">
                  <c:v>90.35</c:v>
                </c:pt>
                <c:pt idx="2113">
                  <c:v>90.32</c:v>
                </c:pt>
                <c:pt idx="2114">
                  <c:v>90.32</c:v>
                </c:pt>
                <c:pt idx="2115">
                  <c:v>90.22</c:v>
                </c:pt>
                <c:pt idx="2116">
                  <c:v>90.15</c:v>
                </c:pt>
                <c:pt idx="2117">
                  <c:v>90.02</c:v>
                </c:pt>
                <c:pt idx="2118">
                  <c:v>89.94</c:v>
                </c:pt>
                <c:pt idx="2119">
                  <c:v>89.91</c:v>
                </c:pt>
                <c:pt idx="2120">
                  <c:v>89.83</c:v>
                </c:pt>
                <c:pt idx="2121">
                  <c:v>89.83</c:v>
                </c:pt>
                <c:pt idx="2122">
                  <c:v>89.73</c:v>
                </c:pt>
                <c:pt idx="2123">
                  <c:v>89.6</c:v>
                </c:pt>
                <c:pt idx="2124">
                  <c:v>89.55</c:v>
                </c:pt>
                <c:pt idx="2125">
                  <c:v>89.48</c:v>
                </c:pt>
                <c:pt idx="2126">
                  <c:v>89.38</c:v>
                </c:pt>
                <c:pt idx="2127">
                  <c:v>89.38</c:v>
                </c:pt>
                <c:pt idx="2128">
                  <c:v>89.28</c:v>
                </c:pt>
                <c:pt idx="2129">
                  <c:v>89.2</c:v>
                </c:pt>
                <c:pt idx="2130">
                  <c:v>89.15</c:v>
                </c:pt>
                <c:pt idx="2131">
                  <c:v>89.06</c:v>
                </c:pt>
                <c:pt idx="2132">
                  <c:v>88.95</c:v>
                </c:pt>
                <c:pt idx="2133">
                  <c:v>88.92</c:v>
                </c:pt>
                <c:pt idx="2134">
                  <c:v>88.92</c:v>
                </c:pt>
                <c:pt idx="2135">
                  <c:v>88.86</c:v>
                </c:pt>
                <c:pt idx="2136">
                  <c:v>88.71</c:v>
                </c:pt>
                <c:pt idx="2137">
                  <c:v>88.62</c:v>
                </c:pt>
                <c:pt idx="2138">
                  <c:v>88.55</c:v>
                </c:pt>
                <c:pt idx="2139">
                  <c:v>88.49</c:v>
                </c:pt>
                <c:pt idx="2140">
                  <c:v>88.49</c:v>
                </c:pt>
                <c:pt idx="2141">
                  <c:v>88.41</c:v>
                </c:pt>
                <c:pt idx="2142">
                  <c:v>88.32</c:v>
                </c:pt>
                <c:pt idx="2143">
                  <c:v>88.24</c:v>
                </c:pt>
                <c:pt idx="2144">
                  <c:v>88.15</c:v>
                </c:pt>
                <c:pt idx="2145">
                  <c:v>88.07</c:v>
                </c:pt>
                <c:pt idx="2146">
                  <c:v>88</c:v>
                </c:pt>
                <c:pt idx="2147">
                  <c:v>88</c:v>
                </c:pt>
                <c:pt idx="2148">
                  <c:v>87.92</c:v>
                </c:pt>
                <c:pt idx="2149">
                  <c:v>87.83</c:v>
                </c:pt>
                <c:pt idx="2150">
                  <c:v>87.78</c:v>
                </c:pt>
                <c:pt idx="2151">
                  <c:v>87.7</c:v>
                </c:pt>
                <c:pt idx="2152">
                  <c:v>87.64</c:v>
                </c:pt>
                <c:pt idx="2153">
                  <c:v>87.64</c:v>
                </c:pt>
                <c:pt idx="2154">
                  <c:v>87.53</c:v>
                </c:pt>
                <c:pt idx="2155">
                  <c:v>87.45</c:v>
                </c:pt>
                <c:pt idx="2156">
                  <c:v>87.33</c:v>
                </c:pt>
                <c:pt idx="2157">
                  <c:v>87.26</c:v>
                </c:pt>
                <c:pt idx="2158">
                  <c:v>87.21</c:v>
                </c:pt>
                <c:pt idx="2159">
                  <c:v>87.08</c:v>
                </c:pt>
                <c:pt idx="2160">
                  <c:v>87.08</c:v>
                </c:pt>
                <c:pt idx="2161">
                  <c:v>87.03</c:v>
                </c:pt>
                <c:pt idx="2162">
                  <c:v>86.92</c:v>
                </c:pt>
                <c:pt idx="2163">
                  <c:v>86.89</c:v>
                </c:pt>
                <c:pt idx="2164">
                  <c:v>86.8</c:v>
                </c:pt>
                <c:pt idx="2165">
                  <c:v>86.72</c:v>
                </c:pt>
                <c:pt idx="2166">
                  <c:v>86.66</c:v>
                </c:pt>
                <c:pt idx="2167">
                  <c:v>86.66</c:v>
                </c:pt>
                <c:pt idx="2168">
                  <c:v>86.53</c:v>
                </c:pt>
                <c:pt idx="2169">
                  <c:v>86.5</c:v>
                </c:pt>
                <c:pt idx="2170">
                  <c:v>86.4</c:v>
                </c:pt>
                <c:pt idx="2171">
                  <c:v>86.27</c:v>
                </c:pt>
                <c:pt idx="2172">
                  <c:v>86.23</c:v>
                </c:pt>
                <c:pt idx="2173">
                  <c:v>86.23</c:v>
                </c:pt>
                <c:pt idx="2174">
                  <c:v>86.17</c:v>
                </c:pt>
                <c:pt idx="2175">
                  <c:v>86.08</c:v>
                </c:pt>
                <c:pt idx="2176">
                  <c:v>86.02</c:v>
                </c:pt>
                <c:pt idx="2177">
                  <c:v>85.89</c:v>
                </c:pt>
                <c:pt idx="2178">
                  <c:v>85.85</c:v>
                </c:pt>
                <c:pt idx="2179">
                  <c:v>85.79</c:v>
                </c:pt>
                <c:pt idx="2180">
                  <c:v>85.79</c:v>
                </c:pt>
                <c:pt idx="2181">
                  <c:v>85.7</c:v>
                </c:pt>
                <c:pt idx="2182">
                  <c:v>85.63</c:v>
                </c:pt>
                <c:pt idx="2183">
                  <c:v>85.51</c:v>
                </c:pt>
                <c:pt idx="2184">
                  <c:v>85.43</c:v>
                </c:pt>
                <c:pt idx="2185">
                  <c:v>85.36</c:v>
                </c:pt>
                <c:pt idx="2186">
                  <c:v>85.36</c:v>
                </c:pt>
                <c:pt idx="2187">
                  <c:v>85.31</c:v>
                </c:pt>
                <c:pt idx="2188">
                  <c:v>85.25</c:v>
                </c:pt>
                <c:pt idx="2189">
                  <c:v>85.16</c:v>
                </c:pt>
                <c:pt idx="2190">
                  <c:v>85.04</c:v>
                </c:pt>
                <c:pt idx="2191">
                  <c:v>85.01</c:v>
                </c:pt>
                <c:pt idx="2192">
                  <c:v>84.93</c:v>
                </c:pt>
                <c:pt idx="2193">
                  <c:v>84.93</c:v>
                </c:pt>
                <c:pt idx="2194">
                  <c:v>84.82</c:v>
                </c:pt>
                <c:pt idx="2195">
                  <c:v>84.76</c:v>
                </c:pt>
                <c:pt idx="2196">
                  <c:v>84.68</c:v>
                </c:pt>
                <c:pt idx="2197">
                  <c:v>84.58</c:v>
                </c:pt>
                <c:pt idx="2198">
                  <c:v>84.5</c:v>
                </c:pt>
                <c:pt idx="2199">
                  <c:v>84.5</c:v>
                </c:pt>
                <c:pt idx="2200">
                  <c:v>84.45</c:v>
                </c:pt>
                <c:pt idx="2201">
                  <c:v>84.39</c:v>
                </c:pt>
                <c:pt idx="2202">
                  <c:v>84.33</c:v>
                </c:pt>
                <c:pt idx="2203">
                  <c:v>84.19</c:v>
                </c:pt>
                <c:pt idx="2204">
                  <c:v>84.11</c:v>
                </c:pt>
                <c:pt idx="2205">
                  <c:v>84.06</c:v>
                </c:pt>
                <c:pt idx="2206">
                  <c:v>84.06</c:v>
                </c:pt>
                <c:pt idx="2207">
                  <c:v>84.01</c:v>
                </c:pt>
                <c:pt idx="2208">
                  <c:v>83.94</c:v>
                </c:pt>
                <c:pt idx="2209">
                  <c:v>83.87</c:v>
                </c:pt>
                <c:pt idx="2210">
                  <c:v>83.76</c:v>
                </c:pt>
                <c:pt idx="2211">
                  <c:v>83.65</c:v>
                </c:pt>
                <c:pt idx="2212">
                  <c:v>83.63</c:v>
                </c:pt>
                <c:pt idx="2213">
                  <c:v>83.63</c:v>
                </c:pt>
                <c:pt idx="2214">
                  <c:v>83.51</c:v>
                </c:pt>
                <c:pt idx="2215">
                  <c:v>83.43</c:v>
                </c:pt>
                <c:pt idx="2216">
                  <c:v>83.37</c:v>
                </c:pt>
                <c:pt idx="2217">
                  <c:v>83.33</c:v>
                </c:pt>
                <c:pt idx="2218">
                  <c:v>83.24</c:v>
                </c:pt>
                <c:pt idx="2219">
                  <c:v>83.24</c:v>
                </c:pt>
                <c:pt idx="2220">
                  <c:v>83.14</c:v>
                </c:pt>
                <c:pt idx="2221">
                  <c:v>83.11</c:v>
                </c:pt>
                <c:pt idx="2222">
                  <c:v>83.01</c:v>
                </c:pt>
                <c:pt idx="2223">
                  <c:v>82.95</c:v>
                </c:pt>
                <c:pt idx="2224">
                  <c:v>82.87</c:v>
                </c:pt>
                <c:pt idx="2225">
                  <c:v>82.75</c:v>
                </c:pt>
                <c:pt idx="2226">
                  <c:v>82.75</c:v>
                </c:pt>
                <c:pt idx="2227">
                  <c:v>82.71</c:v>
                </c:pt>
                <c:pt idx="2228">
                  <c:v>82.65</c:v>
                </c:pt>
                <c:pt idx="2229">
                  <c:v>82.56</c:v>
                </c:pt>
                <c:pt idx="2230">
                  <c:v>82.44</c:v>
                </c:pt>
                <c:pt idx="2231">
                  <c:v>82.42</c:v>
                </c:pt>
                <c:pt idx="2232">
                  <c:v>82.42</c:v>
                </c:pt>
                <c:pt idx="2233">
                  <c:v>82.35</c:v>
                </c:pt>
                <c:pt idx="2234">
                  <c:v>82.23</c:v>
                </c:pt>
                <c:pt idx="2235">
                  <c:v>82.15</c:v>
                </c:pt>
                <c:pt idx="2236">
                  <c:v>82.11</c:v>
                </c:pt>
                <c:pt idx="2237">
                  <c:v>82.01</c:v>
                </c:pt>
                <c:pt idx="2238">
                  <c:v>81.98</c:v>
                </c:pt>
                <c:pt idx="2239">
                  <c:v>81.98</c:v>
                </c:pt>
                <c:pt idx="2240">
                  <c:v>81.89</c:v>
                </c:pt>
                <c:pt idx="2241">
                  <c:v>81.81</c:v>
                </c:pt>
                <c:pt idx="2242">
                  <c:v>81.760000000000005</c:v>
                </c:pt>
                <c:pt idx="2243">
                  <c:v>81.69</c:v>
                </c:pt>
                <c:pt idx="2244">
                  <c:v>81.59</c:v>
                </c:pt>
                <c:pt idx="2245">
                  <c:v>81.59</c:v>
                </c:pt>
                <c:pt idx="2246">
                  <c:v>81.53</c:v>
                </c:pt>
                <c:pt idx="2247">
                  <c:v>81.47</c:v>
                </c:pt>
                <c:pt idx="2248">
                  <c:v>81.36</c:v>
                </c:pt>
                <c:pt idx="2249">
                  <c:v>81.28</c:v>
                </c:pt>
                <c:pt idx="2250">
                  <c:v>81.209999999999994</c:v>
                </c:pt>
                <c:pt idx="2251">
                  <c:v>81.17</c:v>
                </c:pt>
                <c:pt idx="2252">
                  <c:v>81.17</c:v>
                </c:pt>
                <c:pt idx="2253">
                  <c:v>81.11</c:v>
                </c:pt>
                <c:pt idx="2254">
                  <c:v>81.03</c:v>
                </c:pt>
                <c:pt idx="2255">
                  <c:v>80.94</c:v>
                </c:pt>
                <c:pt idx="2256">
                  <c:v>80.849999999999994</c:v>
                </c:pt>
                <c:pt idx="2257">
                  <c:v>80.8</c:v>
                </c:pt>
                <c:pt idx="2258">
                  <c:v>80.8</c:v>
                </c:pt>
                <c:pt idx="2259">
                  <c:v>80.75</c:v>
                </c:pt>
                <c:pt idx="2260">
                  <c:v>80.66</c:v>
                </c:pt>
                <c:pt idx="2261">
                  <c:v>80.56</c:v>
                </c:pt>
                <c:pt idx="2262">
                  <c:v>80.45</c:v>
                </c:pt>
                <c:pt idx="2263">
                  <c:v>80.400000000000006</c:v>
                </c:pt>
                <c:pt idx="2264">
                  <c:v>80.36</c:v>
                </c:pt>
                <c:pt idx="2265">
                  <c:v>80.36</c:v>
                </c:pt>
                <c:pt idx="2266">
                  <c:v>80.3</c:v>
                </c:pt>
                <c:pt idx="2267">
                  <c:v>80.23</c:v>
                </c:pt>
                <c:pt idx="2268">
                  <c:v>80.13</c:v>
                </c:pt>
                <c:pt idx="2269">
                  <c:v>80.040000000000006</c:v>
                </c:pt>
                <c:pt idx="2270">
                  <c:v>79.95</c:v>
                </c:pt>
                <c:pt idx="2271">
                  <c:v>79.92</c:v>
                </c:pt>
                <c:pt idx="2272">
                  <c:v>79.92</c:v>
                </c:pt>
                <c:pt idx="2273">
                  <c:v>79.86</c:v>
                </c:pt>
                <c:pt idx="2274">
                  <c:v>79.81</c:v>
                </c:pt>
                <c:pt idx="2275">
                  <c:v>79.739999999999995</c:v>
                </c:pt>
                <c:pt idx="2276">
                  <c:v>79.63</c:v>
                </c:pt>
                <c:pt idx="2277">
                  <c:v>79.599999999999994</c:v>
                </c:pt>
                <c:pt idx="2278">
                  <c:v>79.599999999999994</c:v>
                </c:pt>
                <c:pt idx="2279">
                  <c:v>79.510000000000005</c:v>
                </c:pt>
                <c:pt idx="2280">
                  <c:v>79.39</c:v>
                </c:pt>
                <c:pt idx="2281">
                  <c:v>79.36</c:v>
                </c:pt>
                <c:pt idx="2282">
                  <c:v>79.290000000000006</c:v>
                </c:pt>
                <c:pt idx="2283">
                  <c:v>79.23</c:v>
                </c:pt>
                <c:pt idx="2284">
                  <c:v>79.13</c:v>
                </c:pt>
                <c:pt idx="2285">
                  <c:v>79.13</c:v>
                </c:pt>
                <c:pt idx="2286">
                  <c:v>79.08</c:v>
                </c:pt>
                <c:pt idx="2287">
                  <c:v>79.010000000000005</c:v>
                </c:pt>
                <c:pt idx="2288">
                  <c:v>78.900000000000006</c:v>
                </c:pt>
                <c:pt idx="2289">
                  <c:v>78.89</c:v>
                </c:pt>
                <c:pt idx="2290">
                  <c:v>78.83</c:v>
                </c:pt>
                <c:pt idx="2291">
                  <c:v>78.83</c:v>
                </c:pt>
                <c:pt idx="2292">
                  <c:v>78.72</c:v>
                </c:pt>
                <c:pt idx="2293">
                  <c:v>78.64</c:v>
                </c:pt>
                <c:pt idx="2294">
                  <c:v>78.599999999999994</c:v>
                </c:pt>
                <c:pt idx="2295">
                  <c:v>78.489999999999995</c:v>
                </c:pt>
                <c:pt idx="2296">
                  <c:v>78.44</c:v>
                </c:pt>
                <c:pt idx="2297">
                  <c:v>78.400000000000006</c:v>
                </c:pt>
                <c:pt idx="2298">
                  <c:v>78.400000000000006</c:v>
                </c:pt>
                <c:pt idx="2299">
                  <c:v>78.319999999999993</c:v>
                </c:pt>
                <c:pt idx="2300">
                  <c:v>78.27</c:v>
                </c:pt>
                <c:pt idx="2301">
                  <c:v>78.19</c:v>
                </c:pt>
                <c:pt idx="2302">
                  <c:v>78.08</c:v>
                </c:pt>
                <c:pt idx="2303">
                  <c:v>78</c:v>
                </c:pt>
                <c:pt idx="2304">
                  <c:v>78</c:v>
                </c:pt>
                <c:pt idx="2305">
                  <c:v>77.930000000000007</c:v>
                </c:pt>
                <c:pt idx="2306">
                  <c:v>77.87</c:v>
                </c:pt>
                <c:pt idx="2307">
                  <c:v>77.81</c:v>
                </c:pt>
                <c:pt idx="2308">
                  <c:v>77.760000000000005</c:v>
                </c:pt>
                <c:pt idx="2309">
                  <c:v>77.72</c:v>
                </c:pt>
                <c:pt idx="2310">
                  <c:v>77.62</c:v>
                </c:pt>
                <c:pt idx="2311">
                  <c:v>77.62</c:v>
                </c:pt>
                <c:pt idx="2312">
                  <c:v>77.569999999999993</c:v>
                </c:pt>
                <c:pt idx="2313">
                  <c:v>77.48</c:v>
                </c:pt>
                <c:pt idx="2314">
                  <c:v>77.39</c:v>
                </c:pt>
                <c:pt idx="2315">
                  <c:v>77.36</c:v>
                </c:pt>
                <c:pt idx="2316">
                  <c:v>77.27</c:v>
                </c:pt>
                <c:pt idx="2317">
                  <c:v>77.27</c:v>
                </c:pt>
                <c:pt idx="2318">
                  <c:v>77.2</c:v>
                </c:pt>
                <c:pt idx="2319">
                  <c:v>77.12</c:v>
                </c:pt>
                <c:pt idx="2320">
                  <c:v>77.05</c:v>
                </c:pt>
                <c:pt idx="2321">
                  <c:v>76.989999999999995</c:v>
                </c:pt>
                <c:pt idx="2322">
                  <c:v>76.95</c:v>
                </c:pt>
                <c:pt idx="2323">
                  <c:v>76.88</c:v>
                </c:pt>
                <c:pt idx="2324">
                  <c:v>76.88</c:v>
                </c:pt>
                <c:pt idx="2325">
                  <c:v>76.77</c:v>
                </c:pt>
                <c:pt idx="2326">
                  <c:v>76.73</c:v>
                </c:pt>
                <c:pt idx="2327">
                  <c:v>76.66</c:v>
                </c:pt>
                <c:pt idx="2328">
                  <c:v>76.569999999999993</c:v>
                </c:pt>
                <c:pt idx="2329">
                  <c:v>76.5</c:v>
                </c:pt>
                <c:pt idx="2330">
                  <c:v>76.47</c:v>
                </c:pt>
                <c:pt idx="2331">
                  <c:v>76.47</c:v>
                </c:pt>
                <c:pt idx="2332">
                  <c:v>76.36</c:v>
                </c:pt>
                <c:pt idx="2333">
                  <c:v>76.31</c:v>
                </c:pt>
                <c:pt idx="2334">
                  <c:v>76.23</c:v>
                </c:pt>
                <c:pt idx="2335">
                  <c:v>76.150000000000006</c:v>
                </c:pt>
                <c:pt idx="2336">
                  <c:v>76.13</c:v>
                </c:pt>
                <c:pt idx="2337">
                  <c:v>76.13</c:v>
                </c:pt>
                <c:pt idx="2338">
                  <c:v>76.06</c:v>
                </c:pt>
                <c:pt idx="2339">
                  <c:v>75.989999999999995</c:v>
                </c:pt>
                <c:pt idx="2340">
                  <c:v>75.959999999999994</c:v>
                </c:pt>
                <c:pt idx="2341">
                  <c:v>75.87</c:v>
                </c:pt>
                <c:pt idx="2342">
                  <c:v>75.819999999999993</c:v>
                </c:pt>
                <c:pt idx="2343">
                  <c:v>75.69</c:v>
                </c:pt>
                <c:pt idx="2344">
                  <c:v>75.69</c:v>
                </c:pt>
                <c:pt idx="2345">
                  <c:v>75.61</c:v>
                </c:pt>
                <c:pt idx="2346">
                  <c:v>75.599999999999994</c:v>
                </c:pt>
                <c:pt idx="2347">
                  <c:v>75.540000000000006</c:v>
                </c:pt>
                <c:pt idx="2348">
                  <c:v>75.459999999999994</c:v>
                </c:pt>
                <c:pt idx="2349">
                  <c:v>75.38</c:v>
                </c:pt>
                <c:pt idx="2350">
                  <c:v>75.38</c:v>
                </c:pt>
                <c:pt idx="2351">
                  <c:v>75.33</c:v>
                </c:pt>
                <c:pt idx="2352">
                  <c:v>75.239999999999995</c:v>
                </c:pt>
                <c:pt idx="2353">
                  <c:v>75.17</c:v>
                </c:pt>
                <c:pt idx="2354">
                  <c:v>75.13</c:v>
                </c:pt>
                <c:pt idx="2355">
                  <c:v>75.06</c:v>
                </c:pt>
                <c:pt idx="2356">
                  <c:v>75.02</c:v>
                </c:pt>
                <c:pt idx="2357">
                  <c:v>75.02</c:v>
                </c:pt>
                <c:pt idx="2358">
                  <c:v>74.930000000000007</c:v>
                </c:pt>
                <c:pt idx="2359">
                  <c:v>74.84</c:v>
                </c:pt>
                <c:pt idx="2360">
                  <c:v>74.790000000000006</c:v>
                </c:pt>
                <c:pt idx="2361">
                  <c:v>74.739999999999995</c:v>
                </c:pt>
                <c:pt idx="2362">
                  <c:v>74.650000000000006</c:v>
                </c:pt>
                <c:pt idx="2363">
                  <c:v>74.650000000000006</c:v>
                </c:pt>
                <c:pt idx="2364">
                  <c:v>74.59</c:v>
                </c:pt>
                <c:pt idx="2365">
                  <c:v>74.55</c:v>
                </c:pt>
                <c:pt idx="2366">
                  <c:v>74.45</c:v>
                </c:pt>
                <c:pt idx="2367">
                  <c:v>74.37</c:v>
                </c:pt>
                <c:pt idx="2368">
                  <c:v>74.33</c:v>
                </c:pt>
                <c:pt idx="2369">
                  <c:v>74.290000000000006</c:v>
                </c:pt>
                <c:pt idx="2370">
                  <c:v>74.290000000000006</c:v>
                </c:pt>
                <c:pt idx="2371">
                  <c:v>74.23</c:v>
                </c:pt>
                <c:pt idx="2372">
                  <c:v>74.17</c:v>
                </c:pt>
                <c:pt idx="2373">
                  <c:v>74.08</c:v>
                </c:pt>
                <c:pt idx="2374">
                  <c:v>74.040000000000006</c:v>
                </c:pt>
                <c:pt idx="2375">
                  <c:v>73.989999999999995</c:v>
                </c:pt>
                <c:pt idx="2376">
                  <c:v>73.989999999999995</c:v>
                </c:pt>
                <c:pt idx="2377">
                  <c:v>73.900000000000006</c:v>
                </c:pt>
                <c:pt idx="2378">
                  <c:v>73.8</c:v>
                </c:pt>
                <c:pt idx="2379">
                  <c:v>73.78</c:v>
                </c:pt>
                <c:pt idx="2380">
                  <c:v>73.650000000000006</c:v>
                </c:pt>
                <c:pt idx="2381">
                  <c:v>73.64</c:v>
                </c:pt>
                <c:pt idx="2382">
                  <c:v>73.599999999999994</c:v>
                </c:pt>
                <c:pt idx="2383">
                  <c:v>73.599999999999994</c:v>
                </c:pt>
                <c:pt idx="2384">
                  <c:v>73.510000000000005</c:v>
                </c:pt>
                <c:pt idx="2385">
                  <c:v>73.459999999999994</c:v>
                </c:pt>
                <c:pt idx="2386">
                  <c:v>73.39</c:v>
                </c:pt>
                <c:pt idx="2387">
                  <c:v>73.31</c:v>
                </c:pt>
                <c:pt idx="2388">
                  <c:v>73.260000000000005</c:v>
                </c:pt>
                <c:pt idx="2389">
                  <c:v>73.150000000000006</c:v>
                </c:pt>
                <c:pt idx="2390">
                  <c:v>73.150000000000006</c:v>
                </c:pt>
                <c:pt idx="2391">
                  <c:v>73.09</c:v>
                </c:pt>
                <c:pt idx="2392">
                  <c:v>73.08</c:v>
                </c:pt>
                <c:pt idx="2393">
                  <c:v>73.02</c:v>
                </c:pt>
                <c:pt idx="2394">
                  <c:v>72.959999999999994</c:v>
                </c:pt>
                <c:pt idx="2395">
                  <c:v>72.88</c:v>
                </c:pt>
                <c:pt idx="2396">
                  <c:v>72.88</c:v>
                </c:pt>
                <c:pt idx="2397">
                  <c:v>72.78</c:v>
                </c:pt>
                <c:pt idx="2398">
                  <c:v>72.709999999999994</c:v>
                </c:pt>
                <c:pt idx="2399">
                  <c:v>72.66</c:v>
                </c:pt>
                <c:pt idx="2400">
                  <c:v>72.62</c:v>
                </c:pt>
                <c:pt idx="2401">
                  <c:v>72.569999999999993</c:v>
                </c:pt>
                <c:pt idx="2402">
                  <c:v>72.48</c:v>
                </c:pt>
                <c:pt idx="2403">
                  <c:v>72.48</c:v>
                </c:pt>
                <c:pt idx="2404">
                  <c:v>72.430000000000007</c:v>
                </c:pt>
                <c:pt idx="2405">
                  <c:v>72.39</c:v>
                </c:pt>
                <c:pt idx="2406">
                  <c:v>72.319999999999993</c:v>
                </c:pt>
                <c:pt idx="2407">
                  <c:v>72.260000000000005</c:v>
                </c:pt>
                <c:pt idx="2408">
                  <c:v>72.209999999999994</c:v>
                </c:pt>
                <c:pt idx="2409">
                  <c:v>72.209999999999994</c:v>
                </c:pt>
                <c:pt idx="2410">
                  <c:v>72.14</c:v>
                </c:pt>
                <c:pt idx="2411">
                  <c:v>72.09</c:v>
                </c:pt>
                <c:pt idx="2412">
                  <c:v>71.959999999999994</c:v>
                </c:pt>
                <c:pt idx="2413">
                  <c:v>71.900000000000006</c:v>
                </c:pt>
                <c:pt idx="2414">
                  <c:v>71.86</c:v>
                </c:pt>
                <c:pt idx="2415">
                  <c:v>71.77</c:v>
                </c:pt>
                <c:pt idx="2416">
                  <c:v>71.77</c:v>
                </c:pt>
                <c:pt idx="2417">
                  <c:v>71.75</c:v>
                </c:pt>
                <c:pt idx="2418">
                  <c:v>71.69</c:v>
                </c:pt>
                <c:pt idx="2419">
                  <c:v>71.59</c:v>
                </c:pt>
                <c:pt idx="2420">
                  <c:v>71.56</c:v>
                </c:pt>
                <c:pt idx="2421">
                  <c:v>71.48</c:v>
                </c:pt>
                <c:pt idx="2422">
                  <c:v>71.48</c:v>
                </c:pt>
                <c:pt idx="2423">
                  <c:v>71.41</c:v>
                </c:pt>
                <c:pt idx="2424">
                  <c:v>71.38</c:v>
                </c:pt>
                <c:pt idx="2425">
                  <c:v>71.319999999999993</c:v>
                </c:pt>
                <c:pt idx="2426">
                  <c:v>71.22</c:v>
                </c:pt>
                <c:pt idx="2427">
                  <c:v>71.209999999999994</c:v>
                </c:pt>
                <c:pt idx="2428">
                  <c:v>71.17</c:v>
                </c:pt>
                <c:pt idx="2429">
                  <c:v>71.17</c:v>
                </c:pt>
                <c:pt idx="2430">
                  <c:v>71.03</c:v>
                </c:pt>
                <c:pt idx="2431">
                  <c:v>70.989999999999995</c:v>
                </c:pt>
                <c:pt idx="2432">
                  <c:v>70.95</c:v>
                </c:pt>
                <c:pt idx="2433">
                  <c:v>70.849999999999994</c:v>
                </c:pt>
                <c:pt idx="2434">
                  <c:v>70.819999999999993</c:v>
                </c:pt>
                <c:pt idx="2435">
                  <c:v>70.819999999999993</c:v>
                </c:pt>
                <c:pt idx="2436">
                  <c:v>70.790000000000006</c:v>
                </c:pt>
                <c:pt idx="2437">
                  <c:v>70.680000000000007</c:v>
                </c:pt>
                <c:pt idx="2438">
                  <c:v>70.63</c:v>
                </c:pt>
                <c:pt idx="2439">
                  <c:v>70.599999999999994</c:v>
                </c:pt>
                <c:pt idx="2440">
                  <c:v>70.510000000000005</c:v>
                </c:pt>
                <c:pt idx="2441">
                  <c:v>70.48</c:v>
                </c:pt>
                <c:pt idx="2442">
                  <c:v>70.48</c:v>
                </c:pt>
                <c:pt idx="2443">
                  <c:v>70.400000000000006</c:v>
                </c:pt>
                <c:pt idx="2444">
                  <c:v>70.34</c:v>
                </c:pt>
                <c:pt idx="2445">
                  <c:v>70.290000000000006</c:v>
                </c:pt>
                <c:pt idx="2446">
                  <c:v>70.239999999999995</c:v>
                </c:pt>
                <c:pt idx="2447">
                  <c:v>70.150000000000006</c:v>
                </c:pt>
                <c:pt idx="2448">
                  <c:v>70.11</c:v>
                </c:pt>
                <c:pt idx="2449">
                  <c:v>70.11</c:v>
                </c:pt>
                <c:pt idx="2450">
                  <c:v>70.06</c:v>
                </c:pt>
                <c:pt idx="2451">
                  <c:v>69.959999999999994</c:v>
                </c:pt>
                <c:pt idx="2452">
                  <c:v>69.92</c:v>
                </c:pt>
                <c:pt idx="2453">
                  <c:v>69.86</c:v>
                </c:pt>
                <c:pt idx="2454">
                  <c:v>69.8</c:v>
                </c:pt>
                <c:pt idx="2455">
                  <c:v>69.8</c:v>
                </c:pt>
                <c:pt idx="2456">
                  <c:v>69.75</c:v>
                </c:pt>
                <c:pt idx="2457">
                  <c:v>69.650000000000006</c:v>
                </c:pt>
                <c:pt idx="2458">
                  <c:v>69.66</c:v>
                </c:pt>
                <c:pt idx="2459">
                  <c:v>69.59</c:v>
                </c:pt>
                <c:pt idx="2460">
                  <c:v>69.52</c:v>
                </c:pt>
                <c:pt idx="2461">
                  <c:v>69.42</c:v>
                </c:pt>
                <c:pt idx="2462">
                  <c:v>69.42</c:v>
                </c:pt>
                <c:pt idx="2463">
                  <c:v>69.36</c:v>
                </c:pt>
                <c:pt idx="2464">
                  <c:v>69.31</c:v>
                </c:pt>
                <c:pt idx="2465">
                  <c:v>69.28</c:v>
                </c:pt>
                <c:pt idx="2466">
                  <c:v>69.23</c:v>
                </c:pt>
                <c:pt idx="2467">
                  <c:v>69.16</c:v>
                </c:pt>
                <c:pt idx="2468">
                  <c:v>69.16</c:v>
                </c:pt>
                <c:pt idx="2469">
                  <c:v>69.040000000000006</c:v>
                </c:pt>
                <c:pt idx="2470">
                  <c:v>69.040000000000006</c:v>
                </c:pt>
                <c:pt idx="2471">
                  <c:v>69</c:v>
                </c:pt>
                <c:pt idx="2472">
                  <c:v>68.930000000000007</c:v>
                </c:pt>
                <c:pt idx="2473">
                  <c:v>68.819999999999993</c:v>
                </c:pt>
                <c:pt idx="2474">
                  <c:v>68.8</c:v>
                </c:pt>
                <c:pt idx="2475">
                  <c:v>68.8</c:v>
                </c:pt>
                <c:pt idx="2476">
                  <c:v>68.77</c:v>
                </c:pt>
                <c:pt idx="2477">
                  <c:v>68.680000000000007</c:v>
                </c:pt>
                <c:pt idx="2478">
                  <c:v>68.59</c:v>
                </c:pt>
                <c:pt idx="2479">
                  <c:v>68.599999999999994</c:v>
                </c:pt>
                <c:pt idx="2480">
                  <c:v>68.52</c:v>
                </c:pt>
                <c:pt idx="2481">
                  <c:v>68.52</c:v>
                </c:pt>
                <c:pt idx="2482">
                  <c:v>68.400000000000006</c:v>
                </c:pt>
                <c:pt idx="2483">
                  <c:v>68.349999999999994</c:v>
                </c:pt>
                <c:pt idx="2484">
                  <c:v>68.31</c:v>
                </c:pt>
                <c:pt idx="2485">
                  <c:v>68.25</c:v>
                </c:pt>
                <c:pt idx="2486">
                  <c:v>68.22</c:v>
                </c:pt>
                <c:pt idx="2487">
                  <c:v>68.150000000000006</c:v>
                </c:pt>
                <c:pt idx="2488">
                  <c:v>68.150000000000006</c:v>
                </c:pt>
                <c:pt idx="2489">
                  <c:v>68.069999999999993</c:v>
                </c:pt>
                <c:pt idx="2490">
                  <c:v>68.099999999999994</c:v>
                </c:pt>
                <c:pt idx="2491">
                  <c:v>68.03</c:v>
                </c:pt>
                <c:pt idx="2492">
                  <c:v>67.89</c:v>
                </c:pt>
                <c:pt idx="2493">
                  <c:v>67.84</c:v>
                </c:pt>
                <c:pt idx="2494">
                  <c:v>67.84</c:v>
                </c:pt>
                <c:pt idx="2495">
                  <c:v>67.819999999999993</c:v>
                </c:pt>
                <c:pt idx="2496">
                  <c:v>67.78</c:v>
                </c:pt>
                <c:pt idx="2497">
                  <c:v>67.73</c:v>
                </c:pt>
                <c:pt idx="2498">
                  <c:v>67.61</c:v>
                </c:pt>
                <c:pt idx="2499">
                  <c:v>67.62</c:v>
                </c:pt>
                <c:pt idx="2500">
                  <c:v>67.5</c:v>
                </c:pt>
                <c:pt idx="2501">
                  <c:v>67.5</c:v>
                </c:pt>
                <c:pt idx="2502">
                  <c:v>67.48</c:v>
                </c:pt>
                <c:pt idx="2503">
                  <c:v>67.38</c:v>
                </c:pt>
                <c:pt idx="2504">
                  <c:v>67.34</c:v>
                </c:pt>
                <c:pt idx="2505">
                  <c:v>67.319999999999993</c:v>
                </c:pt>
                <c:pt idx="2506">
                  <c:v>67.27</c:v>
                </c:pt>
                <c:pt idx="2507">
                  <c:v>67.23</c:v>
                </c:pt>
                <c:pt idx="2508">
                  <c:v>67.23</c:v>
                </c:pt>
                <c:pt idx="2509">
                  <c:v>67.13</c:v>
                </c:pt>
                <c:pt idx="2510">
                  <c:v>67.040000000000006</c:v>
                </c:pt>
                <c:pt idx="2511">
                  <c:v>67</c:v>
                </c:pt>
                <c:pt idx="2512">
                  <c:v>66.98</c:v>
                </c:pt>
                <c:pt idx="2513">
                  <c:v>66.89</c:v>
                </c:pt>
                <c:pt idx="2514">
                  <c:v>66.89</c:v>
                </c:pt>
                <c:pt idx="2515">
                  <c:v>66.849999999999994</c:v>
                </c:pt>
                <c:pt idx="2516">
                  <c:v>66.8</c:v>
                </c:pt>
                <c:pt idx="2517">
                  <c:v>66.75</c:v>
                </c:pt>
                <c:pt idx="2518">
                  <c:v>66.709999999999994</c:v>
                </c:pt>
                <c:pt idx="2519">
                  <c:v>66.63</c:v>
                </c:pt>
                <c:pt idx="2520">
                  <c:v>66.55</c:v>
                </c:pt>
                <c:pt idx="2521">
                  <c:v>66.55</c:v>
                </c:pt>
                <c:pt idx="2522">
                  <c:v>66.489999999999995</c:v>
                </c:pt>
                <c:pt idx="2523">
                  <c:v>66.489999999999995</c:v>
                </c:pt>
                <c:pt idx="2524">
                  <c:v>66.430000000000007</c:v>
                </c:pt>
                <c:pt idx="2525">
                  <c:v>66.38</c:v>
                </c:pt>
                <c:pt idx="2526">
                  <c:v>66.3</c:v>
                </c:pt>
                <c:pt idx="2527">
                  <c:v>66.3</c:v>
                </c:pt>
                <c:pt idx="2528">
                  <c:v>66.25</c:v>
                </c:pt>
                <c:pt idx="2529">
                  <c:v>66.16</c:v>
                </c:pt>
                <c:pt idx="2530">
                  <c:v>66.150000000000006</c:v>
                </c:pt>
                <c:pt idx="2531">
                  <c:v>66.099999999999994</c:v>
                </c:pt>
                <c:pt idx="2532">
                  <c:v>66.040000000000006</c:v>
                </c:pt>
                <c:pt idx="2533">
                  <c:v>65.97</c:v>
                </c:pt>
                <c:pt idx="2534">
                  <c:v>65.97</c:v>
                </c:pt>
                <c:pt idx="2535">
                  <c:v>65.89</c:v>
                </c:pt>
                <c:pt idx="2536">
                  <c:v>65.88</c:v>
                </c:pt>
                <c:pt idx="2537">
                  <c:v>65.78</c:v>
                </c:pt>
                <c:pt idx="2538">
                  <c:v>65.73</c:v>
                </c:pt>
                <c:pt idx="2539">
                  <c:v>65.7</c:v>
                </c:pt>
                <c:pt idx="2540">
                  <c:v>65.7</c:v>
                </c:pt>
                <c:pt idx="2541">
                  <c:v>65.650000000000006</c:v>
                </c:pt>
                <c:pt idx="2542">
                  <c:v>65.62</c:v>
                </c:pt>
                <c:pt idx="2543">
                  <c:v>65.55</c:v>
                </c:pt>
                <c:pt idx="2544">
                  <c:v>65.45</c:v>
                </c:pt>
                <c:pt idx="2545">
                  <c:v>65.400000000000006</c:v>
                </c:pt>
                <c:pt idx="2546">
                  <c:v>65.37</c:v>
                </c:pt>
                <c:pt idx="2547">
                  <c:v>65.37</c:v>
                </c:pt>
                <c:pt idx="2548">
                  <c:v>65.319999999999993</c:v>
                </c:pt>
                <c:pt idx="2549">
                  <c:v>65.23</c:v>
                </c:pt>
                <c:pt idx="2550">
                  <c:v>65.22</c:v>
                </c:pt>
                <c:pt idx="2551">
                  <c:v>65.180000000000007</c:v>
                </c:pt>
                <c:pt idx="2552">
                  <c:v>65.099999999999994</c:v>
                </c:pt>
                <c:pt idx="2553">
                  <c:v>65.099999999999994</c:v>
                </c:pt>
                <c:pt idx="2554">
                  <c:v>65.03</c:v>
                </c:pt>
                <c:pt idx="2555">
                  <c:v>65</c:v>
                </c:pt>
                <c:pt idx="2556">
                  <c:v>64.95</c:v>
                </c:pt>
                <c:pt idx="2557">
                  <c:v>64.88</c:v>
                </c:pt>
                <c:pt idx="2558">
                  <c:v>64.849999999999994</c:v>
                </c:pt>
                <c:pt idx="2559">
                  <c:v>64.8</c:v>
                </c:pt>
                <c:pt idx="2560">
                  <c:v>64.8</c:v>
                </c:pt>
                <c:pt idx="2561">
                  <c:v>64.739999999999995</c:v>
                </c:pt>
                <c:pt idx="2562">
                  <c:v>64.650000000000006</c:v>
                </c:pt>
                <c:pt idx="2563">
                  <c:v>64.599999999999994</c:v>
                </c:pt>
                <c:pt idx="2564">
                  <c:v>64.52</c:v>
                </c:pt>
                <c:pt idx="2565">
                  <c:v>64.53</c:v>
                </c:pt>
                <c:pt idx="2566">
                  <c:v>64.45</c:v>
                </c:pt>
                <c:pt idx="2567">
                  <c:v>64.45</c:v>
                </c:pt>
                <c:pt idx="2568">
                  <c:v>64.400000000000006</c:v>
                </c:pt>
                <c:pt idx="2569">
                  <c:v>64.34</c:v>
                </c:pt>
                <c:pt idx="2570">
                  <c:v>64.3</c:v>
                </c:pt>
                <c:pt idx="2571">
                  <c:v>64.260000000000005</c:v>
                </c:pt>
                <c:pt idx="2572">
                  <c:v>64.209999999999994</c:v>
                </c:pt>
                <c:pt idx="2573">
                  <c:v>64.209999999999994</c:v>
                </c:pt>
                <c:pt idx="2574">
                  <c:v>64.150000000000006</c:v>
                </c:pt>
                <c:pt idx="2575">
                  <c:v>64.099999999999994</c:v>
                </c:pt>
                <c:pt idx="2576">
                  <c:v>64.03</c:v>
                </c:pt>
                <c:pt idx="2577">
                  <c:v>63.99</c:v>
                </c:pt>
                <c:pt idx="2578">
                  <c:v>63.92</c:v>
                </c:pt>
                <c:pt idx="2579">
                  <c:v>63.89</c:v>
                </c:pt>
                <c:pt idx="2580">
                  <c:v>63.89</c:v>
                </c:pt>
                <c:pt idx="2581">
                  <c:v>63.8</c:v>
                </c:pt>
                <c:pt idx="2582">
                  <c:v>63.79</c:v>
                </c:pt>
                <c:pt idx="2583">
                  <c:v>63.68</c:v>
                </c:pt>
                <c:pt idx="2584">
                  <c:v>63.68</c:v>
                </c:pt>
                <c:pt idx="2585">
                  <c:v>63.59</c:v>
                </c:pt>
                <c:pt idx="2586">
                  <c:v>63.59</c:v>
                </c:pt>
                <c:pt idx="2587">
                  <c:v>63.57</c:v>
                </c:pt>
                <c:pt idx="2588">
                  <c:v>63.51</c:v>
                </c:pt>
                <c:pt idx="2589">
                  <c:v>63.42</c:v>
                </c:pt>
                <c:pt idx="2590">
                  <c:v>63.38</c:v>
                </c:pt>
                <c:pt idx="2591">
                  <c:v>63.37</c:v>
                </c:pt>
                <c:pt idx="2592">
                  <c:v>63.29</c:v>
                </c:pt>
                <c:pt idx="2593">
                  <c:v>63.29</c:v>
                </c:pt>
                <c:pt idx="2594">
                  <c:v>63.27</c:v>
                </c:pt>
                <c:pt idx="2595">
                  <c:v>63.23</c:v>
                </c:pt>
                <c:pt idx="2596">
                  <c:v>63.18</c:v>
                </c:pt>
                <c:pt idx="2597">
                  <c:v>63.1</c:v>
                </c:pt>
                <c:pt idx="2598">
                  <c:v>63.06</c:v>
                </c:pt>
                <c:pt idx="2599">
                  <c:v>63.06</c:v>
                </c:pt>
                <c:pt idx="2600">
                  <c:v>63.01</c:v>
                </c:pt>
                <c:pt idx="2601">
                  <c:v>62.94</c:v>
                </c:pt>
                <c:pt idx="2602">
                  <c:v>62.9</c:v>
                </c:pt>
                <c:pt idx="2603">
                  <c:v>62.8</c:v>
                </c:pt>
                <c:pt idx="2604">
                  <c:v>62.78</c:v>
                </c:pt>
                <c:pt idx="2605">
                  <c:v>62.75</c:v>
                </c:pt>
                <c:pt idx="2606">
                  <c:v>62.75</c:v>
                </c:pt>
                <c:pt idx="2607">
                  <c:v>62.7</c:v>
                </c:pt>
                <c:pt idx="2608">
                  <c:v>62.65</c:v>
                </c:pt>
                <c:pt idx="2609">
                  <c:v>62.57</c:v>
                </c:pt>
                <c:pt idx="2610">
                  <c:v>62.54</c:v>
                </c:pt>
                <c:pt idx="2611">
                  <c:v>62.52</c:v>
                </c:pt>
                <c:pt idx="2612">
                  <c:v>62.45</c:v>
                </c:pt>
                <c:pt idx="2613">
                  <c:v>62.45</c:v>
                </c:pt>
                <c:pt idx="2614">
                  <c:v>62.36</c:v>
                </c:pt>
                <c:pt idx="2615">
                  <c:v>62.31</c:v>
                </c:pt>
                <c:pt idx="2616">
                  <c:v>62.28</c:v>
                </c:pt>
                <c:pt idx="2617">
                  <c:v>62.21</c:v>
                </c:pt>
                <c:pt idx="2618">
                  <c:v>62.2</c:v>
                </c:pt>
                <c:pt idx="2619">
                  <c:v>62.2</c:v>
                </c:pt>
                <c:pt idx="2620">
                  <c:v>62.11</c:v>
                </c:pt>
                <c:pt idx="2621">
                  <c:v>62.1</c:v>
                </c:pt>
                <c:pt idx="2622">
                  <c:v>62.05</c:v>
                </c:pt>
                <c:pt idx="2623">
                  <c:v>61.99</c:v>
                </c:pt>
                <c:pt idx="2624">
                  <c:v>61.9</c:v>
                </c:pt>
                <c:pt idx="2625">
                  <c:v>61.83</c:v>
                </c:pt>
                <c:pt idx="2626">
                  <c:v>61.83</c:v>
                </c:pt>
                <c:pt idx="2627">
                  <c:v>61.81</c:v>
                </c:pt>
                <c:pt idx="2628">
                  <c:v>61.77</c:v>
                </c:pt>
                <c:pt idx="2629">
                  <c:v>61.72</c:v>
                </c:pt>
                <c:pt idx="2630">
                  <c:v>61.69</c:v>
                </c:pt>
                <c:pt idx="2631">
                  <c:v>61.65</c:v>
                </c:pt>
                <c:pt idx="2632">
                  <c:v>61.65</c:v>
                </c:pt>
                <c:pt idx="2633">
                  <c:v>61.61</c:v>
                </c:pt>
                <c:pt idx="2634">
                  <c:v>61.55</c:v>
                </c:pt>
                <c:pt idx="2635">
                  <c:v>61.45</c:v>
                </c:pt>
                <c:pt idx="2636">
                  <c:v>61.4</c:v>
                </c:pt>
                <c:pt idx="2637">
                  <c:v>61.4</c:v>
                </c:pt>
                <c:pt idx="2638">
                  <c:v>61.32</c:v>
                </c:pt>
                <c:pt idx="2639">
                  <c:v>61.32</c:v>
                </c:pt>
                <c:pt idx="2640">
                  <c:v>61.3</c:v>
                </c:pt>
                <c:pt idx="2641">
                  <c:v>61.25</c:v>
                </c:pt>
                <c:pt idx="2642">
                  <c:v>61.21</c:v>
                </c:pt>
                <c:pt idx="2643">
                  <c:v>61.16</c:v>
                </c:pt>
                <c:pt idx="2644">
                  <c:v>61.05</c:v>
                </c:pt>
                <c:pt idx="2645">
                  <c:v>61.05</c:v>
                </c:pt>
                <c:pt idx="2646">
                  <c:v>61.01</c:v>
                </c:pt>
                <c:pt idx="2647">
                  <c:v>61.02</c:v>
                </c:pt>
                <c:pt idx="2648">
                  <c:v>60.92</c:v>
                </c:pt>
                <c:pt idx="2649">
                  <c:v>60.9</c:v>
                </c:pt>
                <c:pt idx="2650">
                  <c:v>60.81</c:v>
                </c:pt>
                <c:pt idx="2651">
                  <c:v>60.76</c:v>
                </c:pt>
                <c:pt idx="2652">
                  <c:v>60.76</c:v>
                </c:pt>
                <c:pt idx="2653">
                  <c:v>60.73</c:v>
                </c:pt>
                <c:pt idx="2654">
                  <c:v>60.7</c:v>
                </c:pt>
                <c:pt idx="2655">
                  <c:v>60.66</c:v>
                </c:pt>
                <c:pt idx="2656">
                  <c:v>60.63</c:v>
                </c:pt>
                <c:pt idx="2657">
                  <c:v>60.54</c:v>
                </c:pt>
                <c:pt idx="2658">
                  <c:v>60.54</c:v>
                </c:pt>
                <c:pt idx="2659">
                  <c:v>60.5</c:v>
                </c:pt>
                <c:pt idx="2660">
                  <c:v>60.46</c:v>
                </c:pt>
                <c:pt idx="2661">
                  <c:v>60.39</c:v>
                </c:pt>
                <c:pt idx="2662">
                  <c:v>60.37</c:v>
                </c:pt>
                <c:pt idx="2663">
                  <c:v>60.3</c:v>
                </c:pt>
                <c:pt idx="2664">
                  <c:v>60.27</c:v>
                </c:pt>
                <c:pt idx="2665">
                  <c:v>60.27</c:v>
                </c:pt>
                <c:pt idx="2666">
                  <c:v>60.19</c:v>
                </c:pt>
                <c:pt idx="2667">
                  <c:v>60.18</c:v>
                </c:pt>
                <c:pt idx="2668">
                  <c:v>60.1</c:v>
                </c:pt>
                <c:pt idx="2669">
                  <c:v>60.03</c:v>
                </c:pt>
                <c:pt idx="2670">
                  <c:v>60.02</c:v>
                </c:pt>
                <c:pt idx="2671">
                  <c:v>60</c:v>
                </c:pt>
                <c:pt idx="2672">
                  <c:v>60</c:v>
                </c:pt>
                <c:pt idx="2673">
                  <c:v>59.9</c:v>
                </c:pt>
                <c:pt idx="2674">
                  <c:v>59.85</c:v>
                </c:pt>
                <c:pt idx="2675">
                  <c:v>59.82</c:v>
                </c:pt>
                <c:pt idx="2676">
                  <c:v>59.81</c:v>
                </c:pt>
                <c:pt idx="2677">
                  <c:v>59.76</c:v>
                </c:pt>
                <c:pt idx="2678">
                  <c:v>59.76</c:v>
                </c:pt>
                <c:pt idx="2679">
                  <c:v>59.7</c:v>
                </c:pt>
                <c:pt idx="2680">
                  <c:v>59.65</c:v>
                </c:pt>
                <c:pt idx="2681">
                  <c:v>59.58</c:v>
                </c:pt>
                <c:pt idx="2682">
                  <c:v>59.53</c:v>
                </c:pt>
                <c:pt idx="2683">
                  <c:v>59.51</c:v>
                </c:pt>
                <c:pt idx="2684">
                  <c:v>59.44</c:v>
                </c:pt>
                <c:pt idx="2685">
                  <c:v>59.44</c:v>
                </c:pt>
                <c:pt idx="2686">
                  <c:v>59.42</c:v>
                </c:pt>
                <c:pt idx="2687">
                  <c:v>59.39</c:v>
                </c:pt>
                <c:pt idx="2688">
                  <c:v>59.33</c:v>
                </c:pt>
                <c:pt idx="2689">
                  <c:v>59.23</c:v>
                </c:pt>
                <c:pt idx="2690">
                  <c:v>59.19</c:v>
                </c:pt>
                <c:pt idx="2691">
                  <c:v>59.19</c:v>
                </c:pt>
                <c:pt idx="2692">
                  <c:v>59.18</c:v>
                </c:pt>
                <c:pt idx="2693">
                  <c:v>59.14</c:v>
                </c:pt>
                <c:pt idx="2694">
                  <c:v>59.05</c:v>
                </c:pt>
                <c:pt idx="2695">
                  <c:v>59.06</c:v>
                </c:pt>
                <c:pt idx="2696">
                  <c:v>59.02</c:v>
                </c:pt>
                <c:pt idx="2697">
                  <c:v>58.93</c:v>
                </c:pt>
                <c:pt idx="2698">
                  <c:v>58.93</c:v>
                </c:pt>
                <c:pt idx="2699">
                  <c:v>58.86</c:v>
                </c:pt>
                <c:pt idx="2700">
                  <c:v>58.82</c:v>
                </c:pt>
                <c:pt idx="2701">
                  <c:v>58.79</c:v>
                </c:pt>
                <c:pt idx="2702">
                  <c:v>58.72</c:v>
                </c:pt>
                <c:pt idx="2703">
                  <c:v>58.69</c:v>
                </c:pt>
                <c:pt idx="2704">
                  <c:v>58.69</c:v>
                </c:pt>
                <c:pt idx="2705">
                  <c:v>58.68</c:v>
                </c:pt>
                <c:pt idx="2706">
                  <c:v>58.64</c:v>
                </c:pt>
                <c:pt idx="2707">
                  <c:v>58.59</c:v>
                </c:pt>
                <c:pt idx="2708">
                  <c:v>58.54</c:v>
                </c:pt>
                <c:pt idx="2709">
                  <c:v>58.47</c:v>
                </c:pt>
                <c:pt idx="2710">
                  <c:v>58.45</c:v>
                </c:pt>
                <c:pt idx="2711">
                  <c:v>58.45</c:v>
                </c:pt>
                <c:pt idx="2712">
                  <c:v>58.34</c:v>
                </c:pt>
                <c:pt idx="2713">
                  <c:v>58.31</c:v>
                </c:pt>
                <c:pt idx="2714">
                  <c:v>58.3</c:v>
                </c:pt>
                <c:pt idx="2715">
                  <c:v>58.25</c:v>
                </c:pt>
                <c:pt idx="2716">
                  <c:v>58.22</c:v>
                </c:pt>
                <c:pt idx="2717">
                  <c:v>58.22</c:v>
                </c:pt>
                <c:pt idx="2718">
                  <c:v>58.13</c:v>
                </c:pt>
                <c:pt idx="2719">
                  <c:v>58.13</c:v>
                </c:pt>
                <c:pt idx="2720">
                  <c:v>58.08</c:v>
                </c:pt>
                <c:pt idx="2721">
                  <c:v>57.99</c:v>
                </c:pt>
                <c:pt idx="2722">
                  <c:v>57.98</c:v>
                </c:pt>
                <c:pt idx="2723">
                  <c:v>57.95</c:v>
                </c:pt>
                <c:pt idx="2724">
                  <c:v>57.95</c:v>
                </c:pt>
                <c:pt idx="2725">
                  <c:v>57.87</c:v>
                </c:pt>
                <c:pt idx="2726">
                  <c:v>57.81</c:v>
                </c:pt>
                <c:pt idx="2727">
                  <c:v>57.8</c:v>
                </c:pt>
                <c:pt idx="2728">
                  <c:v>57.73</c:v>
                </c:pt>
                <c:pt idx="2729">
                  <c:v>57.72</c:v>
                </c:pt>
                <c:pt idx="2730">
                  <c:v>57.72</c:v>
                </c:pt>
                <c:pt idx="2731">
                  <c:v>57.66</c:v>
                </c:pt>
                <c:pt idx="2732">
                  <c:v>57.63</c:v>
                </c:pt>
                <c:pt idx="2733">
                  <c:v>57.54</c:v>
                </c:pt>
                <c:pt idx="2734">
                  <c:v>57.51</c:v>
                </c:pt>
                <c:pt idx="2735">
                  <c:v>57.51</c:v>
                </c:pt>
                <c:pt idx="2736">
                  <c:v>57.46</c:v>
                </c:pt>
                <c:pt idx="2737">
                  <c:v>57.46</c:v>
                </c:pt>
                <c:pt idx="2738">
                  <c:v>57.35</c:v>
                </c:pt>
                <c:pt idx="2739">
                  <c:v>57.35</c:v>
                </c:pt>
                <c:pt idx="2740">
                  <c:v>57.31</c:v>
                </c:pt>
                <c:pt idx="2741">
                  <c:v>57.25</c:v>
                </c:pt>
                <c:pt idx="2742">
                  <c:v>57.18</c:v>
                </c:pt>
                <c:pt idx="2743">
                  <c:v>57.2</c:v>
                </c:pt>
                <c:pt idx="2744">
                  <c:v>57.2</c:v>
                </c:pt>
                <c:pt idx="2745">
                  <c:v>57.11</c:v>
                </c:pt>
                <c:pt idx="2746">
                  <c:v>57.1</c:v>
                </c:pt>
                <c:pt idx="2747">
                  <c:v>57.05</c:v>
                </c:pt>
                <c:pt idx="2748">
                  <c:v>56.97</c:v>
                </c:pt>
                <c:pt idx="2749">
                  <c:v>56.97</c:v>
                </c:pt>
                <c:pt idx="2750">
                  <c:v>56.97</c:v>
                </c:pt>
                <c:pt idx="2751">
                  <c:v>56.89</c:v>
                </c:pt>
                <c:pt idx="2752">
                  <c:v>56.84</c:v>
                </c:pt>
                <c:pt idx="2753">
                  <c:v>56.82</c:v>
                </c:pt>
                <c:pt idx="2754">
                  <c:v>56.77</c:v>
                </c:pt>
                <c:pt idx="2755">
                  <c:v>56.74</c:v>
                </c:pt>
                <c:pt idx="2756">
                  <c:v>56.65</c:v>
                </c:pt>
                <c:pt idx="2757">
                  <c:v>56.65</c:v>
                </c:pt>
                <c:pt idx="2758">
                  <c:v>56.61</c:v>
                </c:pt>
                <c:pt idx="2759">
                  <c:v>56.61</c:v>
                </c:pt>
                <c:pt idx="2760">
                  <c:v>56.56</c:v>
                </c:pt>
                <c:pt idx="2761">
                  <c:v>56.49</c:v>
                </c:pt>
                <c:pt idx="2762">
                  <c:v>56.43</c:v>
                </c:pt>
                <c:pt idx="2763">
                  <c:v>56.43</c:v>
                </c:pt>
                <c:pt idx="2764">
                  <c:v>56.45</c:v>
                </c:pt>
                <c:pt idx="2765">
                  <c:v>56.38</c:v>
                </c:pt>
                <c:pt idx="2766">
                  <c:v>56.36</c:v>
                </c:pt>
                <c:pt idx="2767">
                  <c:v>56.28</c:v>
                </c:pt>
                <c:pt idx="2768">
                  <c:v>56.22</c:v>
                </c:pt>
                <c:pt idx="2769">
                  <c:v>56.23</c:v>
                </c:pt>
                <c:pt idx="2770">
                  <c:v>56.23</c:v>
                </c:pt>
                <c:pt idx="2771">
                  <c:v>56.17</c:v>
                </c:pt>
                <c:pt idx="2772">
                  <c:v>56.1</c:v>
                </c:pt>
                <c:pt idx="2773">
                  <c:v>56.09</c:v>
                </c:pt>
                <c:pt idx="2774">
                  <c:v>56.05</c:v>
                </c:pt>
                <c:pt idx="2775">
                  <c:v>56.01</c:v>
                </c:pt>
                <c:pt idx="2776">
                  <c:v>56.01</c:v>
                </c:pt>
                <c:pt idx="2777">
                  <c:v>55.9</c:v>
                </c:pt>
                <c:pt idx="2778">
                  <c:v>55.87</c:v>
                </c:pt>
                <c:pt idx="2779">
                  <c:v>55.85</c:v>
                </c:pt>
                <c:pt idx="2780">
                  <c:v>55.83</c:v>
                </c:pt>
                <c:pt idx="2781">
                  <c:v>55.79</c:v>
                </c:pt>
                <c:pt idx="2782">
                  <c:v>55.74</c:v>
                </c:pt>
                <c:pt idx="2783">
                  <c:v>55.74</c:v>
                </c:pt>
                <c:pt idx="2784">
                  <c:v>55.71</c:v>
                </c:pt>
                <c:pt idx="2785">
                  <c:v>55.61</c:v>
                </c:pt>
                <c:pt idx="2786">
                  <c:v>55.62</c:v>
                </c:pt>
                <c:pt idx="2787">
                  <c:v>55.52</c:v>
                </c:pt>
                <c:pt idx="2788">
                  <c:v>55.53</c:v>
                </c:pt>
                <c:pt idx="2789">
                  <c:v>55.5</c:v>
                </c:pt>
                <c:pt idx="2790">
                  <c:v>55.5</c:v>
                </c:pt>
                <c:pt idx="2791">
                  <c:v>55.46</c:v>
                </c:pt>
                <c:pt idx="2792">
                  <c:v>55.44</c:v>
                </c:pt>
                <c:pt idx="2793">
                  <c:v>55.33</c:v>
                </c:pt>
                <c:pt idx="2794">
                  <c:v>55.3</c:v>
                </c:pt>
                <c:pt idx="2795">
                  <c:v>55.27</c:v>
                </c:pt>
                <c:pt idx="2796">
                  <c:v>55.27</c:v>
                </c:pt>
                <c:pt idx="2797">
                  <c:v>55.22</c:v>
                </c:pt>
                <c:pt idx="2798">
                  <c:v>55.16</c:v>
                </c:pt>
                <c:pt idx="2799">
                  <c:v>55.16</c:v>
                </c:pt>
                <c:pt idx="2800">
                  <c:v>55.08</c:v>
                </c:pt>
                <c:pt idx="2801">
                  <c:v>55.06</c:v>
                </c:pt>
                <c:pt idx="2802">
                  <c:v>55.04</c:v>
                </c:pt>
                <c:pt idx="2803">
                  <c:v>55.04</c:v>
                </c:pt>
                <c:pt idx="2804">
                  <c:v>55.01</c:v>
                </c:pt>
                <c:pt idx="2805">
                  <c:v>54.94</c:v>
                </c:pt>
                <c:pt idx="2806">
                  <c:v>54.86</c:v>
                </c:pt>
                <c:pt idx="2807">
                  <c:v>54.84</c:v>
                </c:pt>
                <c:pt idx="2808">
                  <c:v>54.78</c:v>
                </c:pt>
                <c:pt idx="2809">
                  <c:v>54.78</c:v>
                </c:pt>
                <c:pt idx="2810">
                  <c:v>54.73</c:v>
                </c:pt>
                <c:pt idx="2811">
                  <c:v>54.74</c:v>
                </c:pt>
                <c:pt idx="2812">
                  <c:v>54.64</c:v>
                </c:pt>
                <c:pt idx="2813">
                  <c:v>54.62</c:v>
                </c:pt>
                <c:pt idx="2814">
                  <c:v>54.61</c:v>
                </c:pt>
                <c:pt idx="2815">
                  <c:v>54.59</c:v>
                </c:pt>
                <c:pt idx="2816">
                  <c:v>54.59</c:v>
                </c:pt>
                <c:pt idx="2817">
                  <c:v>54.51</c:v>
                </c:pt>
                <c:pt idx="2818">
                  <c:v>54.47</c:v>
                </c:pt>
                <c:pt idx="2819">
                  <c:v>54.41</c:v>
                </c:pt>
                <c:pt idx="2820">
                  <c:v>54.36</c:v>
                </c:pt>
                <c:pt idx="2821">
                  <c:v>54.29</c:v>
                </c:pt>
                <c:pt idx="2822">
                  <c:v>54.29</c:v>
                </c:pt>
                <c:pt idx="2823">
                  <c:v>54.31</c:v>
                </c:pt>
                <c:pt idx="2824">
                  <c:v>54.28</c:v>
                </c:pt>
                <c:pt idx="2825">
                  <c:v>54.24</c:v>
                </c:pt>
                <c:pt idx="2826">
                  <c:v>54.2</c:v>
                </c:pt>
                <c:pt idx="2827">
                  <c:v>54.18</c:v>
                </c:pt>
                <c:pt idx="2828">
                  <c:v>54.14</c:v>
                </c:pt>
                <c:pt idx="2829">
                  <c:v>54.14</c:v>
                </c:pt>
                <c:pt idx="2830">
                  <c:v>54.04</c:v>
                </c:pt>
                <c:pt idx="2831">
                  <c:v>54.02</c:v>
                </c:pt>
                <c:pt idx="2832">
                  <c:v>53.99</c:v>
                </c:pt>
                <c:pt idx="2833">
                  <c:v>53.98</c:v>
                </c:pt>
                <c:pt idx="2834">
                  <c:v>53.92</c:v>
                </c:pt>
                <c:pt idx="2835">
                  <c:v>53.92</c:v>
                </c:pt>
                <c:pt idx="2836">
                  <c:v>53.85</c:v>
                </c:pt>
                <c:pt idx="2837">
                  <c:v>53.85</c:v>
                </c:pt>
                <c:pt idx="2838">
                  <c:v>53.82</c:v>
                </c:pt>
                <c:pt idx="2839">
                  <c:v>53.72</c:v>
                </c:pt>
                <c:pt idx="2840">
                  <c:v>53.69</c:v>
                </c:pt>
                <c:pt idx="2841">
                  <c:v>53.64</c:v>
                </c:pt>
                <c:pt idx="2842">
                  <c:v>53.64</c:v>
                </c:pt>
                <c:pt idx="2843">
                  <c:v>53.62</c:v>
                </c:pt>
                <c:pt idx="2844">
                  <c:v>53.54</c:v>
                </c:pt>
                <c:pt idx="2845">
                  <c:v>53.5</c:v>
                </c:pt>
                <c:pt idx="2846">
                  <c:v>53.52</c:v>
                </c:pt>
                <c:pt idx="2847">
                  <c:v>53.49</c:v>
                </c:pt>
                <c:pt idx="2848">
                  <c:v>53.42</c:v>
                </c:pt>
                <c:pt idx="2849">
                  <c:v>53.42</c:v>
                </c:pt>
                <c:pt idx="2850">
                  <c:v>53.42</c:v>
                </c:pt>
                <c:pt idx="2851">
                  <c:v>53.36</c:v>
                </c:pt>
                <c:pt idx="2852">
                  <c:v>53.31</c:v>
                </c:pt>
                <c:pt idx="2853">
                  <c:v>53.28</c:v>
                </c:pt>
                <c:pt idx="2854">
                  <c:v>53.21</c:v>
                </c:pt>
                <c:pt idx="2855">
                  <c:v>53.21</c:v>
                </c:pt>
                <c:pt idx="2856">
                  <c:v>53.18</c:v>
                </c:pt>
                <c:pt idx="2857">
                  <c:v>53.16</c:v>
                </c:pt>
                <c:pt idx="2858">
                  <c:v>53.09</c:v>
                </c:pt>
                <c:pt idx="2859">
                  <c:v>53.06</c:v>
                </c:pt>
                <c:pt idx="2860">
                  <c:v>53.02</c:v>
                </c:pt>
                <c:pt idx="2861">
                  <c:v>52.99</c:v>
                </c:pt>
                <c:pt idx="2862">
                  <c:v>52.99</c:v>
                </c:pt>
                <c:pt idx="2863">
                  <c:v>52.95</c:v>
                </c:pt>
                <c:pt idx="2864">
                  <c:v>52.96</c:v>
                </c:pt>
                <c:pt idx="2865">
                  <c:v>52.85</c:v>
                </c:pt>
                <c:pt idx="2866">
                  <c:v>52.8</c:v>
                </c:pt>
                <c:pt idx="2867">
                  <c:v>52.8</c:v>
                </c:pt>
                <c:pt idx="2868">
                  <c:v>52.8</c:v>
                </c:pt>
                <c:pt idx="2869">
                  <c:v>52.74</c:v>
                </c:pt>
                <c:pt idx="2870">
                  <c:v>52.7</c:v>
                </c:pt>
                <c:pt idx="2871">
                  <c:v>52.67</c:v>
                </c:pt>
                <c:pt idx="2872">
                  <c:v>52.65</c:v>
                </c:pt>
                <c:pt idx="2873">
                  <c:v>52.62</c:v>
                </c:pt>
                <c:pt idx="2874">
                  <c:v>52.54</c:v>
                </c:pt>
                <c:pt idx="2875">
                  <c:v>52.54</c:v>
                </c:pt>
                <c:pt idx="2876">
                  <c:v>52.51</c:v>
                </c:pt>
                <c:pt idx="2877">
                  <c:v>52.48</c:v>
                </c:pt>
                <c:pt idx="2878">
                  <c:v>52.44</c:v>
                </c:pt>
                <c:pt idx="2879">
                  <c:v>52.36</c:v>
                </c:pt>
                <c:pt idx="2880">
                  <c:v>52.36</c:v>
                </c:pt>
                <c:pt idx="2881">
                  <c:v>52.36</c:v>
                </c:pt>
                <c:pt idx="2882">
                  <c:v>52.33</c:v>
                </c:pt>
                <c:pt idx="2883">
                  <c:v>52.28</c:v>
                </c:pt>
                <c:pt idx="2884">
                  <c:v>52.23</c:v>
                </c:pt>
                <c:pt idx="2885">
                  <c:v>52.22</c:v>
                </c:pt>
                <c:pt idx="2886">
                  <c:v>52.15</c:v>
                </c:pt>
                <c:pt idx="2887">
                  <c:v>52.17</c:v>
                </c:pt>
                <c:pt idx="2888">
                  <c:v>52.17</c:v>
                </c:pt>
                <c:pt idx="2889">
                  <c:v>52.11</c:v>
                </c:pt>
                <c:pt idx="2890">
                  <c:v>52.08</c:v>
                </c:pt>
                <c:pt idx="2891">
                  <c:v>51.99</c:v>
                </c:pt>
                <c:pt idx="2892">
                  <c:v>51.94</c:v>
                </c:pt>
                <c:pt idx="2893">
                  <c:v>51.91</c:v>
                </c:pt>
                <c:pt idx="2894">
                  <c:v>51.91</c:v>
                </c:pt>
                <c:pt idx="2895">
                  <c:v>51.94</c:v>
                </c:pt>
                <c:pt idx="2896">
                  <c:v>51.88</c:v>
                </c:pt>
                <c:pt idx="2897">
                  <c:v>51.84</c:v>
                </c:pt>
                <c:pt idx="2898">
                  <c:v>51.74</c:v>
                </c:pt>
                <c:pt idx="2899">
                  <c:v>51.77</c:v>
                </c:pt>
                <c:pt idx="2900">
                  <c:v>51.75</c:v>
                </c:pt>
                <c:pt idx="2901">
                  <c:v>51.75</c:v>
                </c:pt>
                <c:pt idx="2902">
                  <c:v>51.69</c:v>
                </c:pt>
                <c:pt idx="2903">
                  <c:v>51.67</c:v>
                </c:pt>
                <c:pt idx="2904">
                  <c:v>51.56</c:v>
                </c:pt>
                <c:pt idx="2905">
                  <c:v>51.55</c:v>
                </c:pt>
                <c:pt idx="2906">
                  <c:v>51.47</c:v>
                </c:pt>
                <c:pt idx="2907">
                  <c:v>51.49</c:v>
                </c:pt>
                <c:pt idx="2908">
                  <c:v>51.49</c:v>
                </c:pt>
                <c:pt idx="2909">
                  <c:v>51.46</c:v>
                </c:pt>
                <c:pt idx="2910">
                  <c:v>51.42</c:v>
                </c:pt>
                <c:pt idx="2911">
                  <c:v>51.34</c:v>
                </c:pt>
                <c:pt idx="2912">
                  <c:v>51.34</c:v>
                </c:pt>
                <c:pt idx="2913">
                  <c:v>51.34</c:v>
                </c:pt>
                <c:pt idx="2914">
                  <c:v>51.34</c:v>
                </c:pt>
                <c:pt idx="2915">
                  <c:v>51.25</c:v>
                </c:pt>
                <c:pt idx="2916">
                  <c:v>51.18</c:v>
                </c:pt>
                <c:pt idx="2917">
                  <c:v>51.17</c:v>
                </c:pt>
                <c:pt idx="2918">
                  <c:v>51.15</c:v>
                </c:pt>
                <c:pt idx="2919">
                  <c:v>51.13</c:v>
                </c:pt>
                <c:pt idx="2920">
                  <c:v>51.05</c:v>
                </c:pt>
                <c:pt idx="2921">
                  <c:v>51.05</c:v>
                </c:pt>
                <c:pt idx="2922">
                  <c:v>51.06</c:v>
                </c:pt>
                <c:pt idx="2923">
                  <c:v>50.97</c:v>
                </c:pt>
                <c:pt idx="2924">
                  <c:v>50.97</c:v>
                </c:pt>
                <c:pt idx="2925">
                  <c:v>50.89</c:v>
                </c:pt>
                <c:pt idx="2926">
                  <c:v>50.88</c:v>
                </c:pt>
                <c:pt idx="2927">
                  <c:v>50.88</c:v>
                </c:pt>
                <c:pt idx="2928">
                  <c:v>50.87</c:v>
                </c:pt>
                <c:pt idx="2929">
                  <c:v>50.83</c:v>
                </c:pt>
                <c:pt idx="2930">
                  <c:v>50.76</c:v>
                </c:pt>
                <c:pt idx="2931">
                  <c:v>50.72</c:v>
                </c:pt>
                <c:pt idx="2932">
                  <c:v>50.73</c:v>
                </c:pt>
                <c:pt idx="2933">
                  <c:v>50.64</c:v>
                </c:pt>
                <c:pt idx="2934">
                  <c:v>50.64</c:v>
                </c:pt>
                <c:pt idx="2935">
                  <c:v>50.63</c:v>
                </c:pt>
                <c:pt idx="2936">
                  <c:v>50.62</c:v>
                </c:pt>
                <c:pt idx="2937">
                  <c:v>50.52</c:v>
                </c:pt>
                <c:pt idx="2938">
                  <c:v>50.53</c:v>
                </c:pt>
                <c:pt idx="2939">
                  <c:v>50.51</c:v>
                </c:pt>
                <c:pt idx="2940">
                  <c:v>50.51</c:v>
                </c:pt>
                <c:pt idx="2941">
                  <c:v>50.46</c:v>
                </c:pt>
                <c:pt idx="2942">
                  <c:v>50.44</c:v>
                </c:pt>
                <c:pt idx="2943">
                  <c:v>50.37</c:v>
                </c:pt>
                <c:pt idx="2944">
                  <c:v>50.32</c:v>
                </c:pt>
                <c:pt idx="2945">
                  <c:v>50.29</c:v>
                </c:pt>
                <c:pt idx="2946">
                  <c:v>50.3</c:v>
                </c:pt>
                <c:pt idx="2947">
                  <c:v>50.3</c:v>
                </c:pt>
                <c:pt idx="2948">
                  <c:v>50.21</c:v>
                </c:pt>
                <c:pt idx="2949">
                  <c:v>50.15</c:v>
                </c:pt>
                <c:pt idx="2950">
                  <c:v>50.15</c:v>
                </c:pt>
                <c:pt idx="2951">
                  <c:v>50.08</c:v>
                </c:pt>
                <c:pt idx="2952">
                  <c:v>50.13</c:v>
                </c:pt>
                <c:pt idx="2953">
                  <c:v>50.13</c:v>
                </c:pt>
                <c:pt idx="2954">
                  <c:v>50.04</c:v>
                </c:pt>
                <c:pt idx="2955">
                  <c:v>50.03</c:v>
                </c:pt>
                <c:pt idx="2956">
                  <c:v>49.95</c:v>
                </c:pt>
                <c:pt idx="2957">
                  <c:v>49.96</c:v>
                </c:pt>
                <c:pt idx="2958">
                  <c:v>49.94</c:v>
                </c:pt>
                <c:pt idx="2959">
                  <c:v>49.89</c:v>
                </c:pt>
                <c:pt idx="2960">
                  <c:v>49.89</c:v>
                </c:pt>
                <c:pt idx="2961">
                  <c:v>49.83</c:v>
                </c:pt>
                <c:pt idx="2962">
                  <c:v>49.77</c:v>
                </c:pt>
                <c:pt idx="2963">
                  <c:v>49.75</c:v>
                </c:pt>
                <c:pt idx="2964">
                  <c:v>49.74</c:v>
                </c:pt>
                <c:pt idx="2965">
                  <c:v>49.72</c:v>
                </c:pt>
                <c:pt idx="2966">
                  <c:v>49.69</c:v>
                </c:pt>
                <c:pt idx="2967">
                  <c:v>49.69</c:v>
                </c:pt>
                <c:pt idx="2968">
                  <c:v>49.62</c:v>
                </c:pt>
                <c:pt idx="2969">
                  <c:v>49.55</c:v>
                </c:pt>
                <c:pt idx="2970">
                  <c:v>49.6</c:v>
                </c:pt>
                <c:pt idx="2971">
                  <c:v>49.52</c:v>
                </c:pt>
                <c:pt idx="2972">
                  <c:v>49.49</c:v>
                </c:pt>
                <c:pt idx="2973">
                  <c:v>49.49</c:v>
                </c:pt>
                <c:pt idx="2974">
                  <c:v>49.39</c:v>
                </c:pt>
                <c:pt idx="2975">
                  <c:v>49.4</c:v>
                </c:pt>
                <c:pt idx="2976">
                  <c:v>49.38</c:v>
                </c:pt>
                <c:pt idx="2977">
                  <c:v>49.32</c:v>
                </c:pt>
                <c:pt idx="2978">
                  <c:v>49.32</c:v>
                </c:pt>
                <c:pt idx="2979">
                  <c:v>49.31</c:v>
                </c:pt>
                <c:pt idx="2980">
                  <c:v>49.31</c:v>
                </c:pt>
                <c:pt idx="2981">
                  <c:v>49.23</c:v>
                </c:pt>
                <c:pt idx="2982">
                  <c:v>49.17</c:v>
                </c:pt>
                <c:pt idx="2983">
                  <c:v>49.12</c:v>
                </c:pt>
                <c:pt idx="2984">
                  <c:v>49.12</c:v>
                </c:pt>
                <c:pt idx="2985">
                  <c:v>49.11</c:v>
                </c:pt>
                <c:pt idx="2986">
                  <c:v>49.11</c:v>
                </c:pt>
                <c:pt idx="2987">
                  <c:v>49.03</c:v>
                </c:pt>
                <c:pt idx="2988">
                  <c:v>49.03</c:v>
                </c:pt>
                <c:pt idx="2989">
                  <c:v>49</c:v>
                </c:pt>
                <c:pt idx="2990">
                  <c:v>48.92</c:v>
                </c:pt>
                <c:pt idx="2991">
                  <c:v>48.95</c:v>
                </c:pt>
                <c:pt idx="2992">
                  <c:v>48.87</c:v>
                </c:pt>
                <c:pt idx="2993">
                  <c:v>48.87</c:v>
                </c:pt>
                <c:pt idx="2994">
                  <c:v>48.88</c:v>
                </c:pt>
                <c:pt idx="2995">
                  <c:v>48.8</c:v>
                </c:pt>
                <c:pt idx="2996">
                  <c:v>48.76</c:v>
                </c:pt>
                <c:pt idx="2997">
                  <c:v>48.74</c:v>
                </c:pt>
                <c:pt idx="2998">
                  <c:v>48.73</c:v>
                </c:pt>
                <c:pt idx="2999">
                  <c:v>48.73</c:v>
                </c:pt>
                <c:pt idx="3000">
                  <c:v>48.64</c:v>
                </c:pt>
                <c:pt idx="3001">
                  <c:v>48.61</c:v>
                </c:pt>
                <c:pt idx="3002">
                  <c:v>48.59</c:v>
                </c:pt>
                <c:pt idx="3003">
                  <c:v>48.56</c:v>
                </c:pt>
                <c:pt idx="3004">
                  <c:v>48.54</c:v>
                </c:pt>
                <c:pt idx="3005">
                  <c:v>48.5</c:v>
                </c:pt>
                <c:pt idx="3006">
                  <c:v>48.5</c:v>
                </c:pt>
                <c:pt idx="3007">
                  <c:v>48.49</c:v>
                </c:pt>
                <c:pt idx="3008">
                  <c:v>48.45</c:v>
                </c:pt>
                <c:pt idx="3009">
                  <c:v>48.37</c:v>
                </c:pt>
                <c:pt idx="3010">
                  <c:v>48.38</c:v>
                </c:pt>
                <c:pt idx="3011">
                  <c:v>48.34</c:v>
                </c:pt>
                <c:pt idx="3012">
                  <c:v>48.34</c:v>
                </c:pt>
                <c:pt idx="3013">
                  <c:v>48.29</c:v>
                </c:pt>
                <c:pt idx="3014">
                  <c:v>48.25</c:v>
                </c:pt>
                <c:pt idx="3015">
                  <c:v>48.21</c:v>
                </c:pt>
                <c:pt idx="3016">
                  <c:v>48.23</c:v>
                </c:pt>
                <c:pt idx="3017">
                  <c:v>48.18</c:v>
                </c:pt>
                <c:pt idx="3018">
                  <c:v>48.15</c:v>
                </c:pt>
                <c:pt idx="3019">
                  <c:v>48.15</c:v>
                </c:pt>
                <c:pt idx="3020">
                  <c:v>48.06</c:v>
                </c:pt>
                <c:pt idx="3021">
                  <c:v>48.03</c:v>
                </c:pt>
                <c:pt idx="3022">
                  <c:v>48.01</c:v>
                </c:pt>
                <c:pt idx="3023">
                  <c:v>48.02</c:v>
                </c:pt>
                <c:pt idx="3024">
                  <c:v>47.99</c:v>
                </c:pt>
                <c:pt idx="3025">
                  <c:v>47.92</c:v>
                </c:pt>
                <c:pt idx="3026">
                  <c:v>47.92</c:v>
                </c:pt>
                <c:pt idx="3027">
                  <c:v>47.87</c:v>
                </c:pt>
                <c:pt idx="3028">
                  <c:v>47.88</c:v>
                </c:pt>
                <c:pt idx="3029">
                  <c:v>47.84</c:v>
                </c:pt>
                <c:pt idx="3030">
                  <c:v>47.75</c:v>
                </c:pt>
                <c:pt idx="3031">
                  <c:v>47.76</c:v>
                </c:pt>
                <c:pt idx="3032">
                  <c:v>47.76</c:v>
                </c:pt>
                <c:pt idx="3033">
                  <c:v>47.77</c:v>
                </c:pt>
                <c:pt idx="3034">
                  <c:v>47.69</c:v>
                </c:pt>
                <c:pt idx="3035">
                  <c:v>47.69</c:v>
                </c:pt>
                <c:pt idx="3036">
                  <c:v>47.63</c:v>
                </c:pt>
                <c:pt idx="3037">
                  <c:v>47.63</c:v>
                </c:pt>
                <c:pt idx="3038">
                  <c:v>47.55</c:v>
                </c:pt>
                <c:pt idx="3039">
                  <c:v>47.55</c:v>
                </c:pt>
                <c:pt idx="3040">
                  <c:v>47.55</c:v>
                </c:pt>
                <c:pt idx="3041">
                  <c:v>47.51</c:v>
                </c:pt>
                <c:pt idx="3042">
                  <c:v>47.45</c:v>
                </c:pt>
                <c:pt idx="3043">
                  <c:v>47.46</c:v>
                </c:pt>
                <c:pt idx="3044">
                  <c:v>47.38</c:v>
                </c:pt>
                <c:pt idx="3045">
                  <c:v>47.38</c:v>
                </c:pt>
                <c:pt idx="3046">
                  <c:v>47.39</c:v>
                </c:pt>
                <c:pt idx="3047">
                  <c:v>47.31</c:v>
                </c:pt>
                <c:pt idx="3048">
                  <c:v>47.3</c:v>
                </c:pt>
                <c:pt idx="3049">
                  <c:v>47.26</c:v>
                </c:pt>
                <c:pt idx="3050">
                  <c:v>47.17</c:v>
                </c:pt>
                <c:pt idx="3051">
                  <c:v>47.21</c:v>
                </c:pt>
                <c:pt idx="3052">
                  <c:v>47.21</c:v>
                </c:pt>
                <c:pt idx="3053">
                  <c:v>47.19</c:v>
                </c:pt>
                <c:pt idx="3054">
                  <c:v>47.16</c:v>
                </c:pt>
                <c:pt idx="3055">
                  <c:v>47.12</c:v>
                </c:pt>
                <c:pt idx="3056">
                  <c:v>47.05</c:v>
                </c:pt>
                <c:pt idx="3057">
                  <c:v>47.05</c:v>
                </c:pt>
                <c:pt idx="3058">
                  <c:v>47.05</c:v>
                </c:pt>
                <c:pt idx="3059">
                  <c:v>47</c:v>
                </c:pt>
                <c:pt idx="3060">
                  <c:v>46.96</c:v>
                </c:pt>
                <c:pt idx="3061">
                  <c:v>46.89</c:v>
                </c:pt>
                <c:pt idx="3062">
                  <c:v>46.86</c:v>
                </c:pt>
                <c:pt idx="3063">
                  <c:v>46.87</c:v>
                </c:pt>
                <c:pt idx="3064">
                  <c:v>46.88</c:v>
                </c:pt>
                <c:pt idx="3065">
                  <c:v>46.88</c:v>
                </c:pt>
                <c:pt idx="3066">
                  <c:v>46.79</c:v>
                </c:pt>
                <c:pt idx="3067">
                  <c:v>46.79</c:v>
                </c:pt>
                <c:pt idx="3068">
                  <c:v>46.74</c:v>
                </c:pt>
                <c:pt idx="3069">
                  <c:v>46.75</c:v>
                </c:pt>
                <c:pt idx="3070">
                  <c:v>46.66</c:v>
                </c:pt>
                <c:pt idx="3071">
                  <c:v>46.66</c:v>
                </c:pt>
                <c:pt idx="3072">
                  <c:v>46.66</c:v>
                </c:pt>
                <c:pt idx="3073">
                  <c:v>46.65</c:v>
                </c:pt>
                <c:pt idx="3074">
                  <c:v>46.6</c:v>
                </c:pt>
                <c:pt idx="3075">
                  <c:v>46.56</c:v>
                </c:pt>
                <c:pt idx="3076">
                  <c:v>46.5</c:v>
                </c:pt>
                <c:pt idx="3077">
                  <c:v>46.47</c:v>
                </c:pt>
                <c:pt idx="3078">
                  <c:v>46.47</c:v>
                </c:pt>
                <c:pt idx="3079">
                  <c:v>46.49</c:v>
                </c:pt>
                <c:pt idx="3080">
                  <c:v>46.42</c:v>
                </c:pt>
                <c:pt idx="3081">
                  <c:v>46.39</c:v>
                </c:pt>
                <c:pt idx="3082">
                  <c:v>46.39</c:v>
                </c:pt>
                <c:pt idx="3083">
                  <c:v>46.35</c:v>
                </c:pt>
                <c:pt idx="3084">
                  <c:v>46.34</c:v>
                </c:pt>
                <c:pt idx="3085">
                  <c:v>46.34</c:v>
                </c:pt>
                <c:pt idx="3086">
                  <c:v>46.27</c:v>
                </c:pt>
                <c:pt idx="3087">
                  <c:v>46.22</c:v>
                </c:pt>
                <c:pt idx="3088">
                  <c:v>46.21</c:v>
                </c:pt>
                <c:pt idx="3089">
                  <c:v>46.18</c:v>
                </c:pt>
                <c:pt idx="3090">
                  <c:v>46.15</c:v>
                </c:pt>
                <c:pt idx="3091">
                  <c:v>46.15</c:v>
                </c:pt>
                <c:pt idx="3092">
                  <c:v>46.13</c:v>
                </c:pt>
                <c:pt idx="3093">
                  <c:v>46.1</c:v>
                </c:pt>
                <c:pt idx="3094">
                  <c:v>46.06</c:v>
                </c:pt>
                <c:pt idx="3095">
                  <c:v>46.04</c:v>
                </c:pt>
                <c:pt idx="3096">
                  <c:v>45.98</c:v>
                </c:pt>
                <c:pt idx="3097">
                  <c:v>45.97</c:v>
                </c:pt>
                <c:pt idx="3098">
                  <c:v>45.97</c:v>
                </c:pt>
                <c:pt idx="3099">
                  <c:v>45.91</c:v>
                </c:pt>
                <c:pt idx="3100">
                  <c:v>45.93</c:v>
                </c:pt>
                <c:pt idx="3101">
                  <c:v>45.89</c:v>
                </c:pt>
                <c:pt idx="3102">
                  <c:v>45.83</c:v>
                </c:pt>
                <c:pt idx="3103">
                  <c:v>45.83</c:v>
                </c:pt>
                <c:pt idx="3104">
                  <c:v>45.83</c:v>
                </c:pt>
                <c:pt idx="3105">
                  <c:v>45.77</c:v>
                </c:pt>
                <c:pt idx="3106">
                  <c:v>45.76</c:v>
                </c:pt>
                <c:pt idx="3107">
                  <c:v>45.68</c:v>
                </c:pt>
                <c:pt idx="3108">
                  <c:v>45.7</c:v>
                </c:pt>
                <c:pt idx="3109">
                  <c:v>45.7</c:v>
                </c:pt>
                <c:pt idx="3110">
                  <c:v>45.66</c:v>
                </c:pt>
                <c:pt idx="3111">
                  <c:v>45.66</c:v>
                </c:pt>
                <c:pt idx="3112">
                  <c:v>45.61</c:v>
                </c:pt>
                <c:pt idx="3113">
                  <c:v>45.56</c:v>
                </c:pt>
                <c:pt idx="3114">
                  <c:v>45.5</c:v>
                </c:pt>
                <c:pt idx="3115">
                  <c:v>45.48</c:v>
                </c:pt>
                <c:pt idx="3116">
                  <c:v>45.46</c:v>
                </c:pt>
                <c:pt idx="3117">
                  <c:v>45.46</c:v>
                </c:pt>
                <c:pt idx="3118">
                  <c:v>45.42</c:v>
                </c:pt>
                <c:pt idx="3119">
                  <c:v>45.4</c:v>
                </c:pt>
                <c:pt idx="3120">
                  <c:v>45.37</c:v>
                </c:pt>
                <c:pt idx="3121">
                  <c:v>45.39</c:v>
                </c:pt>
                <c:pt idx="3122">
                  <c:v>45.3</c:v>
                </c:pt>
                <c:pt idx="3123">
                  <c:v>45.26</c:v>
                </c:pt>
                <c:pt idx="3124">
                  <c:v>45.26</c:v>
                </c:pt>
                <c:pt idx="3125">
                  <c:v>45.27</c:v>
                </c:pt>
                <c:pt idx="3126">
                  <c:v>45.23</c:v>
                </c:pt>
                <c:pt idx="3127">
                  <c:v>45.17</c:v>
                </c:pt>
                <c:pt idx="3128">
                  <c:v>45.17</c:v>
                </c:pt>
                <c:pt idx="3129">
                  <c:v>45.15</c:v>
                </c:pt>
                <c:pt idx="3130">
                  <c:v>45.08</c:v>
                </c:pt>
                <c:pt idx="3131">
                  <c:v>45.08</c:v>
                </c:pt>
                <c:pt idx="3132">
                  <c:v>45.06</c:v>
                </c:pt>
                <c:pt idx="3133">
                  <c:v>45.04</c:v>
                </c:pt>
                <c:pt idx="3134">
                  <c:v>45.04</c:v>
                </c:pt>
                <c:pt idx="3135">
                  <c:v>44.98</c:v>
                </c:pt>
                <c:pt idx="3136">
                  <c:v>44.96</c:v>
                </c:pt>
                <c:pt idx="3137">
                  <c:v>44.96</c:v>
                </c:pt>
                <c:pt idx="3138">
                  <c:v>44.94</c:v>
                </c:pt>
                <c:pt idx="3139">
                  <c:v>44.88</c:v>
                </c:pt>
                <c:pt idx="3140">
                  <c:v>44.88</c:v>
                </c:pt>
                <c:pt idx="3141">
                  <c:v>44.84</c:v>
                </c:pt>
                <c:pt idx="3142">
                  <c:v>44.78</c:v>
                </c:pt>
                <c:pt idx="3143">
                  <c:v>44.78</c:v>
                </c:pt>
                <c:pt idx="3144">
                  <c:v>44.8</c:v>
                </c:pt>
                <c:pt idx="3145">
                  <c:v>44.73</c:v>
                </c:pt>
                <c:pt idx="3146">
                  <c:v>44.71</c:v>
                </c:pt>
                <c:pt idx="3147">
                  <c:v>44.66</c:v>
                </c:pt>
                <c:pt idx="3148">
                  <c:v>44.66</c:v>
                </c:pt>
                <c:pt idx="3149">
                  <c:v>44.6</c:v>
                </c:pt>
                <c:pt idx="3150">
                  <c:v>44.6</c:v>
                </c:pt>
                <c:pt idx="3151">
                  <c:v>44.57</c:v>
                </c:pt>
                <c:pt idx="3152">
                  <c:v>44.56</c:v>
                </c:pt>
                <c:pt idx="3153">
                  <c:v>44.54</c:v>
                </c:pt>
                <c:pt idx="3154">
                  <c:v>44.48</c:v>
                </c:pt>
                <c:pt idx="3155">
                  <c:v>44.46</c:v>
                </c:pt>
                <c:pt idx="3156">
                  <c:v>44.46</c:v>
                </c:pt>
                <c:pt idx="3157">
                  <c:v>44.43</c:v>
                </c:pt>
                <c:pt idx="3158">
                  <c:v>44.45</c:v>
                </c:pt>
                <c:pt idx="3159">
                  <c:v>44.42</c:v>
                </c:pt>
                <c:pt idx="3160">
                  <c:v>44.34</c:v>
                </c:pt>
                <c:pt idx="3161">
                  <c:v>44.37</c:v>
                </c:pt>
                <c:pt idx="3162">
                  <c:v>44.31</c:v>
                </c:pt>
                <c:pt idx="3163">
                  <c:v>44.31</c:v>
                </c:pt>
                <c:pt idx="3164">
                  <c:v>44.23</c:v>
                </c:pt>
                <c:pt idx="3165">
                  <c:v>44.22</c:v>
                </c:pt>
                <c:pt idx="3166">
                  <c:v>44.21</c:v>
                </c:pt>
                <c:pt idx="3167">
                  <c:v>44.21</c:v>
                </c:pt>
                <c:pt idx="3168">
                  <c:v>44.16</c:v>
                </c:pt>
                <c:pt idx="3169">
                  <c:v>44.16</c:v>
                </c:pt>
                <c:pt idx="3170">
                  <c:v>44.15</c:v>
                </c:pt>
                <c:pt idx="3171">
                  <c:v>44.09</c:v>
                </c:pt>
                <c:pt idx="3172">
                  <c:v>44.03</c:v>
                </c:pt>
                <c:pt idx="3173">
                  <c:v>44.02</c:v>
                </c:pt>
                <c:pt idx="3174">
                  <c:v>44.01</c:v>
                </c:pt>
                <c:pt idx="3175">
                  <c:v>43.99</c:v>
                </c:pt>
                <c:pt idx="3176">
                  <c:v>43.99</c:v>
                </c:pt>
                <c:pt idx="3177">
                  <c:v>43.97</c:v>
                </c:pt>
                <c:pt idx="3178">
                  <c:v>43.95</c:v>
                </c:pt>
                <c:pt idx="3179">
                  <c:v>43.93</c:v>
                </c:pt>
                <c:pt idx="3180">
                  <c:v>43.9</c:v>
                </c:pt>
                <c:pt idx="3181">
                  <c:v>43.84</c:v>
                </c:pt>
                <c:pt idx="3182">
                  <c:v>43.84</c:v>
                </c:pt>
                <c:pt idx="3183">
                  <c:v>43.8</c:v>
                </c:pt>
                <c:pt idx="3184">
                  <c:v>43.8</c:v>
                </c:pt>
                <c:pt idx="3185">
                  <c:v>43.75</c:v>
                </c:pt>
                <c:pt idx="3186">
                  <c:v>43.73</c:v>
                </c:pt>
                <c:pt idx="3187">
                  <c:v>43.67</c:v>
                </c:pt>
                <c:pt idx="3188">
                  <c:v>43.7</c:v>
                </c:pt>
                <c:pt idx="3189">
                  <c:v>43.7</c:v>
                </c:pt>
                <c:pt idx="3190">
                  <c:v>43.6</c:v>
                </c:pt>
                <c:pt idx="3191">
                  <c:v>43.57</c:v>
                </c:pt>
                <c:pt idx="3192">
                  <c:v>43.59</c:v>
                </c:pt>
                <c:pt idx="3193">
                  <c:v>43.56</c:v>
                </c:pt>
                <c:pt idx="3194">
                  <c:v>43.53</c:v>
                </c:pt>
                <c:pt idx="3195">
                  <c:v>43.5</c:v>
                </c:pt>
                <c:pt idx="3196">
                  <c:v>43.5</c:v>
                </c:pt>
                <c:pt idx="3197">
                  <c:v>43.47</c:v>
                </c:pt>
                <c:pt idx="3198">
                  <c:v>43.4</c:v>
                </c:pt>
                <c:pt idx="3199">
                  <c:v>43.39</c:v>
                </c:pt>
                <c:pt idx="3200">
                  <c:v>43.35</c:v>
                </c:pt>
                <c:pt idx="3201">
                  <c:v>43.37</c:v>
                </c:pt>
                <c:pt idx="3202">
                  <c:v>43.37</c:v>
                </c:pt>
                <c:pt idx="3203">
                  <c:v>43.35</c:v>
                </c:pt>
                <c:pt idx="3204">
                  <c:v>43.31</c:v>
                </c:pt>
                <c:pt idx="3205">
                  <c:v>43.27</c:v>
                </c:pt>
                <c:pt idx="3206">
                  <c:v>43.24</c:v>
                </c:pt>
                <c:pt idx="3207">
                  <c:v>43.23</c:v>
                </c:pt>
                <c:pt idx="3208">
                  <c:v>43.18</c:v>
                </c:pt>
                <c:pt idx="3209">
                  <c:v>43.18</c:v>
                </c:pt>
                <c:pt idx="3210">
                  <c:v>43.13</c:v>
                </c:pt>
                <c:pt idx="3211">
                  <c:v>43.13</c:v>
                </c:pt>
                <c:pt idx="3212">
                  <c:v>43.13</c:v>
                </c:pt>
                <c:pt idx="3213">
                  <c:v>43.12</c:v>
                </c:pt>
                <c:pt idx="3214">
                  <c:v>43.02</c:v>
                </c:pt>
                <c:pt idx="3215">
                  <c:v>43.02</c:v>
                </c:pt>
                <c:pt idx="3216">
                  <c:v>43.02</c:v>
                </c:pt>
                <c:pt idx="3217">
                  <c:v>43.02</c:v>
                </c:pt>
                <c:pt idx="3218">
                  <c:v>42.93</c:v>
                </c:pt>
                <c:pt idx="3219">
                  <c:v>42.91</c:v>
                </c:pt>
                <c:pt idx="3220">
                  <c:v>42.87</c:v>
                </c:pt>
                <c:pt idx="3221">
                  <c:v>42.92</c:v>
                </c:pt>
                <c:pt idx="3222">
                  <c:v>42.92</c:v>
                </c:pt>
                <c:pt idx="3223">
                  <c:v>42.9</c:v>
                </c:pt>
                <c:pt idx="3224">
                  <c:v>42.79</c:v>
                </c:pt>
                <c:pt idx="3225">
                  <c:v>42.79</c:v>
                </c:pt>
                <c:pt idx="3226">
                  <c:v>42.75</c:v>
                </c:pt>
                <c:pt idx="3227">
                  <c:v>42.77</c:v>
                </c:pt>
                <c:pt idx="3228">
                  <c:v>42.77</c:v>
                </c:pt>
                <c:pt idx="3229">
                  <c:v>42.74</c:v>
                </c:pt>
                <c:pt idx="3230">
                  <c:v>42.71</c:v>
                </c:pt>
                <c:pt idx="3231">
                  <c:v>42.69</c:v>
                </c:pt>
                <c:pt idx="3232">
                  <c:v>42.63</c:v>
                </c:pt>
                <c:pt idx="3233">
                  <c:v>42.64</c:v>
                </c:pt>
                <c:pt idx="3234">
                  <c:v>42.62</c:v>
                </c:pt>
                <c:pt idx="3235">
                  <c:v>42.62</c:v>
                </c:pt>
                <c:pt idx="3236">
                  <c:v>42.52</c:v>
                </c:pt>
                <c:pt idx="3237">
                  <c:v>42.49</c:v>
                </c:pt>
                <c:pt idx="3238">
                  <c:v>42.47</c:v>
                </c:pt>
                <c:pt idx="3239">
                  <c:v>42.48</c:v>
                </c:pt>
                <c:pt idx="3240">
                  <c:v>42.49</c:v>
                </c:pt>
                <c:pt idx="3241">
                  <c:v>42.49</c:v>
                </c:pt>
                <c:pt idx="3242">
                  <c:v>42.44</c:v>
                </c:pt>
                <c:pt idx="3243">
                  <c:v>42.4</c:v>
                </c:pt>
                <c:pt idx="3244">
                  <c:v>42.33</c:v>
                </c:pt>
                <c:pt idx="3245">
                  <c:v>42.33</c:v>
                </c:pt>
                <c:pt idx="3246">
                  <c:v>42.28</c:v>
                </c:pt>
                <c:pt idx="3247">
                  <c:v>42.25</c:v>
                </c:pt>
                <c:pt idx="3248">
                  <c:v>42.25</c:v>
                </c:pt>
                <c:pt idx="3249">
                  <c:v>42.26</c:v>
                </c:pt>
                <c:pt idx="3250">
                  <c:v>42.22</c:v>
                </c:pt>
                <c:pt idx="3251">
                  <c:v>42.2</c:v>
                </c:pt>
                <c:pt idx="3252">
                  <c:v>42.18</c:v>
                </c:pt>
                <c:pt idx="3253">
                  <c:v>42.14</c:v>
                </c:pt>
                <c:pt idx="3254">
                  <c:v>42.13</c:v>
                </c:pt>
                <c:pt idx="3255">
                  <c:v>42.13</c:v>
                </c:pt>
                <c:pt idx="3256">
                  <c:v>42.07</c:v>
                </c:pt>
                <c:pt idx="3257">
                  <c:v>42.08</c:v>
                </c:pt>
                <c:pt idx="3258">
                  <c:v>42.06</c:v>
                </c:pt>
                <c:pt idx="3259">
                  <c:v>42</c:v>
                </c:pt>
                <c:pt idx="3260">
                  <c:v>42.01</c:v>
                </c:pt>
                <c:pt idx="3261">
                  <c:v>42.01</c:v>
                </c:pt>
                <c:pt idx="3262">
                  <c:v>41.97</c:v>
                </c:pt>
                <c:pt idx="3263">
                  <c:v>41.92</c:v>
                </c:pt>
                <c:pt idx="3264">
                  <c:v>41.91</c:v>
                </c:pt>
                <c:pt idx="3265">
                  <c:v>41.88</c:v>
                </c:pt>
                <c:pt idx="3266">
                  <c:v>41.82</c:v>
                </c:pt>
                <c:pt idx="3267">
                  <c:v>41.83</c:v>
                </c:pt>
                <c:pt idx="3268">
                  <c:v>41.83</c:v>
                </c:pt>
                <c:pt idx="3269">
                  <c:v>41.78</c:v>
                </c:pt>
                <c:pt idx="3270">
                  <c:v>41.77</c:v>
                </c:pt>
                <c:pt idx="3271">
                  <c:v>41.75</c:v>
                </c:pt>
                <c:pt idx="3272">
                  <c:v>41.73</c:v>
                </c:pt>
                <c:pt idx="3273">
                  <c:v>41.71</c:v>
                </c:pt>
                <c:pt idx="3274">
                  <c:v>41.71</c:v>
                </c:pt>
                <c:pt idx="3275">
                  <c:v>41.66</c:v>
                </c:pt>
                <c:pt idx="3276">
                  <c:v>41.63</c:v>
                </c:pt>
                <c:pt idx="3277">
                  <c:v>41.63</c:v>
                </c:pt>
                <c:pt idx="3278">
                  <c:v>41.62</c:v>
                </c:pt>
                <c:pt idx="3279">
                  <c:v>41.56</c:v>
                </c:pt>
                <c:pt idx="3280">
                  <c:v>41.57</c:v>
                </c:pt>
                <c:pt idx="3281">
                  <c:v>41.57</c:v>
                </c:pt>
                <c:pt idx="3282">
                  <c:v>41.47</c:v>
                </c:pt>
                <c:pt idx="3283">
                  <c:v>41.5</c:v>
                </c:pt>
                <c:pt idx="3284">
                  <c:v>41.43</c:v>
                </c:pt>
                <c:pt idx="3285">
                  <c:v>41.41</c:v>
                </c:pt>
                <c:pt idx="3286">
                  <c:v>41.41</c:v>
                </c:pt>
                <c:pt idx="3287">
                  <c:v>41.41</c:v>
                </c:pt>
                <c:pt idx="3288">
                  <c:v>41.4</c:v>
                </c:pt>
                <c:pt idx="3289">
                  <c:v>41.37</c:v>
                </c:pt>
                <c:pt idx="3290">
                  <c:v>41.34</c:v>
                </c:pt>
                <c:pt idx="3291">
                  <c:v>41.26</c:v>
                </c:pt>
                <c:pt idx="3292">
                  <c:v>41.27</c:v>
                </c:pt>
                <c:pt idx="3293">
                  <c:v>41.24</c:v>
                </c:pt>
                <c:pt idx="3294">
                  <c:v>41.24</c:v>
                </c:pt>
                <c:pt idx="3295">
                  <c:v>41.25</c:v>
                </c:pt>
                <c:pt idx="3296">
                  <c:v>41.23</c:v>
                </c:pt>
                <c:pt idx="3297">
                  <c:v>41.17</c:v>
                </c:pt>
                <c:pt idx="3298">
                  <c:v>41.16</c:v>
                </c:pt>
                <c:pt idx="3299">
                  <c:v>41.16</c:v>
                </c:pt>
                <c:pt idx="3300">
                  <c:v>41.13</c:v>
                </c:pt>
                <c:pt idx="3301">
                  <c:v>41.13</c:v>
                </c:pt>
                <c:pt idx="3302">
                  <c:v>41.05</c:v>
                </c:pt>
                <c:pt idx="3303">
                  <c:v>41.04</c:v>
                </c:pt>
                <c:pt idx="3304">
                  <c:v>41.06</c:v>
                </c:pt>
                <c:pt idx="3305">
                  <c:v>41.02</c:v>
                </c:pt>
                <c:pt idx="3306">
                  <c:v>40.98</c:v>
                </c:pt>
                <c:pt idx="3307">
                  <c:v>40.98</c:v>
                </c:pt>
                <c:pt idx="3308">
                  <c:v>40.96</c:v>
                </c:pt>
                <c:pt idx="3309">
                  <c:v>40.94</c:v>
                </c:pt>
                <c:pt idx="3310">
                  <c:v>40.869999999999997</c:v>
                </c:pt>
                <c:pt idx="3311">
                  <c:v>40.880000000000003</c:v>
                </c:pt>
                <c:pt idx="3312">
                  <c:v>40.85</c:v>
                </c:pt>
                <c:pt idx="3313">
                  <c:v>40.82</c:v>
                </c:pt>
                <c:pt idx="3314">
                  <c:v>40.82</c:v>
                </c:pt>
                <c:pt idx="3315">
                  <c:v>40.74</c:v>
                </c:pt>
                <c:pt idx="3316">
                  <c:v>40.770000000000003</c:v>
                </c:pt>
                <c:pt idx="3317">
                  <c:v>40.770000000000003</c:v>
                </c:pt>
                <c:pt idx="3318">
                  <c:v>40.729999999999997</c:v>
                </c:pt>
                <c:pt idx="3319">
                  <c:v>40.71</c:v>
                </c:pt>
                <c:pt idx="3320">
                  <c:v>40.71</c:v>
                </c:pt>
                <c:pt idx="3321">
                  <c:v>40.68</c:v>
                </c:pt>
                <c:pt idx="3322">
                  <c:v>40.68</c:v>
                </c:pt>
                <c:pt idx="3323">
                  <c:v>40.659999999999997</c:v>
                </c:pt>
                <c:pt idx="3324">
                  <c:v>40.630000000000003</c:v>
                </c:pt>
                <c:pt idx="3325">
                  <c:v>40.520000000000003</c:v>
                </c:pt>
                <c:pt idx="3326">
                  <c:v>40.53</c:v>
                </c:pt>
                <c:pt idx="3327">
                  <c:v>40.53</c:v>
                </c:pt>
                <c:pt idx="3328">
                  <c:v>40.5</c:v>
                </c:pt>
                <c:pt idx="3329">
                  <c:v>40.46</c:v>
                </c:pt>
                <c:pt idx="3330">
                  <c:v>40.46</c:v>
                </c:pt>
                <c:pt idx="3331">
                  <c:v>40.42</c:v>
                </c:pt>
                <c:pt idx="3332">
                  <c:v>40.46</c:v>
                </c:pt>
                <c:pt idx="3333">
                  <c:v>40.46</c:v>
                </c:pt>
                <c:pt idx="3334">
                  <c:v>40.44</c:v>
                </c:pt>
                <c:pt idx="3335">
                  <c:v>40.409999999999997</c:v>
                </c:pt>
                <c:pt idx="3336">
                  <c:v>40.31</c:v>
                </c:pt>
                <c:pt idx="3337">
                  <c:v>40.340000000000003</c:v>
                </c:pt>
                <c:pt idx="3338">
                  <c:v>40.32</c:v>
                </c:pt>
                <c:pt idx="3339">
                  <c:v>40.26</c:v>
                </c:pt>
                <c:pt idx="3340">
                  <c:v>40.26</c:v>
                </c:pt>
                <c:pt idx="3341">
                  <c:v>40.22</c:v>
                </c:pt>
                <c:pt idx="3342">
                  <c:v>40.200000000000003</c:v>
                </c:pt>
                <c:pt idx="3343">
                  <c:v>40.22</c:v>
                </c:pt>
                <c:pt idx="3344">
                  <c:v>40.19</c:v>
                </c:pt>
                <c:pt idx="3345">
                  <c:v>40.18</c:v>
                </c:pt>
                <c:pt idx="3346">
                  <c:v>40.18</c:v>
                </c:pt>
                <c:pt idx="3347">
                  <c:v>40.159999999999997</c:v>
                </c:pt>
                <c:pt idx="3348">
                  <c:v>40.14</c:v>
                </c:pt>
                <c:pt idx="3349">
                  <c:v>40.090000000000003</c:v>
                </c:pt>
                <c:pt idx="3350">
                  <c:v>40.04</c:v>
                </c:pt>
                <c:pt idx="3351">
                  <c:v>40.03</c:v>
                </c:pt>
                <c:pt idx="3352">
                  <c:v>40.020000000000003</c:v>
                </c:pt>
                <c:pt idx="3353">
                  <c:v>40.020000000000003</c:v>
                </c:pt>
                <c:pt idx="3354">
                  <c:v>40.01</c:v>
                </c:pt>
                <c:pt idx="3355">
                  <c:v>39.97</c:v>
                </c:pt>
                <c:pt idx="3356">
                  <c:v>39.94</c:v>
                </c:pt>
                <c:pt idx="3357">
                  <c:v>39.94</c:v>
                </c:pt>
                <c:pt idx="3358">
                  <c:v>39.869999999999997</c:v>
                </c:pt>
                <c:pt idx="3359">
                  <c:v>39.869999999999997</c:v>
                </c:pt>
                <c:pt idx="3360">
                  <c:v>39.83</c:v>
                </c:pt>
                <c:pt idx="3361">
                  <c:v>39.869999999999997</c:v>
                </c:pt>
                <c:pt idx="3362">
                  <c:v>39.79</c:v>
                </c:pt>
                <c:pt idx="3363">
                  <c:v>39.799999999999997</c:v>
                </c:pt>
                <c:pt idx="3364">
                  <c:v>39.83</c:v>
                </c:pt>
                <c:pt idx="3365">
                  <c:v>39.74</c:v>
                </c:pt>
                <c:pt idx="3366">
                  <c:v>39.74</c:v>
                </c:pt>
                <c:pt idx="3367">
                  <c:v>39.72</c:v>
                </c:pt>
                <c:pt idx="3368">
                  <c:v>39.65</c:v>
                </c:pt>
                <c:pt idx="3369">
                  <c:v>39.64</c:v>
                </c:pt>
                <c:pt idx="3370">
                  <c:v>39.65</c:v>
                </c:pt>
                <c:pt idx="3371">
                  <c:v>39.65</c:v>
                </c:pt>
                <c:pt idx="3372">
                  <c:v>39.61</c:v>
                </c:pt>
                <c:pt idx="3373">
                  <c:v>39.61</c:v>
                </c:pt>
                <c:pt idx="3374">
                  <c:v>39.53</c:v>
                </c:pt>
                <c:pt idx="3375">
                  <c:v>39.57</c:v>
                </c:pt>
                <c:pt idx="3376">
                  <c:v>39.520000000000003</c:v>
                </c:pt>
                <c:pt idx="3377">
                  <c:v>39.54</c:v>
                </c:pt>
                <c:pt idx="3378">
                  <c:v>39.51</c:v>
                </c:pt>
                <c:pt idx="3379">
                  <c:v>39.51</c:v>
                </c:pt>
                <c:pt idx="3380">
                  <c:v>39.43</c:v>
                </c:pt>
                <c:pt idx="3381">
                  <c:v>39.450000000000003</c:v>
                </c:pt>
                <c:pt idx="3382">
                  <c:v>39.450000000000003</c:v>
                </c:pt>
                <c:pt idx="3383">
                  <c:v>39.44</c:v>
                </c:pt>
                <c:pt idx="3384">
                  <c:v>39.369999999999997</c:v>
                </c:pt>
                <c:pt idx="3385">
                  <c:v>39.32</c:v>
                </c:pt>
                <c:pt idx="3386">
                  <c:v>39.32</c:v>
                </c:pt>
                <c:pt idx="3387">
                  <c:v>39.28</c:v>
                </c:pt>
                <c:pt idx="3388">
                  <c:v>39.31</c:v>
                </c:pt>
                <c:pt idx="3389">
                  <c:v>39.28</c:v>
                </c:pt>
                <c:pt idx="3390">
                  <c:v>39.26</c:v>
                </c:pt>
                <c:pt idx="3391">
                  <c:v>39.24</c:v>
                </c:pt>
                <c:pt idx="3392">
                  <c:v>39.24</c:v>
                </c:pt>
                <c:pt idx="3393">
                  <c:v>39.22</c:v>
                </c:pt>
                <c:pt idx="3394">
                  <c:v>39.21</c:v>
                </c:pt>
                <c:pt idx="3395">
                  <c:v>39.18</c:v>
                </c:pt>
                <c:pt idx="3396">
                  <c:v>39.119999999999997</c:v>
                </c:pt>
                <c:pt idx="3397">
                  <c:v>39.14</c:v>
                </c:pt>
                <c:pt idx="3398">
                  <c:v>39.1</c:v>
                </c:pt>
                <c:pt idx="3399">
                  <c:v>39.1</c:v>
                </c:pt>
                <c:pt idx="3400">
                  <c:v>39.08</c:v>
                </c:pt>
                <c:pt idx="3401">
                  <c:v>39.07</c:v>
                </c:pt>
                <c:pt idx="3402">
                  <c:v>39.049999999999997</c:v>
                </c:pt>
                <c:pt idx="3403">
                  <c:v>38.950000000000003</c:v>
                </c:pt>
                <c:pt idx="3404">
                  <c:v>38.99</c:v>
                </c:pt>
                <c:pt idx="3405">
                  <c:v>38.99</c:v>
                </c:pt>
                <c:pt idx="3406">
                  <c:v>38.94</c:v>
                </c:pt>
                <c:pt idx="3407">
                  <c:v>38.96</c:v>
                </c:pt>
                <c:pt idx="3408">
                  <c:v>38.94</c:v>
                </c:pt>
                <c:pt idx="3409">
                  <c:v>38.86</c:v>
                </c:pt>
                <c:pt idx="3410">
                  <c:v>38.86</c:v>
                </c:pt>
                <c:pt idx="3411">
                  <c:v>38.869999999999997</c:v>
                </c:pt>
                <c:pt idx="3412">
                  <c:v>38.869999999999997</c:v>
                </c:pt>
                <c:pt idx="3413">
                  <c:v>38.82</c:v>
                </c:pt>
                <c:pt idx="3414">
                  <c:v>38.81</c:v>
                </c:pt>
                <c:pt idx="3415">
                  <c:v>38.76</c:v>
                </c:pt>
                <c:pt idx="3416">
                  <c:v>38.76</c:v>
                </c:pt>
                <c:pt idx="3417">
                  <c:v>38.74</c:v>
                </c:pt>
                <c:pt idx="3418">
                  <c:v>38.65</c:v>
                </c:pt>
                <c:pt idx="3419">
                  <c:v>38.65</c:v>
                </c:pt>
                <c:pt idx="3420">
                  <c:v>38.68</c:v>
                </c:pt>
                <c:pt idx="3421">
                  <c:v>38.65</c:v>
                </c:pt>
                <c:pt idx="3422">
                  <c:v>38.65</c:v>
                </c:pt>
                <c:pt idx="3423">
                  <c:v>38.61</c:v>
                </c:pt>
                <c:pt idx="3424">
                  <c:v>38.6</c:v>
                </c:pt>
                <c:pt idx="3425">
                  <c:v>38.6</c:v>
                </c:pt>
                <c:pt idx="3426">
                  <c:v>38.56</c:v>
                </c:pt>
                <c:pt idx="3427">
                  <c:v>38.56</c:v>
                </c:pt>
                <c:pt idx="3428">
                  <c:v>38.549999999999997</c:v>
                </c:pt>
                <c:pt idx="3429">
                  <c:v>38.47</c:v>
                </c:pt>
                <c:pt idx="3430">
                  <c:v>38.450000000000003</c:v>
                </c:pt>
                <c:pt idx="3431">
                  <c:v>38.450000000000003</c:v>
                </c:pt>
                <c:pt idx="3432">
                  <c:v>38.450000000000003</c:v>
                </c:pt>
                <c:pt idx="3433">
                  <c:v>38.44</c:v>
                </c:pt>
                <c:pt idx="3434">
                  <c:v>38.43</c:v>
                </c:pt>
                <c:pt idx="3435">
                  <c:v>38.409999999999997</c:v>
                </c:pt>
                <c:pt idx="3436">
                  <c:v>38.369999999999997</c:v>
                </c:pt>
                <c:pt idx="3437">
                  <c:v>38.36</c:v>
                </c:pt>
                <c:pt idx="3438">
                  <c:v>38.36</c:v>
                </c:pt>
                <c:pt idx="3439">
                  <c:v>38.35</c:v>
                </c:pt>
                <c:pt idx="3440">
                  <c:v>38.270000000000003</c:v>
                </c:pt>
                <c:pt idx="3441">
                  <c:v>38.26</c:v>
                </c:pt>
                <c:pt idx="3442">
                  <c:v>38.28</c:v>
                </c:pt>
                <c:pt idx="3443">
                  <c:v>38.22</c:v>
                </c:pt>
                <c:pt idx="3444">
                  <c:v>38.25</c:v>
                </c:pt>
                <c:pt idx="3445">
                  <c:v>38.25</c:v>
                </c:pt>
                <c:pt idx="3446">
                  <c:v>38.229999999999997</c:v>
                </c:pt>
                <c:pt idx="3447">
                  <c:v>38.200000000000003</c:v>
                </c:pt>
                <c:pt idx="3448">
                  <c:v>38.17</c:v>
                </c:pt>
                <c:pt idx="3449">
                  <c:v>38.14</c:v>
                </c:pt>
                <c:pt idx="3450">
                  <c:v>38.14</c:v>
                </c:pt>
                <c:pt idx="3451">
                  <c:v>38.14</c:v>
                </c:pt>
                <c:pt idx="3452">
                  <c:v>38.090000000000003</c:v>
                </c:pt>
                <c:pt idx="3453">
                  <c:v>38.07</c:v>
                </c:pt>
                <c:pt idx="3454">
                  <c:v>38.04</c:v>
                </c:pt>
                <c:pt idx="3455">
                  <c:v>38</c:v>
                </c:pt>
                <c:pt idx="3456">
                  <c:v>38.020000000000003</c:v>
                </c:pt>
                <c:pt idx="3457">
                  <c:v>37.94</c:v>
                </c:pt>
                <c:pt idx="3458">
                  <c:v>37.94</c:v>
                </c:pt>
                <c:pt idx="3459">
                  <c:v>37.92</c:v>
                </c:pt>
                <c:pt idx="3460">
                  <c:v>37.93</c:v>
                </c:pt>
                <c:pt idx="3461">
                  <c:v>37.94</c:v>
                </c:pt>
                <c:pt idx="3462">
                  <c:v>37.86</c:v>
                </c:pt>
                <c:pt idx="3463">
                  <c:v>37.869999999999997</c:v>
                </c:pt>
                <c:pt idx="3464">
                  <c:v>37.869999999999997</c:v>
                </c:pt>
                <c:pt idx="3465">
                  <c:v>37.869999999999997</c:v>
                </c:pt>
                <c:pt idx="3466">
                  <c:v>37.86</c:v>
                </c:pt>
                <c:pt idx="3467">
                  <c:v>37.840000000000003</c:v>
                </c:pt>
                <c:pt idx="3468">
                  <c:v>37.78</c:v>
                </c:pt>
                <c:pt idx="3469">
                  <c:v>37.729999999999997</c:v>
                </c:pt>
                <c:pt idx="3470">
                  <c:v>37.75</c:v>
                </c:pt>
                <c:pt idx="3471">
                  <c:v>37.75</c:v>
                </c:pt>
                <c:pt idx="3472">
                  <c:v>37.71</c:v>
                </c:pt>
                <c:pt idx="3473">
                  <c:v>37.700000000000003</c:v>
                </c:pt>
                <c:pt idx="3474">
                  <c:v>37.67</c:v>
                </c:pt>
                <c:pt idx="3475">
                  <c:v>37.64</c:v>
                </c:pt>
                <c:pt idx="3476">
                  <c:v>37.619999999999997</c:v>
                </c:pt>
                <c:pt idx="3477">
                  <c:v>37.65</c:v>
                </c:pt>
                <c:pt idx="3478">
                  <c:v>37.65</c:v>
                </c:pt>
                <c:pt idx="3479">
                  <c:v>37.6</c:v>
                </c:pt>
                <c:pt idx="3480">
                  <c:v>37.6</c:v>
                </c:pt>
                <c:pt idx="3481">
                  <c:v>37.53</c:v>
                </c:pt>
                <c:pt idx="3482">
                  <c:v>37.5</c:v>
                </c:pt>
                <c:pt idx="3483">
                  <c:v>37.53</c:v>
                </c:pt>
                <c:pt idx="3484">
                  <c:v>37.53</c:v>
                </c:pt>
                <c:pt idx="3485">
                  <c:v>37.47</c:v>
                </c:pt>
                <c:pt idx="3486">
                  <c:v>37.450000000000003</c:v>
                </c:pt>
                <c:pt idx="3487">
                  <c:v>37.47</c:v>
                </c:pt>
                <c:pt idx="3488">
                  <c:v>37.450000000000003</c:v>
                </c:pt>
                <c:pt idx="3489">
                  <c:v>37.409999999999997</c:v>
                </c:pt>
                <c:pt idx="3490">
                  <c:v>37.409999999999997</c:v>
                </c:pt>
                <c:pt idx="3491">
                  <c:v>37.409999999999997</c:v>
                </c:pt>
                <c:pt idx="3492">
                  <c:v>37.39</c:v>
                </c:pt>
                <c:pt idx="3493">
                  <c:v>37.32</c:v>
                </c:pt>
                <c:pt idx="3494">
                  <c:v>37.33</c:v>
                </c:pt>
                <c:pt idx="3495">
                  <c:v>37.29</c:v>
                </c:pt>
                <c:pt idx="3496">
                  <c:v>37.29</c:v>
                </c:pt>
                <c:pt idx="3497">
                  <c:v>37.29</c:v>
                </c:pt>
                <c:pt idx="3498">
                  <c:v>37.29</c:v>
                </c:pt>
                <c:pt idx="3499">
                  <c:v>37.22</c:v>
                </c:pt>
                <c:pt idx="3500">
                  <c:v>37.21</c:v>
                </c:pt>
                <c:pt idx="3501">
                  <c:v>37.21</c:v>
                </c:pt>
                <c:pt idx="3502">
                  <c:v>37.17</c:v>
                </c:pt>
                <c:pt idx="3503">
                  <c:v>37.18</c:v>
                </c:pt>
                <c:pt idx="3504">
                  <c:v>37.18</c:v>
                </c:pt>
                <c:pt idx="3505">
                  <c:v>37.090000000000003</c:v>
                </c:pt>
                <c:pt idx="3506">
                  <c:v>37.130000000000003</c:v>
                </c:pt>
                <c:pt idx="3507">
                  <c:v>37.06</c:v>
                </c:pt>
                <c:pt idx="3508">
                  <c:v>37.090000000000003</c:v>
                </c:pt>
                <c:pt idx="3509">
                  <c:v>37.07</c:v>
                </c:pt>
                <c:pt idx="3510">
                  <c:v>37.07</c:v>
                </c:pt>
                <c:pt idx="3511">
                  <c:v>37</c:v>
                </c:pt>
                <c:pt idx="3512">
                  <c:v>36.99</c:v>
                </c:pt>
                <c:pt idx="3513">
                  <c:v>36.99</c:v>
                </c:pt>
                <c:pt idx="3514">
                  <c:v>36.93</c:v>
                </c:pt>
                <c:pt idx="3515">
                  <c:v>36.979999999999997</c:v>
                </c:pt>
                <c:pt idx="3516">
                  <c:v>36.950000000000003</c:v>
                </c:pt>
                <c:pt idx="3517">
                  <c:v>36.950000000000003</c:v>
                </c:pt>
                <c:pt idx="3518">
                  <c:v>36.93</c:v>
                </c:pt>
                <c:pt idx="3519">
                  <c:v>36.85</c:v>
                </c:pt>
                <c:pt idx="3520">
                  <c:v>36.840000000000003</c:v>
                </c:pt>
                <c:pt idx="3521">
                  <c:v>36.840000000000003</c:v>
                </c:pt>
                <c:pt idx="3522">
                  <c:v>36.840000000000003</c:v>
                </c:pt>
                <c:pt idx="3523">
                  <c:v>36.840000000000003</c:v>
                </c:pt>
                <c:pt idx="3524">
                  <c:v>36.83</c:v>
                </c:pt>
                <c:pt idx="3525">
                  <c:v>36.81</c:v>
                </c:pt>
                <c:pt idx="3526">
                  <c:v>36.79</c:v>
                </c:pt>
                <c:pt idx="3527">
                  <c:v>36.71</c:v>
                </c:pt>
                <c:pt idx="3528">
                  <c:v>36.729999999999997</c:v>
                </c:pt>
                <c:pt idx="3529">
                  <c:v>36.68</c:v>
                </c:pt>
                <c:pt idx="3530">
                  <c:v>36.68</c:v>
                </c:pt>
                <c:pt idx="3531">
                  <c:v>36.68</c:v>
                </c:pt>
                <c:pt idx="3532">
                  <c:v>36.68</c:v>
                </c:pt>
                <c:pt idx="3533">
                  <c:v>36.65</c:v>
                </c:pt>
                <c:pt idx="3534">
                  <c:v>36.64</c:v>
                </c:pt>
                <c:pt idx="3535">
                  <c:v>36.590000000000003</c:v>
                </c:pt>
                <c:pt idx="3536">
                  <c:v>36.61</c:v>
                </c:pt>
                <c:pt idx="3537">
                  <c:v>36.61</c:v>
                </c:pt>
                <c:pt idx="3538">
                  <c:v>36.53</c:v>
                </c:pt>
                <c:pt idx="3539">
                  <c:v>36.549999999999997</c:v>
                </c:pt>
                <c:pt idx="3540">
                  <c:v>36.53</c:v>
                </c:pt>
                <c:pt idx="3541">
                  <c:v>36.51</c:v>
                </c:pt>
                <c:pt idx="3542">
                  <c:v>36.51</c:v>
                </c:pt>
                <c:pt idx="3543">
                  <c:v>36.51</c:v>
                </c:pt>
                <c:pt idx="3544">
                  <c:v>36.49</c:v>
                </c:pt>
                <c:pt idx="3545">
                  <c:v>36.42</c:v>
                </c:pt>
                <c:pt idx="3546">
                  <c:v>36.450000000000003</c:v>
                </c:pt>
                <c:pt idx="3547">
                  <c:v>36.409999999999997</c:v>
                </c:pt>
                <c:pt idx="3548">
                  <c:v>36.4</c:v>
                </c:pt>
                <c:pt idx="3549">
                  <c:v>36.36</c:v>
                </c:pt>
                <c:pt idx="3550">
                  <c:v>36.36</c:v>
                </c:pt>
                <c:pt idx="3551">
                  <c:v>36.36</c:v>
                </c:pt>
                <c:pt idx="3552">
                  <c:v>36.340000000000003</c:v>
                </c:pt>
                <c:pt idx="3553">
                  <c:v>36.28</c:v>
                </c:pt>
                <c:pt idx="3554">
                  <c:v>36.29</c:v>
                </c:pt>
                <c:pt idx="3555">
                  <c:v>36.21</c:v>
                </c:pt>
                <c:pt idx="3556">
                  <c:v>36.21</c:v>
                </c:pt>
                <c:pt idx="3557">
                  <c:v>36.29</c:v>
                </c:pt>
                <c:pt idx="3558">
                  <c:v>36.28</c:v>
                </c:pt>
                <c:pt idx="3559">
                  <c:v>36.200000000000003</c:v>
                </c:pt>
                <c:pt idx="3560">
                  <c:v>36.200000000000003</c:v>
                </c:pt>
                <c:pt idx="3561">
                  <c:v>36.17</c:v>
                </c:pt>
                <c:pt idx="3562">
                  <c:v>36.159999999999997</c:v>
                </c:pt>
                <c:pt idx="3563">
                  <c:v>36.159999999999997</c:v>
                </c:pt>
                <c:pt idx="3564">
                  <c:v>36.1</c:v>
                </c:pt>
                <c:pt idx="3565">
                  <c:v>36.130000000000003</c:v>
                </c:pt>
                <c:pt idx="3566">
                  <c:v>36.090000000000003</c:v>
                </c:pt>
                <c:pt idx="3567">
                  <c:v>36.07</c:v>
                </c:pt>
                <c:pt idx="3568">
                  <c:v>36.04</c:v>
                </c:pt>
                <c:pt idx="3569">
                  <c:v>36.04</c:v>
                </c:pt>
                <c:pt idx="3570">
                  <c:v>36.03</c:v>
                </c:pt>
                <c:pt idx="3571">
                  <c:v>36.01</c:v>
                </c:pt>
                <c:pt idx="3572">
                  <c:v>35.99</c:v>
                </c:pt>
                <c:pt idx="3573">
                  <c:v>36.01</c:v>
                </c:pt>
                <c:pt idx="3574">
                  <c:v>36</c:v>
                </c:pt>
                <c:pt idx="3575">
                  <c:v>35.96</c:v>
                </c:pt>
                <c:pt idx="3576">
                  <c:v>35.96</c:v>
                </c:pt>
                <c:pt idx="3577">
                  <c:v>35.950000000000003</c:v>
                </c:pt>
                <c:pt idx="3578">
                  <c:v>35.869999999999997</c:v>
                </c:pt>
                <c:pt idx="3579">
                  <c:v>35.869999999999997</c:v>
                </c:pt>
                <c:pt idx="3580">
                  <c:v>35.840000000000003</c:v>
                </c:pt>
                <c:pt idx="3581">
                  <c:v>35.81</c:v>
                </c:pt>
                <c:pt idx="3582">
                  <c:v>35.81</c:v>
                </c:pt>
                <c:pt idx="3583">
                  <c:v>35.79</c:v>
                </c:pt>
                <c:pt idx="3584">
                  <c:v>35.82</c:v>
                </c:pt>
                <c:pt idx="3585">
                  <c:v>35.76</c:v>
                </c:pt>
                <c:pt idx="3586">
                  <c:v>35.76</c:v>
                </c:pt>
                <c:pt idx="3587">
                  <c:v>35.75</c:v>
                </c:pt>
                <c:pt idx="3588">
                  <c:v>35.74</c:v>
                </c:pt>
                <c:pt idx="3589">
                  <c:v>35.74</c:v>
                </c:pt>
                <c:pt idx="3590">
                  <c:v>35.729999999999997</c:v>
                </c:pt>
                <c:pt idx="3591">
                  <c:v>35.72</c:v>
                </c:pt>
                <c:pt idx="3592">
                  <c:v>35.69</c:v>
                </c:pt>
                <c:pt idx="3593">
                  <c:v>35.69</c:v>
                </c:pt>
                <c:pt idx="3594">
                  <c:v>35.68</c:v>
                </c:pt>
                <c:pt idx="3595">
                  <c:v>35.65</c:v>
                </c:pt>
                <c:pt idx="3596">
                  <c:v>35.65</c:v>
                </c:pt>
                <c:pt idx="3597">
                  <c:v>35.57</c:v>
                </c:pt>
                <c:pt idx="3598">
                  <c:v>35.58</c:v>
                </c:pt>
                <c:pt idx="3599">
                  <c:v>35.549999999999997</c:v>
                </c:pt>
                <c:pt idx="3600">
                  <c:v>35.53</c:v>
                </c:pt>
                <c:pt idx="3601">
                  <c:v>35.5</c:v>
                </c:pt>
                <c:pt idx="3602">
                  <c:v>35.5</c:v>
                </c:pt>
                <c:pt idx="3603">
                  <c:v>35.5</c:v>
                </c:pt>
                <c:pt idx="3604">
                  <c:v>35.5</c:v>
                </c:pt>
                <c:pt idx="3605">
                  <c:v>35.479999999999997</c:v>
                </c:pt>
                <c:pt idx="3606">
                  <c:v>35.47</c:v>
                </c:pt>
                <c:pt idx="3607">
                  <c:v>35.409999999999997</c:v>
                </c:pt>
                <c:pt idx="3608">
                  <c:v>35.43</c:v>
                </c:pt>
                <c:pt idx="3609">
                  <c:v>35.43</c:v>
                </c:pt>
                <c:pt idx="3610">
                  <c:v>35.409999999999997</c:v>
                </c:pt>
                <c:pt idx="3611">
                  <c:v>35.36</c:v>
                </c:pt>
                <c:pt idx="3612">
                  <c:v>35.4</c:v>
                </c:pt>
                <c:pt idx="3613">
                  <c:v>35.31</c:v>
                </c:pt>
                <c:pt idx="3614">
                  <c:v>35.32</c:v>
                </c:pt>
                <c:pt idx="3615">
                  <c:v>35.32</c:v>
                </c:pt>
                <c:pt idx="3616">
                  <c:v>35.29</c:v>
                </c:pt>
                <c:pt idx="3617">
                  <c:v>35.29</c:v>
                </c:pt>
                <c:pt idx="3618">
                  <c:v>35.31</c:v>
                </c:pt>
                <c:pt idx="3619">
                  <c:v>35.26</c:v>
                </c:pt>
                <c:pt idx="3620">
                  <c:v>35.21</c:v>
                </c:pt>
                <c:pt idx="3621">
                  <c:v>35.24</c:v>
                </c:pt>
                <c:pt idx="3622">
                  <c:v>35.24</c:v>
                </c:pt>
                <c:pt idx="3623">
                  <c:v>35.229999999999997</c:v>
                </c:pt>
                <c:pt idx="3624">
                  <c:v>35.14</c:v>
                </c:pt>
                <c:pt idx="3625">
                  <c:v>35.17</c:v>
                </c:pt>
                <c:pt idx="3626">
                  <c:v>35.090000000000003</c:v>
                </c:pt>
                <c:pt idx="3627">
                  <c:v>35.119999999999997</c:v>
                </c:pt>
                <c:pt idx="3628">
                  <c:v>35.119999999999997</c:v>
                </c:pt>
                <c:pt idx="3629">
                  <c:v>35.11</c:v>
                </c:pt>
                <c:pt idx="3630">
                  <c:v>35.06</c:v>
                </c:pt>
                <c:pt idx="3631">
                  <c:v>35.049999999999997</c:v>
                </c:pt>
                <c:pt idx="3632">
                  <c:v>35.04</c:v>
                </c:pt>
                <c:pt idx="3633">
                  <c:v>35.04</c:v>
                </c:pt>
                <c:pt idx="3634">
                  <c:v>35.03</c:v>
                </c:pt>
                <c:pt idx="3635">
                  <c:v>35.03</c:v>
                </c:pt>
                <c:pt idx="3636">
                  <c:v>34.97</c:v>
                </c:pt>
                <c:pt idx="3637">
                  <c:v>34.99</c:v>
                </c:pt>
                <c:pt idx="3638">
                  <c:v>34.96</c:v>
                </c:pt>
                <c:pt idx="3639">
                  <c:v>34.94</c:v>
                </c:pt>
                <c:pt idx="3640">
                  <c:v>34.880000000000003</c:v>
                </c:pt>
                <c:pt idx="3641">
                  <c:v>34.869999999999997</c:v>
                </c:pt>
                <c:pt idx="3642">
                  <c:v>34.869999999999997</c:v>
                </c:pt>
                <c:pt idx="3643">
                  <c:v>34.86</c:v>
                </c:pt>
                <c:pt idx="3644">
                  <c:v>34.840000000000003</c:v>
                </c:pt>
                <c:pt idx="3645">
                  <c:v>34.840000000000003</c:v>
                </c:pt>
                <c:pt idx="3646">
                  <c:v>34.799999999999997</c:v>
                </c:pt>
                <c:pt idx="3647">
                  <c:v>34.840000000000003</c:v>
                </c:pt>
                <c:pt idx="3648">
                  <c:v>34.840000000000003</c:v>
                </c:pt>
                <c:pt idx="3649">
                  <c:v>34.81</c:v>
                </c:pt>
                <c:pt idx="3650">
                  <c:v>34.799999999999997</c:v>
                </c:pt>
                <c:pt idx="3651">
                  <c:v>34.700000000000003</c:v>
                </c:pt>
                <c:pt idx="3652">
                  <c:v>34.700000000000003</c:v>
                </c:pt>
                <c:pt idx="3653">
                  <c:v>34.72</c:v>
                </c:pt>
                <c:pt idx="3654">
                  <c:v>34.729999999999997</c:v>
                </c:pt>
                <c:pt idx="3655">
                  <c:v>34.729999999999997</c:v>
                </c:pt>
                <c:pt idx="3656">
                  <c:v>34.72</c:v>
                </c:pt>
                <c:pt idx="3657">
                  <c:v>34.67</c:v>
                </c:pt>
                <c:pt idx="3658">
                  <c:v>34.68</c:v>
                </c:pt>
                <c:pt idx="3659">
                  <c:v>34.65</c:v>
                </c:pt>
                <c:pt idx="3660">
                  <c:v>34.590000000000003</c:v>
                </c:pt>
                <c:pt idx="3661">
                  <c:v>34.590000000000003</c:v>
                </c:pt>
                <c:pt idx="3662">
                  <c:v>34.58</c:v>
                </c:pt>
                <c:pt idx="3663">
                  <c:v>34.549999999999997</c:v>
                </c:pt>
                <c:pt idx="3664">
                  <c:v>34.57</c:v>
                </c:pt>
                <c:pt idx="3665">
                  <c:v>34.51</c:v>
                </c:pt>
                <c:pt idx="3666">
                  <c:v>34.520000000000003</c:v>
                </c:pt>
                <c:pt idx="3667">
                  <c:v>34.49</c:v>
                </c:pt>
                <c:pt idx="3668">
                  <c:v>34.49</c:v>
                </c:pt>
                <c:pt idx="3669">
                  <c:v>34.47</c:v>
                </c:pt>
                <c:pt idx="3670">
                  <c:v>34.51</c:v>
                </c:pt>
                <c:pt idx="3671">
                  <c:v>34.46</c:v>
                </c:pt>
                <c:pt idx="3672">
                  <c:v>34.46</c:v>
                </c:pt>
                <c:pt idx="3673">
                  <c:v>34.43</c:v>
                </c:pt>
                <c:pt idx="3674">
                  <c:v>34.43</c:v>
                </c:pt>
                <c:pt idx="3675">
                  <c:v>34.43</c:v>
                </c:pt>
                <c:pt idx="3676">
                  <c:v>34.39</c:v>
                </c:pt>
                <c:pt idx="3677">
                  <c:v>34.36</c:v>
                </c:pt>
                <c:pt idx="3678">
                  <c:v>34.33</c:v>
                </c:pt>
                <c:pt idx="3679">
                  <c:v>34.35</c:v>
                </c:pt>
                <c:pt idx="3680">
                  <c:v>34.32</c:v>
                </c:pt>
                <c:pt idx="3681">
                  <c:v>34.32</c:v>
                </c:pt>
                <c:pt idx="3682">
                  <c:v>34.26</c:v>
                </c:pt>
                <c:pt idx="3683">
                  <c:v>34.270000000000003</c:v>
                </c:pt>
                <c:pt idx="3684">
                  <c:v>34.22</c:v>
                </c:pt>
                <c:pt idx="3685">
                  <c:v>34.270000000000003</c:v>
                </c:pt>
                <c:pt idx="3686">
                  <c:v>34.24</c:v>
                </c:pt>
                <c:pt idx="3687">
                  <c:v>34.24</c:v>
                </c:pt>
                <c:pt idx="3688">
                  <c:v>34.21</c:v>
                </c:pt>
                <c:pt idx="3689">
                  <c:v>34.200000000000003</c:v>
                </c:pt>
                <c:pt idx="3690">
                  <c:v>34.14</c:v>
                </c:pt>
                <c:pt idx="3691">
                  <c:v>34.18</c:v>
                </c:pt>
                <c:pt idx="3692">
                  <c:v>34.19</c:v>
                </c:pt>
                <c:pt idx="3693">
                  <c:v>34.17</c:v>
                </c:pt>
                <c:pt idx="3694">
                  <c:v>34.17</c:v>
                </c:pt>
                <c:pt idx="3695">
                  <c:v>34.07</c:v>
                </c:pt>
                <c:pt idx="3696">
                  <c:v>34.1</c:v>
                </c:pt>
                <c:pt idx="3697">
                  <c:v>34.11</c:v>
                </c:pt>
                <c:pt idx="3698">
                  <c:v>34.04</c:v>
                </c:pt>
                <c:pt idx="3699">
                  <c:v>34.03</c:v>
                </c:pt>
                <c:pt idx="3700">
                  <c:v>34.049999999999997</c:v>
                </c:pt>
                <c:pt idx="3701">
                  <c:v>34.049999999999997</c:v>
                </c:pt>
                <c:pt idx="3702">
                  <c:v>33.97</c:v>
                </c:pt>
                <c:pt idx="3703">
                  <c:v>34.01</c:v>
                </c:pt>
                <c:pt idx="3704">
                  <c:v>33.979999999999997</c:v>
                </c:pt>
                <c:pt idx="3705">
                  <c:v>33.909999999999997</c:v>
                </c:pt>
                <c:pt idx="3706">
                  <c:v>33.950000000000003</c:v>
                </c:pt>
                <c:pt idx="3707">
                  <c:v>33.950000000000003</c:v>
                </c:pt>
                <c:pt idx="3708">
                  <c:v>33.950000000000003</c:v>
                </c:pt>
                <c:pt idx="3709">
                  <c:v>33.869999999999997</c:v>
                </c:pt>
                <c:pt idx="3710">
                  <c:v>33.93</c:v>
                </c:pt>
                <c:pt idx="3711">
                  <c:v>33.909999999999997</c:v>
                </c:pt>
                <c:pt idx="3712">
                  <c:v>33.83</c:v>
                </c:pt>
                <c:pt idx="3713">
                  <c:v>33.83</c:v>
                </c:pt>
                <c:pt idx="3714">
                  <c:v>33.83</c:v>
                </c:pt>
                <c:pt idx="3715">
                  <c:v>33.85</c:v>
                </c:pt>
                <c:pt idx="3716">
                  <c:v>33.79</c:v>
                </c:pt>
                <c:pt idx="3717">
                  <c:v>33.81</c:v>
                </c:pt>
                <c:pt idx="3718">
                  <c:v>33.799999999999997</c:v>
                </c:pt>
                <c:pt idx="3719">
                  <c:v>33.74</c:v>
                </c:pt>
                <c:pt idx="3720">
                  <c:v>33.74</c:v>
                </c:pt>
                <c:pt idx="3721">
                  <c:v>33.79</c:v>
                </c:pt>
                <c:pt idx="3722">
                  <c:v>33.74</c:v>
                </c:pt>
                <c:pt idx="3723">
                  <c:v>33.72</c:v>
                </c:pt>
                <c:pt idx="3724">
                  <c:v>33.65</c:v>
                </c:pt>
                <c:pt idx="3725">
                  <c:v>33.69</c:v>
                </c:pt>
                <c:pt idx="3726">
                  <c:v>33.61</c:v>
                </c:pt>
                <c:pt idx="3727">
                  <c:v>33.61</c:v>
                </c:pt>
                <c:pt idx="3728">
                  <c:v>33.619999999999997</c:v>
                </c:pt>
                <c:pt idx="3729">
                  <c:v>33.630000000000003</c:v>
                </c:pt>
                <c:pt idx="3730">
                  <c:v>33.58</c:v>
                </c:pt>
                <c:pt idx="3731">
                  <c:v>33.56</c:v>
                </c:pt>
                <c:pt idx="3732">
                  <c:v>33.6</c:v>
                </c:pt>
                <c:pt idx="3733">
                  <c:v>33.6</c:v>
                </c:pt>
                <c:pt idx="3734">
                  <c:v>33.57</c:v>
                </c:pt>
                <c:pt idx="3735">
                  <c:v>33.56</c:v>
                </c:pt>
                <c:pt idx="3736">
                  <c:v>33.54</c:v>
                </c:pt>
                <c:pt idx="3737">
                  <c:v>33.46</c:v>
                </c:pt>
                <c:pt idx="3738">
                  <c:v>33.479999999999997</c:v>
                </c:pt>
                <c:pt idx="3739">
                  <c:v>33.44</c:v>
                </c:pt>
                <c:pt idx="3740">
                  <c:v>33.44</c:v>
                </c:pt>
                <c:pt idx="3741">
                  <c:v>33.46</c:v>
                </c:pt>
                <c:pt idx="3742">
                  <c:v>33.47</c:v>
                </c:pt>
                <c:pt idx="3743">
                  <c:v>33.47</c:v>
                </c:pt>
                <c:pt idx="3744">
                  <c:v>33.380000000000003</c:v>
                </c:pt>
                <c:pt idx="3745">
                  <c:v>33.369999999999997</c:v>
                </c:pt>
                <c:pt idx="3746">
                  <c:v>33.369999999999997</c:v>
                </c:pt>
                <c:pt idx="3747">
                  <c:v>33.32</c:v>
                </c:pt>
                <c:pt idx="3748">
                  <c:v>33.380000000000003</c:v>
                </c:pt>
                <c:pt idx="3749">
                  <c:v>33.299999999999997</c:v>
                </c:pt>
                <c:pt idx="3750">
                  <c:v>33.33</c:v>
                </c:pt>
                <c:pt idx="3751">
                  <c:v>33.28</c:v>
                </c:pt>
                <c:pt idx="3752">
                  <c:v>33.270000000000003</c:v>
                </c:pt>
                <c:pt idx="3753">
                  <c:v>33.270000000000003</c:v>
                </c:pt>
                <c:pt idx="3754">
                  <c:v>33.26</c:v>
                </c:pt>
                <c:pt idx="3755">
                  <c:v>33.28</c:v>
                </c:pt>
                <c:pt idx="3756">
                  <c:v>33.25</c:v>
                </c:pt>
                <c:pt idx="3757">
                  <c:v>33.24</c:v>
                </c:pt>
                <c:pt idx="3758">
                  <c:v>33.229999999999997</c:v>
                </c:pt>
                <c:pt idx="3759">
                  <c:v>33.159999999999997</c:v>
                </c:pt>
                <c:pt idx="3760">
                  <c:v>33.159999999999997</c:v>
                </c:pt>
                <c:pt idx="3761">
                  <c:v>33.17</c:v>
                </c:pt>
                <c:pt idx="3762">
                  <c:v>33.17</c:v>
                </c:pt>
                <c:pt idx="3763">
                  <c:v>33.130000000000003</c:v>
                </c:pt>
                <c:pt idx="3764">
                  <c:v>33.15</c:v>
                </c:pt>
                <c:pt idx="3765">
                  <c:v>33.159999999999997</c:v>
                </c:pt>
                <c:pt idx="3766">
                  <c:v>33.159999999999997</c:v>
                </c:pt>
                <c:pt idx="3767">
                  <c:v>33.130000000000003</c:v>
                </c:pt>
                <c:pt idx="3768">
                  <c:v>33.049999999999997</c:v>
                </c:pt>
                <c:pt idx="3769">
                  <c:v>33.020000000000003</c:v>
                </c:pt>
                <c:pt idx="3770">
                  <c:v>33</c:v>
                </c:pt>
                <c:pt idx="3771">
                  <c:v>32.99</c:v>
                </c:pt>
                <c:pt idx="3772">
                  <c:v>33.04</c:v>
                </c:pt>
                <c:pt idx="3773">
                  <c:v>33.04</c:v>
                </c:pt>
                <c:pt idx="3774">
                  <c:v>33.020000000000003</c:v>
                </c:pt>
                <c:pt idx="3775">
                  <c:v>32.97</c:v>
                </c:pt>
                <c:pt idx="3776">
                  <c:v>32.99</c:v>
                </c:pt>
                <c:pt idx="3777">
                  <c:v>32.979999999999997</c:v>
                </c:pt>
                <c:pt idx="3778">
                  <c:v>32.979999999999997</c:v>
                </c:pt>
                <c:pt idx="3779">
                  <c:v>32.979999999999997</c:v>
                </c:pt>
                <c:pt idx="3780">
                  <c:v>32.93</c:v>
                </c:pt>
                <c:pt idx="3781">
                  <c:v>32.880000000000003</c:v>
                </c:pt>
                <c:pt idx="3782">
                  <c:v>32.89</c:v>
                </c:pt>
                <c:pt idx="3783">
                  <c:v>32.93</c:v>
                </c:pt>
                <c:pt idx="3784">
                  <c:v>32.83</c:v>
                </c:pt>
                <c:pt idx="3785">
                  <c:v>32.869999999999997</c:v>
                </c:pt>
                <c:pt idx="3786">
                  <c:v>32.869999999999997</c:v>
                </c:pt>
                <c:pt idx="3787">
                  <c:v>32.86</c:v>
                </c:pt>
                <c:pt idx="3788">
                  <c:v>32.82</c:v>
                </c:pt>
                <c:pt idx="3789">
                  <c:v>32.770000000000003</c:v>
                </c:pt>
                <c:pt idx="3790">
                  <c:v>32.83</c:v>
                </c:pt>
                <c:pt idx="3791">
                  <c:v>32.75</c:v>
                </c:pt>
                <c:pt idx="3792">
                  <c:v>32.75</c:v>
                </c:pt>
                <c:pt idx="3793">
                  <c:v>32.76</c:v>
                </c:pt>
                <c:pt idx="3794">
                  <c:v>32.78</c:v>
                </c:pt>
                <c:pt idx="3795">
                  <c:v>32.770000000000003</c:v>
                </c:pt>
                <c:pt idx="3796">
                  <c:v>32.67</c:v>
                </c:pt>
                <c:pt idx="3797">
                  <c:v>32.71</c:v>
                </c:pt>
                <c:pt idx="3798">
                  <c:v>32.69</c:v>
                </c:pt>
                <c:pt idx="3799">
                  <c:v>32.69</c:v>
                </c:pt>
                <c:pt idx="3800">
                  <c:v>32.64</c:v>
                </c:pt>
                <c:pt idx="3801">
                  <c:v>32.619999999999997</c:v>
                </c:pt>
                <c:pt idx="3802">
                  <c:v>32.659999999999997</c:v>
                </c:pt>
                <c:pt idx="3803">
                  <c:v>32.590000000000003</c:v>
                </c:pt>
                <c:pt idx="3804">
                  <c:v>32.58</c:v>
                </c:pt>
                <c:pt idx="3805">
                  <c:v>32.54</c:v>
                </c:pt>
                <c:pt idx="3806">
                  <c:v>32.54</c:v>
                </c:pt>
                <c:pt idx="3807">
                  <c:v>32.58</c:v>
                </c:pt>
                <c:pt idx="3808">
                  <c:v>32.549999999999997</c:v>
                </c:pt>
                <c:pt idx="3809">
                  <c:v>32.57</c:v>
                </c:pt>
                <c:pt idx="3810">
                  <c:v>32.54</c:v>
                </c:pt>
                <c:pt idx="3811">
                  <c:v>32.51</c:v>
                </c:pt>
                <c:pt idx="3812">
                  <c:v>32.51</c:v>
                </c:pt>
                <c:pt idx="3813">
                  <c:v>32.43</c:v>
                </c:pt>
                <c:pt idx="3814">
                  <c:v>32.49</c:v>
                </c:pt>
                <c:pt idx="3815">
                  <c:v>32.47</c:v>
                </c:pt>
                <c:pt idx="3816">
                  <c:v>32.46</c:v>
                </c:pt>
                <c:pt idx="3817">
                  <c:v>32.4</c:v>
                </c:pt>
                <c:pt idx="3818">
                  <c:v>32.43</c:v>
                </c:pt>
                <c:pt idx="3819">
                  <c:v>32.43</c:v>
                </c:pt>
                <c:pt idx="3820">
                  <c:v>32.43</c:v>
                </c:pt>
                <c:pt idx="3821">
                  <c:v>32.39</c:v>
                </c:pt>
                <c:pt idx="3822">
                  <c:v>32.33</c:v>
                </c:pt>
                <c:pt idx="3823">
                  <c:v>32.369999999999997</c:v>
                </c:pt>
                <c:pt idx="3824">
                  <c:v>32.340000000000003</c:v>
                </c:pt>
                <c:pt idx="3825">
                  <c:v>32.340000000000003</c:v>
                </c:pt>
                <c:pt idx="3826">
                  <c:v>32.28</c:v>
                </c:pt>
                <c:pt idx="3827">
                  <c:v>32.33</c:v>
                </c:pt>
                <c:pt idx="3828">
                  <c:v>32.33</c:v>
                </c:pt>
                <c:pt idx="3829">
                  <c:v>32.29</c:v>
                </c:pt>
                <c:pt idx="3830">
                  <c:v>32.229999999999997</c:v>
                </c:pt>
                <c:pt idx="3831">
                  <c:v>32.270000000000003</c:v>
                </c:pt>
                <c:pt idx="3832">
                  <c:v>32.270000000000003</c:v>
                </c:pt>
                <c:pt idx="3833">
                  <c:v>32.24</c:v>
                </c:pt>
                <c:pt idx="3834">
                  <c:v>32.26</c:v>
                </c:pt>
                <c:pt idx="3835">
                  <c:v>32.229999999999997</c:v>
                </c:pt>
                <c:pt idx="3836">
                  <c:v>32.17</c:v>
                </c:pt>
                <c:pt idx="3837">
                  <c:v>32.19</c:v>
                </c:pt>
                <c:pt idx="3838">
                  <c:v>32.19</c:v>
                </c:pt>
                <c:pt idx="3839">
                  <c:v>32.18</c:v>
                </c:pt>
                <c:pt idx="3840">
                  <c:v>32.14</c:v>
                </c:pt>
                <c:pt idx="3841">
                  <c:v>32.1</c:v>
                </c:pt>
                <c:pt idx="3842">
                  <c:v>32.06</c:v>
                </c:pt>
                <c:pt idx="3843">
                  <c:v>32.090000000000003</c:v>
                </c:pt>
                <c:pt idx="3844">
                  <c:v>32.049999999999997</c:v>
                </c:pt>
                <c:pt idx="3845">
                  <c:v>32.049999999999997</c:v>
                </c:pt>
                <c:pt idx="3846">
                  <c:v>32.11</c:v>
                </c:pt>
                <c:pt idx="3847">
                  <c:v>32.090000000000003</c:v>
                </c:pt>
                <c:pt idx="3848">
                  <c:v>32</c:v>
                </c:pt>
                <c:pt idx="3849">
                  <c:v>32</c:v>
                </c:pt>
                <c:pt idx="3850">
                  <c:v>32.03</c:v>
                </c:pt>
                <c:pt idx="3851">
                  <c:v>32.03</c:v>
                </c:pt>
                <c:pt idx="3852">
                  <c:v>32.020000000000003</c:v>
                </c:pt>
                <c:pt idx="3853">
                  <c:v>32.01</c:v>
                </c:pt>
                <c:pt idx="3854">
                  <c:v>31.99</c:v>
                </c:pt>
                <c:pt idx="3855">
                  <c:v>32.01</c:v>
                </c:pt>
                <c:pt idx="3856">
                  <c:v>31.93</c:v>
                </c:pt>
                <c:pt idx="3857">
                  <c:v>31.95</c:v>
                </c:pt>
                <c:pt idx="3858">
                  <c:v>31.95</c:v>
                </c:pt>
                <c:pt idx="3859">
                  <c:v>31.92</c:v>
                </c:pt>
                <c:pt idx="3860">
                  <c:v>31.9</c:v>
                </c:pt>
                <c:pt idx="3861">
                  <c:v>31.84</c:v>
                </c:pt>
                <c:pt idx="3862">
                  <c:v>31.85</c:v>
                </c:pt>
                <c:pt idx="3863">
                  <c:v>31.87</c:v>
                </c:pt>
                <c:pt idx="3864">
                  <c:v>31.81</c:v>
                </c:pt>
                <c:pt idx="3865">
                  <c:v>31.81</c:v>
                </c:pt>
                <c:pt idx="3866">
                  <c:v>31.8</c:v>
                </c:pt>
                <c:pt idx="3867">
                  <c:v>31.84</c:v>
                </c:pt>
                <c:pt idx="3868">
                  <c:v>31.79</c:v>
                </c:pt>
                <c:pt idx="3869">
                  <c:v>31.75</c:v>
                </c:pt>
                <c:pt idx="3870">
                  <c:v>31.78</c:v>
                </c:pt>
                <c:pt idx="3871">
                  <c:v>31.78</c:v>
                </c:pt>
                <c:pt idx="3872">
                  <c:v>31.72</c:v>
                </c:pt>
                <c:pt idx="3873">
                  <c:v>31.7</c:v>
                </c:pt>
                <c:pt idx="3874">
                  <c:v>31.69</c:v>
                </c:pt>
                <c:pt idx="3875">
                  <c:v>31.69</c:v>
                </c:pt>
                <c:pt idx="3876">
                  <c:v>31.68</c:v>
                </c:pt>
                <c:pt idx="3877">
                  <c:v>31.67</c:v>
                </c:pt>
                <c:pt idx="3878">
                  <c:v>31.67</c:v>
                </c:pt>
                <c:pt idx="3879">
                  <c:v>31.69</c:v>
                </c:pt>
                <c:pt idx="3880">
                  <c:v>31.67</c:v>
                </c:pt>
                <c:pt idx="3881">
                  <c:v>31.65</c:v>
                </c:pt>
                <c:pt idx="3882">
                  <c:v>31.59</c:v>
                </c:pt>
                <c:pt idx="3883">
                  <c:v>31.57</c:v>
                </c:pt>
                <c:pt idx="3884">
                  <c:v>31.57</c:v>
                </c:pt>
                <c:pt idx="3885">
                  <c:v>31.61</c:v>
                </c:pt>
                <c:pt idx="3886">
                  <c:v>31.56</c:v>
                </c:pt>
                <c:pt idx="3887">
                  <c:v>31.54</c:v>
                </c:pt>
                <c:pt idx="3888">
                  <c:v>31.53</c:v>
                </c:pt>
                <c:pt idx="3889">
                  <c:v>31.55</c:v>
                </c:pt>
                <c:pt idx="3890">
                  <c:v>31.51</c:v>
                </c:pt>
                <c:pt idx="3891">
                  <c:v>31.51</c:v>
                </c:pt>
                <c:pt idx="3892">
                  <c:v>31.49</c:v>
                </c:pt>
                <c:pt idx="3893">
                  <c:v>31.52</c:v>
                </c:pt>
                <c:pt idx="3894">
                  <c:v>31.47</c:v>
                </c:pt>
                <c:pt idx="3895">
                  <c:v>31.49</c:v>
                </c:pt>
                <c:pt idx="3896">
                  <c:v>31.45</c:v>
                </c:pt>
                <c:pt idx="3897">
                  <c:v>31.45</c:v>
                </c:pt>
                <c:pt idx="3898">
                  <c:v>31.42</c:v>
                </c:pt>
                <c:pt idx="3899">
                  <c:v>31.46</c:v>
                </c:pt>
                <c:pt idx="3900">
                  <c:v>31.42</c:v>
                </c:pt>
                <c:pt idx="3901">
                  <c:v>31.4</c:v>
                </c:pt>
                <c:pt idx="3902">
                  <c:v>31.35</c:v>
                </c:pt>
                <c:pt idx="3903">
                  <c:v>31.39</c:v>
                </c:pt>
                <c:pt idx="3904">
                  <c:v>31.39</c:v>
                </c:pt>
                <c:pt idx="3905">
                  <c:v>31.39</c:v>
                </c:pt>
                <c:pt idx="3906">
                  <c:v>31.35</c:v>
                </c:pt>
                <c:pt idx="3907">
                  <c:v>31.29</c:v>
                </c:pt>
                <c:pt idx="3908">
                  <c:v>31.33</c:v>
                </c:pt>
                <c:pt idx="3909">
                  <c:v>31.27</c:v>
                </c:pt>
                <c:pt idx="3910">
                  <c:v>31.27</c:v>
                </c:pt>
                <c:pt idx="3911">
                  <c:v>31.3</c:v>
                </c:pt>
                <c:pt idx="3912">
                  <c:v>31.27</c:v>
                </c:pt>
                <c:pt idx="3913">
                  <c:v>31.26</c:v>
                </c:pt>
                <c:pt idx="3914">
                  <c:v>31.2</c:v>
                </c:pt>
                <c:pt idx="3915">
                  <c:v>31.25</c:v>
                </c:pt>
                <c:pt idx="3916">
                  <c:v>31.18</c:v>
                </c:pt>
                <c:pt idx="3917">
                  <c:v>31.18</c:v>
                </c:pt>
                <c:pt idx="3918">
                  <c:v>31.23</c:v>
                </c:pt>
                <c:pt idx="3919">
                  <c:v>31.21</c:v>
                </c:pt>
                <c:pt idx="3920">
                  <c:v>31.15</c:v>
                </c:pt>
                <c:pt idx="3921">
                  <c:v>31.16</c:v>
                </c:pt>
                <c:pt idx="3922">
                  <c:v>31.15</c:v>
                </c:pt>
                <c:pt idx="3923">
                  <c:v>31.13</c:v>
                </c:pt>
                <c:pt idx="3924">
                  <c:v>31.13</c:v>
                </c:pt>
                <c:pt idx="3925">
                  <c:v>31.13</c:v>
                </c:pt>
                <c:pt idx="3926">
                  <c:v>31.15</c:v>
                </c:pt>
                <c:pt idx="3927">
                  <c:v>31.06</c:v>
                </c:pt>
                <c:pt idx="3928">
                  <c:v>31.09</c:v>
                </c:pt>
                <c:pt idx="3929">
                  <c:v>31.08</c:v>
                </c:pt>
                <c:pt idx="3930">
                  <c:v>31.08</c:v>
                </c:pt>
                <c:pt idx="3931">
                  <c:v>31.08</c:v>
                </c:pt>
                <c:pt idx="3932">
                  <c:v>31.07</c:v>
                </c:pt>
                <c:pt idx="3933">
                  <c:v>31.03</c:v>
                </c:pt>
                <c:pt idx="3934">
                  <c:v>31.02</c:v>
                </c:pt>
                <c:pt idx="3935">
                  <c:v>31.02</c:v>
                </c:pt>
                <c:pt idx="3936">
                  <c:v>31.02</c:v>
                </c:pt>
                <c:pt idx="3937">
                  <c:v>30.97</c:v>
                </c:pt>
                <c:pt idx="3938">
                  <c:v>30.97</c:v>
                </c:pt>
                <c:pt idx="3939">
                  <c:v>30.93</c:v>
                </c:pt>
                <c:pt idx="3940">
                  <c:v>30.93</c:v>
                </c:pt>
                <c:pt idx="3941">
                  <c:v>30.93</c:v>
                </c:pt>
                <c:pt idx="3942">
                  <c:v>30.92</c:v>
                </c:pt>
                <c:pt idx="3943">
                  <c:v>30.92</c:v>
                </c:pt>
                <c:pt idx="3944">
                  <c:v>30.92</c:v>
                </c:pt>
                <c:pt idx="3945">
                  <c:v>30.84</c:v>
                </c:pt>
                <c:pt idx="3946">
                  <c:v>30.92</c:v>
                </c:pt>
                <c:pt idx="3947">
                  <c:v>30.86</c:v>
                </c:pt>
                <c:pt idx="3948">
                  <c:v>30.87</c:v>
                </c:pt>
                <c:pt idx="3949">
                  <c:v>30.87</c:v>
                </c:pt>
                <c:pt idx="3950">
                  <c:v>30.83</c:v>
                </c:pt>
                <c:pt idx="3951">
                  <c:v>30.79</c:v>
                </c:pt>
                <c:pt idx="3952">
                  <c:v>30.81</c:v>
                </c:pt>
                <c:pt idx="3953">
                  <c:v>30.82</c:v>
                </c:pt>
                <c:pt idx="3954">
                  <c:v>30.74</c:v>
                </c:pt>
                <c:pt idx="3955">
                  <c:v>30.79</c:v>
                </c:pt>
                <c:pt idx="3956">
                  <c:v>30.79</c:v>
                </c:pt>
                <c:pt idx="3957">
                  <c:v>30.78</c:v>
                </c:pt>
                <c:pt idx="3958">
                  <c:v>30.73</c:v>
                </c:pt>
                <c:pt idx="3959">
                  <c:v>30.78</c:v>
                </c:pt>
                <c:pt idx="3960">
                  <c:v>30.75</c:v>
                </c:pt>
                <c:pt idx="3961">
                  <c:v>30.73</c:v>
                </c:pt>
                <c:pt idx="3962">
                  <c:v>30.71</c:v>
                </c:pt>
                <c:pt idx="3963">
                  <c:v>30.71</c:v>
                </c:pt>
                <c:pt idx="3964">
                  <c:v>30.7</c:v>
                </c:pt>
                <c:pt idx="3965">
                  <c:v>30.68</c:v>
                </c:pt>
                <c:pt idx="3966">
                  <c:v>30.63</c:v>
                </c:pt>
                <c:pt idx="3967">
                  <c:v>30.69</c:v>
                </c:pt>
                <c:pt idx="3968">
                  <c:v>30.67</c:v>
                </c:pt>
                <c:pt idx="3969">
                  <c:v>30.67</c:v>
                </c:pt>
                <c:pt idx="3970">
                  <c:v>30.57</c:v>
                </c:pt>
                <c:pt idx="3971">
                  <c:v>30.57</c:v>
                </c:pt>
                <c:pt idx="3972">
                  <c:v>30.57</c:v>
                </c:pt>
                <c:pt idx="3973">
                  <c:v>30.56</c:v>
                </c:pt>
                <c:pt idx="3974">
                  <c:v>30.58</c:v>
                </c:pt>
                <c:pt idx="3975">
                  <c:v>30.56</c:v>
                </c:pt>
                <c:pt idx="3976">
                  <c:v>30.56</c:v>
                </c:pt>
                <c:pt idx="3977">
                  <c:v>30.58</c:v>
                </c:pt>
                <c:pt idx="3978">
                  <c:v>30.51</c:v>
                </c:pt>
                <c:pt idx="3979">
                  <c:v>30.52</c:v>
                </c:pt>
                <c:pt idx="3980">
                  <c:v>30.5</c:v>
                </c:pt>
                <c:pt idx="3981">
                  <c:v>30.51</c:v>
                </c:pt>
                <c:pt idx="3982">
                  <c:v>30.51</c:v>
                </c:pt>
                <c:pt idx="3983">
                  <c:v>30.44</c:v>
                </c:pt>
              </c:numCache>
            </c:numRef>
          </c:xVal>
          <c:yVal>
            <c:numRef>
              <c:f>'7'!$G$1099:$G$10000</c:f>
              <c:numCache>
                <c:formatCode>General</c:formatCode>
                <c:ptCount val="8902"/>
                <c:pt idx="0">
                  <c:v>2.6053199999999999E-3</c:v>
                </c:pt>
                <c:pt idx="1">
                  <c:v>2.60428E-3</c:v>
                </c:pt>
                <c:pt idx="2">
                  <c:v>2.60312E-3</c:v>
                </c:pt>
                <c:pt idx="3">
                  <c:v>2.6026299999999999E-3</c:v>
                </c:pt>
                <c:pt idx="4">
                  <c:v>2.6021799999999999E-3</c:v>
                </c:pt>
                <c:pt idx="5">
                  <c:v>2.6019900000000002E-3</c:v>
                </c:pt>
                <c:pt idx="6">
                  <c:v>2.6017499999999999E-3</c:v>
                </c:pt>
                <c:pt idx="7">
                  <c:v>2.6017499999999999E-3</c:v>
                </c:pt>
                <c:pt idx="8">
                  <c:v>2.6018299999999999E-3</c:v>
                </c:pt>
                <c:pt idx="9">
                  <c:v>2.6020100000000001E-3</c:v>
                </c:pt>
                <c:pt idx="10">
                  <c:v>2.60232E-3</c:v>
                </c:pt>
                <c:pt idx="11">
                  <c:v>2.6026000000000001E-3</c:v>
                </c:pt>
                <c:pt idx="12">
                  <c:v>2.6028800000000001E-3</c:v>
                </c:pt>
                <c:pt idx="13">
                  <c:v>2.6028800000000001E-3</c:v>
                </c:pt>
                <c:pt idx="14">
                  <c:v>2.60319E-3</c:v>
                </c:pt>
                <c:pt idx="15">
                  <c:v>2.6036900000000001E-3</c:v>
                </c:pt>
                <c:pt idx="16">
                  <c:v>2.6044200000000001E-3</c:v>
                </c:pt>
                <c:pt idx="17">
                  <c:v>2.6050000000000001E-3</c:v>
                </c:pt>
                <c:pt idx="18">
                  <c:v>2.6059099999999999E-3</c:v>
                </c:pt>
                <c:pt idx="19">
                  <c:v>2.60662E-3</c:v>
                </c:pt>
                <c:pt idx="20">
                  <c:v>2.60662E-3</c:v>
                </c:pt>
                <c:pt idx="21">
                  <c:v>2.6072299999999999E-3</c:v>
                </c:pt>
                <c:pt idx="22">
                  <c:v>2.60816E-3</c:v>
                </c:pt>
                <c:pt idx="23">
                  <c:v>2.60897E-3</c:v>
                </c:pt>
                <c:pt idx="24">
                  <c:v>2.6089899999999998E-3</c:v>
                </c:pt>
                <c:pt idx="25">
                  <c:v>2.6102899999999999E-3</c:v>
                </c:pt>
                <c:pt idx="26">
                  <c:v>2.6102899999999999E-3</c:v>
                </c:pt>
                <c:pt idx="27">
                  <c:v>2.6114900000000002E-3</c:v>
                </c:pt>
                <c:pt idx="28">
                  <c:v>2.6125100000000002E-3</c:v>
                </c:pt>
                <c:pt idx="29">
                  <c:v>2.6136100000000002E-3</c:v>
                </c:pt>
                <c:pt idx="30">
                  <c:v>2.6148E-3</c:v>
                </c:pt>
                <c:pt idx="31">
                  <c:v>2.61575E-3</c:v>
                </c:pt>
                <c:pt idx="32">
                  <c:v>2.6171800000000002E-3</c:v>
                </c:pt>
                <c:pt idx="33">
                  <c:v>2.6171800000000002E-3</c:v>
                </c:pt>
                <c:pt idx="34">
                  <c:v>2.6187799999999998E-3</c:v>
                </c:pt>
                <c:pt idx="35">
                  <c:v>2.6205299999999998E-3</c:v>
                </c:pt>
                <c:pt idx="36">
                  <c:v>2.6223700000000002E-3</c:v>
                </c:pt>
                <c:pt idx="37">
                  <c:v>2.6241400000000001E-3</c:v>
                </c:pt>
                <c:pt idx="38">
                  <c:v>2.6263599999999999E-3</c:v>
                </c:pt>
                <c:pt idx="39">
                  <c:v>2.6263599999999999E-3</c:v>
                </c:pt>
                <c:pt idx="40">
                  <c:v>2.62854E-3</c:v>
                </c:pt>
                <c:pt idx="41">
                  <c:v>2.6307800000000001E-3</c:v>
                </c:pt>
                <c:pt idx="42">
                  <c:v>2.6327999999999998E-3</c:v>
                </c:pt>
                <c:pt idx="43">
                  <c:v>2.6352900000000002E-3</c:v>
                </c:pt>
                <c:pt idx="44">
                  <c:v>2.63759E-3</c:v>
                </c:pt>
                <c:pt idx="45">
                  <c:v>2.63759E-3</c:v>
                </c:pt>
                <c:pt idx="46">
                  <c:v>2.6402999999999999E-3</c:v>
                </c:pt>
                <c:pt idx="47">
                  <c:v>2.6428599999999999E-3</c:v>
                </c:pt>
                <c:pt idx="48">
                  <c:v>2.64569E-3</c:v>
                </c:pt>
                <c:pt idx="49">
                  <c:v>2.6484299999999998E-3</c:v>
                </c:pt>
                <c:pt idx="50">
                  <c:v>2.6511600000000001E-3</c:v>
                </c:pt>
                <c:pt idx="51">
                  <c:v>2.6538600000000001E-3</c:v>
                </c:pt>
                <c:pt idx="52">
                  <c:v>2.6538600000000001E-3</c:v>
                </c:pt>
                <c:pt idx="53">
                  <c:v>2.65665E-3</c:v>
                </c:pt>
                <c:pt idx="54">
                  <c:v>2.6594100000000001E-3</c:v>
                </c:pt>
                <c:pt idx="55">
                  <c:v>2.6622999999999998E-3</c:v>
                </c:pt>
                <c:pt idx="56">
                  <c:v>2.6651600000000002E-3</c:v>
                </c:pt>
                <c:pt idx="57">
                  <c:v>2.66804E-3</c:v>
                </c:pt>
                <c:pt idx="58">
                  <c:v>2.66804E-3</c:v>
                </c:pt>
                <c:pt idx="59">
                  <c:v>2.6709799999999999E-3</c:v>
                </c:pt>
                <c:pt idx="60">
                  <c:v>2.6741199999999999E-3</c:v>
                </c:pt>
                <c:pt idx="61">
                  <c:v>2.6771500000000001E-3</c:v>
                </c:pt>
                <c:pt idx="62">
                  <c:v>2.6801799999999999E-3</c:v>
                </c:pt>
                <c:pt idx="63">
                  <c:v>2.6832499999999999E-3</c:v>
                </c:pt>
                <c:pt idx="64">
                  <c:v>2.6863400000000002E-3</c:v>
                </c:pt>
                <c:pt idx="65">
                  <c:v>2.6863400000000002E-3</c:v>
                </c:pt>
                <c:pt idx="66">
                  <c:v>2.6894100000000002E-3</c:v>
                </c:pt>
                <c:pt idx="67">
                  <c:v>2.6925299999999998E-3</c:v>
                </c:pt>
                <c:pt idx="68">
                  <c:v>2.6956599999999999E-3</c:v>
                </c:pt>
                <c:pt idx="69">
                  <c:v>2.69944E-3</c:v>
                </c:pt>
                <c:pt idx="70">
                  <c:v>2.7031400000000001E-3</c:v>
                </c:pt>
                <c:pt idx="71">
                  <c:v>2.7031400000000001E-3</c:v>
                </c:pt>
                <c:pt idx="72">
                  <c:v>2.7065399999999999E-3</c:v>
                </c:pt>
                <c:pt idx="73">
                  <c:v>2.7098700000000001E-3</c:v>
                </c:pt>
                <c:pt idx="74">
                  <c:v>2.71338E-3</c:v>
                </c:pt>
                <c:pt idx="75">
                  <c:v>2.71675E-3</c:v>
                </c:pt>
                <c:pt idx="76">
                  <c:v>2.7201600000000001E-3</c:v>
                </c:pt>
                <c:pt idx="77">
                  <c:v>2.7234999999999998E-3</c:v>
                </c:pt>
                <c:pt idx="78">
                  <c:v>2.7234999999999998E-3</c:v>
                </c:pt>
                <c:pt idx="79">
                  <c:v>2.7268700000000002E-3</c:v>
                </c:pt>
                <c:pt idx="80">
                  <c:v>2.7301500000000002E-3</c:v>
                </c:pt>
                <c:pt idx="81">
                  <c:v>2.73361E-3</c:v>
                </c:pt>
                <c:pt idx="82">
                  <c:v>2.7369899999999999E-3</c:v>
                </c:pt>
                <c:pt idx="83">
                  <c:v>2.7405400000000001E-3</c:v>
                </c:pt>
                <c:pt idx="84">
                  <c:v>2.74399E-3</c:v>
                </c:pt>
                <c:pt idx="85">
                  <c:v>2.74399E-3</c:v>
                </c:pt>
                <c:pt idx="86">
                  <c:v>2.74749E-3</c:v>
                </c:pt>
                <c:pt idx="87">
                  <c:v>2.7511100000000002E-3</c:v>
                </c:pt>
                <c:pt idx="88">
                  <c:v>2.75464E-3</c:v>
                </c:pt>
                <c:pt idx="89">
                  <c:v>2.7582800000000001E-3</c:v>
                </c:pt>
                <c:pt idx="90">
                  <c:v>2.7618899999999999E-3</c:v>
                </c:pt>
                <c:pt idx="91">
                  <c:v>2.7618899999999999E-3</c:v>
                </c:pt>
                <c:pt idx="92">
                  <c:v>2.76546E-3</c:v>
                </c:pt>
                <c:pt idx="93">
                  <c:v>2.76926E-3</c:v>
                </c:pt>
                <c:pt idx="94">
                  <c:v>2.7729899999999999E-3</c:v>
                </c:pt>
                <c:pt idx="95">
                  <c:v>2.77663E-3</c:v>
                </c:pt>
                <c:pt idx="96">
                  <c:v>2.78035E-3</c:v>
                </c:pt>
                <c:pt idx="97">
                  <c:v>2.7842000000000001E-3</c:v>
                </c:pt>
                <c:pt idx="98">
                  <c:v>2.7842000000000001E-3</c:v>
                </c:pt>
                <c:pt idx="99">
                  <c:v>2.78795E-3</c:v>
                </c:pt>
                <c:pt idx="100">
                  <c:v>2.79181E-3</c:v>
                </c:pt>
                <c:pt idx="101">
                  <c:v>2.7956600000000002E-3</c:v>
                </c:pt>
                <c:pt idx="102">
                  <c:v>2.7995400000000001E-3</c:v>
                </c:pt>
                <c:pt idx="103">
                  <c:v>2.8034499999999999E-3</c:v>
                </c:pt>
                <c:pt idx="104">
                  <c:v>2.8072800000000001E-3</c:v>
                </c:pt>
                <c:pt idx="105">
                  <c:v>2.8072800000000001E-3</c:v>
                </c:pt>
                <c:pt idx="106">
                  <c:v>2.8112200000000001E-3</c:v>
                </c:pt>
                <c:pt idx="107">
                  <c:v>2.8151000000000001E-3</c:v>
                </c:pt>
                <c:pt idx="108">
                  <c:v>2.8189199999999999E-3</c:v>
                </c:pt>
                <c:pt idx="109">
                  <c:v>2.8228699999999999E-3</c:v>
                </c:pt>
                <c:pt idx="110">
                  <c:v>2.8266699999999999E-3</c:v>
                </c:pt>
                <c:pt idx="111">
                  <c:v>2.8266699999999999E-3</c:v>
                </c:pt>
                <c:pt idx="112">
                  <c:v>2.8306500000000001E-3</c:v>
                </c:pt>
                <c:pt idx="113">
                  <c:v>2.8346299999999999E-3</c:v>
                </c:pt>
                <c:pt idx="114">
                  <c:v>2.8386100000000001E-3</c:v>
                </c:pt>
                <c:pt idx="115">
                  <c:v>2.8424800000000001E-3</c:v>
                </c:pt>
                <c:pt idx="116">
                  <c:v>2.8464200000000001E-3</c:v>
                </c:pt>
                <c:pt idx="117">
                  <c:v>2.8504300000000002E-3</c:v>
                </c:pt>
                <c:pt idx="118">
                  <c:v>2.8504300000000002E-3</c:v>
                </c:pt>
                <c:pt idx="119">
                  <c:v>2.8543800000000001E-3</c:v>
                </c:pt>
                <c:pt idx="120">
                  <c:v>2.8583100000000002E-3</c:v>
                </c:pt>
                <c:pt idx="121">
                  <c:v>2.86229E-3</c:v>
                </c:pt>
                <c:pt idx="122">
                  <c:v>2.8663199999999999E-3</c:v>
                </c:pt>
                <c:pt idx="123">
                  <c:v>2.8704899999999998E-3</c:v>
                </c:pt>
                <c:pt idx="124">
                  <c:v>2.8744999999999999E-3</c:v>
                </c:pt>
                <c:pt idx="125">
                  <c:v>2.8744999999999999E-3</c:v>
                </c:pt>
                <c:pt idx="126">
                  <c:v>2.8786100000000002E-3</c:v>
                </c:pt>
                <c:pt idx="127">
                  <c:v>2.8825299999999999E-3</c:v>
                </c:pt>
                <c:pt idx="128">
                  <c:v>2.8868100000000001E-3</c:v>
                </c:pt>
                <c:pt idx="129">
                  <c:v>2.8910199999999998E-3</c:v>
                </c:pt>
                <c:pt idx="130">
                  <c:v>2.89508E-3</c:v>
                </c:pt>
                <c:pt idx="131">
                  <c:v>2.89508E-3</c:v>
                </c:pt>
                <c:pt idx="132">
                  <c:v>2.8992699999999998E-3</c:v>
                </c:pt>
                <c:pt idx="133">
                  <c:v>2.9036499999999998E-3</c:v>
                </c:pt>
                <c:pt idx="134">
                  <c:v>2.9077600000000001E-3</c:v>
                </c:pt>
                <c:pt idx="135">
                  <c:v>2.91202E-3</c:v>
                </c:pt>
                <c:pt idx="136">
                  <c:v>2.9161999999999999E-3</c:v>
                </c:pt>
                <c:pt idx="137">
                  <c:v>2.9202400000000002E-3</c:v>
                </c:pt>
                <c:pt idx="138">
                  <c:v>2.9202400000000002E-3</c:v>
                </c:pt>
                <c:pt idx="139">
                  <c:v>2.9245E-3</c:v>
                </c:pt>
                <c:pt idx="140">
                  <c:v>2.92859E-3</c:v>
                </c:pt>
                <c:pt idx="141">
                  <c:v>2.9326700000000001E-3</c:v>
                </c:pt>
                <c:pt idx="142">
                  <c:v>2.93691E-3</c:v>
                </c:pt>
                <c:pt idx="143">
                  <c:v>2.9410700000000001E-3</c:v>
                </c:pt>
                <c:pt idx="144">
                  <c:v>2.9454699999999999E-3</c:v>
                </c:pt>
                <c:pt idx="145">
                  <c:v>2.9454699999999999E-3</c:v>
                </c:pt>
                <c:pt idx="146">
                  <c:v>2.9498100000000002E-3</c:v>
                </c:pt>
                <c:pt idx="147">
                  <c:v>2.9540500000000002E-3</c:v>
                </c:pt>
                <c:pt idx="148">
                  <c:v>2.9582699999999998E-3</c:v>
                </c:pt>
                <c:pt idx="149">
                  <c:v>2.9624999999999999E-3</c:v>
                </c:pt>
                <c:pt idx="150">
                  <c:v>2.9668199999999998E-3</c:v>
                </c:pt>
                <c:pt idx="151">
                  <c:v>2.9668199999999998E-3</c:v>
                </c:pt>
                <c:pt idx="152">
                  <c:v>2.9712499999999999E-3</c:v>
                </c:pt>
                <c:pt idx="153">
                  <c:v>2.9754899999999999E-3</c:v>
                </c:pt>
                <c:pt idx="154">
                  <c:v>2.97971E-3</c:v>
                </c:pt>
                <c:pt idx="155">
                  <c:v>2.9841899999999998E-3</c:v>
                </c:pt>
                <c:pt idx="156">
                  <c:v>2.9886800000000001E-3</c:v>
                </c:pt>
                <c:pt idx="157">
                  <c:v>2.9930500000000001E-3</c:v>
                </c:pt>
                <c:pt idx="158">
                  <c:v>2.9930500000000001E-3</c:v>
                </c:pt>
                <c:pt idx="159">
                  <c:v>2.9974099999999998E-3</c:v>
                </c:pt>
                <c:pt idx="160">
                  <c:v>3.00177E-3</c:v>
                </c:pt>
                <c:pt idx="161">
                  <c:v>3.0062399999999999E-3</c:v>
                </c:pt>
                <c:pt idx="162">
                  <c:v>3.0106500000000001E-3</c:v>
                </c:pt>
                <c:pt idx="163">
                  <c:v>3.0150200000000002E-3</c:v>
                </c:pt>
                <c:pt idx="164">
                  <c:v>3.01936E-3</c:v>
                </c:pt>
                <c:pt idx="165">
                  <c:v>3.01936E-3</c:v>
                </c:pt>
                <c:pt idx="166">
                  <c:v>3.0237699999999998E-3</c:v>
                </c:pt>
                <c:pt idx="167">
                  <c:v>3.0280300000000001E-3</c:v>
                </c:pt>
                <c:pt idx="168">
                  <c:v>3.0325700000000001E-3</c:v>
                </c:pt>
                <c:pt idx="169">
                  <c:v>3.0370000000000002E-3</c:v>
                </c:pt>
                <c:pt idx="170">
                  <c:v>3.0415500000000001E-3</c:v>
                </c:pt>
                <c:pt idx="171">
                  <c:v>3.0415500000000001E-3</c:v>
                </c:pt>
                <c:pt idx="172">
                  <c:v>3.0460800000000001E-3</c:v>
                </c:pt>
                <c:pt idx="173">
                  <c:v>3.05055E-3</c:v>
                </c:pt>
                <c:pt idx="174">
                  <c:v>3.0550400000000002E-3</c:v>
                </c:pt>
                <c:pt idx="175">
                  <c:v>3.0595900000000001E-3</c:v>
                </c:pt>
                <c:pt idx="176">
                  <c:v>3.06412E-3</c:v>
                </c:pt>
                <c:pt idx="177">
                  <c:v>3.0686200000000002E-3</c:v>
                </c:pt>
                <c:pt idx="178">
                  <c:v>3.0686200000000002E-3</c:v>
                </c:pt>
                <c:pt idx="179">
                  <c:v>3.0731700000000001E-3</c:v>
                </c:pt>
                <c:pt idx="180">
                  <c:v>3.0777700000000001E-3</c:v>
                </c:pt>
                <c:pt idx="181">
                  <c:v>3.08231E-3</c:v>
                </c:pt>
                <c:pt idx="182">
                  <c:v>3.08683E-3</c:v>
                </c:pt>
                <c:pt idx="183">
                  <c:v>3.0914200000000001E-3</c:v>
                </c:pt>
                <c:pt idx="184">
                  <c:v>3.0959099999999999E-3</c:v>
                </c:pt>
                <c:pt idx="185">
                  <c:v>3.0959099999999999E-3</c:v>
                </c:pt>
                <c:pt idx="186">
                  <c:v>3.1007000000000001E-3</c:v>
                </c:pt>
                <c:pt idx="187">
                  <c:v>3.10531E-3</c:v>
                </c:pt>
                <c:pt idx="188">
                  <c:v>3.1098900000000001E-3</c:v>
                </c:pt>
                <c:pt idx="189">
                  <c:v>3.1145299999999999E-3</c:v>
                </c:pt>
                <c:pt idx="190">
                  <c:v>3.1191399999999998E-3</c:v>
                </c:pt>
                <c:pt idx="191">
                  <c:v>3.1191399999999998E-3</c:v>
                </c:pt>
                <c:pt idx="192">
                  <c:v>3.1237700000000001E-3</c:v>
                </c:pt>
                <c:pt idx="193">
                  <c:v>3.12838E-3</c:v>
                </c:pt>
                <c:pt idx="194">
                  <c:v>3.1330199999999998E-3</c:v>
                </c:pt>
                <c:pt idx="195">
                  <c:v>3.1377000000000002E-3</c:v>
                </c:pt>
                <c:pt idx="196">
                  <c:v>3.1421999999999999E-3</c:v>
                </c:pt>
                <c:pt idx="197">
                  <c:v>3.1469499999999999E-3</c:v>
                </c:pt>
                <c:pt idx="198">
                  <c:v>3.1469499999999999E-3</c:v>
                </c:pt>
                <c:pt idx="199">
                  <c:v>3.1517899999999998E-3</c:v>
                </c:pt>
                <c:pt idx="200">
                  <c:v>3.1564499999999999E-3</c:v>
                </c:pt>
                <c:pt idx="201">
                  <c:v>3.1612599999999999E-3</c:v>
                </c:pt>
                <c:pt idx="202">
                  <c:v>3.1660899999999999E-3</c:v>
                </c:pt>
                <c:pt idx="203">
                  <c:v>3.17075E-3</c:v>
                </c:pt>
                <c:pt idx="204">
                  <c:v>3.17549E-3</c:v>
                </c:pt>
                <c:pt idx="205">
                  <c:v>3.17549E-3</c:v>
                </c:pt>
                <c:pt idx="206">
                  <c:v>3.18053E-3</c:v>
                </c:pt>
                <c:pt idx="207">
                  <c:v>3.1854800000000001E-3</c:v>
                </c:pt>
                <c:pt idx="208">
                  <c:v>3.1901E-3</c:v>
                </c:pt>
                <c:pt idx="209">
                  <c:v>3.1948100000000002E-3</c:v>
                </c:pt>
                <c:pt idx="210">
                  <c:v>3.19958E-3</c:v>
                </c:pt>
                <c:pt idx="211">
                  <c:v>3.19958E-3</c:v>
                </c:pt>
                <c:pt idx="212">
                  <c:v>3.2043599999999998E-3</c:v>
                </c:pt>
                <c:pt idx="213">
                  <c:v>3.2093500000000001E-3</c:v>
                </c:pt>
                <c:pt idx="214">
                  <c:v>3.2142099999999999E-3</c:v>
                </c:pt>
                <c:pt idx="215">
                  <c:v>3.2191400000000001E-3</c:v>
                </c:pt>
                <c:pt idx="216">
                  <c:v>3.2238499999999999E-3</c:v>
                </c:pt>
                <c:pt idx="217">
                  <c:v>3.2288099999999999E-3</c:v>
                </c:pt>
                <c:pt idx="218">
                  <c:v>3.2288099999999999E-3</c:v>
                </c:pt>
                <c:pt idx="219">
                  <c:v>3.2338100000000002E-3</c:v>
                </c:pt>
                <c:pt idx="220">
                  <c:v>3.2385999999999999E-3</c:v>
                </c:pt>
                <c:pt idx="221">
                  <c:v>3.2435200000000002E-3</c:v>
                </c:pt>
                <c:pt idx="222">
                  <c:v>3.2483899999999999E-3</c:v>
                </c:pt>
                <c:pt idx="223">
                  <c:v>3.2533699999999998E-3</c:v>
                </c:pt>
                <c:pt idx="224">
                  <c:v>3.2583500000000001E-3</c:v>
                </c:pt>
                <c:pt idx="225">
                  <c:v>3.2583500000000001E-3</c:v>
                </c:pt>
                <c:pt idx="226">
                  <c:v>3.2633100000000002E-3</c:v>
                </c:pt>
                <c:pt idx="227">
                  <c:v>3.2682700000000002E-3</c:v>
                </c:pt>
                <c:pt idx="228">
                  <c:v>3.27327E-3</c:v>
                </c:pt>
                <c:pt idx="229">
                  <c:v>3.2780999999999999E-3</c:v>
                </c:pt>
                <c:pt idx="230">
                  <c:v>3.28305E-3</c:v>
                </c:pt>
                <c:pt idx="231">
                  <c:v>3.28305E-3</c:v>
                </c:pt>
                <c:pt idx="232">
                  <c:v>3.2881099999999999E-3</c:v>
                </c:pt>
                <c:pt idx="233">
                  <c:v>3.2930899999999998E-3</c:v>
                </c:pt>
                <c:pt idx="234">
                  <c:v>3.29803E-3</c:v>
                </c:pt>
                <c:pt idx="235">
                  <c:v>3.3032199999999999E-3</c:v>
                </c:pt>
                <c:pt idx="236">
                  <c:v>3.3082900000000002E-3</c:v>
                </c:pt>
                <c:pt idx="237">
                  <c:v>3.3133699999999999E-3</c:v>
                </c:pt>
                <c:pt idx="238">
                  <c:v>3.3133699999999999E-3</c:v>
                </c:pt>
                <c:pt idx="239">
                  <c:v>3.3182799999999998E-3</c:v>
                </c:pt>
                <c:pt idx="240">
                  <c:v>3.3233500000000001E-3</c:v>
                </c:pt>
                <c:pt idx="241">
                  <c:v>3.3284199999999999E-3</c:v>
                </c:pt>
                <c:pt idx="242">
                  <c:v>3.33337E-3</c:v>
                </c:pt>
                <c:pt idx="243">
                  <c:v>3.3386000000000002E-3</c:v>
                </c:pt>
                <c:pt idx="244">
                  <c:v>3.3435700000000001E-3</c:v>
                </c:pt>
                <c:pt idx="245">
                  <c:v>3.3435700000000001E-3</c:v>
                </c:pt>
                <c:pt idx="246">
                  <c:v>3.3486700000000002E-3</c:v>
                </c:pt>
                <c:pt idx="247">
                  <c:v>3.3536799999999999E-3</c:v>
                </c:pt>
                <c:pt idx="248">
                  <c:v>3.3587600000000001E-3</c:v>
                </c:pt>
                <c:pt idx="249">
                  <c:v>3.3638800000000001E-3</c:v>
                </c:pt>
                <c:pt idx="250">
                  <c:v>3.3689800000000002E-3</c:v>
                </c:pt>
                <c:pt idx="251">
                  <c:v>3.3689800000000002E-3</c:v>
                </c:pt>
                <c:pt idx="252">
                  <c:v>3.3740599999999999E-3</c:v>
                </c:pt>
                <c:pt idx="253">
                  <c:v>3.3792200000000001E-3</c:v>
                </c:pt>
                <c:pt idx="254">
                  <c:v>3.3843100000000002E-3</c:v>
                </c:pt>
                <c:pt idx="255">
                  <c:v>3.3894699999999999E-3</c:v>
                </c:pt>
                <c:pt idx="256">
                  <c:v>3.39471E-3</c:v>
                </c:pt>
                <c:pt idx="257">
                  <c:v>3.3999099999999999E-3</c:v>
                </c:pt>
                <c:pt idx="258">
                  <c:v>3.3999099999999999E-3</c:v>
                </c:pt>
                <c:pt idx="259">
                  <c:v>3.4049100000000001E-3</c:v>
                </c:pt>
                <c:pt idx="260">
                  <c:v>3.41005E-3</c:v>
                </c:pt>
                <c:pt idx="261">
                  <c:v>3.4152599999999998E-3</c:v>
                </c:pt>
                <c:pt idx="262">
                  <c:v>3.4205899999999998E-3</c:v>
                </c:pt>
                <c:pt idx="263">
                  <c:v>3.4259099999999999E-3</c:v>
                </c:pt>
                <c:pt idx="264">
                  <c:v>3.43137E-3</c:v>
                </c:pt>
                <c:pt idx="265">
                  <c:v>3.43137E-3</c:v>
                </c:pt>
                <c:pt idx="266">
                  <c:v>3.4366000000000002E-3</c:v>
                </c:pt>
                <c:pt idx="267">
                  <c:v>3.4420800000000001E-3</c:v>
                </c:pt>
                <c:pt idx="268">
                  <c:v>3.44729E-3</c:v>
                </c:pt>
                <c:pt idx="269">
                  <c:v>3.4523100000000001E-3</c:v>
                </c:pt>
                <c:pt idx="270">
                  <c:v>3.4576099999999999E-3</c:v>
                </c:pt>
                <c:pt idx="271">
                  <c:v>3.4576099999999999E-3</c:v>
                </c:pt>
                <c:pt idx="272">
                  <c:v>3.4630899999999998E-3</c:v>
                </c:pt>
                <c:pt idx="273">
                  <c:v>3.46854E-3</c:v>
                </c:pt>
                <c:pt idx="274">
                  <c:v>3.4739900000000002E-3</c:v>
                </c:pt>
                <c:pt idx="275">
                  <c:v>3.4794000000000001E-3</c:v>
                </c:pt>
                <c:pt idx="276">
                  <c:v>3.48467E-3</c:v>
                </c:pt>
                <c:pt idx="277">
                  <c:v>3.4900199999999999E-3</c:v>
                </c:pt>
                <c:pt idx="278">
                  <c:v>3.4900199999999999E-3</c:v>
                </c:pt>
                <c:pt idx="279">
                  <c:v>3.4955099999999998E-3</c:v>
                </c:pt>
                <c:pt idx="280">
                  <c:v>3.5008800000000001E-3</c:v>
                </c:pt>
                <c:pt idx="281">
                  <c:v>3.5063E-3</c:v>
                </c:pt>
                <c:pt idx="282">
                  <c:v>3.5117E-3</c:v>
                </c:pt>
                <c:pt idx="283">
                  <c:v>3.51718E-3</c:v>
                </c:pt>
                <c:pt idx="284">
                  <c:v>3.5225399999999998E-3</c:v>
                </c:pt>
                <c:pt idx="285">
                  <c:v>3.5225399999999998E-3</c:v>
                </c:pt>
                <c:pt idx="286">
                  <c:v>3.5280099999999998E-3</c:v>
                </c:pt>
                <c:pt idx="287">
                  <c:v>3.5335000000000002E-3</c:v>
                </c:pt>
                <c:pt idx="288">
                  <c:v>3.5389699999999998E-3</c:v>
                </c:pt>
                <c:pt idx="289">
                  <c:v>3.54455E-3</c:v>
                </c:pt>
                <c:pt idx="290">
                  <c:v>3.5500100000000001E-3</c:v>
                </c:pt>
                <c:pt idx="291">
                  <c:v>3.5500100000000001E-3</c:v>
                </c:pt>
                <c:pt idx="292">
                  <c:v>3.5554900000000001E-3</c:v>
                </c:pt>
                <c:pt idx="293">
                  <c:v>3.5609999999999999E-3</c:v>
                </c:pt>
                <c:pt idx="294">
                  <c:v>3.5665699999999998E-3</c:v>
                </c:pt>
                <c:pt idx="295">
                  <c:v>3.5721099999999999E-3</c:v>
                </c:pt>
                <c:pt idx="296">
                  <c:v>3.57763E-3</c:v>
                </c:pt>
                <c:pt idx="297">
                  <c:v>3.5831999999999999E-3</c:v>
                </c:pt>
                <c:pt idx="298">
                  <c:v>3.5831999999999999E-3</c:v>
                </c:pt>
                <c:pt idx="299">
                  <c:v>3.5887900000000001E-3</c:v>
                </c:pt>
                <c:pt idx="300">
                  <c:v>3.5943300000000002E-3</c:v>
                </c:pt>
                <c:pt idx="301">
                  <c:v>3.5998800000000002E-3</c:v>
                </c:pt>
                <c:pt idx="302">
                  <c:v>3.60546E-3</c:v>
                </c:pt>
                <c:pt idx="303">
                  <c:v>3.6110999999999999E-3</c:v>
                </c:pt>
                <c:pt idx="304">
                  <c:v>3.6166700000000002E-3</c:v>
                </c:pt>
                <c:pt idx="305">
                  <c:v>3.6166700000000002E-3</c:v>
                </c:pt>
                <c:pt idx="306">
                  <c:v>3.6222699999999999E-3</c:v>
                </c:pt>
                <c:pt idx="307">
                  <c:v>3.62795E-3</c:v>
                </c:pt>
                <c:pt idx="308">
                  <c:v>3.6335999999999999E-3</c:v>
                </c:pt>
                <c:pt idx="309">
                  <c:v>3.63919E-3</c:v>
                </c:pt>
                <c:pt idx="310">
                  <c:v>3.6448600000000002E-3</c:v>
                </c:pt>
                <c:pt idx="311">
                  <c:v>3.6448600000000002E-3</c:v>
                </c:pt>
                <c:pt idx="312">
                  <c:v>3.6504900000000002E-3</c:v>
                </c:pt>
                <c:pt idx="313">
                  <c:v>3.65607E-3</c:v>
                </c:pt>
                <c:pt idx="314">
                  <c:v>3.6616299999999999E-3</c:v>
                </c:pt>
                <c:pt idx="315">
                  <c:v>3.6672699999999998E-3</c:v>
                </c:pt>
                <c:pt idx="316">
                  <c:v>3.67294E-3</c:v>
                </c:pt>
                <c:pt idx="317">
                  <c:v>3.6786200000000001E-3</c:v>
                </c:pt>
                <c:pt idx="318">
                  <c:v>3.6786200000000001E-3</c:v>
                </c:pt>
                <c:pt idx="319">
                  <c:v>3.6843800000000001E-3</c:v>
                </c:pt>
                <c:pt idx="320">
                  <c:v>3.6900399999999999E-3</c:v>
                </c:pt>
                <c:pt idx="321">
                  <c:v>3.6957100000000001E-3</c:v>
                </c:pt>
                <c:pt idx="322">
                  <c:v>3.7014499999999998E-3</c:v>
                </c:pt>
                <c:pt idx="323">
                  <c:v>3.7071199999999999E-3</c:v>
                </c:pt>
                <c:pt idx="324">
                  <c:v>3.7128700000000001E-3</c:v>
                </c:pt>
                <c:pt idx="325">
                  <c:v>3.7128700000000001E-3</c:v>
                </c:pt>
                <c:pt idx="326">
                  <c:v>3.7184800000000001E-3</c:v>
                </c:pt>
                <c:pt idx="327">
                  <c:v>3.7242E-3</c:v>
                </c:pt>
                <c:pt idx="328">
                  <c:v>3.7299299999999998E-3</c:v>
                </c:pt>
                <c:pt idx="329">
                  <c:v>3.7356999999999998E-3</c:v>
                </c:pt>
                <c:pt idx="330">
                  <c:v>3.7414200000000001E-3</c:v>
                </c:pt>
                <c:pt idx="331">
                  <c:v>3.7414200000000001E-3</c:v>
                </c:pt>
                <c:pt idx="332">
                  <c:v>3.74713E-3</c:v>
                </c:pt>
                <c:pt idx="333">
                  <c:v>3.7529099999999999E-3</c:v>
                </c:pt>
                <c:pt idx="334">
                  <c:v>3.75874E-3</c:v>
                </c:pt>
                <c:pt idx="335">
                  <c:v>3.7644000000000002E-3</c:v>
                </c:pt>
                <c:pt idx="336">
                  <c:v>3.7701200000000001E-3</c:v>
                </c:pt>
                <c:pt idx="337">
                  <c:v>3.7758900000000001E-3</c:v>
                </c:pt>
                <c:pt idx="338">
                  <c:v>3.7758900000000001E-3</c:v>
                </c:pt>
                <c:pt idx="339">
                  <c:v>3.78159E-3</c:v>
                </c:pt>
                <c:pt idx="340">
                  <c:v>3.7874300000000001E-3</c:v>
                </c:pt>
                <c:pt idx="341">
                  <c:v>3.7932299999999999E-3</c:v>
                </c:pt>
                <c:pt idx="342">
                  <c:v>3.7990099999999998E-3</c:v>
                </c:pt>
                <c:pt idx="343">
                  <c:v>3.80474E-3</c:v>
                </c:pt>
                <c:pt idx="344">
                  <c:v>3.8104200000000001E-3</c:v>
                </c:pt>
                <c:pt idx="345">
                  <c:v>3.8104200000000001E-3</c:v>
                </c:pt>
                <c:pt idx="346">
                  <c:v>3.81606E-3</c:v>
                </c:pt>
                <c:pt idx="347">
                  <c:v>3.8218499999999999E-3</c:v>
                </c:pt>
                <c:pt idx="348">
                  <c:v>3.8276400000000002E-3</c:v>
                </c:pt>
                <c:pt idx="349">
                  <c:v>3.83344E-3</c:v>
                </c:pt>
                <c:pt idx="350">
                  <c:v>3.8390899999999999E-3</c:v>
                </c:pt>
                <c:pt idx="351">
                  <c:v>3.8448800000000002E-3</c:v>
                </c:pt>
                <c:pt idx="352">
                  <c:v>3.8448800000000002E-3</c:v>
                </c:pt>
                <c:pt idx="353">
                  <c:v>3.8506199999999999E-3</c:v>
                </c:pt>
                <c:pt idx="354">
                  <c:v>3.85637E-3</c:v>
                </c:pt>
                <c:pt idx="355">
                  <c:v>3.8621200000000001E-3</c:v>
                </c:pt>
                <c:pt idx="356">
                  <c:v>3.86784E-3</c:v>
                </c:pt>
                <c:pt idx="357">
                  <c:v>3.8736299999999999E-3</c:v>
                </c:pt>
                <c:pt idx="358">
                  <c:v>3.8736299999999999E-3</c:v>
                </c:pt>
                <c:pt idx="359">
                  <c:v>3.8793600000000001E-3</c:v>
                </c:pt>
                <c:pt idx="360">
                  <c:v>3.8851599999999999E-3</c:v>
                </c:pt>
                <c:pt idx="361">
                  <c:v>3.89084E-3</c:v>
                </c:pt>
                <c:pt idx="362">
                  <c:v>3.89653E-3</c:v>
                </c:pt>
                <c:pt idx="363">
                  <c:v>3.90238E-3</c:v>
                </c:pt>
                <c:pt idx="364">
                  <c:v>3.9080900000000003E-3</c:v>
                </c:pt>
                <c:pt idx="365">
                  <c:v>3.9080900000000003E-3</c:v>
                </c:pt>
                <c:pt idx="366">
                  <c:v>3.9137499999999997E-3</c:v>
                </c:pt>
                <c:pt idx="367">
                  <c:v>3.9195000000000002E-3</c:v>
                </c:pt>
                <c:pt idx="368">
                  <c:v>3.9253500000000002E-3</c:v>
                </c:pt>
                <c:pt idx="369">
                  <c:v>3.9310300000000003E-3</c:v>
                </c:pt>
                <c:pt idx="370">
                  <c:v>3.9367400000000002E-3</c:v>
                </c:pt>
                <c:pt idx="371">
                  <c:v>3.9424300000000002E-3</c:v>
                </c:pt>
                <c:pt idx="372">
                  <c:v>3.9424300000000002E-3</c:v>
                </c:pt>
                <c:pt idx="373">
                  <c:v>3.9481200000000003E-3</c:v>
                </c:pt>
                <c:pt idx="374">
                  <c:v>3.9535400000000002E-3</c:v>
                </c:pt>
                <c:pt idx="375">
                  <c:v>3.9588399999999999E-3</c:v>
                </c:pt>
                <c:pt idx="376">
                  <c:v>3.9646400000000002E-3</c:v>
                </c:pt>
                <c:pt idx="377">
                  <c:v>3.9701099999999998E-3</c:v>
                </c:pt>
                <c:pt idx="378">
                  <c:v>3.9701099999999998E-3</c:v>
                </c:pt>
                <c:pt idx="379">
                  <c:v>3.9756699999999997E-3</c:v>
                </c:pt>
                <c:pt idx="380">
                  <c:v>3.9813799999999996E-3</c:v>
                </c:pt>
                <c:pt idx="381">
                  <c:v>3.9869800000000002E-3</c:v>
                </c:pt>
                <c:pt idx="382">
                  <c:v>3.9926299999999996E-3</c:v>
                </c:pt>
                <c:pt idx="383">
                  <c:v>3.9983800000000002E-3</c:v>
                </c:pt>
                <c:pt idx="384">
                  <c:v>4.0040400000000004E-3</c:v>
                </c:pt>
                <c:pt idx="385">
                  <c:v>4.0040400000000004E-3</c:v>
                </c:pt>
                <c:pt idx="386">
                  <c:v>4.0095399999999998E-3</c:v>
                </c:pt>
                <c:pt idx="387">
                  <c:v>4.0152599999999997E-3</c:v>
                </c:pt>
                <c:pt idx="388">
                  <c:v>4.0209E-3</c:v>
                </c:pt>
                <c:pt idx="389">
                  <c:v>4.0265199999999996E-3</c:v>
                </c:pt>
                <c:pt idx="390">
                  <c:v>4.0321000000000003E-3</c:v>
                </c:pt>
                <c:pt idx="391">
                  <c:v>4.0378000000000002E-3</c:v>
                </c:pt>
                <c:pt idx="392">
                  <c:v>4.0378000000000002E-3</c:v>
                </c:pt>
                <c:pt idx="393">
                  <c:v>4.0434700000000004E-3</c:v>
                </c:pt>
                <c:pt idx="394">
                  <c:v>4.0491700000000004E-3</c:v>
                </c:pt>
                <c:pt idx="395">
                  <c:v>4.0548399999999997E-3</c:v>
                </c:pt>
                <c:pt idx="396">
                  <c:v>4.0606000000000001E-3</c:v>
                </c:pt>
                <c:pt idx="397">
                  <c:v>4.06589E-3</c:v>
                </c:pt>
                <c:pt idx="398">
                  <c:v>4.06589E-3</c:v>
                </c:pt>
                <c:pt idx="399">
                  <c:v>4.07158E-3</c:v>
                </c:pt>
                <c:pt idx="400">
                  <c:v>4.0770800000000003E-3</c:v>
                </c:pt>
                <c:pt idx="401">
                  <c:v>4.08283E-3</c:v>
                </c:pt>
                <c:pt idx="402">
                  <c:v>4.0884299999999997E-3</c:v>
                </c:pt>
                <c:pt idx="403">
                  <c:v>4.0941600000000003E-3</c:v>
                </c:pt>
                <c:pt idx="404">
                  <c:v>4.0995399999999996E-3</c:v>
                </c:pt>
                <c:pt idx="405">
                  <c:v>4.0995399999999996E-3</c:v>
                </c:pt>
                <c:pt idx="406">
                  <c:v>4.10531E-3</c:v>
                </c:pt>
                <c:pt idx="407">
                  <c:v>4.1108400000000002E-3</c:v>
                </c:pt>
                <c:pt idx="408">
                  <c:v>4.1165000000000004E-3</c:v>
                </c:pt>
                <c:pt idx="409">
                  <c:v>4.1220700000000002E-3</c:v>
                </c:pt>
                <c:pt idx="410">
                  <c:v>4.1277700000000002E-3</c:v>
                </c:pt>
                <c:pt idx="411">
                  <c:v>4.1331800000000002E-3</c:v>
                </c:pt>
                <c:pt idx="412">
                  <c:v>4.1331800000000002E-3</c:v>
                </c:pt>
                <c:pt idx="413">
                  <c:v>4.1386499999999998E-3</c:v>
                </c:pt>
                <c:pt idx="414">
                  <c:v>4.14446E-3</c:v>
                </c:pt>
                <c:pt idx="415">
                  <c:v>4.1500199999999999E-3</c:v>
                </c:pt>
                <c:pt idx="416">
                  <c:v>4.1553800000000002E-3</c:v>
                </c:pt>
                <c:pt idx="417">
                  <c:v>4.1610400000000004E-3</c:v>
                </c:pt>
                <c:pt idx="418">
                  <c:v>4.1610400000000004E-3</c:v>
                </c:pt>
                <c:pt idx="419">
                  <c:v>4.1666400000000001E-3</c:v>
                </c:pt>
                <c:pt idx="420">
                  <c:v>4.1721600000000003E-3</c:v>
                </c:pt>
                <c:pt idx="421">
                  <c:v>4.17776E-3</c:v>
                </c:pt>
                <c:pt idx="422">
                  <c:v>4.1833E-3</c:v>
                </c:pt>
                <c:pt idx="423">
                  <c:v>4.1887900000000004E-3</c:v>
                </c:pt>
                <c:pt idx="424">
                  <c:v>4.1944599999999997E-3</c:v>
                </c:pt>
                <c:pt idx="425">
                  <c:v>4.1944599999999997E-3</c:v>
                </c:pt>
                <c:pt idx="426">
                  <c:v>4.1999899999999998E-3</c:v>
                </c:pt>
                <c:pt idx="427">
                  <c:v>4.2056799999999998E-3</c:v>
                </c:pt>
                <c:pt idx="428">
                  <c:v>4.2111300000000004E-3</c:v>
                </c:pt>
                <c:pt idx="429">
                  <c:v>4.2166900000000004E-3</c:v>
                </c:pt>
                <c:pt idx="430">
                  <c:v>4.2222199999999996E-3</c:v>
                </c:pt>
                <c:pt idx="431">
                  <c:v>4.2276800000000002E-3</c:v>
                </c:pt>
                <c:pt idx="432">
                  <c:v>4.2276800000000002E-3</c:v>
                </c:pt>
                <c:pt idx="433">
                  <c:v>4.2332400000000001E-3</c:v>
                </c:pt>
                <c:pt idx="434">
                  <c:v>4.2389200000000002E-3</c:v>
                </c:pt>
                <c:pt idx="435">
                  <c:v>4.2443899999999998E-3</c:v>
                </c:pt>
                <c:pt idx="436">
                  <c:v>4.2499199999999999E-3</c:v>
                </c:pt>
                <c:pt idx="437">
                  <c:v>4.2554999999999997E-3</c:v>
                </c:pt>
                <c:pt idx="438">
                  <c:v>4.2610800000000004E-3</c:v>
                </c:pt>
                <c:pt idx="439">
                  <c:v>4.2610800000000004E-3</c:v>
                </c:pt>
                <c:pt idx="440">
                  <c:v>4.2664900000000004E-3</c:v>
                </c:pt>
                <c:pt idx="441">
                  <c:v>4.2719000000000003E-3</c:v>
                </c:pt>
                <c:pt idx="442">
                  <c:v>4.2773200000000003E-3</c:v>
                </c:pt>
                <c:pt idx="443">
                  <c:v>4.2828199999999997E-3</c:v>
                </c:pt>
                <c:pt idx="444">
                  <c:v>4.2881600000000001E-3</c:v>
                </c:pt>
                <c:pt idx="445">
                  <c:v>4.2881600000000001E-3</c:v>
                </c:pt>
                <c:pt idx="446">
                  <c:v>4.2935899999999999E-3</c:v>
                </c:pt>
                <c:pt idx="447">
                  <c:v>4.2991100000000001E-3</c:v>
                </c:pt>
                <c:pt idx="448">
                  <c:v>4.3046200000000003E-3</c:v>
                </c:pt>
                <c:pt idx="449">
                  <c:v>4.3099200000000001E-3</c:v>
                </c:pt>
                <c:pt idx="450">
                  <c:v>4.3152599999999996E-3</c:v>
                </c:pt>
                <c:pt idx="451">
                  <c:v>4.3207100000000002E-3</c:v>
                </c:pt>
                <c:pt idx="452">
                  <c:v>4.3207100000000002E-3</c:v>
                </c:pt>
                <c:pt idx="453">
                  <c:v>4.3261899999999997E-3</c:v>
                </c:pt>
                <c:pt idx="454">
                  <c:v>4.3317800000000004E-3</c:v>
                </c:pt>
                <c:pt idx="455">
                  <c:v>4.3371299999999998E-3</c:v>
                </c:pt>
                <c:pt idx="456">
                  <c:v>4.3426000000000003E-3</c:v>
                </c:pt>
                <c:pt idx="457">
                  <c:v>4.3479199999999999E-3</c:v>
                </c:pt>
                <c:pt idx="458">
                  <c:v>4.3534200000000002E-3</c:v>
                </c:pt>
                <c:pt idx="459">
                  <c:v>4.3534200000000002E-3</c:v>
                </c:pt>
                <c:pt idx="460">
                  <c:v>4.3585999999999998E-3</c:v>
                </c:pt>
                <c:pt idx="461">
                  <c:v>4.3639999999999998E-3</c:v>
                </c:pt>
                <c:pt idx="462">
                  <c:v>4.3693500000000001E-3</c:v>
                </c:pt>
                <c:pt idx="463">
                  <c:v>4.3746799999999997E-3</c:v>
                </c:pt>
                <c:pt idx="464">
                  <c:v>4.3800799999999997E-3</c:v>
                </c:pt>
                <c:pt idx="465">
                  <c:v>4.3800799999999997E-3</c:v>
                </c:pt>
                <c:pt idx="466">
                  <c:v>4.3852700000000001E-3</c:v>
                </c:pt>
                <c:pt idx="467">
                  <c:v>4.3906500000000003E-3</c:v>
                </c:pt>
                <c:pt idx="468">
                  <c:v>4.3958499999999998E-3</c:v>
                </c:pt>
                <c:pt idx="469">
                  <c:v>4.4011199999999997E-3</c:v>
                </c:pt>
                <c:pt idx="470">
                  <c:v>4.4063000000000001E-3</c:v>
                </c:pt>
                <c:pt idx="471">
                  <c:v>4.4116199999999998E-3</c:v>
                </c:pt>
                <c:pt idx="472">
                  <c:v>4.4116199999999998E-3</c:v>
                </c:pt>
                <c:pt idx="473">
                  <c:v>4.4169500000000002E-3</c:v>
                </c:pt>
                <c:pt idx="474">
                  <c:v>4.4222200000000001E-3</c:v>
                </c:pt>
                <c:pt idx="475">
                  <c:v>4.4274400000000004E-3</c:v>
                </c:pt>
                <c:pt idx="476">
                  <c:v>4.4325299999999996E-3</c:v>
                </c:pt>
                <c:pt idx="477">
                  <c:v>4.4377100000000001E-3</c:v>
                </c:pt>
                <c:pt idx="478">
                  <c:v>4.4427199999999998E-3</c:v>
                </c:pt>
                <c:pt idx="479">
                  <c:v>4.4427199999999998E-3</c:v>
                </c:pt>
                <c:pt idx="480">
                  <c:v>4.4477700000000002E-3</c:v>
                </c:pt>
                <c:pt idx="481">
                  <c:v>4.4528700000000003E-3</c:v>
                </c:pt>
                <c:pt idx="482">
                  <c:v>4.4579900000000002E-3</c:v>
                </c:pt>
                <c:pt idx="483">
                  <c:v>4.4629500000000003E-3</c:v>
                </c:pt>
                <c:pt idx="484">
                  <c:v>4.4680800000000001E-3</c:v>
                </c:pt>
                <c:pt idx="485">
                  <c:v>4.4680800000000001E-3</c:v>
                </c:pt>
                <c:pt idx="486">
                  <c:v>4.47293E-3</c:v>
                </c:pt>
                <c:pt idx="487">
                  <c:v>4.4779499999999996E-3</c:v>
                </c:pt>
                <c:pt idx="488">
                  <c:v>4.4828100000000003E-3</c:v>
                </c:pt>
                <c:pt idx="489">
                  <c:v>4.4878299999999999E-3</c:v>
                </c:pt>
                <c:pt idx="490">
                  <c:v>4.4925199999999998E-3</c:v>
                </c:pt>
                <c:pt idx="491">
                  <c:v>4.4973699999999997E-3</c:v>
                </c:pt>
                <c:pt idx="492">
                  <c:v>4.4973699999999997E-3</c:v>
                </c:pt>
                <c:pt idx="493">
                  <c:v>4.50214E-3</c:v>
                </c:pt>
                <c:pt idx="494">
                  <c:v>4.5067500000000003E-3</c:v>
                </c:pt>
                <c:pt idx="495">
                  <c:v>4.51134E-3</c:v>
                </c:pt>
                <c:pt idx="496">
                  <c:v>4.5160399999999998E-3</c:v>
                </c:pt>
                <c:pt idx="497">
                  <c:v>4.5207199999999998E-3</c:v>
                </c:pt>
                <c:pt idx="498">
                  <c:v>4.5252000000000001E-3</c:v>
                </c:pt>
                <c:pt idx="499">
                  <c:v>4.5252000000000001E-3</c:v>
                </c:pt>
                <c:pt idx="500">
                  <c:v>4.5296800000000003E-3</c:v>
                </c:pt>
                <c:pt idx="501">
                  <c:v>4.5338399999999999E-3</c:v>
                </c:pt>
                <c:pt idx="502">
                  <c:v>4.5379900000000004E-3</c:v>
                </c:pt>
                <c:pt idx="503">
                  <c:v>4.5421200000000002E-3</c:v>
                </c:pt>
                <c:pt idx="504">
                  <c:v>4.5466300000000003E-3</c:v>
                </c:pt>
                <c:pt idx="505">
                  <c:v>4.5466300000000003E-3</c:v>
                </c:pt>
                <c:pt idx="506">
                  <c:v>4.5503799999999997E-3</c:v>
                </c:pt>
                <c:pt idx="507">
                  <c:v>4.5551699999999999E-3</c:v>
                </c:pt>
                <c:pt idx="508">
                  <c:v>4.5594700000000004E-3</c:v>
                </c:pt>
                <c:pt idx="509">
                  <c:v>4.5636899999999996E-3</c:v>
                </c:pt>
                <c:pt idx="510">
                  <c:v>4.5674299999999999E-3</c:v>
                </c:pt>
                <c:pt idx="511">
                  <c:v>4.5717300000000004E-3</c:v>
                </c:pt>
                <c:pt idx="512">
                  <c:v>4.5717300000000004E-3</c:v>
                </c:pt>
                <c:pt idx="513">
                  <c:v>4.5754599999999999E-3</c:v>
                </c:pt>
                <c:pt idx="514">
                  <c:v>4.5794599999999996E-3</c:v>
                </c:pt>
                <c:pt idx="515">
                  <c:v>4.58319E-3</c:v>
                </c:pt>
                <c:pt idx="516">
                  <c:v>4.58728E-3</c:v>
                </c:pt>
                <c:pt idx="517">
                  <c:v>4.5908499999999996E-3</c:v>
                </c:pt>
                <c:pt idx="518">
                  <c:v>4.5946900000000002E-3</c:v>
                </c:pt>
                <c:pt idx="519">
                  <c:v>4.5946900000000002E-3</c:v>
                </c:pt>
                <c:pt idx="520">
                  <c:v>4.5982599999999998E-3</c:v>
                </c:pt>
                <c:pt idx="521">
                  <c:v>4.6021600000000001E-3</c:v>
                </c:pt>
                <c:pt idx="522">
                  <c:v>4.6056999999999999E-3</c:v>
                </c:pt>
                <c:pt idx="523">
                  <c:v>4.6094300000000003E-3</c:v>
                </c:pt>
                <c:pt idx="524">
                  <c:v>4.6128599999999999E-3</c:v>
                </c:pt>
                <c:pt idx="525">
                  <c:v>4.6128599999999999E-3</c:v>
                </c:pt>
                <c:pt idx="526">
                  <c:v>4.6164500000000002E-3</c:v>
                </c:pt>
                <c:pt idx="527">
                  <c:v>4.6196400000000004E-3</c:v>
                </c:pt>
                <c:pt idx="528">
                  <c:v>4.6229599999999997E-3</c:v>
                </c:pt>
                <c:pt idx="529">
                  <c:v>4.6264599999999998E-3</c:v>
                </c:pt>
                <c:pt idx="530">
                  <c:v>4.6298900000000002E-3</c:v>
                </c:pt>
                <c:pt idx="531">
                  <c:v>4.6333900000000003E-3</c:v>
                </c:pt>
                <c:pt idx="532">
                  <c:v>4.6333900000000003E-3</c:v>
                </c:pt>
                <c:pt idx="533">
                  <c:v>4.6366000000000003E-3</c:v>
                </c:pt>
                <c:pt idx="534">
                  <c:v>4.6395100000000003E-3</c:v>
                </c:pt>
                <c:pt idx="535">
                  <c:v>4.64278E-3</c:v>
                </c:pt>
                <c:pt idx="536">
                  <c:v>4.6459500000000003E-3</c:v>
                </c:pt>
                <c:pt idx="537">
                  <c:v>4.6489299999999999E-3</c:v>
                </c:pt>
                <c:pt idx="538">
                  <c:v>4.6518000000000002E-3</c:v>
                </c:pt>
                <c:pt idx="539">
                  <c:v>4.6518000000000002E-3</c:v>
                </c:pt>
                <c:pt idx="540">
                  <c:v>4.6548099999999997E-3</c:v>
                </c:pt>
                <c:pt idx="541">
                  <c:v>4.65767E-3</c:v>
                </c:pt>
                <c:pt idx="542">
                  <c:v>4.6605199999999996E-3</c:v>
                </c:pt>
                <c:pt idx="543">
                  <c:v>4.66337E-3</c:v>
                </c:pt>
                <c:pt idx="544">
                  <c:v>4.6659900000000001E-3</c:v>
                </c:pt>
                <c:pt idx="545">
                  <c:v>4.6659900000000001E-3</c:v>
                </c:pt>
                <c:pt idx="546">
                  <c:v>4.6686100000000001E-3</c:v>
                </c:pt>
                <c:pt idx="547">
                  <c:v>4.6712799999999999E-3</c:v>
                </c:pt>
                <c:pt idx="548">
                  <c:v>4.6739199999999998E-3</c:v>
                </c:pt>
                <c:pt idx="549">
                  <c:v>4.67652E-3</c:v>
                </c:pt>
                <c:pt idx="550">
                  <c:v>4.6790599999999996E-3</c:v>
                </c:pt>
                <c:pt idx="551">
                  <c:v>4.6813799999999997E-3</c:v>
                </c:pt>
                <c:pt idx="552">
                  <c:v>4.6813799999999997E-3</c:v>
                </c:pt>
                <c:pt idx="553">
                  <c:v>4.6838899999999996E-3</c:v>
                </c:pt>
                <c:pt idx="554">
                  <c:v>4.6862500000000003E-3</c:v>
                </c:pt>
                <c:pt idx="555">
                  <c:v>4.6886100000000002E-3</c:v>
                </c:pt>
                <c:pt idx="556">
                  <c:v>4.6907199999999998E-3</c:v>
                </c:pt>
                <c:pt idx="557">
                  <c:v>4.6930299999999999E-3</c:v>
                </c:pt>
                <c:pt idx="558">
                  <c:v>4.69521E-3</c:v>
                </c:pt>
                <c:pt idx="559">
                  <c:v>4.69521E-3</c:v>
                </c:pt>
                <c:pt idx="560">
                  <c:v>4.6969999999999998E-3</c:v>
                </c:pt>
                <c:pt idx="561">
                  <c:v>4.6989800000000002E-3</c:v>
                </c:pt>
                <c:pt idx="562">
                  <c:v>4.7009399999999998E-3</c:v>
                </c:pt>
                <c:pt idx="563">
                  <c:v>4.7028499999999997E-3</c:v>
                </c:pt>
                <c:pt idx="564">
                  <c:v>4.7048899999999998E-3</c:v>
                </c:pt>
                <c:pt idx="565">
                  <c:v>4.7048899999999998E-3</c:v>
                </c:pt>
                <c:pt idx="566">
                  <c:v>4.7066499999999997E-3</c:v>
                </c:pt>
                <c:pt idx="567">
                  <c:v>4.7083899999999998E-3</c:v>
                </c:pt>
                <c:pt idx="568">
                  <c:v>4.7099500000000001E-3</c:v>
                </c:pt>
                <c:pt idx="569">
                  <c:v>4.7117299999999999E-3</c:v>
                </c:pt>
                <c:pt idx="570">
                  <c:v>4.7133599999999998E-3</c:v>
                </c:pt>
                <c:pt idx="571">
                  <c:v>4.7150100000000004E-3</c:v>
                </c:pt>
                <c:pt idx="572">
                  <c:v>4.7150100000000004E-3</c:v>
                </c:pt>
                <c:pt idx="573">
                  <c:v>4.7165100000000001E-3</c:v>
                </c:pt>
                <c:pt idx="574">
                  <c:v>4.7179800000000001E-3</c:v>
                </c:pt>
                <c:pt idx="575">
                  <c:v>4.7193399999999998E-3</c:v>
                </c:pt>
                <c:pt idx="576">
                  <c:v>4.7207999999999998E-3</c:v>
                </c:pt>
                <c:pt idx="577">
                  <c:v>4.7213799999999998E-3</c:v>
                </c:pt>
                <c:pt idx="578">
                  <c:v>4.7227800000000002E-3</c:v>
                </c:pt>
                <c:pt idx="579">
                  <c:v>4.7227800000000002E-3</c:v>
                </c:pt>
                <c:pt idx="580">
                  <c:v>4.7240199999999998E-3</c:v>
                </c:pt>
                <c:pt idx="581">
                  <c:v>4.7254799999999998E-3</c:v>
                </c:pt>
                <c:pt idx="582">
                  <c:v>4.7267000000000003E-3</c:v>
                </c:pt>
                <c:pt idx="583">
                  <c:v>4.7279499999999999E-3</c:v>
                </c:pt>
                <c:pt idx="584">
                  <c:v>4.7289599999999999E-3</c:v>
                </c:pt>
                <c:pt idx="585">
                  <c:v>4.7289599999999999E-3</c:v>
                </c:pt>
                <c:pt idx="586">
                  <c:v>4.7301599999999997E-3</c:v>
                </c:pt>
                <c:pt idx="587">
                  <c:v>4.7311599999999999E-3</c:v>
                </c:pt>
                <c:pt idx="588">
                  <c:v>4.7323E-3</c:v>
                </c:pt>
                <c:pt idx="589">
                  <c:v>4.7333100000000001E-3</c:v>
                </c:pt>
                <c:pt idx="590">
                  <c:v>4.7342199999999999E-3</c:v>
                </c:pt>
                <c:pt idx="591">
                  <c:v>4.7347500000000002E-3</c:v>
                </c:pt>
                <c:pt idx="592">
                  <c:v>4.7347500000000002E-3</c:v>
                </c:pt>
                <c:pt idx="593">
                  <c:v>4.7356300000000002E-3</c:v>
                </c:pt>
                <c:pt idx="594">
                  <c:v>4.7365699999999998E-3</c:v>
                </c:pt>
                <c:pt idx="595">
                  <c:v>4.7366800000000001E-3</c:v>
                </c:pt>
                <c:pt idx="596">
                  <c:v>4.7375799999999999E-3</c:v>
                </c:pt>
                <c:pt idx="597">
                  <c:v>4.7384799999999998E-3</c:v>
                </c:pt>
                <c:pt idx="598">
                  <c:v>4.7392199999999997E-3</c:v>
                </c:pt>
                <c:pt idx="599">
                  <c:v>4.7392199999999997E-3</c:v>
                </c:pt>
                <c:pt idx="600">
                  <c:v>4.7399699999999996E-3</c:v>
                </c:pt>
                <c:pt idx="601">
                  <c:v>4.7407899999999999E-3</c:v>
                </c:pt>
                <c:pt idx="602">
                  <c:v>4.7416000000000003E-3</c:v>
                </c:pt>
                <c:pt idx="603">
                  <c:v>4.7424600000000004E-3</c:v>
                </c:pt>
                <c:pt idx="604">
                  <c:v>4.7432100000000003E-3</c:v>
                </c:pt>
                <c:pt idx="605">
                  <c:v>4.7439500000000002E-3</c:v>
                </c:pt>
                <c:pt idx="606">
                  <c:v>4.7439500000000002E-3</c:v>
                </c:pt>
                <c:pt idx="607">
                  <c:v>4.7446900000000002E-3</c:v>
                </c:pt>
                <c:pt idx="608">
                  <c:v>4.7452800000000002E-3</c:v>
                </c:pt>
                <c:pt idx="609">
                  <c:v>4.7459199999999998E-3</c:v>
                </c:pt>
                <c:pt idx="610">
                  <c:v>4.7466799999999996E-3</c:v>
                </c:pt>
                <c:pt idx="611">
                  <c:v>4.7474199999999996E-3</c:v>
                </c:pt>
                <c:pt idx="612">
                  <c:v>4.7474199999999996E-3</c:v>
                </c:pt>
                <c:pt idx="613">
                  <c:v>4.7482100000000001E-3</c:v>
                </c:pt>
                <c:pt idx="614">
                  <c:v>4.7488699999999997E-3</c:v>
                </c:pt>
                <c:pt idx="615">
                  <c:v>4.74968E-3</c:v>
                </c:pt>
                <c:pt idx="616">
                  <c:v>4.7504599999999998E-3</c:v>
                </c:pt>
                <c:pt idx="617">
                  <c:v>4.7511200000000002E-3</c:v>
                </c:pt>
                <c:pt idx="618">
                  <c:v>4.7518400000000002E-3</c:v>
                </c:pt>
                <c:pt idx="619">
                  <c:v>4.7518400000000002E-3</c:v>
                </c:pt>
                <c:pt idx="620">
                  <c:v>4.7527000000000003E-3</c:v>
                </c:pt>
                <c:pt idx="621">
                  <c:v>4.7535399999999997E-3</c:v>
                </c:pt>
                <c:pt idx="622">
                  <c:v>4.7544700000000002E-3</c:v>
                </c:pt>
                <c:pt idx="623">
                  <c:v>4.7552200000000001E-3</c:v>
                </c:pt>
                <c:pt idx="624">
                  <c:v>4.7562300000000002E-3</c:v>
                </c:pt>
                <c:pt idx="625">
                  <c:v>4.7570800000000003E-3</c:v>
                </c:pt>
                <c:pt idx="626">
                  <c:v>4.7570800000000003E-3</c:v>
                </c:pt>
                <c:pt idx="627">
                  <c:v>4.7577899999999996E-3</c:v>
                </c:pt>
                <c:pt idx="628">
                  <c:v>4.7586499999999997E-3</c:v>
                </c:pt>
                <c:pt idx="629">
                  <c:v>4.7595399999999996E-3</c:v>
                </c:pt>
                <c:pt idx="630">
                  <c:v>4.7604300000000004E-3</c:v>
                </c:pt>
                <c:pt idx="631">
                  <c:v>4.7613300000000002E-3</c:v>
                </c:pt>
                <c:pt idx="632">
                  <c:v>4.7613300000000002E-3</c:v>
                </c:pt>
                <c:pt idx="633">
                  <c:v>4.7623400000000003E-3</c:v>
                </c:pt>
                <c:pt idx="634">
                  <c:v>4.7632799999999999E-3</c:v>
                </c:pt>
                <c:pt idx="635">
                  <c:v>4.7641699999999999E-3</c:v>
                </c:pt>
                <c:pt idx="636">
                  <c:v>4.7652199999999997E-3</c:v>
                </c:pt>
                <c:pt idx="637">
                  <c:v>4.7661500000000002E-3</c:v>
                </c:pt>
                <c:pt idx="638">
                  <c:v>4.7672799999999996E-3</c:v>
                </c:pt>
                <c:pt idx="639">
                  <c:v>4.7672799999999996E-3</c:v>
                </c:pt>
                <c:pt idx="640">
                  <c:v>4.76839E-3</c:v>
                </c:pt>
                <c:pt idx="641">
                  <c:v>4.7695300000000001E-3</c:v>
                </c:pt>
                <c:pt idx="642">
                  <c:v>4.7706399999999996E-3</c:v>
                </c:pt>
                <c:pt idx="643">
                  <c:v>4.7717200000000001E-3</c:v>
                </c:pt>
                <c:pt idx="644">
                  <c:v>4.7729499999999998E-3</c:v>
                </c:pt>
                <c:pt idx="645">
                  <c:v>4.77408E-3</c:v>
                </c:pt>
                <c:pt idx="646">
                  <c:v>4.77408E-3</c:v>
                </c:pt>
                <c:pt idx="647">
                  <c:v>4.77539E-3</c:v>
                </c:pt>
                <c:pt idx="648">
                  <c:v>4.7765799999999999E-3</c:v>
                </c:pt>
                <c:pt idx="649">
                  <c:v>4.7778500000000002E-3</c:v>
                </c:pt>
                <c:pt idx="650">
                  <c:v>4.7790300000000001E-3</c:v>
                </c:pt>
                <c:pt idx="651">
                  <c:v>4.7803699999999999E-3</c:v>
                </c:pt>
                <c:pt idx="652">
                  <c:v>4.7803699999999999E-3</c:v>
                </c:pt>
                <c:pt idx="653">
                  <c:v>4.7817199999999997E-3</c:v>
                </c:pt>
                <c:pt idx="654">
                  <c:v>4.7831000000000002E-3</c:v>
                </c:pt>
                <c:pt idx="655">
                  <c:v>4.7845199999999996E-3</c:v>
                </c:pt>
                <c:pt idx="656">
                  <c:v>4.7858600000000003E-3</c:v>
                </c:pt>
                <c:pt idx="657">
                  <c:v>4.7871900000000002E-3</c:v>
                </c:pt>
                <c:pt idx="658">
                  <c:v>4.7886200000000004E-3</c:v>
                </c:pt>
                <c:pt idx="659">
                  <c:v>4.7886200000000004E-3</c:v>
                </c:pt>
                <c:pt idx="660">
                  <c:v>4.7901000000000003E-3</c:v>
                </c:pt>
                <c:pt idx="661">
                  <c:v>4.7915600000000003E-3</c:v>
                </c:pt>
                <c:pt idx="662">
                  <c:v>4.7931600000000003E-3</c:v>
                </c:pt>
                <c:pt idx="663">
                  <c:v>4.7946400000000002E-3</c:v>
                </c:pt>
                <c:pt idx="664">
                  <c:v>4.7962300000000003E-3</c:v>
                </c:pt>
                <c:pt idx="665">
                  <c:v>4.7977300000000001E-3</c:v>
                </c:pt>
                <c:pt idx="666">
                  <c:v>4.7977300000000001E-3</c:v>
                </c:pt>
                <c:pt idx="667">
                  <c:v>4.7988700000000002E-3</c:v>
                </c:pt>
                <c:pt idx="668">
                  <c:v>4.8005900000000004E-3</c:v>
                </c:pt>
                <c:pt idx="669">
                  <c:v>4.8020600000000004E-3</c:v>
                </c:pt>
                <c:pt idx="670">
                  <c:v>4.8036900000000002E-3</c:v>
                </c:pt>
                <c:pt idx="671">
                  <c:v>4.8053499999999999E-3</c:v>
                </c:pt>
                <c:pt idx="672">
                  <c:v>4.8053499999999999E-3</c:v>
                </c:pt>
                <c:pt idx="673">
                  <c:v>4.8069799999999998E-3</c:v>
                </c:pt>
                <c:pt idx="674">
                  <c:v>4.8087900000000003E-3</c:v>
                </c:pt>
                <c:pt idx="675">
                  <c:v>4.8103499999999997E-3</c:v>
                </c:pt>
                <c:pt idx="676">
                  <c:v>4.8120899999999998E-3</c:v>
                </c:pt>
                <c:pt idx="677">
                  <c:v>4.8137500000000003E-3</c:v>
                </c:pt>
                <c:pt idx="678">
                  <c:v>4.8156300000000004E-3</c:v>
                </c:pt>
                <c:pt idx="679">
                  <c:v>4.8156300000000004E-3</c:v>
                </c:pt>
                <c:pt idx="680">
                  <c:v>4.8174400000000001E-3</c:v>
                </c:pt>
                <c:pt idx="681">
                  <c:v>4.8191299999999996E-3</c:v>
                </c:pt>
                <c:pt idx="682">
                  <c:v>4.8211800000000004E-3</c:v>
                </c:pt>
                <c:pt idx="683">
                  <c:v>4.82286E-3</c:v>
                </c:pt>
                <c:pt idx="684">
                  <c:v>4.8245900000000001E-3</c:v>
                </c:pt>
                <c:pt idx="685">
                  <c:v>4.82651E-3</c:v>
                </c:pt>
                <c:pt idx="686">
                  <c:v>4.82651E-3</c:v>
                </c:pt>
                <c:pt idx="687">
                  <c:v>4.8283700000000002E-3</c:v>
                </c:pt>
                <c:pt idx="688">
                  <c:v>4.8302500000000003E-3</c:v>
                </c:pt>
                <c:pt idx="689">
                  <c:v>4.8320899999999998E-3</c:v>
                </c:pt>
                <c:pt idx="690">
                  <c:v>4.8340600000000003E-3</c:v>
                </c:pt>
                <c:pt idx="691">
                  <c:v>4.8359199999999996E-3</c:v>
                </c:pt>
                <c:pt idx="692">
                  <c:v>4.8359199999999996E-3</c:v>
                </c:pt>
                <c:pt idx="693">
                  <c:v>4.8377899999999998E-3</c:v>
                </c:pt>
                <c:pt idx="694">
                  <c:v>4.8398900000000003E-3</c:v>
                </c:pt>
                <c:pt idx="695">
                  <c:v>4.8418100000000002E-3</c:v>
                </c:pt>
                <c:pt idx="696">
                  <c:v>4.8438999999999999E-3</c:v>
                </c:pt>
                <c:pt idx="697">
                  <c:v>4.8454099999999996E-3</c:v>
                </c:pt>
                <c:pt idx="698">
                  <c:v>4.8474099999999999E-3</c:v>
                </c:pt>
                <c:pt idx="699">
                  <c:v>4.8474099999999999E-3</c:v>
                </c:pt>
                <c:pt idx="700">
                  <c:v>4.8495099999999996E-3</c:v>
                </c:pt>
                <c:pt idx="701">
                  <c:v>4.8513699999999998E-3</c:v>
                </c:pt>
                <c:pt idx="702">
                  <c:v>4.8533500000000002E-3</c:v>
                </c:pt>
                <c:pt idx="703">
                  <c:v>4.8554599999999998E-3</c:v>
                </c:pt>
                <c:pt idx="704">
                  <c:v>4.8575399999999996E-3</c:v>
                </c:pt>
                <c:pt idx="705">
                  <c:v>4.8597800000000002E-3</c:v>
                </c:pt>
                <c:pt idx="706">
                  <c:v>4.8597800000000002E-3</c:v>
                </c:pt>
                <c:pt idx="707">
                  <c:v>4.8617699999999996E-3</c:v>
                </c:pt>
                <c:pt idx="708">
                  <c:v>4.8635500000000003E-3</c:v>
                </c:pt>
                <c:pt idx="709">
                  <c:v>4.86566E-3</c:v>
                </c:pt>
                <c:pt idx="710">
                  <c:v>4.8677299999999998E-3</c:v>
                </c:pt>
                <c:pt idx="711">
                  <c:v>4.87004E-3</c:v>
                </c:pt>
                <c:pt idx="712">
                  <c:v>4.87004E-3</c:v>
                </c:pt>
                <c:pt idx="713">
                  <c:v>4.8723500000000001E-3</c:v>
                </c:pt>
                <c:pt idx="714">
                  <c:v>4.8746199999999996E-3</c:v>
                </c:pt>
                <c:pt idx="715">
                  <c:v>4.8767599999999999E-3</c:v>
                </c:pt>
                <c:pt idx="716">
                  <c:v>4.8791099999999999E-3</c:v>
                </c:pt>
                <c:pt idx="717">
                  <c:v>4.8813600000000004E-3</c:v>
                </c:pt>
                <c:pt idx="718">
                  <c:v>4.8836299999999999E-3</c:v>
                </c:pt>
                <c:pt idx="719">
                  <c:v>4.8836299999999999E-3</c:v>
                </c:pt>
                <c:pt idx="720">
                  <c:v>4.8859100000000003E-3</c:v>
                </c:pt>
                <c:pt idx="721">
                  <c:v>4.8879600000000002E-3</c:v>
                </c:pt>
                <c:pt idx="722">
                  <c:v>4.89018E-3</c:v>
                </c:pt>
                <c:pt idx="723">
                  <c:v>4.8925000000000001E-3</c:v>
                </c:pt>
                <c:pt idx="724">
                  <c:v>4.8948899999999998E-3</c:v>
                </c:pt>
                <c:pt idx="725">
                  <c:v>4.8972499999999997E-3</c:v>
                </c:pt>
                <c:pt idx="726">
                  <c:v>4.8972499999999997E-3</c:v>
                </c:pt>
                <c:pt idx="727">
                  <c:v>4.8995899999999997E-3</c:v>
                </c:pt>
                <c:pt idx="728">
                  <c:v>4.9020499999999998E-3</c:v>
                </c:pt>
                <c:pt idx="729">
                  <c:v>4.90436E-3</c:v>
                </c:pt>
                <c:pt idx="730">
                  <c:v>4.9066600000000002E-3</c:v>
                </c:pt>
                <c:pt idx="731">
                  <c:v>4.9092800000000002E-3</c:v>
                </c:pt>
                <c:pt idx="732">
                  <c:v>4.9092800000000002E-3</c:v>
                </c:pt>
                <c:pt idx="733">
                  <c:v>4.9115799999999996E-3</c:v>
                </c:pt>
                <c:pt idx="734">
                  <c:v>4.9140599999999996E-3</c:v>
                </c:pt>
                <c:pt idx="735">
                  <c:v>4.9163399999999999E-3</c:v>
                </c:pt>
                <c:pt idx="736">
                  <c:v>4.9188499999999998E-3</c:v>
                </c:pt>
                <c:pt idx="737">
                  <c:v>4.9213299999999998E-3</c:v>
                </c:pt>
                <c:pt idx="738">
                  <c:v>4.9237999999999999E-3</c:v>
                </c:pt>
                <c:pt idx="739">
                  <c:v>4.9237999999999999E-3</c:v>
                </c:pt>
                <c:pt idx="740">
                  <c:v>4.9262899999999998E-3</c:v>
                </c:pt>
                <c:pt idx="741">
                  <c:v>4.9286699999999996E-3</c:v>
                </c:pt>
                <c:pt idx="742">
                  <c:v>4.9311900000000002E-3</c:v>
                </c:pt>
                <c:pt idx="743">
                  <c:v>4.9336900000000001E-3</c:v>
                </c:pt>
                <c:pt idx="744">
                  <c:v>4.9359299999999998E-3</c:v>
                </c:pt>
                <c:pt idx="745">
                  <c:v>4.9359299999999998E-3</c:v>
                </c:pt>
                <c:pt idx="746">
                  <c:v>4.9383300000000003E-3</c:v>
                </c:pt>
                <c:pt idx="747">
                  <c:v>4.9410599999999997E-3</c:v>
                </c:pt>
                <c:pt idx="748">
                  <c:v>4.9436100000000002E-3</c:v>
                </c:pt>
                <c:pt idx="749">
                  <c:v>4.9462500000000001E-3</c:v>
                </c:pt>
                <c:pt idx="750">
                  <c:v>4.9488400000000004E-3</c:v>
                </c:pt>
                <c:pt idx="751">
                  <c:v>4.9514900000000002E-3</c:v>
                </c:pt>
                <c:pt idx="752">
                  <c:v>4.9514900000000002E-3</c:v>
                </c:pt>
                <c:pt idx="753">
                  <c:v>4.9540000000000001E-3</c:v>
                </c:pt>
                <c:pt idx="754">
                  <c:v>4.9564300000000004E-3</c:v>
                </c:pt>
                <c:pt idx="755">
                  <c:v>4.95913E-3</c:v>
                </c:pt>
                <c:pt idx="756">
                  <c:v>4.9615800000000002E-3</c:v>
                </c:pt>
                <c:pt idx="757">
                  <c:v>4.9647199999999997E-3</c:v>
                </c:pt>
                <c:pt idx="758">
                  <c:v>4.9669099999999997E-3</c:v>
                </c:pt>
                <c:pt idx="759">
                  <c:v>4.9669099999999997E-3</c:v>
                </c:pt>
                <c:pt idx="760">
                  <c:v>4.9692299999999998E-3</c:v>
                </c:pt>
                <c:pt idx="761">
                  <c:v>4.9715799999999997E-3</c:v>
                </c:pt>
                <c:pt idx="762">
                  <c:v>4.9738300000000003E-3</c:v>
                </c:pt>
                <c:pt idx="763">
                  <c:v>4.9764199999999996E-3</c:v>
                </c:pt>
                <c:pt idx="764">
                  <c:v>4.9788300000000001E-3</c:v>
                </c:pt>
                <c:pt idx="765">
                  <c:v>4.9788300000000001E-3</c:v>
                </c:pt>
                <c:pt idx="766">
                  <c:v>4.9814300000000002E-3</c:v>
                </c:pt>
                <c:pt idx="767">
                  <c:v>4.9840600000000002E-3</c:v>
                </c:pt>
                <c:pt idx="768">
                  <c:v>4.9867599999999998E-3</c:v>
                </c:pt>
                <c:pt idx="769">
                  <c:v>4.9894199999999996E-3</c:v>
                </c:pt>
                <c:pt idx="770">
                  <c:v>4.9921699999999998E-3</c:v>
                </c:pt>
                <c:pt idx="771">
                  <c:v>4.9950699999999999E-3</c:v>
                </c:pt>
                <c:pt idx="772">
                  <c:v>4.9950699999999999E-3</c:v>
                </c:pt>
                <c:pt idx="773">
                  <c:v>4.9978000000000002E-3</c:v>
                </c:pt>
                <c:pt idx="774">
                  <c:v>5.0000599999999997E-3</c:v>
                </c:pt>
                <c:pt idx="775">
                  <c:v>5.0026699999999999E-3</c:v>
                </c:pt>
                <c:pt idx="776">
                  <c:v>5.0053700000000003E-3</c:v>
                </c:pt>
                <c:pt idx="777">
                  <c:v>5.0079199999999999E-3</c:v>
                </c:pt>
                <c:pt idx="778">
                  <c:v>5.0106999999999999E-3</c:v>
                </c:pt>
                <c:pt idx="779">
                  <c:v>5.0106999999999999E-3</c:v>
                </c:pt>
                <c:pt idx="780">
                  <c:v>5.0133499999999998E-3</c:v>
                </c:pt>
                <c:pt idx="781">
                  <c:v>5.0160600000000001E-3</c:v>
                </c:pt>
                <c:pt idx="782">
                  <c:v>5.0185300000000002E-3</c:v>
                </c:pt>
                <c:pt idx="783">
                  <c:v>5.0213200000000001E-3</c:v>
                </c:pt>
                <c:pt idx="784">
                  <c:v>5.0240199999999997E-3</c:v>
                </c:pt>
                <c:pt idx="785">
                  <c:v>5.0240199999999997E-3</c:v>
                </c:pt>
                <c:pt idx="786">
                  <c:v>5.0267599999999999E-3</c:v>
                </c:pt>
                <c:pt idx="787">
                  <c:v>5.0294900000000002E-3</c:v>
                </c:pt>
                <c:pt idx="788">
                  <c:v>5.0323E-3</c:v>
                </c:pt>
                <c:pt idx="789">
                  <c:v>5.0351600000000003E-3</c:v>
                </c:pt>
                <c:pt idx="790">
                  <c:v>5.0380399999999997E-3</c:v>
                </c:pt>
                <c:pt idx="791">
                  <c:v>5.04077E-3</c:v>
                </c:pt>
                <c:pt idx="792">
                  <c:v>5.04077E-3</c:v>
                </c:pt>
                <c:pt idx="793">
                  <c:v>5.0435300000000001E-3</c:v>
                </c:pt>
                <c:pt idx="794">
                  <c:v>5.0464200000000002E-3</c:v>
                </c:pt>
                <c:pt idx="795">
                  <c:v>5.0493200000000004E-3</c:v>
                </c:pt>
                <c:pt idx="796">
                  <c:v>5.0520499999999998E-3</c:v>
                </c:pt>
                <c:pt idx="797">
                  <c:v>5.0550899999999999E-3</c:v>
                </c:pt>
                <c:pt idx="798">
                  <c:v>5.0550899999999999E-3</c:v>
                </c:pt>
                <c:pt idx="799">
                  <c:v>5.0579900000000001E-3</c:v>
                </c:pt>
                <c:pt idx="800">
                  <c:v>5.0611900000000001E-3</c:v>
                </c:pt>
                <c:pt idx="801">
                  <c:v>5.0640199999999998E-3</c:v>
                </c:pt>
                <c:pt idx="802">
                  <c:v>5.0668900000000001E-3</c:v>
                </c:pt>
                <c:pt idx="803">
                  <c:v>5.0694599999999996E-3</c:v>
                </c:pt>
                <c:pt idx="804">
                  <c:v>5.0723699999999997E-3</c:v>
                </c:pt>
                <c:pt idx="805">
                  <c:v>5.0723699999999997E-3</c:v>
                </c:pt>
                <c:pt idx="806">
                  <c:v>5.0753100000000004E-3</c:v>
                </c:pt>
                <c:pt idx="807">
                  <c:v>5.0781699999999999E-3</c:v>
                </c:pt>
                <c:pt idx="808">
                  <c:v>5.0809599999999998E-3</c:v>
                </c:pt>
                <c:pt idx="809">
                  <c:v>5.0837299999999998E-3</c:v>
                </c:pt>
                <c:pt idx="810">
                  <c:v>5.0866899999999996E-3</c:v>
                </c:pt>
                <c:pt idx="811">
                  <c:v>5.0897700000000004E-3</c:v>
                </c:pt>
                <c:pt idx="812">
                  <c:v>5.0897700000000004E-3</c:v>
                </c:pt>
                <c:pt idx="813">
                  <c:v>5.0925099999999997E-3</c:v>
                </c:pt>
                <c:pt idx="814">
                  <c:v>5.0953999999999999E-3</c:v>
                </c:pt>
                <c:pt idx="815">
                  <c:v>5.0982299999999996E-3</c:v>
                </c:pt>
                <c:pt idx="816">
                  <c:v>5.1013500000000002E-3</c:v>
                </c:pt>
                <c:pt idx="817">
                  <c:v>5.1041899999999998E-3</c:v>
                </c:pt>
                <c:pt idx="818">
                  <c:v>5.1041899999999998E-3</c:v>
                </c:pt>
                <c:pt idx="819">
                  <c:v>5.1076000000000003E-3</c:v>
                </c:pt>
                <c:pt idx="820">
                  <c:v>5.1105500000000002E-3</c:v>
                </c:pt>
                <c:pt idx="821">
                  <c:v>5.1134500000000003E-3</c:v>
                </c:pt>
                <c:pt idx="822">
                  <c:v>5.1164100000000001E-3</c:v>
                </c:pt>
                <c:pt idx="823">
                  <c:v>5.1193300000000001E-3</c:v>
                </c:pt>
                <c:pt idx="824">
                  <c:v>5.1223099999999997E-3</c:v>
                </c:pt>
                <c:pt idx="825">
                  <c:v>5.1223099999999997E-3</c:v>
                </c:pt>
                <c:pt idx="826">
                  <c:v>5.1249900000000003E-3</c:v>
                </c:pt>
                <c:pt idx="827">
                  <c:v>5.1280900000000001E-3</c:v>
                </c:pt>
                <c:pt idx="828">
                  <c:v>5.1310399999999999E-3</c:v>
                </c:pt>
                <c:pt idx="829">
                  <c:v>5.1337400000000004E-3</c:v>
                </c:pt>
                <c:pt idx="830">
                  <c:v>5.1367000000000001E-3</c:v>
                </c:pt>
                <c:pt idx="831">
                  <c:v>5.1397500000000002E-3</c:v>
                </c:pt>
                <c:pt idx="832">
                  <c:v>5.1397500000000002E-3</c:v>
                </c:pt>
                <c:pt idx="833">
                  <c:v>5.1427900000000004E-3</c:v>
                </c:pt>
                <c:pt idx="834">
                  <c:v>5.1457899999999999E-3</c:v>
                </c:pt>
                <c:pt idx="835">
                  <c:v>5.1479899999999999E-3</c:v>
                </c:pt>
                <c:pt idx="836">
                  <c:v>5.1505199999999996E-3</c:v>
                </c:pt>
                <c:pt idx="837">
                  <c:v>5.1536899999999998E-3</c:v>
                </c:pt>
                <c:pt idx="838">
                  <c:v>5.1536899999999998E-3</c:v>
                </c:pt>
                <c:pt idx="839">
                  <c:v>5.1563900000000003E-3</c:v>
                </c:pt>
                <c:pt idx="840">
                  <c:v>5.15951E-3</c:v>
                </c:pt>
                <c:pt idx="841">
                  <c:v>5.1625200000000003E-3</c:v>
                </c:pt>
                <c:pt idx="842">
                  <c:v>5.1655499999999997E-3</c:v>
                </c:pt>
                <c:pt idx="843">
                  <c:v>5.1685300000000002E-3</c:v>
                </c:pt>
                <c:pt idx="844">
                  <c:v>5.1715099999999998E-3</c:v>
                </c:pt>
                <c:pt idx="845">
                  <c:v>5.1715099999999998E-3</c:v>
                </c:pt>
                <c:pt idx="846">
                  <c:v>5.1746600000000002E-3</c:v>
                </c:pt>
                <c:pt idx="847">
                  <c:v>5.1777699999999999E-3</c:v>
                </c:pt>
                <c:pt idx="848">
                  <c:v>5.1807299999999997E-3</c:v>
                </c:pt>
                <c:pt idx="849">
                  <c:v>5.1836900000000003E-3</c:v>
                </c:pt>
                <c:pt idx="850">
                  <c:v>5.1867800000000002E-3</c:v>
                </c:pt>
                <c:pt idx="851">
                  <c:v>5.1899800000000003E-3</c:v>
                </c:pt>
                <c:pt idx="852">
                  <c:v>5.1899800000000003E-3</c:v>
                </c:pt>
                <c:pt idx="853">
                  <c:v>5.1930600000000002E-3</c:v>
                </c:pt>
                <c:pt idx="854">
                  <c:v>5.1960799999999996E-3</c:v>
                </c:pt>
                <c:pt idx="855">
                  <c:v>5.1989899999999997E-3</c:v>
                </c:pt>
                <c:pt idx="856">
                  <c:v>5.2019099999999997E-3</c:v>
                </c:pt>
                <c:pt idx="857">
                  <c:v>5.2050000000000004E-3</c:v>
                </c:pt>
                <c:pt idx="858">
                  <c:v>5.2050000000000004E-3</c:v>
                </c:pt>
                <c:pt idx="859">
                  <c:v>5.2081000000000002E-3</c:v>
                </c:pt>
                <c:pt idx="860">
                  <c:v>5.2112299999999999E-3</c:v>
                </c:pt>
                <c:pt idx="861">
                  <c:v>5.2143600000000003E-3</c:v>
                </c:pt>
                <c:pt idx="862">
                  <c:v>5.2174999999999999E-3</c:v>
                </c:pt>
                <c:pt idx="863">
                  <c:v>5.2205400000000001E-3</c:v>
                </c:pt>
                <c:pt idx="864">
                  <c:v>5.2236100000000001E-3</c:v>
                </c:pt>
                <c:pt idx="865">
                  <c:v>5.2236100000000001E-3</c:v>
                </c:pt>
                <c:pt idx="866">
                  <c:v>5.2267800000000003E-3</c:v>
                </c:pt>
                <c:pt idx="867">
                  <c:v>5.2297999999999997E-3</c:v>
                </c:pt>
                <c:pt idx="868">
                  <c:v>5.2329000000000004E-3</c:v>
                </c:pt>
                <c:pt idx="869">
                  <c:v>5.2359299999999998E-3</c:v>
                </c:pt>
                <c:pt idx="870">
                  <c:v>5.2389999999999997E-3</c:v>
                </c:pt>
                <c:pt idx="871">
                  <c:v>5.2421500000000001E-3</c:v>
                </c:pt>
                <c:pt idx="872">
                  <c:v>5.2421500000000001E-3</c:v>
                </c:pt>
                <c:pt idx="873">
                  <c:v>5.2452499999999999E-3</c:v>
                </c:pt>
                <c:pt idx="874">
                  <c:v>5.2483299999999998E-3</c:v>
                </c:pt>
                <c:pt idx="875">
                  <c:v>5.2512899999999996E-3</c:v>
                </c:pt>
                <c:pt idx="876">
                  <c:v>5.2543399999999997E-3</c:v>
                </c:pt>
                <c:pt idx="877">
                  <c:v>5.2570999999999998E-3</c:v>
                </c:pt>
                <c:pt idx="878">
                  <c:v>5.2570999999999998E-3</c:v>
                </c:pt>
                <c:pt idx="879">
                  <c:v>5.2601200000000001E-3</c:v>
                </c:pt>
                <c:pt idx="880">
                  <c:v>5.2633000000000003E-3</c:v>
                </c:pt>
                <c:pt idx="881">
                  <c:v>5.26641E-3</c:v>
                </c:pt>
                <c:pt idx="882">
                  <c:v>5.2693599999999998E-3</c:v>
                </c:pt>
                <c:pt idx="883">
                  <c:v>5.2728799999999998E-3</c:v>
                </c:pt>
                <c:pt idx="884">
                  <c:v>5.2760100000000002E-3</c:v>
                </c:pt>
                <c:pt idx="885">
                  <c:v>5.2760100000000002E-3</c:v>
                </c:pt>
                <c:pt idx="886">
                  <c:v>5.2789600000000001E-3</c:v>
                </c:pt>
                <c:pt idx="887">
                  <c:v>5.2815700000000002E-3</c:v>
                </c:pt>
                <c:pt idx="888">
                  <c:v>5.2847299999999996E-3</c:v>
                </c:pt>
                <c:pt idx="889">
                  <c:v>5.2878200000000004E-3</c:v>
                </c:pt>
                <c:pt idx="890">
                  <c:v>5.2906200000000002E-3</c:v>
                </c:pt>
                <c:pt idx="891">
                  <c:v>5.2937000000000001E-3</c:v>
                </c:pt>
                <c:pt idx="892">
                  <c:v>5.2937000000000001E-3</c:v>
                </c:pt>
                <c:pt idx="893">
                  <c:v>5.29693E-3</c:v>
                </c:pt>
                <c:pt idx="894">
                  <c:v>5.3E-3</c:v>
                </c:pt>
                <c:pt idx="895">
                  <c:v>5.3031500000000004E-3</c:v>
                </c:pt>
                <c:pt idx="896">
                  <c:v>5.3063099999999998E-3</c:v>
                </c:pt>
                <c:pt idx="897">
                  <c:v>5.3095499999999997E-3</c:v>
                </c:pt>
                <c:pt idx="898">
                  <c:v>5.3095499999999997E-3</c:v>
                </c:pt>
                <c:pt idx="899">
                  <c:v>5.3126400000000004E-3</c:v>
                </c:pt>
                <c:pt idx="900">
                  <c:v>5.3159000000000001E-3</c:v>
                </c:pt>
                <c:pt idx="901">
                  <c:v>5.3190599999999996E-3</c:v>
                </c:pt>
                <c:pt idx="902">
                  <c:v>5.3223300000000001E-3</c:v>
                </c:pt>
                <c:pt idx="903">
                  <c:v>5.3253700000000003E-3</c:v>
                </c:pt>
                <c:pt idx="904">
                  <c:v>5.3286799999999997E-3</c:v>
                </c:pt>
                <c:pt idx="905">
                  <c:v>5.3286799999999997E-3</c:v>
                </c:pt>
                <c:pt idx="906">
                  <c:v>5.3319099999999996E-3</c:v>
                </c:pt>
                <c:pt idx="907">
                  <c:v>5.3351300000000004E-3</c:v>
                </c:pt>
                <c:pt idx="908">
                  <c:v>5.3382899999999999E-3</c:v>
                </c:pt>
                <c:pt idx="909">
                  <c:v>5.3414700000000001E-3</c:v>
                </c:pt>
                <c:pt idx="910">
                  <c:v>5.3446300000000004E-3</c:v>
                </c:pt>
                <c:pt idx="911">
                  <c:v>5.3446300000000004E-3</c:v>
                </c:pt>
                <c:pt idx="912">
                  <c:v>5.3478900000000001E-3</c:v>
                </c:pt>
                <c:pt idx="913">
                  <c:v>5.3510700000000003E-3</c:v>
                </c:pt>
                <c:pt idx="914">
                  <c:v>5.3542700000000004E-3</c:v>
                </c:pt>
                <c:pt idx="915">
                  <c:v>5.3571399999999998E-3</c:v>
                </c:pt>
                <c:pt idx="916">
                  <c:v>5.3599700000000004E-3</c:v>
                </c:pt>
                <c:pt idx="917">
                  <c:v>5.3632699999999998E-3</c:v>
                </c:pt>
                <c:pt idx="918">
                  <c:v>5.3632699999999998E-3</c:v>
                </c:pt>
                <c:pt idx="919">
                  <c:v>5.36646E-3</c:v>
                </c:pt>
                <c:pt idx="920">
                  <c:v>5.3696500000000001E-3</c:v>
                </c:pt>
                <c:pt idx="921">
                  <c:v>5.3729600000000004E-3</c:v>
                </c:pt>
                <c:pt idx="922">
                  <c:v>5.3761599999999996E-3</c:v>
                </c:pt>
                <c:pt idx="923">
                  <c:v>5.3794400000000001E-3</c:v>
                </c:pt>
                <c:pt idx="924">
                  <c:v>5.3794400000000001E-3</c:v>
                </c:pt>
                <c:pt idx="925">
                  <c:v>5.3826999999999998E-3</c:v>
                </c:pt>
                <c:pt idx="926">
                  <c:v>5.3859399999999997E-3</c:v>
                </c:pt>
                <c:pt idx="927">
                  <c:v>5.3891900000000003E-3</c:v>
                </c:pt>
                <c:pt idx="928">
                  <c:v>5.3924400000000001E-3</c:v>
                </c:pt>
                <c:pt idx="929">
                  <c:v>5.3957600000000003E-3</c:v>
                </c:pt>
                <c:pt idx="930">
                  <c:v>5.3991300000000002E-3</c:v>
                </c:pt>
                <c:pt idx="931">
                  <c:v>5.3991300000000002E-3</c:v>
                </c:pt>
                <c:pt idx="932">
                  <c:v>5.4023400000000003E-3</c:v>
                </c:pt>
                <c:pt idx="933">
                  <c:v>5.4056599999999996E-3</c:v>
                </c:pt>
                <c:pt idx="934">
                  <c:v>5.4089000000000003E-3</c:v>
                </c:pt>
                <c:pt idx="935">
                  <c:v>5.4121899999999999E-3</c:v>
                </c:pt>
                <c:pt idx="936">
                  <c:v>5.4153999999999999E-3</c:v>
                </c:pt>
                <c:pt idx="937">
                  <c:v>5.4153999999999999E-3</c:v>
                </c:pt>
                <c:pt idx="938">
                  <c:v>5.41874E-3</c:v>
                </c:pt>
                <c:pt idx="939">
                  <c:v>5.4219799999999999E-3</c:v>
                </c:pt>
                <c:pt idx="940">
                  <c:v>5.42532E-3</c:v>
                </c:pt>
                <c:pt idx="941">
                  <c:v>5.4285399999999999E-3</c:v>
                </c:pt>
                <c:pt idx="942">
                  <c:v>5.4317799999999998E-3</c:v>
                </c:pt>
                <c:pt idx="943">
                  <c:v>5.4351399999999998E-3</c:v>
                </c:pt>
                <c:pt idx="944">
                  <c:v>5.4351399999999998E-3</c:v>
                </c:pt>
                <c:pt idx="945">
                  <c:v>5.4384899999999998E-3</c:v>
                </c:pt>
                <c:pt idx="946">
                  <c:v>5.4417800000000002E-3</c:v>
                </c:pt>
                <c:pt idx="947">
                  <c:v>5.44503E-3</c:v>
                </c:pt>
                <c:pt idx="948">
                  <c:v>5.4483600000000002E-3</c:v>
                </c:pt>
                <c:pt idx="949">
                  <c:v>5.4517000000000003E-3</c:v>
                </c:pt>
                <c:pt idx="950">
                  <c:v>5.4517000000000003E-3</c:v>
                </c:pt>
                <c:pt idx="951">
                  <c:v>5.4549899999999998E-3</c:v>
                </c:pt>
                <c:pt idx="952">
                  <c:v>5.45832E-3</c:v>
                </c:pt>
                <c:pt idx="953">
                  <c:v>5.46153E-3</c:v>
                </c:pt>
                <c:pt idx="954">
                  <c:v>5.4648300000000004E-3</c:v>
                </c:pt>
                <c:pt idx="955">
                  <c:v>5.4680099999999997E-3</c:v>
                </c:pt>
                <c:pt idx="956">
                  <c:v>5.4713299999999999E-3</c:v>
                </c:pt>
                <c:pt idx="957">
                  <c:v>5.4713299999999999E-3</c:v>
                </c:pt>
                <c:pt idx="958">
                  <c:v>5.4746200000000004E-3</c:v>
                </c:pt>
                <c:pt idx="959">
                  <c:v>5.4779199999999998E-3</c:v>
                </c:pt>
                <c:pt idx="960">
                  <c:v>5.4812000000000003E-3</c:v>
                </c:pt>
                <c:pt idx="961">
                  <c:v>5.4844899999999999E-3</c:v>
                </c:pt>
                <c:pt idx="962">
                  <c:v>5.4878499999999998E-3</c:v>
                </c:pt>
                <c:pt idx="963">
                  <c:v>5.4878499999999998E-3</c:v>
                </c:pt>
                <c:pt idx="964">
                  <c:v>5.4911400000000003E-3</c:v>
                </c:pt>
                <c:pt idx="965">
                  <c:v>5.4944199999999999E-3</c:v>
                </c:pt>
                <c:pt idx="966">
                  <c:v>5.4977699999999999E-3</c:v>
                </c:pt>
                <c:pt idx="967">
                  <c:v>5.5010600000000003E-3</c:v>
                </c:pt>
                <c:pt idx="968">
                  <c:v>5.5043399999999999E-3</c:v>
                </c:pt>
                <c:pt idx="969">
                  <c:v>5.5076500000000002E-3</c:v>
                </c:pt>
                <c:pt idx="970">
                  <c:v>5.5076500000000002E-3</c:v>
                </c:pt>
                <c:pt idx="971">
                  <c:v>5.5108500000000003E-3</c:v>
                </c:pt>
                <c:pt idx="972">
                  <c:v>5.5141699999999997E-3</c:v>
                </c:pt>
                <c:pt idx="973">
                  <c:v>5.5174600000000001E-3</c:v>
                </c:pt>
                <c:pt idx="974">
                  <c:v>5.5207499999999996E-3</c:v>
                </c:pt>
                <c:pt idx="975">
                  <c:v>5.5241800000000001E-3</c:v>
                </c:pt>
                <c:pt idx="976">
                  <c:v>5.5274499999999997E-3</c:v>
                </c:pt>
                <c:pt idx="977">
                  <c:v>5.5274499999999997E-3</c:v>
                </c:pt>
                <c:pt idx="978">
                  <c:v>5.5307400000000001E-3</c:v>
                </c:pt>
                <c:pt idx="979">
                  <c:v>5.5340500000000004E-3</c:v>
                </c:pt>
                <c:pt idx="980">
                  <c:v>5.5367599999999999E-3</c:v>
                </c:pt>
                <c:pt idx="981">
                  <c:v>5.5403600000000002E-3</c:v>
                </c:pt>
                <c:pt idx="982">
                  <c:v>5.5430699999999998E-3</c:v>
                </c:pt>
                <c:pt idx="983">
                  <c:v>5.5430699999999998E-3</c:v>
                </c:pt>
                <c:pt idx="984">
                  <c:v>5.54683E-3</c:v>
                </c:pt>
                <c:pt idx="985">
                  <c:v>5.5504899999999999E-3</c:v>
                </c:pt>
                <c:pt idx="986">
                  <c:v>5.5532000000000003E-3</c:v>
                </c:pt>
                <c:pt idx="987">
                  <c:v>5.5566299999999999E-3</c:v>
                </c:pt>
                <c:pt idx="988">
                  <c:v>5.5602799999999999E-3</c:v>
                </c:pt>
                <c:pt idx="989">
                  <c:v>5.5634300000000003E-3</c:v>
                </c:pt>
                <c:pt idx="990">
                  <c:v>5.5634300000000003E-3</c:v>
                </c:pt>
                <c:pt idx="991">
                  <c:v>5.56698E-3</c:v>
                </c:pt>
                <c:pt idx="992">
                  <c:v>5.5701300000000004E-3</c:v>
                </c:pt>
                <c:pt idx="993">
                  <c:v>5.5738899999999997E-3</c:v>
                </c:pt>
                <c:pt idx="994">
                  <c:v>5.5769900000000004E-3</c:v>
                </c:pt>
                <c:pt idx="995">
                  <c:v>5.5796999999999999E-3</c:v>
                </c:pt>
                <c:pt idx="996">
                  <c:v>5.5796999999999999E-3</c:v>
                </c:pt>
                <c:pt idx="997">
                  <c:v>5.5835199999999998E-3</c:v>
                </c:pt>
                <c:pt idx="998">
                  <c:v>5.5869500000000002E-3</c:v>
                </c:pt>
                <c:pt idx="999">
                  <c:v>5.5901099999999997E-3</c:v>
                </c:pt>
                <c:pt idx="1000">
                  <c:v>5.5937599999999997E-3</c:v>
                </c:pt>
                <c:pt idx="1001">
                  <c:v>5.5968600000000004E-3</c:v>
                </c:pt>
                <c:pt idx="1002">
                  <c:v>5.5968600000000004E-3</c:v>
                </c:pt>
                <c:pt idx="1003">
                  <c:v>5.6002300000000003E-3</c:v>
                </c:pt>
                <c:pt idx="1004">
                  <c:v>5.6029399999999998E-3</c:v>
                </c:pt>
                <c:pt idx="1005">
                  <c:v>5.6068200000000002E-3</c:v>
                </c:pt>
                <c:pt idx="1006">
                  <c:v>5.6100300000000002E-3</c:v>
                </c:pt>
                <c:pt idx="1007">
                  <c:v>5.6129600000000002E-3</c:v>
                </c:pt>
                <c:pt idx="1008">
                  <c:v>5.6166699999999998E-3</c:v>
                </c:pt>
                <c:pt idx="1009">
                  <c:v>5.6166699999999998E-3</c:v>
                </c:pt>
                <c:pt idx="1010">
                  <c:v>5.6197599999999997E-3</c:v>
                </c:pt>
                <c:pt idx="1011">
                  <c:v>5.6228600000000004E-3</c:v>
                </c:pt>
                <c:pt idx="1012">
                  <c:v>5.62613E-3</c:v>
                </c:pt>
                <c:pt idx="1013">
                  <c:v>5.62978E-3</c:v>
                </c:pt>
                <c:pt idx="1014">
                  <c:v>5.6324900000000004E-3</c:v>
                </c:pt>
                <c:pt idx="1015">
                  <c:v>5.6365299999999998E-3</c:v>
                </c:pt>
                <c:pt idx="1016">
                  <c:v>5.6365299999999998E-3</c:v>
                </c:pt>
                <c:pt idx="1017">
                  <c:v>5.6403499999999997E-3</c:v>
                </c:pt>
                <c:pt idx="1018">
                  <c:v>5.6435000000000001E-3</c:v>
                </c:pt>
                <c:pt idx="1019">
                  <c:v>5.6462700000000001E-3</c:v>
                </c:pt>
                <c:pt idx="1020">
                  <c:v>5.6508599999999997E-3</c:v>
                </c:pt>
                <c:pt idx="1021">
                  <c:v>5.6529099999999997E-3</c:v>
                </c:pt>
                <c:pt idx="1022">
                  <c:v>5.6529099999999997E-3</c:v>
                </c:pt>
                <c:pt idx="1023">
                  <c:v>5.65651E-3</c:v>
                </c:pt>
                <c:pt idx="1024">
                  <c:v>5.6596600000000004E-3</c:v>
                </c:pt>
                <c:pt idx="1025">
                  <c:v>5.6626999999999997E-3</c:v>
                </c:pt>
                <c:pt idx="1026">
                  <c:v>5.6662400000000003E-3</c:v>
                </c:pt>
                <c:pt idx="1027">
                  <c:v>5.6695599999999997E-3</c:v>
                </c:pt>
                <c:pt idx="1028">
                  <c:v>5.6728300000000002E-3</c:v>
                </c:pt>
                <c:pt idx="1029">
                  <c:v>5.6728300000000002E-3</c:v>
                </c:pt>
                <c:pt idx="1030">
                  <c:v>5.6757600000000002E-3</c:v>
                </c:pt>
                <c:pt idx="1031">
                  <c:v>5.6797999999999996E-3</c:v>
                </c:pt>
                <c:pt idx="1032">
                  <c:v>5.68251E-3</c:v>
                </c:pt>
                <c:pt idx="1033">
                  <c:v>5.6863299999999999E-3</c:v>
                </c:pt>
                <c:pt idx="1034">
                  <c:v>5.6890400000000002E-3</c:v>
                </c:pt>
                <c:pt idx="1035">
                  <c:v>5.6890400000000002E-3</c:v>
                </c:pt>
                <c:pt idx="1036">
                  <c:v>5.6920800000000004E-3</c:v>
                </c:pt>
                <c:pt idx="1037">
                  <c:v>5.6960700000000001E-3</c:v>
                </c:pt>
                <c:pt idx="1038">
                  <c:v>5.6990000000000001E-3</c:v>
                </c:pt>
                <c:pt idx="1039">
                  <c:v>5.7026500000000001E-3</c:v>
                </c:pt>
                <c:pt idx="1040">
                  <c:v>5.7055300000000003E-3</c:v>
                </c:pt>
                <c:pt idx="1041">
                  <c:v>5.7091299999999998E-3</c:v>
                </c:pt>
                <c:pt idx="1042">
                  <c:v>5.7091299999999998E-3</c:v>
                </c:pt>
                <c:pt idx="1043">
                  <c:v>5.71245E-3</c:v>
                </c:pt>
                <c:pt idx="1044">
                  <c:v>5.7159300000000001E-3</c:v>
                </c:pt>
                <c:pt idx="1045">
                  <c:v>5.7188100000000004E-3</c:v>
                </c:pt>
                <c:pt idx="1046">
                  <c:v>5.7220200000000004E-3</c:v>
                </c:pt>
                <c:pt idx="1047">
                  <c:v>5.7257799999999998E-3</c:v>
                </c:pt>
                <c:pt idx="1048">
                  <c:v>5.7257799999999998E-3</c:v>
                </c:pt>
                <c:pt idx="1049">
                  <c:v>5.7287199999999996E-3</c:v>
                </c:pt>
                <c:pt idx="1050">
                  <c:v>5.7321999999999998E-3</c:v>
                </c:pt>
                <c:pt idx="1051">
                  <c:v>5.7351900000000003E-3</c:v>
                </c:pt>
                <c:pt idx="1052">
                  <c:v>5.7386199999999998E-3</c:v>
                </c:pt>
                <c:pt idx="1053">
                  <c:v>5.7417199999999996E-3</c:v>
                </c:pt>
                <c:pt idx="1054">
                  <c:v>5.7449299999999997E-3</c:v>
                </c:pt>
                <c:pt idx="1055">
                  <c:v>5.7449299999999997E-3</c:v>
                </c:pt>
                <c:pt idx="1056">
                  <c:v>5.7484099999999998E-3</c:v>
                </c:pt>
                <c:pt idx="1057">
                  <c:v>5.7515099999999996E-3</c:v>
                </c:pt>
                <c:pt idx="1058">
                  <c:v>5.7549999999999997E-3</c:v>
                </c:pt>
                <c:pt idx="1059">
                  <c:v>5.7583699999999996E-3</c:v>
                </c:pt>
                <c:pt idx="1060">
                  <c:v>5.7613600000000001E-3</c:v>
                </c:pt>
                <c:pt idx="1061">
                  <c:v>5.7613600000000001E-3</c:v>
                </c:pt>
                <c:pt idx="1062">
                  <c:v>5.7649600000000004E-3</c:v>
                </c:pt>
                <c:pt idx="1063">
                  <c:v>5.7681099999999999E-3</c:v>
                </c:pt>
                <c:pt idx="1064">
                  <c:v>5.7713199999999999E-3</c:v>
                </c:pt>
                <c:pt idx="1065">
                  <c:v>5.77437E-3</c:v>
                </c:pt>
                <c:pt idx="1066">
                  <c:v>5.7778500000000002E-3</c:v>
                </c:pt>
                <c:pt idx="1067">
                  <c:v>5.78123E-3</c:v>
                </c:pt>
                <c:pt idx="1068">
                  <c:v>5.78123E-3</c:v>
                </c:pt>
                <c:pt idx="1069">
                  <c:v>5.7842700000000002E-3</c:v>
                </c:pt>
                <c:pt idx="1070">
                  <c:v>5.7878699999999996E-3</c:v>
                </c:pt>
                <c:pt idx="1071">
                  <c:v>5.7909700000000003E-3</c:v>
                </c:pt>
                <c:pt idx="1072">
                  <c:v>5.7950600000000003E-3</c:v>
                </c:pt>
                <c:pt idx="1073">
                  <c:v>5.7974899999999998E-3</c:v>
                </c:pt>
                <c:pt idx="1074">
                  <c:v>5.7974899999999998E-3</c:v>
                </c:pt>
                <c:pt idx="1075">
                  <c:v>5.8006999999999998E-3</c:v>
                </c:pt>
                <c:pt idx="1076">
                  <c:v>5.8037499999999999E-3</c:v>
                </c:pt>
                <c:pt idx="1077">
                  <c:v>5.8069599999999999E-3</c:v>
                </c:pt>
                <c:pt idx="1078">
                  <c:v>5.8098300000000002E-3</c:v>
                </c:pt>
                <c:pt idx="1079">
                  <c:v>5.8133799999999999E-3</c:v>
                </c:pt>
                <c:pt idx="1080">
                  <c:v>5.81658E-3</c:v>
                </c:pt>
                <c:pt idx="1081">
                  <c:v>5.81658E-3</c:v>
                </c:pt>
                <c:pt idx="1082">
                  <c:v>5.8199000000000002E-3</c:v>
                </c:pt>
                <c:pt idx="1083">
                  <c:v>5.8235600000000002E-3</c:v>
                </c:pt>
                <c:pt idx="1084">
                  <c:v>5.8266000000000004E-3</c:v>
                </c:pt>
                <c:pt idx="1085">
                  <c:v>5.8298100000000004E-3</c:v>
                </c:pt>
                <c:pt idx="1086">
                  <c:v>5.8333500000000002E-3</c:v>
                </c:pt>
                <c:pt idx="1087">
                  <c:v>5.8333500000000002E-3</c:v>
                </c:pt>
                <c:pt idx="1088">
                  <c:v>5.8362800000000001E-3</c:v>
                </c:pt>
                <c:pt idx="1089">
                  <c:v>5.8394900000000001E-3</c:v>
                </c:pt>
                <c:pt idx="1090">
                  <c:v>5.8426499999999996E-3</c:v>
                </c:pt>
                <c:pt idx="1091">
                  <c:v>5.8463500000000002E-3</c:v>
                </c:pt>
                <c:pt idx="1092">
                  <c:v>5.8496199999999998E-3</c:v>
                </c:pt>
                <c:pt idx="1093">
                  <c:v>5.8525000000000001E-3</c:v>
                </c:pt>
                <c:pt idx="1094">
                  <c:v>5.8525000000000001E-3</c:v>
                </c:pt>
                <c:pt idx="1095">
                  <c:v>5.8560399999999999E-3</c:v>
                </c:pt>
                <c:pt idx="1096">
                  <c:v>5.8590300000000003E-3</c:v>
                </c:pt>
                <c:pt idx="1097">
                  <c:v>5.8626800000000003E-3</c:v>
                </c:pt>
                <c:pt idx="1098">
                  <c:v>5.8656100000000003E-3</c:v>
                </c:pt>
                <c:pt idx="1099">
                  <c:v>5.8687100000000001E-3</c:v>
                </c:pt>
                <c:pt idx="1100">
                  <c:v>5.8687100000000001E-3</c:v>
                </c:pt>
                <c:pt idx="1101">
                  <c:v>5.8719699999999998E-3</c:v>
                </c:pt>
                <c:pt idx="1102">
                  <c:v>5.8751300000000001E-3</c:v>
                </c:pt>
                <c:pt idx="1103">
                  <c:v>5.8783899999999998E-3</c:v>
                </c:pt>
                <c:pt idx="1104">
                  <c:v>5.8818200000000003E-3</c:v>
                </c:pt>
                <c:pt idx="1105">
                  <c:v>5.8854199999999997E-3</c:v>
                </c:pt>
                <c:pt idx="1106">
                  <c:v>5.8881899999999997E-3</c:v>
                </c:pt>
                <c:pt idx="1107">
                  <c:v>5.8881899999999997E-3</c:v>
                </c:pt>
                <c:pt idx="1108">
                  <c:v>5.8911700000000003E-3</c:v>
                </c:pt>
                <c:pt idx="1109">
                  <c:v>5.89472E-3</c:v>
                </c:pt>
                <c:pt idx="1110">
                  <c:v>5.8970400000000001E-3</c:v>
                </c:pt>
                <c:pt idx="1111">
                  <c:v>5.9003600000000003E-3</c:v>
                </c:pt>
                <c:pt idx="1112">
                  <c:v>5.9033999999999996E-3</c:v>
                </c:pt>
                <c:pt idx="1113">
                  <c:v>5.9033999999999996E-3</c:v>
                </c:pt>
                <c:pt idx="1114">
                  <c:v>5.9059999999999998E-3</c:v>
                </c:pt>
                <c:pt idx="1115">
                  <c:v>5.9097100000000003E-3</c:v>
                </c:pt>
                <c:pt idx="1116">
                  <c:v>5.9128599999999998E-3</c:v>
                </c:pt>
                <c:pt idx="1117">
                  <c:v>5.9162399999999997E-3</c:v>
                </c:pt>
                <c:pt idx="1118">
                  <c:v>5.9194499999999997E-3</c:v>
                </c:pt>
                <c:pt idx="1119">
                  <c:v>5.9224899999999999E-3</c:v>
                </c:pt>
                <c:pt idx="1120">
                  <c:v>5.9224899999999999E-3</c:v>
                </c:pt>
                <c:pt idx="1121">
                  <c:v>5.9257600000000004E-3</c:v>
                </c:pt>
                <c:pt idx="1122">
                  <c:v>5.9289700000000004E-3</c:v>
                </c:pt>
                <c:pt idx="1123">
                  <c:v>5.9321199999999999E-3</c:v>
                </c:pt>
                <c:pt idx="1124">
                  <c:v>5.9354999999999998E-3</c:v>
                </c:pt>
                <c:pt idx="1125">
                  <c:v>5.9384800000000003E-3</c:v>
                </c:pt>
                <c:pt idx="1126">
                  <c:v>5.9384800000000003E-3</c:v>
                </c:pt>
                <c:pt idx="1127">
                  <c:v>5.94131E-3</c:v>
                </c:pt>
                <c:pt idx="1128">
                  <c:v>5.9446799999999999E-3</c:v>
                </c:pt>
                <c:pt idx="1129">
                  <c:v>5.9480000000000002E-3</c:v>
                </c:pt>
                <c:pt idx="1130">
                  <c:v>5.9513200000000004E-3</c:v>
                </c:pt>
                <c:pt idx="1131">
                  <c:v>5.9547000000000003E-3</c:v>
                </c:pt>
                <c:pt idx="1132">
                  <c:v>5.9547000000000003E-3</c:v>
                </c:pt>
                <c:pt idx="1133">
                  <c:v>5.9576300000000002E-3</c:v>
                </c:pt>
                <c:pt idx="1134">
                  <c:v>5.9609499999999996E-3</c:v>
                </c:pt>
                <c:pt idx="1135">
                  <c:v>5.9638299999999998E-3</c:v>
                </c:pt>
                <c:pt idx="1136">
                  <c:v>5.9670900000000004E-3</c:v>
                </c:pt>
                <c:pt idx="1137">
                  <c:v>5.9706899999999999E-3</c:v>
                </c:pt>
                <c:pt idx="1138">
                  <c:v>5.9735099999999996E-3</c:v>
                </c:pt>
                <c:pt idx="1139">
                  <c:v>5.9735099999999996E-3</c:v>
                </c:pt>
                <c:pt idx="1140">
                  <c:v>5.97666E-3</c:v>
                </c:pt>
                <c:pt idx="1141">
                  <c:v>5.9802099999999997E-3</c:v>
                </c:pt>
                <c:pt idx="1142">
                  <c:v>5.9829200000000001E-3</c:v>
                </c:pt>
                <c:pt idx="1143">
                  <c:v>5.9862400000000003E-3</c:v>
                </c:pt>
                <c:pt idx="1144">
                  <c:v>5.9894500000000003E-3</c:v>
                </c:pt>
                <c:pt idx="1145">
                  <c:v>5.9894500000000003E-3</c:v>
                </c:pt>
                <c:pt idx="1146">
                  <c:v>5.9922700000000001E-3</c:v>
                </c:pt>
                <c:pt idx="1147">
                  <c:v>5.99564E-3</c:v>
                </c:pt>
                <c:pt idx="1148">
                  <c:v>5.9986299999999996E-3</c:v>
                </c:pt>
                <c:pt idx="1149">
                  <c:v>6.0019499999999998E-3</c:v>
                </c:pt>
                <c:pt idx="1150">
                  <c:v>6.00499E-3</c:v>
                </c:pt>
                <c:pt idx="1151">
                  <c:v>6.0078199999999997E-3</c:v>
                </c:pt>
                <c:pt idx="1152">
                  <c:v>6.0078199999999997E-3</c:v>
                </c:pt>
                <c:pt idx="1153">
                  <c:v>6.0113600000000003E-3</c:v>
                </c:pt>
                <c:pt idx="1154">
                  <c:v>6.0141200000000004E-3</c:v>
                </c:pt>
                <c:pt idx="1155">
                  <c:v>6.0173900000000001E-3</c:v>
                </c:pt>
                <c:pt idx="1156">
                  <c:v>6.0206499999999998E-3</c:v>
                </c:pt>
                <c:pt idx="1157">
                  <c:v>6.0233700000000001E-3</c:v>
                </c:pt>
                <c:pt idx="1158">
                  <c:v>6.0233700000000001E-3</c:v>
                </c:pt>
                <c:pt idx="1159">
                  <c:v>6.0269599999999996E-3</c:v>
                </c:pt>
                <c:pt idx="1160">
                  <c:v>6.0299500000000001E-3</c:v>
                </c:pt>
                <c:pt idx="1161">
                  <c:v>6.0330499999999999E-3</c:v>
                </c:pt>
                <c:pt idx="1162">
                  <c:v>6.0364199999999998E-3</c:v>
                </c:pt>
                <c:pt idx="1163">
                  <c:v>6.0393000000000001E-3</c:v>
                </c:pt>
                <c:pt idx="1164">
                  <c:v>6.0425699999999997E-3</c:v>
                </c:pt>
                <c:pt idx="1165">
                  <c:v>6.0425699999999997E-3</c:v>
                </c:pt>
                <c:pt idx="1166">
                  <c:v>6.0454999999999997E-3</c:v>
                </c:pt>
                <c:pt idx="1167">
                  <c:v>6.0486000000000003E-3</c:v>
                </c:pt>
                <c:pt idx="1168">
                  <c:v>6.0518600000000001E-3</c:v>
                </c:pt>
                <c:pt idx="1169">
                  <c:v>6.0547400000000003E-3</c:v>
                </c:pt>
                <c:pt idx="1170">
                  <c:v>6.0579500000000003E-3</c:v>
                </c:pt>
                <c:pt idx="1171">
                  <c:v>6.0579500000000003E-3</c:v>
                </c:pt>
                <c:pt idx="1172">
                  <c:v>6.0613200000000002E-3</c:v>
                </c:pt>
                <c:pt idx="1173">
                  <c:v>6.0640900000000003E-3</c:v>
                </c:pt>
                <c:pt idx="1174">
                  <c:v>6.0673599999999999E-3</c:v>
                </c:pt>
                <c:pt idx="1175">
                  <c:v>6.0704000000000001E-3</c:v>
                </c:pt>
                <c:pt idx="1176">
                  <c:v>6.0738800000000003E-3</c:v>
                </c:pt>
                <c:pt idx="1177">
                  <c:v>6.0769300000000004E-3</c:v>
                </c:pt>
                <c:pt idx="1178">
                  <c:v>6.0769300000000004E-3</c:v>
                </c:pt>
                <c:pt idx="1179">
                  <c:v>6.0800300000000002E-3</c:v>
                </c:pt>
                <c:pt idx="1180">
                  <c:v>6.0827900000000002E-3</c:v>
                </c:pt>
                <c:pt idx="1181">
                  <c:v>6.0857799999999998E-3</c:v>
                </c:pt>
                <c:pt idx="1182">
                  <c:v>6.0891000000000001E-3</c:v>
                </c:pt>
                <c:pt idx="1183">
                  <c:v>6.0924200000000003E-3</c:v>
                </c:pt>
                <c:pt idx="1184">
                  <c:v>6.0924200000000003E-3</c:v>
                </c:pt>
                <c:pt idx="1185">
                  <c:v>6.0953500000000002E-3</c:v>
                </c:pt>
                <c:pt idx="1186">
                  <c:v>6.0983399999999998E-3</c:v>
                </c:pt>
                <c:pt idx="1187">
                  <c:v>6.1016100000000004E-3</c:v>
                </c:pt>
                <c:pt idx="1188">
                  <c:v>6.1046499999999997E-3</c:v>
                </c:pt>
                <c:pt idx="1189">
                  <c:v>6.1075299999999999E-3</c:v>
                </c:pt>
                <c:pt idx="1190">
                  <c:v>6.1106800000000003E-3</c:v>
                </c:pt>
                <c:pt idx="1191">
                  <c:v>6.1106800000000003E-3</c:v>
                </c:pt>
                <c:pt idx="1192">
                  <c:v>6.1135E-3</c:v>
                </c:pt>
                <c:pt idx="1193">
                  <c:v>6.1166600000000003E-3</c:v>
                </c:pt>
                <c:pt idx="1194">
                  <c:v>6.1195299999999998E-3</c:v>
                </c:pt>
                <c:pt idx="1195">
                  <c:v>6.1226900000000001E-3</c:v>
                </c:pt>
                <c:pt idx="1196">
                  <c:v>6.1257300000000002E-3</c:v>
                </c:pt>
                <c:pt idx="1197">
                  <c:v>6.1257300000000002E-3</c:v>
                </c:pt>
                <c:pt idx="1198">
                  <c:v>6.1289400000000003E-3</c:v>
                </c:pt>
                <c:pt idx="1199">
                  <c:v>6.1318700000000002E-3</c:v>
                </c:pt>
                <c:pt idx="1200">
                  <c:v>6.1346400000000002E-3</c:v>
                </c:pt>
                <c:pt idx="1201">
                  <c:v>6.13746E-3</c:v>
                </c:pt>
                <c:pt idx="1202">
                  <c:v>6.1404500000000004E-3</c:v>
                </c:pt>
                <c:pt idx="1203">
                  <c:v>6.1435500000000002E-3</c:v>
                </c:pt>
                <c:pt idx="1204">
                  <c:v>6.1435500000000002E-3</c:v>
                </c:pt>
                <c:pt idx="1205">
                  <c:v>6.1469200000000002E-3</c:v>
                </c:pt>
                <c:pt idx="1206">
                  <c:v>6.1499099999999998E-3</c:v>
                </c:pt>
                <c:pt idx="1207">
                  <c:v>6.1530100000000004E-3</c:v>
                </c:pt>
                <c:pt idx="1208">
                  <c:v>6.1556700000000002E-3</c:v>
                </c:pt>
                <c:pt idx="1209">
                  <c:v>6.1586599999999998E-3</c:v>
                </c:pt>
                <c:pt idx="1210">
                  <c:v>6.1586599999999998E-3</c:v>
                </c:pt>
                <c:pt idx="1211">
                  <c:v>6.1619800000000001E-3</c:v>
                </c:pt>
                <c:pt idx="1212">
                  <c:v>6.1650200000000002E-3</c:v>
                </c:pt>
                <c:pt idx="1213">
                  <c:v>6.1676700000000001E-3</c:v>
                </c:pt>
                <c:pt idx="1214">
                  <c:v>6.1709399999999998E-3</c:v>
                </c:pt>
                <c:pt idx="1215">
                  <c:v>6.1736500000000001E-3</c:v>
                </c:pt>
                <c:pt idx="1216">
                  <c:v>6.1766399999999997E-3</c:v>
                </c:pt>
                <c:pt idx="1217">
                  <c:v>6.1766399999999997E-3</c:v>
                </c:pt>
                <c:pt idx="1218">
                  <c:v>6.1796300000000002E-3</c:v>
                </c:pt>
                <c:pt idx="1219">
                  <c:v>6.1823900000000003E-3</c:v>
                </c:pt>
                <c:pt idx="1220">
                  <c:v>6.1854900000000001E-3</c:v>
                </c:pt>
                <c:pt idx="1221">
                  <c:v>6.1884799999999997E-3</c:v>
                </c:pt>
                <c:pt idx="1222">
                  <c:v>6.1916300000000001E-3</c:v>
                </c:pt>
                <c:pt idx="1223">
                  <c:v>6.1916300000000001E-3</c:v>
                </c:pt>
                <c:pt idx="1224">
                  <c:v>6.1945699999999999E-3</c:v>
                </c:pt>
                <c:pt idx="1225">
                  <c:v>6.19733E-3</c:v>
                </c:pt>
                <c:pt idx="1226">
                  <c:v>6.2002699999999999E-3</c:v>
                </c:pt>
                <c:pt idx="1227">
                  <c:v>6.2034200000000003E-3</c:v>
                </c:pt>
                <c:pt idx="1228">
                  <c:v>6.2059699999999999E-3</c:v>
                </c:pt>
                <c:pt idx="1229">
                  <c:v>6.2059699999999999E-3</c:v>
                </c:pt>
                <c:pt idx="1230">
                  <c:v>6.2090599999999998E-3</c:v>
                </c:pt>
                <c:pt idx="1231">
                  <c:v>6.2117800000000001E-3</c:v>
                </c:pt>
                <c:pt idx="1232">
                  <c:v>6.2153199999999999E-3</c:v>
                </c:pt>
                <c:pt idx="1233">
                  <c:v>6.21808E-3</c:v>
                </c:pt>
                <c:pt idx="1234">
                  <c:v>6.2210199999999998E-3</c:v>
                </c:pt>
                <c:pt idx="1235">
                  <c:v>6.2237799999999999E-3</c:v>
                </c:pt>
                <c:pt idx="1236">
                  <c:v>6.2237799999999999E-3</c:v>
                </c:pt>
                <c:pt idx="1237">
                  <c:v>6.2267700000000004E-3</c:v>
                </c:pt>
                <c:pt idx="1238">
                  <c:v>6.2301500000000003E-3</c:v>
                </c:pt>
                <c:pt idx="1239">
                  <c:v>6.2329100000000004E-3</c:v>
                </c:pt>
                <c:pt idx="1240">
                  <c:v>6.2351300000000002E-3</c:v>
                </c:pt>
                <c:pt idx="1241">
                  <c:v>6.2383899999999999E-3</c:v>
                </c:pt>
                <c:pt idx="1242">
                  <c:v>6.2383899999999999E-3</c:v>
                </c:pt>
                <c:pt idx="1243">
                  <c:v>6.2415400000000003E-3</c:v>
                </c:pt>
                <c:pt idx="1244">
                  <c:v>6.2441500000000004E-3</c:v>
                </c:pt>
                <c:pt idx="1245">
                  <c:v>6.2470199999999998E-3</c:v>
                </c:pt>
                <c:pt idx="1246">
                  <c:v>6.2499599999999997E-3</c:v>
                </c:pt>
                <c:pt idx="1247">
                  <c:v>6.2531100000000001E-3</c:v>
                </c:pt>
                <c:pt idx="1248">
                  <c:v>6.2558800000000001E-3</c:v>
                </c:pt>
                <c:pt idx="1249">
                  <c:v>6.2558800000000001E-3</c:v>
                </c:pt>
                <c:pt idx="1250">
                  <c:v>6.2587500000000004E-3</c:v>
                </c:pt>
                <c:pt idx="1251">
                  <c:v>6.26174E-3</c:v>
                </c:pt>
                <c:pt idx="1252">
                  <c:v>6.2644500000000004E-3</c:v>
                </c:pt>
                <c:pt idx="1253">
                  <c:v>6.2671599999999999E-3</c:v>
                </c:pt>
                <c:pt idx="1254">
                  <c:v>6.2702599999999997E-3</c:v>
                </c:pt>
                <c:pt idx="1255">
                  <c:v>6.2702599999999997E-3</c:v>
                </c:pt>
                <c:pt idx="1256">
                  <c:v>6.2733600000000004E-3</c:v>
                </c:pt>
                <c:pt idx="1257">
                  <c:v>6.2761800000000001E-3</c:v>
                </c:pt>
                <c:pt idx="1258">
                  <c:v>6.2789500000000002E-3</c:v>
                </c:pt>
                <c:pt idx="1259">
                  <c:v>6.2817699999999999E-3</c:v>
                </c:pt>
                <c:pt idx="1260">
                  <c:v>6.2849300000000002E-3</c:v>
                </c:pt>
                <c:pt idx="1261">
                  <c:v>6.2875800000000001E-3</c:v>
                </c:pt>
                <c:pt idx="1262">
                  <c:v>6.2875800000000001E-3</c:v>
                </c:pt>
                <c:pt idx="1263">
                  <c:v>6.29051E-3</c:v>
                </c:pt>
                <c:pt idx="1264">
                  <c:v>6.2934999999999996E-3</c:v>
                </c:pt>
                <c:pt idx="1265">
                  <c:v>6.2961600000000003E-3</c:v>
                </c:pt>
                <c:pt idx="1266">
                  <c:v>6.2991499999999999E-3</c:v>
                </c:pt>
                <c:pt idx="1267">
                  <c:v>6.3019699999999996E-3</c:v>
                </c:pt>
                <c:pt idx="1268">
                  <c:v>6.3019699999999996E-3</c:v>
                </c:pt>
                <c:pt idx="1269">
                  <c:v>6.3049600000000001E-3</c:v>
                </c:pt>
                <c:pt idx="1270">
                  <c:v>6.3073399999999998E-3</c:v>
                </c:pt>
                <c:pt idx="1271">
                  <c:v>6.3104299999999997E-3</c:v>
                </c:pt>
                <c:pt idx="1272">
                  <c:v>6.3134200000000001E-3</c:v>
                </c:pt>
                <c:pt idx="1273">
                  <c:v>6.3159100000000001E-3</c:v>
                </c:pt>
                <c:pt idx="1274">
                  <c:v>6.3191200000000001E-3</c:v>
                </c:pt>
                <c:pt idx="1275">
                  <c:v>6.3191200000000001E-3</c:v>
                </c:pt>
                <c:pt idx="1276">
                  <c:v>6.3218299999999996E-3</c:v>
                </c:pt>
                <c:pt idx="1277">
                  <c:v>6.3248200000000001E-3</c:v>
                </c:pt>
                <c:pt idx="1278">
                  <c:v>6.3276399999999998E-3</c:v>
                </c:pt>
                <c:pt idx="1279">
                  <c:v>6.33024E-3</c:v>
                </c:pt>
                <c:pt idx="1280">
                  <c:v>6.3330699999999997E-3</c:v>
                </c:pt>
                <c:pt idx="1281">
                  <c:v>6.3330699999999997E-3</c:v>
                </c:pt>
                <c:pt idx="1282">
                  <c:v>6.3358900000000003E-3</c:v>
                </c:pt>
                <c:pt idx="1283">
                  <c:v>6.3391000000000003E-3</c:v>
                </c:pt>
                <c:pt idx="1284">
                  <c:v>6.3416999999999996E-3</c:v>
                </c:pt>
                <c:pt idx="1285">
                  <c:v>6.34441E-3</c:v>
                </c:pt>
                <c:pt idx="1286">
                  <c:v>6.3472900000000002E-3</c:v>
                </c:pt>
                <c:pt idx="1287">
                  <c:v>6.3496100000000003E-3</c:v>
                </c:pt>
                <c:pt idx="1288">
                  <c:v>6.3496100000000003E-3</c:v>
                </c:pt>
                <c:pt idx="1289">
                  <c:v>6.3531500000000001E-3</c:v>
                </c:pt>
                <c:pt idx="1290">
                  <c:v>6.3556400000000001E-3</c:v>
                </c:pt>
                <c:pt idx="1291">
                  <c:v>6.3586299999999997E-3</c:v>
                </c:pt>
                <c:pt idx="1292">
                  <c:v>6.3614500000000003E-3</c:v>
                </c:pt>
                <c:pt idx="1293">
                  <c:v>6.3641599999999998E-3</c:v>
                </c:pt>
                <c:pt idx="1294">
                  <c:v>6.3641599999999998E-3</c:v>
                </c:pt>
                <c:pt idx="1295">
                  <c:v>6.3669900000000003E-3</c:v>
                </c:pt>
                <c:pt idx="1296">
                  <c:v>6.3696400000000002E-3</c:v>
                </c:pt>
                <c:pt idx="1297">
                  <c:v>6.3726299999999998E-3</c:v>
                </c:pt>
                <c:pt idx="1298">
                  <c:v>6.3751700000000003E-3</c:v>
                </c:pt>
                <c:pt idx="1299">
                  <c:v>6.3776600000000003E-3</c:v>
                </c:pt>
                <c:pt idx="1300">
                  <c:v>6.3805399999999996E-3</c:v>
                </c:pt>
                <c:pt idx="1301">
                  <c:v>6.3805399999999996E-3</c:v>
                </c:pt>
                <c:pt idx="1302">
                  <c:v>6.3834699999999996E-3</c:v>
                </c:pt>
                <c:pt idx="1303">
                  <c:v>6.3861300000000003E-3</c:v>
                </c:pt>
                <c:pt idx="1304">
                  <c:v>6.38895E-3</c:v>
                </c:pt>
                <c:pt idx="1305">
                  <c:v>6.39172E-3</c:v>
                </c:pt>
                <c:pt idx="1306">
                  <c:v>6.3945399999999998E-3</c:v>
                </c:pt>
                <c:pt idx="1307">
                  <c:v>6.3945399999999998E-3</c:v>
                </c:pt>
                <c:pt idx="1308">
                  <c:v>6.39698E-3</c:v>
                </c:pt>
                <c:pt idx="1309">
                  <c:v>6.3997400000000001E-3</c:v>
                </c:pt>
                <c:pt idx="1310">
                  <c:v>6.4025100000000001E-3</c:v>
                </c:pt>
                <c:pt idx="1311">
                  <c:v>6.40517E-3</c:v>
                </c:pt>
                <c:pt idx="1312">
                  <c:v>6.4079899999999997E-3</c:v>
                </c:pt>
                <c:pt idx="1313">
                  <c:v>6.4103099999999998E-3</c:v>
                </c:pt>
                <c:pt idx="1314">
                  <c:v>6.4103099999999998E-3</c:v>
                </c:pt>
                <c:pt idx="1315">
                  <c:v>6.4130200000000002E-3</c:v>
                </c:pt>
                <c:pt idx="1316">
                  <c:v>6.4160700000000003E-3</c:v>
                </c:pt>
                <c:pt idx="1317">
                  <c:v>6.41889E-3</c:v>
                </c:pt>
                <c:pt idx="1318">
                  <c:v>6.4209899999999997E-3</c:v>
                </c:pt>
                <c:pt idx="1319">
                  <c:v>6.4241400000000001E-3</c:v>
                </c:pt>
                <c:pt idx="1320">
                  <c:v>6.4241400000000001E-3</c:v>
                </c:pt>
                <c:pt idx="1321">
                  <c:v>6.4267999999999999E-3</c:v>
                </c:pt>
                <c:pt idx="1322">
                  <c:v>6.4294599999999997E-3</c:v>
                </c:pt>
                <c:pt idx="1323">
                  <c:v>6.4321700000000001E-3</c:v>
                </c:pt>
                <c:pt idx="1324">
                  <c:v>6.4349300000000002E-3</c:v>
                </c:pt>
                <c:pt idx="1325">
                  <c:v>6.4374200000000001E-3</c:v>
                </c:pt>
                <c:pt idx="1326">
                  <c:v>6.4374200000000001E-3</c:v>
                </c:pt>
                <c:pt idx="1327">
                  <c:v>6.4401900000000002E-3</c:v>
                </c:pt>
                <c:pt idx="1328">
                  <c:v>6.4429600000000002E-3</c:v>
                </c:pt>
                <c:pt idx="1329">
                  <c:v>6.4454500000000001E-3</c:v>
                </c:pt>
                <c:pt idx="1330">
                  <c:v>6.4481E-3</c:v>
                </c:pt>
                <c:pt idx="1331">
                  <c:v>6.4509800000000003E-3</c:v>
                </c:pt>
                <c:pt idx="1332">
                  <c:v>6.4536400000000001E-3</c:v>
                </c:pt>
                <c:pt idx="1333">
                  <c:v>6.4536400000000001E-3</c:v>
                </c:pt>
                <c:pt idx="1334">
                  <c:v>6.4563499999999996E-3</c:v>
                </c:pt>
                <c:pt idx="1335">
                  <c:v>6.4592299999999998E-3</c:v>
                </c:pt>
                <c:pt idx="1336">
                  <c:v>6.4614900000000003E-3</c:v>
                </c:pt>
                <c:pt idx="1337">
                  <c:v>6.4644799999999999E-3</c:v>
                </c:pt>
                <c:pt idx="1338">
                  <c:v>6.4668099999999999E-3</c:v>
                </c:pt>
                <c:pt idx="1339">
                  <c:v>6.4668099999999999E-3</c:v>
                </c:pt>
                <c:pt idx="1340">
                  <c:v>6.4693499999999996E-3</c:v>
                </c:pt>
                <c:pt idx="1341">
                  <c:v>6.4719E-3</c:v>
                </c:pt>
                <c:pt idx="1342">
                  <c:v>6.47439E-3</c:v>
                </c:pt>
                <c:pt idx="1343">
                  <c:v>6.4771500000000001E-3</c:v>
                </c:pt>
                <c:pt idx="1344">
                  <c:v>6.4798099999999999E-3</c:v>
                </c:pt>
                <c:pt idx="1345">
                  <c:v>6.4798099999999999E-3</c:v>
                </c:pt>
                <c:pt idx="1346">
                  <c:v>6.4825799999999999E-3</c:v>
                </c:pt>
                <c:pt idx="1347">
                  <c:v>6.4855099999999999E-3</c:v>
                </c:pt>
                <c:pt idx="1348">
                  <c:v>6.4881100000000001E-3</c:v>
                </c:pt>
                <c:pt idx="1349">
                  <c:v>6.4902700000000002E-3</c:v>
                </c:pt>
                <c:pt idx="1350">
                  <c:v>6.4933100000000004E-3</c:v>
                </c:pt>
                <c:pt idx="1351">
                  <c:v>6.4959700000000002E-3</c:v>
                </c:pt>
                <c:pt idx="1352">
                  <c:v>6.4959700000000002E-3</c:v>
                </c:pt>
                <c:pt idx="1353">
                  <c:v>6.4982399999999997E-3</c:v>
                </c:pt>
                <c:pt idx="1354">
                  <c:v>6.5013299999999996E-3</c:v>
                </c:pt>
                <c:pt idx="1355">
                  <c:v>6.5036599999999996E-3</c:v>
                </c:pt>
                <c:pt idx="1356">
                  <c:v>6.5063100000000004E-3</c:v>
                </c:pt>
                <c:pt idx="1357">
                  <c:v>6.5090800000000004E-3</c:v>
                </c:pt>
                <c:pt idx="1358">
                  <c:v>6.5090800000000004E-3</c:v>
                </c:pt>
                <c:pt idx="1359">
                  <c:v>6.5117899999999999E-3</c:v>
                </c:pt>
                <c:pt idx="1360">
                  <c:v>6.5139000000000004E-3</c:v>
                </c:pt>
                <c:pt idx="1361">
                  <c:v>6.5167699999999999E-3</c:v>
                </c:pt>
                <c:pt idx="1362">
                  <c:v>6.5194299999999997E-3</c:v>
                </c:pt>
                <c:pt idx="1363">
                  <c:v>6.5220800000000004E-3</c:v>
                </c:pt>
                <c:pt idx="1364">
                  <c:v>6.5242399999999997E-3</c:v>
                </c:pt>
                <c:pt idx="1365">
                  <c:v>6.5242399999999997E-3</c:v>
                </c:pt>
                <c:pt idx="1366">
                  <c:v>6.5271799999999996E-3</c:v>
                </c:pt>
                <c:pt idx="1367">
                  <c:v>6.5294999999999997E-3</c:v>
                </c:pt>
                <c:pt idx="1368">
                  <c:v>6.5322100000000001E-3</c:v>
                </c:pt>
                <c:pt idx="1369">
                  <c:v>6.5348100000000003E-3</c:v>
                </c:pt>
                <c:pt idx="1370">
                  <c:v>6.5375199999999998E-3</c:v>
                </c:pt>
                <c:pt idx="1371">
                  <c:v>6.5375199999999998E-3</c:v>
                </c:pt>
                <c:pt idx="1372">
                  <c:v>6.5390700000000001E-3</c:v>
                </c:pt>
                <c:pt idx="1373">
                  <c:v>6.5423900000000004E-3</c:v>
                </c:pt>
                <c:pt idx="1374">
                  <c:v>6.5450500000000002E-3</c:v>
                </c:pt>
                <c:pt idx="1375">
                  <c:v>6.5475899999999998E-3</c:v>
                </c:pt>
                <c:pt idx="1376">
                  <c:v>6.5502499999999996E-3</c:v>
                </c:pt>
                <c:pt idx="1377">
                  <c:v>6.5527900000000002E-3</c:v>
                </c:pt>
                <c:pt idx="1378">
                  <c:v>6.5527900000000002E-3</c:v>
                </c:pt>
                <c:pt idx="1379">
                  <c:v>6.5552800000000001E-3</c:v>
                </c:pt>
                <c:pt idx="1380">
                  <c:v>6.5575499999999997E-3</c:v>
                </c:pt>
                <c:pt idx="1381">
                  <c:v>6.5602100000000003E-3</c:v>
                </c:pt>
                <c:pt idx="1382">
                  <c:v>6.5633100000000002E-3</c:v>
                </c:pt>
                <c:pt idx="1383">
                  <c:v>6.56508E-3</c:v>
                </c:pt>
                <c:pt idx="1384">
                  <c:v>6.56508E-3</c:v>
                </c:pt>
                <c:pt idx="1385">
                  <c:v>6.5677900000000004E-3</c:v>
                </c:pt>
                <c:pt idx="1386">
                  <c:v>6.5706100000000002E-3</c:v>
                </c:pt>
                <c:pt idx="1387">
                  <c:v>6.5729400000000002E-3</c:v>
                </c:pt>
                <c:pt idx="1388">
                  <c:v>6.5752600000000003E-3</c:v>
                </c:pt>
                <c:pt idx="1389">
                  <c:v>6.57764E-3</c:v>
                </c:pt>
                <c:pt idx="1390">
                  <c:v>6.5800700000000004E-3</c:v>
                </c:pt>
                <c:pt idx="1391">
                  <c:v>6.5800700000000004E-3</c:v>
                </c:pt>
                <c:pt idx="1392">
                  <c:v>6.58262E-3</c:v>
                </c:pt>
                <c:pt idx="1393">
                  <c:v>6.5854399999999997E-3</c:v>
                </c:pt>
                <c:pt idx="1394">
                  <c:v>6.5876499999999996E-3</c:v>
                </c:pt>
                <c:pt idx="1395">
                  <c:v>6.5900899999999998E-3</c:v>
                </c:pt>
                <c:pt idx="1396">
                  <c:v>6.5925200000000002E-3</c:v>
                </c:pt>
                <c:pt idx="1397">
                  <c:v>6.5925200000000002E-3</c:v>
                </c:pt>
                <c:pt idx="1398">
                  <c:v>6.5948999999999999E-3</c:v>
                </c:pt>
                <c:pt idx="1399">
                  <c:v>6.5976100000000003E-3</c:v>
                </c:pt>
                <c:pt idx="1400">
                  <c:v>6.6002700000000001E-3</c:v>
                </c:pt>
                <c:pt idx="1401">
                  <c:v>6.6026499999999998E-3</c:v>
                </c:pt>
                <c:pt idx="1402">
                  <c:v>6.6047500000000004E-3</c:v>
                </c:pt>
                <c:pt idx="1403">
                  <c:v>6.6073499999999997E-3</c:v>
                </c:pt>
                <c:pt idx="1404">
                  <c:v>6.6073499999999997E-3</c:v>
                </c:pt>
                <c:pt idx="1405">
                  <c:v>6.6097899999999999E-3</c:v>
                </c:pt>
                <c:pt idx="1406">
                  <c:v>6.6123299999999996E-3</c:v>
                </c:pt>
                <c:pt idx="1407">
                  <c:v>6.61504E-3</c:v>
                </c:pt>
                <c:pt idx="1408">
                  <c:v>6.6174199999999997E-3</c:v>
                </c:pt>
                <c:pt idx="1409">
                  <c:v>6.61942E-3</c:v>
                </c:pt>
                <c:pt idx="1410">
                  <c:v>6.61942E-3</c:v>
                </c:pt>
                <c:pt idx="1411">
                  <c:v>6.6221800000000001E-3</c:v>
                </c:pt>
                <c:pt idx="1412">
                  <c:v>6.6249500000000001E-3</c:v>
                </c:pt>
                <c:pt idx="1413">
                  <c:v>6.6268899999999999E-3</c:v>
                </c:pt>
                <c:pt idx="1414">
                  <c:v>6.6295399999999997E-3</c:v>
                </c:pt>
                <c:pt idx="1415">
                  <c:v>6.6318699999999998E-3</c:v>
                </c:pt>
                <c:pt idx="1416">
                  <c:v>6.6343599999999997E-3</c:v>
                </c:pt>
                <c:pt idx="1417">
                  <c:v>6.6343599999999997E-3</c:v>
                </c:pt>
                <c:pt idx="1418">
                  <c:v>6.6366799999999998E-3</c:v>
                </c:pt>
                <c:pt idx="1419">
                  <c:v>6.6392300000000003E-3</c:v>
                </c:pt>
                <c:pt idx="1420">
                  <c:v>6.6413799999999997E-3</c:v>
                </c:pt>
                <c:pt idx="1421">
                  <c:v>6.6440900000000001E-3</c:v>
                </c:pt>
                <c:pt idx="1422">
                  <c:v>6.6463099999999999E-3</c:v>
                </c:pt>
                <c:pt idx="1423">
                  <c:v>6.6463099999999999E-3</c:v>
                </c:pt>
                <c:pt idx="1424">
                  <c:v>6.64863E-3</c:v>
                </c:pt>
                <c:pt idx="1425">
                  <c:v>6.6514E-3</c:v>
                </c:pt>
                <c:pt idx="1426">
                  <c:v>6.6536099999999999E-3</c:v>
                </c:pt>
                <c:pt idx="1427">
                  <c:v>6.6558800000000003E-3</c:v>
                </c:pt>
                <c:pt idx="1428">
                  <c:v>6.6582000000000004E-3</c:v>
                </c:pt>
                <c:pt idx="1429">
                  <c:v>6.6608600000000002E-3</c:v>
                </c:pt>
                <c:pt idx="1430">
                  <c:v>6.6608600000000002E-3</c:v>
                </c:pt>
                <c:pt idx="1431">
                  <c:v>6.6630700000000001E-3</c:v>
                </c:pt>
                <c:pt idx="1432">
                  <c:v>6.6655600000000001E-3</c:v>
                </c:pt>
                <c:pt idx="1433">
                  <c:v>6.6678900000000001E-3</c:v>
                </c:pt>
                <c:pt idx="1434">
                  <c:v>6.6702699999999998E-3</c:v>
                </c:pt>
                <c:pt idx="1435">
                  <c:v>6.6727599999999998E-3</c:v>
                </c:pt>
                <c:pt idx="1436">
                  <c:v>6.6727599999999998E-3</c:v>
                </c:pt>
                <c:pt idx="1437">
                  <c:v>6.6751400000000004E-3</c:v>
                </c:pt>
                <c:pt idx="1438">
                  <c:v>6.6771299999999999E-3</c:v>
                </c:pt>
                <c:pt idx="1439">
                  <c:v>6.6796199999999998E-3</c:v>
                </c:pt>
                <c:pt idx="1440">
                  <c:v>6.6821099999999998E-3</c:v>
                </c:pt>
                <c:pt idx="1441">
                  <c:v>6.6843800000000002E-3</c:v>
                </c:pt>
                <c:pt idx="1442">
                  <c:v>6.6867000000000003E-3</c:v>
                </c:pt>
                <c:pt idx="1443">
                  <c:v>6.6867000000000003E-3</c:v>
                </c:pt>
                <c:pt idx="1444">
                  <c:v>6.6892999999999996E-3</c:v>
                </c:pt>
                <c:pt idx="1445">
                  <c:v>6.6912400000000002E-3</c:v>
                </c:pt>
                <c:pt idx="1446">
                  <c:v>6.6940599999999999E-3</c:v>
                </c:pt>
                <c:pt idx="1447">
                  <c:v>6.6958299999999998E-3</c:v>
                </c:pt>
                <c:pt idx="1448">
                  <c:v>6.6978200000000002E-3</c:v>
                </c:pt>
                <c:pt idx="1449">
                  <c:v>6.6978200000000002E-3</c:v>
                </c:pt>
                <c:pt idx="1450">
                  <c:v>6.6998700000000001E-3</c:v>
                </c:pt>
                <c:pt idx="1451">
                  <c:v>6.7022499999999999E-3</c:v>
                </c:pt>
                <c:pt idx="1452">
                  <c:v>6.7050699999999996E-3</c:v>
                </c:pt>
                <c:pt idx="1453">
                  <c:v>6.70734E-3</c:v>
                </c:pt>
                <c:pt idx="1454">
                  <c:v>6.7093300000000003E-3</c:v>
                </c:pt>
                <c:pt idx="1455">
                  <c:v>6.7114399999999999E-3</c:v>
                </c:pt>
                <c:pt idx="1456">
                  <c:v>6.7114399999999999E-3</c:v>
                </c:pt>
                <c:pt idx="1457">
                  <c:v>6.7142599999999997E-3</c:v>
                </c:pt>
                <c:pt idx="1458">
                  <c:v>6.71625E-3</c:v>
                </c:pt>
                <c:pt idx="1459">
                  <c:v>6.7184599999999999E-3</c:v>
                </c:pt>
                <c:pt idx="1460">
                  <c:v>6.7207899999999999E-3</c:v>
                </c:pt>
                <c:pt idx="1461">
                  <c:v>6.72311E-3</c:v>
                </c:pt>
                <c:pt idx="1462">
                  <c:v>6.72311E-3</c:v>
                </c:pt>
                <c:pt idx="1463">
                  <c:v>6.72516E-3</c:v>
                </c:pt>
                <c:pt idx="1464">
                  <c:v>6.7274800000000001E-3</c:v>
                </c:pt>
                <c:pt idx="1465">
                  <c:v>6.7294199999999998E-3</c:v>
                </c:pt>
                <c:pt idx="1466">
                  <c:v>6.73158E-3</c:v>
                </c:pt>
                <c:pt idx="1467">
                  <c:v>6.7340100000000003E-3</c:v>
                </c:pt>
                <c:pt idx="1468">
                  <c:v>6.7363400000000004E-3</c:v>
                </c:pt>
                <c:pt idx="1469">
                  <c:v>6.7363400000000004E-3</c:v>
                </c:pt>
                <c:pt idx="1470">
                  <c:v>6.7387100000000002E-3</c:v>
                </c:pt>
                <c:pt idx="1471">
                  <c:v>6.7405399999999997E-3</c:v>
                </c:pt>
                <c:pt idx="1472">
                  <c:v>6.7430299999999997E-3</c:v>
                </c:pt>
                <c:pt idx="1473">
                  <c:v>6.7451899999999999E-3</c:v>
                </c:pt>
                <c:pt idx="1474">
                  <c:v>6.74779E-3</c:v>
                </c:pt>
                <c:pt idx="1475">
                  <c:v>6.74779E-3</c:v>
                </c:pt>
                <c:pt idx="1476">
                  <c:v>6.7493900000000001E-3</c:v>
                </c:pt>
                <c:pt idx="1477">
                  <c:v>6.7522199999999997E-3</c:v>
                </c:pt>
                <c:pt idx="1478">
                  <c:v>6.7542100000000001E-3</c:v>
                </c:pt>
                <c:pt idx="1479">
                  <c:v>6.7560900000000002E-3</c:v>
                </c:pt>
                <c:pt idx="1480">
                  <c:v>6.7583599999999997E-3</c:v>
                </c:pt>
                <c:pt idx="1481">
                  <c:v>6.7606300000000001E-3</c:v>
                </c:pt>
                <c:pt idx="1482">
                  <c:v>6.7606300000000001E-3</c:v>
                </c:pt>
                <c:pt idx="1483">
                  <c:v>6.7624499999999997E-3</c:v>
                </c:pt>
                <c:pt idx="1484">
                  <c:v>6.7646700000000004E-3</c:v>
                </c:pt>
                <c:pt idx="1485">
                  <c:v>6.7668800000000003E-3</c:v>
                </c:pt>
                <c:pt idx="1486">
                  <c:v>6.76898E-3</c:v>
                </c:pt>
                <c:pt idx="1487">
                  <c:v>6.7711999999999998E-3</c:v>
                </c:pt>
                <c:pt idx="1488">
                  <c:v>6.7711999999999998E-3</c:v>
                </c:pt>
                <c:pt idx="1489">
                  <c:v>6.7741299999999997E-3</c:v>
                </c:pt>
                <c:pt idx="1490">
                  <c:v>6.7757299999999998E-3</c:v>
                </c:pt>
                <c:pt idx="1491">
                  <c:v>6.7783899999999996E-3</c:v>
                </c:pt>
                <c:pt idx="1492">
                  <c:v>6.7799399999999999E-3</c:v>
                </c:pt>
                <c:pt idx="1493">
                  <c:v>6.7825899999999998E-3</c:v>
                </c:pt>
                <c:pt idx="1494">
                  <c:v>6.7843599999999997E-3</c:v>
                </c:pt>
                <c:pt idx="1495">
                  <c:v>6.7843599999999997E-3</c:v>
                </c:pt>
                <c:pt idx="1496">
                  <c:v>6.7868499999999997E-3</c:v>
                </c:pt>
                <c:pt idx="1497">
                  <c:v>6.7888499999999999E-3</c:v>
                </c:pt>
                <c:pt idx="1498">
                  <c:v>6.7913899999999996E-3</c:v>
                </c:pt>
                <c:pt idx="1499">
                  <c:v>6.7931600000000003E-3</c:v>
                </c:pt>
                <c:pt idx="1500">
                  <c:v>6.7955400000000001E-3</c:v>
                </c:pt>
                <c:pt idx="1501">
                  <c:v>6.7955400000000001E-3</c:v>
                </c:pt>
                <c:pt idx="1502">
                  <c:v>6.7975300000000004E-3</c:v>
                </c:pt>
                <c:pt idx="1503">
                  <c:v>6.7999100000000002E-3</c:v>
                </c:pt>
                <c:pt idx="1504">
                  <c:v>6.8018499999999999E-3</c:v>
                </c:pt>
                <c:pt idx="1505">
                  <c:v>6.8040599999999998E-3</c:v>
                </c:pt>
                <c:pt idx="1506">
                  <c:v>6.8062799999999996E-3</c:v>
                </c:pt>
                <c:pt idx="1507">
                  <c:v>6.8087099999999999E-3</c:v>
                </c:pt>
                <c:pt idx="1508">
                  <c:v>6.8087099999999999E-3</c:v>
                </c:pt>
                <c:pt idx="1509">
                  <c:v>6.8104300000000001E-3</c:v>
                </c:pt>
                <c:pt idx="1510">
                  <c:v>6.8126999999999997E-3</c:v>
                </c:pt>
                <c:pt idx="1511">
                  <c:v>6.8145799999999998E-3</c:v>
                </c:pt>
                <c:pt idx="1512">
                  <c:v>6.8171799999999999E-3</c:v>
                </c:pt>
                <c:pt idx="1513">
                  <c:v>6.8193400000000001E-3</c:v>
                </c:pt>
                <c:pt idx="1514">
                  <c:v>6.8193400000000001E-3</c:v>
                </c:pt>
                <c:pt idx="1515">
                  <c:v>6.8212699999999999E-3</c:v>
                </c:pt>
                <c:pt idx="1516">
                  <c:v>6.8236499999999997E-3</c:v>
                </c:pt>
                <c:pt idx="1517">
                  <c:v>6.8254800000000001E-3</c:v>
                </c:pt>
                <c:pt idx="1518">
                  <c:v>6.8277499999999996E-3</c:v>
                </c:pt>
                <c:pt idx="1519">
                  <c:v>6.8297899999999996E-3</c:v>
                </c:pt>
                <c:pt idx="1520">
                  <c:v>6.8317300000000003E-3</c:v>
                </c:pt>
                <c:pt idx="1521">
                  <c:v>6.8317300000000003E-3</c:v>
                </c:pt>
                <c:pt idx="1522">
                  <c:v>6.8344399999999998E-3</c:v>
                </c:pt>
                <c:pt idx="1523">
                  <c:v>6.8363199999999999E-3</c:v>
                </c:pt>
                <c:pt idx="1524">
                  <c:v>6.8384300000000004E-3</c:v>
                </c:pt>
                <c:pt idx="1525">
                  <c:v>6.8405799999999998E-3</c:v>
                </c:pt>
                <c:pt idx="1526">
                  <c:v>6.8430699999999997E-3</c:v>
                </c:pt>
                <c:pt idx="1527">
                  <c:v>6.8430699999999997E-3</c:v>
                </c:pt>
                <c:pt idx="1528">
                  <c:v>6.8445700000000003E-3</c:v>
                </c:pt>
                <c:pt idx="1529">
                  <c:v>6.8473300000000004E-3</c:v>
                </c:pt>
                <c:pt idx="1530">
                  <c:v>6.8491000000000003E-3</c:v>
                </c:pt>
                <c:pt idx="1531">
                  <c:v>6.8512099999999999E-3</c:v>
                </c:pt>
                <c:pt idx="1532">
                  <c:v>6.8533099999999996E-3</c:v>
                </c:pt>
                <c:pt idx="1533">
                  <c:v>6.8533099999999996E-3</c:v>
                </c:pt>
                <c:pt idx="1534">
                  <c:v>6.8552500000000002E-3</c:v>
                </c:pt>
                <c:pt idx="1535">
                  <c:v>6.85763E-3</c:v>
                </c:pt>
                <c:pt idx="1536">
                  <c:v>6.8597800000000002E-3</c:v>
                </c:pt>
                <c:pt idx="1537">
                  <c:v>6.8618899999999998E-3</c:v>
                </c:pt>
                <c:pt idx="1538">
                  <c:v>6.8640400000000001E-3</c:v>
                </c:pt>
                <c:pt idx="1539">
                  <c:v>6.8658699999999996E-3</c:v>
                </c:pt>
                <c:pt idx="1540">
                  <c:v>6.8658699999999996E-3</c:v>
                </c:pt>
                <c:pt idx="1541">
                  <c:v>6.8681899999999997E-3</c:v>
                </c:pt>
                <c:pt idx="1542">
                  <c:v>6.8699700000000004E-3</c:v>
                </c:pt>
                <c:pt idx="1543">
                  <c:v>6.8721800000000003E-3</c:v>
                </c:pt>
                <c:pt idx="1544">
                  <c:v>6.8738899999999997E-3</c:v>
                </c:pt>
                <c:pt idx="1545">
                  <c:v>6.8764400000000002E-3</c:v>
                </c:pt>
                <c:pt idx="1546">
                  <c:v>6.8764400000000002E-3</c:v>
                </c:pt>
                <c:pt idx="1547">
                  <c:v>6.8784299999999996E-3</c:v>
                </c:pt>
                <c:pt idx="1548">
                  <c:v>6.8807E-3</c:v>
                </c:pt>
                <c:pt idx="1549">
                  <c:v>6.8826900000000003E-3</c:v>
                </c:pt>
                <c:pt idx="1550">
                  <c:v>6.8845199999999999E-3</c:v>
                </c:pt>
                <c:pt idx="1551">
                  <c:v>6.8867299999999998E-3</c:v>
                </c:pt>
                <c:pt idx="1552">
                  <c:v>6.8887799999999997E-3</c:v>
                </c:pt>
                <c:pt idx="1553">
                  <c:v>6.8887799999999997E-3</c:v>
                </c:pt>
                <c:pt idx="1554">
                  <c:v>6.8910500000000001E-3</c:v>
                </c:pt>
                <c:pt idx="1555">
                  <c:v>6.8928699999999997E-3</c:v>
                </c:pt>
                <c:pt idx="1556">
                  <c:v>6.8948100000000003E-3</c:v>
                </c:pt>
                <c:pt idx="1557">
                  <c:v>6.8970799999999999E-3</c:v>
                </c:pt>
                <c:pt idx="1558">
                  <c:v>6.89896E-3</c:v>
                </c:pt>
                <c:pt idx="1559">
                  <c:v>6.89896E-3</c:v>
                </c:pt>
                <c:pt idx="1560">
                  <c:v>6.9008999999999997E-3</c:v>
                </c:pt>
                <c:pt idx="1561">
                  <c:v>6.9030000000000003E-3</c:v>
                </c:pt>
                <c:pt idx="1562">
                  <c:v>6.9048800000000004E-3</c:v>
                </c:pt>
                <c:pt idx="1563">
                  <c:v>6.9069300000000004E-3</c:v>
                </c:pt>
                <c:pt idx="1564">
                  <c:v>6.9092499999999996E-3</c:v>
                </c:pt>
                <c:pt idx="1565">
                  <c:v>6.91108E-3</c:v>
                </c:pt>
                <c:pt idx="1566">
                  <c:v>6.91108E-3</c:v>
                </c:pt>
                <c:pt idx="1567">
                  <c:v>6.9131799999999997E-3</c:v>
                </c:pt>
                <c:pt idx="1568">
                  <c:v>6.9150100000000001E-3</c:v>
                </c:pt>
                <c:pt idx="1569">
                  <c:v>6.91722E-3</c:v>
                </c:pt>
                <c:pt idx="1570">
                  <c:v>6.9192699999999999E-3</c:v>
                </c:pt>
                <c:pt idx="1571">
                  <c:v>6.9210900000000004E-3</c:v>
                </c:pt>
                <c:pt idx="1572">
                  <c:v>6.9210900000000004E-3</c:v>
                </c:pt>
                <c:pt idx="1573">
                  <c:v>6.9229199999999999E-3</c:v>
                </c:pt>
                <c:pt idx="1574">
                  <c:v>6.9252999999999997E-3</c:v>
                </c:pt>
                <c:pt idx="1575">
                  <c:v>6.9272400000000003E-3</c:v>
                </c:pt>
                <c:pt idx="1576">
                  <c:v>6.9294500000000002E-3</c:v>
                </c:pt>
                <c:pt idx="1577">
                  <c:v>6.9310500000000002E-3</c:v>
                </c:pt>
                <c:pt idx="1578">
                  <c:v>6.9332700000000001E-3</c:v>
                </c:pt>
                <c:pt idx="1579">
                  <c:v>6.9332700000000001E-3</c:v>
                </c:pt>
                <c:pt idx="1580">
                  <c:v>6.93504E-3</c:v>
                </c:pt>
                <c:pt idx="1581">
                  <c:v>6.9371399999999996E-3</c:v>
                </c:pt>
                <c:pt idx="1582">
                  <c:v>6.93941E-3</c:v>
                </c:pt>
                <c:pt idx="1583">
                  <c:v>6.9413499999999998E-3</c:v>
                </c:pt>
                <c:pt idx="1584">
                  <c:v>6.9428399999999996E-3</c:v>
                </c:pt>
                <c:pt idx="1585">
                  <c:v>6.9428399999999996E-3</c:v>
                </c:pt>
                <c:pt idx="1586">
                  <c:v>6.9450500000000004E-3</c:v>
                </c:pt>
                <c:pt idx="1587">
                  <c:v>6.9474300000000001E-3</c:v>
                </c:pt>
                <c:pt idx="1588">
                  <c:v>6.9493699999999999E-3</c:v>
                </c:pt>
                <c:pt idx="1589">
                  <c:v>6.9509200000000002E-3</c:v>
                </c:pt>
                <c:pt idx="1590">
                  <c:v>6.9534100000000001E-3</c:v>
                </c:pt>
                <c:pt idx="1591">
                  <c:v>6.9550100000000002E-3</c:v>
                </c:pt>
                <c:pt idx="1592">
                  <c:v>6.9550100000000002E-3</c:v>
                </c:pt>
                <c:pt idx="1593">
                  <c:v>6.9569499999999999E-3</c:v>
                </c:pt>
                <c:pt idx="1594">
                  <c:v>6.9587800000000003E-3</c:v>
                </c:pt>
                <c:pt idx="1595">
                  <c:v>6.9609299999999997E-3</c:v>
                </c:pt>
                <c:pt idx="1596">
                  <c:v>6.9627600000000001E-3</c:v>
                </c:pt>
                <c:pt idx="1597">
                  <c:v>6.9650299999999997E-3</c:v>
                </c:pt>
                <c:pt idx="1598">
                  <c:v>6.9650299999999997E-3</c:v>
                </c:pt>
                <c:pt idx="1599">
                  <c:v>6.9666900000000002E-3</c:v>
                </c:pt>
                <c:pt idx="1600">
                  <c:v>6.9687899999999999E-3</c:v>
                </c:pt>
                <c:pt idx="1601">
                  <c:v>6.9708399999999998E-3</c:v>
                </c:pt>
                <c:pt idx="1602">
                  <c:v>6.973E-3</c:v>
                </c:pt>
                <c:pt idx="1603">
                  <c:v>6.9748800000000001E-3</c:v>
                </c:pt>
                <c:pt idx="1604">
                  <c:v>6.97665E-3</c:v>
                </c:pt>
                <c:pt idx="1605">
                  <c:v>6.97665E-3</c:v>
                </c:pt>
                <c:pt idx="1606">
                  <c:v>6.9783099999999997E-3</c:v>
                </c:pt>
                <c:pt idx="1607">
                  <c:v>6.9805199999999996E-3</c:v>
                </c:pt>
                <c:pt idx="1608">
                  <c:v>6.9821800000000002E-3</c:v>
                </c:pt>
                <c:pt idx="1609">
                  <c:v>6.9839000000000004E-3</c:v>
                </c:pt>
                <c:pt idx="1610">
                  <c:v>6.9859400000000004E-3</c:v>
                </c:pt>
                <c:pt idx="1611">
                  <c:v>6.9859400000000004E-3</c:v>
                </c:pt>
                <c:pt idx="1612">
                  <c:v>6.9878300000000004E-3</c:v>
                </c:pt>
                <c:pt idx="1613">
                  <c:v>6.9897600000000002E-3</c:v>
                </c:pt>
                <c:pt idx="1614">
                  <c:v>6.9918599999999999E-3</c:v>
                </c:pt>
                <c:pt idx="1615">
                  <c:v>6.9933599999999997E-3</c:v>
                </c:pt>
                <c:pt idx="1616">
                  <c:v>6.9955699999999996E-3</c:v>
                </c:pt>
                <c:pt idx="1617">
                  <c:v>6.9974E-3</c:v>
                </c:pt>
                <c:pt idx="1618">
                  <c:v>6.9974E-3</c:v>
                </c:pt>
                <c:pt idx="1619">
                  <c:v>6.9994499999999999E-3</c:v>
                </c:pt>
                <c:pt idx="1620">
                  <c:v>7.0011099999999996E-3</c:v>
                </c:pt>
                <c:pt idx="1621">
                  <c:v>7.0033200000000004E-3</c:v>
                </c:pt>
                <c:pt idx="1622">
                  <c:v>7.0050299999999998E-3</c:v>
                </c:pt>
                <c:pt idx="1623">
                  <c:v>7.0071899999999999E-3</c:v>
                </c:pt>
                <c:pt idx="1624">
                  <c:v>7.0071899999999999E-3</c:v>
                </c:pt>
                <c:pt idx="1625">
                  <c:v>7.0084600000000002E-3</c:v>
                </c:pt>
                <c:pt idx="1626">
                  <c:v>7.01068E-3</c:v>
                </c:pt>
                <c:pt idx="1627">
                  <c:v>7.0126099999999999E-3</c:v>
                </c:pt>
                <c:pt idx="1628">
                  <c:v>7.0140000000000003E-3</c:v>
                </c:pt>
                <c:pt idx="1629">
                  <c:v>7.0161599999999996E-3</c:v>
                </c:pt>
                <c:pt idx="1630">
                  <c:v>7.0181999999999996E-3</c:v>
                </c:pt>
                <c:pt idx="1631">
                  <c:v>7.0181999999999996E-3</c:v>
                </c:pt>
                <c:pt idx="1632">
                  <c:v>7.0198600000000002E-3</c:v>
                </c:pt>
                <c:pt idx="1633">
                  <c:v>7.0221299999999997E-3</c:v>
                </c:pt>
                <c:pt idx="1634">
                  <c:v>7.0240099999999998E-3</c:v>
                </c:pt>
                <c:pt idx="1635">
                  <c:v>7.0259500000000004E-3</c:v>
                </c:pt>
                <c:pt idx="1636">
                  <c:v>7.0274400000000002E-3</c:v>
                </c:pt>
                <c:pt idx="1637">
                  <c:v>7.0274400000000002E-3</c:v>
                </c:pt>
                <c:pt idx="1638">
                  <c:v>7.0294900000000002E-3</c:v>
                </c:pt>
                <c:pt idx="1639">
                  <c:v>7.0313700000000003E-3</c:v>
                </c:pt>
                <c:pt idx="1640">
                  <c:v>7.0329800000000003E-3</c:v>
                </c:pt>
                <c:pt idx="1641">
                  <c:v>7.0354700000000003E-3</c:v>
                </c:pt>
                <c:pt idx="1642">
                  <c:v>7.0368499999999999E-3</c:v>
                </c:pt>
                <c:pt idx="1643">
                  <c:v>7.0387899999999996E-3</c:v>
                </c:pt>
                <c:pt idx="1644">
                  <c:v>7.0387899999999996E-3</c:v>
                </c:pt>
                <c:pt idx="1645">
                  <c:v>7.04078E-3</c:v>
                </c:pt>
                <c:pt idx="1646">
                  <c:v>7.0423300000000003E-3</c:v>
                </c:pt>
                <c:pt idx="1647">
                  <c:v>7.04443E-3</c:v>
                </c:pt>
                <c:pt idx="1648">
                  <c:v>7.0464799999999999E-3</c:v>
                </c:pt>
                <c:pt idx="1649">
                  <c:v>7.0481399999999996E-3</c:v>
                </c:pt>
                <c:pt idx="1650">
                  <c:v>7.0481399999999996E-3</c:v>
                </c:pt>
                <c:pt idx="1651">
                  <c:v>7.0496899999999999E-3</c:v>
                </c:pt>
                <c:pt idx="1652">
                  <c:v>7.0515700000000001E-3</c:v>
                </c:pt>
                <c:pt idx="1653">
                  <c:v>7.0535099999999998E-3</c:v>
                </c:pt>
                <c:pt idx="1654">
                  <c:v>7.0555000000000001E-3</c:v>
                </c:pt>
                <c:pt idx="1655">
                  <c:v>7.0573800000000003E-3</c:v>
                </c:pt>
                <c:pt idx="1656">
                  <c:v>7.0589800000000003E-3</c:v>
                </c:pt>
                <c:pt idx="1657">
                  <c:v>7.0589800000000003E-3</c:v>
                </c:pt>
                <c:pt idx="1658">
                  <c:v>7.0605299999999998E-3</c:v>
                </c:pt>
                <c:pt idx="1659">
                  <c:v>7.06297E-3</c:v>
                </c:pt>
                <c:pt idx="1660">
                  <c:v>7.0645200000000003E-3</c:v>
                </c:pt>
                <c:pt idx="1661">
                  <c:v>7.0660100000000002E-3</c:v>
                </c:pt>
                <c:pt idx="1662">
                  <c:v>7.0682799999999997E-3</c:v>
                </c:pt>
                <c:pt idx="1663">
                  <c:v>7.0682799999999997E-3</c:v>
                </c:pt>
                <c:pt idx="1664">
                  <c:v>7.0701100000000001E-3</c:v>
                </c:pt>
                <c:pt idx="1665">
                  <c:v>7.0715400000000003E-3</c:v>
                </c:pt>
                <c:pt idx="1666">
                  <c:v>7.07348E-3</c:v>
                </c:pt>
                <c:pt idx="1667">
                  <c:v>7.0751399999999997E-3</c:v>
                </c:pt>
                <c:pt idx="1668">
                  <c:v>7.0773499999999996E-3</c:v>
                </c:pt>
                <c:pt idx="1669">
                  <c:v>7.0793499999999999E-3</c:v>
                </c:pt>
                <c:pt idx="1670">
                  <c:v>7.0793499999999999E-3</c:v>
                </c:pt>
                <c:pt idx="1671">
                  <c:v>7.0806200000000001E-3</c:v>
                </c:pt>
                <c:pt idx="1672">
                  <c:v>7.0826099999999996E-3</c:v>
                </c:pt>
                <c:pt idx="1673">
                  <c:v>7.0845999999999999E-3</c:v>
                </c:pt>
                <c:pt idx="1674">
                  <c:v>7.0858800000000001E-3</c:v>
                </c:pt>
                <c:pt idx="1675">
                  <c:v>7.0878699999999996E-3</c:v>
                </c:pt>
                <c:pt idx="1676">
                  <c:v>7.0878699999999996E-3</c:v>
                </c:pt>
                <c:pt idx="1677">
                  <c:v>7.0896900000000001E-3</c:v>
                </c:pt>
                <c:pt idx="1678">
                  <c:v>7.09174E-3</c:v>
                </c:pt>
                <c:pt idx="1679">
                  <c:v>7.0931199999999996E-3</c:v>
                </c:pt>
                <c:pt idx="1680">
                  <c:v>7.0950600000000003E-3</c:v>
                </c:pt>
                <c:pt idx="1681">
                  <c:v>7.0965000000000004E-3</c:v>
                </c:pt>
                <c:pt idx="1682">
                  <c:v>7.0965000000000004E-3</c:v>
                </c:pt>
                <c:pt idx="1683">
                  <c:v>7.0986599999999997E-3</c:v>
                </c:pt>
                <c:pt idx="1684">
                  <c:v>7.1005399999999998E-3</c:v>
                </c:pt>
                <c:pt idx="1685">
                  <c:v>7.1022500000000001E-3</c:v>
                </c:pt>
                <c:pt idx="1686">
                  <c:v>7.1037499999999998E-3</c:v>
                </c:pt>
                <c:pt idx="1687">
                  <c:v>7.1057999999999998E-3</c:v>
                </c:pt>
                <c:pt idx="1688">
                  <c:v>7.10751E-3</c:v>
                </c:pt>
                <c:pt idx="1689">
                  <c:v>7.10751E-3</c:v>
                </c:pt>
                <c:pt idx="1690">
                  <c:v>7.1094499999999998E-3</c:v>
                </c:pt>
                <c:pt idx="1691">
                  <c:v>7.1111100000000003E-3</c:v>
                </c:pt>
                <c:pt idx="1692">
                  <c:v>7.1127100000000004E-3</c:v>
                </c:pt>
                <c:pt idx="1693">
                  <c:v>7.1145399999999999E-3</c:v>
                </c:pt>
                <c:pt idx="1694">
                  <c:v>7.1163099999999998E-3</c:v>
                </c:pt>
                <c:pt idx="1695">
                  <c:v>7.1163099999999998E-3</c:v>
                </c:pt>
                <c:pt idx="1696">
                  <c:v>7.1181400000000002E-3</c:v>
                </c:pt>
                <c:pt idx="1697">
                  <c:v>7.1199100000000001E-3</c:v>
                </c:pt>
                <c:pt idx="1698">
                  <c:v>7.12168E-3</c:v>
                </c:pt>
                <c:pt idx="1699">
                  <c:v>7.1237200000000001E-3</c:v>
                </c:pt>
                <c:pt idx="1700">
                  <c:v>7.1251600000000002E-3</c:v>
                </c:pt>
                <c:pt idx="1701">
                  <c:v>7.1268800000000004E-3</c:v>
                </c:pt>
                <c:pt idx="1702">
                  <c:v>7.1268800000000004E-3</c:v>
                </c:pt>
                <c:pt idx="1703">
                  <c:v>7.1285899999999998E-3</c:v>
                </c:pt>
                <c:pt idx="1704">
                  <c:v>7.1303099999999999E-3</c:v>
                </c:pt>
                <c:pt idx="1705">
                  <c:v>7.1317500000000001E-3</c:v>
                </c:pt>
                <c:pt idx="1706">
                  <c:v>7.1335699999999997E-3</c:v>
                </c:pt>
                <c:pt idx="1707">
                  <c:v>7.1356199999999996E-3</c:v>
                </c:pt>
                <c:pt idx="1708">
                  <c:v>7.1356199999999996E-3</c:v>
                </c:pt>
                <c:pt idx="1709">
                  <c:v>7.13717E-3</c:v>
                </c:pt>
                <c:pt idx="1710">
                  <c:v>7.1388900000000002E-3</c:v>
                </c:pt>
                <c:pt idx="1711">
                  <c:v>7.1408799999999996E-3</c:v>
                </c:pt>
                <c:pt idx="1712">
                  <c:v>7.1423199999999997E-3</c:v>
                </c:pt>
                <c:pt idx="1713">
                  <c:v>7.14447E-3</c:v>
                </c:pt>
                <c:pt idx="1714">
                  <c:v>7.1460200000000003E-3</c:v>
                </c:pt>
                <c:pt idx="1715">
                  <c:v>7.1460200000000003E-3</c:v>
                </c:pt>
                <c:pt idx="1716">
                  <c:v>7.1476300000000003E-3</c:v>
                </c:pt>
                <c:pt idx="1717">
                  <c:v>7.14929E-3</c:v>
                </c:pt>
                <c:pt idx="1718">
                  <c:v>7.1510000000000002E-3</c:v>
                </c:pt>
                <c:pt idx="1719">
                  <c:v>7.1526100000000002E-3</c:v>
                </c:pt>
                <c:pt idx="1720">
                  <c:v>7.1541599999999997E-3</c:v>
                </c:pt>
                <c:pt idx="1721">
                  <c:v>7.1541599999999997E-3</c:v>
                </c:pt>
                <c:pt idx="1722">
                  <c:v>7.15615E-3</c:v>
                </c:pt>
                <c:pt idx="1723">
                  <c:v>7.1579800000000004E-3</c:v>
                </c:pt>
                <c:pt idx="1724">
                  <c:v>7.1594099999999997E-3</c:v>
                </c:pt>
                <c:pt idx="1725">
                  <c:v>7.1606300000000003E-3</c:v>
                </c:pt>
                <c:pt idx="1726">
                  <c:v>7.1626800000000003E-3</c:v>
                </c:pt>
                <c:pt idx="1727">
                  <c:v>7.1646699999999997E-3</c:v>
                </c:pt>
                <c:pt idx="1728">
                  <c:v>7.1646699999999997E-3</c:v>
                </c:pt>
                <c:pt idx="1729">
                  <c:v>7.1660500000000002E-3</c:v>
                </c:pt>
                <c:pt idx="1730">
                  <c:v>7.1678200000000001E-3</c:v>
                </c:pt>
                <c:pt idx="1731">
                  <c:v>7.1695999999999999E-3</c:v>
                </c:pt>
                <c:pt idx="1732">
                  <c:v>7.1713699999999998E-3</c:v>
                </c:pt>
                <c:pt idx="1733">
                  <c:v>7.1731399999999997E-3</c:v>
                </c:pt>
                <c:pt idx="1734">
                  <c:v>7.1731399999999997E-3</c:v>
                </c:pt>
                <c:pt idx="1735">
                  <c:v>7.1745799999999998E-3</c:v>
                </c:pt>
                <c:pt idx="1736">
                  <c:v>7.1766199999999999E-3</c:v>
                </c:pt>
                <c:pt idx="1737">
                  <c:v>7.1779000000000001E-3</c:v>
                </c:pt>
                <c:pt idx="1738">
                  <c:v>7.1798299999999999E-3</c:v>
                </c:pt>
                <c:pt idx="1739">
                  <c:v>7.1813800000000002E-3</c:v>
                </c:pt>
                <c:pt idx="1740">
                  <c:v>7.1832099999999998E-3</c:v>
                </c:pt>
                <c:pt idx="1741">
                  <c:v>7.1832099999999998E-3</c:v>
                </c:pt>
                <c:pt idx="1742">
                  <c:v>7.1847600000000001E-3</c:v>
                </c:pt>
                <c:pt idx="1743">
                  <c:v>7.1863600000000001E-3</c:v>
                </c:pt>
                <c:pt idx="1744">
                  <c:v>7.1882400000000003E-3</c:v>
                </c:pt>
                <c:pt idx="1745">
                  <c:v>7.1898500000000002E-3</c:v>
                </c:pt>
                <c:pt idx="1746">
                  <c:v>7.1911800000000001E-3</c:v>
                </c:pt>
                <c:pt idx="1747">
                  <c:v>7.1911800000000001E-3</c:v>
                </c:pt>
                <c:pt idx="1748">
                  <c:v>7.1929999999999997E-3</c:v>
                </c:pt>
                <c:pt idx="1749">
                  <c:v>7.1948300000000001E-3</c:v>
                </c:pt>
                <c:pt idx="1750">
                  <c:v>7.19632E-3</c:v>
                </c:pt>
                <c:pt idx="1751">
                  <c:v>7.1978700000000003E-3</c:v>
                </c:pt>
                <c:pt idx="1752">
                  <c:v>7.1996999999999998E-3</c:v>
                </c:pt>
                <c:pt idx="1753">
                  <c:v>7.2017399999999999E-3</c:v>
                </c:pt>
                <c:pt idx="1754">
                  <c:v>7.2017399999999999E-3</c:v>
                </c:pt>
                <c:pt idx="1755">
                  <c:v>7.2027999999999997E-3</c:v>
                </c:pt>
                <c:pt idx="1756">
                  <c:v>7.2046799999999998E-3</c:v>
                </c:pt>
                <c:pt idx="1757">
                  <c:v>7.20639E-3</c:v>
                </c:pt>
                <c:pt idx="1758">
                  <c:v>7.2081100000000002E-3</c:v>
                </c:pt>
                <c:pt idx="1759">
                  <c:v>7.2094899999999998E-3</c:v>
                </c:pt>
                <c:pt idx="1760">
                  <c:v>7.2111500000000004E-3</c:v>
                </c:pt>
                <c:pt idx="1761">
                  <c:v>7.2111500000000004E-3</c:v>
                </c:pt>
                <c:pt idx="1762">
                  <c:v>7.2125899999999996E-3</c:v>
                </c:pt>
                <c:pt idx="1763">
                  <c:v>7.2145300000000002E-3</c:v>
                </c:pt>
                <c:pt idx="1764">
                  <c:v>7.2160200000000001E-3</c:v>
                </c:pt>
                <c:pt idx="1765">
                  <c:v>7.2176200000000001E-3</c:v>
                </c:pt>
                <c:pt idx="1766">
                  <c:v>7.2195100000000002E-3</c:v>
                </c:pt>
                <c:pt idx="1767">
                  <c:v>7.2195100000000002E-3</c:v>
                </c:pt>
                <c:pt idx="1768">
                  <c:v>7.2206099999999997E-3</c:v>
                </c:pt>
                <c:pt idx="1769">
                  <c:v>7.2224400000000001E-3</c:v>
                </c:pt>
                <c:pt idx="1770">
                  <c:v>7.2240400000000001E-3</c:v>
                </c:pt>
                <c:pt idx="1771">
                  <c:v>7.2254800000000003E-3</c:v>
                </c:pt>
                <c:pt idx="1772">
                  <c:v>7.2275799999999999E-3</c:v>
                </c:pt>
                <c:pt idx="1773">
                  <c:v>7.2290200000000001E-3</c:v>
                </c:pt>
                <c:pt idx="1774">
                  <c:v>7.2290200000000001E-3</c:v>
                </c:pt>
                <c:pt idx="1775">
                  <c:v>7.2301900000000001E-3</c:v>
                </c:pt>
                <c:pt idx="1776">
                  <c:v>7.2317900000000001E-3</c:v>
                </c:pt>
                <c:pt idx="1777">
                  <c:v>7.2334499999999998E-3</c:v>
                </c:pt>
                <c:pt idx="1778">
                  <c:v>7.2344999999999996E-3</c:v>
                </c:pt>
                <c:pt idx="1779">
                  <c:v>7.2366000000000002E-3</c:v>
                </c:pt>
                <c:pt idx="1780">
                  <c:v>7.2366000000000002E-3</c:v>
                </c:pt>
                <c:pt idx="1781">
                  <c:v>7.2380999999999999E-3</c:v>
                </c:pt>
                <c:pt idx="1782">
                  <c:v>7.2395899999999997E-3</c:v>
                </c:pt>
                <c:pt idx="1783">
                  <c:v>7.2414200000000001E-3</c:v>
                </c:pt>
                <c:pt idx="1784">
                  <c:v>7.2430799999999998E-3</c:v>
                </c:pt>
                <c:pt idx="1785">
                  <c:v>7.2444600000000003E-3</c:v>
                </c:pt>
                <c:pt idx="1786">
                  <c:v>7.2460099999999998E-3</c:v>
                </c:pt>
                <c:pt idx="1787">
                  <c:v>7.2460099999999998E-3</c:v>
                </c:pt>
                <c:pt idx="1788">
                  <c:v>7.2478400000000002E-3</c:v>
                </c:pt>
                <c:pt idx="1789">
                  <c:v>7.2484999999999997E-3</c:v>
                </c:pt>
                <c:pt idx="1790">
                  <c:v>7.2502199999999999E-3</c:v>
                </c:pt>
                <c:pt idx="1791">
                  <c:v>7.2514900000000002E-3</c:v>
                </c:pt>
                <c:pt idx="1792">
                  <c:v>7.2534299999999999E-3</c:v>
                </c:pt>
                <c:pt idx="1793">
                  <c:v>7.2534299999999999E-3</c:v>
                </c:pt>
                <c:pt idx="1794">
                  <c:v>7.25459E-3</c:v>
                </c:pt>
                <c:pt idx="1795">
                  <c:v>7.25619E-3</c:v>
                </c:pt>
                <c:pt idx="1796">
                  <c:v>7.25824E-3</c:v>
                </c:pt>
                <c:pt idx="1797">
                  <c:v>7.2593500000000004E-3</c:v>
                </c:pt>
                <c:pt idx="1798">
                  <c:v>7.2611200000000002E-3</c:v>
                </c:pt>
                <c:pt idx="1799">
                  <c:v>7.2627799999999999E-3</c:v>
                </c:pt>
                <c:pt idx="1800">
                  <c:v>7.2627799999999999E-3</c:v>
                </c:pt>
                <c:pt idx="1801">
                  <c:v>7.2641600000000004E-3</c:v>
                </c:pt>
                <c:pt idx="1802">
                  <c:v>7.2656500000000002E-3</c:v>
                </c:pt>
                <c:pt idx="1803">
                  <c:v>7.2673700000000004E-3</c:v>
                </c:pt>
                <c:pt idx="1804">
                  <c:v>7.2688600000000003E-3</c:v>
                </c:pt>
                <c:pt idx="1805">
                  <c:v>7.2706899999999998E-3</c:v>
                </c:pt>
                <c:pt idx="1806">
                  <c:v>7.2706899999999998E-3</c:v>
                </c:pt>
                <c:pt idx="1807">
                  <c:v>7.2718000000000001E-3</c:v>
                </c:pt>
                <c:pt idx="1808">
                  <c:v>7.2736199999999997E-3</c:v>
                </c:pt>
                <c:pt idx="1809">
                  <c:v>7.2751700000000001E-3</c:v>
                </c:pt>
                <c:pt idx="1810">
                  <c:v>7.2766699999999998E-3</c:v>
                </c:pt>
                <c:pt idx="1811">
                  <c:v>7.2781599999999997E-3</c:v>
                </c:pt>
                <c:pt idx="1812">
                  <c:v>7.27971E-3</c:v>
                </c:pt>
                <c:pt idx="1813">
                  <c:v>7.27971E-3</c:v>
                </c:pt>
                <c:pt idx="1814">
                  <c:v>7.28131E-3</c:v>
                </c:pt>
                <c:pt idx="1815">
                  <c:v>7.2828600000000004E-3</c:v>
                </c:pt>
                <c:pt idx="1816">
                  <c:v>7.2844099999999998E-3</c:v>
                </c:pt>
                <c:pt idx="1817">
                  <c:v>7.2859099999999996E-3</c:v>
                </c:pt>
                <c:pt idx="1818">
                  <c:v>7.2871200000000002E-3</c:v>
                </c:pt>
                <c:pt idx="1819">
                  <c:v>7.2871200000000002E-3</c:v>
                </c:pt>
                <c:pt idx="1820">
                  <c:v>7.2884500000000001E-3</c:v>
                </c:pt>
                <c:pt idx="1821">
                  <c:v>7.29066E-3</c:v>
                </c:pt>
                <c:pt idx="1822">
                  <c:v>7.2919400000000002E-3</c:v>
                </c:pt>
                <c:pt idx="1823">
                  <c:v>7.2931000000000003E-3</c:v>
                </c:pt>
                <c:pt idx="1824">
                  <c:v>7.2951999999999999E-3</c:v>
                </c:pt>
                <c:pt idx="1825">
                  <c:v>7.2965299999999999E-3</c:v>
                </c:pt>
                <c:pt idx="1826">
                  <c:v>7.2965299999999999E-3</c:v>
                </c:pt>
                <c:pt idx="1827">
                  <c:v>7.2978000000000001E-3</c:v>
                </c:pt>
                <c:pt idx="1828">
                  <c:v>7.29957E-3</c:v>
                </c:pt>
                <c:pt idx="1829">
                  <c:v>7.3010100000000001E-3</c:v>
                </c:pt>
                <c:pt idx="1830">
                  <c:v>7.3022800000000004E-3</c:v>
                </c:pt>
                <c:pt idx="1831">
                  <c:v>7.3037800000000002E-3</c:v>
                </c:pt>
                <c:pt idx="1832">
                  <c:v>7.3054399999999999E-3</c:v>
                </c:pt>
                <c:pt idx="1833">
                  <c:v>7.3054399999999999E-3</c:v>
                </c:pt>
                <c:pt idx="1834">
                  <c:v>7.3073799999999996E-3</c:v>
                </c:pt>
                <c:pt idx="1835">
                  <c:v>7.3085900000000002E-3</c:v>
                </c:pt>
                <c:pt idx="1836">
                  <c:v>7.3104199999999998E-3</c:v>
                </c:pt>
                <c:pt idx="1837">
                  <c:v>7.31125E-3</c:v>
                </c:pt>
                <c:pt idx="1838">
                  <c:v>7.3130199999999999E-3</c:v>
                </c:pt>
                <c:pt idx="1839">
                  <c:v>7.3130199999999999E-3</c:v>
                </c:pt>
                <c:pt idx="1840">
                  <c:v>7.3146799999999996E-3</c:v>
                </c:pt>
                <c:pt idx="1841">
                  <c:v>7.3161700000000003E-3</c:v>
                </c:pt>
                <c:pt idx="1842">
                  <c:v>7.3178899999999996E-3</c:v>
                </c:pt>
                <c:pt idx="1843">
                  <c:v>7.3188799999999998E-3</c:v>
                </c:pt>
                <c:pt idx="1844">
                  <c:v>7.3207100000000002E-3</c:v>
                </c:pt>
                <c:pt idx="1845">
                  <c:v>7.3218700000000003E-3</c:v>
                </c:pt>
                <c:pt idx="1846">
                  <c:v>7.3218700000000003E-3</c:v>
                </c:pt>
                <c:pt idx="1847">
                  <c:v>7.3233700000000001E-3</c:v>
                </c:pt>
                <c:pt idx="1848">
                  <c:v>7.3248599999999999E-3</c:v>
                </c:pt>
                <c:pt idx="1849">
                  <c:v>7.3264100000000002E-3</c:v>
                </c:pt>
                <c:pt idx="1850">
                  <c:v>7.3279E-3</c:v>
                </c:pt>
                <c:pt idx="1851">
                  <c:v>7.3293400000000002E-3</c:v>
                </c:pt>
                <c:pt idx="1852">
                  <c:v>7.3293400000000002E-3</c:v>
                </c:pt>
                <c:pt idx="1853">
                  <c:v>7.3309500000000001E-3</c:v>
                </c:pt>
                <c:pt idx="1854">
                  <c:v>7.3325500000000002E-3</c:v>
                </c:pt>
                <c:pt idx="1855">
                  <c:v>7.3338800000000001E-3</c:v>
                </c:pt>
                <c:pt idx="1856">
                  <c:v>7.33521E-3</c:v>
                </c:pt>
                <c:pt idx="1857">
                  <c:v>7.3366999999999998E-3</c:v>
                </c:pt>
                <c:pt idx="1858">
                  <c:v>7.3378599999999999E-3</c:v>
                </c:pt>
                <c:pt idx="1859">
                  <c:v>7.3378599999999999E-3</c:v>
                </c:pt>
                <c:pt idx="1860">
                  <c:v>7.3400200000000001E-3</c:v>
                </c:pt>
                <c:pt idx="1861">
                  <c:v>7.3411300000000004E-3</c:v>
                </c:pt>
                <c:pt idx="1862">
                  <c:v>7.3423999999999998E-3</c:v>
                </c:pt>
                <c:pt idx="1863">
                  <c:v>7.3439000000000004E-3</c:v>
                </c:pt>
                <c:pt idx="1864">
                  <c:v>7.3456099999999998E-3</c:v>
                </c:pt>
                <c:pt idx="1865">
                  <c:v>7.3456099999999998E-3</c:v>
                </c:pt>
                <c:pt idx="1866">
                  <c:v>7.3473799999999997E-3</c:v>
                </c:pt>
                <c:pt idx="1867">
                  <c:v>7.3483200000000002E-3</c:v>
                </c:pt>
                <c:pt idx="1868">
                  <c:v>7.3495399999999999E-3</c:v>
                </c:pt>
                <c:pt idx="1869">
                  <c:v>7.3513700000000003E-3</c:v>
                </c:pt>
                <c:pt idx="1870">
                  <c:v>7.3528600000000001E-3</c:v>
                </c:pt>
                <c:pt idx="1871">
                  <c:v>7.3544099999999996E-3</c:v>
                </c:pt>
                <c:pt idx="1872">
                  <c:v>7.3544099999999996E-3</c:v>
                </c:pt>
                <c:pt idx="1873">
                  <c:v>7.3555199999999999E-3</c:v>
                </c:pt>
                <c:pt idx="1874">
                  <c:v>7.3569000000000004E-3</c:v>
                </c:pt>
                <c:pt idx="1875">
                  <c:v>7.3584499999999999E-3</c:v>
                </c:pt>
                <c:pt idx="1876">
                  <c:v>7.3596699999999996E-3</c:v>
                </c:pt>
                <c:pt idx="1877">
                  <c:v>7.36149E-3</c:v>
                </c:pt>
                <c:pt idx="1878">
                  <c:v>7.36149E-3</c:v>
                </c:pt>
                <c:pt idx="1879">
                  <c:v>7.3631499999999997E-3</c:v>
                </c:pt>
                <c:pt idx="1880">
                  <c:v>7.3645899999999999E-3</c:v>
                </c:pt>
                <c:pt idx="1881">
                  <c:v>7.3658600000000001E-3</c:v>
                </c:pt>
                <c:pt idx="1882">
                  <c:v>7.3666900000000004E-3</c:v>
                </c:pt>
                <c:pt idx="1883">
                  <c:v>7.3687400000000004E-3</c:v>
                </c:pt>
                <c:pt idx="1884">
                  <c:v>7.37012E-3</c:v>
                </c:pt>
                <c:pt idx="1885">
                  <c:v>7.37012E-3</c:v>
                </c:pt>
                <c:pt idx="1886">
                  <c:v>7.3717299999999999E-3</c:v>
                </c:pt>
                <c:pt idx="1887">
                  <c:v>7.3729499999999996E-3</c:v>
                </c:pt>
                <c:pt idx="1888">
                  <c:v>7.3738900000000001E-3</c:v>
                </c:pt>
                <c:pt idx="1889">
                  <c:v>7.37566E-3</c:v>
                </c:pt>
                <c:pt idx="1890">
                  <c:v>7.3775400000000001E-3</c:v>
                </c:pt>
                <c:pt idx="1891">
                  <c:v>7.3775400000000001E-3</c:v>
                </c:pt>
                <c:pt idx="1892">
                  <c:v>7.3787000000000002E-3</c:v>
                </c:pt>
                <c:pt idx="1893">
                  <c:v>7.3800799999999998E-3</c:v>
                </c:pt>
                <c:pt idx="1894">
                  <c:v>7.3814700000000002E-3</c:v>
                </c:pt>
                <c:pt idx="1895">
                  <c:v>7.3833500000000003E-3</c:v>
                </c:pt>
                <c:pt idx="1896">
                  <c:v>7.3846199999999997E-3</c:v>
                </c:pt>
                <c:pt idx="1897">
                  <c:v>7.3857799999999998E-3</c:v>
                </c:pt>
                <c:pt idx="1898">
                  <c:v>7.3857799999999998E-3</c:v>
                </c:pt>
                <c:pt idx="1899">
                  <c:v>7.3872800000000004E-3</c:v>
                </c:pt>
                <c:pt idx="1900">
                  <c:v>7.3885499999999998E-3</c:v>
                </c:pt>
                <c:pt idx="1901">
                  <c:v>7.3897099999999999E-3</c:v>
                </c:pt>
                <c:pt idx="1902">
                  <c:v>7.3917000000000002E-3</c:v>
                </c:pt>
                <c:pt idx="1903">
                  <c:v>7.3929800000000004E-3</c:v>
                </c:pt>
                <c:pt idx="1904">
                  <c:v>7.3929800000000004E-3</c:v>
                </c:pt>
                <c:pt idx="1905">
                  <c:v>7.3944700000000002E-3</c:v>
                </c:pt>
                <c:pt idx="1906">
                  <c:v>7.3956899999999999E-3</c:v>
                </c:pt>
                <c:pt idx="1907">
                  <c:v>7.3970199999999998E-3</c:v>
                </c:pt>
                <c:pt idx="1908">
                  <c:v>7.3982900000000001E-3</c:v>
                </c:pt>
                <c:pt idx="1909">
                  <c:v>7.3992299999999997E-3</c:v>
                </c:pt>
                <c:pt idx="1910">
                  <c:v>7.4011099999999998E-3</c:v>
                </c:pt>
                <c:pt idx="1911">
                  <c:v>7.4011099999999998E-3</c:v>
                </c:pt>
                <c:pt idx="1912">
                  <c:v>7.4029400000000002E-3</c:v>
                </c:pt>
                <c:pt idx="1913">
                  <c:v>7.4035999999999998E-3</c:v>
                </c:pt>
                <c:pt idx="1914">
                  <c:v>7.40532E-3</c:v>
                </c:pt>
                <c:pt idx="1915">
                  <c:v>7.4063100000000002E-3</c:v>
                </c:pt>
                <c:pt idx="1916">
                  <c:v>7.4075800000000004E-3</c:v>
                </c:pt>
                <c:pt idx="1917">
                  <c:v>7.4075800000000004E-3</c:v>
                </c:pt>
                <c:pt idx="1918">
                  <c:v>7.4095799999999998E-3</c:v>
                </c:pt>
                <c:pt idx="1919">
                  <c:v>7.4107399999999999E-3</c:v>
                </c:pt>
                <c:pt idx="1920">
                  <c:v>7.4116800000000004E-3</c:v>
                </c:pt>
                <c:pt idx="1921">
                  <c:v>7.4136699999999998E-3</c:v>
                </c:pt>
                <c:pt idx="1922">
                  <c:v>7.4145599999999997E-3</c:v>
                </c:pt>
                <c:pt idx="1923">
                  <c:v>7.4163800000000002E-3</c:v>
                </c:pt>
                <c:pt idx="1924">
                  <c:v>7.4163800000000002E-3</c:v>
                </c:pt>
                <c:pt idx="1925">
                  <c:v>7.4175400000000002E-3</c:v>
                </c:pt>
                <c:pt idx="1926">
                  <c:v>7.4187599999999999E-3</c:v>
                </c:pt>
                <c:pt idx="1927">
                  <c:v>7.4198700000000003E-3</c:v>
                </c:pt>
                <c:pt idx="1928">
                  <c:v>7.4207500000000003E-3</c:v>
                </c:pt>
                <c:pt idx="1929">
                  <c:v>7.4225799999999998E-3</c:v>
                </c:pt>
                <c:pt idx="1930">
                  <c:v>7.4235799999999999E-3</c:v>
                </c:pt>
                <c:pt idx="1931">
                  <c:v>7.4235799999999999E-3</c:v>
                </c:pt>
                <c:pt idx="1932">
                  <c:v>7.4257300000000002E-3</c:v>
                </c:pt>
                <c:pt idx="1933">
                  <c:v>7.4260100000000002E-3</c:v>
                </c:pt>
                <c:pt idx="1934">
                  <c:v>7.4287800000000003E-3</c:v>
                </c:pt>
                <c:pt idx="1935">
                  <c:v>7.4294399999999998E-3</c:v>
                </c:pt>
                <c:pt idx="1936">
                  <c:v>7.4301599999999999E-3</c:v>
                </c:pt>
                <c:pt idx="1937">
                  <c:v>7.4301599999999999E-3</c:v>
                </c:pt>
                <c:pt idx="1938">
                  <c:v>7.4319900000000003E-3</c:v>
                </c:pt>
                <c:pt idx="1939">
                  <c:v>7.4332599999999997E-3</c:v>
                </c:pt>
                <c:pt idx="1940">
                  <c:v>7.4344199999999997E-3</c:v>
                </c:pt>
                <c:pt idx="1941">
                  <c:v>7.4360299999999997E-3</c:v>
                </c:pt>
                <c:pt idx="1942">
                  <c:v>7.4373E-3</c:v>
                </c:pt>
                <c:pt idx="1943">
                  <c:v>7.4386299999999999E-3</c:v>
                </c:pt>
                <c:pt idx="1944">
                  <c:v>7.4386299999999999E-3</c:v>
                </c:pt>
                <c:pt idx="1945">
                  <c:v>7.4399499999999999E-3</c:v>
                </c:pt>
                <c:pt idx="1946">
                  <c:v>7.4410099999999996E-3</c:v>
                </c:pt>
                <c:pt idx="1947">
                  <c:v>7.44211E-3</c:v>
                </c:pt>
                <c:pt idx="1948">
                  <c:v>7.4436600000000004E-3</c:v>
                </c:pt>
                <c:pt idx="1949">
                  <c:v>7.4446599999999996E-3</c:v>
                </c:pt>
                <c:pt idx="1950">
                  <c:v>7.4446599999999996E-3</c:v>
                </c:pt>
                <c:pt idx="1951">
                  <c:v>7.4458199999999997E-3</c:v>
                </c:pt>
                <c:pt idx="1952">
                  <c:v>7.44693E-3</c:v>
                </c:pt>
                <c:pt idx="1953">
                  <c:v>7.4484199999999999E-3</c:v>
                </c:pt>
                <c:pt idx="1954">
                  <c:v>7.4497499999999998E-3</c:v>
                </c:pt>
                <c:pt idx="1955">
                  <c:v>7.4509099999999998E-3</c:v>
                </c:pt>
                <c:pt idx="1956">
                  <c:v>7.4527899999999999E-3</c:v>
                </c:pt>
                <c:pt idx="1957">
                  <c:v>7.4527899999999999E-3</c:v>
                </c:pt>
                <c:pt idx="1958">
                  <c:v>7.4538399999999998E-3</c:v>
                </c:pt>
                <c:pt idx="1959">
                  <c:v>7.4550600000000003E-3</c:v>
                </c:pt>
                <c:pt idx="1960">
                  <c:v>7.4569399999999996E-3</c:v>
                </c:pt>
                <c:pt idx="1961">
                  <c:v>7.4586000000000001E-3</c:v>
                </c:pt>
                <c:pt idx="1962">
                  <c:v>7.4602599999999998E-3</c:v>
                </c:pt>
                <c:pt idx="1963">
                  <c:v>7.4602599999999998E-3</c:v>
                </c:pt>
                <c:pt idx="1964">
                  <c:v>7.4613700000000002E-3</c:v>
                </c:pt>
                <c:pt idx="1965">
                  <c:v>7.4629199999999996E-3</c:v>
                </c:pt>
                <c:pt idx="1966">
                  <c:v>7.4634699999999998E-3</c:v>
                </c:pt>
                <c:pt idx="1967">
                  <c:v>7.4645800000000002E-3</c:v>
                </c:pt>
                <c:pt idx="1968">
                  <c:v>7.4654099999999996E-3</c:v>
                </c:pt>
                <c:pt idx="1969">
                  <c:v>7.4668499999999997E-3</c:v>
                </c:pt>
                <c:pt idx="1970">
                  <c:v>7.4668499999999997E-3</c:v>
                </c:pt>
                <c:pt idx="1971">
                  <c:v>7.4681699999999997E-3</c:v>
                </c:pt>
                <c:pt idx="1972">
                  <c:v>7.4696099999999998E-3</c:v>
                </c:pt>
                <c:pt idx="1973">
                  <c:v>7.47089E-3</c:v>
                </c:pt>
                <c:pt idx="1974">
                  <c:v>7.47221E-3</c:v>
                </c:pt>
                <c:pt idx="1975">
                  <c:v>7.4732100000000001E-3</c:v>
                </c:pt>
                <c:pt idx="1976">
                  <c:v>7.4732100000000001E-3</c:v>
                </c:pt>
                <c:pt idx="1977">
                  <c:v>7.4746999999999999E-3</c:v>
                </c:pt>
                <c:pt idx="1978">
                  <c:v>7.4759800000000001E-3</c:v>
                </c:pt>
                <c:pt idx="1979">
                  <c:v>7.47747E-3</c:v>
                </c:pt>
                <c:pt idx="1980">
                  <c:v>7.4784700000000001E-3</c:v>
                </c:pt>
                <c:pt idx="1981">
                  <c:v>7.4798499999999997E-3</c:v>
                </c:pt>
                <c:pt idx="1982">
                  <c:v>7.48112E-3</c:v>
                </c:pt>
                <c:pt idx="1983">
                  <c:v>7.48112E-3</c:v>
                </c:pt>
                <c:pt idx="1984">
                  <c:v>7.4823900000000002E-3</c:v>
                </c:pt>
                <c:pt idx="1985">
                  <c:v>7.4840000000000002E-3</c:v>
                </c:pt>
                <c:pt idx="1986">
                  <c:v>7.4849399999999998E-3</c:v>
                </c:pt>
                <c:pt idx="1987">
                  <c:v>7.4861600000000004E-3</c:v>
                </c:pt>
                <c:pt idx="1988">
                  <c:v>7.4875999999999996E-3</c:v>
                </c:pt>
                <c:pt idx="1989">
                  <c:v>7.4884799999999996E-3</c:v>
                </c:pt>
                <c:pt idx="1990">
                  <c:v>7.4884799999999996E-3</c:v>
                </c:pt>
                <c:pt idx="1991">
                  <c:v>7.4896399999999997E-3</c:v>
                </c:pt>
                <c:pt idx="1992">
                  <c:v>7.4912499999999996E-3</c:v>
                </c:pt>
                <c:pt idx="1993">
                  <c:v>7.4926899999999998E-3</c:v>
                </c:pt>
                <c:pt idx="1994">
                  <c:v>7.4940099999999997E-3</c:v>
                </c:pt>
                <c:pt idx="1995">
                  <c:v>7.4950099999999999E-3</c:v>
                </c:pt>
                <c:pt idx="1996">
                  <c:v>7.4950099999999999E-3</c:v>
                </c:pt>
                <c:pt idx="1997">
                  <c:v>7.4964999999999997E-3</c:v>
                </c:pt>
                <c:pt idx="1998">
                  <c:v>7.49761E-3</c:v>
                </c:pt>
                <c:pt idx="1999">
                  <c:v>7.4986599999999999E-3</c:v>
                </c:pt>
                <c:pt idx="2000">
                  <c:v>7.5003200000000004E-3</c:v>
                </c:pt>
                <c:pt idx="2001">
                  <c:v>7.5013199999999997E-3</c:v>
                </c:pt>
                <c:pt idx="2002">
                  <c:v>7.5024799999999997E-3</c:v>
                </c:pt>
                <c:pt idx="2003">
                  <c:v>7.5024799999999997E-3</c:v>
                </c:pt>
                <c:pt idx="2004">
                  <c:v>7.5040300000000001E-3</c:v>
                </c:pt>
                <c:pt idx="2005">
                  <c:v>7.5055800000000004E-3</c:v>
                </c:pt>
                <c:pt idx="2006">
                  <c:v>7.5064099999999998E-3</c:v>
                </c:pt>
                <c:pt idx="2007">
                  <c:v>7.5077900000000003E-3</c:v>
                </c:pt>
                <c:pt idx="2008">
                  <c:v>7.5085100000000004E-3</c:v>
                </c:pt>
                <c:pt idx="2009">
                  <c:v>7.5085100000000004E-3</c:v>
                </c:pt>
                <c:pt idx="2010">
                  <c:v>7.5101200000000003E-3</c:v>
                </c:pt>
                <c:pt idx="2011">
                  <c:v>7.5113300000000001E-3</c:v>
                </c:pt>
                <c:pt idx="2012">
                  <c:v>7.5128299999999999E-3</c:v>
                </c:pt>
                <c:pt idx="2013">
                  <c:v>7.5139899999999999E-3</c:v>
                </c:pt>
                <c:pt idx="2014">
                  <c:v>7.5152600000000002E-3</c:v>
                </c:pt>
                <c:pt idx="2015">
                  <c:v>7.5168099999999996E-3</c:v>
                </c:pt>
                <c:pt idx="2016">
                  <c:v>7.5168099999999996E-3</c:v>
                </c:pt>
                <c:pt idx="2017">
                  <c:v>7.5175900000000002E-3</c:v>
                </c:pt>
                <c:pt idx="2018">
                  <c:v>7.5188599999999996E-3</c:v>
                </c:pt>
                <c:pt idx="2019">
                  <c:v>7.5200199999999997E-3</c:v>
                </c:pt>
                <c:pt idx="2020">
                  <c:v>7.5214000000000001E-3</c:v>
                </c:pt>
                <c:pt idx="2021">
                  <c:v>7.5226800000000003E-3</c:v>
                </c:pt>
                <c:pt idx="2022">
                  <c:v>7.5226800000000003E-3</c:v>
                </c:pt>
                <c:pt idx="2023">
                  <c:v>7.5238900000000001E-3</c:v>
                </c:pt>
                <c:pt idx="2024">
                  <c:v>7.5249499999999999E-3</c:v>
                </c:pt>
                <c:pt idx="2025">
                  <c:v>7.5259400000000001E-3</c:v>
                </c:pt>
                <c:pt idx="2026">
                  <c:v>7.52755E-3</c:v>
                </c:pt>
                <c:pt idx="2027">
                  <c:v>7.52887E-3</c:v>
                </c:pt>
                <c:pt idx="2028">
                  <c:v>7.5301999999999999E-3</c:v>
                </c:pt>
                <c:pt idx="2029">
                  <c:v>7.5301999999999999E-3</c:v>
                </c:pt>
                <c:pt idx="2030">
                  <c:v>7.5305299999999997E-3</c:v>
                </c:pt>
                <c:pt idx="2031">
                  <c:v>7.53253E-3</c:v>
                </c:pt>
                <c:pt idx="2032">
                  <c:v>7.5336300000000004E-3</c:v>
                </c:pt>
                <c:pt idx="2033">
                  <c:v>7.5346800000000002E-3</c:v>
                </c:pt>
                <c:pt idx="2034">
                  <c:v>7.5361200000000003E-3</c:v>
                </c:pt>
                <c:pt idx="2035">
                  <c:v>7.5361200000000003E-3</c:v>
                </c:pt>
                <c:pt idx="2036">
                  <c:v>7.5373999999999997E-3</c:v>
                </c:pt>
                <c:pt idx="2037">
                  <c:v>7.5383400000000001E-3</c:v>
                </c:pt>
                <c:pt idx="2038">
                  <c:v>7.5402200000000003E-3</c:v>
                </c:pt>
                <c:pt idx="2039">
                  <c:v>7.5411000000000002E-3</c:v>
                </c:pt>
                <c:pt idx="2040">
                  <c:v>7.5421500000000001E-3</c:v>
                </c:pt>
                <c:pt idx="2041">
                  <c:v>7.5430999999999996E-3</c:v>
                </c:pt>
                <c:pt idx="2042">
                  <c:v>7.5430999999999996E-3</c:v>
                </c:pt>
                <c:pt idx="2043">
                  <c:v>7.5442E-3</c:v>
                </c:pt>
                <c:pt idx="2044">
                  <c:v>7.54581E-3</c:v>
                </c:pt>
                <c:pt idx="2045">
                  <c:v>7.5475200000000003E-3</c:v>
                </c:pt>
                <c:pt idx="2046">
                  <c:v>7.5486299999999997E-3</c:v>
                </c:pt>
                <c:pt idx="2047">
                  <c:v>7.5497400000000001E-3</c:v>
                </c:pt>
                <c:pt idx="2048">
                  <c:v>7.5503999999999996E-3</c:v>
                </c:pt>
                <c:pt idx="2049">
                  <c:v>7.5503999999999996E-3</c:v>
                </c:pt>
                <c:pt idx="2050">
                  <c:v>7.5520600000000002E-3</c:v>
                </c:pt>
                <c:pt idx="2051">
                  <c:v>7.5533299999999996E-3</c:v>
                </c:pt>
                <c:pt idx="2052">
                  <c:v>7.5542200000000004E-3</c:v>
                </c:pt>
                <c:pt idx="2053">
                  <c:v>7.5551000000000004E-3</c:v>
                </c:pt>
                <c:pt idx="2054">
                  <c:v>7.5563799999999997E-3</c:v>
                </c:pt>
                <c:pt idx="2055">
                  <c:v>7.5563799999999997E-3</c:v>
                </c:pt>
                <c:pt idx="2056">
                  <c:v>7.5574800000000001E-3</c:v>
                </c:pt>
                <c:pt idx="2057">
                  <c:v>7.55881E-3</c:v>
                </c:pt>
                <c:pt idx="2058">
                  <c:v>7.5601399999999999E-3</c:v>
                </c:pt>
                <c:pt idx="2059">
                  <c:v>7.5610199999999999E-3</c:v>
                </c:pt>
                <c:pt idx="2060">
                  <c:v>7.5625700000000002E-3</c:v>
                </c:pt>
                <c:pt idx="2061">
                  <c:v>7.5637300000000003E-3</c:v>
                </c:pt>
                <c:pt idx="2062">
                  <c:v>7.5637300000000003E-3</c:v>
                </c:pt>
                <c:pt idx="2063">
                  <c:v>7.5648399999999998E-3</c:v>
                </c:pt>
                <c:pt idx="2064">
                  <c:v>7.5659500000000001E-3</c:v>
                </c:pt>
                <c:pt idx="2065">
                  <c:v>7.5671100000000002E-3</c:v>
                </c:pt>
                <c:pt idx="2066">
                  <c:v>7.5683299999999998E-3</c:v>
                </c:pt>
                <c:pt idx="2067">
                  <c:v>7.5696000000000001E-3</c:v>
                </c:pt>
                <c:pt idx="2068">
                  <c:v>7.5696000000000001E-3</c:v>
                </c:pt>
                <c:pt idx="2069">
                  <c:v>7.5705399999999997E-3</c:v>
                </c:pt>
                <c:pt idx="2070">
                  <c:v>7.5715399999999999E-3</c:v>
                </c:pt>
                <c:pt idx="2071">
                  <c:v>7.5726400000000003E-3</c:v>
                </c:pt>
                <c:pt idx="2072">
                  <c:v>7.5738100000000003E-3</c:v>
                </c:pt>
                <c:pt idx="2073">
                  <c:v>7.57502E-3</c:v>
                </c:pt>
                <c:pt idx="2074">
                  <c:v>7.5761800000000001E-3</c:v>
                </c:pt>
                <c:pt idx="2075">
                  <c:v>7.5761800000000001E-3</c:v>
                </c:pt>
                <c:pt idx="2076">
                  <c:v>7.5773999999999998E-3</c:v>
                </c:pt>
                <c:pt idx="2077">
                  <c:v>7.5787299999999997E-3</c:v>
                </c:pt>
                <c:pt idx="2078">
                  <c:v>7.5799999999999999E-3</c:v>
                </c:pt>
                <c:pt idx="2079">
                  <c:v>7.5810499999999998E-3</c:v>
                </c:pt>
                <c:pt idx="2080">
                  <c:v>7.5824400000000002E-3</c:v>
                </c:pt>
                <c:pt idx="2081">
                  <c:v>7.5824400000000002E-3</c:v>
                </c:pt>
                <c:pt idx="2082">
                  <c:v>7.5844299999999996E-3</c:v>
                </c:pt>
                <c:pt idx="2083">
                  <c:v>7.5846000000000004E-3</c:v>
                </c:pt>
                <c:pt idx="2084">
                  <c:v>7.5864799999999996E-3</c:v>
                </c:pt>
                <c:pt idx="2085">
                  <c:v>7.5877999999999996E-3</c:v>
                </c:pt>
                <c:pt idx="2086">
                  <c:v>7.5893000000000002E-3</c:v>
                </c:pt>
                <c:pt idx="2087">
                  <c:v>7.5899599999999998E-3</c:v>
                </c:pt>
                <c:pt idx="2088">
                  <c:v>7.5899599999999998E-3</c:v>
                </c:pt>
                <c:pt idx="2089">
                  <c:v>7.5905199999999999E-3</c:v>
                </c:pt>
                <c:pt idx="2090">
                  <c:v>7.5919000000000004E-3</c:v>
                </c:pt>
                <c:pt idx="2091">
                  <c:v>7.59328E-3</c:v>
                </c:pt>
                <c:pt idx="2092">
                  <c:v>7.5937799999999996E-3</c:v>
                </c:pt>
                <c:pt idx="2093">
                  <c:v>7.59489E-3</c:v>
                </c:pt>
                <c:pt idx="2094">
                  <c:v>7.59489E-3</c:v>
                </c:pt>
                <c:pt idx="2095">
                  <c:v>7.5959900000000004E-3</c:v>
                </c:pt>
                <c:pt idx="2096">
                  <c:v>7.5970999999999999E-3</c:v>
                </c:pt>
                <c:pt idx="2097">
                  <c:v>7.5981E-3</c:v>
                </c:pt>
                <c:pt idx="2098">
                  <c:v>7.5990399999999996E-3</c:v>
                </c:pt>
                <c:pt idx="2099">
                  <c:v>7.6004799999999997E-3</c:v>
                </c:pt>
                <c:pt idx="2100">
                  <c:v>7.6012500000000004E-3</c:v>
                </c:pt>
                <c:pt idx="2101">
                  <c:v>7.6012500000000004E-3</c:v>
                </c:pt>
                <c:pt idx="2102">
                  <c:v>7.6028600000000003E-3</c:v>
                </c:pt>
                <c:pt idx="2103">
                  <c:v>7.6038499999999997E-3</c:v>
                </c:pt>
                <c:pt idx="2104">
                  <c:v>7.6047900000000002E-3</c:v>
                </c:pt>
                <c:pt idx="2105">
                  <c:v>7.6061799999999997E-3</c:v>
                </c:pt>
                <c:pt idx="2106">
                  <c:v>7.60701E-3</c:v>
                </c:pt>
                <c:pt idx="2107">
                  <c:v>7.6084400000000002E-3</c:v>
                </c:pt>
                <c:pt idx="2108">
                  <c:v>7.6084400000000002E-3</c:v>
                </c:pt>
                <c:pt idx="2109">
                  <c:v>7.6095499999999996E-3</c:v>
                </c:pt>
                <c:pt idx="2110">
                  <c:v>7.6104900000000001E-3</c:v>
                </c:pt>
                <c:pt idx="2111">
                  <c:v>7.6121499999999998E-3</c:v>
                </c:pt>
                <c:pt idx="2112">
                  <c:v>7.6130900000000003E-3</c:v>
                </c:pt>
                <c:pt idx="2113">
                  <c:v>7.6141999999999998E-3</c:v>
                </c:pt>
                <c:pt idx="2114">
                  <c:v>7.6141999999999998E-3</c:v>
                </c:pt>
                <c:pt idx="2115">
                  <c:v>7.6152499999999996E-3</c:v>
                </c:pt>
                <c:pt idx="2116">
                  <c:v>7.6159699999999997E-3</c:v>
                </c:pt>
                <c:pt idx="2117">
                  <c:v>7.6177399999999996E-3</c:v>
                </c:pt>
                <c:pt idx="2118">
                  <c:v>7.6184E-3</c:v>
                </c:pt>
                <c:pt idx="2119">
                  <c:v>7.6194599999999998E-3</c:v>
                </c:pt>
                <c:pt idx="2120">
                  <c:v>7.6206700000000004E-3</c:v>
                </c:pt>
                <c:pt idx="2121">
                  <c:v>7.6206700000000004E-3</c:v>
                </c:pt>
                <c:pt idx="2122">
                  <c:v>7.6217799999999999E-3</c:v>
                </c:pt>
                <c:pt idx="2123">
                  <c:v>7.6229999999999996E-3</c:v>
                </c:pt>
                <c:pt idx="2124">
                  <c:v>7.6239899999999998E-3</c:v>
                </c:pt>
                <c:pt idx="2125">
                  <c:v>7.6254299999999999E-3</c:v>
                </c:pt>
                <c:pt idx="2126">
                  <c:v>7.6265400000000002E-3</c:v>
                </c:pt>
                <c:pt idx="2127">
                  <c:v>7.6265400000000002E-3</c:v>
                </c:pt>
                <c:pt idx="2128">
                  <c:v>7.6274799999999999E-3</c:v>
                </c:pt>
                <c:pt idx="2129">
                  <c:v>7.6289699999999997E-3</c:v>
                </c:pt>
                <c:pt idx="2130">
                  <c:v>7.6299100000000002E-3</c:v>
                </c:pt>
                <c:pt idx="2131">
                  <c:v>7.6308499999999998E-3</c:v>
                </c:pt>
                <c:pt idx="2132">
                  <c:v>7.6319100000000004E-3</c:v>
                </c:pt>
                <c:pt idx="2133">
                  <c:v>7.63301E-3</c:v>
                </c:pt>
                <c:pt idx="2134">
                  <c:v>7.63301E-3</c:v>
                </c:pt>
                <c:pt idx="2135">
                  <c:v>7.6340100000000001E-3</c:v>
                </c:pt>
                <c:pt idx="2136">
                  <c:v>7.6352299999999998E-3</c:v>
                </c:pt>
                <c:pt idx="2137">
                  <c:v>7.6363300000000002E-3</c:v>
                </c:pt>
                <c:pt idx="2138">
                  <c:v>7.63694E-3</c:v>
                </c:pt>
                <c:pt idx="2139">
                  <c:v>7.6384299999999999E-3</c:v>
                </c:pt>
                <c:pt idx="2140">
                  <c:v>7.6384299999999999E-3</c:v>
                </c:pt>
                <c:pt idx="2141">
                  <c:v>7.6395999999999999E-3</c:v>
                </c:pt>
                <c:pt idx="2142">
                  <c:v>7.6405400000000004E-3</c:v>
                </c:pt>
                <c:pt idx="2143">
                  <c:v>7.6418700000000003E-3</c:v>
                </c:pt>
                <c:pt idx="2144">
                  <c:v>7.6426999999999997E-3</c:v>
                </c:pt>
                <c:pt idx="2145">
                  <c:v>7.6439100000000003E-3</c:v>
                </c:pt>
                <c:pt idx="2146">
                  <c:v>7.6450700000000003E-3</c:v>
                </c:pt>
                <c:pt idx="2147">
                  <c:v>7.6450700000000003E-3</c:v>
                </c:pt>
                <c:pt idx="2148">
                  <c:v>7.6466199999999998E-3</c:v>
                </c:pt>
                <c:pt idx="2149">
                  <c:v>7.6474000000000004E-3</c:v>
                </c:pt>
                <c:pt idx="2150">
                  <c:v>7.6482800000000004E-3</c:v>
                </c:pt>
                <c:pt idx="2151">
                  <c:v>7.6497199999999996E-3</c:v>
                </c:pt>
                <c:pt idx="2152">
                  <c:v>7.6505499999999999E-3</c:v>
                </c:pt>
                <c:pt idx="2153">
                  <c:v>7.6505499999999999E-3</c:v>
                </c:pt>
                <c:pt idx="2154">
                  <c:v>7.6519400000000003E-3</c:v>
                </c:pt>
                <c:pt idx="2155">
                  <c:v>7.6531000000000004E-3</c:v>
                </c:pt>
                <c:pt idx="2156">
                  <c:v>7.6539800000000003E-3</c:v>
                </c:pt>
                <c:pt idx="2157">
                  <c:v>7.6551500000000003E-3</c:v>
                </c:pt>
                <c:pt idx="2158">
                  <c:v>7.6563600000000001E-3</c:v>
                </c:pt>
                <c:pt idx="2159">
                  <c:v>7.6570800000000001E-3</c:v>
                </c:pt>
                <c:pt idx="2160">
                  <c:v>7.6570800000000001E-3</c:v>
                </c:pt>
                <c:pt idx="2161">
                  <c:v>7.6586299999999996E-3</c:v>
                </c:pt>
                <c:pt idx="2162">
                  <c:v>7.6606199999999999E-3</c:v>
                </c:pt>
                <c:pt idx="2163">
                  <c:v>7.6607899999999998E-3</c:v>
                </c:pt>
                <c:pt idx="2164">
                  <c:v>7.6617300000000003E-3</c:v>
                </c:pt>
                <c:pt idx="2165">
                  <c:v>7.6627300000000004E-3</c:v>
                </c:pt>
                <c:pt idx="2166">
                  <c:v>7.6636100000000004E-3</c:v>
                </c:pt>
                <c:pt idx="2167">
                  <c:v>7.6636100000000004E-3</c:v>
                </c:pt>
                <c:pt idx="2168">
                  <c:v>7.6647699999999996E-3</c:v>
                </c:pt>
                <c:pt idx="2169">
                  <c:v>7.6659400000000004E-3</c:v>
                </c:pt>
                <c:pt idx="2170">
                  <c:v>7.6669900000000003E-3</c:v>
                </c:pt>
                <c:pt idx="2171">
                  <c:v>7.6680899999999998E-3</c:v>
                </c:pt>
                <c:pt idx="2172">
                  <c:v>7.6691399999999996E-3</c:v>
                </c:pt>
                <c:pt idx="2173">
                  <c:v>7.6691399999999996E-3</c:v>
                </c:pt>
                <c:pt idx="2174">
                  <c:v>7.6702000000000003E-3</c:v>
                </c:pt>
                <c:pt idx="2175">
                  <c:v>7.6711399999999999E-3</c:v>
                </c:pt>
                <c:pt idx="2176">
                  <c:v>7.6722400000000003E-3</c:v>
                </c:pt>
                <c:pt idx="2177">
                  <c:v>7.67346E-3</c:v>
                </c:pt>
                <c:pt idx="2178">
                  <c:v>7.6744600000000001E-3</c:v>
                </c:pt>
                <c:pt idx="2179">
                  <c:v>7.6753999999999998E-3</c:v>
                </c:pt>
                <c:pt idx="2180">
                  <c:v>7.6753999999999998E-3</c:v>
                </c:pt>
                <c:pt idx="2181">
                  <c:v>7.6771699999999997E-3</c:v>
                </c:pt>
                <c:pt idx="2182">
                  <c:v>7.6782700000000001E-3</c:v>
                </c:pt>
                <c:pt idx="2183">
                  <c:v>7.6787699999999997E-3</c:v>
                </c:pt>
                <c:pt idx="2184">
                  <c:v>7.6798200000000004E-3</c:v>
                </c:pt>
                <c:pt idx="2185">
                  <c:v>7.6807100000000003E-3</c:v>
                </c:pt>
                <c:pt idx="2186">
                  <c:v>7.6807100000000003E-3</c:v>
                </c:pt>
                <c:pt idx="2187">
                  <c:v>7.6817600000000002E-3</c:v>
                </c:pt>
                <c:pt idx="2188">
                  <c:v>7.6825900000000004E-3</c:v>
                </c:pt>
                <c:pt idx="2189">
                  <c:v>7.6838100000000001E-3</c:v>
                </c:pt>
                <c:pt idx="2190">
                  <c:v>7.6849700000000002E-3</c:v>
                </c:pt>
                <c:pt idx="2191">
                  <c:v>7.6859700000000003E-3</c:v>
                </c:pt>
                <c:pt idx="2192">
                  <c:v>7.6866900000000004E-3</c:v>
                </c:pt>
                <c:pt idx="2193">
                  <c:v>7.6866900000000004E-3</c:v>
                </c:pt>
                <c:pt idx="2194">
                  <c:v>7.6883999999999997E-3</c:v>
                </c:pt>
                <c:pt idx="2195">
                  <c:v>7.6891800000000003E-3</c:v>
                </c:pt>
                <c:pt idx="2196">
                  <c:v>7.6902799999999999E-3</c:v>
                </c:pt>
                <c:pt idx="2197">
                  <c:v>7.6911100000000001E-3</c:v>
                </c:pt>
                <c:pt idx="2198">
                  <c:v>7.6921100000000003E-3</c:v>
                </c:pt>
                <c:pt idx="2199">
                  <c:v>7.6921100000000003E-3</c:v>
                </c:pt>
                <c:pt idx="2200">
                  <c:v>7.6930999999999996E-3</c:v>
                </c:pt>
                <c:pt idx="2201">
                  <c:v>7.6943200000000002E-3</c:v>
                </c:pt>
                <c:pt idx="2202">
                  <c:v>7.6953200000000003E-3</c:v>
                </c:pt>
                <c:pt idx="2203">
                  <c:v>7.6962599999999999E-3</c:v>
                </c:pt>
                <c:pt idx="2204">
                  <c:v>7.6973099999999997E-3</c:v>
                </c:pt>
                <c:pt idx="2205">
                  <c:v>7.6980299999999998E-3</c:v>
                </c:pt>
                <c:pt idx="2206">
                  <c:v>7.6980299999999998E-3</c:v>
                </c:pt>
                <c:pt idx="2207">
                  <c:v>7.6993599999999997E-3</c:v>
                </c:pt>
                <c:pt idx="2208">
                  <c:v>7.70151E-3</c:v>
                </c:pt>
                <c:pt idx="2209">
                  <c:v>7.7019599999999999E-3</c:v>
                </c:pt>
                <c:pt idx="2210">
                  <c:v>7.7031199999999999E-3</c:v>
                </c:pt>
                <c:pt idx="2211">
                  <c:v>7.7036700000000001E-3</c:v>
                </c:pt>
                <c:pt idx="2212">
                  <c:v>7.7046700000000003E-3</c:v>
                </c:pt>
                <c:pt idx="2213">
                  <c:v>7.7046700000000003E-3</c:v>
                </c:pt>
                <c:pt idx="2214">
                  <c:v>7.7056599999999996E-3</c:v>
                </c:pt>
                <c:pt idx="2215">
                  <c:v>7.7065500000000004E-3</c:v>
                </c:pt>
                <c:pt idx="2216">
                  <c:v>7.7076599999999999E-3</c:v>
                </c:pt>
                <c:pt idx="2217">
                  <c:v>7.7085399999999998E-3</c:v>
                </c:pt>
                <c:pt idx="2218">
                  <c:v>7.7094299999999998E-3</c:v>
                </c:pt>
                <c:pt idx="2219">
                  <c:v>7.7094299999999998E-3</c:v>
                </c:pt>
                <c:pt idx="2220">
                  <c:v>7.7104799999999996E-3</c:v>
                </c:pt>
                <c:pt idx="2221">
                  <c:v>7.7114200000000001E-3</c:v>
                </c:pt>
                <c:pt idx="2222">
                  <c:v>7.7123599999999997E-3</c:v>
                </c:pt>
                <c:pt idx="2223">
                  <c:v>7.7137400000000002E-3</c:v>
                </c:pt>
                <c:pt idx="2224">
                  <c:v>7.7146300000000001E-3</c:v>
                </c:pt>
                <c:pt idx="2225">
                  <c:v>7.7155100000000001E-3</c:v>
                </c:pt>
                <c:pt idx="2226">
                  <c:v>7.7155100000000001E-3</c:v>
                </c:pt>
                <c:pt idx="2227">
                  <c:v>7.7167299999999998E-3</c:v>
                </c:pt>
                <c:pt idx="2228">
                  <c:v>7.7177799999999996E-3</c:v>
                </c:pt>
                <c:pt idx="2229">
                  <c:v>7.71889E-3</c:v>
                </c:pt>
                <c:pt idx="2230">
                  <c:v>7.71961E-3</c:v>
                </c:pt>
                <c:pt idx="2231">
                  <c:v>7.7206599999999998E-3</c:v>
                </c:pt>
                <c:pt idx="2232">
                  <c:v>7.7206599999999998E-3</c:v>
                </c:pt>
                <c:pt idx="2233">
                  <c:v>7.7219899999999998E-3</c:v>
                </c:pt>
                <c:pt idx="2234">
                  <c:v>7.7240399999999997E-3</c:v>
                </c:pt>
                <c:pt idx="2235">
                  <c:v>7.7242600000000002E-3</c:v>
                </c:pt>
                <c:pt idx="2236">
                  <c:v>7.7252500000000003E-3</c:v>
                </c:pt>
                <c:pt idx="2237">
                  <c:v>7.7258600000000002E-3</c:v>
                </c:pt>
                <c:pt idx="2238">
                  <c:v>7.72691E-3</c:v>
                </c:pt>
                <c:pt idx="2239">
                  <c:v>7.72691E-3</c:v>
                </c:pt>
                <c:pt idx="2240">
                  <c:v>7.7280700000000001E-3</c:v>
                </c:pt>
                <c:pt idx="2241">
                  <c:v>7.7287900000000001E-3</c:v>
                </c:pt>
                <c:pt idx="2242">
                  <c:v>7.7296800000000001E-3</c:v>
                </c:pt>
                <c:pt idx="2243">
                  <c:v>7.7308400000000001E-3</c:v>
                </c:pt>
                <c:pt idx="2244">
                  <c:v>7.7320000000000002E-3</c:v>
                </c:pt>
                <c:pt idx="2245">
                  <c:v>7.7320000000000002E-3</c:v>
                </c:pt>
                <c:pt idx="2246">
                  <c:v>7.7331099999999996E-3</c:v>
                </c:pt>
                <c:pt idx="2247">
                  <c:v>7.7333899999999997E-3</c:v>
                </c:pt>
                <c:pt idx="2248">
                  <c:v>7.7344900000000001E-3</c:v>
                </c:pt>
                <c:pt idx="2249">
                  <c:v>7.7360399999999996E-3</c:v>
                </c:pt>
                <c:pt idx="2250">
                  <c:v>7.7364900000000004E-3</c:v>
                </c:pt>
                <c:pt idx="2251">
                  <c:v>7.7374799999999997E-3</c:v>
                </c:pt>
                <c:pt idx="2252">
                  <c:v>7.7374799999999997E-3</c:v>
                </c:pt>
                <c:pt idx="2253">
                  <c:v>7.7384200000000002E-3</c:v>
                </c:pt>
                <c:pt idx="2254">
                  <c:v>7.7394200000000003E-3</c:v>
                </c:pt>
                <c:pt idx="2255">
                  <c:v>7.7403599999999999E-3</c:v>
                </c:pt>
                <c:pt idx="2256">
                  <c:v>7.7415799999999996E-3</c:v>
                </c:pt>
                <c:pt idx="2257">
                  <c:v>7.7423500000000003E-3</c:v>
                </c:pt>
                <c:pt idx="2258">
                  <c:v>7.7423500000000003E-3</c:v>
                </c:pt>
                <c:pt idx="2259">
                  <c:v>7.7433500000000004E-3</c:v>
                </c:pt>
                <c:pt idx="2260">
                  <c:v>7.7445600000000002E-3</c:v>
                </c:pt>
                <c:pt idx="2261">
                  <c:v>7.7450599999999998E-3</c:v>
                </c:pt>
                <c:pt idx="2262">
                  <c:v>7.7459499999999997E-3</c:v>
                </c:pt>
                <c:pt idx="2263">
                  <c:v>7.7468900000000002E-3</c:v>
                </c:pt>
                <c:pt idx="2264">
                  <c:v>7.74794E-3</c:v>
                </c:pt>
                <c:pt idx="2265">
                  <c:v>7.74794E-3</c:v>
                </c:pt>
                <c:pt idx="2266">
                  <c:v>7.7491599999999997E-3</c:v>
                </c:pt>
                <c:pt idx="2267">
                  <c:v>7.7501499999999999E-3</c:v>
                </c:pt>
                <c:pt idx="2268">
                  <c:v>7.75087E-3</c:v>
                </c:pt>
                <c:pt idx="2269">
                  <c:v>7.7517599999999999E-3</c:v>
                </c:pt>
                <c:pt idx="2270">
                  <c:v>7.7527500000000001E-3</c:v>
                </c:pt>
                <c:pt idx="2271">
                  <c:v>7.7534700000000002E-3</c:v>
                </c:pt>
                <c:pt idx="2272">
                  <c:v>7.7534700000000002E-3</c:v>
                </c:pt>
                <c:pt idx="2273">
                  <c:v>7.7546300000000002E-3</c:v>
                </c:pt>
                <c:pt idx="2274">
                  <c:v>7.7555200000000001E-3</c:v>
                </c:pt>
                <c:pt idx="2275">
                  <c:v>7.7567900000000004E-3</c:v>
                </c:pt>
                <c:pt idx="2276">
                  <c:v>7.7575700000000001E-3</c:v>
                </c:pt>
                <c:pt idx="2277">
                  <c:v>7.7583399999999999E-3</c:v>
                </c:pt>
                <c:pt idx="2278">
                  <c:v>7.7583399999999999E-3</c:v>
                </c:pt>
                <c:pt idx="2279">
                  <c:v>7.75934E-3</c:v>
                </c:pt>
                <c:pt idx="2280">
                  <c:v>7.7603300000000002E-3</c:v>
                </c:pt>
                <c:pt idx="2281">
                  <c:v>7.7611099999999999E-3</c:v>
                </c:pt>
                <c:pt idx="2282">
                  <c:v>7.7624900000000004E-3</c:v>
                </c:pt>
                <c:pt idx="2283">
                  <c:v>7.7631599999999999E-3</c:v>
                </c:pt>
                <c:pt idx="2284">
                  <c:v>7.7639299999999996E-3</c:v>
                </c:pt>
                <c:pt idx="2285">
                  <c:v>7.7639299999999996E-3</c:v>
                </c:pt>
                <c:pt idx="2286">
                  <c:v>7.7649800000000003E-3</c:v>
                </c:pt>
                <c:pt idx="2287">
                  <c:v>7.7660300000000002E-3</c:v>
                </c:pt>
                <c:pt idx="2288">
                  <c:v>7.7669699999999998E-3</c:v>
                </c:pt>
                <c:pt idx="2289">
                  <c:v>7.7681399999999998E-3</c:v>
                </c:pt>
                <c:pt idx="2290">
                  <c:v>7.76913E-3</c:v>
                </c:pt>
                <c:pt idx="2291">
                  <c:v>7.76913E-3</c:v>
                </c:pt>
                <c:pt idx="2292">
                  <c:v>7.7700699999999996E-3</c:v>
                </c:pt>
                <c:pt idx="2293">
                  <c:v>7.7707899999999996E-3</c:v>
                </c:pt>
                <c:pt idx="2294">
                  <c:v>7.7717300000000001E-3</c:v>
                </c:pt>
                <c:pt idx="2295">
                  <c:v>7.7722900000000003E-3</c:v>
                </c:pt>
                <c:pt idx="2296">
                  <c:v>7.7732299999999999E-3</c:v>
                </c:pt>
                <c:pt idx="2297">
                  <c:v>7.7742200000000001E-3</c:v>
                </c:pt>
                <c:pt idx="2298">
                  <c:v>7.7742200000000001E-3</c:v>
                </c:pt>
                <c:pt idx="2299">
                  <c:v>7.7753299999999996E-3</c:v>
                </c:pt>
                <c:pt idx="2300">
                  <c:v>7.7763299999999997E-3</c:v>
                </c:pt>
                <c:pt idx="2301">
                  <c:v>7.7767699999999997E-3</c:v>
                </c:pt>
                <c:pt idx="2302">
                  <c:v>7.7794200000000004E-3</c:v>
                </c:pt>
                <c:pt idx="2303">
                  <c:v>7.7805900000000004E-3</c:v>
                </c:pt>
                <c:pt idx="2304">
                  <c:v>7.7805900000000004E-3</c:v>
                </c:pt>
                <c:pt idx="2305">
                  <c:v>7.7813600000000002E-3</c:v>
                </c:pt>
                <c:pt idx="2306">
                  <c:v>7.7822999999999998E-3</c:v>
                </c:pt>
                <c:pt idx="2307">
                  <c:v>7.7813099999999996E-3</c:v>
                </c:pt>
                <c:pt idx="2308">
                  <c:v>7.7825200000000002E-3</c:v>
                </c:pt>
                <c:pt idx="2309">
                  <c:v>7.7834100000000002E-3</c:v>
                </c:pt>
                <c:pt idx="2310">
                  <c:v>7.7841799999999999E-3</c:v>
                </c:pt>
                <c:pt idx="2311">
                  <c:v>7.7841799999999999E-3</c:v>
                </c:pt>
                <c:pt idx="2312">
                  <c:v>7.7849599999999996E-3</c:v>
                </c:pt>
                <c:pt idx="2313">
                  <c:v>7.7859499999999998E-3</c:v>
                </c:pt>
                <c:pt idx="2314">
                  <c:v>7.7870600000000002E-3</c:v>
                </c:pt>
                <c:pt idx="2315">
                  <c:v>7.7875599999999998E-3</c:v>
                </c:pt>
                <c:pt idx="2316">
                  <c:v>7.7888300000000001E-3</c:v>
                </c:pt>
                <c:pt idx="2317">
                  <c:v>7.7888300000000001E-3</c:v>
                </c:pt>
                <c:pt idx="2318">
                  <c:v>7.7895500000000001E-3</c:v>
                </c:pt>
                <c:pt idx="2319">
                  <c:v>7.7906E-3</c:v>
                </c:pt>
                <c:pt idx="2320">
                  <c:v>7.7914899999999999E-3</c:v>
                </c:pt>
                <c:pt idx="2321">
                  <c:v>7.7926499999999999E-3</c:v>
                </c:pt>
                <c:pt idx="2322">
                  <c:v>7.7933100000000003E-3</c:v>
                </c:pt>
                <c:pt idx="2323">
                  <c:v>7.7942000000000003E-3</c:v>
                </c:pt>
                <c:pt idx="2324">
                  <c:v>7.7942000000000003E-3</c:v>
                </c:pt>
                <c:pt idx="2325">
                  <c:v>7.7952500000000001E-3</c:v>
                </c:pt>
                <c:pt idx="2326">
                  <c:v>7.7962500000000002E-3</c:v>
                </c:pt>
                <c:pt idx="2327">
                  <c:v>7.7972400000000004E-3</c:v>
                </c:pt>
                <c:pt idx="2328">
                  <c:v>7.79818E-3</c:v>
                </c:pt>
                <c:pt idx="2329">
                  <c:v>7.7989599999999997E-3</c:v>
                </c:pt>
                <c:pt idx="2330">
                  <c:v>7.7999000000000002E-3</c:v>
                </c:pt>
                <c:pt idx="2331">
                  <c:v>7.7999000000000002E-3</c:v>
                </c:pt>
                <c:pt idx="2332">
                  <c:v>7.8012300000000001E-3</c:v>
                </c:pt>
                <c:pt idx="2333">
                  <c:v>7.8032199999999996E-3</c:v>
                </c:pt>
                <c:pt idx="2334">
                  <c:v>7.8040999999999996E-3</c:v>
                </c:pt>
                <c:pt idx="2335">
                  <c:v>7.8034899999999997E-3</c:v>
                </c:pt>
                <c:pt idx="2336">
                  <c:v>7.8044300000000002E-3</c:v>
                </c:pt>
                <c:pt idx="2337">
                  <c:v>7.8044300000000002E-3</c:v>
                </c:pt>
                <c:pt idx="2338">
                  <c:v>7.80549E-3</c:v>
                </c:pt>
                <c:pt idx="2339">
                  <c:v>7.8059799999999997E-3</c:v>
                </c:pt>
                <c:pt idx="2340">
                  <c:v>7.8069200000000002E-3</c:v>
                </c:pt>
                <c:pt idx="2341">
                  <c:v>7.80798E-3</c:v>
                </c:pt>
                <c:pt idx="2342">
                  <c:v>7.8091899999999997E-3</c:v>
                </c:pt>
                <c:pt idx="2343">
                  <c:v>7.8098000000000004E-3</c:v>
                </c:pt>
                <c:pt idx="2344">
                  <c:v>7.8098000000000004E-3</c:v>
                </c:pt>
                <c:pt idx="2345">
                  <c:v>7.8108500000000003E-3</c:v>
                </c:pt>
                <c:pt idx="2346">
                  <c:v>7.81163E-3</c:v>
                </c:pt>
                <c:pt idx="2347">
                  <c:v>7.8125099999999999E-3</c:v>
                </c:pt>
                <c:pt idx="2348">
                  <c:v>7.8132900000000005E-3</c:v>
                </c:pt>
                <c:pt idx="2349">
                  <c:v>7.8140599999999994E-3</c:v>
                </c:pt>
                <c:pt idx="2350">
                  <c:v>7.8140599999999994E-3</c:v>
                </c:pt>
                <c:pt idx="2351">
                  <c:v>7.8151699999999998E-3</c:v>
                </c:pt>
                <c:pt idx="2352">
                  <c:v>7.8157799999999996E-3</c:v>
                </c:pt>
                <c:pt idx="2353">
                  <c:v>7.81688E-3</c:v>
                </c:pt>
                <c:pt idx="2354">
                  <c:v>7.8177100000000003E-3</c:v>
                </c:pt>
                <c:pt idx="2355">
                  <c:v>7.8186000000000002E-3</c:v>
                </c:pt>
                <c:pt idx="2356">
                  <c:v>7.8190399999999993E-3</c:v>
                </c:pt>
                <c:pt idx="2357">
                  <c:v>7.8190399999999993E-3</c:v>
                </c:pt>
                <c:pt idx="2358">
                  <c:v>7.8202600000000008E-3</c:v>
                </c:pt>
                <c:pt idx="2359">
                  <c:v>7.8213099999999997E-3</c:v>
                </c:pt>
                <c:pt idx="2360">
                  <c:v>7.8220300000000006E-3</c:v>
                </c:pt>
                <c:pt idx="2361">
                  <c:v>7.8231399999999993E-3</c:v>
                </c:pt>
                <c:pt idx="2362">
                  <c:v>7.8238600000000002E-3</c:v>
                </c:pt>
                <c:pt idx="2363">
                  <c:v>7.8238600000000002E-3</c:v>
                </c:pt>
                <c:pt idx="2364">
                  <c:v>7.8247400000000002E-3</c:v>
                </c:pt>
                <c:pt idx="2365">
                  <c:v>7.8256300000000001E-3</c:v>
                </c:pt>
                <c:pt idx="2366">
                  <c:v>7.8268999999999995E-3</c:v>
                </c:pt>
                <c:pt idx="2367">
                  <c:v>7.8270700000000002E-3</c:v>
                </c:pt>
                <c:pt idx="2368">
                  <c:v>7.8283399999999996E-3</c:v>
                </c:pt>
                <c:pt idx="2369">
                  <c:v>7.8288899999999998E-3</c:v>
                </c:pt>
                <c:pt idx="2370">
                  <c:v>7.8288899999999998E-3</c:v>
                </c:pt>
                <c:pt idx="2371">
                  <c:v>7.8298299999999994E-3</c:v>
                </c:pt>
                <c:pt idx="2372">
                  <c:v>7.8308800000000001E-3</c:v>
                </c:pt>
                <c:pt idx="2373">
                  <c:v>7.8316600000000007E-3</c:v>
                </c:pt>
                <c:pt idx="2374">
                  <c:v>7.8328200000000008E-3</c:v>
                </c:pt>
                <c:pt idx="2375">
                  <c:v>7.8332599999999999E-3</c:v>
                </c:pt>
                <c:pt idx="2376">
                  <c:v>7.8332599999999999E-3</c:v>
                </c:pt>
                <c:pt idx="2377">
                  <c:v>7.8342599999999991E-3</c:v>
                </c:pt>
                <c:pt idx="2378">
                  <c:v>7.8349800000000001E-3</c:v>
                </c:pt>
                <c:pt idx="2379">
                  <c:v>7.8361400000000001E-3</c:v>
                </c:pt>
                <c:pt idx="2380">
                  <c:v>7.8368599999999993E-3</c:v>
                </c:pt>
                <c:pt idx="2381">
                  <c:v>7.8375800000000002E-3</c:v>
                </c:pt>
                <c:pt idx="2382">
                  <c:v>7.8385199999999999E-3</c:v>
                </c:pt>
                <c:pt idx="2383">
                  <c:v>7.8385199999999999E-3</c:v>
                </c:pt>
                <c:pt idx="2384">
                  <c:v>7.8392900000000005E-3</c:v>
                </c:pt>
                <c:pt idx="2385">
                  <c:v>7.8403499999999994E-3</c:v>
                </c:pt>
                <c:pt idx="2386">
                  <c:v>7.84112E-3</c:v>
                </c:pt>
                <c:pt idx="2387">
                  <c:v>7.8419000000000006E-3</c:v>
                </c:pt>
                <c:pt idx="2388">
                  <c:v>7.8423899999999994E-3</c:v>
                </c:pt>
                <c:pt idx="2389">
                  <c:v>7.8432799999999993E-3</c:v>
                </c:pt>
                <c:pt idx="2390">
                  <c:v>7.8432799999999993E-3</c:v>
                </c:pt>
                <c:pt idx="2391">
                  <c:v>7.8446599999999998E-3</c:v>
                </c:pt>
                <c:pt idx="2392">
                  <c:v>7.8451000000000007E-3</c:v>
                </c:pt>
                <c:pt idx="2393">
                  <c:v>7.8460999999999999E-3</c:v>
                </c:pt>
                <c:pt idx="2394">
                  <c:v>7.8469300000000002E-3</c:v>
                </c:pt>
                <c:pt idx="2395">
                  <c:v>7.8475899999999998E-3</c:v>
                </c:pt>
                <c:pt idx="2396">
                  <c:v>7.8475899999999998E-3</c:v>
                </c:pt>
                <c:pt idx="2397">
                  <c:v>7.8484799999999997E-3</c:v>
                </c:pt>
                <c:pt idx="2398">
                  <c:v>7.84931E-3</c:v>
                </c:pt>
                <c:pt idx="2399">
                  <c:v>7.8503099999999992E-3</c:v>
                </c:pt>
                <c:pt idx="2400">
                  <c:v>7.8514099999999996E-3</c:v>
                </c:pt>
                <c:pt idx="2401">
                  <c:v>7.8520800000000009E-3</c:v>
                </c:pt>
                <c:pt idx="2402">
                  <c:v>7.8529099999999994E-3</c:v>
                </c:pt>
                <c:pt idx="2403">
                  <c:v>7.8529099999999994E-3</c:v>
                </c:pt>
                <c:pt idx="2404">
                  <c:v>7.8540099999999998E-3</c:v>
                </c:pt>
                <c:pt idx="2405">
                  <c:v>7.8547900000000004E-3</c:v>
                </c:pt>
                <c:pt idx="2406">
                  <c:v>7.8554000000000002E-3</c:v>
                </c:pt>
                <c:pt idx="2407">
                  <c:v>7.8560599999999998E-3</c:v>
                </c:pt>
                <c:pt idx="2408">
                  <c:v>7.8568400000000004E-3</c:v>
                </c:pt>
                <c:pt idx="2409">
                  <c:v>7.8568400000000004E-3</c:v>
                </c:pt>
                <c:pt idx="2410">
                  <c:v>7.85778E-3</c:v>
                </c:pt>
                <c:pt idx="2411">
                  <c:v>7.85866E-3</c:v>
                </c:pt>
                <c:pt idx="2412">
                  <c:v>7.8593299999999994E-3</c:v>
                </c:pt>
                <c:pt idx="2413">
                  <c:v>7.8602700000000008E-3</c:v>
                </c:pt>
                <c:pt idx="2414">
                  <c:v>7.8614300000000008E-3</c:v>
                </c:pt>
                <c:pt idx="2415">
                  <c:v>7.8622599999999994E-3</c:v>
                </c:pt>
                <c:pt idx="2416">
                  <c:v>7.8622599999999994E-3</c:v>
                </c:pt>
                <c:pt idx="2417">
                  <c:v>7.8631399999999994E-3</c:v>
                </c:pt>
                <c:pt idx="2418">
                  <c:v>7.8638100000000006E-3</c:v>
                </c:pt>
                <c:pt idx="2419">
                  <c:v>7.8646400000000009E-3</c:v>
                </c:pt>
                <c:pt idx="2420">
                  <c:v>7.8656300000000002E-3</c:v>
                </c:pt>
                <c:pt idx="2421">
                  <c:v>7.8661900000000003E-3</c:v>
                </c:pt>
                <c:pt idx="2422">
                  <c:v>7.8661900000000003E-3</c:v>
                </c:pt>
                <c:pt idx="2423">
                  <c:v>7.8670700000000003E-3</c:v>
                </c:pt>
                <c:pt idx="2424">
                  <c:v>7.8679600000000002E-3</c:v>
                </c:pt>
                <c:pt idx="2425">
                  <c:v>7.8687300000000009E-3</c:v>
                </c:pt>
                <c:pt idx="2426">
                  <c:v>7.8693400000000007E-3</c:v>
                </c:pt>
                <c:pt idx="2427">
                  <c:v>7.8704499999999993E-3</c:v>
                </c:pt>
                <c:pt idx="2428">
                  <c:v>7.8709499999999998E-3</c:v>
                </c:pt>
                <c:pt idx="2429">
                  <c:v>7.8709499999999998E-3</c:v>
                </c:pt>
                <c:pt idx="2430">
                  <c:v>7.87238E-3</c:v>
                </c:pt>
                <c:pt idx="2431">
                  <c:v>7.8727199999999997E-3</c:v>
                </c:pt>
                <c:pt idx="2432">
                  <c:v>7.8735999999999997E-3</c:v>
                </c:pt>
                <c:pt idx="2433">
                  <c:v>7.8746000000000007E-3</c:v>
                </c:pt>
                <c:pt idx="2434">
                  <c:v>7.8753199999999999E-3</c:v>
                </c:pt>
                <c:pt idx="2435">
                  <c:v>7.8753199999999999E-3</c:v>
                </c:pt>
                <c:pt idx="2436">
                  <c:v>7.8759299999999997E-3</c:v>
                </c:pt>
                <c:pt idx="2437">
                  <c:v>7.8769800000000004E-3</c:v>
                </c:pt>
                <c:pt idx="2438">
                  <c:v>7.8779699999999998E-3</c:v>
                </c:pt>
                <c:pt idx="2439">
                  <c:v>7.8786399999999993E-3</c:v>
                </c:pt>
                <c:pt idx="2440">
                  <c:v>7.8790800000000001E-3</c:v>
                </c:pt>
                <c:pt idx="2441">
                  <c:v>7.8801300000000008E-3</c:v>
                </c:pt>
                <c:pt idx="2442">
                  <c:v>7.8801300000000008E-3</c:v>
                </c:pt>
                <c:pt idx="2443">
                  <c:v>7.8810700000000004E-3</c:v>
                </c:pt>
                <c:pt idx="2444">
                  <c:v>7.8812900000000009E-3</c:v>
                </c:pt>
                <c:pt idx="2445">
                  <c:v>7.8827900000000006E-3</c:v>
                </c:pt>
                <c:pt idx="2446">
                  <c:v>7.8833400000000008E-3</c:v>
                </c:pt>
                <c:pt idx="2447">
                  <c:v>7.8838899999999993E-3</c:v>
                </c:pt>
                <c:pt idx="2448">
                  <c:v>7.8850599999999993E-3</c:v>
                </c:pt>
                <c:pt idx="2449">
                  <c:v>7.8850599999999993E-3</c:v>
                </c:pt>
                <c:pt idx="2450">
                  <c:v>7.8859399999999993E-3</c:v>
                </c:pt>
                <c:pt idx="2451">
                  <c:v>7.8863300000000004E-3</c:v>
                </c:pt>
                <c:pt idx="2452">
                  <c:v>7.8874900000000005E-3</c:v>
                </c:pt>
                <c:pt idx="2453">
                  <c:v>7.8878200000000002E-3</c:v>
                </c:pt>
                <c:pt idx="2454">
                  <c:v>7.8888699999999992E-3</c:v>
                </c:pt>
                <c:pt idx="2455">
                  <c:v>7.8888699999999992E-3</c:v>
                </c:pt>
                <c:pt idx="2456">
                  <c:v>7.8895400000000004E-3</c:v>
                </c:pt>
                <c:pt idx="2457">
                  <c:v>7.8904800000000001E-3</c:v>
                </c:pt>
                <c:pt idx="2458">
                  <c:v>7.8911999999999993E-3</c:v>
                </c:pt>
                <c:pt idx="2459">
                  <c:v>7.8920799999999992E-3</c:v>
                </c:pt>
                <c:pt idx="2460">
                  <c:v>7.8930200000000006E-3</c:v>
                </c:pt>
                <c:pt idx="2461">
                  <c:v>7.8937399999999998E-3</c:v>
                </c:pt>
                <c:pt idx="2462">
                  <c:v>7.8937399999999998E-3</c:v>
                </c:pt>
                <c:pt idx="2463">
                  <c:v>7.8947400000000008E-3</c:v>
                </c:pt>
                <c:pt idx="2464">
                  <c:v>7.89546E-3</c:v>
                </c:pt>
                <c:pt idx="2465">
                  <c:v>7.8961799999999992E-3</c:v>
                </c:pt>
                <c:pt idx="2466">
                  <c:v>7.8969499999999998E-3</c:v>
                </c:pt>
                <c:pt idx="2467">
                  <c:v>7.8979500000000008E-3</c:v>
                </c:pt>
                <c:pt idx="2468">
                  <c:v>7.8979500000000008E-3</c:v>
                </c:pt>
                <c:pt idx="2469">
                  <c:v>7.89867E-3</c:v>
                </c:pt>
                <c:pt idx="2470">
                  <c:v>7.8994400000000006E-3</c:v>
                </c:pt>
                <c:pt idx="2471">
                  <c:v>7.9004399999999999E-3</c:v>
                </c:pt>
                <c:pt idx="2472">
                  <c:v>7.9010499999999997E-3</c:v>
                </c:pt>
                <c:pt idx="2473">
                  <c:v>7.9019899999999994E-3</c:v>
                </c:pt>
                <c:pt idx="2474">
                  <c:v>7.9028699999999993E-3</c:v>
                </c:pt>
                <c:pt idx="2475">
                  <c:v>7.9028699999999993E-3</c:v>
                </c:pt>
                <c:pt idx="2476">
                  <c:v>7.9036999999999996E-3</c:v>
                </c:pt>
                <c:pt idx="2477">
                  <c:v>7.9044200000000005E-3</c:v>
                </c:pt>
                <c:pt idx="2478">
                  <c:v>7.9051399999999997E-3</c:v>
                </c:pt>
                <c:pt idx="2479">
                  <c:v>7.9061400000000007E-3</c:v>
                </c:pt>
                <c:pt idx="2480">
                  <c:v>7.9070800000000004E-3</c:v>
                </c:pt>
                <c:pt idx="2481">
                  <c:v>7.9070800000000004E-3</c:v>
                </c:pt>
                <c:pt idx="2482">
                  <c:v>7.9077399999999999E-3</c:v>
                </c:pt>
                <c:pt idx="2483">
                  <c:v>7.9084600000000008E-3</c:v>
                </c:pt>
                <c:pt idx="2484">
                  <c:v>7.9094000000000005E-3</c:v>
                </c:pt>
                <c:pt idx="2485">
                  <c:v>7.9101799999999993E-3</c:v>
                </c:pt>
                <c:pt idx="2486">
                  <c:v>7.9109000000000002E-3</c:v>
                </c:pt>
                <c:pt idx="2487">
                  <c:v>7.9113900000000008E-3</c:v>
                </c:pt>
                <c:pt idx="2488">
                  <c:v>7.9113900000000008E-3</c:v>
                </c:pt>
                <c:pt idx="2489">
                  <c:v>7.9126100000000005E-3</c:v>
                </c:pt>
                <c:pt idx="2490">
                  <c:v>7.9132200000000003E-3</c:v>
                </c:pt>
                <c:pt idx="2491">
                  <c:v>7.9139399999999995E-3</c:v>
                </c:pt>
                <c:pt idx="2492">
                  <c:v>7.9145499999999994E-3</c:v>
                </c:pt>
                <c:pt idx="2493">
                  <c:v>7.9156000000000001E-3</c:v>
                </c:pt>
                <c:pt idx="2494">
                  <c:v>7.9156000000000001E-3</c:v>
                </c:pt>
                <c:pt idx="2495">
                  <c:v>7.9167600000000001E-3</c:v>
                </c:pt>
                <c:pt idx="2496">
                  <c:v>7.9172600000000006E-3</c:v>
                </c:pt>
                <c:pt idx="2497">
                  <c:v>7.9180899999999992E-3</c:v>
                </c:pt>
                <c:pt idx="2498">
                  <c:v>7.9188599999999998E-3</c:v>
                </c:pt>
                <c:pt idx="2499">
                  <c:v>7.9199200000000004E-3</c:v>
                </c:pt>
                <c:pt idx="2500">
                  <c:v>7.9204099999999993E-3</c:v>
                </c:pt>
                <c:pt idx="2501">
                  <c:v>7.9204099999999993E-3</c:v>
                </c:pt>
                <c:pt idx="2502">
                  <c:v>7.9215799999999992E-3</c:v>
                </c:pt>
                <c:pt idx="2503">
                  <c:v>7.9221299999999995E-3</c:v>
                </c:pt>
                <c:pt idx="2504">
                  <c:v>7.9229599999999997E-3</c:v>
                </c:pt>
                <c:pt idx="2505">
                  <c:v>7.9235099999999999E-3</c:v>
                </c:pt>
                <c:pt idx="2506">
                  <c:v>7.9246200000000003E-3</c:v>
                </c:pt>
                <c:pt idx="2507">
                  <c:v>7.9252799999999998E-3</c:v>
                </c:pt>
                <c:pt idx="2508">
                  <c:v>7.9252799999999998E-3</c:v>
                </c:pt>
                <c:pt idx="2509">
                  <c:v>7.9258899999999997E-3</c:v>
                </c:pt>
                <c:pt idx="2510">
                  <c:v>7.9266100000000006E-3</c:v>
                </c:pt>
                <c:pt idx="2511">
                  <c:v>7.9273299999999998E-3</c:v>
                </c:pt>
                <c:pt idx="2512">
                  <c:v>7.9285499999999995E-3</c:v>
                </c:pt>
                <c:pt idx="2513">
                  <c:v>7.9293799999999998E-3</c:v>
                </c:pt>
                <c:pt idx="2514">
                  <c:v>7.9293799999999998E-3</c:v>
                </c:pt>
                <c:pt idx="2515">
                  <c:v>7.9301500000000004E-3</c:v>
                </c:pt>
                <c:pt idx="2516">
                  <c:v>7.93021E-3</c:v>
                </c:pt>
                <c:pt idx="2517">
                  <c:v>7.9312600000000007E-3</c:v>
                </c:pt>
                <c:pt idx="2518">
                  <c:v>7.9322000000000004E-3</c:v>
                </c:pt>
                <c:pt idx="2519">
                  <c:v>7.9328599999999999E-3</c:v>
                </c:pt>
                <c:pt idx="2520">
                  <c:v>7.9335800000000008E-3</c:v>
                </c:pt>
                <c:pt idx="2521">
                  <c:v>7.9335800000000008E-3</c:v>
                </c:pt>
                <c:pt idx="2522">
                  <c:v>7.9341900000000007E-3</c:v>
                </c:pt>
                <c:pt idx="2523">
                  <c:v>7.9349699999999995E-3</c:v>
                </c:pt>
                <c:pt idx="2524">
                  <c:v>7.9356300000000008E-3</c:v>
                </c:pt>
                <c:pt idx="2525">
                  <c:v>7.9368500000000005E-3</c:v>
                </c:pt>
                <c:pt idx="2526">
                  <c:v>7.9375100000000001E-3</c:v>
                </c:pt>
                <c:pt idx="2527">
                  <c:v>7.9375100000000001E-3</c:v>
                </c:pt>
                <c:pt idx="2528">
                  <c:v>7.9383400000000003E-3</c:v>
                </c:pt>
                <c:pt idx="2529">
                  <c:v>7.9392300000000002E-3</c:v>
                </c:pt>
                <c:pt idx="2530">
                  <c:v>7.9399499999999994E-3</c:v>
                </c:pt>
                <c:pt idx="2531">
                  <c:v>7.9408299999999994E-3</c:v>
                </c:pt>
                <c:pt idx="2532">
                  <c:v>7.9413799999999996E-3</c:v>
                </c:pt>
                <c:pt idx="2533">
                  <c:v>7.9423299999999992E-3</c:v>
                </c:pt>
                <c:pt idx="2534">
                  <c:v>7.9423299999999992E-3</c:v>
                </c:pt>
                <c:pt idx="2535">
                  <c:v>7.9428199999999997E-3</c:v>
                </c:pt>
                <c:pt idx="2536">
                  <c:v>7.9432099999999992E-3</c:v>
                </c:pt>
                <c:pt idx="2537">
                  <c:v>7.9442599999999999E-3</c:v>
                </c:pt>
                <c:pt idx="2538">
                  <c:v>7.9450400000000004E-3</c:v>
                </c:pt>
                <c:pt idx="2539">
                  <c:v>7.9457E-3</c:v>
                </c:pt>
                <c:pt idx="2540">
                  <c:v>7.9457E-3</c:v>
                </c:pt>
                <c:pt idx="2541">
                  <c:v>7.9462500000000002E-3</c:v>
                </c:pt>
                <c:pt idx="2542">
                  <c:v>7.9471899999999998E-3</c:v>
                </c:pt>
                <c:pt idx="2543">
                  <c:v>7.9478599999999993E-3</c:v>
                </c:pt>
                <c:pt idx="2544">
                  <c:v>7.9486899999999996E-3</c:v>
                </c:pt>
                <c:pt idx="2545">
                  <c:v>7.9495199999999999E-3</c:v>
                </c:pt>
                <c:pt idx="2546">
                  <c:v>7.9503999999999998E-3</c:v>
                </c:pt>
                <c:pt idx="2547">
                  <c:v>7.9503999999999998E-3</c:v>
                </c:pt>
                <c:pt idx="2548">
                  <c:v>7.9510099999999997E-3</c:v>
                </c:pt>
                <c:pt idx="2549">
                  <c:v>7.9520100000000007E-3</c:v>
                </c:pt>
                <c:pt idx="2550">
                  <c:v>7.9524000000000001E-3</c:v>
                </c:pt>
                <c:pt idx="2551">
                  <c:v>7.9533399999999997E-3</c:v>
                </c:pt>
                <c:pt idx="2552">
                  <c:v>7.9542199999999997E-3</c:v>
                </c:pt>
                <c:pt idx="2553">
                  <c:v>7.9542199999999997E-3</c:v>
                </c:pt>
                <c:pt idx="2554">
                  <c:v>7.9544999999999998E-3</c:v>
                </c:pt>
                <c:pt idx="2555">
                  <c:v>7.95505E-3</c:v>
                </c:pt>
                <c:pt idx="2556">
                  <c:v>7.95621E-3</c:v>
                </c:pt>
                <c:pt idx="2557">
                  <c:v>7.9569900000000006E-3</c:v>
                </c:pt>
                <c:pt idx="2558">
                  <c:v>7.9576500000000001E-3</c:v>
                </c:pt>
                <c:pt idx="2559">
                  <c:v>7.9588100000000002E-3</c:v>
                </c:pt>
                <c:pt idx="2560">
                  <c:v>7.9588100000000002E-3</c:v>
                </c:pt>
                <c:pt idx="2561">
                  <c:v>7.9591499999999999E-3</c:v>
                </c:pt>
                <c:pt idx="2562">
                  <c:v>7.9597599999999998E-3</c:v>
                </c:pt>
                <c:pt idx="2563">
                  <c:v>7.9606399999999997E-3</c:v>
                </c:pt>
                <c:pt idx="2564">
                  <c:v>7.9614200000000003E-3</c:v>
                </c:pt>
                <c:pt idx="2565">
                  <c:v>7.9617500000000001E-3</c:v>
                </c:pt>
                <c:pt idx="2566">
                  <c:v>7.9625800000000004E-3</c:v>
                </c:pt>
                <c:pt idx="2567">
                  <c:v>7.9625800000000004E-3</c:v>
                </c:pt>
                <c:pt idx="2568">
                  <c:v>7.9632999999999995E-3</c:v>
                </c:pt>
                <c:pt idx="2569">
                  <c:v>7.9642900000000006E-3</c:v>
                </c:pt>
                <c:pt idx="2570">
                  <c:v>7.9649600000000001E-3</c:v>
                </c:pt>
                <c:pt idx="2571">
                  <c:v>7.9653999999999992E-3</c:v>
                </c:pt>
                <c:pt idx="2572">
                  <c:v>7.9665099999999996E-3</c:v>
                </c:pt>
                <c:pt idx="2573">
                  <c:v>7.9665099999999996E-3</c:v>
                </c:pt>
                <c:pt idx="2574">
                  <c:v>7.9670000000000001E-3</c:v>
                </c:pt>
                <c:pt idx="2575">
                  <c:v>7.9677199999999993E-3</c:v>
                </c:pt>
                <c:pt idx="2576">
                  <c:v>7.9681700000000001E-3</c:v>
                </c:pt>
                <c:pt idx="2577">
                  <c:v>7.9693799999999999E-3</c:v>
                </c:pt>
                <c:pt idx="2578">
                  <c:v>7.9701000000000008E-3</c:v>
                </c:pt>
                <c:pt idx="2579">
                  <c:v>7.9710400000000004E-3</c:v>
                </c:pt>
                <c:pt idx="2580">
                  <c:v>7.9710400000000004E-3</c:v>
                </c:pt>
                <c:pt idx="2581">
                  <c:v>7.9715399999999992E-3</c:v>
                </c:pt>
                <c:pt idx="2582">
                  <c:v>7.9722100000000004E-3</c:v>
                </c:pt>
                <c:pt idx="2583">
                  <c:v>7.9727600000000006E-3</c:v>
                </c:pt>
                <c:pt idx="2584">
                  <c:v>7.9734799999999998E-3</c:v>
                </c:pt>
                <c:pt idx="2585">
                  <c:v>7.9743100000000001E-3</c:v>
                </c:pt>
                <c:pt idx="2586">
                  <c:v>7.9743100000000001E-3</c:v>
                </c:pt>
                <c:pt idx="2587">
                  <c:v>7.9748600000000003E-3</c:v>
                </c:pt>
                <c:pt idx="2588">
                  <c:v>7.9757999999999999E-3</c:v>
                </c:pt>
                <c:pt idx="2589">
                  <c:v>7.9764099999999998E-3</c:v>
                </c:pt>
                <c:pt idx="2590">
                  <c:v>7.9771300000000007E-3</c:v>
                </c:pt>
                <c:pt idx="2591">
                  <c:v>7.9782399999999993E-3</c:v>
                </c:pt>
                <c:pt idx="2592">
                  <c:v>7.9787299999999999E-3</c:v>
                </c:pt>
                <c:pt idx="2593">
                  <c:v>7.9787299999999999E-3</c:v>
                </c:pt>
                <c:pt idx="2594">
                  <c:v>7.9793999999999993E-3</c:v>
                </c:pt>
                <c:pt idx="2595">
                  <c:v>7.9800600000000006E-3</c:v>
                </c:pt>
                <c:pt idx="2596">
                  <c:v>7.9806200000000008E-3</c:v>
                </c:pt>
                <c:pt idx="2597">
                  <c:v>7.9814499999999993E-3</c:v>
                </c:pt>
                <c:pt idx="2598">
                  <c:v>7.9822799999999996E-3</c:v>
                </c:pt>
                <c:pt idx="2599">
                  <c:v>7.9822799999999996E-3</c:v>
                </c:pt>
                <c:pt idx="2600">
                  <c:v>7.9827700000000001E-3</c:v>
                </c:pt>
                <c:pt idx="2601">
                  <c:v>7.9836000000000004E-3</c:v>
                </c:pt>
                <c:pt idx="2602">
                  <c:v>7.9842699999999999E-3</c:v>
                </c:pt>
                <c:pt idx="2603">
                  <c:v>7.9849900000000008E-3</c:v>
                </c:pt>
                <c:pt idx="2604">
                  <c:v>7.9858199999999994E-3</c:v>
                </c:pt>
                <c:pt idx="2605">
                  <c:v>7.9862600000000002E-3</c:v>
                </c:pt>
                <c:pt idx="2606">
                  <c:v>7.9862600000000002E-3</c:v>
                </c:pt>
                <c:pt idx="2607">
                  <c:v>7.9869799999999994E-3</c:v>
                </c:pt>
                <c:pt idx="2608">
                  <c:v>7.9876400000000007E-3</c:v>
                </c:pt>
                <c:pt idx="2609">
                  <c:v>7.9885300000000006E-3</c:v>
                </c:pt>
                <c:pt idx="2610">
                  <c:v>7.9893599999999992E-3</c:v>
                </c:pt>
                <c:pt idx="2611">
                  <c:v>7.9898E-3</c:v>
                </c:pt>
                <c:pt idx="2612">
                  <c:v>7.9900200000000005E-3</c:v>
                </c:pt>
                <c:pt idx="2613">
                  <c:v>7.9900200000000005E-3</c:v>
                </c:pt>
                <c:pt idx="2614">
                  <c:v>7.9912400000000001E-3</c:v>
                </c:pt>
                <c:pt idx="2615">
                  <c:v>7.9917900000000004E-3</c:v>
                </c:pt>
                <c:pt idx="2616">
                  <c:v>7.9924599999999998E-3</c:v>
                </c:pt>
                <c:pt idx="2617">
                  <c:v>7.9933399999999998E-3</c:v>
                </c:pt>
                <c:pt idx="2618">
                  <c:v>7.9935600000000002E-3</c:v>
                </c:pt>
                <c:pt idx="2619">
                  <c:v>7.9935600000000002E-3</c:v>
                </c:pt>
                <c:pt idx="2620">
                  <c:v>7.9943900000000005E-3</c:v>
                </c:pt>
                <c:pt idx="2621">
                  <c:v>7.9954499999999994E-3</c:v>
                </c:pt>
                <c:pt idx="2622">
                  <c:v>7.99594E-3</c:v>
                </c:pt>
                <c:pt idx="2623">
                  <c:v>7.9966599999999992E-3</c:v>
                </c:pt>
                <c:pt idx="2624">
                  <c:v>7.9973800000000001E-3</c:v>
                </c:pt>
                <c:pt idx="2625">
                  <c:v>7.99799E-3</c:v>
                </c:pt>
                <c:pt idx="2626">
                  <c:v>7.99799E-3</c:v>
                </c:pt>
                <c:pt idx="2627">
                  <c:v>7.9989299999999996E-3</c:v>
                </c:pt>
                <c:pt idx="2628">
                  <c:v>7.9994300000000001E-3</c:v>
                </c:pt>
                <c:pt idx="2629">
                  <c:v>7.9997599999999999E-3</c:v>
                </c:pt>
                <c:pt idx="2630">
                  <c:v>8.0004800000000008E-3</c:v>
                </c:pt>
                <c:pt idx="2631">
                  <c:v>8.0009799999999996E-3</c:v>
                </c:pt>
                <c:pt idx="2632">
                  <c:v>8.0009799999999996E-3</c:v>
                </c:pt>
                <c:pt idx="2633">
                  <c:v>8.0017500000000002E-3</c:v>
                </c:pt>
                <c:pt idx="2634">
                  <c:v>8.0027499999999994E-3</c:v>
                </c:pt>
                <c:pt idx="2635">
                  <c:v>8.0032499999999999E-3</c:v>
                </c:pt>
                <c:pt idx="2636">
                  <c:v>8.0040200000000006E-3</c:v>
                </c:pt>
                <c:pt idx="2637">
                  <c:v>8.00441E-3</c:v>
                </c:pt>
                <c:pt idx="2638">
                  <c:v>8.0051800000000006E-3</c:v>
                </c:pt>
                <c:pt idx="2639">
                  <c:v>8.0051800000000006E-3</c:v>
                </c:pt>
                <c:pt idx="2640">
                  <c:v>8.0060099999999992E-3</c:v>
                </c:pt>
                <c:pt idx="2641">
                  <c:v>8.0066200000000008E-3</c:v>
                </c:pt>
                <c:pt idx="2642">
                  <c:v>8.0072900000000002E-3</c:v>
                </c:pt>
                <c:pt idx="2643">
                  <c:v>8.0082299999999999E-3</c:v>
                </c:pt>
                <c:pt idx="2644">
                  <c:v>8.0086099999999993E-3</c:v>
                </c:pt>
                <c:pt idx="2645">
                  <c:v>8.0086099999999993E-3</c:v>
                </c:pt>
                <c:pt idx="2646">
                  <c:v>8.0092199999999992E-3</c:v>
                </c:pt>
                <c:pt idx="2647">
                  <c:v>8.0097799999999993E-3</c:v>
                </c:pt>
                <c:pt idx="2648">
                  <c:v>8.0106099999999996E-3</c:v>
                </c:pt>
                <c:pt idx="2649">
                  <c:v>8.0112199999999995E-3</c:v>
                </c:pt>
                <c:pt idx="2650">
                  <c:v>8.0119300000000004E-3</c:v>
                </c:pt>
                <c:pt idx="2651">
                  <c:v>8.0128200000000004E-3</c:v>
                </c:pt>
                <c:pt idx="2652">
                  <c:v>8.0128200000000004E-3</c:v>
                </c:pt>
                <c:pt idx="2653">
                  <c:v>8.0133700000000006E-3</c:v>
                </c:pt>
                <c:pt idx="2654">
                  <c:v>8.0138199999999996E-3</c:v>
                </c:pt>
                <c:pt idx="2655">
                  <c:v>8.0146499999999999E-3</c:v>
                </c:pt>
                <c:pt idx="2656">
                  <c:v>8.0153700000000008E-3</c:v>
                </c:pt>
                <c:pt idx="2657">
                  <c:v>8.0158099999999999E-3</c:v>
                </c:pt>
                <c:pt idx="2658">
                  <c:v>8.0158099999999999E-3</c:v>
                </c:pt>
                <c:pt idx="2659">
                  <c:v>8.0165800000000006E-3</c:v>
                </c:pt>
                <c:pt idx="2660">
                  <c:v>8.0170299999999996E-3</c:v>
                </c:pt>
                <c:pt idx="2661">
                  <c:v>8.0175799999999998E-3</c:v>
                </c:pt>
                <c:pt idx="2662">
                  <c:v>8.0185699999999992E-3</c:v>
                </c:pt>
                <c:pt idx="2663">
                  <c:v>8.0189100000000006E-3</c:v>
                </c:pt>
                <c:pt idx="2664">
                  <c:v>8.0195200000000005E-3</c:v>
                </c:pt>
                <c:pt idx="2665">
                  <c:v>8.0195200000000005E-3</c:v>
                </c:pt>
                <c:pt idx="2666">
                  <c:v>8.0203500000000007E-3</c:v>
                </c:pt>
                <c:pt idx="2667">
                  <c:v>8.0212900000000004E-3</c:v>
                </c:pt>
                <c:pt idx="2668">
                  <c:v>8.0217299999999995E-3</c:v>
                </c:pt>
                <c:pt idx="2669">
                  <c:v>8.0221700000000003E-3</c:v>
                </c:pt>
                <c:pt idx="2670">
                  <c:v>8.0227800000000002E-3</c:v>
                </c:pt>
                <c:pt idx="2671">
                  <c:v>8.02339E-3</c:v>
                </c:pt>
                <c:pt idx="2672">
                  <c:v>8.02339E-3</c:v>
                </c:pt>
                <c:pt idx="2673">
                  <c:v>8.0238900000000005E-3</c:v>
                </c:pt>
                <c:pt idx="2674">
                  <c:v>8.0247200000000008E-3</c:v>
                </c:pt>
                <c:pt idx="2675">
                  <c:v>8.0255499999999994E-3</c:v>
                </c:pt>
                <c:pt idx="2676">
                  <c:v>8.0259300000000006E-3</c:v>
                </c:pt>
                <c:pt idx="2677">
                  <c:v>8.0266000000000001E-3</c:v>
                </c:pt>
                <c:pt idx="2678">
                  <c:v>8.0266000000000001E-3</c:v>
                </c:pt>
                <c:pt idx="2679">
                  <c:v>8.0273700000000007E-3</c:v>
                </c:pt>
                <c:pt idx="2680">
                  <c:v>8.0280400000000002E-3</c:v>
                </c:pt>
                <c:pt idx="2681">
                  <c:v>8.0284799999999993E-3</c:v>
                </c:pt>
                <c:pt idx="2682">
                  <c:v>8.0293099999999996E-3</c:v>
                </c:pt>
                <c:pt idx="2683">
                  <c:v>8.0300300000000005E-3</c:v>
                </c:pt>
                <c:pt idx="2684">
                  <c:v>8.0303100000000006E-3</c:v>
                </c:pt>
                <c:pt idx="2685">
                  <c:v>8.0303100000000006E-3</c:v>
                </c:pt>
                <c:pt idx="2686">
                  <c:v>8.0315200000000003E-3</c:v>
                </c:pt>
                <c:pt idx="2687">
                  <c:v>8.0318000000000004E-3</c:v>
                </c:pt>
                <c:pt idx="2688">
                  <c:v>8.0322999999999992E-3</c:v>
                </c:pt>
                <c:pt idx="2689">
                  <c:v>8.0331799999999991E-3</c:v>
                </c:pt>
                <c:pt idx="2690">
                  <c:v>8.0337399999999993E-3</c:v>
                </c:pt>
                <c:pt idx="2691">
                  <c:v>8.0337399999999993E-3</c:v>
                </c:pt>
                <c:pt idx="2692">
                  <c:v>8.0343399999999992E-3</c:v>
                </c:pt>
                <c:pt idx="2693">
                  <c:v>8.03479E-3</c:v>
                </c:pt>
                <c:pt idx="2694">
                  <c:v>8.0356200000000003E-3</c:v>
                </c:pt>
                <c:pt idx="2695">
                  <c:v>8.0365599999999999E-3</c:v>
                </c:pt>
                <c:pt idx="2696">
                  <c:v>8.0370000000000007E-3</c:v>
                </c:pt>
                <c:pt idx="2697">
                  <c:v>8.0376100000000006E-3</c:v>
                </c:pt>
                <c:pt idx="2698">
                  <c:v>8.0376100000000006E-3</c:v>
                </c:pt>
                <c:pt idx="2699">
                  <c:v>8.038E-3</c:v>
                </c:pt>
                <c:pt idx="2700">
                  <c:v>8.0387199999999992E-3</c:v>
                </c:pt>
                <c:pt idx="2701">
                  <c:v>8.0395999999999992E-3</c:v>
                </c:pt>
                <c:pt idx="2702">
                  <c:v>8.0403799999999997E-3</c:v>
                </c:pt>
                <c:pt idx="2703">
                  <c:v>8.0409799999999997E-3</c:v>
                </c:pt>
                <c:pt idx="2704">
                  <c:v>8.0409799999999997E-3</c:v>
                </c:pt>
                <c:pt idx="2705">
                  <c:v>8.0413700000000008E-3</c:v>
                </c:pt>
                <c:pt idx="2706">
                  <c:v>8.0419299999999992E-3</c:v>
                </c:pt>
                <c:pt idx="2707">
                  <c:v>8.0425300000000009E-3</c:v>
                </c:pt>
                <c:pt idx="2708">
                  <c:v>8.0430899999999993E-3</c:v>
                </c:pt>
                <c:pt idx="2709">
                  <c:v>8.0435899999999998E-3</c:v>
                </c:pt>
                <c:pt idx="2710">
                  <c:v>8.0443600000000004E-3</c:v>
                </c:pt>
                <c:pt idx="2711">
                  <c:v>8.0443600000000004E-3</c:v>
                </c:pt>
                <c:pt idx="2712">
                  <c:v>8.0449700000000002E-3</c:v>
                </c:pt>
                <c:pt idx="2713">
                  <c:v>8.0457399999999991E-3</c:v>
                </c:pt>
                <c:pt idx="2714">
                  <c:v>8.0461300000000003E-3</c:v>
                </c:pt>
                <c:pt idx="2715">
                  <c:v>8.0466300000000008E-3</c:v>
                </c:pt>
                <c:pt idx="2716">
                  <c:v>8.0474599999999993E-3</c:v>
                </c:pt>
                <c:pt idx="2717">
                  <c:v>8.0474599999999993E-3</c:v>
                </c:pt>
                <c:pt idx="2718">
                  <c:v>8.0483399999999993E-3</c:v>
                </c:pt>
                <c:pt idx="2719">
                  <c:v>8.0488399999999998E-3</c:v>
                </c:pt>
                <c:pt idx="2720">
                  <c:v>8.0493400000000003E-3</c:v>
                </c:pt>
                <c:pt idx="2721">
                  <c:v>8.0499500000000002E-3</c:v>
                </c:pt>
                <c:pt idx="2722">
                  <c:v>8.0504500000000007E-3</c:v>
                </c:pt>
                <c:pt idx="2723">
                  <c:v>8.0511100000000002E-3</c:v>
                </c:pt>
                <c:pt idx="2724">
                  <c:v>8.0511100000000002E-3</c:v>
                </c:pt>
                <c:pt idx="2725">
                  <c:v>8.0520000000000001E-3</c:v>
                </c:pt>
                <c:pt idx="2726">
                  <c:v>8.0525500000000003E-3</c:v>
                </c:pt>
                <c:pt idx="2727">
                  <c:v>8.0528800000000001E-3</c:v>
                </c:pt>
                <c:pt idx="2728">
                  <c:v>8.0537100000000004E-3</c:v>
                </c:pt>
                <c:pt idx="2729">
                  <c:v>8.0540999999999998E-3</c:v>
                </c:pt>
                <c:pt idx="2730">
                  <c:v>8.0540999999999998E-3</c:v>
                </c:pt>
                <c:pt idx="2731">
                  <c:v>8.0544899999999992E-3</c:v>
                </c:pt>
                <c:pt idx="2732">
                  <c:v>8.0558100000000001E-3</c:v>
                </c:pt>
                <c:pt idx="2733">
                  <c:v>8.0563700000000002E-3</c:v>
                </c:pt>
                <c:pt idx="2734">
                  <c:v>8.0568700000000007E-3</c:v>
                </c:pt>
                <c:pt idx="2735">
                  <c:v>8.0576999999999992E-3</c:v>
                </c:pt>
                <c:pt idx="2736">
                  <c:v>8.0580800000000005E-3</c:v>
                </c:pt>
                <c:pt idx="2737">
                  <c:v>8.0580800000000005E-3</c:v>
                </c:pt>
                <c:pt idx="2738">
                  <c:v>8.0582999999999991E-3</c:v>
                </c:pt>
                <c:pt idx="2739">
                  <c:v>8.0589100000000007E-3</c:v>
                </c:pt>
                <c:pt idx="2740">
                  <c:v>8.0598000000000006E-3</c:v>
                </c:pt>
                <c:pt idx="2741">
                  <c:v>8.0604600000000002E-3</c:v>
                </c:pt>
                <c:pt idx="2742">
                  <c:v>8.0611799999999994E-3</c:v>
                </c:pt>
                <c:pt idx="2743">
                  <c:v>8.0612900000000005E-3</c:v>
                </c:pt>
                <c:pt idx="2744">
                  <c:v>8.0612900000000005E-3</c:v>
                </c:pt>
                <c:pt idx="2745">
                  <c:v>8.0621800000000004E-3</c:v>
                </c:pt>
                <c:pt idx="2746">
                  <c:v>8.0629499999999993E-3</c:v>
                </c:pt>
                <c:pt idx="2747">
                  <c:v>8.0632800000000008E-3</c:v>
                </c:pt>
                <c:pt idx="2748">
                  <c:v>8.0643399999999997E-3</c:v>
                </c:pt>
                <c:pt idx="2749">
                  <c:v>8.0643899999999994E-3</c:v>
                </c:pt>
                <c:pt idx="2750">
                  <c:v>8.0643899999999994E-3</c:v>
                </c:pt>
                <c:pt idx="2751">
                  <c:v>8.0651100000000003E-3</c:v>
                </c:pt>
                <c:pt idx="2752">
                  <c:v>8.0658799999999992E-3</c:v>
                </c:pt>
                <c:pt idx="2753">
                  <c:v>8.0662700000000004E-3</c:v>
                </c:pt>
                <c:pt idx="2754">
                  <c:v>8.0665500000000005E-3</c:v>
                </c:pt>
                <c:pt idx="2755">
                  <c:v>8.0675999999999994E-3</c:v>
                </c:pt>
                <c:pt idx="2756">
                  <c:v>8.0682099999999993E-3</c:v>
                </c:pt>
                <c:pt idx="2757">
                  <c:v>8.0682099999999993E-3</c:v>
                </c:pt>
                <c:pt idx="2758">
                  <c:v>8.0689300000000002E-3</c:v>
                </c:pt>
                <c:pt idx="2759">
                  <c:v>8.0694300000000007E-3</c:v>
                </c:pt>
                <c:pt idx="2760">
                  <c:v>8.0701999999999996E-3</c:v>
                </c:pt>
                <c:pt idx="2761">
                  <c:v>8.0705299999999994E-3</c:v>
                </c:pt>
                <c:pt idx="2762">
                  <c:v>8.0714700000000007E-3</c:v>
                </c:pt>
                <c:pt idx="2763">
                  <c:v>8.0714700000000007E-3</c:v>
                </c:pt>
                <c:pt idx="2764">
                  <c:v>8.0724100000000003E-3</c:v>
                </c:pt>
                <c:pt idx="2765">
                  <c:v>8.07247E-3</c:v>
                </c:pt>
                <c:pt idx="2766">
                  <c:v>8.0730200000000002E-3</c:v>
                </c:pt>
                <c:pt idx="2767">
                  <c:v>8.0735200000000007E-3</c:v>
                </c:pt>
                <c:pt idx="2768">
                  <c:v>8.0741800000000002E-3</c:v>
                </c:pt>
                <c:pt idx="2769">
                  <c:v>8.0747900000000001E-3</c:v>
                </c:pt>
                <c:pt idx="2770">
                  <c:v>8.0747900000000001E-3</c:v>
                </c:pt>
                <c:pt idx="2771">
                  <c:v>8.0754599999999996E-3</c:v>
                </c:pt>
                <c:pt idx="2772">
                  <c:v>8.0758400000000008E-3</c:v>
                </c:pt>
                <c:pt idx="2773">
                  <c:v>8.0766199999999996E-3</c:v>
                </c:pt>
                <c:pt idx="2774">
                  <c:v>8.0770100000000008E-3</c:v>
                </c:pt>
                <c:pt idx="2775">
                  <c:v>8.07773E-3</c:v>
                </c:pt>
                <c:pt idx="2776">
                  <c:v>8.07773E-3</c:v>
                </c:pt>
                <c:pt idx="2777">
                  <c:v>8.0782800000000002E-3</c:v>
                </c:pt>
                <c:pt idx="2778">
                  <c:v>8.0789999999999994E-3</c:v>
                </c:pt>
                <c:pt idx="2779">
                  <c:v>8.0796099999999992E-3</c:v>
                </c:pt>
                <c:pt idx="2780">
                  <c:v>8.0799400000000007E-3</c:v>
                </c:pt>
                <c:pt idx="2781">
                  <c:v>8.0805500000000006E-3</c:v>
                </c:pt>
                <c:pt idx="2782">
                  <c:v>8.0814300000000006E-3</c:v>
                </c:pt>
                <c:pt idx="2783">
                  <c:v>8.0814300000000006E-3</c:v>
                </c:pt>
                <c:pt idx="2784">
                  <c:v>8.0818799999999996E-3</c:v>
                </c:pt>
                <c:pt idx="2785">
                  <c:v>8.0821499999999998E-3</c:v>
                </c:pt>
                <c:pt idx="2786">
                  <c:v>8.08298E-3</c:v>
                </c:pt>
                <c:pt idx="2787">
                  <c:v>8.0834300000000008E-3</c:v>
                </c:pt>
                <c:pt idx="2788">
                  <c:v>8.0840300000000007E-3</c:v>
                </c:pt>
                <c:pt idx="2789">
                  <c:v>8.0846400000000006E-3</c:v>
                </c:pt>
                <c:pt idx="2790">
                  <c:v>8.0846400000000006E-3</c:v>
                </c:pt>
                <c:pt idx="2791">
                  <c:v>8.0854199999999994E-3</c:v>
                </c:pt>
                <c:pt idx="2792">
                  <c:v>8.0855300000000005E-3</c:v>
                </c:pt>
                <c:pt idx="2793">
                  <c:v>8.0862999999999994E-3</c:v>
                </c:pt>
                <c:pt idx="2794">
                  <c:v>8.0868599999999995E-3</c:v>
                </c:pt>
                <c:pt idx="2795">
                  <c:v>8.0874099999999997E-3</c:v>
                </c:pt>
                <c:pt idx="2796">
                  <c:v>8.0874099999999997E-3</c:v>
                </c:pt>
                <c:pt idx="2797">
                  <c:v>8.0877999999999992E-3</c:v>
                </c:pt>
                <c:pt idx="2798">
                  <c:v>8.0884100000000007E-3</c:v>
                </c:pt>
                <c:pt idx="2799">
                  <c:v>8.0888999999999996E-3</c:v>
                </c:pt>
                <c:pt idx="2800">
                  <c:v>8.0893500000000004E-3</c:v>
                </c:pt>
                <c:pt idx="2801">
                  <c:v>8.0899500000000003E-3</c:v>
                </c:pt>
                <c:pt idx="2802">
                  <c:v>8.0910099999999992E-3</c:v>
                </c:pt>
                <c:pt idx="2803">
                  <c:v>8.0910099999999992E-3</c:v>
                </c:pt>
                <c:pt idx="2804">
                  <c:v>8.0912799999999993E-3</c:v>
                </c:pt>
                <c:pt idx="2805">
                  <c:v>8.0916100000000008E-3</c:v>
                </c:pt>
                <c:pt idx="2806">
                  <c:v>8.0928300000000005E-3</c:v>
                </c:pt>
                <c:pt idx="2807">
                  <c:v>8.0929399999999999E-3</c:v>
                </c:pt>
                <c:pt idx="2808">
                  <c:v>8.0932199999999999E-3</c:v>
                </c:pt>
                <c:pt idx="2809">
                  <c:v>8.0932199999999999E-3</c:v>
                </c:pt>
                <c:pt idx="2810">
                  <c:v>8.0939900000000006E-3</c:v>
                </c:pt>
                <c:pt idx="2811">
                  <c:v>8.0949899999999998E-3</c:v>
                </c:pt>
                <c:pt idx="2812">
                  <c:v>8.0956499999999994E-3</c:v>
                </c:pt>
                <c:pt idx="2813">
                  <c:v>8.0962599999999992E-3</c:v>
                </c:pt>
                <c:pt idx="2814">
                  <c:v>8.0970399999999998E-3</c:v>
                </c:pt>
                <c:pt idx="2815">
                  <c:v>8.0970399999999998E-3</c:v>
                </c:pt>
                <c:pt idx="2816">
                  <c:v>8.0970399999999998E-3</c:v>
                </c:pt>
                <c:pt idx="2817">
                  <c:v>8.0975400000000003E-3</c:v>
                </c:pt>
                <c:pt idx="2818">
                  <c:v>8.0980300000000009E-3</c:v>
                </c:pt>
                <c:pt idx="2819">
                  <c:v>8.0986400000000007E-3</c:v>
                </c:pt>
                <c:pt idx="2820">
                  <c:v>8.0992000000000008E-3</c:v>
                </c:pt>
                <c:pt idx="2821">
                  <c:v>8.0997499999999993E-3</c:v>
                </c:pt>
                <c:pt idx="2822">
                  <c:v>8.0997499999999993E-3</c:v>
                </c:pt>
                <c:pt idx="2823">
                  <c:v>8.1004700000000002E-3</c:v>
                </c:pt>
                <c:pt idx="2824">
                  <c:v>8.1008E-3</c:v>
                </c:pt>
                <c:pt idx="2825">
                  <c:v>8.1013000000000005E-3</c:v>
                </c:pt>
                <c:pt idx="2826">
                  <c:v>8.1021300000000008E-3</c:v>
                </c:pt>
                <c:pt idx="2827">
                  <c:v>8.1027400000000006E-3</c:v>
                </c:pt>
                <c:pt idx="2828">
                  <c:v>8.1035699999999992E-3</c:v>
                </c:pt>
                <c:pt idx="2829">
                  <c:v>8.1035699999999992E-3</c:v>
                </c:pt>
                <c:pt idx="2830">
                  <c:v>8.1036200000000006E-3</c:v>
                </c:pt>
                <c:pt idx="2831">
                  <c:v>8.1046199999999999E-3</c:v>
                </c:pt>
                <c:pt idx="2832">
                  <c:v>8.1047299999999992E-3</c:v>
                </c:pt>
                <c:pt idx="2833">
                  <c:v>8.1053400000000008E-3</c:v>
                </c:pt>
                <c:pt idx="2834">
                  <c:v>8.1056099999999992E-3</c:v>
                </c:pt>
                <c:pt idx="2835">
                  <c:v>8.1056099999999992E-3</c:v>
                </c:pt>
                <c:pt idx="2836">
                  <c:v>8.1063899999999998E-3</c:v>
                </c:pt>
                <c:pt idx="2837">
                  <c:v>8.1068900000000003E-3</c:v>
                </c:pt>
                <c:pt idx="2838">
                  <c:v>8.1072699999999998E-3</c:v>
                </c:pt>
                <c:pt idx="2839">
                  <c:v>8.1084399999999997E-3</c:v>
                </c:pt>
                <c:pt idx="2840">
                  <c:v>8.1086600000000002E-3</c:v>
                </c:pt>
                <c:pt idx="2841">
                  <c:v>8.1090399999999997E-3</c:v>
                </c:pt>
                <c:pt idx="2842">
                  <c:v>8.1090399999999997E-3</c:v>
                </c:pt>
                <c:pt idx="2843">
                  <c:v>8.1095400000000002E-3</c:v>
                </c:pt>
                <c:pt idx="2844">
                  <c:v>8.1103700000000004E-3</c:v>
                </c:pt>
                <c:pt idx="2845">
                  <c:v>8.1106500000000005E-3</c:v>
                </c:pt>
                <c:pt idx="2846">
                  <c:v>8.1114199999999994E-3</c:v>
                </c:pt>
                <c:pt idx="2847">
                  <c:v>8.1120299999999992E-3</c:v>
                </c:pt>
                <c:pt idx="2848">
                  <c:v>8.1122E-3</c:v>
                </c:pt>
                <c:pt idx="2849">
                  <c:v>8.1122E-3</c:v>
                </c:pt>
                <c:pt idx="2850">
                  <c:v>8.1129700000000006E-3</c:v>
                </c:pt>
                <c:pt idx="2851">
                  <c:v>8.1135800000000004E-3</c:v>
                </c:pt>
                <c:pt idx="2852">
                  <c:v>8.1139699999999999E-3</c:v>
                </c:pt>
                <c:pt idx="2853">
                  <c:v>8.1147400000000005E-3</c:v>
                </c:pt>
                <c:pt idx="2854">
                  <c:v>8.1151299999999999E-3</c:v>
                </c:pt>
                <c:pt idx="2855">
                  <c:v>8.1151299999999999E-3</c:v>
                </c:pt>
                <c:pt idx="2856">
                  <c:v>8.1157399999999998E-3</c:v>
                </c:pt>
                <c:pt idx="2857">
                  <c:v>8.1163999999999993E-3</c:v>
                </c:pt>
                <c:pt idx="2858">
                  <c:v>8.1168500000000001E-3</c:v>
                </c:pt>
                <c:pt idx="2859">
                  <c:v>8.1175099999999997E-3</c:v>
                </c:pt>
                <c:pt idx="2860">
                  <c:v>8.1178399999999994E-3</c:v>
                </c:pt>
                <c:pt idx="2861">
                  <c:v>8.1182900000000002E-3</c:v>
                </c:pt>
                <c:pt idx="2862">
                  <c:v>8.1182900000000002E-3</c:v>
                </c:pt>
                <c:pt idx="2863">
                  <c:v>8.1192799999999996E-3</c:v>
                </c:pt>
                <c:pt idx="2864">
                  <c:v>8.1195E-3</c:v>
                </c:pt>
                <c:pt idx="2865">
                  <c:v>8.1201099999999998E-3</c:v>
                </c:pt>
                <c:pt idx="2866">
                  <c:v>8.1208300000000008E-3</c:v>
                </c:pt>
                <c:pt idx="2867">
                  <c:v>8.1212200000000002E-3</c:v>
                </c:pt>
                <c:pt idx="2868">
                  <c:v>8.1212200000000002E-3</c:v>
                </c:pt>
                <c:pt idx="2869">
                  <c:v>8.12183E-3</c:v>
                </c:pt>
                <c:pt idx="2870">
                  <c:v>8.1223200000000006E-3</c:v>
                </c:pt>
                <c:pt idx="2871">
                  <c:v>8.1228199999999993E-3</c:v>
                </c:pt>
                <c:pt idx="2872">
                  <c:v>8.1235999999999999E-3</c:v>
                </c:pt>
                <c:pt idx="2873">
                  <c:v>8.1237099999999993E-3</c:v>
                </c:pt>
                <c:pt idx="2874">
                  <c:v>8.1243700000000005E-3</c:v>
                </c:pt>
                <c:pt idx="2875">
                  <c:v>8.1243700000000005E-3</c:v>
                </c:pt>
                <c:pt idx="2876">
                  <c:v>8.12476E-3</c:v>
                </c:pt>
                <c:pt idx="2877">
                  <c:v>8.1253699999999998E-3</c:v>
                </c:pt>
                <c:pt idx="2878">
                  <c:v>8.1262000000000001E-3</c:v>
                </c:pt>
                <c:pt idx="2879">
                  <c:v>8.1267000000000006E-3</c:v>
                </c:pt>
                <c:pt idx="2880">
                  <c:v>8.1270300000000004E-3</c:v>
                </c:pt>
                <c:pt idx="2881">
                  <c:v>8.1270300000000004E-3</c:v>
                </c:pt>
                <c:pt idx="2882">
                  <c:v>8.1274699999999995E-3</c:v>
                </c:pt>
                <c:pt idx="2883">
                  <c:v>8.1283599999999994E-3</c:v>
                </c:pt>
                <c:pt idx="2884">
                  <c:v>8.1287400000000006E-3</c:v>
                </c:pt>
                <c:pt idx="2885">
                  <c:v>8.1292399999999994E-3</c:v>
                </c:pt>
                <c:pt idx="2886">
                  <c:v>8.1296800000000002E-3</c:v>
                </c:pt>
                <c:pt idx="2887">
                  <c:v>8.1302900000000001E-3</c:v>
                </c:pt>
                <c:pt idx="2888">
                  <c:v>8.1302900000000001E-3</c:v>
                </c:pt>
                <c:pt idx="2889">
                  <c:v>8.1307399999999991E-3</c:v>
                </c:pt>
                <c:pt idx="2890">
                  <c:v>8.1313400000000008E-3</c:v>
                </c:pt>
                <c:pt idx="2891">
                  <c:v>8.1317300000000002E-3</c:v>
                </c:pt>
                <c:pt idx="2892">
                  <c:v>8.1326200000000001E-3</c:v>
                </c:pt>
                <c:pt idx="2893">
                  <c:v>8.1330599999999992E-3</c:v>
                </c:pt>
                <c:pt idx="2894">
                  <c:v>8.1330599999999992E-3</c:v>
                </c:pt>
                <c:pt idx="2895">
                  <c:v>8.1332799999999997E-3</c:v>
                </c:pt>
                <c:pt idx="2896">
                  <c:v>8.1340600000000002E-3</c:v>
                </c:pt>
                <c:pt idx="2897">
                  <c:v>8.1346100000000005E-3</c:v>
                </c:pt>
                <c:pt idx="2898">
                  <c:v>8.1353799999999993E-3</c:v>
                </c:pt>
                <c:pt idx="2899">
                  <c:v>8.1357700000000005E-3</c:v>
                </c:pt>
                <c:pt idx="2900">
                  <c:v>8.1362099999999996E-3</c:v>
                </c:pt>
                <c:pt idx="2901">
                  <c:v>8.1362099999999996E-3</c:v>
                </c:pt>
                <c:pt idx="2902">
                  <c:v>8.1366000000000008E-3</c:v>
                </c:pt>
                <c:pt idx="2903">
                  <c:v>8.1370999999999995E-3</c:v>
                </c:pt>
                <c:pt idx="2904">
                  <c:v>8.1377099999999994E-3</c:v>
                </c:pt>
                <c:pt idx="2905">
                  <c:v>8.1382099999999999E-3</c:v>
                </c:pt>
                <c:pt idx="2906">
                  <c:v>8.1386500000000007E-3</c:v>
                </c:pt>
                <c:pt idx="2907">
                  <c:v>8.1390400000000002E-3</c:v>
                </c:pt>
                <c:pt idx="2908">
                  <c:v>8.1390400000000002E-3</c:v>
                </c:pt>
                <c:pt idx="2909">
                  <c:v>8.1398700000000004E-3</c:v>
                </c:pt>
                <c:pt idx="2910">
                  <c:v>8.1400299999999995E-3</c:v>
                </c:pt>
                <c:pt idx="2911">
                  <c:v>8.1409700000000008E-3</c:v>
                </c:pt>
                <c:pt idx="2912">
                  <c:v>8.1411399999999998E-3</c:v>
                </c:pt>
                <c:pt idx="2913">
                  <c:v>8.1415299999999993E-3</c:v>
                </c:pt>
                <c:pt idx="2914">
                  <c:v>8.1415299999999993E-3</c:v>
                </c:pt>
                <c:pt idx="2915">
                  <c:v>8.1423599999999995E-3</c:v>
                </c:pt>
                <c:pt idx="2916">
                  <c:v>8.1429599999999994E-3</c:v>
                </c:pt>
                <c:pt idx="2917">
                  <c:v>8.1432999999999992E-3</c:v>
                </c:pt>
                <c:pt idx="2918">
                  <c:v>8.1438499999999994E-3</c:v>
                </c:pt>
                <c:pt idx="2919">
                  <c:v>8.1442900000000002E-3</c:v>
                </c:pt>
                <c:pt idx="2920">
                  <c:v>8.1447299999999993E-3</c:v>
                </c:pt>
                <c:pt idx="2921">
                  <c:v>8.1447299999999993E-3</c:v>
                </c:pt>
                <c:pt idx="2922">
                  <c:v>8.1455599999999996E-3</c:v>
                </c:pt>
                <c:pt idx="2923">
                  <c:v>8.1458399999999997E-3</c:v>
                </c:pt>
                <c:pt idx="2924">
                  <c:v>8.1465600000000006E-3</c:v>
                </c:pt>
                <c:pt idx="2925">
                  <c:v>8.1465600000000006E-3</c:v>
                </c:pt>
                <c:pt idx="2926">
                  <c:v>8.1473899999999991E-3</c:v>
                </c:pt>
                <c:pt idx="2927">
                  <c:v>8.1473899999999991E-3</c:v>
                </c:pt>
                <c:pt idx="2928">
                  <c:v>8.1478899999999996E-3</c:v>
                </c:pt>
                <c:pt idx="2929">
                  <c:v>8.1487199999999999E-3</c:v>
                </c:pt>
                <c:pt idx="2930">
                  <c:v>8.1489400000000003E-3</c:v>
                </c:pt>
                <c:pt idx="2931">
                  <c:v>8.1495500000000002E-3</c:v>
                </c:pt>
                <c:pt idx="2932">
                  <c:v>8.14988E-3</c:v>
                </c:pt>
                <c:pt idx="2933">
                  <c:v>8.1508199999999996E-3</c:v>
                </c:pt>
                <c:pt idx="2934">
                  <c:v>8.1508199999999996E-3</c:v>
                </c:pt>
                <c:pt idx="2935">
                  <c:v>8.1507100000000002E-3</c:v>
                </c:pt>
                <c:pt idx="2936">
                  <c:v>8.15104E-3</c:v>
                </c:pt>
                <c:pt idx="2937">
                  <c:v>8.1521500000000004E-3</c:v>
                </c:pt>
                <c:pt idx="2938">
                  <c:v>8.1531499999999996E-3</c:v>
                </c:pt>
                <c:pt idx="2939">
                  <c:v>8.1534799999999994E-3</c:v>
                </c:pt>
                <c:pt idx="2940">
                  <c:v>8.1534799999999994E-3</c:v>
                </c:pt>
                <c:pt idx="2941">
                  <c:v>8.1540899999999993E-3</c:v>
                </c:pt>
                <c:pt idx="2942">
                  <c:v>8.1548100000000002E-3</c:v>
                </c:pt>
                <c:pt idx="2943">
                  <c:v>8.1551899999999997E-3</c:v>
                </c:pt>
                <c:pt idx="2944">
                  <c:v>8.1554100000000001E-3</c:v>
                </c:pt>
                <c:pt idx="2945">
                  <c:v>8.1560199999999999E-3</c:v>
                </c:pt>
                <c:pt idx="2946">
                  <c:v>8.1564099999999994E-3</c:v>
                </c:pt>
                <c:pt idx="2947">
                  <c:v>8.1564099999999994E-3</c:v>
                </c:pt>
                <c:pt idx="2948">
                  <c:v>8.1573500000000007E-3</c:v>
                </c:pt>
                <c:pt idx="2949">
                  <c:v>8.1575699999999994E-3</c:v>
                </c:pt>
                <c:pt idx="2950">
                  <c:v>8.1582900000000003E-3</c:v>
                </c:pt>
                <c:pt idx="2951">
                  <c:v>8.1586799999999998E-3</c:v>
                </c:pt>
                <c:pt idx="2952">
                  <c:v>8.1592899999999996E-3</c:v>
                </c:pt>
                <c:pt idx="2953">
                  <c:v>8.1592899999999996E-3</c:v>
                </c:pt>
                <c:pt idx="2954">
                  <c:v>8.1594500000000004E-3</c:v>
                </c:pt>
                <c:pt idx="2955">
                  <c:v>8.1597300000000005E-3</c:v>
                </c:pt>
                <c:pt idx="2956">
                  <c:v>8.1601699999999996E-3</c:v>
                </c:pt>
                <c:pt idx="2957">
                  <c:v>8.1604999999999994E-3</c:v>
                </c:pt>
                <c:pt idx="2958">
                  <c:v>8.1613899999999993E-3</c:v>
                </c:pt>
                <c:pt idx="2959">
                  <c:v>8.1619399999999995E-3</c:v>
                </c:pt>
                <c:pt idx="2960">
                  <c:v>8.1619399999999995E-3</c:v>
                </c:pt>
                <c:pt idx="2961">
                  <c:v>8.1620500000000006E-3</c:v>
                </c:pt>
                <c:pt idx="2962">
                  <c:v>8.1623300000000006E-3</c:v>
                </c:pt>
                <c:pt idx="2963">
                  <c:v>8.1633299999999999E-3</c:v>
                </c:pt>
                <c:pt idx="2964">
                  <c:v>8.1632700000000002E-3</c:v>
                </c:pt>
                <c:pt idx="2965">
                  <c:v>8.1638800000000001E-3</c:v>
                </c:pt>
                <c:pt idx="2966">
                  <c:v>8.1640500000000008E-3</c:v>
                </c:pt>
                <c:pt idx="2967">
                  <c:v>8.1640500000000008E-3</c:v>
                </c:pt>
                <c:pt idx="2968">
                  <c:v>8.1645399999999996E-3</c:v>
                </c:pt>
                <c:pt idx="2969">
                  <c:v>8.1651499999999995E-3</c:v>
                </c:pt>
                <c:pt idx="2970">
                  <c:v>8.1653699999999999E-3</c:v>
                </c:pt>
                <c:pt idx="2971">
                  <c:v>8.1665899999999996E-3</c:v>
                </c:pt>
                <c:pt idx="2972">
                  <c:v>8.1667000000000007E-3</c:v>
                </c:pt>
                <c:pt idx="2973">
                  <c:v>8.1667000000000007E-3</c:v>
                </c:pt>
                <c:pt idx="2974">
                  <c:v>8.1674199999999999E-3</c:v>
                </c:pt>
                <c:pt idx="2975">
                  <c:v>8.1678099999999993E-3</c:v>
                </c:pt>
                <c:pt idx="2976">
                  <c:v>8.1680299999999997E-3</c:v>
                </c:pt>
                <c:pt idx="2977">
                  <c:v>8.1684199999999992E-3</c:v>
                </c:pt>
                <c:pt idx="2978">
                  <c:v>8.1689199999999997E-3</c:v>
                </c:pt>
                <c:pt idx="2979">
                  <c:v>8.1695799999999992E-3</c:v>
                </c:pt>
                <c:pt idx="2980">
                  <c:v>8.1695799999999992E-3</c:v>
                </c:pt>
                <c:pt idx="2981">
                  <c:v>8.1700799999999997E-3</c:v>
                </c:pt>
                <c:pt idx="2982">
                  <c:v>8.1704599999999992E-3</c:v>
                </c:pt>
                <c:pt idx="2983">
                  <c:v>8.1705800000000002E-3</c:v>
                </c:pt>
                <c:pt idx="2984">
                  <c:v>8.1713500000000008E-3</c:v>
                </c:pt>
                <c:pt idx="2985">
                  <c:v>8.1721799999999994E-3</c:v>
                </c:pt>
                <c:pt idx="2986">
                  <c:v>8.1721799999999994E-3</c:v>
                </c:pt>
                <c:pt idx="2987">
                  <c:v>8.1723500000000001E-3</c:v>
                </c:pt>
                <c:pt idx="2988">
                  <c:v>8.1723500000000001E-3</c:v>
                </c:pt>
                <c:pt idx="2989">
                  <c:v>8.1730099999999997E-3</c:v>
                </c:pt>
                <c:pt idx="2990">
                  <c:v>8.1732899999999997E-3</c:v>
                </c:pt>
                <c:pt idx="2991">
                  <c:v>8.1741699999999997E-3</c:v>
                </c:pt>
                <c:pt idx="2992">
                  <c:v>8.1746700000000002E-3</c:v>
                </c:pt>
                <c:pt idx="2993">
                  <c:v>8.1746700000000002E-3</c:v>
                </c:pt>
                <c:pt idx="2994">
                  <c:v>8.1748399999999992E-3</c:v>
                </c:pt>
                <c:pt idx="2995">
                  <c:v>8.1753299999999997E-3</c:v>
                </c:pt>
                <c:pt idx="2996">
                  <c:v>8.1759399999999996E-3</c:v>
                </c:pt>
                <c:pt idx="2997">
                  <c:v>8.1763300000000008E-3</c:v>
                </c:pt>
                <c:pt idx="2998">
                  <c:v>8.1768299999999995E-3</c:v>
                </c:pt>
                <c:pt idx="2999">
                  <c:v>8.1768299999999995E-3</c:v>
                </c:pt>
                <c:pt idx="3000">
                  <c:v>8.1776599999999998E-3</c:v>
                </c:pt>
                <c:pt idx="3001">
                  <c:v>8.1780499999999992E-3</c:v>
                </c:pt>
                <c:pt idx="3002">
                  <c:v>8.1784300000000004E-3</c:v>
                </c:pt>
                <c:pt idx="3003">
                  <c:v>8.1790400000000003E-3</c:v>
                </c:pt>
                <c:pt idx="3004">
                  <c:v>8.1792099999999993E-3</c:v>
                </c:pt>
                <c:pt idx="3005">
                  <c:v>8.1797099999999998E-3</c:v>
                </c:pt>
                <c:pt idx="3006">
                  <c:v>8.1797099999999998E-3</c:v>
                </c:pt>
                <c:pt idx="3007">
                  <c:v>8.1803099999999997E-3</c:v>
                </c:pt>
                <c:pt idx="3008">
                  <c:v>8.1804800000000004E-3</c:v>
                </c:pt>
                <c:pt idx="3009">
                  <c:v>8.1812499999999993E-3</c:v>
                </c:pt>
                <c:pt idx="3010">
                  <c:v>8.1815900000000007E-3</c:v>
                </c:pt>
                <c:pt idx="3011">
                  <c:v>8.1820299999999999E-3</c:v>
                </c:pt>
                <c:pt idx="3012">
                  <c:v>8.1820299999999999E-3</c:v>
                </c:pt>
                <c:pt idx="3013">
                  <c:v>8.1825300000000004E-3</c:v>
                </c:pt>
                <c:pt idx="3014">
                  <c:v>8.1830300000000009E-3</c:v>
                </c:pt>
                <c:pt idx="3015">
                  <c:v>8.1834100000000003E-3</c:v>
                </c:pt>
                <c:pt idx="3016">
                  <c:v>8.1841899999999992E-3</c:v>
                </c:pt>
                <c:pt idx="3017">
                  <c:v>8.1852399999999999E-3</c:v>
                </c:pt>
                <c:pt idx="3018">
                  <c:v>8.1855699999999997E-3</c:v>
                </c:pt>
                <c:pt idx="3019">
                  <c:v>8.1855699999999997E-3</c:v>
                </c:pt>
                <c:pt idx="3020">
                  <c:v>8.1861799999999995E-3</c:v>
                </c:pt>
                <c:pt idx="3021">
                  <c:v>8.1863999999999999E-3</c:v>
                </c:pt>
                <c:pt idx="3022">
                  <c:v>8.1871800000000005E-3</c:v>
                </c:pt>
                <c:pt idx="3023">
                  <c:v>8.1874500000000006E-3</c:v>
                </c:pt>
                <c:pt idx="3024">
                  <c:v>8.1880600000000005E-3</c:v>
                </c:pt>
                <c:pt idx="3025">
                  <c:v>8.1882299999999995E-3</c:v>
                </c:pt>
                <c:pt idx="3026">
                  <c:v>8.1882299999999995E-3</c:v>
                </c:pt>
                <c:pt idx="3027">
                  <c:v>8.1889500000000004E-3</c:v>
                </c:pt>
                <c:pt idx="3028">
                  <c:v>8.18872E-3</c:v>
                </c:pt>
                <c:pt idx="3029">
                  <c:v>8.1895000000000006E-3</c:v>
                </c:pt>
                <c:pt idx="3030">
                  <c:v>8.1899399999999997E-3</c:v>
                </c:pt>
                <c:pt idx="3031">
                  <c:v>8.1904999999999999E-3</c:v>
                </c:pt>
                <c:pt idx="3032">
                  <c:v>8.1904999999999999E-3</c:v>
                </c:pt>
                <c:pt idx="3033">
                  <c:v>8.1909900000000004E-3</c:v>
                </c:pt>
                <c:pt idx="3034">
                  <c:v>8.1912700000000005E-3</c:v>
                </c:pt>
                <c:pt idx="3035">
                  <c:v>8.1918200000000007E-3</c:v>
                </c:pt>
                <c:pt idx="3036">
                  <c:v>8.1921600000000004E-3</c:v>
                </c:pt>
                <c:pt idx="3037">
                  <c:v>8.1927100000000006E-3</c:v>
                </c:pt>
                <c:pt idx="3038">
                  <c:v>8.1933200000000005E-3</c:v>
                </c:pt>
                <c:pt idx="3039">
                  <c:v>8.1933200000000005E-3</c:v>
                </c:pt>
                <c:pt idx="3040">
                  <c:v>8.1938199999999992E-3</c:v>
                </c:pt>
                <c:pt idx="3041">
                  <c:v>8.1944199999999991E-3</c:v>
                </c:pt>
                <c:pt idx="3042">
                  <c:v>8.1945899999999999E-3</c:v>
                </c:pt>
                <c:pt idx="3043">
                  <c:v>8.1951999999999997E-3</c:v>
                </c:pt>
                <c:pt idx="3044">
                  <c:v>8.1956400000000006E-3</c:v>
                </c:pt>
                <c:pt idx="3045">
                  <c:v>8.1956400000000006E-3</c:v>
                </c:pt>
                <c:pt idx="3046">
                  <c:v>8.1963599999999998E-3</c:v>
                </c:pt>
                <c:pt idx="3047">
                  <c:v>8.1965800000000002E-3</c:v>
                </c:pt>
                <c:pt idx="3048">
                  <c:v>8.1973600000000008E-3</c:v>
                </c:pt>
                <c:pt idx="3049">
                  <c:v>8.1975199999999998E-3</c:v>
                </c:pt>
                <c:pt idx="3050">
                  <c:v>8.1979700000000006E-3</c:v>
                </c:pt>
                <c:pt idx="3051">
                  <c:v>8.1987399999999995E-3</c:v>
                </c:pt>
                <c:pt idx="3052">
                  <c:v>8.1987399999999995E-3</c:v>
                </c:pt>
                <c:pt idx="3053">
                  <c:v>8.1985700000000005E-3</c:v>
                </c:pt>
                <c:pt idx="3054">
                  <c:v>8.1991800000000004E-3</c:v>
                </c:pt>
                <c:pt idx="3055">
                  <c:v>8.1998499999999998E-3</c:v>
                </c:pt>
                <c:pt idx="3056">
                  <c:v>8.2005700000000008E-3</c:v>
                </c:pt>
                <c:pt idx="3057">
                  <c:v>8.2007299999999998E-3</c:v>
                </c:pt>
                <c:pt idx="3058">
                  <c:v>8.2007299999999998E-3</c:v>
                </c:pt>
                <c:pt idx="3059">
                  <c:v>8.20129E-3</c:v>
                </c:pt>
                <c:pt idx="3060">
                  <c:v>8.2017300000000008E-3</c:v>
                </c:pt>
                <c:pt idx="3061">
                  <c:v>8.2019499999999995E-3</c:v>
                </c:pt>
                <c:pt idx="3062">
                  <c:v>8.2026700000000004E-3</c:v>
                </c:pt>
                <c:pt idx="3063">
                  <c:v>8.2030599999999999E-3</c:v>
                </c:pt>
                <c:pt idx="3064">
                  <c:v>8.2032800000000003E-3</c:v>
                </c:pt>
                <c:pt idx="3065">
                  <c:v>8.2032800000000003E-3</c:v>
                </c:pt>
                <c:pt idx="3066">
                  <c:v>8.2039399999999998E-3</c:v>
                </c:pt>
                <c:pt idx="3067">
                  <c:v>8.2045499999999997E-3</c:v>
                </c:pt>
                <c:pt idx="3068">
                  <c:v>8.2048299999999998E-3</c:v>
                </c:pt>
                <c:pt idx="3069">
                  <c:v>8.2055500000000007E-3</c:v>
                </c:pt>
                <c:pt idx="3070">
                  <c:v>8.2058800000000005E-3</c:v>
                </c:pt>
                <c:pt idx="3071">
                  <c:v>8.2058800000000005E-3</c:v>
                </c:pt>
                <c:pt idx="3072">
                  <c:v>8.2062100000000002E-3</c:v>
                </c:pt>
                <c:pt idx="3073">
                  <c:v>8.2062699999999999E-3</c:v>
                </c:pt>
                <c:pt idx="3074">
                  <c:v>8.2072099999999995E-3</c:v>
                </c:pt>
                <c:pt idx="3075">
                  <c:v>8.2071499999999999E-3</c:v>
                </c:pt>
                <c:pt idx="3076">
                  <c:v>8.2082000000000006E-3</c:v>
                </c:pt>
                <c:pt idx="3077">
                  <c:v>8.2084800000000006E-3</c:v>
                </c:pt>
                <c:pt idx="3078">
                  <c:v>8.2084800000000006E-3</c:v>
                </c:pt>
                <c:pt idx="3079">
                  <c:v>8.2091999999999998E-3</c:v>
                </c:pt>
                <c:pt idx="3080">
                  <c:v>8.20947E-3</c:v>
                </c:pt>
                <c:pt idx="3081">
                  <c:v>8.20975E-3</c:v>
                </c:pt>
                <c:pt idx="3082">
                  <c:v>8.2101899999999992E-3</c:v>
                </c:pt>
                <c:pt idx="3083">
                  <c:v>8.21064E-3</c:v>
                </c:pt>
                <c:pt idx="3084">
                  <c:v>8.2113599999999991E-3</c:v>
                </c:pt>
                <c:pt idx="3085">
                  <c:v>8.2113599999999991E-3</c:v>
                </c:pt>
                <c:pt idx="3086">
                  <c:v>8.2118E-3</c:v>
                </c:pt>
                <c:pt idx="3087">
                  <c:v>8.2121899999999994E-3</c:v>
                </c:pt>
                <c:pt idx="3088">
                  <c:v>8.2124599999999996E-3</c:v>
                </c:pt>
                <c:pt idx="3089">
                  <c:v>8.2130699999999994E-3</c:v>
                </c:pt>
                <c:pt idx="3090">
                  <c:v>8.2131800000000005E-3</c:v>
                </c:pt>
                <c:pt idx="3091">
                  <c:v>8.2131800000000005E-3</c:v>
                </c:pt>
                <c:pt idx="3092">
                  <c:v>8.2138999999999997E-3</c:v>
                </c:pt>
                <c:pt idx="3093">
                  <c:v>8.2141200000000001E-3</c:v>
                </c:pt>
                <c:pt idx="3094">
                  <c:v>8.2145699999999992E-3</c:v>
                </c:pt>
                <c:pt idx="3095">
                  <c:v>8.2150599999999997E-3</c:v>
                </c:pt>
                <c:pt idx="3096">
                  <c:v>8.2153999999999994E-3</c:v>
                </c:pt>
                <c:pt idx="3097">
                  <c:v>8.2159999999999993E-3</c:v>
                </c:pt>
                <c:pt idx="3098">
                  <c:v>8.2159999999999993E-3</c:v>
                </c:pt>
                <c:pt idx="3099">
                  <c:v>8.2162799999999994E-3</c:v>
                </c:pt>
                <c:pt idx="3100">
                  <c:v>8.2168299999999996E-3</c:v>
                </c:pt>
                <c:pt idx="3101">
                  <c:v>8.2173300000000001E-3</c:v>
                </c:pt>
                <c:pt idx="3102">
                  <c:v>8.2178900000000003E-3</c:v>
                </c:pt>
                <c:pt idx="3103">
                  <c:v>8.2178900000000003E-3</c:v>
                </c:pt>
                <c:pt idx="3104">
                  <c:v>8.2178900000000003E-3</c:v>
                </c:pt>
                <c:pt idx="3105">
                  <c:v>8.2184400000000005E-3</c:v>
                </c:pt>
                <c:pt idx="3106">
                  <c:v>8.2191E-3</c:v>
                </c:pt>
                <c:pt idx="3107">
                  <c:v>8.2194899999999994E-3</c:v>
                </c:pt>
                <c:pt idx="3108">
                  <c:v>8.2195500000000008E-3</c:v>
                </c:pt>
                <c:pt idx="3109">
                  <c:v>8.2199300000000003E-3</c:v>
                </c:pt>
                <c:pt idx="3110">
                  <c:v>8.2208699999999999E-3</c:v>
                </c:pt>
                <c:pt idx="3111">
                  <c:v>8.2208699999999999E-3</c:v>
                </c:pt>
                <c:pt idx="3112">
                  <c:v>8.2210900000000003E-3</c:v>
                </c:pt>
                <c:pt idx="3113">
                  <c:v>8.2213700000000004E-3</c:v>
                </c:pt>
                <c:pt idx="3114">
                  <c:v>8.2216500000000005E-3</c:v>
                </c:pt>
                <c:pt idx="3115">
                  <c:v>8.2224800000000008E-3</c:v>
                </c:pt>
                <c:pt idx="3116">
                  <c:v>8.2222600000000003E-3</c:v>
                </c:pt>
                <c:pt idx="3117">
                  <c:v>8.2222600000000003E-3</c:v>
                </c:pt>
                <c:pt idx="3118">
                  <c:v>8.2230900000000006E-3</c:v>
                </c:pt>
                <c:pt idx="3119">
                  <c:v>8.2237000000000005E-3</c:v>
                </c:pt>
                <c:pt idx="3120">
                  <c:v>8.2241899999999993E-3</c:v>
                </c:pt>
                <c:pt idx="3121">
                  <c:v>8.2245300000000007E-3</c:v>
                </c:pt>
                <c:pt idx="3122">
                  <c:v>8.2248000000000009E-3</c:v>
                </c:pt>
                <c:pt idx="3123">
                  <c:v>8.2251300000000006E-3</c:v>
                </c:pt>
                <c:pt idx="3124">
                  <c:v>8.2251300000000006E-3</c:v>
                </c:pt>
                <c:pt idx="3125">
                  <c:v>8.2254100000000007E-3</c:v>
                </c:pt>
                <c:pt idx="3126">
                  <c:v>8.2259599999999992E-3</c:v>
                </c:pt>
                <c:pt idx="3127">
                  <c:v>8.2266300000000004E-3</c:v>
                </c:pt>
                <c:pt idx="3128">
                  <c:v>8.2267399999999997E-3</c:v>
                </c:pt>
                <c:pt idx="3129">
                  <c:v>8.2275100000000004E-3</c:v>
                </c:pt>
                <c:pt idx="3130">
                  <c:v>8.2273999999999993E-3</c:v>
                </c:pt>
                <c:pt idx="3131">
                  <c:v>8.2273999999999993E-3</c:v>
                </c:pt>
                <c:pt idx="3132">
                  <c:v>8.2282299999999996E-3</c:v>
                </c:pt>
                <c:pt idx="3133">
                  <c:v>8.2282899999999992E-3</c:v>
                </c:pt>
                <c:pt idx="3134">
                  <c:v>8.2287300000000001E-3</c:v>
                </c:pt>
                <c:pt idx="3135">
                  <c:v>8.2289500000000005E-3</c:v>
                </c:pt>
                <c:pt idx="3136">
                  <c:v>8.2296699999999997E-3</c:v>
                </c:pt>
                <c:pt idx="3137">
                  <c:v>8.2296699999999997E-3</c:v>
                </c:pt>
                <c:pt idx="3138">
                  <c:v>8.2298400000000004E-3</c:v>
                </c:pt>
                <c:pt idx="3139">
                  <c:v>8.2303399999999992E-3</c:v>
                </c:pt>
                <c:pt idx="3140">
                  <c:v>8.2306099999999993E-3</c:v>
                </c:pt>
                <c:pt idx="3141">
                  <c:v>8.2311099999999998E-3</c:v>
                </c:pt>
                <c:pt idx="3142">
                  <c:v>8.23166E-3</c:v>
                </c:pt>
                <c:pt idx="3143">
                  <c:v>8.23166E-3</c:v>
                </c:pt>
                <c:pt idx="3144">
                  <c:v>8.2314999999999992E-3</c:v>
                </c:pt>
                <c:pt idx="3145">
                  <c:v>8.2321600000000005E-3</c:v>
                </c:pt>
                <c:pt idx="3146">
                  <c:v>8.2322699999999999E-3</c:v>
                </c:pt>
                <c:pt idx="3147">
                  <c:v>8.2330500000000004E-3</c:v>
                </c:pt>
                <c:pt idx="3148">
                  <c:v>8.2334299999999999E-3</c:v>
                </c:pt>
                <c:pt idx="3149">
                  <c:v>8.2339900000000001E-3</c:v>
                </c:pt>
                <c:pt idx="3150">
                  <c:v>8.2339900000000001E-3</c:v>
                </c:pt>
                <c:pt idx="3151">
                  <c:v>8.2341500000000008E-3</c:v>
                </c:pt>
                <c:pt idx="3152">
                  <c:v>8.2347600000000007E-3</c:v>
                </c:pt>
                <c:pt idx="3153">
                  <c:v>8.2350900000000005E-3</c:v>
                </c:pt>
                <c:pt idx="3154">
                  <c:v>8.2357000000000003E-3</c:v>
                </c:pt>
                <c:pt idx="3155">
                  <c:v>8.2360300000000001E-3</c:v>
                </c:pt>
                <c:pt idx="3156">
                  <c:v>8.2360300000000001E-3</c:v>
                </c:pt>
                <c:pt idx="3157">
                  <c:v>8.2362600000000005E-3</c:v>
                </c:pt>
                <c:pt idx="3158">
                  <c:v>8.2365900000000002E-3</c:v>
                </c:pt>
                <c:pt idx="3159">
                  <c:v>8.2370900000000007E-3</c:v>
                </c:pt>
                <c:pt idx="3160">
                  <c:v>8.2375799999999996E-3</c:v>
                </c:pt>
                <c:pt idx="3161">
                  <c:v>8.2379700000000007E-3</c:v>
                </c:pt>
                <c:pt idx="3162">
                  <c:v>8.2385199999999992E-3</c:v>
                </c:pt>
                <c:pt idx="3163">
                  <c:v>8.2385199999999992E-3</c:v>
                </c:pt>
                <c:pt idx="3164">
                  <c:v>8.2386400000000002E-3</c:v>
                </c:pt>
                <c:pt idx="3165">
                  <c:v>8.2391300000000008E-3</c:v>
                </c:pt>
                <c:pt idx="3166">
                  <c:v>8.2399099999999996E-3</c:v>
                </c:pt>
                <c:pt idx="3167">
                  <c:v>8.2399099999999996E-3</c:v>
                </c:pt>
                <c:pt idx="3168">
                  <c:v>8.2402399999999994E-3</c:v>
                </c:pt>
                <c:pt idx="3169">
                  <c:v>8.2402399999999994E-3</c:v>
                </c:pt>
                <c:pt idx="3170">
                  <c:v>8.2407399999999999E-3</c:v>
                </c:pt>
                <c:pt idx="3171">
                  <c:v>8.2413499999999997E-3</c:v>
                </c:pt>
                <c:pt idx="3172">
                  <c:v>8.2417299999999992E-3</c:v>
                </c:pt>
                <c:pt idx="3173">
                  <c:v>8.2418400000000003E-3</c:v>
                </c:pt>
                <c:pt idx="3174">
                  <c:v>8.2422299999999997E-3</c:v>
                </c:pt>
                <c:pt idx="3175">
                  <c:v>8.2426700000000006E-3</c:v>
                </c:pt>
                <c:pt idx="3176">
                  <c:v>8.2426700000000006E-3</c:v>
                </c:pt>
                <c:pt idx="3177">
                  <c:v>8.24334E-3</c:v>
                </c:pt>
                <c:pt idx="3178">
                  <c:v>8.2435000000000008E-3</c:v>
                </c:pt>
                <c:pt idx="3179">
                  <c:v>8.24422E-3</c:v>
                </c:pt>
                <c:pt idx="3180">
                  <c:v>8.2443900000000007E-3</c:v>
                </c:pt>
                <c:pt idx="3181">
                  <c:v>8.2450000000000006E-3</c:v>
                </c:pt>
                <c:pt idx="3182">
                  <c:v>8.2450000000000006E-3</c:v>
                </c:pt>
                <c:pt idx="3183">
                  <c:v>8.2452800000000007E-3</c:v>
                </c:pt>
                <c:pt idx="3184">
                  <c:v>8.2457199999999998E-3</c:v>
                </c:pt>
                <c:pt idx="3185">
                  <c:v>8.2465999999999998E-3</c:v>
                </c:pt>
                <c:pt idx="3186">
                  <c:v>8.2465999999999998E-3</c:v>
                </c:pt>
                <c:pt idx="3187">
                  <c:v>8.2470500000000006E-3</c:v>
                </c:pt>
                <c:pt idx="3188">
                  <c:v>8.2474899999999997E-3</c:v>
                </c:pt>
                <c:pt idx="3189">
                  <c:v>8.2474899999999997E-3</c:v>
                </c:pt>
                <c:pt idx="3190">
                  <c:v>8.2477100000000001E-3</c:v>
                </c:pt>
                <c:pt idx="3191">
                  <c:v>8.2481499999999992E-3</c:v>
                </c:pt>
                <c:pt idx="3192">
                  <c:v>8.2485400000000004E-3</c:v>
                </c:pt>
                <c:pt idx="3193">
                  <c:v>8.2488200000000005E-3</c:v>
                </c:pt>
                <c:pt idx="3194">
                  <c:v>8.2493700000000007E-3</c:v>
                </c:pt>
                <c:pt idx="3195">
                  <c:v>8.24948E-3</c:v>
                </c:pt>
                <c:pt idx="3196">
                  <c:v>8.24948E-3</c:v>
                </c:pt>
                <c:pt idx="3197">
                  <c:v>8.2499800000000005E-3</c:v>
                </c:pt>
                <c:pt idx="3198">
                  <c:v>8.2502600000000006E-3</c:v>
                </c:pt>
                <c:pt idx="3199">
                  <c:v>8.2509699999999998E-3</c:v>
                </c:pt>
                <c:pt idx="3200">
                  <c:v>8.2509200000000001E-3</c:v>
                </c:pt>
                <c:pt idx="3201">
                  <c:v>8.2514200000000006E-3</c:v>
                </c:pt>
                <c:pt idx="3202">
                  <c:v>8.2514200000000006E-3</c:v>
                </c:pt>
                <c:pt idx="3203">
                  <c:v>8.2518599999999998E-3</c:v>
                </c:pt>
                <c:pt idx="3204">
                  <c:v>8.2524699999999996E-3</c:v>
                </c:pt>
                <c:pt idx="3205">
                  <c:v>8.2527499999999997E-3</c:v>
                </c:pt>
                <c:pt idx="3206">
                  <c:v>8.2527999999999994E-3</c:v>
                </c:pt>
                <c:pt idx="3207">
                  <c:v>8.2535200000000003E-3</c:v>
                </c:pt>
                <c:pt idx="3208">
                  <c:v>8.2537400000000007E-3</c:v>
                </c:pt>
                <c:pt idx="3209">
                  <c:v>8.2537400000000007E-3</c:v>
                </c:pt>
                <c:pt idx="3210">
                  <c:v>8.2539099999999997E-3</c:v>
                </c:pt>
                <c:pt idx="3211">
                  <c:v>8.2548499999999993E-3</c:v>
                </c:pt>
                <c:pt idx="3212">
                  <c:v>8.2552900000000002E-3</c:v>
                </c:pt>
                <c:pt idx="3213">
                  <c:v>8.2556799999999996E-3</c:v>
                </c:pt>
                <c:pt idx="3214">
                  <c:v>8.2557900000000007E-3</c:v>
                </c:pt>
                <c:pt idx="3215">
                  <c:v>8.2557900000000007E-3</c:v>
                </c:pt>
                <c:pt idx="3216">
                  <c:v>8.2561800000000001E-3</c:v>
                </c:pt>
                <c:pt idx="3217">
                  <c:v>8.2569500000000007E-3</c:v>
                </c:pt>
                <c:pt idx="3218">
                  <c:v>8.2570100000000004E-3</c:v>
                </c:pt>
                <c:pt idx="3219">
                  <c:v>8.2573899999999999E-3</c:v>
                </c:pt>
                <c:pt idx="3220">
                  <c:v>8.2578400000000007E-3</c:v>
                </c:pt>
                <c:pt idx="3221">
                  <c:v>8.25795E-3</c:v>
                </c:pt>
                <c:pt idx="3222">
                  <c:v>8.25795E-3</c:v>
                </c:pt>
                <c:pt idx="3223">
                  <c:v>8.2589399999999993E-3</c:v>
                </c:pt>
                <c:pt idx="3224">
                  <c:v>8.2590500000000004E-3</c:v>
                </c:pt>
                <c:pt idx="3225">
                  <c:v>8.2592700000000008E-3</c:v>
                </c:pt>
                <c:pt idx="3226">
                  <c:v>8.2595499999999992E-3</c:v>
                </c:pt>
                <c:pt idx="3227">
                  <c:v>8.25999E-3</c:v>
                </c:pt>
                <c:pt idx="3228">
                  <c:v>8.25999E-3</c:v>
                </c:pt>
                <c:pt idx="3229">
                  <c:v>8.2604900000000005E-3</c:v>
                </c:pt>
                <c:pt idx="3230">
                  <c:v>8.2607700000000006E-3</c:v>
                </c:pt>
                <c:pt idx="3231">
                  <c:v>8.26116E-3</c:v>
                </c:pt>
                <c:pt idx="3232">
                  <c:v>8.2617599999999999E-3</c:v>
                </c:pt>
                <c:pt idx="3233">
                  <c:v>8.2619300000000007E-3</c:v>
                </c:pt>
                <c:pt idx="3234">
                  <c:v>8.2620999999999997E-3</c:v>
                </c:pt>
                <c:pt idx="3235">
                  <c:v>8.2620999999999997E-3</c:v>
                </c:pt>
                <c:pt idx="3236">
                  <c:v>8.2626499999999999E-3</c:v>
                </c:pt>
                <c:pt idx="3237">
                  <c:v>8.2628200000000006E-3</c:v>
                </c:pt>
                <c:pt idx="3238">
                  <c:v>8.2633099999999994E-3</c:v>
                </c:pt>
                <c:pt idx="3239">
                  <c:v>8.2635399999999998E-3</c:v>
                </c:pt>
                <c:pt idx="3240">
                  <c:v>8.2639800000000006E-3</c:v>
                </c:pt>
                <c:pt idx="3241">
                  <c:v>8.2639800000000006E-3</c:v>
                </c:pt>
                <c:pt idx="3242">
                  <c:v>8.2647499999999995E-3</c:v>
                </c:pt>
                <c:pt idx="3243">
                  <c:v>8.26497E-3</c:v>
                </c:pt>
                <c:pt idx="3244">
                  <c:v>8.2650299999999996E-3</c:v>
                </c:pt>
                <c:pt idx="3245">
                  <c:v>8.2656399999999994E-3</c:v>
                </c:pt>
                <c:pt idx="3246">
                  <c:v>8.2657500000000005E-3</c:v>
                </c:pt>
                <c:pt idx="3247">
                  <c:v>8.2664699999999997E-3</c:v>
                </c:pt>
                <c:pt idx="3248">
                  <c:v>8.2664699999999997E-3</c:v>
                </c:pt>
                <c:pt idx="3249">
                  <c:v>8.2669100000000006E-3</c:v>
                </c:pt>
                <c:pt idx="3250">
                  <c:v>8.2668599999999991E-3</c:v>
                </c:pt>
                <c:pt idx="3251">
                  <c:v>8.2674600000000008E-3</c:v>
                </c:pt>
                <c:pt idx="3252">
                  <c:v>8.2675700000000001E-3</c:v>
                </c:pt>
                <c:pt idx="3253">
                  <c:v>8.2679099999999998E-3</c:v>
                </c:pt>
                <c:pt idx="3254">
                  <c:v>8.2683500000000007E-3</c:v>
                </c:pt>
                <c:pt idx="3255">
                  <c:v>8.2683500000000007E-3</c:v>
                </c:pt>
                <c:pt idx="3256">
                  <c:v>8.2685699999999994E-3</c:v>
                </c:pt>
                <c:pt idx="3257">
                  <c:v>8.2692300000000007E-3</c:v>
                </c:pt>
                <c:pt idx="3258">
                  <c:v>8.2696200000000001E-3</c:v>
                </c:pt>
                <c:pt idx="3259">
                  <c:v>8.2701800000000002E-3</c:v>
                </c:pt>
                <c:pt idx="3260">
                  <c:v>8.27051E-3</c:v>
                </c:pt>
                <c:pt idx="3261">
                  <c:v>8.27051E-3</c:v>
                </c:pt>
                <c:pt idx="3262">
                  <c:v>8.2708899999999995E-3</c:v>
                </c:pt>
                <c:pt idx="3263">
                  <c:v>8.2711699999999996E-3</c:v>
                </c:pt>
                <c:pt idx="3264">
                  <c:v>8.2714999999999993E-3</c:v>
                </c:pt>
                <c:pt idx="3265">
                  <c:v>8.2718900000000005E-3</c:v>
                </c:pt>
                <c:pt idx="3266">
                  <c:v>8.2723899999999993E-3</c:v>
                </c:pt>
                <c:pt idx="3267">
                  <c:v>8.2727200000000008E-3</c:v>
                </c:pt>
                <c:pt idx="3268">
                  <c:v>8.2727200000000008E-3</c:v>
                </c:pt>
                <c:pt idx="3269">
                  <c:v>8.2728899999999998E-3</c:v>
                </c:pt>
                <c:pt idx="3270">
                  <c:v>8.27344E-3</c:v>
                </c:pt>
                <c:pt idx="3271">
                  <c:v>8.2737699999999997E-3</c:v>
                </c:pt>
                <c:pt idx="3272">
                  <c:v>8.2739900000000002E-3</c:v>
                </c:pt>
                <c:pt idx="3273">
                  <c:v>8.2741599999999992E-3</c:v>
                </c:pt>
                <c:pt idx="3274">
                  <c:v>8.2741599999999992E-3</c:v>
                </c:pt>
                <c:pt idx="3275">
                  <c:v>8.2747099999999994E-3</c:v>
                </c:pt>
                <c:pt idx="3276">
                  <c:v>8.2754300000000003E-3</c:v>
                </c:pt>
                <c:pt idx="3277">
                  <c:v>8.2754899999999999E-3</c:v>
                </c:pt>
                <c:pt idx="3278">
                  <c:v>8.2759300000000008E-3</c:v>
                </c:pt>
                <c:pt idx="3279">
                  <c:v>8.2765900000000003E-3</c:v>
                </c:pt>
                <c:pt idx="3280">
                  <c:v>8.27665E-3</c:v>
                </c:pt>
                <c:pt idx="3281">
                  <c:v>8.27665E-3</c:v>
                </c:pt>
                <c:pt idx="3282">
                  <c:v>8.2770900000000008E-3</c:v>
                </c:pt>
                <c:pt idx="3283">
                  <c:v>8.2774800000000003E-3</c:v>
                </c:pt>
                <c:pt idx="3284">
                  <c:v>8.2779800000000008E-3</c:v>
                </c:pt>
                <c:pt idx="3285">
                  <c:v>8.2785900000000006E-3</c:v>
                </c:pt>
                <c:pt idx="3286">
                  <c:v>8.2788099999999993E-3</c:v>
                </c:pt>
                <c:pt idx="3287">
                  <c:v>8.2788099999999993E-3</c:v>
                </c:pt>
                <c:pt idx="3288">
                  <c:v>8.2793099999999998E-3</c:v>
                </c:pt>
                <c:pt idx="3289">
                  <c:v>8.2795300000000002E-3</c:v>
                </c:pt>
                <c:pt idx="3290">
                  <c:v>8.2799099999999997E-3</c:v>
                </c:pt>
                <c:pt idx="3291">
                  <c:v>8.2801400000000001E-3</c:v>
                </c:pt>
                <c:pt idx="3292">
                  <c:v>8.28074E-3</c:v>
                </c:pt>
                <c:pt idx="3293">
                  <c:v>8.2809100000000007E-3</c:v>
                </c:pt>
                <c:pt idx="3294">
                  <c:v>8.2809100000000007E-3</c:v>
                </c:pt>
                <c:pt idx="3295">
                  <c:v>8.2814099999999995E-3</c:v>
                </c:pt>
                <c:pt idx="3296">
                  <c:v>8.2817399999999992E-3</c:v>
                </c:pt>
                <c:pt idx="3297">
                  <c:v>8.2821300000000004E-3</c:v>
                </c:pt>
                <c:pt idx="3298">
                  <c:v>8.2822899999999994E-3</c:v>
                </c:pt>
                <c:pt idx="3299">
                  <c:v>8.2827400000000002E-3</c:v>
                </c:pt>
                <c:pt idx="3300">
                  <c:v>8.2833400000000001E-3</c:v>
                </c:pt>
                <c:pt idx="3301">
                  <c:v>8.2833400000000001E-3</c:v>
                </c:pt>
                <c:pt idx="3302">
                  <c:v>8.2833999999999998E-3</c:v>
                </c:pt>
                <c:pt idx="3303">
                  <c:v>8.2840599999999993E-3</c:v>
                </c:pt>
                <c:pt idx="3304">
                  <c:v>8.2841700000000004E-3</c:v>
                </c:pt>
                <c:pt idx="3305">
                  <c:v>8.2844500000000005E-3</c:v>
                </c:pt>
                <c:pt idx="3306">
                  <c:v>8.2846699999999992E-3</c:v>
                </c:pt>
                <c:pt idx="3307">
                  <c:v>8.2846699999999992E-3</c:v>
                </c:pt>
                <c:pt idx="3308">
                  <c:v>8.2850600000000003E-3</c:v>
                </c:pt>
                <c:pt idx="3309">
                  <c:v>8.2854999999999995E-3</c:v>
                </c:pt>
                <c:pt idx="3310">
                  <c:v>8.2859500000000003E-3</c:v>
                </c:pt>
                <c:pt idx="3311">
                  <c:v>8.2865500000000002E-3</c:v>
                </c:pt>
                <c:pt idx="3312">
                  <c:v>8.2867199999999992E-3</c:v>
                </c:pt>
                <c:pt idx="3313">
                  <c:v>8.2869999999999992E-3</c:v>
                </c:pt>
                <c:pt idx="3314">
                  <c:v>8.2869999999999992E-3</c:v>
                </c:pt>
                <c:pt idx="3315">
                  <c:v>8.2873800000000004E-3</c:v>
                </c:pt>
                <c:pt idx="3316">
                  <c:v>8.2878299999999995E-3</c:v>
                </c:pt>
                <c:pt idx="3317">
                  <c:v>8.2880999999999996E-3</c:v>
                </c:pt>
                <c:pt idx="3318">
                  <c:v>8.2885500000000004E-3</c:v>
                </c:pt>
                <c:pt idx="3319">
                  <c:v>8.2889299999999999E-3</c:v>
                </c:pt>
                <c:pt idx="3320">
                  <c:v>8.2889299999999999E-3</c:v>
                </c:pt>
                <c:pt idx="3321">
                  <c:v>8.2894300000000004E-3</c:v>
                </c:pt>
                <c:pt idx="3322">
                  <c:v>8.2901499999999996E-3</c:v>
                </c:pt>
                <c:pt idx="3323">
                  <c:v>8.2900400000000003E-3</c:v>
                </c:pt>
                <c:pt idx="3324">
                  <c:v>8.2904799999999994E-3</c:v>
                </c:pt>
                <c:pt idx="3325">
                  <c:v>8.2907599999999994E-3</c:v>
                </c:pt>
                <c:pt idx="3326">
                  <c:v>8.2913699999999993E-3</c:v>
                </c:pt>
                <c:pt idx="3327">
                  <c:v>8.2913699999999993E-3</c:v>
                </c:pt>
                <c:pt idx="3328">
                  <c:v>8.2913099999999997E-3</c:v>
                </c:pt>
                <c:pt idx="3329">
                  <c:v>8.2919199999999995E-3</c:v>
                </c:pt>
                <c:pt idx="3330">
                  <c:v>8.2922499999999993E-3</c:v>
                </c:pt>
                <c:pt idx="3331">
                  <c:v>8.2926400000000004E-3</c:v>
                </c:pt>
                <c:pt idx="3332">
                  <c:v>8.2930799999999995E-3</c:v>
                </c:pt>
                <c:pt idx="3333">
                  <c:v>8.2930799999999995E-3</c:v>
                </c:pt>
                <c:pt idx="3334">
                  <c:v>8.2931399999999992E-3</c:v>
                </c:pt>
                <c:pt idx="3335">
                  <c:v>8.2936399999999997E-3</c:v>
                </c:pt>
                <c:pt idx="3336">
                  <c:v>8.2940800000000005E-3</c:v>
                </c:pt>
                <c:pt idx="3337">
                  <c:v>8.29447E-3</c:v>
                </c:pt>
                <c:pt idx="3338">
                  <c:v>8.29447E-3</c:v>
                </c:pt>
                <c:pt idx="3339">
                  <c:v>8.2948499999999994E-3</c:v>
                </c:pt>
                <c:pt idx="3340">
                  <c:v>8.2948499999999994E-3</c:v>
                </c:pt>
                <c:pt idx="3341">
                  <c:v>8.2951299999999995E-3</c:v>
                </c:pt>
                <c:pt idx="3342">
                  <c:v>8.2955700000000004E-3</c:v>
                </c:pt>
                <c:pt idx="3343">
                  <c:v>8.2959100000000001E-3</c:v>
                </c:pt>
                <c:pt idx="3344">
                  <c:v>8.2962899999999996E-3</c:v>
                </c:pt>
                <c:pt idx="3345">
                  <c:v>8.2968499999999997E-3</c:v>
                </c:pt>
                <c:pt idx="3346">
                  <c:v>8.2968499999999997E-3</c:v>
                </c:pt>
                <c:pt idx="3347">
                  <c:v>8.2970700000000001E-3</c:v>
                </c:pt>
                <c:pt idx="3348">
                  <c:v>8.2977299999999997E-3</c:v>
                </c:pt>
                <c:pt idx="3349">
                  <c:v>8.2979500000000001E-3</c:v>
                </c:pt>
                <c:pt idx="3350">
                  <c:v>8.2984500000000006E-3</c:v>
                </c:pt>
                <c:pt idx="3351">
                  <c:v>8.2984500000000006E-3</c:v>
                </c:pt>
                <c:pt idx="3352">
                  <c:v>8.2988899999999997E-3</c:v>
                </c:pt>
                <c:pt idx="3353">
                  <c:v>8.2988899999999997E-3</c:v>
                </c:pt>
                <c:pt idx="3354">
                  <c:v>8.2991699999999998E-3</c:v>
                </c:pt>
                <c:pt idx="3355">
                  <c:v>8.2993900000000002E-3</c:v>
                </c:pt>
                <c:pt idx="3356">
                  <c:v>8.2998299999999994E-3</c:v>
                </c:pt>
                <c:pt idx="3357">
                  <c:v>8.3005000000000006E-3</c:v>
                </c:pt>
                <c:pt idx="3358">
                  <c:v>8.3007700000000007E-3</c:v>
                </c:pt>
                <c:pt idx="3359">
                  <c:v>8.3007700000000007E-3</c:v>
                </c:pt>
                <c:pt idx="3360">
                  <c:v>8.3009399999999997E-3</c:v>
                </c:pt>
                <c:pt idx="3361">
                  <c:v>8.3011100000000004E-3</c:v>
                </c:pt>
                <c:pt idx="3362">
                  <c:v>8.3018799999999993E-3</c:v>
                </c:pt>
                <c:pt idx="3363">
                  <c:v>8.3019400000000007E-3</c:v>
                </c:pt>
                <c:pt idx="3364">
                  <c:v>8.3020999999999998E-3</c:v>
                </c:pt>
                <c:pt idx="3365">
                  <c:v>8.3027699999999992E-3</c:v>
                </c:pt>
                <c:pt idx="3366">
                  <c:v>8.3027699999999992E-3</c:v>
                </c:pt>
                <c:pt idx="3367">
                  <c:v>8.3028200000000007E-3</c:v>
                </c:pt>
                <c:pt idx="3368">
                  <c:v>8.3029899999999997E-3</c:v>
                </c:pt>
                <c:pt idx="3369">
                  <c:v>8.3039299999999993E-3</c:v>
                </c:pt>
                <c:pt idx="3370">
                  <c:v>8.3039299999999993E-3</c:v>
                </c:pt>
                <c:pt idx="3371">
                  <c:v>8.3043200000000005E-3</c:v>
                </c:pt>
                <c:pt idx="3372">
                  <c:v>8.3045900000000006E-3</c:v>
                </c:pt>
                <c:pt idx="3373">
                  <c:v>8.3045900000000006E-3</c:v>
                </c:pt>
                <c:pt idx="3374">
                  <c:v>8.3051500000000007E-3</c:v>
                </c:pt>
                <c:pt idx="3375">
                  <c:v>8.3053699999999994E-3</c:v>
                </c:pt>
                <c:pt idx="3376">
                  <c:v>8.3056999999999992E-3</c:v>
                </c:pt>
                <c:pt idx="3377">
                  <c:v>8.3056399999999996E-3</c:v>
                </c:pt>
                <c:pt idx="3378">
                  <c:v>8.3059799999999993E-3</c:v>
                </c:pt>
                <c:pt idx="3379">
                  <c:v>8.3059799999999993E-3</c:v>
                </c:pt>
                <c:pt idx="3380">
                  <c:v>8.3064200000000001E-3</c:v>
                </c:pt>
                <c:pt idx="3381">
                  <c:v>8.3069200000000006E-3</c:v>
                </c:pt>
                <c:pt idx="3382">
                  <c:v>8.3069700000000003E-3</c:v>
                </c:pt>
                <c:pt idx="3383">
                  <c:v>8.3074099999999994E-3</c:v>
                </c:pt>
                <c:pt idx="3384">
                  <c:v>8.3078600000000002E-3</c:v>
                </c:pt>
                <c:pt idx="3385">
                  <c:v>8.3081300000000004E-3</c:v>
                </c:pt>
                <c:pt idx="3386">
                  <c:v>8.3081300000000004E-3</c:v>
                </c:pt>
                <c:pt idx="3387">
                  <c:v>8.3084100000000004E-3</c:v>
                </c:pt>
                <c:pt idx="3388">
                  <c:v>8.3086299999999991E-3</c:v>
                </c:pt>
                <c:pt idx="3389">
                  <c:v>8.3092400000000007E-3</c:v>
                </c:pt>
                <c:pt idx="3390">
                  <c:v>8.3097399999999995E-3</c:v>
                </c:pt>
                <c:pt idx="3391">
                  <c:v>8.3099599999999999E-3</c:v>
                </c:pt>
                <c:pt idx="3392">
                  <c:v>8.3099599999999999E-3</c:v>
                </c:pt>
                <c:pt idx="3393">
                  <c:v>8.3104000000000008E-3</c:v>
                </c:pt>
                <c:pt idx="3394">
                  <c:v>8.3103499999999993E-3</c:v>
                </c:pt>
                <c:pt idx="3395">
                  <c:v>8.3106800000000008E-3</c:v>
                </c:pt>
                <c:pt idx="3396">
                  <c:v>8.3111799999999996E-3</c:v>
                </c:pt>
                <c:pt idx="3397">
                  <c:v>8.3114E-3</c:v>
                </c:pt>
                <c:pt idx="3398">
                  <c:v>8.3117299999999998E-3</c:v>
                </c:pt>
                <c:pt idx="3399">
                  <c:v>8.3117299999999998E-3</c:v>
                </c:pt>
                <c:pt idx="3400">
                  <c:v>8.3119000000000005E-3</c:v>
                </c:pt>
                <c:pt idx="3401">
                  <c:v>8.3126699999999994E-3</c:v>
                </c:pt>
                <c:pt idx="3402">
                  <c:v>8.3126199999999997E-3</c:v>
                </c:pt>
                <c:pt idx="3403">
                  <c:v>8.3130600000000006E-3</c:v>
                </c:pt>
                <c:pt idx="3404">
                  <c:v>8.3131100000000003E-3</c:v>
                </c:pt>
                <c:pt idx="3405">
                  <c:v>8.3131100000000003E-3</c:v>
                </c:pt>
                <c:pt idx="3406">
                  <c:v>8.3136700000000004E-3</c:v>
                </c:pt>
                <c:pt idx="3407">
                  <c:v>8.3140499999999999E-3</c:v>
                </c:pt>
                <c:pt idx="3408">
                  <c:v>8.3143899999999996E-3</c:v>
                </c:pt>
                <c:pt idx="3409">
                  <c:v>8.3146100000000001E-3</c:v>
                </c:pt>
                <c:pt idx="3410">
                  <c:v>8.3150499999999992E-3</c:v>
                </c:pt>
                <c:pt idx="3411">
                  <c:v>8.3152699999999996E-3</c:v>
                </c:pt>
                <c:pt idx="3412">
                  <c:v>8.3152699999999996E-3</c:v>
                </c:pt>
                <c:pt idx="3413">
                  <c:v>8.3155999999999994E-3</c:v>
                </c:pt>
                <c:pt idx="3414">
                  <c:v>8.3160500000000002E-3</c:v>
                </c:pt>
                <c:pt idx="3415">
                  <c:v>8.3162700000000006E-3</c:v>
                </c:pt>
                <c:pt idx="3416">
                  <c:v>8.3163200000000003E-3</c:v>
                </c:pt>
                <c:pt idx="3417">
                  <c:v>8.3168800000000005E-3</c:v>
                </c:pt>
                <c:pt idx="3418">
                  <c:v>8.3168200000000008E-3</c:v>
                </c:pt>
                <c:pt idx="3419">
                  <c:v>8.3168200000000008E-3</c:v>
                </c:pt>
                <c:pt idx="3420">
                  <c:v>8.3170999999999991E-3</c:v>
                </c:pt>
                <c:pt idx="3421">
                  <c:v>8.31754E-3</c:v>
                </c:pt>
                <c:pt idx="3422">
                  <c:v>8.3178699999999998E-3</c:v>
                </c:pt>
                <c:pt idx="3423">
                  <c:v>8.3182599999999992E-3</c:v>
                </c:pt>
                <c:pt idx="3424">
                  <c:v>8.3184299999999999E-3</c:v>
                </c:pt>
                <c:pt idx="3425">
                  <c:v>8.3184299999999999E-3</c:v>
                </c:pt>
                <c:pt idx="3426">
                  <c:v>8.3191500000000008E-3</c:v>
                </c:pt>
                <c:pt idx="3427">
                  <c:v>8.3192000000000006E-3</c:v>
                </c:pt>
                <c:pt idx="3428">
                  <c:v>8.3194199999999992E-3</c:v>
                </c:pt>
                <c:pt idx="3429">
                  <c:v>8.31959E-3</c:v>
                </c:pt>
                <c:pt idx="3430">
                  <c:v>8.3200300000000008E-3</c:v>
                </c:pt>
                <c:pt idx="3431">
                  <c:v>8.3206900000000004E-3</c:v>
                </c:pt>
                <c:pt idx="3432">
                  <c:v>8.3206900000000004E-3</c:v>
                </c:pt>
                <c:pt idx="3433">
                  <c:v>8.3206900000000004E-3</c:v>
                </c:pt>
                <c:pt idx="3434">
                  <c:v>8.3210300000000001E-3</c:v>
                </c:pt>
                <c:pt idx="3435">
                  <c:v>8.3213599999999999E-3</c:v>
                </c:pt>
                <c:pt idx="3436">
                  <c:v>8.3215200000000007E-3</c:v>
                </c:pt>
                <c:pt idx="3437">
                  <c:v>8.3220800000000008E-3</c:v>
                </c:pt>
                <c:pt idx="3438">
                  <c:v>8.3220800000000008E-3</c:v>
                </c:pt>
                <c:pt idx="3439">
                  <c:v>8.3222399999999998E-3</c:v>
                </c:pt>
                <c:pt idx="3440">
                  <c:v>8.3224100000000006E-3</c:v>
                </c:pt>
                <c:pt idx="3441">
                  <c:v>8.3226900000000006E-3</c:v>
                </c:pt>
                <c:pt idx="3442">
                  <c:v>8.3231299999999998E-3</c:v>
                </c:pt>
                <c:pt idx="3443">
                  <c:v>8.32368E-3</c:v>
                </c:pt>
                <c:pt idx="3444">
                  <c:v>8.3237399999999996E-3</c:v>
                </c:pt>
                <c:pt idx="3445">
                  <c:v>8.3237399999999996E-3</c:v>
                </c:pt>
                <c:pt idx="3446">
                  <c:v>8.32396E-3</c:v>
                </c:pt>
                <c:pt idx="3447">
                  <c:v>8.3242400000000001E-3</c:v>
                </c:pt>
                <c:pt idx="3448">
                  <c:v>8.3249599999999993E-3</c:v>
                </c:pt>
                <c:pt idx="3449">
                  <c:v>8.3248999999999997E-3</c:v>
                </c:pt>
                <c:pt idx="3450">
                  <c:v>8.3250100000000007E-3</c:v>
                </c:pt>
                <c:pt idx="3451">
                  <c:v>8.3250100000000007E-3</c:v>
                </c:pt>
                <c:pt idx="3452">
                  <c:v>8.3258399999999993E-3</c:v>
                </c:pt>
                <c:pt idx="3453">
                  <c:v>8.3258399999999993E-3</c:v>
                </c:pt>
                <c:pt idx="3454">
                  <c:v>8.3262300000000004E-3</c:v>
                </c:pt>
                <c:pt idx="3455">
                  <c:v>8.3265000000000006E-3</c:v>
                </c:pt>
                <c:pt idx="3456">
                  <c:v>8.32689E-3</c:v>
                </c:pt>
                <c:pt idx="3457">
                  <c:v>8.32689E-3</c:v>
                </c:pt>
                <c:pt idx="3458">
                  <c:v>8.32689E-3</c:v>
                </c:pt>
                <c:pt idx="3459">
                  <c:v>8.3273300000000008E-3</c:v>
                </c:pt>
                <c:pt idx="3460">
                  <c:v>8.3276099999999992E-3</c:v>
                </c:pt>
                <c:pt idx="3461">
                  <c:v>8.3281599999999994E-3</c:v>
                </c:pt>
                <c:pt idx="3462">
                  <c:v>8.3281599999999994E-3</c:v>
                </c:pt>
                <c:pt idx="3463">
                  <c:v>8.3285000000000008E-3</c:v>
                </c:pt>
                <c:pt idx="3464">
                  <c:v>8.3285000000000008E-3</c:v>
                </c:pt>
                <c:pt idx="3465">
                  <c:v>8.32894E-3</c:v>
                </c:pt>
                <c:pt idx="3466">
                  <c:v>8.3291100000000007E-3</c:v>
                </c:pt>
                <c:pt idx="3467">
                  <c:v>8.3294400000000005E-3</c:v>
                </c:pt>
                <c:pt idx="3468">
                  <c:v>8.3298199999999999E-3</c:v>
                </c:pt>
                <c:pt idx="3469">
                  <c:v>8.3301599999999996E-3</c:v>
                </c:pt>
                <c:pt idx="3470">
                  <c:v>8.3303200000000004E-3</c:v>
                </c:pt>
                <c:pt idx="3471">
                  <c:v>8.3303200000000004E-3</c:v>
                </c:pt>
                <c:pt idx="3472">
                  <c:v>8.3303800000000001E-3</c:v>
                </c:pt>
                <c:pt idx="3473">
                  <c:v>8.3309899999999999E-3</c:v>
                </c:pt>
                <c:pt idx="3474">
                  <c:v>8.3312100000000004E-3</c:v>
                </c:pt>
                <c:pt idx="3475">
                  <c:v>8.3313699999999994E-3</c:v>
                </c:pt>
                <c:pt idx="3476">
                  <c:v>8.3318699999999999E-3</c:v>
                </c:pt>
                <c:pt idx="3477">
                  <c:v>8.3323700000000004E-3</c:v>
                </c:pt>
                <c:pt idx="3478">
                  <c:v>8.3323700000000004E-3</c:v>
                </c:pt>
                <c:pt idx="3479">
                  <c:v>8.3324799999999997E-3</c:v>
                </c:pt>
                <c:pt idx="3480">
                  <c:v>8.33303E-3</c:v>
                </c:pt>
                <c:pt idx="3481">
                  <c:v>8.3327000000000002E-3</c:v>
                </c:pt>
                <c:pt idx="3482">
                  <c:v>8.3335300000000005E-3</c:v>
                </c:pt>
                <c:pt idx="3483">
                  <c:v>8.3339199999999999E-3</c:v>
                </c:pt>
                <c:pt idx="3484">
                  <c:v>8.3339199999999999E-3</c:v>
                </c:pt>
                <c:pt idx="3485">
                  <c:v>8.3340299999999992E-3</c:v>
                </c:pt>
                <c:pt idx="3486">
                  <c:v>8.3343600000000007E-3</c:v>
                </c:pt>
                <c:pt idx="3487">
                  <c:v>8.3346900000000005E-3</c:v>
                </c:pt>
                <c:pt idx="3488">
                  <c:v>8.3353000000000003E-3</c:v>
                </c:pt>
                <c:pt idx="3489">
                  <c:v>8.33536E-3</c:v>
                </c:pt>
                <c:pt idx="3490">
                  <c:v>8.33536E-3</c:v>
                </c:pt>
                <c:pt idx="3491">
                  <c:v>8.33536E-3</c:v>
                </c:pt>
                <c:pt idx="3492">
                  <c:v>8.3356300000000001E-3</c:v>
                </c:pt>
                <c:pt idx="3493">
                  <c:v>8.33624E-3</c:v>
                </c:pt>
                <c:pt idx="3494">
                  <c:v>8.33624E-3</c:v>
                </c:pt>
                <c:pt idx="3495">
                  <c:v>8.3366900000000008E-3</c:v>
                </c:pt>
                <c:pt idx="3496">
                  <c:v>8.3369099999999995E-3</c:v>
                </c:pt>
                <c:pt idx="3497">
                  <c:v>8.3369099999999995E-3</c:v>
                </c:pt>
                <c:pt idx="3498">
                  <c:v>8.3372399999999992E-3</c:v>
                </c:pt>
                <c:pt idx="3499">
                  <c:v>8.3377399999999997E-3</c:v>
                </c:pt>
                <c:pt idx="3500">
                  <c:v>8.3380699999999995E-3</c:v>
                </c:pt>
                <c:pt idx="3501">
                  <c:v>8.3382400000000002E-3</c:v>
                </c:pt>
                <c:pt idx="3502">
                  <c:v>8.3390100000000009E-3</c:v>
                </c:pt>
                <c:pt idx="3503">
                  <c:v>8.3386799999999994E-3</c:v>
                </c:pt>
                <c:pt idx="3504">
                  <c:v>8.3386799999999994E-3</c:v>
                </c:pt>
                <c:pt idx="3505">
                  <c:v>8.3391799999999999E-3</c:v>
                </c:pt>
                <c:pt idx="3506">
                  <c:v>8.3395599999999993E-3</c:v>
                </c:pt>
                <c:pt idx="3507">
                  <c:v>8.3399500000000005E-3</c:v>
                </c:pt>
                <c:pt idx="3508">
                  <c:v>8.3401199999999995E-3</c:v>
                </c:pt>
                <c:pt idx="3509">
                  <c:v>8.3400100000000001E-3</c:v>
                </c:pt>
                <c:pt idx="3510">
                  <c:v>8.3400100000000001E-3</c:v>
                </c:pt>
                <c:pt idx="3511">
                  <c:v>8.3405000000000007E-3</c:v>
                </c:pt>
                <c:pt idx="3512">
                  <c:v>8.3408400000000004E-3</c:v>
                </c:pt>
                <c:pt idx="3513">
                  <c:v>8.3411100000000005E-3</c:v>
                </c:pt>
                <c:pt idx="3514">
                  <c:v>8.3414400000000003E-3</c:v>
                </c:pt>
                <c:pt idx="3515">
                  <c:v>8.3420000000000005E-3</c:v>
                </c:pt>
                <c:pt idx="3516">
                  <c:v>8.3420000000000005E-3</c:v>
                </c:pt>
                <c:pt idx="3517">
                  <c:v>8.3420000000000005E-3</c:v>
                </c:pt>
                <c:pt idx="3518">
                  <c:v>8.3422199999999991E-3</c:v>
                </c:pt>
                <c:pt idx="3519">
                  <c:v>8.3428300000000007E-3</c:v>
                </c:pt>
                <c:pt idx="3520">
                  <c:v>8.3429400000000001E-3</c:v>
                </c:pt>
                <c:pt idx="3521">
                  <c:v>8.3432699999999999E-3</c:v>
                </c:pt>
                <c:pt idx="3522">
                  <c:v>8.3436599999999993E-3</c:v>
                </c:pt>
                <c:pt idx="3523">
                  <c:v>8.3436599999999993E-3</c:v>
                </c:pt>
                <c:pt idx="3524">
                  <c:v>8.3438200000000001E-3</c:v>
                </c:pt>
                <c:pt idx="3525">
                  <c:v>8.3441000000000001E-3</c:v>
                </c:pt>
                <c:pt idx="3526">
                  <c:v>8.3444899999999995E-3</c:v>
                </c:pt>
                <c:pt idx="3527">
                  <c:v>8.3449300000000004E-3</c:v>
                </c:pt>
                <c:pt idx="3528">
                  <c:v>8.34499E-3</c:v>
                </c:pt>
                <c:pt idx="3529">
                  <c:v>8.3452600000000002E-3</c:v>
                </c:pt>
                <c:pt idx="3530">
                  <c:v>8.3452600000000002E-3</c:v>
                </c:pt>
                <c:pt idx="3531">
                  <c:v>8.3453199999999998E-3</c:v>
                </c:pt>
                <c:pt idx="3532">
                  <c:v>8.34559E-3</c:v>
                </c:pt>
                <c:pt idx="3533">
                  <c:v>8.3459799999999994E-3</c:v>
                </c:pt>
                <c:pt idx="3534">
                  <c:v>8.3461999999999998E-3</c:v>
                </c:pt>
                <c:pt idx="3535">
                  <c:v>8.3466500000000006E-3</c:v>
                </c:pt>
                <c:pt idx="3536">
                  <c:v>8.3464200000000002E-3</c:v>
                </c:pt>
                <c:pt idx="3537">
                  <c:v>8.3464200000000002E-3</c:v>
                </c:pt>
                <c:pt idx="3538">
                  <c:v>8.3470899999999997E-3</c:v>
                </c:pt>
                <c:pt idx="3539">
                  <c:v>8.3474799999999991E-3</c:v>
                </c:pt>
                <c:pt idx="3540">
                  <c:v>8.3476399999999999E-3</c:v>
                </c:pt>
                <c:pt idx="3541">
                  <c:v>8.3477499999999993E-3</c:v>
                </c:pt>
                <c:pt idx="3542">
                  <c:v>8.3485299999999998E-3</c:v>
                </c:pt>
                <c:pt idx="3543">
                  <c:v>8.3485299999999998E-3</c:v>
                </c:pt>
                <c:pt idx="3544">
                  <c:v>8.3482499999999998E-3</c:v>
                </c:pt>
                <c:pt idx="3545">
                  <c:v>8.3486399999999992E-3</c:v>
                </c:pt>
                <c:pt idx="3546">
                  <c:v>8.3488E-3</c:v>
                </c:pt>
                <c:pt idx="3547">
                  <c:v>8.3491899999999994E-3</c:v>
                </c:pt>
                <c:pt idx="3548">
                  <c:v>8.34997E-3</c:v>
                </c:pt>
                <c:pt idx="3549">
                  <c:v>8.3496899999999999E-3</c:v>
                </c:pt>
                <c:pt idx="3550">
                  <c:v>8.3496899999999999E-3</c:v>
                </c:pt>
                <c:pt idx="3551">
                  <c:v>8.3502400000000001E-3</c:v>
                </c:pt>
                <c:pt idx="3552">
                  <c:v>8.3504100000000008E-3</c:v>
                </c:pt>
                <c:pt idx="3553">
                  <c:v>8.3505699999999999E-3</c:v>
                </c:pt>
                <c:pt idx="3554">
                  <c:v>8.3511799999999997E-3</c:v>
                </c:pt>
                <c:pt idx="3555">
                  <c:v>8.3515699999999991E-3</c:v>
                </c:pt>
                <c:pt idx="3556">
                  <c:v>8.3515699999999991E-3</c:v>
                </c:pt>
                <c:pt idx="3557">
                  <c:v>8.3516800000000002E-3</c:v>
                </c:pt>
                <c:pt idx="3558">
                  <c:v>8.35201E-3</c:v>
                </c:pt>
                <c:pt idx="3559">
                  <c:v>8.3522900000000001E-3</c:v>
                </c:pt>
                <c:pt idx="3560">
                  <c:v>8.3523999999999994E-3</c:v>
                </c:pt>
                <c:pt idx="3561">
                  <c:v>8.3527900000000006E-3</c:v>
                </c:pt>
                <c:pt idx="3562">
                  <c:v>8.3528400000000003E-3</c:v>
                </c:pt>
                <c:pt idx="3563">
                  <c:v>8.3528400000000003E-3</c:v>
                </c:pt>
                <c:pt idx="3564">
                  <c:v>8.3533400000000008E-3</c:v>
                </c:pt>
                <c:pt idx="3565">
                  <c:v>8.3536700000000005E-3</c:v>
                </c:pt>
                <c:pt idx="3566">
                  <c:v>8.3539500000000006E-3</c:v>
                </c:pt>
                <c:pt idx="3567">
                  <c:v>8.3537799999999999E-3</c:v>
                </c:pt>
                <c:pt idx="3568">
                  <c:v>8.3545000000000008E-3</c:v>
                </c:pt>
                <c:pt idx="3569">
                  <c:v>8.3545000000000008E-3</c:v>
                </c:pt>
                <c:pt idx="3570">
                  <c:v>8.3548900000000002E-3</c:v>
                </c:pt>
                <c:pt idx="3571">
                  <c:v>8.3549999999999996E-3</c:v>
                </c:pt>
                <c:pt idx="3572">
                  <c:v>8.3553299999999994E-3</c:v>
                </c:pt>
                <c:pt idx="3573">
                  <c:v>8.3553900000000007E-3</c:v>
                </c:pt>
                <c:pt idx="3574">
                  <c:v>8.3556700000000008E-3</c:v>
                </c:pt>
                <c:pt idx="3575">
                  <c:v>8.3563800000000001E-3</c:v>
                </c:pt>
                <c:pt idx="3576">
                  <c:v>8.3563800000000001E-3</c:v>
                </c:pt>
                <c:pt idx="3577">
                  <c:v>8.3563800000000001E-3</c:v>
                </c:pt>
                <c:pt idx="3578">
                  <c:v>8.3566100000000004E-3</c:v>
                </c:pt>
                <c:pt idx="3579">
                  <c:v>8.3567699999999995E-3</c:v>
                </c:pt>
                <c:pt idx="3580">
                  <c:v>8.3570499999999995E-3</c:v>
                </c:pt>
                <c:pt idx="3581">
                  <c:v>8.3574900000000004E-3</c:v>
                </c:pt>
                <c:pt idx="3582">
                  <c:v>8.3574900000000004E-3</c:v>
                </c:pt>
                <c:pt idx="3583">
                  <c:v>8.3576599999999994E-3</c:v>
                </c:pt>
                <c:pt idx="3584">
                  <c:v>8.3577100000000008E-3</c:v>
                </c:pt>
                <c:pt idx="3585">
                  <c:v>8.3583200000000007E-3</c:v>
                </c:pt>
                <c:pt idx="3586">
                  <c:v>8.3583800000000003E-3</c:v>
                </c:pt>
                <c:pt idx="3587">
                  <c:v>8.3588199999999994E-3</c:v>
                </c:pt>
                <c:pt idx="3588">
                  <c:v>8.3589900000000002E-3</c:v>
                </c:pt>
                <c:pt idx="3589">
                  <c:v>8.3589900000000002E-3</c:v>
                </c:pt>
                <c:pt idx="3590">
                  <c:v>8.3596499999999997E-3</c:v>
                </c:pt>
                <c:pt idx="3591">
                  <c:v>8.3597600000000008E-3</c:v>
                </c:pt>
                <c:pt idx="3592">
                  <c:v>8.3600399999999991E-3</c:v>
                </c:pt>
                <c:pt idx="3593">
                  <c:v>8.3601999999999999E-3</c:v>
                </c:pt>
                <c:pt idx="3594">
                  <c:v>8.3602599999999996E-3</c:v>
                </c:pt>
                <c:pt idx="3595">
                  <c:v>8.3606500000000007E-3</c:v>
                </c:pt>
                <c:pt idx="3596">
                  <c:v>8.3606500000000007E-3</c:v>
                </c:pt>
                <c:pt idx="3597">
                  <c:v>8.3611399999999995E-3</c:v>
                </c:pt>
                <c:pt idx="3598">
                  <c:v>8.3612500000000006E-3</c:v>
                </c:pt>
                <c:pt idx="3599">
                  <c:v>8.3617499999999994E-3</c:v>
                </c:pt>
                <c:pt idx="3600">
                  <c:v>8.3618100000000008E-3</c:v>
                </c:pt>
                <c:pt idx="3601">
                  <c:v>8.3622499999999999E-3</c:v>
                </c:pt>
                <c:pt idx="3602">
                  <c:v>8.3622499999999999E-3</c:v>
                </c:pt>
                <c:pt idx="3603">
                  <c:v>8.36253E-3</c:v>
                </c:pt>
                <c:pt idx="3604">
                  <c:v>8.3628599999999997E-3</c:v>
                </c:pt>
                <c:pt idx="3605">
                  <c:v>8.3628000000000001E-3</c:v>
                </c:pt>
                <c:pt idx="3606">
                  <c:v>8.3633000000000006E-3</c:v>
                </c:pt>
                <c:pt idx="3607">
                  <c:v>8.3635199999999993E-3</c:v>
                </c:pt>
                <c:pt idx="3608">
                  <c:v>8.3637999999999994E-3</c:v>
                </c:pt>
                <c:pt idx="3609">
                  <c:v>8.3637999999999994E-3</c:v>
                </c:pt>
                <c:pt idx="3610">
                  <c:v>8.3639100000000004E-3</c:v>
                </c:pt>
                <c:pt idx="3611">
                  <c:v>8.3639700000000001E-3</c:v>
                </c:pt>
                <c:pt idx="3612">
                  <c:v>8.3641299999999991E-3</c:v>
                </c:pt>
                <c:pt idx="3613">
                  <c:v>8.3646299999999996E-3</c:v>
                </c:pt>
                <c:pt idx="3614">
                  <c:v>8.3647400000000007E-3</c:v>
                </c:pt>
                <c:pt idx="3615">
                  <c:v>8.3647400000000007E-3</c:v>
                </c:pt>
                <c:pt idx="3616">
                  <c:v>8.3652399999999995E-3</c:v>
                </c:pt>
                <c:pt idx="3617">
                  <c:v>8.3653500000000006E-3</c:v>
                </c:pt>
                <c:pt idx="3618">
                  <c:v>8.3659000000000008E-3</c:v>
                </c:pt>
                <c:pt idx="3619">
                  <c:v>8.3661800000000008E-3</c:v>
                </c:pt>
                <c:pt idx="3620">
                  <c:v>8.3661199999999995E-3</c:v>
                </c:pt>
                <c:pt idx="3621">
                  <c:v>8.3665100000000006E-3</c:v>
                </c:pt>
                <c:pt idx="3622">
                  <c:v>8.3665100000000006E-3</c:v>
                </c:pt>
                <c:pt idx="3623">
                  <c:v>8.3667299999999993E-3</c:v>
                </c:pt>
                <c:pt idx="3624">
                  <c:v>8.3669E-3</c:v>
                </c:pt>
                <c:pt idx="3625">
                  <c:v>8.3669499999999997E-3</c:v>
                </c:pt>
                <c:pt idx="3626">
                  <c:v>8.3671700000000002E-3</c:v>
                </c:pt>
                <c:pt idx="3627">
                  <c:v>8.3676700000000007E-3</c:v>
                </c:pt>
                <c:pt idx="3628">
                  <c:v>8.3676700000000007E-3</c:v>
                </c:pt>
                <c:pt idx="3629">
                  <c:v>8.3679500000000007E-3</c:v>
                </c:pt>
                <c:pt idx="3630">
                  <c:v>8.3681699999999994E-3</c:v>
                </c:pt>
                <c:pt idx="3631">
                  <c:v>8.3685600000000006E-3</c:v>
                </c:pt>
                <c:pt idx="3632">
                  <c:v>8.3687199999999996E-3</c:v>
                </c:pt>
                <c:pt idx="3633">
                  <c:v>8.3691700000000004E-3</c:v>
                </c:pt>
                <c:pt idx="3634">
                  <c:v>8.3693900000000009E-3</c:v>
                </c:pt>
                <c:pt idx="3635">
                  <c:v>8.3693900000000009E-3</c:v>
                </c:pt>
                <c:pt idx="3636">
                  <c:v>8.3697800000000003E-3</c:v>
                </c:pt>
                <c:pt idx="3637">
                  <c:v>8.3700500000000004E-3</c:v>
                </c:pt>
                <c:pt idx="3638">
                  <c:v>8.3701599999999998E-3</c:v>
                </c:pt>
                <c:pt idx="3639">
                  <c:v>8.3703800000000002E-3</c:v>
                </c:pt>
                <c:pt idx="3640">
                  <c:v>8.3702700000000008E-3</c:v>
                </c:pt>
                <c:pt idx="3641">
                  <c:v>8.3708800000000007E-3</c:v>
                </c:pt>
                <c:pt idx="3642">
                  <c:v>8.3708800000000007E-3</c:v>
                </c:pt>
                <c:pt idx="3643">
                  <c:v>8.37099E-3</c:v>
                </c:pt>
                <c:pt idx="3644">
                  <c:v>8.3712100000000005E-3</c:v>
                </c:pt>
                <c:pt idx="3645">
                  <c:v>8.3715999999999999E-3</c:v>
                </c:pt>
                <c:pt idx="3646">
                  <c:v>8.3717700000000006E-3</c:v>
                </c:pt>
                <c:pt idx="3647">
                  <c:v>8.3718200000000003E-3</c:v>
                </c:pt>
                <c:pt idx="3648">
                  <c:v>8.3718200000000003E-3</c:v>
                </c:pt>
                <c:pt idx="3649">
                  <c:v>8.3724899999999998E-3</c:v>
                </c:pt>
                <c:pt idx="3650">
                  <c:v>8.3728199999999996E-3</c:v>
                </c:pt>
                <c:pt idx="3651">
                  <c:v>8.3726500000000006E-3</c:v>
                </c:pt>
                <c:pt idx="3652">
                  <c:v>8.3734299999999994E-3</c:v>
                </c:pt>
                <c:pt idx="3653">
                  <c:v>8.3734800000000009E-3</c:v>
                </c:pt>
                <c:pt idx="3654">
                  <c:v>8.3733200000000001E-3</c:v>
                </c:pt>
                <c:pt idx="3655">
                  <c:v>8.3733200000000001E-3</c:v>
                </c:pt>
                <c:pt idx="3656">
                  <c:v>8.3736999999999995E-3</c:v>
                </c:pt>
                <c:pt idx="3657">
                  <c:v>8.3740399999999993E-3</c:v>
                </c:pt>
                <c:pt idx="3658">
                  <c:v>8.3742E-3</c:v>
                </c:pt>
                <c:pt idx="3659">
                  <c:v>8.3746399999999992E-3</c:v>
                </c:pt>
                <c:pt idx="3660">
                  <c:v>8.3747600000000002E-3</c:v>
                </c:pt>
                <c:pt idx="3661">
                  <c:v>8.3747600000000002E-3</c:v>
                </c:pt>
                <c:pt idx="3662">
                  <c:v>8.3753100000000004E-3</c:v>
                </c:pt>
                <c:pt idx="3663">
                  <c:v>8.3754199999999997E-3</c:v>
                </c:pt>
                <c:pt idx="3664">
                  <c:v>8.3754199999999997E-3</c:v>
                </c:pt>
                <c:pt idx="3665">
                  <c:v>8.3761400000000007E-3</c:v>
                </c:pt>
                <c:pt idx="3666">
                  <c:v>8.3756999999999998E-3</c:v>
                </c:pt>
                <c:pt idx="3667">
                  <c:v>8.37625E-3</c:v>
                </c:pt>
                <c:pt idx="3668">
                  <c:v>8.37625E-3</c:v>
                </c:pt>
                <c:pt idx="3669">
                  <c:v>8.3762999999999997E-3</c:v>
                </c:pt>
                <c:pt idx="3670">
                  <c:v>8.3766899999999991E-3</c:v>
                </c:pt>
                <c:pt idx="3671">
                  <c:v>8.3773000000000007E-3</c:v>
                </c:pt>
                <c:pt idx="3672">
                  <c:v>8.3772499999999993E-3</c:v>
                </c:pt>
                <c:pt idx="3673">
                  <c:v>8.3776300000000005E-3</c:v>
                </c:pt>
                <c:pt idx="3674">
                  <c:v>8.3776300000000005E-3</c:v>
                </c:pt>
                <c:pt idx="3675">
                  <c:v>8.3778499999999992E-3</c:v>
                </c:pt>
                <c:pt idx="3676">
                  <c:v>8.3781299999999993E-3</c:v>
                </c:pt>
                <c:pt idx="3677">
                  <c:v>8.3784099999999993E-3</c:v>
                </c:pt>
                <c:pt idx="3678">
                  <c:v>8.3783E-3</c:v>
                </c:pt>
                <c:pt idx="3679">
                  <c:v>8.3787900000000005E-3</c:v>
                </c:pt>
                <c:pt idx="3680">
                  <c:v>8.3787400000000008E-3</c:v>
                </c:pt>
                <c:pt idx="3681">
                  <c:v>8.3787400000000008E-3</c:v>
                </c:pt>
                <c:pt idx="3682">
                  <c:v>8.3792399999999996E-3</c:v>
                </c:pt>
                <c:pt idx="3683">
                  <c:v>8.3791300000000003E-3</c:v>
                </c:pt>
                <c:pt idx="3684">
                  <c:v>8.3795099999999997E-3</c:v>
                </c:pt>
                <c:pt idx="3685">
                  <c:v>8.3800699999999999E-3</c:v>
                </c:pt>
                <c:pt idx="3686">
                  <c:v>8.3798499999999995E-3</c:v>
                </c:pt>
                <c:pt idx="3687">
                  <c:v>8.3798499999999995E-3</c:v>
                </c:pt>
                <c:pt idx="3688">
                  <c:v>8.3805700000000004E-3</c:v>
                </c:pt>
                <c:pt idx="3689">
                  <c:v>8.3804499999999994E-3</c:v>
                </c:pt>
                <c:pt idx="3690">
                  <c:v>8.3805700000000004E-3</c:v>
                </c:pt>
                <c:pt idx="3691">
                  <c:v>8.3813399999999993E-3</c:v>
                </c:pt>
                <c:pt idx="3692">
                  <c:v>8.3813399999999993E-3</c:v>
                </c:pt>
                <c:pt idx="3693">
                  <c:v>8.3817300000000004E-3</c:v>
                </c:pt>
                <c:pt idx="3694">
                  <c:v>8.3817300000000004E-3</c:v>
                </c:pt>
                <c:pt idx="3695">
                  <c:v>8.3818899999999995E-3</c:v>
                </c:pt>
                <c:pt idx="3696">
                  <c:v>8.3821699999999996E-3</c:v>
                </c:pt>
                <c:pt idx="3697">
                  <c:v>8.3824999999999993E-3</c:v>
                </c:pt>
                <c:pt idx="3698">
                  <c:v>8.38239E-3</c:v>
                </c:pt>
                <c:pt idx="3699">
                  <c:v>8.3828300000000008E-3</c:v>
                </c:pt>
                <c:pt idx="3700">
                  <c:v>8.3832200000000003E-3</c:v>
                </c:pt>
                <c:pt idx="3701">
                  <c:v>8.3832200000000003E-3</c:v>
                </c:pt>
                <c:pt idx="3702">
                  <c:v>8.3835000000000003E-3</c:v>
                </c:pt>
                <c:pt idx="3703">
                  <c:v>8.3832799999999999E-3</c:v>
                </c:pt>
                <c:pt idx="3704">
                  <c:v>8.3839399999999994E-3</c:v>
                </c:pt>
                <c:pt idx="3705">
                  <c:v>8.3839399999999994E-3</c:v>
                </c:pt>
                <c:pt idx="3706">
                  <c:v>8.3841599999999999E-3</c:v>
                </c:pt>
                <c:pt idx="3707">
                  <c:v>8.3841599999999999E-3</c:v>
                </c:pt>
                <c:pt idx="3708">
                  <c:v>8.3844899999999997E-3</c:v>
                </c:pt>
                <c:pt idx="3709">
                  <c:v>8.3846000000000007E-3</c:v>
                </c:pt>
                <c:pt idx="3710">
                  <c:v>8.38472E-3</c:v>
                </c:pt>
                <c:pt idx="3711">
                  <c:v>8.3853799999999996E-3</c:v>
                </c:pt>
                <c:pt idx="3712">
                  <c:v>8.3854299999999993E-3</c:v>
                </c:pt>
                <c:pt idx="3713">
                  <c:v>8.3857700000000007E-3</c:v>
                </c:pt>
                <c:pt idx="3714">
                  <c:v>8.3857700000000007E-3</c:v>
                </c:pt>
                <c:pt idx="3715">
                  <c:v>8.3858200000000004E-3</c:v>
                </c:pt>
                <c:pt idx="3716">
                  <c:v>8.3864300000000003E-3</c:v>
                </c:pt>
                <c:pt idx="3717">
                  <c:v>8.3865399999999996E-3</c:v>
                </c:pt>
                <c:pt idx="3718">
                  <c:v>8.3867100000000003E-3</c:v>
                </c:pt>
                <c:pt idx="3719">
                  <c:v>8.3868699999999994E-3</c:v>
                </c:pt>
                <c:pt idx="3720">
                  <c:v>8.3868699999999994E-3</c:v>
                </c:pt>
                <c:pt idx="3721">
                  <c:v>8.3872100000000008E-3</c:v>
                </c:pt>
                <c:pt idx="3722">
                  <c:v>8.3872100000000008E-3</c:v>
                </c:pt>
                <c:pt idx="3723">
                  <c:v>8.3872100000000008E-3</c:v>
                </c:pt>
                <c:pt idx="3724">
                  <c:v>8.3875400000000006E-3</c:v>
                </c:pt>
                <c:pt idx="3725">
                  <c:v>8.3880900000000008E-3</c:v>
                </c:pt>
                <c:pt idx="3726">
                  <c:v>8.3885299999999999E-3</c:v>
                </c:pt>
                <c:pt idx="3727">
                  <c:v>8.3885299999999999E-3</c:v>
                </c:pt>
                <c:pt idx="3728">
                  <c:v>8.3883099999999995E-3</c:v>
                </c:pt>
                <c:pt idx="3729">
                  <c:v>8.3884800000000002E-3</c:v>
                </c:pt>
                <c:pt idx="3730">
                  <c:v>8.3887000000000007E-3</c:v>
                </c:pt>
                <c:pt idx="3731">
                  <c:v>8.3889800000000007E-3</c:v>
                </c:pt>
                <c:pt idx="3732">
                  <c:v>8.3895800000000006E-3</c:v>
                </c:pt>
                <c:pt idx="3733">
                  <c:v>8.3895800000000006E-3</c:v>
                </c:pt>
                <c:pt idx="3734">
                  <c:v>8.3894699999999996E-3</c:v>
                </c:pt>
                <c:pt idx="3735">
                  <c:v>8.3898099999999993E-3</c:v>
                </c:pt>
                <c:pt idx="3736">
                  <c:v>8.3905300000000002E-3</c:v>
                </c:pt>
                <c:pt idx="3737">
                  <c:v>8.3903599999999995E-3</c:v>
                </c:pt>
                <c:pt idx="3738">
                  <c:v>8.3903599999999995E-3</c:v>
                </c:pt>
                <c:pt idx="3739">
                  <c:v>8.39086E-3</c:v>
                </c:pt>
                <c:pt idx="3740">
                  <c:v>8.39086E-3</c:v>
                </c:pt>
                <c:pt idx="3741">
                  <c:v>8.3911300000000001E-3</c:v>
                </c:pt>
                <c:pt idx="3742">
                  <c:v>8.3910800000000004E-3</c:v>
                </c:pt>
                <c:pt idx="3743">
                  <c:v>8.3916900000000003E-3</c:v>
                </c:pt>
                <c:pt idx="3744">
                  <c:v>8.3916300000000006E-3</c:v>
                </c:pt>
                <c:pt idx="3745">
                  <c:v>8.3916900000000003E-3</c:v>
                </c:pt>
                <c:pt idx="3746">
                  <c:v>8.3916900000000003E-3</c:v>
                </c:pt>
                <c:pt idx="3747">
                  <c:v>8.3921299999999994E-3</c:v>
                </c:pt>
                <c:pt idx="3748">
                  <c:v>8.3924599999999992E-3</c:v>
                </c:pt>
                <c:pt idx="3749">
                  <c:v>8.3925700000000002E-3</c:v>
                </c:pt>
                <c:pt idx="3750">
                  <c:v>8.3930700000000007E-3</c:v>
                </c:pt>
                <c:pt idx="3751">
                  <c:v>8.3927399999999992E-3</c:v>
                </c:pt>
                <c:pt idx="3752">
                  <c:v>8.3929E-3</c:v>
                </c:pt>
                <c:pt idx="3753">
                  <c:v>8.3929E-3</c:v>
                </c:pt>
                <c:pt idx="3754">
                  <c:v>8.3934600000000002E-3</c:v>
                </c:pt>
                <c:pt idx="3755">
                  <c:v>8.3938499999999996E-3</c:v>
                </c:pt>
                <c:pt idx="3756">
                  <c:v>8.3936800000000006E-3</c:v>
                </c:pt>
                <c:pt idx="3757">
                  <c:v>8.3942300000000008E-3</c:v>
                </c:pt>
                <c:pt idx="3758">
                  <c:v>8.3944499999999995E-3</c:v>
                </c:pt>
                <c:pt idx="3759">
                  <c:v>8.3945600000000006E-3</c:v>
                </c:pt>
                <c:pt idx="3760">
                  <c:v>8.3945600000000006E-3</c:v>
                </c:pt>
                <c:pt idx="3761">
                  <c:v>8.3947299999999996E-3</c:v>
                </c:pt>
                <c:pt idx="3762">
                  <c:v>8.3950599999999993E-3</c:v>
                </c:pt>
                <c:pt idx="3763">
                  <c:v>8.3952300000000001E-3</c:v>
                </c:pt>
                <c:pt idx="3764">
                  <c:v>8.3956699999999992E-3</c:v>
                </c:pt>
                <c:pt idx="3765">
                  <c:v>8.3956199999999995E-3</c:v>
                </c:pt>
                <c:pt idx="3766">
                  <c:v>8.3956199999999995E-3</c:v>
                </c:pt>
                <c:pt idx="3767">
                  <c:v>8.3959499999999992E-3</c:v>
                </c:pt>
                <c:pt idx="3768">
                  <c:v>8.3959499999999992E-3</c:v>
                </c:pt>
                <c:pt idx="3769">
                  <c:v>8.3962800000000008E-3</c:v>
                </c:pt>
                <c:pt idx="3770">
                  <c:v>8.3966100000000005E-3</c:v>
                </c:pt>
                <c:pt idx="3771">
                  <c:v>8.3967799999999995E-3</c:v>
                </c:pt>
                <c:pt idx="3772">
                  <c:v>8.3973299999999997E-3</c:v>
                </c:pt>
                <c:pt idx="3773">
                  <c:v>8.3973299999999997E-3</c:v>
                </c:pt>
                <c:pt idx="3774">
                  <c:v>8.3971099999999993E-3</c:v>
                </c:pt>
                <c:pt idx="3775">
                  <c:v>8.39728E-3</c:v>
                </c:pt>
                <c:pt idx="3776">
                  <c:v>8.3980500000000007E-3</c:v>
                </c:pt>
                <c:pt idx="3777">
                  <c:v>8.3979999999999992E-3</c:v>
                </c:pt>
                <c:pt idx="3778">
                  <c:v>8.39816E-3</c:v>
                </c:pt>
                <c:pt idx="3779">
                  <c:v>8.39816E-3</c:v>
                </c:pt>
                <c:pt idx="3780">
                  <c:v>8.3983800000000004E-3</c:v>
                </c:pt>
                <c:pt idx="3781">
                  <c:v>8.3984899999999998E-3</c:v>
                </c:pt>
                <c:pt idx="3782">
                  <c:v>8.3985499999999994E-3</c:v>
                </c:pt>
                <c:pt idx="3783">
                  <c:v>8.3992700000000003E-3</c:v>
                </c:pt>
                <c:pt idx="3784">
                  <c:v>8.3992100000000007E-3</c:v>
                </c:pt>
                <c:pt idx="3785">
                  <c:v>8.3993799999999997E-3</c:v>
                </c:pt>
                <c:pt idx="3786">
                  <c:v>8.3993799999999997E-3</c:v>
                </c:pt>
                <c:pt idx="3787">
                  <c:v>8.3997099999999995E-3</c:v>
                </c:pt>
                <c:pt idx="3788">
                  <c:v>8.3996599999999998E-3</c:v>
                </c:pt>
                <c:pt idx="3789">
                  <c:v>8.3997700000000008E-3</c:v>
                </c:pt>
                <c:pt idx="3790">
                  <c:v>8.4001000000000006E-3</c:v>
                </c:pt>
                <c:pt idx="3791">
                  <c:v>8.40049E-3</c:v>
                </c:pt>
                <c:pt idx="3792">
                  <c:v>8.40049E-3</c:v>
                </c:pt>
                <c:pt idx="3793">
                  <c:v>8.4009299999999992E-3</c:v>
                </c:pt>
                <c:pt idx="3794">
                  <c:v>8.4009299999999992E-3</c:v>
                </c:pt>
                <c:pt idx="3795">
                  <c:v>8.40137E-3</c:v>
                </c:pt>
                <c:pt idx="3796">
                  <c:v>8.40137E-3</c:v>
                </c:pt>
                <c:pt idx="3797">
                  <c:v>8.4018700000000005E-3</c:v>
                </c:pt>
                <c:pt idx="3798">
                  <c:v>8.4019200000000002E-3</c:v>
                </c:pt>
                <c:pt idx="3799">
                  <c:v>8.4019200000000002E-3</c:v>
                </c:pt>
                <c:pt idx="3800">
                  <c:v>8.4027000000000008E-3</c:v>
                </c:pt>
                <c:pt idx="3801">
                  <c:v>8.4023099999999996E-3</c:v>
                </c:pt>
                <c:pt idx="3802">
                  <c:v>8.4024800000000004E-3</c:v>
                </c:pt>
                <c:pt idx="3803">
                  <c:v>8.4030900000000002E-3</c:v>
                </c:pt>
                <c:pt idx="3804">
                  <c:v>8.4030900000000002E-3</c:v>
                </c:pt>
                <c:pt idx="3805">
                  <c:v>8.4031999999999996E-3</c:v>
                </c:pt>
                <c:pt idx="3806">
                  <c:v>8.4031999999999996E-3</c:v>
                </c:pt>
                <c:pt idx="3807">
                  <c:v>8.4033100000000006E-3</c:v>
                </c:pt>
                <c:pt idx="3808">
                  <c:v>8.4036900000000001E-3</c:v>
                </c:pt>
                <c:pt idx="3809">
                  <c:v>8.4034699999999997E-3</c:v>
                </c:pt>
                <c:pt idx="3810">
                  <c:v>8.4040799999999995E-3</c:v>
                </c:pt>
                <c:pt idx="3811">
                  <c:v>8.4042500000000003E-3</c:v>
                </c:pt>
                <c:pt idx="3812">
                  <c:v>8.4042500000000003E-3</c:v>
                </c:pt>
                <c:pt idx="3813">
                  <c:v>8.4046399999999997E-3</c:v>
                </c:pt>
                <c:pt idx="3814">
                  <c:v>8.40458E-3</c:v>
                </c:pt>
                <c:pt idx="3815">
                  <c:v>8.4047500000000008E-3</c:v>
                </c:pt>
                <c:pt idx="3816">
                  <c:v>8.4048000000000005E-3</c:v>
                </c:pt>
                <c:pt idx="3817">
                  <c:v>8.4051899999999999E-3</c:v>
                </c:pt>
                <c:pt idx="3818">
                  <c:v>8.4054100000000003E-3</c:v>
                </c:pt>
                <c:pt idx="3819">
                  <c:v>8.4054100000000003E-3</c:v>
                </c:pt>
                <c:pt idx="3820">
                  <c:v>8.4057999999999997E-3</c:v>
                </c:pt>
                <c:pt idx="3821">
                  <c:v>8.4060200000000002E-3</c:v>
                </c:pt>
                <c:pt idx="3822">
                  <c:v>8.4065200000000007E-3</c:v>
                </c:pt>
                <c:pt idx="3823">
                  <c:v>8.4068500000000004E-3</c:v>
                </c:pt>
                <c:pt idx="3824">
                  <c:v>8.4064099999999996E-3</c:v>
                </c:pt>
                <c:pt idx="3825">
                  <c:v>8.4064099999999996E-3</c:v>
                </c:pt>
                <c:pt idx="3826">
                  <c:v>8.4070099999999995E-3</c:v>
                </c:pt>
                <c:pt idx="3827">
                  <c:v>8.4070099999999995E-3</c:v>
                </c:pt>
                <c:pt idx="3828">
                  <c:v>8.4076199999999993E-3</c:v>
                </c:pt>
                <c:pt idx="3829">
                  <c:v>8.4077300000000004E-3</c:v>
                </c:pt>
                <c:pt idx="3830">
                  <c:v>8.4075699999999996E-3</c:v>
                </c:pt>
                <c:pt idx="3831">
                  <c:v>8.4079600000000008E-3</c:v>
                </c:pt>
                <c:pt idx="3832">
                  <c:v>8.4079600000000008E-3</c:v>
                </c:pt>
                <c:pt idx="3833">
                  <c:v>8.4083999999999999E-3</c:v>
                </c:pt>
                <c:pt idx="3834">
                  <c:v>8.4084499999999996E-3</c:v>
                </c:pt>
                <c:pt idx="3835">
                  <c:v>8.4088400000000008E-3</c:v>
                </c:pt>
                <c:pt idx="3836">
                  <c:v>8.4087899999999993E-3</c:v>
                </c:pt>
                <c:pt idx="3837">
                  <c:v>8.4089000000000004E-3</c:v>
                </c:pt>
                <c:pt idx="3838">
                  <c:v>8.4089000000000004E-3</c:v>
                </c:pt>
                <c:pt idx="3839">
                  <c:v>8.4096699999999993E-3</c:v>
                </c:pt>
                <c:pt idx="3840">
                  <c:v>8.4095000000000003E-3</c:v>
                </c:pt>
                <c:pt idx="3841">
                  <c:v>8.4096699999999993E-3</c:v>
                </c:pt>
                <c:pt idx="3842">
                  <c:v>8.4096199999999996E-3</c:v>
                </c:pt>
                <c:pt idx="3843">
                  <c:v>8.4100600000000005E-3</c:v>
                </c:pt>
                <c:pt idx="3844">
                  <c:v>8.4102199999999995E-3</c:v>
                </c:pt>
                <c:pt idx="3845">
                  <c:v>8.4102199999999995E-3</c:v>
                </c:pt>
                <c:pt idx="3846">
                  <c:v>8.4102199999999995E-3</c:v>
                </c:pt>
                <c:pt idx="3847">
                  <c:v>8.4102799999999991E-3</c:v>
                </c:pt>
                <c:pt idx="3848">
                  <c:v>8.4108299999999993E-3</c:v>
                </c:pt>
                <c:pt idx="3849">
                  <c:v>8.4111099999999994E-3</c:v>
                </c:pt>
                <c:pt idx="3850">
                  <c:v>8.4112200000000005E-3</c:v>
                </c:pt>
                <c:pt idx="3851">
                  <c:v>8.4112200000000005E-3</c:v>
                </c:pt>
                <c:pt idx="3852">
                  <c:v>8.4116099999999999E-3</c:v>
                </c:pt>
                <c:pt idx="3853">
                  <c:v>8.4121100000000004E-3</c:v>
                </c:pt>
                <c:pt idx="3854">
                  <c:v>8.4119399999999997E-3</c:v>
                </c:pt>
                <c:pt idx="3855">
                  <c:v>8.4123300000000008E-3</c:v>
                </c:pt>
                <c:pt idx="3856">
                  <c:v>8.4124400000000002E-3</c:v>
                </c:pt>
                <c:pt idx="3857">
                  <c:v>8.4125999999999992E-3</c:v>
                </c:pt>
                <c:pt idx="3858">
                  <c:v>8.4125999999999992E-3</c:v>
                </c:pt>
                <c:pt idx="3859">
                  <c:v>8.4128799999999993E-3</c:v>
                </c:pt>
                <c:pt idx="3860">
                  <c:v>8.4130999999999997E-3</c:v>
                </c:pt>
                <c:pt idx="3861">
                  <c:v>8.4132700000000005E-3</c:v>
                </c:pt>
                <c:pt idx="3862">
                  <c:v>8.4134899999999992E-3</c:v>
                </c:pt>
                <c:pt idx="3863">
                  <c:v>8.4135400000000006E-3</c:v>
                </c:pt>
                <c:pt idx="3864">
                  <c:v>8.4137699999999992E-3</c:v>
                </c:pt>
                <c:pt idx="3865">
                  <c:v>8.4137699999999992E-3</c:v>
                </c:pt>
                <c:pt idx="3866">
                  <c:v>8.4138800000000003E-3</c:v>
                </c:pt>
                <c:pt idx="3867">
                  <c:v>8.4140399999999994E-3</c:v>
                </c:pt>
                <c:pt idx="3868">
                  <c:v>8.4142599999999998E-3</c:v>
                </c:pt>
                <c:pt idx="3869">
                  <c:v>8.4145399999999999E-3</c:v>
                </c:pt>
                <c:pt idx="3870">
                  <c:v>8.4149800000000007E-3</c:v>
                </c:pt>
                <c:pt idx="3871">
                  <c:v>8.4149800000000007E-3</c:v>
                </c:pt>
                <c:pt idx="3872">
                  <c:v>8.4148699999999996E-3</c:v>
                </c:pt>
                <c:pt idx="3873">
                  <c:v>8.4148199999999999E-3</c:v>
                </c:pt>
                <c:pt idx="3874">
                  <c:v>8.4151499999999997E-3</c:v>
                </c:pt>
                <c:pt idx="3875">
                  <c:v>8.4157599999999996E-3</c:v>
                </c:pt>
                <c:pt idx="3876">
                  <c:v>8.4158700000000006E-3</c:v>
                </c:pt>
                <c:pt idx="3877">
                  <c:v>8.4157599999999996E-3</c:v>
                </c:pt>
                <c:pt idx="3878">
                  <c:v>8.4157599999999996E-3</c:v>
                </c:pt>
                <c:pt idx="3879">
                  <c:v>8.4163099999999998E-3</c:v>
                </c:pt>
                <c:pt idx="3880">
                  <c:v>8.4163699999999994E-3</c:v>
                </c:pt>
                <c:pt idx="3881">
                  <c:v>8.4166999999999992E-3</c:v>
                </c:pt>
                <c:pt idx="3882">
                  <c:v>8.4167500000000006E-3</c:v>
                </c:pt>
                <c:pt idx="3883">
                  <c:v>8.4167500000000006E-3</c:v>
                </c:pt>
                <c:pt idx="3884">
                  <c:v>8.4167500000000006E-3</c:v>
                </c:pt>
                <c:pt idx="3885">
                  <c:v>8.4170900000000003E-3</c:v>
                </c:pt>
                <c:pt idx="3886">
                  <c:v>8.4173100000000008E-3</c:v>
                </c:pt>
                <c:pt idx="3887">
                  <c:v>8.4173600000000005E-3</c:v>
                </c:pt>
                <c:pt idx="3888">
                  <c:v>8.4174699999999998E-3</c:v>
                </c:pt>
                <c:pt idx="3889">
                  <c:v>8.41803E-3</c:v>
                </c:pt>
                <c:pt idx="3890">
                  <c:v>8.4180799999999997E-3</c:v>
                </c:pt>
                <c:pt idx="3891">
                  <c:v>8.4180799999999997E-3</c:v>
                </c:pt>
                <c:pt idx="3892">
                  <c:v>8.4184700000000008E-3</c:v>
                </c:pt>
                <c:pt idx="3893">
                  <c:v>8.4185800000000002E-3</c:v>
                </c:pt>
                <c:pt idx="3894">
                  <c:v>8.4187499999999992E-3</c:v>
                </c:pt>
                <c:pt idx="3895">
                  <c:v>8.4189099999999999E-3</c:v>
                </c:pt>
                <c:pt idx="3896">
                  <c:v>8.4190800000000007E-3</c:v>
                </c:pt>
                <c:pt idx="3897">
                  <c:v>8.4190800000000007E-3</c:v>
                </c:pt>
                <c:pt idx="3898">
                  <c:v>8.4192399999999997E-3</c:v>
                </c:pt>
                <c:pt idx="3899">
                  <c:v>8.4193500000000008E-3</c:v>
                </c:pt>
                <c:pt idx="3900">
                  <c:v>8.4199600000000006E-3</c:v>
                </c:pt>
                <c:pt idx="3901">
                  <c:v>8.4198499999999996E-3</c:v>
                </c:pt>
                <c:pt idx="3902">
                  <c:v>8.4204099999999997E-3</c:v>
                </c:pt>
                <c:pt idx="3903">
                  <c:v>8.4203500000000001E-3</c:v>
                </c:pt>
                <c:pt idx="3904">
                  <c:v>8.4203500000000001E-3</c:v>
                </c:pt>
                <c:pt idx="3905">
                  <c:v>8.4206799999999998E-3</c:v>
                </c:pt>
                <c:pt idx="3906">
                  <c:v>8.4204599999999994E-3</c:v>
                </c:pt>
                <c:pt idx="3907">
                  <c:v>8.4210699999999993E-3</c:v>
                </c:pt>
                <c:pt idx="3908">
                  <c:v>8.4210699999999993E-3</c:v>
                </c:pt>
                <c:pt idx="3909">
                  <c:v>8.4214600000000004E-3</c:v>
                </c:pt>
                <c:pt idx="3910">
                  <c:v>8.4214600000000004E-3</c:v>
                </c:pt>
                <c:pt idx="3911">
                  <c:v>8.4214000000000008E-3</c:v>
                </c:pt>
                <c:pt idx="3912">
                  <c:v>8.4217300000000005E-3</c:v>
                </c:pt>
                <c:pt idx="3913">
                  <c:v>8.4217300000000005E-3</c:v>
                </c:pt>
                <c:pt idx="3914">
                  <c:v>8.4221799999999996E-3</c:v>
                </c:pt>
                <c:pt idx="3915">
                  <c:v>8.42212E-3</c:v>
                </c:pt>
                <c:pt idx="3916">
                  <c:v>8.4222900000000007E-3</c:v>
                </c:pt>
                <c:pt idx="3917">
                  <c:v>8.4222900000000007E-3</c:v>
                </c:pt>
                <c:pt idx="3918">
                  <c:v>8.4227799999999995E-3</c:v>
                </c:pt>
                <c:pt idx="3919">
                  <c:v>8.4225099999999994E-3</c:v>
                </c:pt>
                <c:pt idx="3920">
                  <c:v>8.4228399999999991E-3</c:v>
                </c:pt>
                <c:pt idx="3921">
                  <c:v>8.4233399999999996E-3</c:v>
                </c:pt>
                <c:pt idx="3922">
                  <c:v>8.4233399999999996E-3</c:v>
                </c:pt>
                <c:pt idx="3923">
                  <c:v>8.4236699999999994E-3</c:v>
                </c:pt>
                <c:pt idx="3924">
                  <c:v>8.4236699999999994E-3</c:v>
                </c:pt>
                <c:pt idx="3925">
                  <c:v>8.4241100000000003E-3</c:v>
                </c:pt>
                <c:pt idx="3926">
                  <c:v>8.4241100000000003E-3</c:v>
                </c:pt>
                <c:pt idx="3927">
                  <c:v>8.4242199999999996E-3</c:v>
                </c:pt>
                <c:pt idx="3928">
                  <c:v>8.4242799999999993E-3</c:v>
                </c:pt>
                <c:pt idx="3929">
                  <c:v>8.4247200000000001E-3</c:v>
                </c:pt>
                <c:pt idx="3930">
                  <c:v>8.4247200000000001E-3</c:v>
                </c:pt>
                <c:pt idx="3931">
                  <c:v>8.4247200000000001E-3</c:v>
                </c:pt>
                <c:pt idx="3932">
                  <c:v>8.4247799999999998E-3</c:v>
                </c:pt>
                <c:pt idx="3933">
                  <c:v>8.4251099999999995E-3</c:v>
                </c:pt>
                <c:pt idx="3934">
                  <c:v>8.4252700000000003E-3</c:v>
                </c:pt>
                <c:pt idx="3935">
                  <c:v>8.42561E-3</c:v>
                </c:pt>
                <c:pt idx="3936">
                  <c:v>8.42561E-3</c:v>
                </c:pt>
                <c:pt idx="3937">
                  <c:v>8.4258800000000002E-3</c:v>
                </c:pt>
                <c:pt idx="3938">
                  <c:v>8.4259399999999998E-3</c:v>
                </c:pt>
                <c:pt idx="3939">
                  <c:v>8.4261000000000006E-3</c:v>
                </c:pt>
                <c:pt idx="3940">
                  <c:v>8.4263299999999992E-3</c:v>
                </c:pt>
                <c:pt idx="3941">
                  <c:v>8.4264400000000003E-3</c:v>
                </c:pt>
                <c:pt idx="3942">
                  <c:v>8.4265499999999997E-3</c:v>
                </c:pt>
                <c:pt idx="3943">
                  <c:v>8.4265499999999997E-3</c:v>
                </c:pt>
                <c:pt idx="3944">
                  <c:v>8.4269299999999991E-3</c:v>
                </c:pt>
                <c:pt idx="3945">
                  <c:v>8.4272099999999992E-3</c:v>
                </c:pt>
                <c:pt idx="3946">
                  <c:v>8.4272700000000006E-3</c:v>
                </c:pt>
                <c:pt idx="3947">
                  <c:v>8.4274899999999993E-3</c:v>
                </c:pt>
                <c:pt idx="3948">
                  <c:v>8.4276000000000004E-3</c:v>
                </c:pt>
                <c:pt idx="3949">
                  <c:v>8.4276000000000004E-3</c:v>
                </c:pt>
                <c:pt idx="3950">
                  <c:v>8.4278200000000008E-3</c:v>
                </c:pt>
                <c:pt idx="3951">
                  <c:v>8.4279899999999998E-3</c:v>
                </c:pt>
                <c:pt idx="3952">
                  <c:v>8.4282100000000002E-3</c:v>
                </c:pt>
                <c:pt idx="3953">
                  <c:v>8.4283199999999996E-3</c:v>
                </c:pt>
                <c:pt idx="3954">
                  <c:v>8.4284800000000003E-3</c:v>
                </c:pt>
                <c:pt idx="3955">
                  <c:v>8.4287600000000004E-3</c:v>
                </c:pt>
                <c:pt idx="3956">
                  <c:v>8.4287600000000004E-3</c:v>
                </c:pt>
                <c:pt idx="3957">
                  <c:v>8.4288699999999998E-3</c:v>
                </c:pt>
                <c:pt idx="3958">
                  <c:v>8.4291999999999995E-3</c:v>
                </c:pt>
                <c:pt idx="3959">
                  <c:v>8.4291999999999995E-3</c:v>
                </c:pt>
                <c:pt idx="3960">
                  <c:v>8.4291999999999995E-3</c:v>
                </c:pt>
                <c:pt idx="3961">
                  <c:v>8.4294799999999996E-3</c:v>
                </c:pt>
                <c:pt idx="3962">
                  <c:v>8.4295399999999993E-3</c:v>
                </c:pt>
                <c:pt idx="3963">
                  <c:v>8.4295399999999993E-3</c:v>
                </c:pt>
                <c:pt idx="3964">
                  <c:v>8.4300899999999995E-3</c:v>
                </c:pt>
                <c:pt idx="3965">
                  <c:v>8.4301399999999992E-3</c:v>
                </c:pt>
                <c:pt idx="3966">
                  <c:v>8.4303099999999999E-3</c:v>
                </c:pt>
                <c:pt idx="3967">
                  <c:v>8.43059E-3</c:v>
                </c:pt>
                <c:pt idx="3968">
                  <c:v>8.4310300000000008E-3</c:v>
                </c:pt>
                <c:pt idx="3969">
                  <c:v>8.4310300000000008E-3</c:v>
                </c:pt>
                <c:pt idx="3970">
                  <c:v>8.4311999999999998E-3</c:v>
                </c:pt>
                <c:pt idx="3971">
                  <c:v>8.4315299999999996E-3</c:v>
                </c:pt>
                <c:pt idx="3972">
                  <c:v>8.4312499999999995E-3</c:v>
                </c:pt>
                <c:pt idx="3973">
                  <c:v>8.4316400000000007E-3</c:v>
                </c:pt>
                <c:pt idx="3974">
                  <c:v>8.4316400000000007E-3</c:v>
                </c:pt>
                <c:pt idx="3975">
                  <c:v>8.4319100000000008E-3</c:v>
                </c:pt>
                <c:pt idx="3976">
                  <c:v>8.4319100000000008E-3</c:v>
                </c:pt>
                <c:pt idx="3977">
                  <c:v>8.4318599999999994E-3</c:v>
                </c:pt>
                <c:pt idx="3978">
                  <c:v>8.4320799999999998E-3</c:v>
                </c:pt>
                <c:pt idx="3979">
                  <c:v>8.4324699999999992E-3</c:v>
                </c:pt>
                <c:pt idx="3980">
                  <c:v>8.4327399999999993E-3</c:v>
                </c:pt>
                <c:pt idx="3981">
                  <c:v>8.4329100000000001E-3</c:v>
                </c:pt>
                <c:pt idx="3982">
                  <c:v>8.4329100000000001E-3</c:v>
                </c:pt>
                <c:pt idx="3983">
                  <c:v>8.4330800000000008E-3</c:v>
                </c:pt>
              </c:numCache>
            </c:numRef>
          </c:yVal>
          <c:smooth val="1"/>
          <c:extLst>
            <c:ext xmlns:c16="http://schemas.microsoft.com/office/drawing/2014/chart" uri="{C3380CC4-5D6E-409C-BE32-E72D297353CC}">
              <c16:uniqueId val="{00000007-FEA3-4F01-AC1A-34D596DCA8B7}"/>
            </c:ext>
          </c:extLst>
        </c:ser>
        <c:ser>
          <c:idx val="0"/>
          <c:order val="0"/>
          <c:tx>
            <c:strRef>
              <c:f>'5'!$N$25</c:f>
              <c:strCache>
                <c:ptCount val="1"/>
                <c:pt idx="0">
                  <c:v>Heat</c:v>
                </c:pt>
              </c:strCache>
            </c:strRef>
          </c:tx>
          <c:spPr>
            <a:ln w="22225">
              <a:solidFill>
                <a:srgbClr val="00CC00"/>
              </a:solidFill>
            </a:ln>
          </c:spPr>
          <c:marker>
            <c:symbol val="none"/>
          </c:marker>
          <c:xVal>
            <c:numRef>
              <c:f>'5'!$C$20:$C$1098</c:f>
              <c:numCache>
                <c:formatCode>General</c:formatCode>
                <c:ptCount val="1079"/>
                <c:pt idx="0">
                  <c:v>19.239999999999998</c:v>
                </c:pt>
                <c:pt idx="1">
                  <c:v>19.22</c:v>
                </c:pt>
                <c:pt idx="2">
                  <c:v>19.239999999999998</c:v>
                </c:pt>
                <c:pt idx="3">
                  <c:v>19.239999999999998</c:v>
                </c:pt>
                <c:pt idx="4">
                  <c:v>19.190000000000001</c:v>
                </c:pt>
                <c:pt idx="5">
                  <c:v>19.18</c:v>
                </c:pt>
                <c:pt idx="6">
                  <c:v>19.190000000000001</c:v>
                </c:pt>
                <c:pt idx="7">
                  <c:v>19.239999999999998</c:v>
                </c:pt>
                <c:pt idx="8">
                  <c:v>19.239999999999998</c:v>
                </c:pt>
                <c:pt idx="9">
                  <c:v>19.239999999999998</c:v>
                </c:pt>
                <c:pt idx="10">
                  <c:v>19.23</c:v>
                </c:pt>
                <c:pt idx="11">
                  <c:v>19.23</c:v>
                </c:pt>
                <c:pt idx="12">
                  <c:v>19.260000000000002</c:v>
                </c:pt>
                <c:pt idx="13">
                  <c:v>19.23</c:v>
                </c:pt>
                <c:pt idx="14">
                  <c:v>19.23</c:v>
                </c:pt>
                <c:pt idx="15">
                  <c:v>19.260000000000002</c:v>
                </c:pt>
                <c:pt idx="16">
                  <c:v>19.23</c:v>
                </c:pt>
                <c:pt idx="17">
                  <c:v>19.23</c:v>
                </c:pt>
                <c:pt idx="18">
                  <c:v>19.27</c:v>
                </c:pt>
                <c:pt idx="19">
                  <c:v>19.239999999999998</c:v>
                </c:pt>
                <c:pt idx="20">
                  <c:v>19.239999999999998</c:v>
                </c:pt>
                <c:pt idx="21">
                  <c:v>19.239999999999998</c:v>
                </c:pt>
                <c:pt idx="22">
                  <c:v>19.190000000000001</c:v>
                </c:pt>
                <c:pt idx="23">
                  <c:v>19.2</c:v>
                </c:pt>
                <c:pt idx="24">
                  <c:v>19.23</c:v>
                </c:pt>
                <c:pt idx="25">
                  <c:v>19.23</c:v>
                </c:pt>
                <c:pt idx="26">
                  <c:v>19.239999999999998</c:v>
                </c:pt>
                <c:pt idx="27">
                  <c:v>19.22</c:v>
                </c:pt>
                <c:pt idx="28">
                  <c:v>19.239999999999998</c:v>
                </c:pt>
                <c:pt idx="29">
                  <c:v>19.23</c:v>
                </c:pt>
                <c:pt idx="30">
                  <c:v>19.18</c:v>
                </c:pt>
                <c:pt idx="31">
                  <c:v>19.18</c:v>
                </c:pt>
                <c:pt idx="32">
                  <c:v>19.18</c:v>
                </c:pt>
                <c:pt idx="33">
                  <c:v>19.190000000000001</c:v>
                </c:pt>
                <c:pt idx="34">
                  <c:v>19.23</c:v>
                </c:pt>
                <c:pt idx="35">
                  <c:v>19.22</c:v>
                </c:pt>
                <c:pt idx="36">
                  <c:v>19.22</c:v>
                </c:pt>
                <c:pt idx="37">
                  <c:v>19.22</c:v>
                </c:pt>
                <c:pt idx="38">
                  <c:v>19.23</c:v>
                </c:pt>
                <c:pt idx="39">
                  <c:v>19.239999999999998</c:v>
                </c:pt>
                <c:pt idx="40">
                  <c:v>19.18</c:v>
                </c:pt>
                <c:pt idx="41">
                  <c:v>19.22</c:v>
                </c:pt>
                <c:pt idx="42">
                  <c:v>19.22</c:v>
                </c:pt>
                <c:pt idx="43">
                  <c:v>19.18</c:v>
                </c:pt>
                <c:pt idx="44">
                  <c:v>19.23</c:v>
                </c:pt>
                <c:pt idx="45">
                  <c:v>19.22</c:v>
                </c:pt>
                <c:pt idx="46">
                  <c:v>19.22</c:v>
                </c:pt>
                <c:pt idx="47">
                  <c:v>19.260000000000002</c:v>
                </c:pt>
                <c:pt idx="48">
                  <c:v>19.260000000000002</c:v>
                </c:pt>
                <c:pt idx="49">
                  <c:v>19.29</c:v>
                </c:pt>
                <c:pt idx="50">
                  <c:v>19.32</c:v>
                </c:pt>
                <c:pt idx="51">
                  <c:v>19.489999999999998</c:v>
                </c:pt>
                <c:pt idx="52">
                  <c:v>19.670000000000002</c:v>
                </c:pt>
                <c:pt idx="53">
                  <c:v>19.670000000000002</c:v>
                </c:pt>
                <c:pt idx="54">
                  <c:v>19.88</c:v>
                </c:pt>
                <c:pt idx="55">
                  <c:v>20.059999999999999</c:v>
                </c:pt>
                <c:pt idx="56">
                  <c:v>20.29</c:v>
                </c:pt>
                <c:pt idx="57">
                  <c:v>20.62</c:v>
                </c:pt>
                <c:pt idx="58">
                  <c:v>20.86</c:v>
                </c:pt>
                <c:pt idx="59">
                  <c:v>20.86</c:v>
                </c:pt>
                <c:pt idx="60">
                  <c:v>21.23</c:v>
                </c:pt>
                <c:pt idx="61">
                  <c:v>21.53</c:v>
                </c:pt>
                <c:pt idx="62">
                  <c:v>21.8</c:v>
                </c:pt>
                <c:pt idx="63">
                  <c:v>22.1</c:v>
                </c:pt>
                <c:pt idx="64">
                  <c:v>22.36</c:v>
                </c:pt>
                <c:pt idx="65">
                  <c:v>22.36</c:v>
                </c:pt>
                <c:pt idx="66">
                  <c:v>22.61</c:v>
                </c:pt>
                <c:pt idx="67">
                  <c:v>22.97</c:v>
                </c:pt>
                <c:pt idx="68">
                  <c:v>23.22</c:v>
                </c:pt>
                <c:pt idx="69">
                  <c:v>23.55</c:v>
                </c:pt>
                <c:pt idx="70">
                  <c:v>23.55</c:v>
                </c:pt>
                <c:pt idx="71">
                  <c:v>23.76</c:v>
                </c:pt>
                <c:pt idx="72">
                  <c:v>24.03</c:v>
                </c:pt>
                <c:pt idx="73">
                  <c:v>24.28</c:v>
                </c:pt>
                <c:pt idx="74">
                  <c:v>24.54</c:v>
                </c:pt>
                <c:pt idx="75">
                  <c:v>24.87</c:v>
                </c:pt>
                <c:pt idx="76">
                  <c:v>24.87</c:v>
                </c:pt>
                <c:pt idx="77">
                  <c:v>25.13</c:v>
                </c:pt>
                <c:pt idx="78">
                  <c:v>25.39</c:v>
                </c:pt>
                <c:pt idx="79">
                  <c:v>25.67</c:v>
                </c:pt>
                <c:pt idx="80">
                  <c:v>25.84</c:v>
                </c:pt>
                <c:pt idx="81">
                  <c:v>26.08</c:v>
                </c:pt>
                <c:pt idx="82">
                  <c:v>26.08</c:v>
                </c:pt>
                <c:pt idx="83">
                  <c:v>26.35</c:v>
                </c:pt>
                <c:pt idx="84">
                  <c:v>26.61</c:v>
                </c:pt>
                <c:pt idx="85">
                  <c:v>26.89</c:v>
                </c:pt>
                <c:pt idx="86">
                  <c:v>27.17</c:v>
                </c:pt>
                <c:pt idx="87">
                  <c:v>27.17</c:v>
                </c:pt>
                <c:pt idx="88">
                  <c:v>27.42</c:v>
                </c:pt>
                <c:pt idx="89">
                  <c:v>27.68</c:v>
                </c:pt>
                <c:pt idx="90">
                  <c:v>27.93</c:v>
                </c:pt>
                <c:pt idx="91">
                  <c:v>28.17</c:v>
                </c:pt>
                <c:pt idx="92">
                  <c:v>28.38</c:v>
                </c:pt>
                <c:pt idx="93">
                  <c:v>28.38</c:v>
                </c:pt>
                <c:pt idx="94">
                  <c:v>28.68</c:v>
                </c:pt>
                <c:pt idx="95">
                  <c:v>28.97</c:v>
                </c:pt>
                <c:pt idx="96">
                  <c:v>29.22</c:v>
                </c:pt>
                <c:pt idx="97">
                  <c:v>29.48</c:v>
                </c:pt>
                <c:pt idx="98">
                  <c:v>29.72</c:v>
                </c:pt>
                <c:pt idx="99">
                  <c:v>29.72</c:v>
                </c:pt>
                <c:pt idx="100">
                  <c:v>29.99</c:v>
                </c:pt>
                <c:pt idx="101">
                  <c:v>30.22</c:v>
                </c:pt>
                <c:pt idx="102">
                  <c:v>30.49</c:v>
                </c:pt>
                <c:pt idx="103">
                  <c:v>30.77</c:v>
                </c:pt>
                <c:pt idx="104">
                  <c:v>30.77</c:v>
                </c:pt>
                <c:pt idx="105">
                  <c:v>31.07</c:v>
                </c:pt>
                <c:pt idx="106">
                  <c:v>31.37</c:v>
                </c:pt>
                <c:pt idx="107">
                  <c:v>31.65</c:v>
                </c:pt>
                <c:pt idx="108">
                  <c:v>31.86</c:v>
                </c:pt>
                <c:pt idx="109">
                  <c:v>32.14</c:v>
                </c:pt>
                <c:pt idx="110">
                  <c:v>32.14</c:v>
                </c:pt>
                <c:pt idx="111">
                  <c:v>32.43</c:v>
                </c:pt>
                <c:pt idx="112">
                  <c:v>32.75</c:v>
                </c:pt>
                <c:pt idx="113">
                  <c:v>33.03</c:v>
                </c:pt>
                <c:pt idx="114">
                  <c:v>33.31</c:v>
                </c:pt>
                <c:pt idx="115">
                  <c:v>33.6</c:v>
                </c:pt>
                <c:pt idx="116">
                  <c:v>33.6</c:v>
                </c:pt>
                <c:pt idx="117">
                  <c:v>33.81</c:v>
                </c:pt>
                <c:pt idx="118">
                  <c:v>34.14</c:v>
                </c:pt>
                <c:pt idx="119">
                  <c:v>34.4</c:v>
                </c:pt>
                <c:pt idx="120">
                  <c:v>34.69</c:v>
                </c:pt>
                <c:pt idx="121">
                  <c:v>34.69</c:v>
                </c:pt>
                <c:pt idx="122">
                  <c:v>35.020000000000003</c:v>
                </c:pt>
                <c:pt idx="123">
                  <c:v>35.33</c:v>
                </c:pt>
                <c:pt idx="124">
                  <c:v>35.61</c:v>
                </c:pt>
                <c:pt idx="125">
                  <c:v>35.9</c:v>
                </c:pt>
                <c:pt idx="126">
                  <c:v>36.159999999999997</c:v>
                </c:pt>
                <c:pt idx="127">
                  <c:v>36.159999999999997</c:v>
                </c:pt>
                <c:pt idx="128">
                  <c:v>36.46</c:v>
                </c:pt>
                <c:pt idx="129">
                  <c:v>36.75</c:v>
                </c:pt>
                <c:pt idx="130">
                  <c:v>37.049999999999997</c:v>
                </c:pt>
                <c:pt idx="131">
                  <c:v>37.409999999999997</c:v>
                </c:pt>
                <c:pt idx="132">
                  <c:v>37.700000000000003</c:v>
                </c:pt>
                <c:pt idx="133">
                  <c:v>37.700000000000003</c:v>
                </c:pt>
                <c:pt idx="134">
                  <c:v>38.020000000000003</c:v>
                </c:pt>
                <c:pt idx="135">
                  <c:v>38.33</c:v>
                </c:pt>
                <c:pt idx="136">
                  <c:v>38.619999999999997</c:v>
                </c:pt>
                <c:pt idx="137">
                  <c:v>38.89</c:v>
                </c:pt>
                <c:pt idx="138">
                  <c:v>38.89</c:v>
                </c:pt>
                <c:pt idx="139">
                  <c:v>39.270000000000003</c:v>
                </c:pt>
                <c:pt idx="140">
                  <c:v>39.56</c:v>
                </c:pt>
                <c:pt idx="141">
                  <c:v>39.89</c:v>
                </c:pt>
                <c:pt idx="142">
                  <c:v>40.17</c:v>
                </c:pt>
                <c:pt idx="143">
                  <c:v>40.479999999999997</c:v>
                </c:pt>
                <c:pt idx="144">
                  <c:v>40.479999999999997</c:v>
                </c:pt>
                <c:pt idx="145">
                  <c:v>40.79</c:v>
                </c:pt>
                <c:pt idx="146">
                  <c:v>41.16</c:v>
                </c:pt>
                <c:pt idx="147">
                  <c:v>41.52</c:v>
                </c:pt>
                <c:pt idx="148">
                  <c:v>41.84</c:v>
                </c:pt>
                <c:pt idx="149">
                  <c:v>42.16</c:v>
                </c:pt>
                <c:pt idx="150">
                  <c:v>42.16</c:v>
                </c:pt>
                <c:pt idx="151">
                  <c:v>42.51</c:v>
                </c:pt>
                <c:pt idx="152">
                  <c:v>42.78</c:v>
                </c:pt>
                <c:pt idx="153">
                  <c:v>43.12</c:v>
                </c:pt>
                <c:pt idx="154">
                  <c:v>43.46</c:v>
                </c:pt>
                <c:pt idx="155">
                  <c:v>43.46</c:v>
                </c:pt>
                <c:pt idx="156">
                  <c:v>43.79</c:v>
                </c:pt>
                <c:pt idx="157">
                  <c:v>44.15</c:v>
                </c:pt>
                <c:pt idx="158">
                  <c:v>44.49</c:v>
                </c:pt>
                <c:pt idx="159">
                  <c:v>44.83</c:v>
                </c:pt>
                <c:pt idx="160">
                  <c:v>45.17</c:v>
                </c:pt>
                <c:pt idx="161">
                  <c:v>45.17</c:v>
                </c:pt>
                <c:pt idx="162">
                  <c:v>45.53</c:v>
                </c:pt>
                <c:pt idx="163">
                  <c:v>45.83</c:v>
                </c:pt>
                <c:pt idx="164">
                  <c:v>46.21</c:v>
                </c:pt>
                <c:pt idx="165">
                  <c:v>46.52</c:v>
                </c:pt>
                <c:pt idx="166">
                  <c:v>46.89</c:v>
                </c:pt>
                <c:pt idx="167">
                  <c:v>46.89</c:v>
                </c:pt>
                <c:pt idx="168">
                  <c:v>47.26</c:v>
                </c:pt>
                <c:pt idx="169">
                  <c:v>47.62</c:v>
                </c:pt>
                <c:pt idx="170">
                  <c:v>47.95</c:v>
                </c:pt>
                <c:pt idx="171">
                  <c:v>48.28</c:v>
                </c:pt>
                <c:pt idx="172">
                  <c:v>48.28</c:v>
                </c:pt>
                <c:pt idx="173">
                  <c:v>48.61</c:v>
                </c:pt>
                <c:pt idx="174">
                  <c:v>49.02</c:v>
                </c:pt>
                <c:pt idx="175">
                  <c:v>49.37</c:v>
                </c:pt>
                <c:pt idx="176">
                  <c:v>49.69</c:v>
                </c:pt>
                <c:pt idx="177">
                  <c:v>50.1</c:v>
                </c:pt>
                <c:pt idx="178">
                  <c:v>50.1</c:v>
                </c:pt>
                <c:pt idx="179">
                  <c:v>50.48</c:v>
                </c:pt>
                <c:pt idx="180">
                  <c:v>50.84</c:v>
                </c:pt>
                <c:pt idx="181">
                  <c:v>51.17</c:v>
                </c:pt>
                <c:pt idx="182">
                  <c:v>51.54</c:v>
                </c:pt>
                <c:pt idx="183">
                  <c:v>51.88</c:v>
                </c:pt>
                <c:pt idx="184">
                  <c:v>51.88</c:v>
                </c:pt>
                <c:pt idx="185">
                  <c:v>52.3</c:v>
                </c:pt>
                <c:pt idx="186">
                  <c:v>52.62</c:v>
                </c:pt>
                <c:pt idx="187">
                  <c:v>53.01</c:v>
                </c:pt>
                <c:pt idx="188">
                  <c:v>53.44</c:v>
                </c:pt>
                <c:pt idx="189">
                  <c:v>53.44</c:v>
                </c:pt>
                <c:pt idx="190">
                  <c:v>53.8</c:v>
                </c:pt>
                <c:pt idx="191">
                  <c:v>54.16</c:v>
                </c:pt>
                <c:pt idx="192">
                  <c:v>54.55</c:v>
                </c:pt>
                <c:pt idx="193">
                  <c:v>54.89</c:v>
                </c:pt>
                <c:pt idx="194">
                  <c:v>55.25</c:v>
                </c:pt>
                <c:pt idx="195">
                  <c:v>55.25</c:v>
                </c:pt>
                <c:pt idx="196">
                  <c:v>55.64</c:v>
                </c:pt>
                <c:pt idx="197">
                  <c:v>56.01</c:v>
                </c:pt>
                <c:pt idx="198">
                  <c:v>56.44</c:v>
                </c:pt>
                <c:pt idx="199">
                  <c:v>56.86</c:v>
                </c:pt>
                <c:pt idx="200">
                  <c:v>57.24</c:v>
                </c:pt>
                <c:pt idx="201">
                  <c:v>57.24</c:v>
                </c:pt>
                <c:pt idx="202">
                  <c:v>57.61</c:v>
                </c:pt>
                <c:pt idx="203">
                  <c:v>58.02</c:v>
                </c:pt>
                <c:pt idx="204">
                  <c:v>58.36</c:v>
                </c:pt>
                <c:pt idx="205">
                  <c:v>58.82</c:v>
                </c:pt>
                <c:pt idx="206">
                  <c:v>58.82</c:v>
                </c:pt>
                <c:pt idx="207">
                  <c:v>59.18</c:v>
                </c:pt>
                <c:pt idx="208">
                  <c:v>59.58</c:v>
                </c:pt>
                <c:pt idx="209">
                  <c:v>60.01</c:v>
                </c:pt>
                <c:pt idx="210">
                  <c:v>60.4</c:v>
                </c:pt>
                <c:pt idx="211">
                  <c:v>60.81</c:v>
                </c:pt>
                <c:pt idx="212">
                  <c:v>60.81</c:v>
                </c:pt>
                <c:pt idx="213">
                  <c:v>61.22</c:v>
                </c:pt>
                <c:pt idx="214">
                  <c:v>61.6</c:v>
                </c:pt>
                <c:pt idx="215">
                  <c:v>61.98</c:v>
                </c:pt>
                <c:pt idx="216">
                  <c:v>62.42</c:v>
                </c:pt>
                <c:pt idx="217">
                  <c:v>62.81</c:v>
                </c:pt>
                <c:pt idx="218">
                  <c:v>62.81</c:v>
                </c:pt>
                <c:pt idx="219">
                  <c:v>63.18</c:v>
                </c:pt>
                <c:pt idx="220">
                  <c:v>63.6</c:v>
                </c:pt>
                <c:pt idx="221">
                  <c:v>63.99</c:v>
                </c:pt>
                <c:pt idx="222">
                  <c:v>64.41</c:v>
                </c:pt>
                <c:pt idx="223">
                  <c:v>64.41</c:v>
                </c:pt>
                <c:pt idx="224">
                  <c:v>64.819999999999993</c:v>
                </c:pt>
                <c:pt idx="225">
                  <c:v>65.23</c:v>
                </c:pt>
                <c:pt idx="226">
                  <c:v>65.650000000000006</c:v>
                </c:pt>
                <c:pt idx="227">
                  <c:v>66.099999999999994</c:v>
                </c:pt>
                <c:pt idx="228">
                  <c:v>66.510000000000005</c:v>
                </c:pt>
                <c:pt idx="229">
                  <c:v>66.510000000000005</c:v>
                </c:pt>
                <c:pt idx="230">
                  <c:v>66.94</c:v>
                </c:pt>
                <c:pt idx="231">
                  <c:v>67.33</c:v>
                </c:pt>
                <c:pt idx="232">
                  <c:v>67.73</c:v>
                </c:pt>
                <c:pt idx="233">
                  <c:v>68.2</c:v>
                </c:pt>
                <c:pt idx="234">
                  <c:v>68.61</c:v>
                </c:pt>
                <c:pt idx="235">
                  <c:v>68.61</c:v>
                </c:pt>
                <c:pt idx="236">
                  <c:v>69.040000000000006</c:v>
                </c:pt>
                <c:pt idx="237">
                  <c:v>69.45</c:v>
                </c:pt>
                <c:pt idx="238">
                  <c:v>69.88</c:v>
                </c:pt>
                <c:pt idx="239">
                  <c:v>70.27</c:v>
                </c:pt>
                <c:pt idx="240">
                  <c:v>70.27</c:v>
                </c:pt>
                <c:pt idx="241">
                  <c:v>70.69</c:v>
                </c:pt>
                <c:pt idx="242">
                  <c:v>71.12</c:v>
                </c:pt>
                <c:pt idx="243">
                  <c:v>71.540000000000006</c:v>
                </c:pt>
                <c:pt idx="244">
                  <c:v>72.040000000000006</c:v>
                </c:pt>
                <c:pt idx="245">
                  <c:v>72.459999999999994</c:v>
                </c:pt>
                <c:pt idx="246">
                  <c:v>72.459999999999994</c:v>
                </c:pt>
                <c:pt idx="247">
                  <c:v>72.89</c:v>
                </c:pt>
                <c:pt idx="248">
                  <c:v>73.34</c:v>
                </c:pt>
                <c:pt idx="249">
                  <c:v>73.73</c:v>
                </c:pt>
                <c:pt idx="250">
                  <c:v>74.2</c:v>
                </c:pt>
                <c:pt idx="251">
                  <c:v>74.599999999999994</c:v>
                </c:pt>
                <c:pt idx="252">
                  <c:v>74.599999999999994</c:v>
                </c:pt>
                <c:pt idx="253">
                  <c:v>75.08</c:v>
                </c:pt>
                <c:pt idx="254">
                  <c:v>75.510000000000005</c:v>
                </c:pt>
                <c:pt idx="255">
                  <c:v>75.95</c:v>
                </c:pt>
                <c:pt idx="256">
                  <c:v>76.39</c:v>
                </c:pt>
                <c:pt idx="257">
                  <c:v>76.39</c:v>
                </c:pt>
                <c:pt idx="258">
                  <c:v>76.83</c:v>
                </c:pt>
                <c:pt idx="259">
                  <c:v>77.25</c:v>
                </c:pt>
                <c:pt idx="260">
                  <c:v>77.67</c:v>
                </c:pt>
                <c:pt idx="261">
                  <c:v>78.150000000000006</c:v>
                </c:pt>
                <c:pt idx="262">
                  <c:v>78.55</c:v>
                </c:pt>
                <c:pt idx="263">
                  <c:v>78.55</c:v>
                </c:pt>
                <c:pt idx="264">
                  <c:v>79</c:v>
                </c:pt>
                <c:pt idx="265">
                  <c:v>79.52</c:v>
                </c:pt>
                <c:pt idx="266">
                  <c:v>79.94</c:v>
                </c:pt>
                <c:pt idx="267">
                  <c:v>80.42</c:v>
                </c:pt>
                <c:pt idx="268">
                  <c:v>80.849999999999994</c:v>
                </c:pt>
                <c:pt idx="269">
                  <c:v>80.849999999999994</c:v>
                </c:pt>
                <c:pt idx="270">
                  <c:v>81.260000000000005</c:v>
                </c:pt>
                <c:pt idx="271">
                  <c:v>81.760000000000005</c:v>
                </c:pt>
                <c:pt idx="272">
                  <c:v>82.17</c:v>
                </c:pt>
                <c:pt idx="273">
                  <c:v>82.67</c:v>
                </c:pt>
                <c:pt idx="274">
                  <c:v>82.67</c:v>
                </c:pt>
                <c:pt idx="275">
                  <c:v>83.17</c:v>
                </c:pt>
                <c:pt idx="276">
                  <c:v>83.61</c:v>
                </c:pt>
                <c:pt idx="277">
                  <c:v>84.05</c:v>
                </c:pt>
                <c:pt idx="278">
                  <c:v>84.49</c:v>
                </c:pt>
                <c:pt idx="279">
                  <c:v>84.95</c:v>
                </c:pt>
                <c:pt idx="280">
                  <c:v>84.95</c:v>
                </c:pt>
                <c:pt idx="281">
                  <c:v>85.41</c:v>
                </c:pt>
                <c:pt idx="282">
                  <c:v>85.86</c:v>
                </c:pt>
                <c:pt idx="283">
                  <c:v>86.32</c:v>
                </c:pt>
                <c:pt idx="284">
                  <c:v>86.78</c:v>
                </c:pt>
                <c:pt idx="285">
                  <c:v>87.3</c:v>
                </c:pt>
                <c:pt idx="286">
                  <c:v>87.3</c:v>
                </c:pt>
                <c:pt idx="287">
                  <c:v>87.76</c:v>
                </c:pt>
                <c:pt idx="288">
                  <c:v>88.22</c:v>
                </c:pt>
                <c:pt idx="289">
                  <c:v>88.68</c:v>
                </c:pt>
                <c:pt idx="290">
                  <c:v>89.12</c:v>
                </c:pt>
                <c:pt idx="291">
                  <c:v>89.12</c:v>
                </c:pt>
                <c:pt idx="292">
                  <c:v>89.61</c:v>
                </c:pt>
                <c:pt idx="293">
                  <c:v>90.06</c:v>
                </c:pt>
                <c:pt idx="294">
                  <c:v>90.57</c:v>
                </c:pt>
                <c:pt idx="295">
                  <c:v>91.06</c:v>
                </c:pt>
                <c:pt idx="296">
                  <c:v>91.55</c:v>
                </c:pt>
                <c:pt idx="297">
                  <c:v>91.55</c:v>
                </c:pt>
                <c:pt idx="298">
                  <c:v>92.02</c:v>
                </c:pt>
                <c:pt idx="299">
                  <c:v>92.49</c:v>
                </c:pt>
                <c:pt idx="300">
                  <c:v>92.96</c:v>
                </c:pt>
                <c:pt idx="301">
                  <c:v>93.42</c:v>
                </c:pt>
                <c:pt idx="302">
                  <c:v>93.92</c:v>
                </c:pt>
                <c:pt idx="303">
                  <c:v>93.92</c:v>
                </c:pt>
                <c:pt idx="304">
                  <c:v>94.38</c:v>
                </c:pt>
                <c:pt idx="305">
                  <c:v>94.87</c:v>
                </c:pt>
                <c:pt idx="306">
                  <c:v>95.36</c:v>
                </c:pt>
                <c:pt idx="307">
                  <c:v>95.84</c:v>
                </c:pt>
                <c:pt idx="308">
                  <c:v>95.84</c:v>
                </c:pt>
                <c:pt idx="309">
                  <c:v>96.31</c:v>
                </c:pt>
                <c:pt idx="310">
                  <c:v>96.8</c:v>
                </c:pt>
                <c:pt idx="311">
                  <c:v>97.27</c:v>
                </c:pt>
                <c:pt idx="312">
                  <c:v>97.78</c:v>
                </c:pt>
                <c:pt idx="313">
                  <c:v>98.26</c:v>
                </c:pt>
                <c:pt idx="314">
                  <c:v>98.26</c:v>
                </c:pt>
                <c:pt idx="315">
                  <c:v>98.75</c:v>
                </c:pt>
                <c:pt idx="316">
                  <c:v>99.2</c:v>
                </c:pt>
                <c:pt idx="317">
                  <c:v>99.73</c:v>
                </c:pt>
                <c:pt idx="318">
                  <c:v>100.19</c:v>
                </c:pt>
                <c:pt idx="319">
                  <c:v>100.67</c:v>
                </c:pt>
                <c:pt idx="320">
                  <c:v>100.67</c:v>
                </c:pt>
                <c:pt idx="321">
                  <c:v>101.21</c:v>
                </c:pt>
                <c:pt idx="322">
                  <c:v>101.7</c:v>
                </c:pt>
                <c:pt idx="323">
                  <c:v>102.18</c:v>
                </c:pt>
                <c:pt idx="324">
                  <c:v>102.68</c:v>
                </c:pt>
                <c:pt idx="325">
                  <c:v>102.68</c:v>
                </c:pt>
                <c:pt idx="326">
                  <c:v>103.19</c:v>
                </c:pt>
                <c:pt idx="327">
                  <c:v>103.62</c:v>
                </c:pt>
                <c:pt idx="328">
                  <c:v>104.17</c:v>
                </c:pt>
                <c:pt idx="329">
                  <c:v>104.63</c:v>
                </c:pt>
                <c:pt idx="330">
                  <c:v>105.12</c:v>
                </c:pt>
                <c:pt idx="331">
                  <c:v>105.12</c:v>
                </c:pt>
                <c:pt idx="332">
                  <c:v>105.64</c:v>
                </c:pt>
                <c:pt idx="333">
                  <c:v>106.13</c:v>
                </c:pt>
                <c:pt idx="334">
                  <c:v>106.64</c:v>
                </c:pt>
                <c:pt idx="335">
                  <c:v>107.14</c:v>
                </c:pt>
                <c:pt idx="336">
                  <c:v>107.63</c:v>
                </c:pt>
                <c:pt idx="337">
                  <c:v>107.63</c:v>
                </c:pt>
                <c:pt idx="338">
                  <c:v>108.11</c:v>
                </c:pt>
                <c:pt idx="339">
                  <c:v>108.62</c:v>
                </c:pt>
                <c:pt idx="340">
                  <c:v>109.16</c:v>
                </c:pt>
                <c:pt idx="341">
                  <c:v>109.65</c:v>
                </c:pt>
                <c:pt idx="342">
                  <c:v>109.65</c:v>
                </c:pt>
                <c:pt idx="343">
                  <c:v>110.17</c:v>
                </c:pt>
                <c:pt idx="344">
                  <c:v>110.67</c:v>
                </c:pt>
                <c:pt idx="345">
                  <c:v>111.18</c:v>
                </c:pt>
                <c:pt idx="346">
                  <c:v>111.71</c:v>
                </c:pt>
                <c:pt idx="347">
                  <c:v>112.18</c:v>
                </c:pt>
                <c:pt idx="348">
                  <c:v>112.18</c:v>
                </c:pt>
                <c:pt idx="349">
                  <c:v>112.69</c:v>
                </c:pt>
                <c:pt idx="350">
                  <c:v>113.17</c:v>
                </c:pt>
                <c:pt idx="351">
                  <c:v>113.72</c:v>
                </c:pt>
                <c:pt idx="352">
                  <c:v>114.24</c:v>
                </c:pt>
                <c:pt idx="353">
                  <c:v>114.75</c:v>
                </c:pt>
                <c:pt idx="354">
                  <c:v>114.75</c:v>
                </c:pt>
                <c:pt idx="355">
                  <c:v>115.28</c:v>
                </c:pt>
                <c:pt idx="356">
                  <c:v>115.79</c:v>
                </c:pt>
                <c:pt idx="357">
                  <c:v>116.26</c:v>
                </c:pt>
                <c:pt idx="358">
                  <c:v>116.77</c:v>
                </c:pt>
                <c:pt idx="359">
                  <c:v>116.77</c:v>
                </c:pt>
                <c:pt idx="360">
                  <c:v>117.28</c:v>
                </c:pt>
                <c:pt idx="361">
                  <c:v>117.81</c:v>
                </c:pt>
                <c:pt idx="362">
                  <c:v>118.36</c:v>
                </c:pt>
                <c:pt idx="363">
                  <c:v>118.87</c:v>
                </c:pt>
                <c:pt idx="364">
                  <c:v>119.41</c:v>
                </c:pt>
                <c:pt idx="365">
                  <c:v>119.41</c:v>
                </c:pt>
                <c:pt idx="366">
                  <c:v>119.92</c:v>
                </c:pt>
                <c:pt idx="367">
                  <c:v>120.44</c:v>
                </c:pt>
                <c:pt idx="368">
                  <c:v>120.92</c:v>
                </c:pt>
                <c:pt idx="369">
                  <c:v>121.45</c:v>
                </c:pt>
                <c:pt idx="370">
                  <c:v>121.97</c:v>
                </c:pt>
                <c:pt idx="371">
                  <c:v>121.97</c:v>
                </c:pt>
                <c:pt idx="372">
                  <c:v>122.52</c:v>
                </c:pt>
                <c:pt idx="373">
                  <c:v>123.05</c:v>
                </c:pt>
                <c:pt idx="374">
                  <c:v>123.57</c:v>
                </c:pt>
                <c:pt idx="375">
                  <c:v>124.11</c:v>
                </c:pt>
                <c:pt idx="376">
                  <c:v>124.11</c:v>
                </c:pt>
                <c:pt idx="377">
                  <c:v>124.66</c:v>
                </c:pt>
                <c:pt idx="378">
                  <c:v>125.16</c:v>
                </c:pt>
                <c:pt idx="379">
                  <c:v>125.71</c:v>
                </c:pt>
                <c:pt idx="380">
                  <c:v>126.2</c:v>
                </c:pt>
                <c:pt idx="381">
                  <c:v>126.73</c:v>
                </c:pt>
                <c:pt idx="382">
                  <c:v>126.73</c:v>
                </c:pt>
                <c:pt idx="383">
                  <c:v>127.31</c:v>
                </c:pt>
                <c:pt idx="384">
                  <c:v>127.82</c:v>
                </c:pt>
                <c:pt idx="385">
                  <c:v>128.36000000000001</c:v>
                </c:pt>
                <c:pt idx="386">
                  <c:v>128.9</c:v>
                </c:pt>
                <c:pt idx="387">
                  <c:v>129.38999999999999</c:v>
                </c:pt>
                <c:pt idx="388">
                  <c:v>129.38999999999999</c:v>
                </c:pt>
                <c:pt idx="389">
                  <c:v>129.96</c:v>
                </c:pt>
                <c:pt idx="390">
                  <c:v>130.47999999999999</c:v>
                </c:pt>
                <c:pt idx="391">
                  <c:v>131.02000000000001</c:v>
                </c:pt>
                <c:pt idx="392">
                  <c:v>131.59</c:v>
                </c:pt>
                <c:pt idx="393">
                  <c:v>131.59</c:v>
                </c:pt>
                <c:pt idx="394">
                  <c:v>132.11000000000001</c:v>
                </c:pt>
                <c:pt idx="395">
                  <c:v>132.66</c:v>
                </c:pt>
                <c:pt idx="396">
                  <c:v>133.22</c:v>
                </c:pt>
                <c:pt idx="397">
                  <c:v>133.72999999999999</c:v>
                </c:pt>
                <c:pt idx="398">
                  <c:v>134.26</c:v>
                </c:pt>
                <c:pt idx="399">
                  <c:v>134.26</c:v>
                </c:pt>
                <c:pt idx="400">
                  <c:v>134.80000000000001</c:v>
                </c:pt>
                <c:pt idx="401">
                  <c:v>135.34</c:v>
                </c:pt>
                <c:pt idx="402">
                  <c:v>135.87</c:v>
                </c:pt>
                <c:pt idx="403">
                  <c:v>136.44999999999999</c:v>
                </c:pt>
                <c:pt idx="404">
                  <c:v>136.97999999999999</c:v>
                </c:pt>
                <c:pt idx="405">
                  <c:v>136.97999999999999</c:v>
                </c:pt>
                <c:pt idx="406">
                  <c:v>137.52000000000001</c:v>
                </c:pt>
                <c:pt idx="407">
                  <c:v>138.09</c:v>
                </c:pt>
                <c:pt idx="408">
                  <c:v>138.58000000000001</c:v>
                </c:pt>
                <c:pt idx="409">
                  <c:v>139.16999999999999</c:v>
                </c:pt>
                <c:pt idx="410">
                  <c:v>139.16999999999999</c:v>
                </c:pt>
                <c:pt idx="411">
                  <c:v>139.68</c:v>
                </c:pt>
                <c:pt idx="412">
                  <c:v>140.25</c:v>
                </c:pt>
                <c:pt idx="413">
                  <c:v>140.80000000000001</c:v>
                </c:pt>
                <c:pt idx="414">
                  <c:v>141.35</c:v>
                </c:pt>
                <c:pt idx="415">
                  <c:v>141.91999999999999</c:v>
                </c:pt>
                <c:pt idx="416">
                  <c:v>141.91999999999999</c:v>
                </c:pt>
                <c:pt idx="417">
                  <c:v>142.47</c:v>
                </c:pt>
                <c:pt idx="418">
                  <c:v>143.03</c:v>
                </c:pt>
                <c:pt idx="419">
                  <c:v>143.56</c:v>
                </c:pt>
                <c:pt idx="420">
                  <c:v>144.09</c:v>
                </c:pt>
                <c:pt idx="421">
                  <c:v>144.09</c:v>
                </c:pt>
                <c:pt idx="422">
                  <c:v>144.66</c:v>
                </c:pt>
                <c:pt idx="423">
                  <c:v>145.18</c:v>
                </c:pt>
                <c:pt idx="424">
                  <c:v>145.77000000000001</c:v>
                </c:pt>
                <c:pt idx="425">
                  <c:v>146.33000000000001</c:v>
                </c:pt>
                <c:pt idx="426">
                  <c:v>146.88</c:v>
                </c:pt>
                <c:pt idx="427">
                  <c:v>146.88</c:v>
                </c:pt>
                <c:pt idx="428">
                  <c:v>147.43</c:v>
                </c:pt>
                <c:pt idx="429">
                  <c:v>147.94</c:v>
                </c:pt>
                <c:pt idx="430">
                  <c:v>148.47999999999999</c:v>
                </c:pt>
                <c:pt idx="431">
                  <c:v>149.05000000000001</c:v>
                </c:pt>
                <c:pt idx="432">
                  <c:v>149.63999999999999</c:v>
                </c:pt>
                <c:pt idx="433">
                  <c:v>149.63999999999999</c:v>
                </c:pt>
                <c:pt idx="434">
                  <c:v>150.19999999999999</c:v>
                </c:pt>
                <c:pt idx="435">
                  <c:v>150.75</c:v>
                </c:pt>
                <c:pt idx="436">
                  <c:v>151.32</c:v>
                </c:pt>
                <c:pt idx="437">
                  <c:v>151.88999999999999</c:v>
                </c:pt>
                <c:pt idx="438">
                  <c:v>151.88999999999999</c:v>
                </c:pt>
                <c:pt idx="439">
                  <c:v>152.43</c:v>
                </c:pt>
                <c:pt idx="440">
                  <c:v>153.03</c:v>
                </c:pt>
                <c:pt idx="441">
                  <c:v>153.54</c:v>
                </c:pt>
                <c:pt idx="442">
                  <c:v>154.1</c:v>
                </c:pt>
                <c:pt idx="443">
                  <c:v>154.62</c:v>
                </c:pt>
                <c:pt idx="444">
                  <c:v>154.62</c:v>
                </c:pt>
                <c:pt idx="445">
                  <c:v>155.22999999999999</c:v>
                </c:pt>
                <c:pt idx="446">
                  <c:v>155.81</c:v>
                </c:pt>
                <c:pt idx="447">
                  <c:v>156.35</c:v>
                </c:pt>
                <c:pt idx="448">
                  <c:v>156.91</c:v>
                </c:pt>
                <c:pt idx="449">
                  <c:v>157.44999999999999</c:v>
                </c:pt>
                <c:pt idx="450">
                  <c:v>157.44999999999999</c:v>
                </c:pt>
                <c:pt idx="451">
                  <c:v>158.01</c:v>
                </c:pt>
                <c:pt idx="452">
                  <c:v>158.58000000000001</c:v>
                </c:pt>
                <c:pt idx="453">
                  <c:v>159.16999999999999</c:v>
                </c:pt>
                <c:pt idx="454">
                  <c:v>159.75</c:v>
                </c:pt>
                <c:pt idx="455">
                  <c:v>159.75</c:v>
                </c:pt>
                <c:pt idx="456">
                  <c:v>160.32</c:v>
                </c:pt>
                <c:pt idx="457">
                  <c:v>160.9</c:v>
                </c:pt>
                <c:pt idx="458">
                  <c:v>161.44</c:v>
                </c:pt>
                <c:pt idx="459">
                  <c:v>162</c:v>
                </c:pt>
                <c:pt idx="460">
                  <c:v>162.57</c:v>
                </c:pt>
                <c:pt idx="461">
                  <c:v>162.57</c:v>
                </c:pt>
                <c:pt idx="462">
                  <c:v>163.18</c:v>
                </c:pt>
                <c:pt idx="463">
                  <c:v>163.75</c:v>
                </c:pt>
                <c:pt idx="464">
                  <c:v>164.32</c:v>
                </c:pt>
                <c:pt idx="465">
                  <c:v>164.89</c:v>
                </c:pt>
                <c:pt idx="466">
                  <c:v>165.43</c:v>
                </c:pt>
                <c:pt idx="467">
                  <c:v>165.43</c:v>
                </c:pt>
                <c:pt idx="468">
                  <c:v>166.01</c:v>
                </c:pt>
                <c:pt idx="469">
                  <c:v>166.57</c:v>
                </c:pt>
                <c:pt idx="470">
                  <c:v>167.14</c:v>
                </c:pt>
                <c:pt idx="471">
                  <c:v>167.76</c:v>
                </c:pt>
                <c:pt idx="472">
                  <c:v>167.76</c:v>
                </c:pt>
                <c:pt idx="473">
                  <c:v>168.33</c:v>
                </c:pt>
                <c:pt idx="474">
                  <c:v>168.89</c:v>
                </c:pt>
                <c:pt idx="475">
                  <c:v>169.47</c:v>
                </c:pt>
                <c:pt idx="476">
                  <c:v>170.02</c:v>
                </c:pt>
                <c:pt idx="477">
                  <c:v>170.63</c:v>
                </c:pt>
                <c:pt idx="478">
                  <c:v>170.63</c:v>
                </c:pt>
                <c:pt idx="479">
                  <c:v>171.18</c:v>
                </c:pt>
                <c:pt idx="480">
                  <c:v>171.76</c:v>
                </c:pt>
                <c:pt idx="481">
                  <c:v>172.35</c:v>
                </c:pt>
                <c:pt idx="482">
                  <c:v>172.94</c:v>
                </c:pt>
                <c:pt idx="483">
                  <c:v>173.48</c:v>
                </c:pt>
                <c:pt idx="484">
                  <c:v>173.48</c:v>
                </c:pt>
                <c:pt idx="485">
                  <c:v>174.07</c:v>
                </c:pt>
                <c:pt idx="486">
                  <c:v>174.67</c:v>
                </c:pt>
                <c:pt idx="487">
                  <c:v>175.26</c:v>
                </c:pt>
                <c:pt idx="488">
                  <c:v>175.84</c:v>
                </c:pt>
                <c:pt idx="489">
                  <c:v>175.84</c:v>
                </c:pt>
                <c:pt idx="490">
                  <c:v>176.42</c:v>
                </c:pt>
                <c:pt idx="491">
                  <c:v>177</c:v>
                </c:pt>
                <c:pt idx="492">
                  <c:v>177.54</c:v>
                </c:pt>
                <c:pt idx="493">
                  <c:v>178.13</c:v>
                </c:pt>
                <c:pt idx="494">
                  <c:v>178.72</c:v>
                </c:pt>
                <c:pt idx="495">
                  <c:v>178.72</c:v>
                </c:pt>
                <c:pt idx="496">
                  <c:v>179.29</c:v>
                </c:pt>
                <c:pt idx="497">
                  <c:v>179.91</c:v>
                </c:pt>
                <c:pt idx="498">
                  <c:v>180.5</c:v>
                </c:pt>
                <c:pt idx="499">
                  <c:v>181.08</c:v>
                </c:pt>
                <c:pt idx="500">
                  <c:v>181.66</c:v>
                </c:pt>
                <c:pt idx="501">
                  <c:v>181.66</c:v>
                </c:pt>
                <c:pt idx="502">
                  <c:v>182.23</c:v>
                </c:pt>
                <c:pt idx="503">
                  <c:v>182.81</c:v>
                </c:pt>
                <c:pt idx="504">
                  <c:v>183.39</c:v>
                </c:pt>
                <c:pt idx="505">
                  <c:v>184.01</c:v>
                </c:pt>
                <c:pt idx="506">
                  <c:v>184.01</c:v>
                </c:pt>
                <c:pt idx="507">
                  <c:v>184.6</c:v>
                </c:pt>
                <c:pt idx="508">
                  <c:v>185.19</c:v>
                </c:pt>
                <c:pt idx="509">
                  <c:v>185.79</c:v>
                </c:pt>
                <c:pt idx="510">
                  <c:v>186.38</c:v>
                </c:pt>
                <c:pt idx="511">
                  <c:v>186.95</c:v>
                </c:pt>
                <c:pt idx="512">
                  <c:v>186.95</c:v>
                </c:pt>
                <c:pt idx="513">
                  <c:v>187.55</c:v>
                </c:pt>
                <c:pt idx="514">
                  <c:v>188.12</c:v>
                </c:pt>
                <c:pt idx="515">
                  <c:v>188.73</c:v>
                </c:pt>
                <c:pt idx="516">
                  <c:v>189.31</c:v>
                </c:pt>
                <c:pt idx="517">
                  <c:v>189.91</c:v>
                </c:pt>
                <c:pt idx="518">
                  <c:v>189.91</c:v>
                </c:pt>
                <c:pt idx="519">
                  <c:v>190.51</c:v>
                </c:pt>
                <c:pt idx="520">
                  <c:v>191.1</c:v>
                </c:pt>
                <c:pt idx="521">
                  <c:v>191.68</c:v>
                </c:pt>
                <c:pt idx="522">
                  <c:v>192.29</c:v>
                </c:pt>
                <c:pt idx="523">
                  <c:v>192.29</c:v>
                </c:pt>
                <c:pt idx="524">
                  <c:v>192.89</c:v>
                </c:pt>
                <c:pt idx="525">
                  <c:v>193.44</c:v>
                </c:pt>
                <c:pt idx="526">
                  <c:v>194.09</c:v>
                </c:pt>
                <c:pt idx="527">
                  <c:v>194.67</c:v>
                </c:pt>
                <c:pt idx="528">
                  <c:v>195.22</c:v>
                </c:pt>
                <c:pt idx="529">
                  <c:v>195.22</c:v>
                </c:pt>
                <c:pt idx="530">
                  <c:v>195.86</c:v>
                </c:pt>
                <c:pt idx="531">
                  <c:v>196.44</c:v>
                </c:pt>
                <c:pt idx="532">
                  <c:v>197.06</c:v>
                </c:pt>
                <c:pt idx="533">
                  <c:v>197.64</c:v>
                </c:pt>
                <c:pt idx="534">
                  <c:v>198.24</c:v>
                </c:pt>
                <c:pt idx="535">
                  <c:v>198.24</c:v>
                </c:pt>
                <c:pt idx="536">
                  <c:v>198.83</c:v>
                </c:pt>
                <c:pt idx="537">
                  <c:v>199.42</c:v>
                </c:pt>
                <c:pt idx="538">
                  <c:v>199.98</c:v>
                </c:pt>
                <c:pt idx="539">
                  <c:v>200.61</c:v>
                </c:pt>
                <c:pt idx="540">
                  <c:v>201.17</c:v>
                </c:pt>
                <c:pt idx="541">
                  <c:v>201.17</c:v>
                </c:pt>
                <c:pt idx="542">
                  <c:v>201.78</c:v>
                </c:pt>
                <c:pt idx="543">
                  <c:v>202.39</c:v>
                </c:pt>
                <c:pt idx="544">
                  <c:v>202.96</c:v>
                </c:pt>
                <c:pt idx="545">
                  <c:v>203.55</c:v>
                </c:pt>
                <c:pt idx="546">
                  <c:v>204.18</c:v>
                </c:pt>
                <c:pt idx="547">
                  <c:v>204.18</c:v>
                </c:pt>
                <c:pt idx="548">
                  <c:v>204.73</c:v>
                </c:pt>
                <c:pt idx="549">
                  <c:v>205.34</c:v>
                </c:pt>
                <c:pt idx="550">
                  <c:v>205.93</c:v>
                </c:pt>
                <c:pt idx="551">
                  <c:v>206.57</c:v>
                </c:pt>
                <c:pt idx="552">
                  <c:v>206.57</c:v>
                </c:pt>
                <c:pt idx="553">
                  <c:v>207.13</c:v>
                </c:pt>
                <c:pt idx="554">
                  <c:v>207.75</c:v>
                </c:pt>
                <c:pt idx="555">
                  <c:v>208.35</c:v>
                </c:pt>
                <c:pt idx="556">
                  <c:v>208.93</c:v>
                </c:pt>
                <c:pt idx="557">
                  <c:v>209.54</c:v>
                </c:pt>
                <c:pt idx="558">
                  <c:v>210.14</c:v>
                </c:pt>
                <c:pt idx="559">
                  <c:v>210.14</c:v>
                </c:pt>
                <c:pt idx="560">
                  <c:v>210.75</c:v>
                </c:pt>
                <c:pt idx="561">
                  <c:v>211.33</c:v>
                </c:pt>
                <c:pt idx="562">
                  <c:v>211.94</c:v>
                </c:pt>
                <c:pt idx="563">
                  <c:v>212.55</c:v>
                </c:pt>
                <c:pt idx="564">
                  <c:v>213.12</c:v>
                </c:pt>
                <c:pt idx="565">
                  <c:v>213.12</c:v>
                </c:pt>
                <c:pt idx="566">
                  <c:v>213.74</c:v>
                </c:pt>
                <c:pt idx="567">
                  <c:v>214.34</c:v>
                </c:pt>
                <c:pt idx="568">
                  <c:v>214.95</c:v>
                </c:pt>
                <c:pt idx="569">
                  <c:v>215.54</c:v>
                </c:pt>
                <c:pt idx="570">
                  <c:v>216.14</c:v>
                </c:pt>
                <c:pt idx="571">
                  <c:v>216.14</c:v>
                </c:pt>
                <c:pt idx="572">
                  <c:v>216.75</c:v>
                </c:pt>
                <c:pt idx="573">
                  <c:v>217.33</c:v>
                </c:pt>
                <c:pt idx="574">
                  <c:v>217.94</c:v>
                </c:pt>
                <c:pt idx="575">
                  <c:v>218.54</c:v>
                </c:pt>
                <c:pt idx="576">
                  <c:v>219.16</c:v>
                </c:pt>
                <c:pt idx="577">
                  <c:v>219.16</c:v>
                </c:pt>
                <c:pt idx="578">
                  <c:v>219.76</c:v>
                </c:pt>
                <c:pt idx="579">
                  <c:v>220.38</c:v>
                </c:pt>
                <c:pt idx="580">
                  <c:v>220.98</c:v>
                </c:pt>
                <c:pt idx="581">
                  <c:v>221.57</c:v>
                </c:pt>
                <c:pt idx="582">
                  <c:v>222.14</c:v>
                </c:pt>
                <c:pt idx="583">
                  <c:v>222.14</c:v>
                </c:pt>
                <c:pt idx="584">
                  <c:v>222.77</c:v>
                </c:pt>
                <c:pt idx="585">
                  <c:v>223.4</c:v>
                </c:pt>
                <c:pt idx="586">
                  <c:v>223.98</c:v>
                </c:pt>
                <c:pt idx="587">
                  <c:v>224.57</c:v>
                </c:pt>
                <c:pt idx="588">
                  <c:v>225.21</c:v>
                </c:pt>
                <c:pt idx="589">
                  <c:v>225.21</c:v>
                </c:pt>
                <c:pt idx="590">
                  <c:v>225.78</c:v>
                </c:pt>
                <c:pt idx="591">
                  <c:v>226.42</c:v>
                </c:pt>
                <c:pt idx="592">
                  <c:v>227.02</c:v>
                </c:pt>
                <c:pt idx="593">
                  <c:v>227.6</c:v>
                </c:pt>
                <c:pt idx="594">
                  <c:v>228.23</c:v>
                </c:pt>
                <c:pt idx="595">
                  <c:v>228.23</c:v>
                </c:pt>
                <c:pt idx="596">
                  <c:v>228.85</c:v>
                </c:pt>
                <c:pt idx="597">
                  <c:v>229.45</c:v>
                </c:pt>
                <c:pt idx="598">
                  <c:v>230.08</c:v>
                </c:pt>
                <c:pt idx="599">
                  <c:v>230.68</c:v>
                </c:pt>
                <c:pt idx="600">
                  <c:v>231.24</c:v>
                </c:pt>
                <c:pt idx="601">
                  <c:v>231.24</c:v>
                </c:pt>
                <c:pt idx="602">
                  <c:v>231.89</c:v>
                </c:pt>
                <c:pt idx="603">
                  <c:v>232.48</c:v>
                </c:pt>
                <c:pt idx="604">
                  <c:v>233.14</c:v>
                </c:pt>
                <c:pt idx="605">
                  <c:v>233.73</c:v>
                </c:pt>
                <c:pt idx="606">
                  <c:v>234.33</c:v>
                </c:pt>
                <c:pt idx="607">
                  <c:v>234.33</c:v>
                </c:pt>
                <c:pt idx="608">
                  <c:v>234.93</c:v>
                </c:pt>
                <c:pt idx="609">
                  <c:v>235.56</c:v>
                </c:pt>
                <c:pt idx="610">
                  <c:v>236.16</c:v>
                </c:pt>
                <c:pt idx="611">
                  <c:v>236.78</c:v>
                </c:pt>
                <c:pt idx="612">
                  <c:v>237.37</c:v>
                </c:pt>
                <c:pt idx="613">
                  <c:v>237.37</c:v>
                </c:pt>
                <c:pt idx="614">
                  <c:v>237.95</c:v>
                </c:pt>
                <c:pt idx="615">
                  <c:v>238.58</c:v>
                </c:pt>
                <c:pt idx="616">
                  <c:v>239.19</c:v>
                </c:pt>
                <c:pt idx="617">
                  <c:v>239.78</c:v>
                </c:pt>
                <c:pt idx="618">
                  <c:v>240.41</c:v>
                </c:pt>
                <c:pt idx="619">
                  <c:v>241.04</c:v>
                </c:pt>
                <c:pt idx="620">
                  <c:v>241.04</c:v>
                </c:pt>
                <c:pt idx="621">
                  <c:v>241.64</c:v>
                </c:pt>
                <c:pt idx="622">
                  <c:v>242.26</c:v>
                </c:pt>
                <c:pt idx="623">
                  <c:v>242.85</c:v>
                </c:pt>
                <c:pt idx="624">
                  <c:v>243.48</c:v>
                </c:pt>
                <c:pt idx="625">
                  <c:v>244.12</c:v>
                </c:pt>
                <c:pt idx="626">
                  <c:v>244.12</c:v>
                </c:pt>
                <c:pt idx="627">
                  <c:v>244.7</c:v>
                </c:pt>
                <c:pt idx="628">
                  <c:v>245.32</c:v>
                </c:pt>
                <c:pt idx="629">
                  <c:v>245.96</c:v>
                </c:pt>
                <c:pt idx="630">
                  <c:v>246.56</c:v>
                </c:pt>
                <c:pt idx="631">
                  <c:v>247.21</c:v>
                </c:pt>
                <c:pt idx="632">
                  <c:v>247.21</c:v>
                </c:pt>
                <c:pt idx="633">
                  <c:v>247.83</c:v>
                </c:pt>
                <c:pt idx="634">
                  <c:v>248.4</c:v>
                </c:pt>
                <c:pt idx="635">
                  <c:v>249.05</c:v>
                </c:pt>
                <c:pt idx="636">
                  <c:v>249.69</c:v>
                </c:pt>
                <c:pt idx="637">
                  <c:v>250.3</c:v>
                </c:pt>
                <c:pt idx="638">
                  <c:v>250.3</c:v>
                </c:pt>
                <c:pt idx="639">
                  <c:v>250.91</c:v>
                </c:pt>
                <c:pt idx="640">
                  <c:v>251.52</c:v>
                </c:pt>
                <c:pt idx="641">
                  <c:v>252.15</c:v>
                </c:pt>
                <c:pt idx="642">
                  <c:v>252.8</c:v>
                </c:pt>
                <c:pt idx="643">
                  <c:v>253.4</c:v>
                </c:pt>
                <c:pt idx="644">
                  <c:v>253.4</c:v>
                </c:pt>
                <c:pt idx="645">
                  <c:v>254.04</c:v>
                </c:pt>
                <c:pt idx="646">
                  <c:v>254.65</c:v>
                </c:pt>
                <c:pt idx="647">
                  <c:v>255.25</c:v>
                </c:pt>
                <c:pt idx="648">
                  <c:v>255.93</c:v>
                </c:pt>
                <c:pt idx="649">
                  <c:v>256.52999999999997</c:v>
                </c:pt>
                <c:pt idx="650">
                  <c:v>256.52999999999997</c:v>
                </c:pt>
                <c:pt idx="651">
                  <c:v>257.14</c:v>
                </c:pt>
                <c:pt idx="652">
                  <c:v>257.77999999999997</c:v>
                </c:pt>
                <c:pt idx="653">
                  <c:v>258.43</c:v>
                </c:pt>
                <c:pt idx="654">
                  <c:v>259.01</c:v>
                </c:pt>
                <c:pt idx="655">
                  <c:v>259.63</c:v>
                </c:pt>
                <c:pt idx="656">
                  <c:v>259.63</c:v>
                </c:pt>
                <c:pt idx="657">
                  <c:v>260.27999999999997</c:v>
                </c:pt>
                <c:pt idx="658">
                  <c:v>260.91000000000003</c:v>
                </c:pt>
                <c:pt idx="659">
                  <c:v>261.54000000000002</c:v>
                </c:pt>
                <c:pt idx="660">
                  <c:v>262.17</c:v>
                </c:pt>
                <c:pt idx="661">
                  <c:v>262.81</c:v>
                </c:pt>
                <c:pt idx="662">
                  <c:v>262.81</c:v>
                </c:pt>
                <c:pt idx="663">
                  <c:v>263.42</c:v>
                </c:pt>
                <c:pt idx="664">
                  <c:v>264.08999999999997</c:v>
                </c:pt>
                <c:pt idx="665">
                  <c:v>264.7</c:v>
                </c:pt>
                <c:pt idx="666">
                  <c:v>265.33999999999997</c:v>
                </c:pt>
                <c:pt idx="667">
                  <c:v>265.94</c:v>
                </c:pt>
                <c:pt idx="668">
                  <c:v>265.94</c:v>
                </c:pt>
                <c:pt idx="669">
                  <c:v>266.62</c:v>
                </c:pt>
                <c:pt idx="670">
                  <c:v>267.23</c:v>
                </c:pt>
                <c:pt idx="671">
                  <c:v>267.83</c:v>
                </c:pt>
                <c:pt idx="672">
                  <c:v>268.5</c:v>
                </c:pt>
                <c:pt idx="673">
                  <c:v>269.08999999999997</c:v>
                </c:pt>
                <c:pt idx="674">
                  <c:v>269.08999999999997</c:v>
                </c:pt>
                <c:pt idx="675">
                  <c:v>269.74</c:v>
                </c:pt>
                <c:pt idx="676">
                  <c:v>270.38</c:v>
                </c:pt>
                <c:pt idx="677">
                  <c:v>270.95999999999998</c:v>
                </c:pt>
                <c:pt idx="678">
                  <c:v>271.62</c:v>
                </c:pt>
                <c:pt idx="679">
                  <c:v>272.25</c:v>
                </c:pt>
                <c:pt idx="680">
                  <c:v>272.25</c:v>
                </c:pt>
                <c:pt idx="681">
                  <c:v>272.89</c:v>
                </c:pt>
                <c:pt idx="682">
                  <c:v>273.5</c:v>
                </c:pt>
                <c:pt idx="683">
                  <c:v>274.11</c:v>
                </c:pt>
                <c:pt idx="684">
                  <c:v>274.75</c:v>
                </c:pt>
                <c:pt idx="685">
                  <c:v>275.38</c:v>
                </c:pt>
                <c:pt idx="686">
                  <c:v>275.38</c:v>
                </c:pt>
                <c:pt idx="687">
                  <c:v>276.01</c:v>
                </c:pt>
                <c:pt idx="688">
                  <c:v>276.63</c:v>
                </c:pt>
                <c:pt idx="689">
                  <c:v>277.27</c:v>
                </c:pt>
                <c:pt idx="690">
                  <c:v>277.85000000000002</c:v>
                </c:pt>
                <c:pt idx="691">
                  <c:v>278.52</c:v>
                </c:pt>
                <c:pt idx="692">
                  <c:v>278.52</c:v>
                </c:pt>
                <c:pt idx="693">
                  <c:v>279.16000000000003</c:v>
                </c:pt>
                <c:pt idx="694">
                  <c:v>279.8</c:v>
                </c:pt>
                <c:pt idx="695">
                  <c:v>280.43</c:v>
                </c:pt>
                <c:pt idx="696">
                  <c:v>281.06</c:v>
                </c:pt>
                <c:pt idx="697">
                  <c:v>281.68</c:v>
                </c:pt>
                <c:pt idx="698">
                  <c:v>281.68</c:v>
                </c:pt>
                <c:pt idx="699">
                  <c:v>282.33999999999997</c:v>
                </c:pt>
                <c:pt idx="700">
                  <c:v>282.98</c:v>
                </c:pt>
                <c:pt idx="701">
                  <c:v>283.63</c:v>
                </c:pt>
                <c:pt idx="702">
                  <c:v>284.23</c:v>
                </c:pt>
                <c:pt idx="703">
                  <c:v>284.88</c:v>
                </c:pt>
                <c:pt idx="704">
                  <c:v>284.88</c:v>
                </c:pt>
                <c:pt idx="705">
                  <c:v>285.52999999999997</c:v>
                </c:pt>
                <c:pt idx="706">
                  <c:v>286.16000000000003</c:v>
                </c:pt>
                <c:pt idx="707">
                  <c:v>286.77</c:v>
                </c:pt>
                <c:pt idx="708">
                  <c:v>287.43</c:v>
                </c:pt>
                <c:pt idx="709">
                  <c:v>288.07</c:v>
                </c:pt>
                <c:pt idx="710">
                  <c:v>288.07</c:v>
                </c:pt>
                <c:pt idx="711">
                  <c:v>288.72000000000003</c:v>
                </c:pt>
                <c:pt idx="712">
                  <c:v>289.35000000000002</c:v>
                </c:pt>
                <c:pt idx="713">
                  <c:v>289.98</c:v>
                </c:pt>
                <c:pt idx="714">
                  <c:v>290.62</c:v>
                </c:pt>
                <c:pt idx="715">
                  <c:v>291.27999999999997</c:v>
                </c:pt>
                <c:pt idx="716">
                  <c:v>291.27999999999997</c:v>
                </c:pt>
                <c:pt idx="717">
                  <c:v>291.89999999999998</c:v>
                </c:pt>
                <c:pt idx="718">
                  <c:v>292.55</c:v>
                </c:pt>
                <c:pt idx="719">
                  <c:v>293.20999999999998</c:v>
                </c:pt>
                <c:pt idx="720">
                  <c:v>293.89</c:v>
                </c:pt>
                <c:pt idx="721">
                  <c:v>294.47000000000003</c:v>
                </c:pt>
                <c:pt idx="722">
                  <c:v>294.47000000000003</c:v>
                </c:pt>
                <c:pt idx="723">
                  <c:v>295.14</c:v>
                </c:pt>
                <c:pt idx="724">
                  <c:v>295.77999999999997</c:v>
                </c:pt>
                <c:pt idx="725">
                  <c:v>296.37</c:v>
                </c:pt>
                <c:pt idx="726">
                  <c:v>297.02999999999997</c:v>
                </c:pt>
                <c:pt idx="727">
                  <c:v>297.67</c:v>
                </c:pt>
                <c:pt idx="728">
                  <c:v>298.29000000000002</c:v>
                </c:pt>
                <c:pt idx="729">
                  <c:v>298.29000000000002</c:v>
                </c:pt>
                <c:pt idx="730">
                  <c:v>298.93</c:v>
                </c:pt>
                <c:pt idx="731">
                  <c:v>299.52</c:v>
                </c:pt>
                <c:pt idx="732">
                  <c:v>300.19</c:v>
                </c:pt>
                <c:pt idx="733">
                  <c:v>300.83</c:v>
                </c:pt>
                <c:pt idx="734">
                  <c:v>301.41000000000003</c:v>
                </c:pt>
                <c:pt idx="735">
                  <c:v>301.41000000000003</c:v>
                </c:pt>
                <c:pt idx="736">
                  <c:v>302.08999999999997</c:v>
                </c:pt>
                <c:pt idx="737">
                  <c:v>302.68</c:v>
                </c:pt>
                <c:pt idx="738">
                  <c:v>303.36</c:v>
                </c:pt>
                <c:pt idx="739">
                  <c:v>303.99</c:v>
                </c:pt>
                <c:pt idx="740">
                  <c:v>304.60000000000002</c:v>
                </c:pt>
                <c:pt idx="741">
                  <c:v>305.23</c:v>
                </c:pt>
                <c:pt idx="742">
                  <c:v>305.23</c:v>
                </c:pt>
                <c:pt idx="743">
                  <c:v>305.91000000000003</c:v>
                </c:pt>
                <c:pt idx="744">
                  <c:v>306.52</c:v>
                </c:pt>
                <c:pt idx="745">
                  <c:v>307.17</c:v>
                </c:pt>
                <c:pt idx="746">
                  <c:v>307.82</c:v>
                </c:pt>
                <c:pt idx="747">
                  <c:v>308.48</c:v>
                </c:pt>
                <c:pt idx="748">
                  <c:v>308.48</c:v>
                </c:pt>
                <c:pt idx="749">
                  <c:v>309.08999999999997</c:v>
                </c:pt>
                <c:pt idx="750">
                  <c:v>309.72000000000003</c:v>
                </c:pt>
                <c:pt idx="751">
                  <c:v>310.36</c:v>
                </c:pt>
                <c:pt idx="752">
                  <c:v>310.97000000000003</c:v>
                </c:pt>
                <c:pt idx="753">
                  <c:v>311.62</c:v>
                </c:pt>
                <c:pt idx="754">
                  <c:v>312.26</c:v>
                </c:pt>
                <c:pt idx="755">
                  <c:v>312.26</c:v>
                </c:pt>
                <c:pt idx="756">
                  <c:v>312.87</c:v>
                </c:pt>
                <c:pt idx="757">
                  <c:v>313.52</c:v>
                </c:pt>
                <c:pt idx="758">
                  <c:v>314.14</c:v>
                </c:pt>
                <c:pt idx="759">
                  <c:v>314.79000000000002</c:v>
                </c:pt>
                <c:pt idx="760">
                  <c:v>315.44</c:v>
                </c:pt>
                <c:pt idx="761">
                  <c:v>315.44</c:v>
                </c:pt>
                <c:pt idx="762">
                  <c:v>316.08</c:v>
                </c:pt>
                <c:pt idx="763">
                  <c:v>316.75</c:v>
                </c:pt>
                <c:pt idx="764">
                  <c:v>317.36</c:v>
                </c:pt>
                <c:pt idx="765">
                  <c:v>318.02999999999997</c:v>
                </c:pt>
                <c:pt idx="766">
                  <c:v>318.68</c:v>
                </c:pt>
                <c:pt idx="767">
                  <c:v>318.68</c:v>
                </c:pt>
                <c:pt idx="768">
                  <c:v>319.33</c:v>
                </c:pt>
                <c:pt idx="769">
                  <c:v>319.98</c:v>
                </c:pt>
                <c:pt idx="770">
                  <c:v>320.61</c:v>
                </c:pt>
                <c:pt idx="771">
                  <c:v>321.26</c:v>
                </c:pt>
                <c:pt idx="772">
                  <c:v>321.88</c:v>
                </c:pt>
                <c:pt idx="773">
                  <c:v>322.56</c:v>
                </c:pt>
                <c:pt idx="774">
                  <c:v>322.56</c:v>
                </c:pt>
                <c:pt idx="775">
                  <c:v>323.20999999999998</c:v>
                </c:pt>
                <c:pt idx="776">
                  <c:v>323.81</c:v>
                </c:pt>
                <c:pt idx="777">
                  <c:v>324.49</c:v>
                </c:pt>
                <c:pt idx="778">
                  <c:v>325.12</c:v>
                </c:pt>
                <c:pt idx="779">
                  <c:v>325.75</c:v>
                </c:pt>
                <c:pt idx="780">
                  <c:v>325.75</c:v>
                </c:pt>
                <c:pt idx="781">
                  <c:v>326.36</c:v>
                </c:pt>
                <c:pt idx="782">
                  <c:v>327.02999999999997</c:v>
                </c:pt>
                <c:pt idx="783">
                  <c:v>327.69</c:v>
                </c:pt>
                <c:pt idx="784">
                  <c:v>328.33</c:v>
                </c:pt>
                <c:pt idx="785">
                  <c:v>328.96</c:v>
                </c:pt>
                <c:pt idx="786">
                  <c:v>329.62</c:v>
                </c:pt>
                <c:pt idx="787">
                  <c:v>329.62</c:v>
                </c:pt>
                <c:pt idx="788">
                  <c:v>330.29</c:v>
                </c:pt>
                <c:pt idx="789">
                  <c:v>330.95</c:v>
                </c:pt>
                <c:pt idx="790">
                  <c:v>331.57</c:v>
                </c:pt>
                <c:pt idx="791">
                  <c:v>332.2</c:v>
                </c:pt>
                <c:pt idx="792">
                  <c:v>332.88</c:v>
                </c:pt>
                <c:pt idx="793">
                  <c:v>332.88</c:v>
                </c:pt>
                <c:pt idx="794">
                  <c:v>333.53</c:v>
                </c:pt>
                <c:pt idx="795">
                  <c:v>334.17</c:v>
                </c:pt>
                <c:pt idx="796">
                  <c:v>334.83</c:v>
                </c:pt>
                <c:pt idx="797">
                  <c:v>335.47</c:v>
                </c:pt>
                <c:pt idx="798">
                  <c:v>336.11</c:v>
                </c:pt>
                <c:pt idx="799">
                  <c:v>336.74</c:v>
                </c:pt>
                <c:pt idx="800">
                  <c:v>336.74</c:v>
                </c:pt>
                <c:pt idx="801">
                  <c:v>337.41</c:v>
                </c:pt>
                <c:pt idx="802">
                  <c:v>338.04</c:v>
                </c:pt>
                <c:pt idx="803">
                  <c:v>338.69</c:v>
                </c:pt>
                <c:pt idx="804">
                  <c:v>339.38</c:v>
                </c:pt>
                <c:pt idx="805">
                  <c:v>340.01</c:v>
                </c:pt>
                <c:pt idx="806">
                  <c:v>340.01</c:v>
                </c:pt>
                <c:pt idx="807">
                  <c:v>340.68</c:v>
                </c:pt>
                <c:pt idx="808">
                  <c:v>341.33</c:v>
                </c:pt>
                <c:pt idx="809">
                  <c:v>341.97</c:v>
                </c:pt>
                <c:pt idx="810">
                  <c:v>342.6</c:v>
                </c:pt>
                <c:pt idx="811">
                  <c:v>343.24</c:v>
                </c:pt>
                <c:pt idx="812">
                  <c:v>343.93</c:v>
                </c:pt>
                <c:pt idx="813">
                  <c:v>343.93</c:v>
                </c:pt>
                <c:pt idx="814">
                  <c:v>344.58</c:v>
                </c:pt>
                <c:pt idx="815">
                  <c:v>345.22</c:v>
                </c:pt>
                <c:pt idx="816">
                  <c:v>345.89</c:v>
                </c:pt>
                <c:pt idx="817">
                  <c:v>346.52</c:v>
                </c:pt>
                <c:pt idx="818">
                  <c:v>347.2</c:v>
                </c:pt>
                <c:pt idx="819">
                  <c:v>347.2</c:v>
                </c:pt>
                <c:pt idx="820">
                  <c:v>347.84</c:v>
                </c:pt>
                <c:pt idx="821">
                  <c:v>348.46</c:v>
                </c:pt>
                <c:pt idx="822">
                  <c:v>349.12</c:v>
                </c:pt>
                <c:pt idx="823">
                  <c:v>349.81</c:v>
                </c:pt>
                <c:pt idx="824">
                  <c:v>350.46</c:v>
                </c:pt>
                <c:pt idx="825">
                  <c:v>351.09</c:v>
                </c:pt>
                <c:pt idx="826">
                  <c:v>351.09</c:v>
                </c:pt>
                <c:pt idx="827">
                  <c:v>351.76</c:v>
                </c:pt>
                <c:pt idx="828">
                  <c:v>352.42</c:v>
                </c:pt>
                <c:pt idx="829">
                  <c:v>353.08</c:v>
                </c:pt>
                <c:pt idx="830">
                  <c:v>353.69</c:v>
                </c:pt>
                <c:pt idx="831">
                  <c:v>354.37</c:v>
                </c:pt>
                <c:pt idx="832">
                  <c:v>354.37</c:v>
                </c:pt>
                <c:pt idx="833">
                  <c:v>355.03</c:v>
                </c:pt>
                <c:pt idx="834">
                  <c:v>355.69</c:v>
                </c:pt>
                <c:pt idx="835">
                  <c:v>356.3</c:v>
                </c:pt>
                <c:pt idx="836">
                  <c:v>356.96</c:v>
                </c:pt>
                <c:pt idx="837">
                  <c:v>357.61</c:v>
                </c:pt>
                <c:pt idx="838">
                  <c:v>358.26</c:v>
                </c:pt>
                <c:pt idx="839">
                  <c:v>358.26</c:v>
                </c:pt>
                <c:pt idx="840">
                  <c:v>358.95</c:v>
                </c:pt>
                <c:pt idx="841">
                  <c:v>359.63</c:v>
                </c:pt>
                <c:pt idx="842">
                  <c:v>360.25</c:v>
                </c:pt>
                <c:pt idx="843">
                  <c:v>360.94</c:v>
                </c:pt>
                <c:pt idx="844">
                  <c:v>361.6</c:v>
                </c:pt>
                <c:pt idx="845">
                  <c:v>361.6</c:v>
                </c:pt>
                <c:pt idx="846">
                  <c:v>362.25</c:v>
                </c:pt>
                <c:pt idx="847">
                  <c:v>362.91</c:v>
                </c:pt>
                <c:pt idx="848">
                  <c:v>363.55</c:v>
                </c:pt>
                <c:pt idx="849">
                  <c:v>364.23</c:v>
                </c:pt>
                <c:pt idx="850">
                  <c:v>364.88</c:v>
                </c:pt>
                <c:pt idx="851">
                  <c:v>365.53</c:v>
                </c:pt>
                <c:pt idx="852">
                  <c:v>365.53</c:v>
                </c:pt>
                <c:pt idx="853">
                  <c:v>366.19</c:v>
                </c:pt>
                <c:pt idx="854">
                  <c:v>366.88</c:v>
                </c:pt>
                <c:pt idx="855">
                  <c:v>367.51</c:v>
                </c:pt>
                <c:pt idx="856">
                  <c:v>368.18</c:v>
                </c:pt>
                <c:pt idx="857">
                  <c:v>368.88</c:v>
                </c:pt>
                <c:pt idx="858">
                  <c:v>368.88</c:v>
                </c:pt>
                <c:pt idx="859">
                  <c:v>369.55</c:v>
                </c:pt>
                <c:pt idx="860">
                  <c:v>370.22</c:v>
                </c:pt>
                <c:pt idx="861">
                  <c:v>370.87</c:v>
                </c:pt>
                <c:pt idx="862">
                  <c:v>371.54</c:v>
                </c:pt>
                <c:pt idx="863">
                  <c:v>372.21</c:v>
                </c:pt>
                <c:pt idx="864">
                  <c:v>372.87</c:v>
                </c:pt>
                <c:pt idx="865">
                  <c:v>372.87</c:v>
                </c:pt>
                <c:pt idx="866">
                  <c:v>373.52</c:v>
                </c:pt>
                <c:pt idx="867">
                  <c:v>374.2</c:v>
                </c:pt>
                <c:pt idx="868">
                  <c:v>374.83</c:v>
                </c:pt>
                <c:pt idx="869">
                  <c:v>375.54</c:v>
                </c:pt>
                <c:pt idx="870">
                  <c:v>376.18</c:v>
                </c:pt>
                <c:pt idx="871">
                  <c:v>376.18</c:v>
                </c:pt>
                <c:pt idx="872">
                  <c:v>376.86</c:v>
                </c:pt>
                <c:pt idx="873">
                  <c:v>377.55</c:v>
                </c:pt>
                <c:pt idx="874">
                  <c:v>378.19</c:v>
                </c:pt>
                <c:pt idx="875">
                  <c:v>378.86</c:v>
                </c:pt>
                <c:pt idx="876">
                  <c:v>379.55</c:v>
                </c:pt>
                <c:pt idx="877">
                  <c:v>380.17</c:v>
                </c:pt>
                <c:pt idx="878">
                  <c:v>380.17</c:v>
                </c:pt>
                <c:pt idx="879">
                  <c:v>380.87</c:v>
                </c:pt>
                <c:pt idx="880">
                  <c:v>381.54</c:v>
                </c:pt>
                <c:pt idx="881">
                  <c:v>382.18</c:v>
                </c:pt>
                <c:pt idx="882">
                  <c:v>382.88</c:v>
                </c:pt>
                <c:pt idx="883">
                  <c:v>383.53</c:v>
                </c:pt>
                <c:pt idx="884">
                  <c:v>383.53</c:v>
                </c:pt>
                <c:pt idx="885">
                  <c:v>384.22</c:v>
                </c:pt>
                <c:pt idx="886">
                  <c:v>384.87</c:v>
                </c:pt>
                <c:pt idx="887">
                  <c:v>385.51</c:v>
                </c:pt>
                <c:pt idx="888">
                  <c:v>386.18</c:v>
                </c:pt>
                <c:pt idx="889">
                  <c:v>386.89</c:v>
                </c:pt>
                <c:pt idx="890">
                  <c:v>387.52</c:v>
                </c:pt>
                <c:pt idx="891">
                  <c:v>387.52</c:v>
                </c:pt>
                <c:pt idx="892">
                  <c:v>388.21</c:v>
                </c:pt>
                <c:pt idx="893">
                  <c:v>388.86</c:v>
                </c:pt>
                <c:pt idx="894">
                  <c:v>389.55</c:v>
                </c:pt>
                <c:pt idx="895">
                  <c:v>390.2</c:v>
                </c:pt>
                <c:pt idx="896">
                  <c:v>390.87</c:v>
                </c:pt>
                <c:pt idx="897">
                  <c:v>390.87</c:v>
                </c:pt>
                <c:pt idx="898">
                  <c:v>391.53</c:v>
                </c:pt>
                <c:pt idx="899">
                  <c:v>392.16</c:v>
                </c:pt>
                <c:pt idx="900">
                  <c:v>392.87</c:v>
                </c:pt>
                <c:pt idx="901">
                  <c:v>393.56</c:v>
                </c:pt>
                <c:pt idx="902">
                  <c:v>394.21</c:v>
                </c:pt>
                <c:pt idx="903">
                  <c:v>394.88</c:v>
                </c:pt>
                <c:pt idx="904">
                  <c:v>394.88</c:v>
                </c:pt>
                <c:pt idx="905">
                  <c:v>395.53</c:v>
                </c:pt>
                <c:pt idx="906">
                  <c:v>396.21</c:v>
                </c:pt>
                <c:pt idx="907">
                  <c:v>396.88</c:v>
                </c:pt>
                <c:pt idx="908">
                  <c:v>397.58</c:v>
                </c:pt>
                <c:pt idx="909">
                  <c:v>398.23</c:v>
                </c:pt>
                <c:pt idx="910">
                  <c:v>398.88</c:v>
                </c:pt>
                <c:pt idx="911">
                  <c:v>398.88</c:v>
                </c:pt>
                <c:pt idx="912">
                  <c:v>399.54</c:v>
                </c:pt>
                <c:pt idx="913">
                  <c:v>400.23</c:v>
                </c:pt>
                <c:pt idx="914">
                  <c:v>400.89</c:v>
                </c:pt>
                <c:pt idx="915">
                  <c:v>401.55</c:v>
                </c:pt>
                <c:pt idx="916">
                  <c:v>402.22</c:v>
                </c:pt>
                <c:pt idx="917">
                  <c:v>402.22</c:v>
                </c:pt>
                <c:pt idx="918">
                  <c:v>402.91</c:v>
                </c:pt>
                <c:pt idx="919">
                  <c:v>403.58</c:v>
                </c:pt>
                <c:pt idx="920">
                  <c:v>404.22</c:v>
                </c:pt>
                <c:pt idx="921">
                  <c:v>404.88</c:v>
                </c:pt>
                <c:pt idx="922">
                  <c:v>405.56</c:v>
                </c:pt>
                <c:pt idx="923">
                  <c:v>406.24</c:v>
                </c:pt>
                <c:pt idx="924">
                  <c:v>406.24</c:v>
                </c:pt>
                <c:pt idx="925">
                  <c:v>406.89</c:v>
                </c:pt>
                <c:pt idx="926">
                  <c:v>407.58</c:v>
                </c:pt>
                <c:pt idx="927">
                  <c:v>408.26</c:v>
                </c:pt>
                <c:pt idx="928">
                  <c:v>408.9</c:v>
                </c:pt>
                <c:pt idx="929">
                  <c:v>409.6</c:v>
                </c:pt>
                <c:pt idx="930">
                  <c:v>409.6</c:v>
                </c:pt>
                <c:pt idx="931">
                  <c:v>410.25</c:v>
                </c:pt>
                <c:pt idx="932">
                  <c:v>410.92</c:v>
                </c:pt>
                <c:pt idx="933">
                  <c:v>411.58</c:v>
                </c:pt>
                <c:pt idx="934">
                  <c:v>412.29</c:v>
                </c:pt>
                <c:pt idx="935">
                  <c:v>412.96</c:v>
                </c:pt>
                <c:pt idx="936">
                  <c:v>413.64</c:v>
                </c:pt>
                <c:pt idx="937">
                  <c:v>413.64</c:v>
                </c:pt>
                <c:pt idx="938">
                  <c:v>414.27</c:v>
                </c:pt>
                <c:pt idx="939">
                  <c:v>414.96</c:v>
                </c:pt>
                <c:pt idx="940">
                  <c:v>415.65</c:v>
                </c:pt>
                <c:pt idx="941">
                  <c:v>416.3</c:v>
                </c:pt>
                <c:pt idx="942">
                  <c:v>416.94</c:v>
                </c:pt>
                <c:pt idx="943">
                  <c:v>417.63</c:v>
                </c:pt>
                <c:pt idx="944">
                  <c:v>417.63</c:v>
                </c:pt>
                <c:pt idx="945">
                  <c:v>418.32</c:v>
                </c:pt>
                <c:pt idx="946">
                  <c:v>419</c:v>
                </c:pt>
                <c:pt idx="947">
                  <c:v>419.66</c:v>
                </c:pt>
                <c:pt idx="948">
                  <c:v>420.33</c:v>
                </c:pt>
                <c:pt idx="949">
                  <c:v>420.99</c:v>
                </c:pt>
                <c:pt idx="950">
                  <c:v>420.99</c:v>
                </c:pt>
                <c:pt idx="951">
                  <c:v>421.67</c:v>
                </c:pt>
                <c:pt idx="952">
                  <c:v>422.35</c:v>
                </c:pt>
                <c:pt idx="953">
                  <c:v>423.03</c:v>
                </c:pt>
                <c:pt idx="954">
                  <c:v>423.67</c:v>
                </c:pt>
                <c:pt idx="955">
                  <c:v>424.36</c:v>
                </c:pt>
                <c:pt idx="956">
                  <c:v>425.05</c:v>
                </c:pt>
                <c:pt idx="957">
                  <c:v>425.05</c:v>
                </c:pt>
                <c:pt idx="958">
                  <c:v>425.72</c:v>
                </c:pt>
                <c:pt idx="959">
                  <c:v>426.4</c:v>
                </c:pt>
                <c:pt idx="960">
                  <c:v>427.05</c:v>
                </c:pt>
                <c:pt idx="961">
                  <c:v>427.75</c:v>
                </c:pt>
                <c:pt idx="962">
                  <c:v>428.41</c:v>
                </c:pt>
                <c:pt idx="963">
                  <c:v>428.41</c:v>
                </c:pt>
                <c:pt idx="964">
                  <c:v>429.11</c:v>
                </c:pt>
                <c:pt idx="965">
                  <c:v>429.76</c:v>
                </c:pt>
                <c:pt idx="966">
                  <c:v>430.44</c:v>
                </c:pt>
                <c:pt idx="967">
                  <c:v>431.1</c:v>
                </c:pt>
                <c:pt idx="968">
                  <c:v>431.8</c:v>
                </c:pt>
                <c:pt idx="969">
                  <c:v>432.46</c:v>
                </c:pt>
                <c:pt idx="970">
                  <c:v>432.46</c:v>
                </c:pt>
                <c:pt idx="971">
                  <c:v>433.13</c:v>
                </c:pt>
                <c:pt idx="972">
                  <c:v>433.78</c:v>
                </c:pt>
                <c:pt idx="973">
                  <c:v>434.47</c:v>
                </c:pt>
                <c:pt idx="974">
                  <c:v>435.13</c:v>
                </c:pt>
                <c:pt idx="975">
                  <c:v>435.84</c:v>
                </c:pt>
                <c:pt idx="976">
                  <c:v>436.52</c:v>
                </c:pt>
                <c:pt idx="977">
                  <c:v>436.52</c:v>
                </c:pt>
                <c:pt idx="978">
                  <c:v>437.19</c:v>
                </c:pt>
                <c:pt idx="979">
                  <c:v>437.85</c:v>
                </c:pt>
                <c:pt idx="980">
                  <c:v>438.53</c:v>
                </c:pt>
                <c:pt idx="981">
                  <c:v>439.2</c:v>
                </c:pt>
                <c:pt idx="982">
                  <c:v>439.86</c:v>
                </c:pt>
                <c:pt idx="983">
                  <c:v>439.86</c:v>
                </c:pt>
                <c:pt idx="984">
                  <c:v>440.55</c:v>
                </c:pt>
                <c:pt idx="985">
                  <c:v>441.23</c:v>
                </c:pt>
                <c:pt idx="986">
                  <c:v>441.92</c:v>
                </c:pt>
                <c:pt idx="987">
                  <c:v>442.58</c:v>
                </c:pt>
                <c:pt idx="988">
                  <c:v>443.28</c:v>
                </c:pt>
                <c:pt idx="989">
                  <c:v>443.97</c:v>
                </c:pt>
                <c:pt idx="990">
                  <c:v>443.97</c:v>
                </c:pt>
                <c:pt idx="991">
                  <c:v>444.62</c:v>
                </c:pt>
                <c:pt idx="992">
                  <c:v>445.33</c:v>
                </c:pt>
                <c:pt idx="993">
                  <c:v>446.01</c:v>
                </c:pt>
                <c:pt idx="994">
                  <c:v>446.66</c:v>
                </c:pt>
                <c:pt idx="995">
                  <c:v>447.36</c:v>
                </c:pt>
                <c:pt idx="996">
                  <c:v>447.36</c:v>
                </c:pt>
                <c:pt idx="997">
                  <c:v>448.03</c:v>
                </c:pt>
                <c:pt idx="998">
                  <c:v>448.7</c:v>
                </c:pt>
                <c:pt idx="999">
                  <c:v>449.43</c:v>
                </c:pt>
                <c:pt idx="1000">
                  <c:v>450.09</c:v>
                </c:pt>
                <c:pt idx="1001">
                  <c:v>450.8</c:v>
                </c:pt>
                <c:pt idx="1002">
                  <c:v>451.46</c:v>
                </c:pt>
                <c:pt idx="1003">
                  <c:v>451.46</c:v>
                </c:pt>
                <c:pt idx="1004">
                  <c:v>452.15</c:v>
                </c:pt>
                <c:pt idx="1005">
                  <c:v>452.83</c:v>
                </c:pt>
                <c:pt idx="1006">
                  <c:v>453.5</c:v>
                </c:pt>
                <c:pt idx="1007">
                  <c:v>454.19</c:v>
                </c:pt>
                <c:pt idx="1008">
                  <c:v>454.89</c:v>
                </c:pt>
                <c:pt idx="1009">
                  <c:v>454.89</c:v>
                </c:pt>
                <c:pt idx="1010">
                  <c:v>455.56</c:v>
                </c:pt>
                <c:pt idx="1011">
                  <c:v>456.25</c:v>
                </c:pt>
                <c:pt idx="1012">
                  <c:v>456.95</c:v>
                </c:pt>
                <c:pt idx="1013">
                  <c:v>457.63</c:v>
                </c:pt>
                <c:pt idx="1014">
                  <c:v>458.27</c:v>
                </c:pt>
                <c:pt idx="1015">
                  <c:v>458.95</c:v>
                </c:pt>
                <c:pt idx="1016">
                  <c:v>458.95</c:v>
                </c:pt>
                <c:pt idx="1017">
                  <c:v>459.66</c:v>
                </c:pt>
                <c:pt idx="1018">
                  <c:v>460.34</c:v>
                </c:pt>
                <c:pt idx="1019">
                  <c:v>461</c:v>
                </c:pt>
                <c:pt idx="1020">
                  <c:v>461.67</c:v>
                </c:pt>
                <c:pt idx="1021">
                  <c:v>462.33</c:v>
                </c:pt>
                <c:pt idx="1022">
                  <c:v>463.02</c:v>
                </c:pt>
                <c:pt idx="1023">
                  <c:v>463.02</c:v>
                </c:pt>
                <c:pt idx="1024">
                  <c:v>463.69</c:v>
                </c:pt>
                <c:pt idx="1025">
                  <c:v>464.37</c:v>
                </c:pt>
                <c:pt idx="1026">
                  <c:v>465.06</c:v>
                </c:pt>
                <c:pt idx="1027">
                  <c:v>465.72</c:v>
                </c:pt>
                <c:pt idx="1028">
                  <c:v>466.4</c:v>
                </c:pt>
                <c:pt idx="1029">
                  <c:v>466.4</c:v>
                </c:pt>
                <c:pt idx="1030">
                  <c:v>467.09</c:v>
                </c:pt>
                <c:pt idx="1031">
                  <c:v>467.79</c:v>
                </c:pt>
                <c:pt idx="1032">
                  <c:v>468.47</c:v>
                </c:pt>
                <c:pt idx="1033">
                  <c:v>469.14</c:v>
                </c:pt>
                <c:pt idx="1034">
                  <c:v>469.79</c:v>
                </c:pt>
                <c:pt idx="1035">
                  <c:v>470.47</c:v>
                </c:pt>
                <c:pt idx="1036">
                  <c:v>470.47</c:v>
                </c:pt>
                <c:pt idx="1037">
                  <c:v>471.17</c:v>
                </c:pt>
                <c:pt idx="1038">
                  <c:v>471.88</c:v>
                </c:pt>
                <c:pt idx="1039">
                  <c:v>472.56</c:v>
                </c:pt>
                <c:pt idx="1040">
                  <c:v>473.22</c:v>
                </c:pt>
                <c:pt idx="1041">
                  <c:v>473.89</c:v>
                </c:pt>
                <c:pt idx="1042">
                  <c:v>474.58</c:v>
                </c:pt>
                <c:pt idx="1043">
                  <c:v>474.58</c:v>
                </c:pt>
                <c:pt idx="1044">
                  <c:v>475.26</c:v>
                </c:pt>
                <c:pt idx="1045">
                  <c:v>475.93</c:v>
                </c:pt>
                <c:pt idx="1046">
                  <c:v>476.6</c:v>
                </c:pt>
                <c:pt idx="1047">
                  <c:v>477.3</c:v>
                </c:pt>
                <c:pt idx="1048">
                  <c:v>477.97</c:v>
                </c:pt>
                <c:pt idx="1049">
                  <c:v>477.97</c:v>
                </c:pt>
                <c:pt idx="1050">
                  <c:v>478.65</c:v>
                </c:pt>
                <c:pt idx="1051">
                  <c:v>479.32</c:v>
                </c:pt>
                <c:pt idx="1052">
                  <c:v>480.01</c:v>
                </c:pt>
                <c:pt idx="1053">
                  <c:v>480.69</c:v>
                </c:pt>
                <c:pt idx="1054">
                  <c:v>481.37</c:v>
                </c:pt>
                <c:pt idx="1055">
                  <c:v>482.06</c:v>
                </c:pt>
                <c:pt idx="1056">
                  <c:v>482.06</c:v>
                </c:pt>
                <c:pt idx="1057">
                  <c:v>482.72</c:v>
                </c:pt>
                <c:pt idx="1058">
                  <c:v>483.41</c:v>
                </c:pt>
                <c:pt idx="1059">
                  <c:v>484.09</c:v>
                </c:pt>
                <c:pt idx="1060">
                  <c:v>484.77</c:v>
                </c:pt>
                <c:pt idx="1061">
                  <c:v>485.46</c:v>
                </c:pt>
                <c:pt idx="1062">
                  <c:v>485.46</c:v>
                </c:pt>
                <c:pt idx="1063">
                  <c:v>486.13</c:v>
                </c:pt>
                <c:pt idx="1064">
                  <c:v>486.78</c:v>
                </c:pt>
                <c:pt idx="1065">
                  <c:v>487.5</c:v>
                </c:pt>
                <c:pt idx="1066">
                  <c:v>488.19</c:v>
                </c:pt>
                <c:pt idx="1067">
                  <c:v>488.85</c:v>
                </c:pt>
                <c:pt idx="1068">
                  <c:v>489.54</c:v>
                </c:pt>
                <c:pt idx="1069">
                  <c:v>489.54</c:v>
                </c:pt>
                <c:pt idx="1070">
                  <c:v>490.18</c:v>
                </c:pt>
                <c:pt idx="1071">
                  <c:v>490.87</c:v>
                </c:pt>
                <c:pt idx="1072">
                  <c:v>491.59</c:v>
                </c:pt>
                <c:pt idx="1073">
                  <c:v>492.26</c:v>
                </c:pt>
                <c:pt idx="1074">
                  <c:v>492.91</c:v>
                </c:pt>
                <c:pt idx="1075">
                  <c:v>492.91</c:v>
                </c:pt>
                <c:pt idx="1076">
                  <c:v>493.52</c:v>
                </c:pt>
                <c:pt idx="1077">
                  <c:v>494.1</c:v>
                </c:pt>
                <c:pt idx="1078">
                  <c:v>494.68</c:v>
                </c:pt>
              </c:numCache>
            </c:numRef>
          </c:xVal>
          <c:yVal>
            <c:numRef>
              <c:f>'5'!$G$20:$G$1098</c:f>
              <c:numCache>
                <c:formatCode>General</c:formatCode>
                <c:ptCount val="1079"/>
                <c:pt idx="0">
                  <c:v>0.49175176999999998</c:v>
                </c:pt>
                <c:pt idx="1">
                  <c:v>0.49170763000000001</c:v>
                </c:pt>
                <c:pt idx="2">
                  <c:v>0.49196378000000002</c:v>
                </c:pt>
                <c:pt idx="3">
                  <c:v>0.49196378000000002</c:v>
                </c:pt>
                <c:pt idx="4">
                  <c:v>0.49208647</c:v>
                </c:pt>
                <c:pt idx="5">
                  <c:v>0.49219940000000001</c:v>
                </c:pt>
                <c:pt idx="6">
                  <c:v>0.49208492999999998</c:v>
                </c:pt>
                <c:pt idx="7">
                  <c:v>0.49183390999999999</c:v>
                </c:pt>
                <c:pt idx="8">
                  <c:v>0.49183390999999999</c:v>
                </c:pt>
                <c:pt idx="9">
                  <c:v>0.49198892999999999</c:v>
                </c:pt>
                <c:pt idx="10">
                  <c:v>0.49197045</c:v>
                </c:pt>
                <c:pt idx="11">
                  <c:v>0.49198122999999999</c:v>
                </c:pt>
                <c:pt idx="12">
                  <c:v>0.49210957</c:v>
                </c:pt>
                <c:pt idx="13">
                  <c:v>0.49221429</c:v>
                </c:pt>
                <c:pt idx="14">
                  <c:v>0.49221429</c:v>
                </c:pt>
                <c:pt idx="15">
                  <c:v>0.49210032999999997</c:v>
                </c:pt>
                <c:pt idx="16">
                  <c:v>0.49227177999999999</c:v>
                </c:pt>
                <c:pt idx="17">
                  <c:v>0.49206182999999998</c:v>
                </c:pt>
                <c:pt idx="18">
                  <c:v>0.49221429</c:v>
                </c:pt>
                <c:pt idx="19">
                  <c:v>0.49211778</c:v>
                </c:pt>
                <c:pt idx="20">
                  <c:v>0.49211778</c:v>
                </c:pt>
                <c:pt idx="21">
                  <c:v>0.49227126999999998</c:v>
                </c:pt>
                <c:pt idx="22">
                  <c:v>0.49224097999999999</c:v>
                </c:pt>
                <c:pt idx="23">
                  <c:v>0.49223994999999998</c:v>
                </c:pt>
                <c:pt idx="24">
                  <c:v>0.49228614999999998</c:v>
                </c:pt>
                <c:pt idx="25">
                  <c:v>0.49228614999999998</c:v>
                </c:pt>
                <c:pt idx="26">
                  <c:v>0.49220043000000002</c:v>
                </c:pt>
                <c:pt idx="27">
                  <c:v>0.49219581000000001</c:v>
                </c:pt>
                <c:pt idx="28">
                  <c:v>0.49228205000000003</c:v>
                </c:pt>
                <c:pt idx="29">
                  <c:v>0.49234056999999998</c:v>
                </c:pt>
                <c:pt idx="30">
                  <c:v>0.49233903000000001</c:v>
                </c:pt>
                <c:pt idx="31">
                  <c:v>0.49233903000000001</c:v>
                </c:pt>
                <c:pt idx="32">
                  <c:v>0.49209879000000001</c:v>
                </c:pt>
                <c:pt idx="33">
                  <c:v>0.49213266999999999</c:v>
                </c:pt>
                <c:pt idx="34">
                  <c:v>0.49216911000000002</c:v>
                </c:pt>
                <c:pt idx="35">
                  <c:v>0.49219837</c:v>
                </c:pt>
                <c:pt idx="36">
                  <c:v>0.49219837</c:v>
                </c:pt>
                <c:pt idx="37">
                  <c:v>0.49210649000000001</c:v>
                </c:pt>
                <c:pt idx="38">
                  <c:v>0.49214909000000001</c:v>
                </c:pt>
                <c:pt idx="39">
                  <c:v>0.49219478</c:v>
                </c:pt>
                <c:pt idx="40">
                  <c:v>0.49218759000000001</c:v>
                </c:pt>
                <c:pt idx="41">
                  <c:v>0.49211315999999999</c:v>
                </c:pt>
                <c:pt idx="42">
                  <c:v>0.49211315999999999</c:v>
                </c:pt>
                <c:pt idx="43">
                  <c:v>0.49211982999999998</c:v>
                </c:pt>
                <c:pt idx="44">
                  <c:v>0.49208081999999997</c:v>
                </c:pt>
                <c:pt idx="45">
                  <c:v>0.49143863999999998</c:v>
                </c:pt>
                <c:pt idx="46">
                  <c:v>0.48857629000000002</c:v>
                </c:pt>
                <c:pt idx="47">
                  <c:v>0.48678630000000001</c:v>
                </c:pt>
                <c:pt idx="48">
                  <c:v>0.48678630000000001</c:v>
                </c:pt>
                <c:pt idx="49">
                  <c:v>0.48514569000000002</c:v>
                </c:pt>
                <c:pt idx="50">
                  <c:v>0.48437877000000001</c:v>
                </c:pt>
                <c:pt idx="51">
                  <c:v>0.48392498</c:v>
                </c:pt>
                <c:pt idx="52">
                  <c:v>0.48330024999999999</c:v>
                </c:pt>
                <c:pt idx="53">
                  <c:v>0.48330024999999999</c:v>
                </c:pt>
                <c:pt idx="54">
                  <c:v>0.48326123999999998</c:v>
                </c:pt>
                <c:pt idx="55">
                  <c:v>0.48310775</c:v>
                </c:pt>
                <c:pt idx="56">
                  <c:v>0.48245325</c:v>
                </c:pt>
                <c:pt idx="57">
                  <c:v>0.4820816</c:v>
                </c:pt>
                <c:pt idx="58">
                  <c:v>0.48149024000000001</c:v>
                </c:pt>
                <c:pt idx="59">
                  <c:v>0.48149024000000001</c:v>
                </c:pt>
                <c:pt idx="60">
                  <c:v>0.48116991999999997</c:v>
                </c:pt>
                <c:pt idx="61">
                  <c:v>0.48083266000000002</c:v>
                </c:pt>
                <c:pt idx="62">
                  <c:v>0.48028596000000001</c:v>
                </c:pt>
                <c:pt idx="63">
                  <c:v>0.47966430999999998</c:v>
                </c:pt>
                <c:pt idx="64">
                  <c:v>0.47902675</c:v>
                </c:pt>
                <c:pt idx="65">
                  <c:v>0.47902675</c:v>
                </c:pt>
                <c:pt idx="66">
                  <c:v>0.47846413999999998</c:v>
                </c:pt>
                <c:pt idx="67">
                  <c:v>0.47802062000000001</c:v>
                </c:pt>
                <c:pt idx="68">
                  <c:v>0.47743849999999999</c:v>
                </c:pt>
                <c:pt idx="69">
                  <c:v>0.47683174</c:v>
                </c:pt>
                <c:pt idx="70">
                  <c:v>0.47683174</c:v>
                </c:pt>
                <c:pt idx="71">
                  <c:v>0.47640823999999998</c:v>
                </c:pt>
                <c:pt idx="72">
                  <c:v>0.47560281999999998</c:v>
                </c:pt>
                <c:pt idx="73">
                  <c:v>0.47514698</c:v>
                </c:pt>
                <c:pt idx="74">
                  <c:v>0.47438672999999998</c:v>
                </c:pt>
                <c:pt idx="75">
                  <c:v>0.47391703000000002</c:v>
                </c:pt>
                <c:pt idx="76">
                  <c:v>0.47391703000000002</c:v>
                </c:pt>
                <c:pt idx="77">
                  <c:v>0.47329025000000002</c:v>
                </c:pt>
                <c:pt idx="78">
                  <c:v>0.47261726999999998</c:v>
                </c:pt>
                <c:pt idx="79">
                  <c:v>0.47193248999999998</c:v>
                </c:pt>
                <c:pt idx="80">
                  <c:v>0.47135447000000003</c:v>
                </c:pt>
                <c:pt idx="81">
                  <c:v>0.47077850999999998</c:v>
                </c:pt>
                <c:pt idx="82">
                  <c:v>0.47077850999999998</c:v>
                </c:pt>
                <c:pt idx="83">
                  <c:v>0.47010450999999998</c:v>
                </c:pt>
                <c:pt idx="84">
                  <c:v>0.46963378</c:v>
                </c:pt>
                <c:pt idx="85">
                  <c:v>0.46867178999999998</c:v>
                </c:pt>
                <c:pt idx="86">
                  <c:v>0.46830783999999998</c:v>
                </c:pt>
                <c:pt idx="87">
                  <c:v>0.46830783999999998</c:v>
                </c:pt>
                <c:pt idx="88">
                  <c:v>0.46773445000000002</c:v>
                </c:pt>
                <c:pt idx="89">
                  <c:v>0.46679607000000001</c:v>
                </c:pt>
                <c:pt idx="90">
                  <c:v>0.46611077000000001</c:v>
                </c:pt>
                <c:pt idx="91">
                  <c:v>0.46554712999999998</c:v>
                </c:pt>
                <c:pt idx="92">
                  <c:v>0.46474325</c:v>
                </c:pt>
                <c:pt idx="93">
                  <c:v>0.46474325</c:v>
                </c:pt>
                <c:pt idx="94">
                  <c:v>0.46428638999999999</c:v>
                </c:pt>
                <c:pt idx="95">
                  <c:v>0.46362366999999999</c:v>
                </c:pt>
                <c:pt idx="96">
                  <c:v>0.46294402000000001</c:v>
                </c:pt>
                <c:pt idx="97">
                  <c:v>0.46239628999999999</c:v>
                </c:pt>
                <c:pt idx="98">
                  <c:v>0.46181674</c:v>
                </c:pt>
                <c:pt idx="99">
                  <c:v>0.46181674</c:v>
                </c:pt>
                <c:pt idx="100">
                  <c:v>0.46113810999999999</c:v>
                </c:pt>
                <c:pt idx="101">
                  <c:v>0.46072333999999998</c:v>
                </c:pt>
                <c:pt idx="102">
                  <c:v>0.45972079999999999</c:v>
                </c:pt>
                <c:pt idx="103">
                  <c:v>0.45913509000000002</c:v>
                </c:pt>
                <c:pt idx="104">
                  <c:v>0.45913509000000002</c:v>
                </c:pt>
                <c:pt idx="105">
                  <c:v>0.45838561999999999</c:v>
                </c:pt>
                <c:pt idx="106">
                  <c:v>0.45754221</c:v>
                </c:pt>
                <c:pt idx="107">
                  <c:v>0.45687128999999999</c:v>
                </c:pt>
                <c:pt idx="108">
                  <c:v>0.45631328999999998</c:v>
                </c:pt>
                <c:pt idx="109">
                  <c:v>0.45562337000000003</c:v>
                </c:pt>
                <c:pt idx="110">
                  <c:v>0.45562337000000003</c:v>
                </c:pt>
                <c:pt idx="111">
                  <c:v>0.45495398999999997</c:v>
                </c:pt>
                <c:pt idx="112">
                  <c:v>0.45415575000000002</c:v>
                </c:pt>
                <c:pt idx="113">
                  <c:v>0.45362650999999998</c:v>
                </c:pt>
                <c:pt idx="114">
                  <c:v>0.45281544000000001</c:v>
                </c:pt>
                <c:pt idx="115">
                  <c:v>0.45222203</c:v>
                </c:pt>
                <c:pt idx="116">
                  <c:v>0.45222203</c:v>
                </c:pt>
                <c:pt idx="117">
                  <c:v>0.45152080999999999</c:v>
                </c:pt>
                <c:pt idx="118">
                  <c:v>0.45075696999999998</c:v>
                </c:pt>
                <c:pt idx="119">
                  <c:v>0.45013635000000002</c:v>
                </c:pt>
                <c:pt idx="120">
                  <c:v>0.44953216000000001</c:v>
                </c:pt>
                <c:pt idx="121">
                  <c:v>0.44953216000000001</c:v>
                </c:pt>
                <c:pt idx="122">
                  <c:v>0.44865693000000001</c:v>
                </c:pt>
                <c:pt idx="123">
                  <c:v>0.4478936</c:v>
                </c:pt>
                <c:pt idx="124">
                  <c:v>0.44700552999999998</c:v>
                </c:pt>
                <c:pt idx="125">
                  <c:v>0.44624169000000002</c:v>
                </c:pt>
                <c:pt idx="126">
                  <c:v>0.44577610000000001</c:v>
                </c:pt>
                <c:pt idx="127">
                  <c:v>0.44577610000000001</c:v>
                </c:pt>
                <c:pt idx="128">
                  <c:v>0.44508104999999998</c:v>
                </c:pt>
                <c:pt idx="129">
                  <c:v>0.44417655</c:v>
                </c:pt>
                <c:pt idx="130">
                  <c:v>0.44373354999999998</c:v>
                </c:pt>
                <c:pt idx="131">
                  <c:v>0.44279415</c:v>
                </c:pt>
                <c:pt idx="132">
                  <c:v>0.44183524000000002</c:v>
                </c:pt>
                <c:pt idx="133">
                  <c:v>0.44183524000000002</c:v>
                </c:pt>
                <c:pt idx="134">
                  <c:v>0.44119614000000001</c:v>
                </c:pt>
                <c:pt idx="135">
                  <c:v>0.44027675999999999</c:v>
                </c:pt>
                <c:pt idx="136">
                  <c:v>0.43982554000000001</c:v>
                </c:pt>
                <c:pt idx="137">
                  <c:v>0.4390309</c:v>
                </c:pt>
                <c:pt idx="138">
                  <c:v>0.4390309</c:v>
                </c:pt>
                <c:pt idx="139">
                  <c:v>0.43811151999999998</c:v>
                </c:pt>
                <c:pt idx="140">
                  <c:v>0.43737027000000001</c:v>
                </c:pt>
                <c:pt idx="141">
                  <c:v>0.43638876999999998</c:v>
                </c:pt>
                <c:pt idx="142">
                  <c:v>0.43582820999999999</c:v>
                </c:pt>
                <c:pt idx="143">
                  <c:v>0.43496119</c:v>
                </c:pt>
                <c:pt idx="144">
                  <c:v>0.43496119</c:v>
                </c:pt>
                <c:pt idx="145">
                  <c:v>0.43439807000000003</c:v>
                </c:pt>
                <c:pt idx="146">
                  <c:v>0.43339809000000001</c:v>
                </c:pt>
                <c:pt idx="147">
                  <c:v>0.43260089000000002</c:v>
                </c:pt>
                <c:pt idx="148">
                  <c:v>0.43197102999999998</c:v>
                </c:pt>
                <c:pt idx="149">
                  <c:v>0.43092176999999998</c:v>
                </c:pt>
                <c:pt idx="150">
                  <c:v>0.43092176999999998</c:v>
                </c:pt>
                <c:pt idx="151">
                  <c:v>0.43014202000000001</c:v>
                </c:pt>
                <c:pt idx="152">
                  <c:v>0.42951266999999999</c:v>
                </c:pt>
                <c:pt idx="153">
                  <c:v>0.42865181000000002</c:v>
                </c:pt>
                <c:pt idx="154">
                  <c:v>0.42790234999999999</c:v>
                </c:pt>
                <c:pt idx="155">
                  <c:v>0.42790234999999999</c:v>
                </c:pt>
                <c:pt idx="156">
                  <c:v>0.42692753</c:v>
                </c:pt>
                <c:pt idx="157">
                  <c:v>0.42626327000000003</c:v>
                </c:pt>
                <c:pt idx="158">
                  <c:v>0.42526072999999998</c:v>
                </c:pt>
                <c:pt idx="159">
                  <c:v>0.42448098000000001</c:v>
                </c:pt>
                <c:pt idx="160">
                  <c:v>0.42361447000000002</c:v>
                </c:pt>
                <c:pt idx="161">
                  <c:v>0.42361447000000002</c:v>
                </c:pt>
                <c:pt idx="162">
                  <c:v>0.42305493999999999</c:v>
                </c:pt>
                <c:pt idx="163">
                  <c:v>0.42227775000000001</c:v>
                </c:pt>
                <c:pt idx="164">
                  <c:v>0.42142254000000001</c:v>
                </c:pt>
                <c:pt idx="165">
                  <c:v>0.42033427000000001</c:v>
                </c:pt>
                <c:pt idx="166">
                  <c:v>0.41986149</c:v>
                </c:pt>
                <c:pt idx="167">
                  <c:v>0.41986149</c:v>
                </c:pt>
                <c:pt idx="168">
                  <c:v>0.41893081999999998</c:v>
                </c:pt>
                <c:pt idx="169">
                  <c:v>0.41811410999999998</c:v>
                </c:pt>
                <c:pt idx="170">
                  <c:v>0.41731382</c:v>
                </c:pt>
                <c:pt idx="171">
                  <c:v>0.41654433000000002</c:v>
                </c:pt>
                <c:pt idx="172">
                  <c:v>0.41654433000000002</c:v>
                </c:pt>
                <c:pt idx="173">
                  <c:v>0.41568501000000002</c:v>
                </c:pt>
                <c:pt idx="174">
                  <c:v>0.41475177000000002</c:v>
                </c:pt>
                <c:pt idx="175">
                  <c:v>0.41399358000000003</c:v>
                </c:pt>
                <c:pt idx="176">
                  <c:v>0.41301260000000001</c:v>
                </c:pt>
                <c:pt idx="177">
                  <c:v>0.41218561999999997</c:v>
                </c:pt>
                <c:pt idx="178">
                  <c:v>0.41218561999999997</c:v>
                </c:pt>
                <c:pt idx="179">
                  <c:v>0.41126727000000002</c:v>
                </c:pt>
                <c:pt idx="180">
                  <c:v>0.41036687999999999</c:v>
                </c:pt>
                <c:pt idx="181">
                  <c:v>0.40945366</c:v>
                </c:pt>
                <c:pt idx="182">
                  <c:v>0.40853993</c:v>
                </c:pt>
                <c:pt idx="183">
                  <c:v>0.40784178999999998</c:v>
                </c:pt>
                <c:pt idx="184">
                  <c:v>0.40784178999999998</c:v>
                </c:pt>
                <c:pt idx="185">
                  <c:v>0.40678381000000002</c:v>
                </c:pt>
                <c:pt idx="186">
                  <c:v>0.40585673</c:v>
                </c:pt>
                <c:pt idx="187">
                  <c:v>0.40497123000000002</c:v>
                </c:pt>
                <c:pt idx="188">
                  <c:v>0.40411652999999997</c:v>
                </c:pt>
                <c:pt idx="189">
                  <c:v>0.40411652999999997</c:v>
                </c:pt>
                <c:pt idx="190">
                  <c:v>0.40316018999999997</c:v>
                </c:pt>
                <c:pt idx="191">
                  <c:v>0.40198979000000001</c:v>
                </c:pt>
                <c:pt idx="192">
                  <c:v>0.40077986999999998</c:v>
                </c:pt>
                <c:pt idx="193">
                  <c:v>0.39971469999999998</c:v>
                </c:pt>
                <c:pt idx="194">
                  <c:v>0.39831279000000003</c:v>
                </c:pt>
                <c:pt idx="195">
                  <c:v>0.39831279000000003</c:v>
                </c:pt>
                <c:pt idx="196">
                  <c:v>0.39655667</c:v>
                </c:pt>
                <c:pt idx="197">
                  <c:v>0.39543915000000002</c:v>
                </c:pt>
                <c:pt idx="198">
                  <c:v>0.39363119000000002</c:v>
                </c:pt>
                <c:pt idx="199">
                  <c:v>0.39233707000000001</c:v>
                </c:pt>
                <c:pt idx="200">
                  <c:v>0.39013385</c:v>
                </c:pt>
                <c:pt idx="201">
                  <c:v>0.39013385</c:v>
                </c:pt>
                <c:pt idx="202">
                  <c:v>0.38820679000000002</c:v>
                </c:pt>
                <c:pt idx="203">
                  <c:v>0.38660725000000001</c:v>
                </c:pt>
                <c:pt idx="204">
                  <c:v>0.38029375999999998</c:v>
                </c:pt>
                <c:pt idx="205">
                  <c:v>0.37721325</c:v>
                </c:pt>
                <c:pt idx="206">
                  <c:v>0.37721325</c:v>
                </c:pt>
                <c:pt idx="207">
                  <c:v>0.37632979999999999</c:v>
                </c:pt>
                <c:pt idx="208">
                  <c:v>0.37013335000000003</c:v>
                </c:pt>
                <c:pt idx="209">
                  <c:v>0.36641681999999998</c:v>
                </c:pt>
                <c:pt idx="210">
                  <c:v>0.36153964</c:v>
                </c:pt>
                <c:pt idx="211">
                  <c:v>0.35739908999999997</c:v>
                </c:pt>
                <c:pt idx="212">
                  <c:v>0.35739908999999997</c:v>
                </c:pt>
                <c:pt idx="213">
                  <c:v>0.35534679000000002</c:v>
                </c:pt>
                <c:pt idx="214">
                  <c:v>0.35083818</c:v>
                </c:pt>
                <c:pt idx="215">
                  <c:v>0.34847940999999999</c:v>
                </c:pt>
                <c:pt idx="216">
                  <c:v>0.34411966999999999</c:v>
                </c:pt>
                <c:pt idx="217">
                  <c:v>0.34272494999999997</c:v>
                </c:pt>
                <c:pt idx="218">
                  <c:v>0.34272494999999997</c:v>
                </c:pt>
                <c:pt idx="219">
                  <c:v>0.34058434999999998</c:v>
                </c:pt>
                <c:pt idx="220">
                  <c:v>0.33897401999999999</c:v>
                </c:pt>
                <c:pt idx="221">
                  <c:v>0.33830308999999997</c:v>
                </c:pt>
                <c:pt idx="222">
                  <c:v>0.33605109999999999</c:v>
                </c:pt>
                <c:pt idx="223">
                  <c:v>0.33605109999999999</c:v>
                </c:pt>
                <c:pt idx="224">
                  <c:v>0.33499773999999999</c:v>
                </c:pt>
                <c:pt idx="225">
                  <c:v>0.33713833999999998</c:v>
                </c:pt>
                <c:pt idx="226">
                  <c:v>0.33286740999999997</c:v>
                </c:pt>
                <c:pt idx="227">
                  <c:v>0.32892602999999998</c:v>
                </c:pt>
                <c:pt idx="228">
                  <c:v>0.32639786999999998</c:v>
                </c:pt>
                <c:pt idx="229">
                  <c:v>0.32639786999999998</c:v>
                </c:pt>
                <c:pt idx="230">
                  <c:v>0.32414279000000001</c:v>
                </c:pt>
                <c:pt idx="231">
                  <c:v>0.31975585000000001</c:v>
                </c:pt>
                <c:pt idx="232">
                  <c:v>0.31596333999999998</c:v>
                </c:pt>
                <c:pt idx="233">
                  <c:v>0.31079767000000003</c:v>
                </c:pt>
                <c:pt idx="234">
                  <c:v>0.30765658000000001</c:v>
                </c:pt>
                <c:pt idx="235">
                  <c:v>0.30765658000000001</c:v>
                </c:pt>
                <c:pt idx="236">
                  <c:v>0.30675773000000001</c:v>
                </c:pt>
                <c:pt idx="237">
                  <c:v>0.30673719999999999</c:v>
                </c:pt>
                <c:pt idx="238">
                  <c:v>0.30704262999999998</c:v>
                </c:pt>
                <c:pt idx="239">
                  <c:v>0.30758574</c:v>
                </c:pt>
                <c:pt idx="240">
                  <c:v>0.30758574</c:v>
                </c:pt>
                <c:pt idx="241">
                  <c:v>0.30746407999999997</c:v>
                </c:pt>
                <c:pt idx="242">
                  <c:v>0.31034182999999999</c:v>
                </c:pt>
                <c:pt idx="243">
                  <c:v>0.31198654999999997</c:v>
                </c:pt>
                <c:pt idx="244">
                  <c:v>0.31361587000000002</c:v>
                </c:pt>
                <c:pt idx="245">
                  <c:v>0.31661271000000002</c:v>
                </c:pt>
                <c:pt idx="246">
                  <c:v>0.31661271000000002</c:v>
                </c:pt>
                <c:pt idx="247">
                  <c:v>0.31943450000000001</c:v>
                </c:pt>
                <c:pt idx="248">
                  <c:v>0.32142674999999998</c:v>
                </c:pt>
                <c:pt idx="249">
                  <c:v>0.32659396000000002</c:v>
                </c:pt>
                <c:pt idx="250">
                  <c:v>0.32855643000000001</c:v>
                </c:pt>
                <c:pt idx="251">
                  <c:v>0.33538582</c:v>
                </c:pt>
                <c:pt idx="252">
                  <c:v>0.33538582</c:v>
                </c:pt>
                <c:pt idx="253">
                  <c:v>0.33837392999999999</c:v>
                </c:pt>
                <c:pt idx="254">
                  <c:v>0.34563247000000002</c:v>
                </c:pt>
                <c:pt idx="255">
                  <c:v>0.35206452999999999</c:v>
                </c:pt>
                <c:pt idx="256">
                  <c:v>0.35743605000000001</c:v>
                </c:pt>
                <c:pt idx="257">
                  <c:v>0.35743605000000001</c:v>
                </c:pt>
                <c:pt idx="258">
                  <c:v>0.35937131999999999</c:v>
                </c:pt>
                <c:pt idx="259">
                  <c:v>0.36437529000000002</c:v>
                </c:pt>
                <c:pt idx="260">
                  <c:v>0.36735211000000001</c:v>
                </c:pt>
                <c:pt idx="261">
                  <c:v>0.37365585000000001</c:v>
                </c:pt>
                <c:pt idx="262">
                  <c:v>0.37558444000000002</c:v>
                </c:pt>
                <c:pt idx="263">
                  <c:v>0.37558444000000002</c:v>
                </c:pt>
                <c:pt idx="264">
                  <c:v>0.37808951000000002</c:v>
                </c:pt>
                <c:pt idx="265">
                  <c:v>0.37906688999999999</c:v>
                </c:pt>
                <c:pt idx="266">
                  <c:v>0.38081069000000001</c:v>
                </c:pt>
                <c:pt idx="267">
                  <c:v>0.38262839999999998</c:v>
                </c:pt>
                <c:pt idx="268">
                  <c:v>0.38347129000000002</c:v>
                </c:pt>
                <c:pt idx="269">
                  <c:v>0.38347129000000002</c:v>
                </c:pt>
                <c:pt idx="270">
                  <c:v>0.38398925</c:v>
                </c:pt>
                <c:pt idx="271">
                  <c:v>0.38432959</c:v>
                </c:pt>
                <c:pt idx="272">
                  <c:v>0.38501796999999999</c:v>
                </c:pt>
                <c:pt idx="273">
                  <c:v>0.38506878999999999</c:v>
                </c:pt>
                <c:pt idx="274">
                  <c:v>0.38506878999999999</c:v>
                </c:pt>
                <c:pt idx="275">
                  <c:v>0.38466940999999999</c:v>
                </c:pt>
                <c:pt idx="276">
                  <c:v>0.38414427000000001</c:v>
                </c:pt>
                <c:pt idx="277">
                  <c:v>0.38307037999999999</c:v>
                </c:pt>
                <c:pt idx="278">
                  <c:v>0.38184916000000002</c:v>
                </c:pt>
                <c:pt idx="279">
                  <c:v>0.38047343</c:v>
                </c:pt>
                <c:pt idx="280">
                  <c:v>0.38047343</c:v>
                </c:pt>
                <c:pt idx="281">
                  <c:v>0.37875581000000003</c:v>
                </c:pt>
                <c:pt idx="282">
                  <c:v>0.37627076999999998</c:v>
                </c:pt>
                <c:pt idx="283">
                  <c:v>0.37410553000000002</c:v>
                </c:pt>
                <c:pt idx="284">
                  <c:v>0.37056352999999997</c:v>
                </c:pt>
                <c:pt idx="285">
                  <c:v>0.36647842000000003</c:v>
                </c:pt>
                <c:pt idx="286">
                  <c:v>0.36647842000000003</c:v>
                </c:pt>
                <c:pt idx="287">
                  <c:v>0.36264638999999999</c:v>
                </c:pt>
                <c:pt idx="288">
                  <c:v>0.36101347</c:v>
                </c:pt>
                <c:pt idx="289">
                  <c:v>0.35708442000000001</c:v>
                </c:pt>
                <c:pt idx="290">
                  <c:v>0.35239512000000001</c:v>
                </c:pt>
                <c:pt idx="291">
                  <c:v>0.35239512000000001</c:v>
                </c:pt>
                <c:pt idx="292">
                  <c:v>0.34720839999999997</c:v>
                </c:pt>
                <c:pt idx="293">
                  <c:v>0.34147548999999999</c:v>
                </c:pt>
                <c:pt idx="294">
                  <c:v>0.33703105</c:v>
                </c:pt>
                <c:pt idx="295">
                  <c:v>0.33219597000000001</c:v>
                </c:pt>
                <c:pt idx="296">
                  <c:v>0.32743530999999998</c:v>
                </c:pt>
                <c:pt idx="297">
                  <c:v>0.32743530999999998</c:v>
                </c:pt>
                <c:pt idx="298">
                  <c:v>0.32241439999999999</c:v>
                </c:pt>
                <c:pt idx="299">
                  <c:v>0.31603521000000001</c:v>
                </c:pt>
                <c:pt idx="300">
                  <c:v>0.31237359999999997</c:v>
                </c:pt>
                <c:pt idx="301">
                  <c:v>0.30684191999999999</c:v>
                </c:pt>
                <c:pt idx="302">
                  <c:v>0.30221165</c:v>
                </c:pt>
                <c:pt idx="303">
                  <c:v>0.30221165</c:v>
                </c:pt>
                <c:pt idx="304">
                  <c:v>0.29818969000000001</c:v>
                </c:pt>
                <c:pt idx="305">
                  <c:v>0.29275811000000002</c:v>
                </c:pt>
                <c:pt idx="306">
                  <c:v>0.28659604999999999</c:v>
                </c:pt>
                <c:pt idx="307">
                  <c:v>0.28190623999999997</c:v>
                </c:pt>
                <c:pt idx="308">
                  <c:v>0.28190623999999997</c:v>
                </c:pt>
                <c:pt idx="309">
                  <c:v>0.27937447999999998</c:v>
                </c:pt>
                <c:pt idx="310">
                  <c:v>0.27515384999999998</c:v>
                </c:pt>
                <c:pt idx="311">
                  <c:v>0.26941017</c:v>
                </c:pt>
                <c:pt idx="312">
                  <c:v>0.26610071000000002</c:v>
                </c:pt>
                <c:pt idx="313">
                  <c:v>0.26196631999999997</c:v>
                </c:pt>
                <c:pt idx="314">
                  <c:v>0.26196631999999997</c:v>
                </c:pt>
                <c:pt idx="315">
                  <c:v>0.25848283999999999</c:v>
                </c:pt>
                <c:pt idx="316">
                  <c:v>0.25679858999999999</c:v>
                </c:pt>
                <c:pt idx="317">
                  <c:v>0.25545725000000002</c:v>
                </c:pt>
                <c:pt idx="318">
                  <c:v>0.25377147</c:v>
                </c:pt>
                <c:pt idx="319">
                  <c:v>0.25162060000000003</c:v>
                </c:pt>
                <c:pt idx="320">
                  <c:v>0.25162060000000003</c:v>
                </c:pt>
                <c:pt idx="321">
                  <c:v>0.25163138000000002</c:v>
                </c:pt>
                <c:pt idx="322">
                  <c:v>0.25077925000000001</c:v>
                </c:pt>
                <c:pt idx="323">
                  <c:v>0.25040553999999998</c:v>
                </c:pt>
                <c:pt idx="324">
                  <c:v>0.25156567000000002</c:v>
                </c:pt>
                <c:pt idx="325">
                  <c:v>0.25156567000000002</c:v>
                </c:pt>
                <c:pt idx="326">
                  <c:v>0.25379867</c:v>
                </c:pt>
                <c:pt idx="327">
                  <c:v>0.25404353000000002</c:v>
                </c:pt>
                <c:pt idx="328">
                  <c:v>0.25634737000000002</c:v>
                </c:pt>
                <c:pt idx="329">
                  <c:v>0.25840584</c:v>
                </c:pt>
                <c:pt idx="330">
                  <c:v>0.26257512999999999</c:v>
                </c:pt>
                <c:pt idx="331">
                  <c:v>0.26257512999999999</c:v>
                </c:pt>
                <c:pt idx="332">
                  <c:v>0.26381739999999998</c:v>
                </c:pt>
                <c:pt idx="333">
                  <c:v>0.27172016999999998</c:v>
                </c:pt>
                <c:pt idx="334">
                  <c:v>0.27777236999999999</c:v>
                </c:pt>
                <c:pt idx="335">
                  <c:v>0.28498624</c:v>
                </c:pt>
                <c:pt idx="336">
                  <c:v>0.29534479000000002</c:v>
                </c:pt>
                <c:pt idx="337">
                  <c:v>0.29534479000000002</c:v>
                </c:pt>
                <c:pt idx="338">
                  <c:v>0.30579061000000002</c:v>
                </c:pt>
                <c:pt idx="339">
                  <c:v>0.31218776999999998</c:v>
                </c:pt>
                <c:pt idx="340">
                  <c:v>0.32036927999999998</c:v>
                </c:pt>
                <c:pt idx="341">
                  <c:v>0.32942345000000001</c:v>
                </c:pt>
                <c:pt idx="342">
                  <c:v>0.32942345000000001</c:v>
                </c:pt>
                <c:pt idx="343">
                  <c:v>0.33441511000000002</c:v>
                </c:pt>
                <c:pt idx="344">
                  <c:v>0.35771479</c:v>
                </c:pt>
                <c:pt idx="345">
                  <c:v>0.36836646000000001</c:v>
                </c:pt>
                <c:pt idx="346">
                  <c:v>0.37844318999999998</c:v>
                </c:pt>
                <c:pt idx="347">
                  <c:v>0.38943315000000001</c:v>
                </c:pt>
                <c:pt idx="348">
                  <c:v>0.38943315000000001</c:v>
                </c:pt>
                <c:pt idx="349">
                  <c:v>0.39244179000000001</c:v>
                </c:pt>
                <c:pt idx="350">
                  <c:v>0.40066950000000001</c:v>
                </c:pt>
                <c:pt idx="351">
                  <c:v>0.40148262000000001</c:v>
                </c:pt>
                <c:pt idx="352">
                  <c:v>0.40359704000000002</c:v>
                </c:pt>
                <c:pt idx="353">
                  <c:v>0.40468890000000002</c:v>
                </c:pt>
                <c:pt idx="354">
                  <c:v>0.40468890000000002</c:v>
                </c:pt>
                <c:pt idx="355">
                  <c:v>0.40360063000000002</c:v>
                </c:pt>
                <c:pt idx="356">
                  <c:v>0.40131681000000002</c:v>
                </c:pt>
                <c:pt idx="357">
                  <c:v>0.39816546000000003</c:v>
                </c:pt>
                <c:pt idx="358">
                  <c:v>0.39399155000000002</c:v>
                </c:pt>
                <c:pt idx="359">
                  <c:v>0.39399155000000002</c:v>
                </c:pt>
                <c:pt idx="360">
                  <c:v>0.38876376000000001</c:v>
                </c:pt>
                <c:pt idx="361">
                  <c:v>0.38220079000000001</c:v>
                </c:pt>
                <c:pt idx="362">
                  <c:v>0.37653872999999999</c:v>
                </c:pt>
                <c:pt idx="363">
                  <c:v>0.37139306999999999</c:v>
                </c:pt>
                <c:pt idx="364">
                  <c:v>0.36349647000000002</c:v>
                </c:pt>
                <c:pt idx="365">
                  <c:v>0.36349647000000002</c:v>
                </c:pt>
                <c:pt idx="366">
                  <c:v>0.3591588</c:v>
                </c:pt>
                <c:pt idx="367">
                  <c:v>0.35051427000000002</c:v>
                </c:pt>
                <c:pt idx="368">
                  <c:v>0.34437479999999998</c:v>
                </c:pt>
                <c:pt idx="369">
                  <c:v>0.33706544999999999</c:v>
                </c:pt>
                <c:pt idx="370">
                  <c:v>0.33164978000000001</c:v>
                </c:pt>
                <c:pt idx="371">
                  <c:v>0.33164978000000001</c:v>
                </c:pt>
                <c:pt idx="372">
                  <c:v>0.32720534000000001</c:v>
                </c:pt>
                <c:pt idx="373">
                  <c:v>0.32101762</c:v>
                </c:pt>
                <c:pt idx="374">
                  <c:v>0.31460402999999998</c:v>
                </c:pt>
                <c:pt idx="375">
                  <c:v>0.31043781999999998</c:v>
                </c:pt>
                <c:pt idx="376">
                  <c:v>0.31043781999999998</c:v>
                </c:pt>
                <c:pt idx="377">
                  <c:v>0.30561557</c:v>
                </c:pt>
                <c:pt idx="378">
                  <c:v>0.30102174999999998</c:v>
                </c:pt>
                <c:pt idx="379">
                  <c:v>0.29612402999999998</c:v>
                </c:pt>
                <c:pt idx="380">
                  <c:v>0.29007337</c:v>
                </c:pt>
                <c:pt idx="381">
                  <c:v>0.28569567000000001</c:v>
                </c:pt>
                <c:pt idx="382">
                  <c:v>0.28569567000000001</c:v>
                </c:pt>
                <c:pt idx="383">
                  <c:v>0.28027897000000002</c:v>
                </c:pt>
                <c:pt idx="384">
                  <c:v>0.27616204</c:v>
                </c:pt>
                <c:pt idx="385">
                  <c:v>0.27174224000000002</c:v>
                </c:pt>
                <c:pt idx="386">
                  <c:v>0.26712327000000002</c:v>
                </c:pt>
                <c:pt idx="387">
                  <c:v>0.26247810999999999</c:v>
                </c:pt>
                <c:pt idx="388">
                  <c:v>0.26247810999999999</c:v>
                </c:pt>
                <c:pt idx="389">
                  <c:v>0.26035290999999999</c:v>
                </c:pt>
                <c:pt idx="390">
                  <c:v>0.25621904000000001</c:v>
                </c:pt>
                <c:pt idx="391">
                  <c:v>0.25074742</c:v>
                </c:pt>
                <c:pt idx="392">
                  <c:v>0.24729524999999999</c:v>
                </c:pt>
                <c:pt idx="393">
                  <c:v>0.24729524999999999</c:v>
                </c:pt>
                <c:pt idx="394">
                  <c:v>0.24487693999999999</c:v>
                </c:pt>
                <c:pt idx="395">
                  <c:v>0.24189600999999999</c:v>
                </c:pt>
                <c:pt idx="396">
                  <c:v>0.24061165000000001</c:v>
                </c:pt>
                <c:pt idx="397">
                  <c:v>0.25668514999999997</c:v>
                </c:pt>
                <c:pt idx="398">
                  <c:v>0.25700340999999999</c:v>
                </c:pt>
                <c:pt idx="399">
                  <c:v>0.25700340999999999</c:v>
                </c:pt>
                <c:pt idx="400">
                  <c:v>0.25466158999999999</c:v>
                </c:pt>
                <c:pt idx="401">
                  <c:v>0.25456251000000002</c:v>
                </c:pt>
                <c:pt idx="402">
                  <c:v>0.25544338999999999</c:v>
                </c:pt>
                <c:pt idx="403">
                  <c:v>0.25424938000000002</c:v>
                </c:pt>
                <c:pt idx="404">
                  <c:v>0.25368830999999997</c:v>
                </c:pt>
                <c:pt idx="405">
                  <c:v>0.25368830999999997</c:v>
                </c:pt>
                <c:pt idx="406">
                  <c:v>0.25225097000000002</c:v>
                </c:pt>
                <c:pt idx="407">
                  <c:v>0.25237314999999999</c:v>
                </c:pt>
                <c:pt idx="408">
                  <c:v>0.25097637</c:v>
                </c:pt>
                <c:pt idx="409">
                  <c:v>0.24993789</c:v>
                </c:pt>
                <c:pt idx="410">
                  <c:v>0.24993789</c:v>
                </c:pt>
                <c:pt idx="411">
                  <c:v>0.24811606999999999</c:v>
                </c:pt>
                <c:pt idx="412">
                  <c:v>0.24739791999999999</c:v>
                </c:pt>
                <c:pt idx="413">
                  <c:v>0.24645749</c:v>
                </c:pt>
                <c:pt idx="414">
                  <c:v>0.24514849</c:v>
                </c:pt>
                <c:pt idx="415">
                  <c:v>0.24411156000000001</c:v>
                </c:pt>
                <c:pt idx="416">
                  <c:v>0.24411156000000001</c:v>
                </c:pt>
                <c:pt idx="417">
                  <c:v>0.24249302</c:v>
                </c:pt>
                <c:pt idx="418">
                  <c:v>0.24169684</c:v>
                </c:pt>
                <c:pt idx="419">
                  <c:v>0.2406558</c:v>
                </c:pt>
                <c:pt idx="420">
                  <c:v>0.23991710999999999</c:v>
                </c:pt>
                <c:pt idx="421">
                  <c:v>0.23991710999999999</c:v>
                </c:pt>
                <c:pt idx="422">
                  <c:v>0.23899106000000001</c:v>
                </c:pt>
                <c:pt idx="423">
                  <c:v>0.23738433</c:v>
                </c:pt>
                <c:pt idx="424">
                  <c:v>0.23663948000000001</c:v>
                </c:pt>
                <c:pt idx="425">
                  <c:v>0.23500451</c:v>
                </c:pt>
                <c:pt idx="426">
                  <c:v>0.23410976999999999</c:v>
                </c:pt>
                <c:pt idx="427">
                  <c:v>0.23410976999999999</c:v>
                </c:pt>
                <c:pt idx="428">
                  <c:v>0.23286237000000001</c:v>
                </c:pt>
                <c:pt idx="429">
                  <c:v>0.23090298000000001</c:v>
                </c:pt>
                <c:pt idx="430">
                  <c:v>0.23054775</c:v>
                </c:pt>
                <c:pt idx="431">
                  <c:v>0.22894564000000001</c:v>
                </c:pt>
                <c:pt idx="432">
                  <c:v>0.22805449</c:v>
                </c:pt>
                <c:pt idx="433">
                  <c:v>0.22805449</c:v>
                </c:pt>
                <c:pt idx="434">
                  <c:v>0.22695596000000001</c:v>
                </c:pt>
                <c:pt idx="435">
                  <c:v>0.22547243</c:v>
                </c:pt>
                <c:pt idx="436">
                  <c:v>0.22480047</c:v>
                </c:pt>
                <c:pt idx="437">
                  <c:v>0.22398735</c:v>
                </c:pt>
                <c:pt idx="438">
                  <c:v>0.22398735</c:v>
                </c:pt>
                <c:pt idx="439">
                  <c:v>0.22310595999999999</c:v>
                </c:pt>
                <c:pt idx="440">
                  <c:v>0.22239243</c:v>
                </c:pt>
                <c:pt idx="441">
                  <c:v>0.22151256999999999</c:v>
                </c:pt>
                <c:pt idx="442">
                  <c:v>0.22075695000000001</c:v>
                </c:pt>
                <c:pt idx="443">
                  <c:v>0.21997257000000001</c:v>
                </c:pt>
                <c:pt idx="444">
                  <c:v>0.21997257000000001</c:v>
                </c:pt>
                <c:pt idx="445">
                  <c:v>0.21907372999999999</c:v>
                </c:pt>
                <c:pt idx="446">
                  <c:v>0.21833145000000001</c:v>
                </c:pt>
                <c:pt idx="447">
                  <c:v>0.21754348000000001</c:v>
                </c:pt>
                <c:pt idx="448">
                  <c:v>0.21671496000000001</c:v>
                </c:pt>
                <c:pt idx="449">
                  <c:v>0.21583664999999999</c:v>
                </c:pt>
                <c:pt idx="450">
                  <c:v>0.21583664999999999</c:v>
                </c:pt>
                <c:pt idx="451">
                  <c:v>0.21507075</c:v>
                </c:pt>
                <c:pt idx="452">
                  <c:v>0.21431205</c:v>
                </c:pt>
                <c:pt idx="453">
                  <c:v>0.21359338</c:v>
                </c:pt>
                <c:pt idx="454">
                  <c:v>0.21290345999999999</c:v>
                </c:pt>
                <c:pt idx="455">
                  <c:v>0.21290345999999999</c:v>
                </c:pt>
                <c:pt idx="456">
                  <c:v>0.21215964000000001</c:v>
                </c:pt>
                <c:pt idx="457">
                  <c:v>0.21143429999999999</c:v>
                </c:pt>
                <c:pt idx="458">
                  <c:v>0.21040763000000001</c:v>
                </c:pt>
                <c:pt idx="459">
                  <c:v>0.20962121</c:v>
                </c:pt>
                <c:pt idx="460">
                  <c:v>0.20914585999999999</c:v>
                </c:pt>
                <c:pt idx="461">
                  <c:v>0.20914585999999999</c:v>
                </c:pt>
                <c:pt idx="462">
                  <c:v>0.20827678999999999</c:v>
                </c:pt>
                <c:pt idx="463">
                  <c:v>0.20746777</c:v>
                </c:pt>
                <c:pt idx="464">
                  <c:v>0.20675783</c:v>
                </c:pt>
                <c:pt idx="465">
                  <c:v>0.2058133</c:v>
                </c:pt>
                <c:pt idx="466">
                  <c:v>0.20543549</c:v>
                </c:pt>
                <c:pt idx="467">
                  <c:v>0.20543549</c:v>
                </c:pt>
                <c:pt idx="468">
                  <c:v>0.20473838</c:v>
                </c:pt>
                <c:pt idx="469">
                  <c:v>0.20253515</c:v>
                </c:pt>
                <c:pt idx="470">
                  <c:v>0.20146126</c:v>
                </c:pt>
                <c:pt idx="471">
                  <c:v>0.20055985000000001</c:v>
                </c:pt>
                <c:pt idx="472">
                  <c:v>0.20055985000000001</c:v>
                </c:pt>
                <c:pt idx="473">
                  <c:v>0.19993769</c:v>
                </c:pt>
                <c:pt idx="474">
                  <c:v>0.19926625000000001</c:v>
                </c:pt>
                <c:pt idx="475">
                  <c:v>0.19860456000000001</c:v>
                </c:pt>
                <c:pt idx="476">
                  <c:v>0.19815745000000001</c:v>
                </c:pt>
                <c:pt idx="477">
                  <c:v>0.19721599000000001</c:v>
                </c:pt>
                <c:pt idx="478">
                  <c:v>0.19721599000000001</c:v>
                </c:pt>
                <c:pt idx="479">
                  <c:v>0.19638491</c:v>
                </c:pt>
                <c:pt idx="480">
                  <c:v>0.19569858000000001</c:v>
                </c:pt>
                <c:pt idx="481">
                  <c:v>0.19508258000000001</c:v>
                </c:pt>
                <c:pt idx="482">
                  <c:v>0.19453946999999999</c:v>
                </c:pt>
                <c:pt idx="483">
                  <c:v>0.19318171000000001</c:v>
                </c:pt>
                <c:pt idx="484">
                  <c:v>0.19318171000000001</c:v>
                </c:pt>
                <c:pt idx="485">
                  <c:v>0.19279105999999999</c:v>
                </c:pt>
                <c:pt idx="486">
                  <c:v>0.19179109</c:v>
                </c:pt>
                <c:pt idx="487">
                  <c:v>0.19121769</c:v>
                </c:pt>
                <c:pt idx="488">
                  <c:v>0.19041791999999999</c:v>
                </c:pt>
                <c:pt idx="489">
                  <c:v>0.19041791999999999</c:v>
                </c:pt>
                <c:pt idx="490">
                  <c:v>0.18965819</c:v>
                </c:pt>
                <c:pt idx="491">
                  <c:v>0.18891231</c:v>
                </c:pt>
                <c:pt idx="492">
                  <c:v>0.18813205</c:v>
                </c:pt>
                <c:pt idx="493">
                  <c:v>0.18736460999999999</c:v>
                </c:pt>
                <c:pt idx="494">
                  <c:v>0.18664132999999999</c:v>
                </c:pt>
                <c:pt idx="495">
                  <c:v>0.18664132999999999</c:v>
                </c:pt>
                <c:pt idx="496">
                  <c:v>0.18579741</c:v>
                </c:pt>
                <c:pt idx="497">
                  <c:v>0.18502432999999999</c:v>
                </c:pt>
                <c:pt idx="498">
                  <c:v>0.18450637</c:v>
                </c:pt>
                <c:pt idx="499">
                  <c:v>0.18344377000000001</c:v>
                </c:pt>
                <c:pt idx="500">
                  <c:v>0.18257983</c:v>
                </c:pt>
                <c:pt idx="501">
                  <c:v>0.18257983</c:v>
                </c:pt>
                <c:pt idx="502">
                  <c:v>0.18188170000000001</c:v>
                </c:pt>
                <c:pt idx="503">
                  <c:v>0.18107628000000001</c:v>
                </c:pt>
                <c:pt idx="504">
                  <c:v>0.18021131000000001</c:v>
                </c:pt>
                <c:pt idx="505">
                  <c:v>0.17944336999999999</c:v>
                </c:pt>
                <c:pt idx="506">
                  <c:v>0.17944336999999999</c:v>
                </c:pt>
                <c:pt idx="507">
                  <c:v>0.17871289000000001</c:v>
                </c:pt>
                <c:pt idx="508">
                  <c:v>0.17791055</c:v>
                </c:pt>
                <c:pt idx="509">
                  <c:v>0.17712156000000001</c:v>
                </c:pt>
                <c:pt idx="510">
                  <c:v>0.17635207</c:v>
                </c:pt>
                <c:pt idx="511">
                  <c:v>0.17557848000000001</c:v>
                </c:pt>
                <c:pt idx="512">
                  <c:v>0.17557848000000001</c:v>
                </c:pt>
                <c:pt idx="513">
                  <c:v>0.17476381999999999</c:v>
                </c:pt>
                <c:pt idx="514">
                  <c:v>0.17421660999999999</c:v>
                </c:pt>
                <c:pt idx="515">
                  <c:v>0.17360830999999999</c:v>
                </c:pt>
                <c:pt idx="516">
                  <c:v>0.17315452000000001</c:v>
                </c:pt>
                <c:pt idx="517">
                  <c:v>0.17157499000000001</c:v>
                </c:pt>
                <c:pt idx="518">
                  <c:v>0.17157499000000001</c:v>
                </c:pt>
                <c:pt idx="519">
                  <c:v>0.17118485999999999</c:v>
                </c:pt>
                <c:pt idx="520">
                  <c:v>0.17035172000000001</c:v>
                </c:pt>
                <c:pt idx="521">
                  <c:v>0.16984711</c:v>
                </c:pt>
                <c:pt idx="522">
                  <c:v>0.16882815000000001</c:v>
                </c:pt>
                <c:pt idx="523">
                  <c:v>0.16882815000000001</c:v>
                </c:pt>
                <c:pt idx="524">
                  <c:v>0.16829171000000001</c:v>
                </c:pt>
                <c:pt idx="525">
                  <c:v>0.16748219</c:v>
                </c:pt>
                <c:pt idx="526">
                  <c:v>0.16634309999999999</c:v>
                </c:pt>
                <c:pt idx="527">
                  <c:v>0.16571683000000001</c:v>
                </c:pt>
                <c:pt idx="528">
                  <c:v>0.16471943</c:v>
                </c:pt>
                <c:pt idx="529">
                  <c:v>0.16471943</c:v>
                </c:pt>
                <c:pt idx="530">
                  <c:v>0.16451307000000001</c:v>
                </c:pt>
                <c:pt idx="531">
                  <c:v>0.16397919999999999</c:v>
                </c:pt>
                <c:pt idx="532">
                  <c:v>0.16300079000000001</c:v>
                </c:pt>
                <c:pt idx="533">
                  <c:v>0.16228160999999999</c:v>
                </c:pt>
                <c:pt idx="534">
                  <c:v>0.16120669000000001</c:v>
                </c:pt>
                <c:pt idx="535">
                  <c:v>0.16120669000000001</c:v>
                </c:pt>
                <c:pt idx="536">
                  <c:v>0.15977807999999999</c:v>
                </c:pt>
                <c:pt idx="537">
                  <c:v>0.15949729000000001</c:v>
                </c:pt>
                <c:pt idx="538">
                  <c:v>0.15902142999999999</c:v>
                </c:pt>
                <c:pt idx="539">
                  <c:v>0.15740802000000001</c:v>
                </c:pt>
                <c:pt idx="540">
                  <c:v>0.15707383999999999</c:v>
                </c:pt>
                <c:pt idx="541">
                  <c:v>0.15707383999999999</c:v>
                </c:pt>
                <c:pt idx="542">
                  <c:v>0.15604409</c:v>
                </c:pt>
                <c:pt idx="543">
                  <c:v>0.15502152999999999</c:v>
                </c:pt>
                <c:pt idx="544">
                  <c:v>0.15475665</c:v>
                </c:pt>
                <c:pt idx="545">
                  <c:v>0.15380699</c:v>
                </c:pt>
                <c:pt idx="546">
                  <c:v>0.15295587999999999</c:v>
                </c:pt>
                <c:pt idx="547">
                  <c:v>0.15295587999999999</c:v>
                </c:pt>
                <c:pt idx="548">
                  <c:v>0.1522598</c:v>
                </c:pt>
                <c:pt idx="549">
                  <c:v>0.15132039999999999</c:v>
                </c:pt>
                <c:pt idx="550">
                  <c:v>0.15072904000000001</c:v>
                </c:pt>
                <c:pt idx="551">
                  <c:v>0.14985636999999999</c:v>
                </c:pt>
                <c:pt idx="552">
                  <c:v>0.14985636999999999</c:v>
                </c:pt>
                <c:pt idx="553">
                  <c:v>0.14948728999999999</c:v>
                </c:pt>
                <c:pt idx="554">
                  <c:v>0.14858228000000001</c:v>
                </c:pt>
                <c:pt idx="555">
                  <c:v>0.14752841</c:v>
                </c:pt>
                <c:pt idx="556">
                  <c:v>0.14762285999999999</c:v>
                </c:pt>
                <c:pt idx="557">
                  <c:v>0.14669167</c:v>
                </c:pt>
                <c:pt idx="558">
                  <c:v>0.14606541000000001</c:v>
                </c:pt>
                <c:pt idx="559">
                  <c:v>0.14606541000000001</c:v>
                </c:pt>
                <c:pt idx="560">
                  <c:v>0.14519530999999999</c:v>
                </c:pt>
                <c:pt idx="561">
                  <c:v>0.14466246999999999</c:v>
                </c:pt>
                <c:pt idx="562">
                  <c:v>0.14402387999999999</c:v>
                </c:pt>
                <c:pt idx="563">
                  <c:v>0.14292381000000001</c:v>
                </c:pt>
                <c:pt idx="564">
                  <c:v>0.14224569000000001</c:v>
                </c:pt>
                <c:pt idx="565">
                  <c:v>0.14224569000000001</c:v>
                </c:pt>
                <c:pt idx="566">
                  <c:v>0.14164868999999999</c:v>
                </c:pt>
                <c:pt idx="567">
                  <c:v>0.14125496000000001</c:v>
                </c:pt>
                <c:pt idx="568">
                  <c:v>0.14019646999999999</c:v>
                </c:pt>
                <c:pt idx="569">
                  <c:v>0.13970263999999999</c:v>
                </c:pt>
                <c:pt idx="570">
                  <c:v>0.13879969</c:v>
                </c:pt>
                <c:pt idx="571">
                  <c:v>0.13879969</c:v>
                </c:pt>
                <c:pt idx="572">
                  <c:v>0.13838234999999999</c:v>
                </c:pt>
                <c:pt idx="573">
                  <c:v>0.13745526999999999</c:v>
                </c:pt>
                <c:pt idx="574">
                  <c:v>0.13611187</c:v>
                </c:pt>
                <c:pt idx="575">
                  <c:v>0.13571865999999999</c:v>
                </c:pt>
                <c:pt idx="576">
                  <c:v>0.13507185999999999</c:v>
                </c:pt>
                <c:pt idx="577">
                  <c:v>0.13507185999999999</c:v>
                </c:pt>
                <c:pt idx="578">
                  <c:v>0.13489578999999999</c:v>
                </c:pt>
                <c:pt idx="579">
                  <c:v>0.13440350000000001</c:v>
                </c:pt>
                <c:pt idx="580">
                  <c:v>0.13370330999999999</c:v>
                </c:pt>
                <c:pt idx="581">
                  <c:v>0.13252828999999999</c:v>
                </c:pt>
                <c:pt idx="582">
                  <c:v>0.13123314999999999</c:v>
                </c:pt>
                <c:pt idx="583">
                  <c:v>0.13123314999999999</c:v>
                </c:pt>
                <c:pt idx="584">
                  <c:v>0.13081272999999999</c:v>
                </c:pt>
                <c:pt idx="585">
                  <c:v>0.12899040000000001</c:v>
                </c:pt>
                <c:pt idx="586">
                  <c:v>0.12846013000000001</c:v>
                </c:pt>
                <c:pt idx="587">
                  <c:v>0.12770245</c:v>
                </c:pt>
                <c:pt idx="588">
                  <c:v>0.12703202999999999</c:v>
                </c:pt>
                <c:pt idx="589">
                  <c:v>0.12703202999999999</c:v>
                </c:pt>
                <c:pt idx="590">
                  <c:v>0.12641039000000001</c:v>
                </c:pt>
                <c:pt idx="591">
                  <c:v>0.12580363</c:v>
                </c:pt>
                <c:pt idx="592">
                  <c:v>0.12479543999999999</c:v>
                </c:pt>
                <c:pt idx="593">
                  <c:v>0.12462193000000001</c:v>
                </c:pt>
                <c:pt idx="594">
                  <c:v>0.12343920999999999</c:v>
                </c:pt>
                <c:pt idx="595">
                  <c:v>0.12343920999999999</c:v>
                </c:pt>
                <c:pt idx="596">
                  <c:v>0.12260043</c:v>
                </c:pt>
                <c:pt idx="597">
                  <c:v>0.12062101</c:v>
                </c:pt>
                <c:pt idx="598">
                  <c:v>0.11797273</c:v>
                </c:pt>
                <c:pt idx="599">
                  <c:v>0.11446101</c:v>
                </c:pt>
                <c:pt idx="600">
                  <c:v>0.10785133</c:v>
                </c:pt>
                <c:pt idx="601">
                  <c:v>0.10785133</c:v>
                </c:pt>
                <c:pt idx="602">
                  <c:v>9.7619059999999994E-2</c:v>
                </c:pt>
                <c:pt idx="603">
                  <c:v>5.5482610000000002E-2</c:v>
                </c:pt>
                <c:pt idx="604">
                  <c:v>6.8742520000000001E-2</c:v>
                </c:pt>
                <c:pt idx="605">
                  <c:v>6.1378750000000003E-2</c:v>
                </c:pt>
                <c:pt idx="606">
                  <c:v>5.5390719999999997E-2</c:v>
                </c:pt>
                <c:pt idx="607">
                  <c:v>5.5390719999999997E-2</c:v>
                </c:pt>
                <c:pt idx="608">
                  <c:v>4.0605330000000002E-2</c:v>
                </c:pt>
                <c:pt idx="609">
                  <c:v>3.4398930000000001E-2</c:v>
                </c:pt>
                <c:pt idx="610">
                  <c:v>3.115122E-2</c:v>
                </c:pt>
                <c:pt idx="611">
                  <c:v>2.9092759999999999E-2</c:v>
                </c:pt>
                <c:pt idx="612">
                  <c:v>2.7476009999999999E-2</c:v>
                </c:pt>
                <c:pt idx="613">
                  <c:v>2.7476009999999999E-2</c:v>
                </c:pt>
                <c:pt idx="614">
                  <c:v>2.620331E-2</c:v>
                </c:pt>
                <c:pt idx="615">
                  <c:v>2.5185470000000001E-2</c:v>
                </c:pt>
                <c:pt idx="616">
                  <c:v>2.435238E-2</c:v>
                </c:pt>
                <c:pt idx="617">
                  <c:v>2.3650810000000001E-2</c:v>
                </c:pt>
                <c:pt idx="618">
                  <c:v>2.304672E-2</c:v>
                </c:pt>
                <c:pt idx="619">
                  <c:v>2.2519879999999999E-2</c:v>
                </c:pt>
                <c:pt idx="620">
                  <c:v>2.2519879999999999E-2</c:v>
                </c:pt>
                <c:pt idx="621">
                  <c:v>2.2050279999999998E-2</c:v>
                </c:pt>
                <c:pt idx="622">
                  <c:v>2.162735E-2</c:v>
                </c:pt>
                <c:pt idx="623">
                  <c:v>2.1241320000000001E-2</c:v>
                </c:pt>
                <c:pt idx="624">
                  <c:v>2.088974E-2</c:v>
                </c:pt>
                <c:pt idx="625">
                  <c:v>2.0560539999999999E-2</c:v>
                </c:pt>
                <c:pt idx="626">
                  <c:v>2.0560539999999999E-2</c:v>
                </c:pt>
                <c:pt idx="627">
                  <c:v>2.025511E-2</c:v>
                </c:pt>
                <c:pt idx="628">
                  <c:v>1.9967080000000002E-2</c:v>
                </c:pt>
                <c:pt idx="629">
                  <c:v>1.9693370000000002E-2</c:v>
                </c:pt>
                <c:pt idx="630">
                  <c:v>1.9436849999999999E-2</c:v>
                </c:pt>
                <c:pt idx="631">
                  <c:v>1.9187989999999999E-2</c:v>
                </c:pt>
                <c:pt idx="632">
                  <c:v>1.9187989999999999E-2</c:v>
                </c:pt>
                <c:pt idx="633">
                  <c:v>1.8954470000000001E-2</c:v>
                </c:pt>
                <c:pt idx="634">
                  <c:v>1.8724709999999999E-2</c:v>
                </c:pt>
                <c:pt idx="635">
                  <c:v>1.8505819999999999E-2</c:v>
                </c:pt>
                <c:pt idx="636">
                  <c:v>1.829161E-2</c:v>
                </c:pt>
                <c:pt idx="637">
                  <c:v>1.8086990000000001E-2</c:v>
                </c:pt>
                <c:pt idx="638">
                  <c:v>1.8086990000000001E-2</c:v>
                </c:pt>
                <c:pt idx="639">
                  <c:v>1.7888999999999999E-2</c:v>
                </c:pt>
                <c:pt idx="640">
                  <c:v>1.770302E-2</c:v>
                </c:pt>
                <c:pt idx="641">
                  <c:v>1.7518889999999999E-2</c:v>
                </c:pt>
                <c:pt idx="642">
                  <c:v>1.7342860000000002E-2</c:v>
                </c:pt>
                <c:pt idx="643">
                  <c:v>1.716813E-2</c:v>
                </c:pt>
                <c:pt idx="644">
                  <c:v>1.716813E-2</c:v>
                </c:pt>
                <c:pt idx="645">
                  <c:v>1.7001140000000001E-2</c:v>
                </c:pt>
                <c:pt idx="646">
                  <c:v>1.6836509999999999E-2</c:v>
                </c:pt>
                <c:pt idx="647">
                  <c:v>1.6678149999999999E-2</c:v>
                </c:pt>
                <c:pt idx="648">
                  <c:v>1.6519369999999998E-2</c:v>
                </c:pt>
                <c:pt idx="649">
                  <c:v>1.6371380000000001E-2</c:v>
                </c:pt>
                <c:pt idx="650">
                  <c:v>1.6371380000000001E-2</c:v>
                </c:pt>
                <c:pt idx="651">
                  <c:v>1.6222770000000001E-2</c:v>
                </c:pt>
                <c:pt idx="652">
                  <c:v>1.6076679999999999E-2</c:v>
                </c:pt>
                <c:pt idx="653">
                  <c:v>1.593166E-2</c:v>
                </c:pt>
                <c:pt idx="654">
                  <c:v>1.5791619999999999E-2</c:v>
                </c:pt>
                <c:pt idx="655">
                  <c:v>1.565128E-2</c:v>
                </c:pt>
                <c:pt idx="656">
                  <c:v>1.565128E-2</c:v>
                </c:pt>
                <c:pt idx="657">
                  <c:v>1.5524069999999999E-2</c:v>
                </c:pt>
                <c:pt idx="658">
                  <c:v>1.5392039999999999E-2</c:v>
                </c:pt>
                <c:pt idx="659">
                  <c:v>1.5258270000000001E-2</c:v>
                </c:pt>
                <c:pt idx="660">
                  <c:v>1.512932E-2</c:v>
                </c:pt>
                <c:pt idx="661">
                  <c:v>1.500427E-2</c:v>
                </c:pt>
                <c:pt idx="662">
                  <c:v>1.500427E-2</c:v>
                </c:pt>
                <c:pt idx="663">
                  <c:v>1.487922E-2</c:v>
                </c:pt>
                <c:pt idx="664">
                  <c:v>1.4754949999999999E-2</c:v>
                </c:pt>
                <c:pt idx="665">
                  <c:v>1.463272E-2</c:v>
                </c:pt>
                <c:pt idx="666">
                  <c:v>1.451245E-2</c:v>
                </c:pt>
                <c:pt idx="667">
                  <c:v>1.439387E-2</c:v>
                </c:pt>
                <c:pt idx="668">
                  <c:v>1.439387E-2</c:v>
                </c:pt>
                <c:pt idx="669">
                  <c:v>1.427996E-2</c:v>
                </c:pt>
                <c:pt idx="670">
                  <c:v>1.4164360000000001E-2</c:v>
                </c:pt>
                <c:pt idx="671">
                  <c:v>1.404968E-2</c:v>
                </c:pt>
                <c:pt idx="672">
                  <c:v>1.393952E-2</c:v>
                </c:pt>
                <c:pt idx="673">
                  <c:v>1.382807E-2</c:v>
                </c:pt>
                <c:pt idx="674">
                  <c:v>1.382807E-2</c:v>
                </c:pt>
                <c:pt idx="675">
                  <c:v>1.372109E-2</c:v>
                </c:pt>
                <c:pt idx="676">
                  <c:v>1.3616420000000001E-2</c:v>
                </c:pt>
                <c:pt idx="677">
                  <c:v>1.351129E-2</c:v>
                </c:pt>
                <c:pt idx="678">
                  <c:v>1.340652E-2</c:v>
                </c:pt>
                <c:pt idx="679">
                  <c:v>1.3303290000000001E-2</c:v>
                </c:pt>
                <c:pt idx="680">
                  <c:v>1.3303290000000001E-2</c:v>
                </c:pt>
                <c:pt idx="681">
                  <c:v>1.3198420000000001E-2</c:v>
                </c:pt>
                <c:pt idx="682">
                  <c:v>1.309575E-2</c:v>
                </c:pt>
                <c:pt idx="683">
                  <c:v>1.2994830000000001E-2</c:v>
                </c:pt>
                <c:pt idx="684">
                  <c:v>1.2894630000000001E-2</c:v>
                </c:pt>
                <c:pt idx="685">
                  <c:v>1.279719E-2</c:v>
                </c:pt>
                <c:pt idx="686">
                  <c:v>1.279719E-2</c:v>
                </c:pt>
                <c:pt idx="687">
                  <c:v>1.2699709999999999E-2</c:v>
                </c:pt>
                <c:pt idx="688">
                  <c:v>1.260295E-2</c:v>
                </c:pt>
                <c:pt idx="689">
                  <c:v>1.2506130000000001E-2</c:v>
                </c:pt>
                <c:pt idx="690">
                  <c:v>1.2410600000000001E-2</c:v>
                </c:pt>
                <c:pt idx="691">
                  <c:v>1.231322E-2</c:v>
                </c:pt>
                <c:pt idx="692">
                  <c:v>1.231322E-2</c:v>
                </c:pt>
                <c:pt idx="693">
                  <c:v>1.222211E-2</c:v>
                </c:pt>
                <c:pt idx="694">
                  <c:v>1.212971E-2</c:v>
                </c:pt>
                <c:pt idx="695">
                  <c:v>1.2034639999999999E-2</c:v>
                </c:pt>
                <c:pt idx="696">
                  <c:v>1.1940650000000001E-2</c:v>
                </c:pt>
                <c:pt idx="697">
                  <c:v>1.1848859999999999E-2</c:v>
                </c:pt>
                <c:pt idx="698">
                  <c:v>1.1848859999999999E-2</c:v>
                </c:pt>
                <c:pt idx="699">
                  <c:v>1.1760670000000001E-2</c:v>
                </c:pt>
                <c:pt idx="700">
                  <c:v>1.16673E-2</c:v>
                </c:pt>
                <c:pt idx="701">
                  <c:v>1.157793E-2</c:v>
                </c:pt>
                <c:pt idx="702">
                  <c:v>1.1490759999999999E-2</c:v>
                </c:pt>
                <c:pt idx="703">
                  <c:v>1.139708E-2</c:v>
                </c:pt>
                <c:pt idx="704">
                  <c:v>1.139708E-2</c:v>
                </c:pt>
                <c:pt idx="705">
                  <c:v>1.130781E-2</c:v>
                </c:pt>
                <c:pt idx="706">
                  <c:v>1.121926E-2</c:v>
                </c:pt>
                <c:pt idx="707">
                  <c:v>1.113138E-2</c:v>
                </c:pt>
                <c:pt idx="708">
                  <c:v>1.1045960000000001E-2</c:v>
                </c:pt>
                <c:pt idx="709">
                  <c:v>1.095874E-2</c:v>
                </c:pt>
                <c:pt idx="710">
                  <c:v>1.095874E-2</c:v>
                </c:pt>
                <c:pt idx="711">
                  <c:v>1.0871169999999999E-2</c:v>
                </c:pt>
                <c:pt idx="712">
                  <c:v>1.078375E-2</c:v>
                </c:pt>
                <c:pt idx="713">
                  <c:v>1.069792E-2</c:v>
                </c:pt>
                <c:pt idx="714">
                  <c:v>1.0615370000000001E-2</c:v>
                </c:pt>
                <c:pt idx="715">
                  <c:v>1.0530930000000001E-2</c:v>
                </c:pt>
                <c:pt idx="716">
                  <c:v>1.0530930000000001E-2</c:v>
                </c:pt>
                <c:pt idx="717">
                  <c:v>1.043987E-2</c:v>
                </c:pt>
                <c:pt idx="718">
                  <c:v>1.0353630000000001E-2</c:v>
                </c:pt>
                <c:pt idx="719">
                  <c:v>1.027278E-2</c:v>
                </c:pt>
                <c:pt idx="720">
                  <c:v>1.0188640000000001E-2</c:v>
                </c:pt>
                <c:pt idx="721">
                  <c:v>1.0107430000000001E-2</c:v>
                </c:pt>
                <c:pt idx="722">
                  <c:v>1.0107430000000001E-2</c:v>
                </c:pt>
                <c:pt idx="723">
                  <c:v>1.002976E-2</c:v>
                </c:pt>
                <c:pt idx="724">
                  <c:v>9.9532300000000004E-3</c:v>
                </c:pt>
                <c:pt idx="725">
                  <c:v>9.8714500000000004E-3</c:v>
                </c:pt>
                <c:pt idx="726">
                  <c:v>9.7918799999999993E-3</c:v>
                </c:pt>
                <c:pt idx="727">
                  <c:v>9.7134999999999999E-3</c:v>
                </c:pt>
                <c:pt idx="728">
                  <c:v>9.6356800000000006E-3</c:v>
                </c:pt>
                <c:pt idx="729">
                  <c:v>9.6356800000000006E-3</c:v>
                </c:pt>
                <c:pt idx="730">
                  <c:v>9.5593999999999991E-3</c:v>
                </c:pt>
                <c:pt idx="731">
                  <c:v>9.4809100000000004E-3</c:v>
                </c:pt>
                <c:pt idx="732">
                  <c:v>9.4042199999999996E-3</c:v>
                </c:pt>
                <c:pt idx="733">
                  <c:v>9.3318399999999992E-3</c:v>
                </c:pt>
                <c:pt idx="734">
                  <c:v>9.25694E-3</c:v>
                </c:pt>
                <c:pt idx="735">
                  <c:v>9.25694E-3</c:v>
                </c:pt>
                <c:pt idx="736">
                  <c:v>9.1827599999999999E-3</c:v>
                </c:pt>
                <c:pt idx="737">
                  <c:v>9.1123899999999997E-3</c:v>
                </c:pt>
                <c:pt idx="738">
                  <c:v>9.0429800000000008E-3</c:v>
                </c:pt>
                <c:pt idx="739">
                  <c:v>8.9736299999999998E-3</c:v>
                </c:pt>
                <c:pt idx="740">
                  <c:v>8.9053099999999996E-3</c:v>
                </c:pt>
                <c:pt idx="741">
                  <c:v>8.8382700000000005E-3</c:v>
                </c:pt>
                <c:pt idx="742">
                  <c:v>8.8382700000000005E-3</c:v>
                </c:pt>
                <c:pt idx="743">
                  <c:v>8.7723999999999996E-3</c:v>
                </c:pt>
                <c:pt idx="744">
                  <c:v>8.7062900000000002E-3</c:v>
                </c:pt>
                <c:pt idx="745">
                  <c:v>8.6406799999999995E-3</c:v>
                </c:pt>
                <c:pt idx="746">
                  <c:v>8.5798000000000003E-3</c:v>
                </c:pt>
                <c:pt idx="747">
                  <c:v>8.5183600000000009E-3</c:v>
                </c:pt>
                <c:pt idx="748">
                  <c:v>8.5183600000000009E-3</c:v>
                </c:pt>
                <c:pt idx="749">
                  <c:v>8.4577799999999998E-3</c:v>
                </c:pt>
                <c:pt idx="750">
                  <c:v>8.3969000000000005E-3</c:v>
                </c:pt>
                <c:pt idx="751">
                  <c:v>8.3384800000000005E-3</c:v>
                </c:pt>
                <c:pt idx="752">
                  <c:v>8.2805299999999995E-3</c:v>
                </c:pt>
                <c:pt idx="753">
                  <c:v>8.2235999999999993E-3</c:v>
                </c:pt>
                <c:pt idx="754">
                  <c:v>8.1676000000000006E-3</c:v>
                </c:pt>
                <c:pt idx="755">
                  <c:v>8.1676000000000006E-3</c:v>
                </c:pt>
                <c:pt idx="756">
                  <c:v>8.1135400000000007E-3</c:v>
                </c:pt>
                <c:pt idx="757">
                  <c:v>8.0585099999999996E-3</c:v>
                </c:pt>
                <c:pt idx="758">
                  <c:v>8.0061999999999998E-3</c:v>
                </c:pt>
                <c:pt idx="759">
                  <c:v>7.9517400000000005E-3</c:v>
                </c:pt>
                <c:pt idx="760">
                  <c:v>7.89984E-3</c:v>
                </c:pt>
                <c:pt idx="761">
                  <c:v>7.89984E-3</c:v>
                </c:pt>
                <c:pt idx="762">
                  <c:v>7.8482499999999993E-3</c:v>
                </c:pt>
                <c:pt idx="763">
                  <c:v>7.7957399999999998E-3</c:v>
                </c:pt>
                <c:pt idx="764">
                  <c:v>7.7437900000000004E-3</c:v>
                </c:pt>
                <c:pt idx="765">
                  <c:v>7.6928600000000001E-3</c:v>
                </c:pt>
                <c:pt idx="766">
                  <c:v>7.6437400000000004E-3</c:v>
                </c:pt>
                <c:pt idx="767">
                  <c:v>7.6437400000000004E-3</c:v>
                </c:pt>
                <c:pt idx="768">
                  <c:v>7.5954899999999999E-3</c:v>
                </c:pt>
                <c:pt idx="769">
                  <c:v>7.5485200000000004E-3</c:v>
                </c:pt>
                <c:pt idx="770">
                  <c:v>7.49995E-3</c:v>
                </c:pt>
                <c:pt idx="771">
                  <c:v>7.4522099999999999E-3</c:v>
                </c:pt>
                <c:pt idx="772">
                  <c:v>7.4051899999999999E-3</c:v>
                </c:pt>
                <c:pt idx="773">
                  <c:v>7.3606899999999996E-3</c:v>
                </c:pt>
                <c:pt idx="774">
                  <c:v>7.3606899999999996E-3</c:v>
                </c:pt>
                <c:pt idx="775">
                  <c:v>7.3149499999999998E-3</c:v>
                </c:pt>
                <c:pt idx="776">
                  <c:v>7.2708499999999997E-3</c:v>
                </c:pt>
                <c:pt idx="777">
                  <c:v>7.2277299999999999E-3</c:v>
                </c:pt>
                <c:pt idx="778">
                  <c:v>7.1851299999999996E-3</c:v>
                </c:pt>
                <c:pt idx="779">
                  <c:v>7.1429800000000002E-3</c:v>
                </c:pt>
                <c:pt idx="780">
                  <c:v>7.1429800000000002E-3</c:v>
                </c:pt>
                <c:pt idx="781">
                  <c:v>7.0996100000000001E-3</c:v>
                </c:pt>
                <c:pt idx="782">
                  <c:v>7.0577699999999997E-3</c:v>
                </c:pt>
                <c:pt idx="783">
                  <c:v>7.0169100000000003E-3</c:v>
                </c:pt>
                <c:pt idx="784">
                  <c:v>6.9762499999999998E-3</c:v>
                </c:pt>
                <c:pt idx="785">
                  <c:v>6.9359499999999998E-3</c:v>
                </c:pt>
                <c:pt idx="786">
                  <c:v>6.8949900000000001E-3</c:v>
                </c:pt>
                <c:pt idx="787">
                  <c:v>6.8949900000000001E-3</c:v>
                </c:pt>
                <c:pt idx="788">
                  <c:v>6.8581299999999996E-3</c:v>
                </c:pt>
                <c:pt idx="789">
                  <c:v>6.8175299999999996E-3</c:v>
                </c:pt>
                <c:pt idx="790">
                  <c:v>6.7771799999999998E-3</c:v>
                </c:pt>
                <c:pt idx="791">
                  <c:v>6.7389900000000003E-3</c:v>
                </c:pt>
                <c:pt idx="792">
                  <c:v>6.7009000000000001E-3</c:v>
                </c:pt>
                <c:pt idx="793">
                  <c:v>6.7009000000000001E-3</c:v>
                </c:pt>
                <c:pt idx="794">
                  <c:v>6.6642000000000003E-3</c:v>
                </c:pt>
                <c:pt idx="795">
                  <c:v>6.6282600000000004E-3</c:v>
                </c:pt>
                <c:pt idx="796">
                  <c:v>6.5916100000000004E-3</c:v>
                </c:pt>
                <c:pt idx="797">
                  <c:v>6.55296E-3</c:v>
                </c:pt>
                <c:pt idx="798">
                  <c:v>6.5176399999999999E-3</c:v>
                </c:pt>
                <c:pt idx="799">
                  <c:v>6.48227E-3</c:v>
                </c:pt>
                <c:pt idx="800">
                  <c:v>6.48227E-3</c:v>
                </c:pt>
                <c:pt idx="801">
                  <c:v>6.4474700000000003E-3</c:v>
                </c:pt>
                <c:pt idx="802">
                  <c:v>6.4114300000000001E-3</c:v>
                </c:pt>
                <c:pt idx="803">
                  <c:v>6.3774000000000001E-3</c:v>
                </c:pt>
                <c:pt idx="804">
                  <c:v>6.3420300000000002E-3</c:v>
                </c:pt>
                <c:pt idx="805">
                  <c:v>6.30774E-3</c:v>
                </c:pt>
                <c:pt idx="806">
                  <c:v>6.30774E-3</c:v>
                </c:pt>
                <c:pt idx="807">
                  <c:v>6.2732899999999999E-3</c:v>
                </c:pt>
                <c:pt idx="808">
                  <c:v>6.2397700000000004E-3</c:v>
                </c:pt>
                <c:pt idx="809">
                  <c:v>6.2062000000000003E-3</c:v>
                </c:pt>
                <c:pt idx="810">
                  <c:v>6.1726300000000001E-3</c:v>
                </c:pt>
                <c:pt idx="811">
                  <c:v>6.1373599999999997E-3</c:v>
                </c:pt>
                <c:pt idx="812">
                  <c:v>6.1035799999999999E-3</c:v>
                </c:pt>
                <c:pt idx="813">
                  <c:v>6.1035799999999999E-3</c:v>
                </c:pt>
                <c:pt idx="814">
                  <c:v>6.0717599999999998E-3</c:v>
                </c:pt>
                <c:pt idx="815">
                  <c:v>6.03901E-3</c:v>
                </c:pt>
                <c:pt idx="816">
                  <c:v>6.0067699999999998E-3</c:v>
                </c:pt>
                <c:pt idx="817">
                  <c:v>5.9743299999999999E-3</c:v>
                </c:pt>
                <c:pt idx="818">
                  <c:v>5.9423499999999999E-3</c:v>
                </c:pt>
                <c:pt idx="819">
                  <c:v>5.9423499999999999E-3</c:v>
                </c:pt>
                <c:pt idx="820">
                  <c:v>5.9105199999999998E-3</c:v>
                </c:pt>
                <c:pt idx="821">
                  <c:v>5.8802300000000002E-3</c:v>
                </c:pt>
                <c:pt idx="822">
                  <c:v>5.8474800000000004E-3</c:v>
                </c:pt>
                <c:pt idx="823">
                  <c:v>5.8152500000000001E-3</c:v>
                </c:pt>
                <c:pt idx="824">
                  <c:v>5.7855700000000003E-3</c:v>
                </c:pt>
                <c:pt idx="825">
                  <c:v>5.7520000000000002E-3</c:v>
                </c:pt>
                <c:pt idx="826">
                  <c:v>5.7520000000000002E-3</c:v>
                </c:pt>
                <c:pt idx="827">
                  <c:v>5.7202299999999998E-3</c:v>
                </c:pt>
                <c:pt idx="828">
                  <c:v>5.6897400000000004E-3</c:v>
                </c:pt>
                <c:pt idx="829">
                  <c:v>5.6575999999999996E-3</c:v>
                </c:pt>
                <c:pt idx="830">
                  <c:v>5.6271100000000003E-3</c:v>
                </c:pt>
                <c:pt idx="831">
                  <c:v>5.5964099999999996E-3</c:v>
                </c:pt>
                <c:pt idx="832">
                  <c:v>5.5964099999999996E-3</c:v>
                </c:pt>
                <c:pt idx="833">
                  <c:v>5.5661800000000004E-3</c:v>
                </c:pt>
                <c:pt idx="834">
                  <c:v>5.53543E-3</c:v>
                </c:pt>
                <c:pt idx="835">
                  <c:v>5.5057099999999996E-3</c:v>
                </c:pt>
                <c:pt idx="836">
                  <c:v>5.4765500000000002E-3</c:v>
                </c:pt>
                <c:pt idx="837">
                  <c:v>5.4447699999999998E-3</c:v>
                </c:pt>
                <c:pt idx="838">
                  <c:v>5.4149000000000003E-3</c:v>
                </c:pt>
                <c:pt idx="839">
                  <c:v>5.4149000000000003E-3</c:v>
                </c:pt>
                <c:pt idx="840">
                  <c:v>5.3844599999999998E-3</c:v>
                </c:pt>
                <c:pt idx="841">
                  <c:v>5.3574E-3</c:v>
                </c:pt>
                <c:pt idx="842">
                  <c:v>5.3268100000000004E-3</c:v>
                </c:pt>
                <c:pt idx="843">
                  <c:v>5.2957000000000004E-3</c:v>
                </c:pt>
                <c:pt idx="844">
                  <c:v>5.2691099999999996E-3</c:v>
                </c:pt>
                <c:pt idx="845">
                  <c:v>5.2691099999999996E-3</c:v>
                </c:pt>
                <c:pt idx="846">
                  <c:v>5.2392899999999997E-3</c:v>
                </c:pt>
                <c:pt idx="847">
                  <c:v>5.2098700000000001E-3</c:v>
                </c:pt>
                <c:pt idx="848">
                  <c:v>5.1816400000000004E-3</c:v>
                </c:pt>
                <c:pt idx="849">
                  <c:v>5.1527400000000003E-3</c:v>
                </c:pt>
                <c:pt idx="850">
                  <c:v>5.1253899999999996E-3</c:v>
                </c:pt>
                <c:pt idx="851">
                  <c:v>5.0810899999999999E-3</c:v>
                </c:pt>
                <c:pt idx="852">
                  <c:v>5.0810899999999999E-3</c:v>
                </c:pt>
                <c:pt idx="853">
                  <c:v>5.0524200000000002E-3</c:v>
                </c:pt>
                <c:pt idx="854">
                  <c:v>5.0238699999999997E-3</c:v>
                </c:pt>
                <c:pt idx="855">
                  <c:v>4.9958299999999997E-3</c:v>
                </c:pt>
                <c:pt idx="856">
                  <c:v>4.9679399999999997E-3</c:v>
                </c:pt>
                <c:pt idx="857">
                  <c:v>4.9401699999999998E-3</c:v>
                </c:pt>
                <c:pt idx="858">
                  <c:v>4.9401699999999998E-3</c:v>
                </c:pt>
                <c:pt idx="859">
                  <c:v>4.9134799999999996E-3</c:v>
                </c:pt>
                <c:pt idx="860">
                  <c:v>4.8867900000000002E-3</c:v>
                </c:pt>
                <c:pt idx="861">
                  <c:v>4.8594900000000002E-3</c:v>
                </c:pt>
                <c:pt idx="862">
                  <c:v>4.8327200000000004E-3</c:v>
                </c:pt>
                <c:pt idx="863">
                  <c:v>4.8065299999999998E-3</c:v>
                </c:pt>
                <c:pt idx="864">
                  <c:v>4.78036E-3</c:v>
                </c:pt>
                <c:pt idx="865">
                  <c:v>4.78036E-3</c:v>
                </c:pt>
                <c:pt idx="866">
                  <c:v>4.75421E-3</c:v>
                </c:pt>
                <c:pt idx="867">
                  <c:v>4.7291399999999997E-3</c:v>
                </c:pt>
                <c:pt idx="868">
                  <c:v>4.7030500000000003E-3</c:v>
                </c:pt>
                <c:pt idx="869">
                  <c:v>4.6774399999999997E-3</c:v>
                </c:pt>
                <c:pt idx="870">
                  <c:v>4.653E-3</c:v>
                </c:pt>
                <c:pt idx="871">
                  <c:v>4.653E-3</c:v>
                </c:pt>
                <c:pt idx="872">
                  <c:v>4.62817E-3</c:v>
                </c:pt>
                <c:pt idx="873">
                  <c:v>4.6038499999999996E-3</c:v>
                </c:pt>
                <c:pt idx="874">
                  <c:v>4.58071E-3</c:v>
                </c:pt>
                <c:pt idx="875">
                  <c:v>4.5562800000000002E-3</c:v>
                </c:pt>
                <c:pt idx="876">
                  <c:v>4.5321700000000003E-3</c:v>
                </c:pt>
                <c:pt idx="877">
                  <c:v>4.5084399999999998E-3</c:v>
                </c:pt>
                <c:pt idx="878">
                  <c:v>4.5084399999999998E-3</c:v>
                </c:pt>
                <c:pt idx="879">
                  <c:v>4.4849199999999999E-3</c:v>
                </c:pt>
                <c:pt idx="880">
                  <c:v>4.4621699999999997E-3</c:v>
                </c:pt>
                <c:pt idx="881">
                  <c:v>4.4394600000000001E-3</c:v>
                </c:pt>
                <c:pt idx="882">
                  <c:v>4.4161499999999998E-3</c:v>
                </c:pt>
                <c:pt idx="883">
                  <c:v>4.3933399999999999E-3</c:v>
                </c:pt>
                <c:pt idx="884">
                  <c:v>4.3933399999999999E-3</c:v>
                </c:pt>
                <c:pt idx="885">
                  <c:v>4.3716099999999997E-3</c:v>
                </c:pt>
                <c:pt idx="886">
                  <c:v>4.34965E-3</c:v>
                </c:pt>
                <c:pt idx="887">
                  <c:v>4.3265700000000001E-3</c:v>
                </c:pt>
                <c:pt idx="888">
                  <c:v>4.3045499999999999E-3</c:v>
                </c:pt>
                <c:pt idx="889">
                  <c:v>4.2827799999999999E-3</c:v>
                </c:pt>
                <c:pt idx="890">
                  <c:v>4.2614899999999997E-3</c:v>
                </c:pt>
                <c:pt idx="891">
                  <c:v>4.2614899999999997E-3</c:v>
                </c:pt>
                <c:pt idx="892">
                  <c:v>4.24027E-3</c:v>
                </c:pt>
                <c:pt idx="893">
                  <c:v>4.2201199999999999E-3</c:v>
                </c:pt>
                <c:pt idx="894">
                  <c:v>4.1998799999999996E-3</c:v>
                </c:pt>
                <c:pt idx="895">
                  <c:v>4.1799300000000001E-3</c:v>
                </c:pt>
                <c:pt idx="896">
                  <c:v>4.1591500000000003E-3</c:v>
                </c:pt>
                <c:pt idx="897">
                  <c:v>4.1591500000000003E-3</c:v>
                </c:pt>
                <c:pt idx="898">
                  <c:v>4.1387699999999999E-3</c:v>
                </c:pt>
                <c:pt idx="899">
                  <c:v>4.1198099999999998E-3</c:v>
                </c:pt>
                <c:pt idx="900">
                  <c:v>4.1004400000000003E-3</c:v>
                </c:pt>
                <c:pt idx="901">
                  <c:v>4.0814199999999997E-3</c:v>
                </c:pt>
                <c:pt idx="902">
                  <c:v>4.0632100000000003E-3</c:v>
                </c:pt>
                <c:pt idx="903">
                  <c:v>4.0452500000000002E-3</c:v>
                </c:pt>
                <c:pt idx="904">
                  <c:v>4.0452500000000002E-3</c:v>
                </c:pt>
                <c:pt idx="905">
                  <c:v>4.0269499999999996E-3</c:v>
                </c:pt>
                <c:pt idx="906">
                  <c:v>4.0095699999999996E-3</c:v>
                </c:pt>
                <c:pt idx="907">
                  <c:v>3.9925400000000002E-3</c:v>
                </c:pt>
                <c:pt idx="908">
                  <c:v>3.9751700000000001E-3</c:v>
                </c:pt>
                <c:pt idx="909">
                  <c:v>3.9585200000000001E-3</c:v>
                </c:pt>
                <c:pt idx="910">
                  <c:v>3.94115E-3</c:v>
                </c:pt>
                <c:pt idx="911">
                  <c:v>3.94115E-3</c:v>
                </c:pt>
                <c:pt idx="912">
                  <c:v>3.9252999999999996E-3</c:v>
                </c:pt>
                <c:pt idx="913">
                  <c:v>3.9092099999999998E-3</c:v>
                </c:pt>
                <c:pt idx="914">
                  <c:v>3.8936000000000001E-3</c:v>
                </c:pt>
                <c:pt idx="915">
                  <c:v>3.87718E-3</c:v>
                </c:pt>
                <c:pt idx="916">
                  <c:v>3.8621900000000002E-3</c:v>
                </c:pt>
                <c:pt idx="917">
                  <c:v>3.8621900000000002E-3</c:v>
                </c:pt>
                <c:pt idx="918">
                  <c:v>3.8472799999999998E-3</c:v>
                </c:pt>
                <c:pt idx="919">
                  <c:v>3.8317899999999998E-3</c:v>
                </c:pt>
                <c:pt idx="920">
                  <c:v>3.81781E-3</c:v>
                </c:pt>
                <c:pt idx="921">
                  <c:v>3.80328E-3</c:v>
                </c:pt>
                <c:pt idx="922">
                  <c:v>3.78854E-3</c:v>
                </c:pt>
                <c:pt idx="923">
                  <c:v>3.7751799999999999E-3</c:v>
                </c:pt>
                <c:pt idx="924">
                  <c:v>3.7751799999999999E-3</c:v>
                </c:pt>
                <c:pt idx="925">
                  <c:v>3.7617800000000002E-3</c:v>
                </c:pt>
                <c:pt idx="926">
                  <c:v>3.7492100000000002E-3</c:v>
                </c:pt>
                <c:pt idx="927">
                  <c:v>3.7361899999999999E-3</c:v>
                </c:pt>
                <c:pt idx="928">
                  <c:v>3.7236000000000001E-3</c:v>
                </c:pt>
                <c:pt idx="929">
                  <c:v>3.7120399999999998E-3</c:v>
                </c:pt>
                <c:pt idx="930">
                  <c:v>3.7120399999999998E-3</c:v>
                </c:pt>
                <c:pt idx="931">
                  <c:v>3.70164E-3</c:v>
                </c:pt>
                <c:pt idx="932">
                  <c:v>3.69163E-3</c:v>
                </c:pt>
                <c:pt idx="933">
                  <c:v>3.6818300000000001E-3</c:v>
                </c:pt>
                <c:pt idx="934">
                  <c:v>3.6732700000000002E-3</c:v>
                </c:pt>
                <c:pt idx="935">
                  <c:v>3.6657299999999999E-3</c:v>
                </c:pt>
                <c:pt idx="936">
                  <c:v>3.6591800000000002E-3</c:v>
                </c:pt>
                <c:pt idx="937">
                  <c:v>3.6591800000000002E-3</c:v>
                </c:pt>
                <c:pt idx="938">
                  <c:v>3.6539200000000002E-3</c:v>
                </c:pt>
                <c:pt idx="939">
                  <c:v>3.6491000000000002E-3</c:v>
                </c:pt>
                <c:pt idx="940">
                  <c:v>3.6453499999999999E-3</c:v>
                </c:pt>
                <c:pt idx="941">
                  <c:v>3.643E-3</c:v>
                </c:pt>
                <c:pt idx="942">
                  <c:v>3.6408199999999999E-3</c:v>
                </c:pt>
                <c:pt idx="943">
                  <c:v>3.63964E-3</c:v>
                </c:pt>
                <c:pt idx="944">
                  <c:v>3.63964E-3</c:v>
                </c:pt>
                <c:pt idx="945">
                  <c:v>3.6387300000000002E-3</c:v>
                </c:pt>
                <c:pt idx="946">
                  <c:v>3.6382599999999999E-3</c:v>
                </c:pt>
                <c:pt idx="947">
                  <c:v>3.6385699999999998E-3</c:v>
                </c:pt>
                <c:pt idx="948">
                  <c:v>3.63905E-3</c:v>
                </c:pt>
                <c:pt idx="949">
                  <c:v>3.63935E-3</c:v>
                </c:pt>
                <c:pt idx="950">
                  <c:v>3.63935E-3</c:v>
                </c:pt>
                <c:pt idx="951">
                  <c:v>3.6403799999999999E-3</c:v>
                </c:pt>
                <c:pt idx="952">
                  <c:v>3.6417899999999998E-3</c:v>
                </c:pt>
                <c:pt idx="953">
                  <c:v>3.6429700000000001E-3</c:v>
                </c:pt>
                <c:pt idx="954">
                  <c:v>3.6439100000000002E-3</c:v>
                </c:pt>
                <c:pt idx="955">
                  <c:v>3.64468E-3</c:v>
                </c:pt>
                <c:pt idx="956">
                  <c:v>3.6455300000000001E-3</c:v>
                </c:pt>
                <c:pt idx="957">
                  <c:v>3.6455300000000001E-3</c:v>
                </c:pt>
                <c:pt idx="958">
                  <c:v>3.6457899999999999E-3</c:v>
                </c:pt>
                <c:pt idx="959">
                  <c:v>3.6453100000000001E-3</c:v>
                </c:pt>
                <c:pt idx="960">
                  <c:v>3.6451999999999999E-3</c:v>
                </c:pt>
                <c:pt idx="961">
                  <c:v>3.6447099999999998E-3</c:v>
                </c:pt>
                <c:pt idx="962">
                  <c:v>3.6437499999999999E-3</c:v>
                </c:pt>
                <c:pt idx="963">
                  <c:v>3.6437499999999999E-3</c:v>
                </c:pt>
                <c:pt idx="964">
                  <c:v>3.6436300000000001E-3</c:v>
                </c:pt>
                <c:pt idx="965">
                  <c:v>3.64271E-3</c:v>
                </c:pt>
                <c:pt idx="966">
                  <c:v>3.6410100000000001E-3</c:v>
                </c:pt>
                <c:pt idx="967">
                  <c:v>3.6395300000000002E-3</c:v>
                </c:pt>
                <c:pt idx="968">
                  <c:v>3.6371200000000002E-3</c:v>
                </c:pt>
                <c:pt idx="969">
                  <c:v>3.6355200000000002E-3</c:v>
                </c:pt>
                <c:pt idx="970">
                  <c:v>3.6355200000000002E-3</c:v>
                </c:pt>
                <c:pt idx="971">
                  <c:v>3.6342000000000002E-3</c:v>
                </c:pt>
                <c:pt idx="972">
                  <c:v>3.6315000000000002E-3</c:v>
                </c:pt>
                <c:pt idx="973">
                  <c:v>3.6292099999999999E-3</c:v>
                </c:pt>
                <c:pt idx="974">
                  <c:v>3.62679E-3</c:v>
                </c:pt>
                <c:pt idx="975">
                  <c:v>3.62247E-3</c:v>
                </c:pt>
                <c:pt idx="976">
                  <c:v>3.6186600000000001E-3</c:v>
                </c:pt>
                <c:pt idx="977">
                  <c:v>3.6186600000000001E-3</c:v>
                </c:pt>
                <c:pt idx="978">
                  <c:v>3.6152599999999999E-3</c:v>
                </c:pt>
                <c:pt idx="979">
                  <c:v>3.61115E-3</c:v>
                </c:pt>
                <c:pt idx="980">
                  <c:v>3.6068099999999998E-3</c:v>
                </c:pt>
                <c:pt idx="981">
                  <c:v>3.6021600000000001E-3</c:v>
                </c:pt>
                <c:pt idx="982">
                  <c:v>3.5986400000000002E-3</c:v>
                </c:pt>
                <c:pt idx="983">
                  <c:v>3.5986400000000002E-3</c:v>
                </c:pt>
                <c:pt idx="984">
                  <c:v>3.5941800000000002E-3</c:v>
                </c:pt>
                <c:pt idx="985">
                  <c:v>3.58933E-3</c:v>
                </c:pt>
                <c:pt idx="986">
                  <c:v>3.5841100000000002E-3</c:v>
                </c:pt>
                <c:pt idx="987">
                  <c:v>3.5789799999999998E-3</c:v>
                </c:pt>
                <c:pt idx="988">
                  <c:v>3.5741599999999998E-3</c:v>
                </c:pt>
                <c:pt idx="989">
                  <c:v>3.5682999999999999E-3</c:v>
                </c:pt>
                <c:pt idx="990">
                  <c:v>3.5682999999999999E-3</c:v>
                </c:pt>
                <c:pt idx="991">
                  <c:v>3.56266E-3</c:v>
                </c:pt>
                <c:pt idx="992">
                  <c:v>3.5571700000000001E-3</c:v>
                </c:pt>
                <c:pt idx="993">
                  <c:v>3.55076E-3</c:v>
                </c:pt>
                <c:pt idx="994">
                  <c:v>3.5439600000000001E-3</c:v>
                </c:pt>
                <c:pt idx="995">
                  <c:v>3.53791E-3</c:v>
                </c:pt>
                <c:pt idx="996">
                  <c:v>3.53791E-3</c:v>
                </c:pt>
                <c:pt idx="997">
                  <c:v>3.5316200000000001E-3</c:v>
                </c:pt>
                <c:pt idx="998">
                  <c:v>3.5252199999999999E-3</c:v>
                </c:pt>
                <c:pt idx="999">
                  <c:v>3.5182600000000001E-3</c:v>
                </c:pt>
                <c:pt idx="1000">
                  <c:v>3.5108800000000001E-3</c:v>
                </c:pt>
                <c:pt idx="1001">
                  <c:v>3.5036300000000002E-3</c:v>
                </c:pt>
                <c:pt idx="1002">
                  <c:v>3.4961100000000002E-3</c:v>
                </c:pt>
                <c:pt idx="1003">
                  <c:v>3.4961100000000002E-3</c:v>
                </c:pt>
                <c:pt idx="1004">
                  <c:v>3.4891200000000001E-3</c:v>
                </c:pt>
                <c:pt idx="1005">
                  <c:v>3.4817899999999998E-3</c:v>
                </c:pt>
                <c:pt idx="1006">
                  <c:v>3.47452E-3</c:v>
                </c:pt>
                <c:pt idx="1007">
                  <c:v>3.4668899999999998E-3</c:v>
                </c:pt>
                <c:pt idx="1008">
                  <c:v>3.4599700000000001E-3</c:v>
                </c:pt>
                <c:pt idx="1009">
                  <c:v>3.4599700000000001E-3</c:v>
                </c:pt>
                <c:pt idx="1010">
                  <c:v>3.4528599999999999E-3</c:v>
                </c:pt>
                <c:pt idx="1011">
                  <c:v>3.4445700000000001E-3</c:v>
                </c:pt>
                <c:pt idx="1012">
                  <c:v>3.4364999999999999E-3</c:v>
                </c:pt>
                <c:pt idx="1013">
                  <c:v>3.4280700000000001E-3</c:v>
                </c:pt>
                <c:pt idx="1014">
                  <c:v>3.4193700000000001E-3</c:v>
                </c:pt>
                <c:pt idx="1015">
                  <c:v>3.41136E-3</c:v>
                </c:pt>
                <c:pt idx="1016">
                  <c:v>3.41136E-3</c:v>
                </c:pt>
                <c:pt idx="1017">
                  <c:v>3.4035200000000002E-3</c:v>
                </c:pt>
                <c:pt idx="1018">
                  <c:v>3.3955399999999998E-3</c:v>
                </c:pt>
                <c:pt idx="1019">
                  <c:v>3.3870699999999998E-3</c:v>
                </c:pt>
                <c:pt idx="1020">
                  <c:v>3.37893E-3</c:v>
                </c:pt>
                <c:pt idx="1021">
                  <c:v>3.37061E-3</c:v>
                </c:pt>
                <c:pt idx="1022">
                  <c:v>3.3620199999999999E-3</c:v>
                </c:pt>
                <c:pt idx="1023">
                  <c:v>3.3620199999999999E-3</c:v>
                </c:pt>
                <c:pt idx="1024">
                  <c:v>3.3533E-3</c:v>
                </c:pt>
                <c:pt idx="1025">
                  <c:v>3.3447699999999999E-3</c:v>
                </c:pt>
                <c:pt idx="1026">
                  <c:v>3.33592E-3</c:v>
                </c:pt>
                <c:pt idx="1027">
                  <c:v>3.3272800000000002E-3</c:v>
                </c:pt>
                <c:pt idx="1028">
                  <c:v>3.31877E-3</c:v>
                </c:pt>
                <c:pt idx="1029">
                  <c:v>3.31877E-3</c:v>
                </c:pt>
                <c:pt idx="1030">
                  <c:v>3.30993E-3</c:v>
                </c:pt>
                <c:pt idx="1031">
                  <c:v>3.3011099999999999E-3</c:v>
                </c:pt>
                <c:pt idx="1032">
                  <c:v>3.2920800000000002E-3</c:v>
                </c:pt>
                <c:pt idx="1033">
                  <c:v>3.2828000000000002E-3</c:v>
                </c:pt>
                <c:pt idx="1034">
                  <c:v>3.2740299999999998E-3</c:v>
                </c:pt>
                <c:pt idx="1035">
                  <c:v>3.2645700000000001E-3</c:v>
                </c:pt>
                <c:pt idx="1036">
                  <c:v>3.2645700000000001E-3</c:v>
                </c:pt>
                <c:pt idx="1037">
                  <c:v>3.25552E-3</c:v>
                </c:pt>
                <c:pt idx="1038">
                  <c:v>3.2464400000000002E-3</c:v>
                </c:pt>
                <c:pt idx="1039">
                  <c:v>3.2376699999999998E-3</c:v>
                </c:pt>
                <c:pt idx="1040">
                  <c:v>3.2287000000000001E-3</c:v>
                </c:pt>
                <c:pt idx="1041">
                  <c:v>3.2198299999999999E-3</c:v>
                </c:pt>
                <c:pt idx="1042">
                  <c:v>3.2111700000000002E-3</c:v>
                </c:pt>
                <c:pt idx="1043">
                  <c:v>3.2111700000000002E-3</c:v>
                </c:pt>
                <c:pt idx="1044">
                  <c:v>3.2021300000000001E-3</c:v>
                </c:pt>
                <c:pt idx="1045">
                  <c:v>3.19316E-3</c:v>
                </c:pt>
                <c:pt idx="1046">
                  <c:v>3.18454E-3</c:v>
                </c:pt>
                <c:pt idx="1047">
                  <c:v>3.1751399999999999E-3</c:v>
                </c:pt>
                <c:pt idx="1048">
                  <c:v>3.16622E-3</c:v>
                </c:pt>
                <c:pt idx="1049">
                  <c:v>3.16622E-3</c:v>
                </c:pt>
                <c:pt idx="1050">
                  <c:v>3.15686E-3</c:v>
                </c:pt>
                <c:pt idx="1051">
                  <c:v>3.1478000000000001E-3</c:v>
                </c:pt>
                <c:pt idx="1052">
                  <c:v>3.1388100000000001E-3</c:v>
                </c:pt>
                <c:pt idx="1053">
                  <c:v>3.1295699999999999E-3</c:v>
                </c:pt>
                <c:pt idx="1054">
                  <c:v>3.1206300000000001E-3</c:v>
                </c:pt>
                <c:pt idx="1055">
                  <c:v>3.1121600000000001E-3</c:v>
                </c:pt>
                <c:pt idx="1056">
                  <c:v>3.1121600000000001E-3</c:v>
                </c:pt>
                <c:pt idx="1057">
                  <c:v>3.1032799999999999E-3</c:v>
                </c:pt>
                <c:pt idx="1058">
                  <c:v>3.0943300000000002E-3</c:v>
                </c:pt>
                <c:pt idx="1059">
                  <c:v>3.0853399999999998E-3</c:v>
                </c:pt>
                <c:pt idx="1060">
                  <c:v>3.0762300000000001E-3</c:v>
                </c:pt>
                <c:pt idx="1061">
                  <c:v>3.0675199999999998E-3</c:v>
                </c:pt>
                <c:pt idx="1062">
                  <c:v>3.0675199999999998E-3</c:v>
                </c:pt>
                <c:pt idx="1063">
                  <c:v>3.0586699999999999E-3</c:v>
                </c:pt>
                <c:pt idx="1064">
                  <c:v>3.0501E-3</c:v>
                </c:pt>
                <c:pt idx="1065">
                  <c:v>3.04157E-3</c:v>
                </c:pt>
                <c:pt idx="1066">
                  <c:v>3.0331400000000001E-3</c:v>
                </c:pt>
                <c:pt idx="1067">
                  <c:v>3.0236899999999999E-3</c:v>
                </c:pt>
                <c:pt idx="1068">
                  <c:v>3.0144999999999998E-3</c:v>
                </c:pt>
                <c:pt idx="1069">
                  <c:v>3.0144999999999998E-3</c:v>
                </c:pt>
                <c:pt idx="1070">
                  <c:v>3.0053499999999999E-3</c:v>
                </c:pt>
                <c:pt idx="1071">
                  <c:v>2.9970499999999998E-3</c:v>
                </c:pt>
                <c:pt idx="1072">
                  <c:v>2.9886100000000001E-3</c:v>
                </c:pt>
                <c:pt idx="1073">
                  <c:v>2.9796200000000001E-3</c:v>
                </c:pt>
                <c:pt idx="1074">
                  <c:v>2.9712499999999999E-3</c:v>
                </c:pt>
                <c:pt idx="1075">
                  <c:v>2.9712499999999999E-3</c:v>
                </c:pt>
                <c:pt idx="1076">
                  <c:v>2.9630400000000001E-3</c:v>
                </c:pt>
                <c:pt idx="1077">
                  <c:v>2.95663E-3</c:v>
                </c:pt>
                <c:pt idx="1078">
                  <c:v>2.95042E-3</c:v>
                </c:pt>
              </c:numCache>
            </c:numRef>
          </c:yVal>
          <c:smooth val="1"/>
          <c:extLst>
            <c:ext xmlns:c16="http://schemas.microsoft.com/office/drawing/2014/chart" uri="{C3380CC4-5D6E-409C-BE32-E72D297353CC}">
              <c16:uniqueId val="{00000008-FEA3-4F01-AC1A-34D596DCA8B7}"/>
            </c:ext>
          </c:extLst>
        </c:ser>
        <c:ser>
          <c:idx val="1"/>
          <c:order val="1"/>
          <c:tx>
            <c:strRef>
              <c:f>'5'!$N$26</c:f>
              <c:strCache>
                <c:ptCount val="1"/>
                <c:pt idx="0">
                  <c:v>Cool</c:v>
                </c:pt>
              </c:strCache>
            </c:strRef>
          </c:tx>
          <c:spPr>
            <a:ln w="22225">
              <a:solidFill>
                <a:srgbClr val="00CC00"/>
              </a:solidFill>
            </a:ln>
          </c:spPr>
          <c:marker>
            <c:symbol val="none"/>
          </c:marker>
          <c:xVal>
            <c:numRef>
              <c:f>'5'!$C$1099:$C$10000</c:f>
              <c:numCache>
                <c:formatCode>General</c:formatCode>
                <c:ptCount val="8902"/>
                <c:pt idx="0">
                  <c:v>495.17</c:v>
                </c:pt>
                <c:pt idx="1">
                  <c:v>495.62</c:v>
                </c:pt>
                <c:pt idx="2">
                  <c:v>495.99</c:v>
                </c:pt>
                <c:pt idx="3">
                  <c:v>495.99</c:v>
                </c:pt>
                <c:pt idx="4">
                  <c:v>496.33</c:v>
                </c:pt>
                <c:pt idx="5">
                  <c:v>496.68</c:v>
                </c:pt>
                <c:pt idx="6">
                  <c:v>496.94</c:v>
                </c:pt>
                <c:pt idx="7">
                  <c:v>497.23</c:v>
                </c:pt>
                <c:pt idx="8">
                  <c:v>497.51</c:v>
                </c:pt>
                <c:pt idx="9">
                  <c:v>497.51</c:v>
                </c:pt>
                <c:pt idx="10">
                  <c:v>497.74</c:v>
                </c:pt>
                <c:pt idx="11">
                  <c:v>498</c:v>
                </c:pt>
                <c:pt idx="12">
                  <c:v>498.21</c:v>
                </c:pt>
                <c:pt idx="13">
                  <c:v>498.4</c:v>
                </c:pt>
                <c:pt idx="14">
                  <c:v>498.57</c:v>
                </c:pt>
                <c:pt idx="15">
                  <c:v>498.76</c:v>
                </c:pt>
                <c:pt idx="16">
                  <c:v>498.76</c:v>
                </c:pt>
                <c:pt idx="17">
                  <c:v>498.93</c:v>
                </c:pt>
                <c:pt idx="18">
                  <c:v>499.09</c:v>
                </c:pt>
                <c:pt idx="19">
                  <c:v>499.24</c:v>
                </c:pt>
                <c:pt idx="20">
                  <c:v>499.39</c:v>
                </c:pt>
                <c:pt idx="21">
                  <c:v>499.51</c:v>
                </c:pt>
                <c:pt idx="22">
                  <c:v>499.62</c:v>
                </c:pt>
                <c:pt idx="23">
                  <c:v>499.62</c:v>
                </c:pt>
                <c:pt idx="24">
                  <c:v>499.72</c:v>
                </c:pt>
                <c:pt idx="25">
                  <c:v>499.79</c:v>
                </c:pt>
                <c:pt idx="26">
                  <c:v>499.87</c:v>
                </c:pt>
                <c:pt idx="27">
                  <c:v>499.95</c:v>
                </c:pt>
                <c:pt idx="28">
                  <c:v>500.05</c:v>
                </c:pt>
                <c:pt idx="29">
                  <c:v>500.05</c:v>
                </c:pt>
                <c:pt idx="30">
                  <c:v>500.1</c:v>
                </c:pt>
                <c:pt idx="31">
                  <c:v>500.16</c:v>
                </c:pt>
                <c:pt idx="32">
                  <c:v>500.19</c:v>
                </c:pt>
                <c:pt idx="33">
                  <c:v>500.24</c:v>
                </c:pt>
                <c:pt idx="34">
                  <c:v>500.29</c:v>
                </c:pt>
                <c:pt idx="35">
                  <c:v>500.33</c:v>
                </c:pt>
                <c:pt idx="36">
                  <c:v>500.33</c:v>
                </c:pt>
                <c:pt idx="37">
                  <c:v>500.36</c:v>
                </c:pt>
                <c:pt idx="38">
                  <c:v>500.36</c:v>
                </c:pt>
                <c:pt idx="39">
                  <c:v>500.39</c:v>
                </c:pt>
                <c:pt idx="40">
                  <c:v>500.42</c:v>
                </c:pt>
                <c:pt idx="41">
                  <c:v>500.39</c:v>
                </c:pt>
                <c:pt idx="42">
                  <c:v>500.39</c:v>
                </c:pt>
                <c:pt idx="43">
                  <c:v>500.41</c:v>
                </c:pt>
                <c:pt idx="44">
                  <c:v>500.39</c:v>
                </c:pt>
                <c:pt idx="45">
                  <c:v>500.36</c:v>
                </c:pt>
                <c:pt idx="46">
                  <c:v>500.39</c:v>
                </c:pt>
                <c:pt idx="47">
                  <c:v>500.36</c:v>
                </c:pt>
                <c:pt idx="48">
                  <c:v>500.33</c:v>
                </c:pt>
                <c:pt idx="49">
                  <c:v>500.33</c:v>
                </c:pt>
                <c:pt idx="50">
                  <c:v>500.31</c:v>
                </c:pt>
                <c:pt idx="51">
                  <c:v>500.27</c:v>
                </c:pt>
                <c:pt idx="52">
                  <c:v>500.22</c:v>
                </c:pt>
                <c:pt idx="53">
                  <c:v>500.19</c:v>
                </c:pt>
                <c:pt idx="54">
                  <c:v>500.15</c:v>
                </c:pt>
                <c:pt idx="55">
                  <c:v>500.15</c:v>
                </c:pt>
                <c:pt idx="56">
                  <c:v>500.12</c:v>
                </c:pt>
                <c:pt idx="57">
                  <c:v>500.02</c:v>
                </c:pt>
                <c:pt idx="58">
                  <c:v>499.97</c:v>
                </c:pt>
                <c:pt idx="59">
                  <c:v>499.89</c:v>
                </c:pt>
                <c:pt idx="60">
                  <c:v>499.81</c:v>
                </c:pt>
                <c:pt idx="61">
                  <c:v>499.72</c:v>
                </c:pt>
                <c:pt idx="62">
                  <c:v>499.72</c:v>
                </c:pt>
                <c:pt idx="63">
                  <c:v>499.64</c:v>
                </c:pt>
                <c:pt idx="64">
                  <c:v>499.53</c:v>
                </c:pt>
                <c:pt idx="65">
                  <c:v>499.44</c:v>
                </c:pt>
                <c:pt idx="66">
                  <c:v>499.35</c:v>
                </c:pt>
                <c:pt idx="67">
                  <c:v>499.26</c:v>
                </c:pt>
                <c:pt idx="68">
                  <c:v>499.26</c:v>
                </c:pt>
                <c:pt idx="69">
                  <c:v>499.16</c:v>
                </c:pt>
                <c:pt idx="70">
                  <c:v>499.04</c:v>
                </c:pt>
                <c:pt idx="71">
                  <c:v>498.95</c:v>
                </c:pt>
                <c:pt idx="72">
                  <c:v>498.83</c:v>
                </c:pt>
                <c:pt idx="73">
                  <c:v>498.69</c:v>
                </c:pt>
                <c:pt idx="74">
                  <c:v>498.58</c:v>
                </c:pt>
                <c:pt idx="75">
                  <c:v>498.58</c:v>
                </c:pt>
                <c:pt idx="76">
                  <c:v>498.44</c:v>
                </c:pt>
                <c:pt idx="77">
                  <c:v>498.32</c:v>
                </c:pt>
                <c:pt idx="78">
                  <c:v>498.2</c:v>
                </c:pt>
                <c:pt idx="79">
                  <c:v>498.06</c:v>
                </c:pt>
                <c:pt idx="80">
                  <c:v>497.92</c:v>
                </c:pt>
                <c:pt idx="81">
                  <c:v>497.92</c:v>
                </c:pt>
                <c:pt idx="82">
                  <c:v>497.74</c:v>
                </c:pt>
                <c:pt idx="83">
                  <c:v>497.6</c:v>
                </c:pt>
                <c:pt idx="84">
                  <c:v>497.45</c:v>
                </c:pt>
                <c:pt idx="85">
                  <c:v>497.31</c:v>
                </c:pt>
                <c:pt idx="86">
                  <c:v>497.14</c:v>
                </c:pt>
                <c:pt idx="87">
                  <c:v>496.95</c:v>
                </c:pt>
                <c:pt idx="88">
                  <c:v>496.95</c:v>
                </c:pt>
                <c:pt idx="89">
                  <c:v>496.8</c:v>
                </c:pt>
                <c:pt idx="90">
                  <c:v>496.62</c:v>
                </c:pt>
                <c:pt idx="91">
                  <c:v>496.46</c:v>
                </c:pt>
                <c:pt idx="92">
                  <c:v>496.27</c:v>
                </c:pt>
                <c:pt idx="93">
                  <c:v>496.09</c:v>
                </c:pt>
                <c:pt idx="94">
                  <c:v>495.89</c:v>
                </c:pt>
                <c:pt idx="95">
                  <c:v>495.89</c:v>
                </c:pt>
                <c:pt idx="96">
                  <c:v>495.71</c:v>
                </c:pt>
                <c:pt idx="97">
                  <c:v>495.55</c:v>
                </c:pt>
                <c:pt idx="98">
                  <c:v>495.36</c:v>
                </c:pt>
                <c:pt idx="99">
                  <c:v>495.17</c:v>
                </c:pt>
                <c:pt idx="100">
                  <c:v>494.96</c:v>
                </c:pt>
                <c:pt idx="101">
                  <c:v>494.96</c:v>
                </c:pt>
                <c:pt idx="102">
                  <c:v>494.73</c:v>
                </c:pt>
                <c:pt idx="103">
                  <c:v>494.54</c:v>
                </c:pt>
                <c:pt idx="104">
                  <c:v>494.32</c:v>
                </c:pt>
                <c:pt idx="105">
                  <c:v>494.12</c:v>
                </c:pt>
                <c:pt idx="106">
                  <c:v>493.88</c:v>
                </c:pt>
                <c:pt idx="107">
                  <c:v>493.68</c:v>
                </c:pt>
                <c:pt idx="108">
                  <c:v>493.68</c:v>
                </c:pt>
                <c:pt idx="109">
                  <c:v>493.47</c:v>
                </c:pt>
                <c:pt idx="110">
                  <c:v>493.23</c:v>
                </c:pt>
                <c:pt idx="111">
                  <c:v>492.97</c:v>
                </c:pt>
                <c:pt idx="112">
                  <c:v>492.77</c:v>
                </c:pt>
                <c:pt idx="113">
                  <c:v>492.54</c:v>
                </c:pt>
                <c:pt idx="114">
                  <c:v>492.54</c:v>
                </c:pt>
                <c:pt idx="115">
                  <c:v>492.29</c:v>
                </c:pt>
                <c:pt idx="116">
                  <c:v>492.07</c:v>
                </c:pt>
                <c:pt idx="117">
                  <c:v>491.83</c:v>
                </c:pt>
                <c:pt idx="118">
                  <c:v>491.59</c:v>
                </c:pt>
                <c:pt idx="119">
                  <c:v>491.36</c:v>
                </c:pt>
                <c:pt idx="120">
                  <c:v>491.07</c:v>
                </c:pt>
                <c:pt idx="121">
                  <c:v>491.07</c:v>
                </c:pt>
                <c:pt idx="122">
                  <c:v>490.85</c:v>
                </c:pt>
                <c:pt idx="123">
                  <c:v>490.59</c:v>
                </c:pt>
                <c:pt idx="124">
                  <c:v>490.33</c:v>
                </c:pt>
                <c:pt idx="125">
                  <c:v>490.06</c:v>
                </c:pt>
                <c:pt idx="126">
                  <c:v>489.81</c:v>
                </c:pt>
                <c:pt idx="127">
                  <c:v>489.81</c:v>
                </c:pt>
                <c:pt idx="128">
                  <c:v>489.55</c:v>
                </c:pt>
                <c:pt idx="129">
                  <c:v>489.3</c:v>
                </c:pt>
                <c:pt idx="130">
                  <c:v>489.01</c:v>
                </c:pt>
                <c:pt idx="131">
                  <c:v>488.76</c:v>
                </c:pt>
                <c:pt idx="132">
                  <c:v>488.49</c:v>
                </c:pt>
                <c:pt idx="133">
                  <c:v>488.2</c:v>
                </c:pt>
                <c:pt idx="134">
                  <c:v>488.2</c:v>
                </c:pt>
                <c:pt idx="135">
                  <c:v>487.91</c:v>
                </c:pt>
                <c:pt idx="136">
                  <c:v>487.64</c:v>
                </c:pt>
                <c:pt idx="137">
                  <c:v>487.37</c:v>
                </c:pt>
                <c:pt idx="138">
                  <c:v>487.07</c:v>
                </c:pt>
                <c:pt idx="139">
                  <c:v>486.77</c:v>
                </c:pt>
                <c:pt idx="140">
                  <c:v>486.51</c:v>
                </c:pt>
                <c:pt idx="141">
                  <c:v>486.51</c:v>
                </c:pt>
                <c:pt idx="142">
                  <c:v>486.22</c:v>
                </c:pt>
                <c:pt idx="143">
                  <c:v>485.93</c:v>
                </c:pt>
                <c:pt idx="144">
                  <c:v>485.64</c:v>
                </c:pt>
                <c:pt idx="145">
                  <c:v>485.31</c:v>
                </c:pt>
                <c:pt idx="146">
                  <c:v>485.02</c:v>
                </c:pt>
                <c:pt idx="147">
                  <c:v>485.02</c:v>
                </c:pt>
                <c:pt idx="148">
                  <c:v>484.76</c:v>
                </c:pt>
                <c:pt idx="149">
                  <c:v>484.46</c:v>
                </c:pt>
                <c:pt idx="150">
                  <c:v>484.11</c:v>
                </c:pt>
                <c:pt idx="151">
                  <c:v>483.82</c:v>
                </c:pt>
                <c:pt idx="152">
                  <c:v>483.54</c:v>
                </c:pt>
                <c:pt idx="153">
                  <c:v>483.22</c:v>
                </c:pt>
                <c:pt idx="154">
                  <c:v>483.22</c:v>
                </c:pt>
                <c:pt idx="155">
                  <c:v>482.9</c:v>
                </c:pt>
                <c:pt idx="156">
                  <c:v>482.61</c:v>
                </c:pt>
                <c:pt idx="157">
                  <c:v>482.25</c:v>
                </c:pt>
                <c:pt idx="158">
                  <c:v>481.96</c:v>
                </c:pt>
                <c:pt idx="159">
                  <c:v>481.63</c:v>
                </c:pt>
                <c:pt idx="160">
                  <c:v>481.63</c:v>
                </c:pt>
                <c:pt idx="161">
                  <c:v>481.33</c:v>
                </c:pt>
                <c:pt idx="162">
                  <c:v>480.97</c:v>
                </c:pt>
                <c:pt idx="163">
                  <c:v>480.65</c:v>
                </c:pt>
                <c:pt idx="164">
                  <c:v>480.34</c:v>
                </c:pt>
                <c:pt idx="165">
                  <c:v>479.98</c:v>
                </c:pt>
                <c:pt idx="166">
                  <c:v>479.68</c:v>
                </c:pt>
                <c:pt idx="167">
                  <c:v>479.68</c:v>
                </c:pt>
                <c:pt idx="168">
                  <c:v>479.34</c:v>
                </c:pt>
                <c:pt idx="169">
                  <c:v>478.97</c:v>
                </c:pt>
                <c:pt idx="170">
                  <c:v>478.68</c:v>
                </c:pt>
                <c:pt idx="171">
                  <c:v>478.31</c:v>
                </c:pt>
                <c:pt idx="172">
                  <c:v>477.99</c:v>
                </c:pt>
                <c:pt idx="173">
                  <c:v>477.99</c:v>
                </c:pt>
                <c:pt idx="174">
                  <c:v>477.63</c:v>
                </c:pt>
                <c:pt idx="175">
                  <c:v>477.31</c:v>
                </c:pt>
                <c:pt idx="176">
                  <c:v>476.99</c:v>
                </c:pt>
                <c:pt idx="177">
                  <c:v>476.63</c:v>
                </c:pt>
                <c:pt idx="178">
                  <c:v>476.28</c:v>
                </c:pt>
                <c:pt idx="179">
                  <c:v>475.9</c:v>
                </c:pt>
                <c:pt idx="180">
                  <c:v>475.9</c:v>
                </c:pt>
                <c:pt idx="181">
                  <c:v>475.56</c:v>
                </c:pt>
                <c:pt idx="182">
                  <c:v>475.22</c:v>
                </c:pt>
                <c:pt idx="183">
                  <c:v>474.89</c:v>
                </c:pt>
                <c:pt idx="184">
                  <c:v>474.53</c:v>
                </c:pt>
                <c:pt idx="185">
                  <c:v>474.17</c:v>
                </c:pt>
                <c:pt idx="186">
                  <c:v>474.17</c:v>
                </c:pt>
                <c:pt idx="187">
                  <c:v>473.83</c:v>
                </c:pt>
                <c:pt idx="188">
                  <c:v>473.44</c:v>
                </c:pt>
                <c:pt idx="189">
                  <c:v>473.11</c:v>
                </c:pt>
                <c:pt idx="190">
                  <c:v>472.72</c:v>
                </c:pt>
                <c:pt idx="191">
                  <c:v>472.39</c:v>
                </c:pt>
                <c:pt idx="192">
                  <c:v>472</c:v>
                </c:pt>
                <c:pt idx="193">
                  <c:v>472</c:v>
                </c:pt>
                <c:pt idx="194">
                  <c:v>471.65</c:v>
                </c:pt>
                <c:pt idx="195">
                  <c:v>471.31</c:v>
                </c:pt>
                <c:pt idx="196">
                  <c:v>470.94</c:v>
                </c:pt>
                <c:pt idx="197">
                  <c:v>470.56</c:v>
                </c:pt>
                <c:pt idx="198">
                  <c:v>470.19</c:v>
                </c:pt>
                <c:pt idx="199">
                  <c:v>470.19</c:v>
                </c:pt>
                <c:pt idx="200">
                  <c:v>469.83</c:v>
                </c:pt>
                <c:pt idx="201">
                  <c:v>469.46</c:v>
                </c:pt>
                <c:pt idx="202">
                  <c:v>469.08</c:v>
                </c:pt>
                <c:pt idx="203">
                  <c:v>468.69</c:v>
                </c:pt>
                <c:pt idx="204">
                  <c:v>468.36</c:v>
                </c:pt>
                <c:pt idx="205">
                  <c:v>467.96</c:v>
                </c:pt>
                <c:pt idx="206">
                  <c:v>467.96</c:v>
                </c:pt>
                <c:pt idx="207">
                  <c:v>467.59</c:v>
                </c:pt>
                <c:pt idx="208">
                  <c:v>467.21</c:v>
                </c:pt>
                <c:pt idx="209">
                  <c:v>466.84</c:v>
                </c:pt>
                <c:pt idx="210">
                  <c:v>466.46</c:v>
                </c:pt>
                <c:pt idx="211">
                  <c:v>466.09</c:v>
                </c:pt>
                <c:pt idx="212">
                  <c:v>466.09</c:v>
                </c:pt>
                <c:pt idx="213">
                  <c:v>465.66</c:v>
                </c:pt>
                <c:pt idx="214">
                  <c:v>465.28</c:v>
                </c:pt>
                <c:pt idx="215">
                  <c:v>464.92</c:v>
                </c:pt>
                <c:pt idx="216">
                  <c:v>464.52</c:v>
                </c:pt>
                <c:pt idx="217">
                  <c:v>464.14</c:v>
                </c:pt>
                <c:pt idx="218">
                  <c:v>463.76</c:v>
                </c:pt>
                <c:pt idx="219">
                  <c:v>463.76</c:v>
                </c:pt>
                <c:pt idx="220">
                  <c:v>463.38</c:v>
                </c:pt>
                <c:pt idx="221">
                  <c:v>462.97</c:v>
                </c:pt>
                <c:pt idx="222">
                  <c:v>462.61</c:v>
                </c:pt>
                <c:pt idx="223">
                  <c:v>462.22</c:v>
                </c:pt>
                <c:pt idx="224">
                  <c:v>461.79</c:v>
                </c:pt>
                <c:pt idx="225">
                  <c:v>461.79</c:v>
                </c:pt>
                <c:pt idx="226">
                  <c:v>461.41</c:v>
                </c:pt>
                <c:pt idx="227">
                  <c:v>461.02</c:v>
                </c:pt>
                <c:pt idx="228">
                  <c:v>460.62</c:v>
                </c:pt>
                <c:pt idx="229">
                  <c:v>460.22</c:v>
                </c:pt>
                <c:pt idx="230">
                  <c:v>459.82</c:v>
                </c:pt>
                <c:pt idx="231">
                  <c:v>459.39</c:v>
                </c:pt>
                <c:pt idx="232">
                  <c:v>459.39</c:v>
                </c:pt>
                <c:pt idx="233">
                  <c:v>459.02</c:v>
                </c:pt>
                <c:pt idx="234">
                  <c:v>458.6</c:v>
                </c:pt>
                <c:pt idx="235">
                  <c:v>458.17</c:v>
                </c:pt>
                <c:pt idx="236">
                  <c:v>457.82</c:v>
                </c:pt>
                <c:pt idx="237">
                  <c:v>457.38</c:v>
                </c:pt>
                <c:pt idx="238">
                  <c:v>457.38</c:v>
                </c:pt>
                <c:pt idx="239">
                  <c:v>456.96</c:v>
                </c:pt>
                <c:pt idx="240">
                  <c:v>456.54</c:v>
                </c:pt>
                <c:pt idx="241">
                  <c:v>456.15</c:v>
                </c:pt>
                <c:pt idx="242">
                  <c:v>455.74</c:v>
                </c:pt>
                <c:pt idx="243">
                  <c:v>455.36</c:v>
                </c:pt>
                <c:pt idx="244">
                  <c:v>454.97</c:v>
                </c:pt>
                <c:pt idx="245">
                  <c:v>454.97</c:v>
                </c:pt>
                <c:pt idx="246">
                  <c:v>454.52</c:v>
                </c:pt>
                <c:pt idx="247">
                  <c:v>454.12</c:v>
                </c:pt>
                <c:pt idx="248">
                  <c:v>453.71</c:v>
                </c:pt>
                <c:pt idx="249">
                  <c:v>453.28</c:v>
                </c:pt>
                <c:pt idx="250">
                  <c:v>452.87</c:v>
                </c:pt>
                <c:pt idx="251">
                  <c:v>452.49</c:v>
                </c:pt>
                <c:pt idx="252">
                  <c:v>452.49</c:v>
                </c:pt>
                <c:pt idx="253">
                  <c:v>452.08</c:v>
                </c:pt>
                <c:pt idx="254">
                  <c:v>451.65</c:v>
                </c:pt>
                <c:pt idx="255">
                  <c:v>451.23</c:v>
                </c:pt>
                <c:pt idx="256">
                  <c:v>450.79</c:v>
                </c:pt>
                <c:pt idx="257">
                  <c:v>450.38</c:v>
                </c:pt>
                <c:pt idx="258">
                  <c:v>450.38</c:v>
                </c:pt>
                <c:pt idx="259">
                  <c:v>449.99</c:v>
                </c:pt>
                <c:pt idx="260">
                  <c:v>449.55</c:v>
                </c:pt>
                <c:pt idx="261">
                  <c:v>449.11</c:v>
                </c:pt>
                <c:pt idx="262">
                  <c:v>448.72</c:v>
                </c:pt>
                <c:pt idx="263">
                  <c:v>448.29</c:v>
                </c:pt>
                <c:pt idx="264">
                  <c:v>447.88</c:v>
                </c:pt>
                <c:pt idx="265">
                  <c:v>447.88</c:v>
                </c:pt>
                <c:pt idx="266">
                  <c:v>447.46</c:v>
                </c:pt>
                <c:pt idx="267">
                  <c:v>447.04</c:v>
                </c:pt>
                <c:pt idx="268">
                  <c:v>446.6</c:v>
                </c:pt>
                <c:pt idx="269">
                  <c:v>446.17</c:v>
                </c:pt>
                <c:pt idx="270">
                  <c:v>445.75</c:v>
                </c:pt>
                <c:pt idx="271">
                  <c:v>445.75</c:v>
                </c:pt>
                <c:pt idx="272">
                  <c:v>445.35</c:v>
                </c:pt>
                <c:pt idx="273">
                  <c:v>444.89</c:v>
                </c:pt>
                <c:pt idx="274">
                  <c:v>444.49</c:v>
                </c:pt>
                <c:pt idx="275">
                  <c:v>444.08</c:v>
                </c:pt>
                <c:pt idx="276">
                  <c:v>443.63</c:v>
                </c:pt>
                <c:pt idx="277">
                  <c:v>443.21</c:v>
                </c:pt>
                <c:pt idx="278">
                  <c:v>443.21</c:v>
                </c:pt>
                <c:pt idx="279">
                  <c:v>442.78</c:v>
                </c:pt>
                <c:pt idx="280">
                  <c:v>442.34</c:v>
                </c:pt>
                <c:pt idx="281">
                  <c:v>441.91</c:v>
                </c:pt>
                <c:pt idx="282">
                  <c:v>441.51</c:v>
                </c:pt>
                <c:pt idx="283">
                  <c:v>441.06</c:v>
                </c:pt>
                <c:pt idx="284">
                  <c:v>441.06</c:v>
                </c:pt>
                <c:pt idx="285">
                  <c:v>440.59</c:v>
                </c:pt>
                <c:pt idx="286">
                  <c:v>440.2</c:v>
                </c:pt>
                <c:pt idx="287">
                  <c:v>439.77</c:v>
                </c:pt>
                <c:pt idx="288">
                  <c:v>439.34</c:v>
                </c:pt>
                <c:pt idx="289">
                  <c:v>438.9</c:v>
                </c:pt>
                <c:pt idx="290">
                  <c:v>438.45</c:v>
                </c:pt>
                <c:pt idx="291">
                  <c:v>438.45</c:v>
                </c:pt>
                <c:pt idx="292">
                  <c:v>438.03</c:v>
                </c:pt>
                <c:pt idx="293">
                  <c:v>437.57</c:v>
                </c:pt>
                <c:pt idx="294">
                  <c:v>437.14</c:v>
                </c:pt>
                <c:pt idx="295">
                  <c:v>436.73</c:v>
                </c:pt>
                <c:pt idx="296">
                  <c:v>436.26</c:v>
                </c:pt>
                <c:pt idx="297">
                  <c:v>436.26</c:v>
                </c:pt>
                <c:pt idx="298">
                  <c:v>435.85</c:v>
                </c:pt>
                <c:pt idx="299">
                  <c:v>435.4</c:v>
                </c:pt>
                <c:pt idx="300">
                  <c:v>434.96</c:v>
                </c:pt>
                <c:pt idx="301">
                  <c:v>434.53</c:v>
                </c:pt>
                <c:pt idx="302">
                  <c:v>434.09</c:v>
                </c:pt>
                <c:pt idx="303">
                  <c:v>433.66</c:v>
                </c:pt>
                <c:pt idx="304">
                  <c:v>433.66</c:v>
                </c:pt>
                <c:pt idx="305">
                  <c:v>433.21</c:v>
                </c:pt>
                <c:pt idx="306">
                  <c:v>432.78</c:v>
                </c:pt>
                <c:pt idx="307">
                  <c:v>432.31</c:v>
                </c:pt>
                <c:pt idx="308">
                  <c:v>431.86</c:v>
                </c:pt>
                <c:pt idx="309">
                  <c:v>431.46</c:v>
                </c:pt>
                <c:pt idx="310">
                  <c:v>431.46</c:v>
                </c:pt>
                <c:pt idx="311">
                  <c:v>430.99</c:v>
                </c:pt>
                <c:pt idx="312">
                  <c:v>430.56</c:v>
                </c:pt>
                <c:pt idx="313">
                  <c:v>430.11</c:v>
                </c:pt>
                <c:pt idx="314">
                  <c:v>429.69</c:v>
                </c:pt>
                <c:pt idx="315">
                  <c:v>429.22</c:v>
                </c:pt>
                <c:pt idx="316">
                  <c:v>429.22</c:v>
                </c:pt>
                <c:pt idx="317">
                  <c:v>428.8</c:v>
                </c:pt>
                <c:pt idx="318">
                  <c:v>428.34</c:v>
                </c:pt>
                <c:pt idx="319">
                  <c:v>427.93</c:v>
                </c:pt>
                <c:pt idx="320">
                  <c:v>427.48</c:v>
                </c:pt>
                <c:pt idx="321">
                  <c:v>427.03</c:v>
                </c:pt>
                <c:pt idx="322">
                  <c:v>426.57</c:v>
                </c:pt>
                <c:pt idx="323">
                  <c:v>426.57</c:v>
                </c:pt>
                <c:pt idx="324">
                  <c:v>426.11</c:v>
                </c:pt>
                <c:pt idx="325">
                  <c:v>425.7</c:v>
                </c:pt>
                <c:pt idx="326">
                  <c:v>425.25</c:v>
                </c:pt>
                <c:pt idx="327">
                  <c:v>424.79</c:v>
                </c:pt>
                <c:pt idx="328">
                  <c:v>424.36</c:v>
                </c:pt>
                <c:pt idx="329">
                  <c:v>424.36</c:v>
                </c:pt>
                <c:pt idx="330">
                  <c:v>423.93</c:v>
                </c:pt>
                <c:pt idx="331">
                  <c:v>423.48</c:v>
                </c:pt>
                <c:pt idx="332">
                  <c:v>423.05</c:v>
                </c:pt>
                <c:pt idx="333">
                  <c:v>422.6</c:v>
                </c:pt>
                <c:pt idx="334">
                  <c:v>422.15</c:v>
                </c:pt>
                <c:pt idx="335">
                  <c:v>421.73</c:v>
                </c:pt>
                <c:pt idx="336">
                  <c:v>421.73</c:v>
                </c:pt>
                <c:pt idx="337">
                  <c:v>421.27</c:v>
                </c:pt>
                <c:pt idx="338">
                  <c:v>420.85</c:v>
                </c:pt>
                <c:pt idx="339">
                  <c:v>420.4</c:v>
                </c:pt>
                <c:pt idx="340">
                  <c:v>419.96</c:v>
                </c:pt>
                <c:pt idx="341">
                  <c:v>419.49</c:v>
                </c:pt>
                <c:pt idx="342">
                  <c:v>419.49</c:v>
                </c:pt>
                <c:pt idx="343">
                  <c:v>419.07</c:v>
                </c:pt>
                <c:pt idx="344">
                  <c:v>418.65</c:v>
                </c:pt>
                <c:pt idx="345">
                  <c:v>418.22</c:v>
                </c:pt>
                <c:pt idx="346">
                  <c:v>417.78</c:v>
                </c:pt>
                <c:pt idx="347">
                  <c:v>417.35</c:v>
                </c:pt>
                <c:pt idx="348">
                  <c:v>416.93</c:v>
                </c:pt>
                <c:pt idx="349">
                  <c:v>416.93</c:v>
                </c:pt>
                <c:pt idx="350">
                  <c:v>416.46</c:v>
                </c:pt>
                <c:pt idx="351">
                  <c:v>416.04</c:v>
                </c:pt>
                <c:pt idx="352">
                  <c:v>415.6</c:v>
                </c:pt>
                <c:pt idx="353">
                  <c:v>415.16</c:v>
                </c:pt>
                <c:pt idx="354">
                  <c:v>414.75</c:v>
                </c:pt>
                <c:pt idx="355">
                  <c:v>414.75</c:v>
                </c:pt>
                <c:pt idx="356">
                  <c:v>414.33</c:v>
                </c:pt>
                <c:pt idx="357">
                  <c:v>413.89</c:v>
                </c:pt>
                <c:pt idx="358">
                  <c:v>413.43</c:v>
                </c:pt>
                <c:pt idx="359">
                  <c:v>413.03</c:v>
                </c:pt>
                <c:pt idx="360">
                  <c:v>412.6</c:v>
                </c:pt>
                <c:pt idx="361">
                  <c:v>412.18</c:v>
                </c:pt>
                <c:pt idx="362">
                  <c:v>412.18</c:v>
                </c:pt>
                <c:pt idx="363">
                  <c:v>411.72</c:v>
                </c:pt>
                <c:pt idx="364">
                  <c:v>411.3</c:v>
                </c:pt>
                <c:pt idx="365">
                  <c:v>410.88</c:v>
                </c:pt>
                <c:pt idx="366">
                  <c:v>410.43</c:v>
                </c:pt>
                <c:pt idx="367">
                  <c:v>410.04</c:v>
                </c:pt>
                <c:pt idx="368">
                  <c:v>410.04</c:v>
                </c:pt>
                <c:pt idx="369">
                  <c:v>409.61</c:v>
                </c:pt>
                <c:pt idx="370">
                  <c:v>409.16</c:v>
                </c:pt>
                <c:pt idx="371">
                  <c:v>408.73</c:v>
                </c:pt>
                <c:pt idx="372">
                  <c:v>408.33</c:v>
                </c:pt>
                <c:pt idx="373">
                  <c:v>407.92</c:v>
                </c:pt>
                <c:pt idx="374">
                  <c:v>407.49</c:v>
                </c:pt>
                <c:pt idx="375">
                  <c:v>407.49</c:v>
                </c:pt>
                <c:pt idx="376">
                  <c:v>407.05</c:v>
                </c:pt>
                <c:pt idx="377">
                  <c:v>406.63</c:v>
                </c:pt>
                <c:pt idx="378">
                  <c:v>406.19</c:v>
                </c:pt>
                <c:pt idx="379">
                  <c:v>405.8</c:v>
                </c:pt>
                <c:pt idx="380">
                  <c:v>405.36</c:v>
                </c:pt>
                <c:pt idx="381">
                  <c:v>405.36</c:v>
                </c:pt>
                <c:pt idx="382">
                  <c:v>404.95</c:v>
                </c:pt>
                <c:pt idx="383">
                  <c:v>404.5</c:v>
                </c:pt>
                <c:pt idx="384">
                  <c:v>404.11</c:v>
                </c:pt>
                <c:pt idx="385">
                  <c:v>403.68</c:v>
                </c:pt>
                <c:pt idx="386">
                  <c:v>403.27</c:v>
                </c:pt>
                <c:pt idx="387">
                  <c:v>402.86</c:v>
                </c:pt>
                <c:pt idx="388">
                  <c:v>402.86</c:v>
                </c:pt>
                <c:pt idx="389">
                  <c:v>402.4</c:v>
                </c:pt>
                <c:pt idx="390">
                  <c:v>402.01</c:v>
                </c:pt>
                <c:pt idx="391">
                  <c:v>401.59</c:v>
                </c:pt>
                <c:pt idx="392">
                  <c:v>401.17</c:v>
                </c:pt>
                <c:pt idx="393">
                  <c:v>400.77</c:v>
                </c:pt>
                <c:pt idx="394">
                  <c:v>400.77</c:v>
                </c:pt>
                <c:pt idx="395">
                  <c:v>400.35</c:v>
                </c:pt>
                <c:pt idx="396">
                  <c:v>399.95</c:v>
                </c:pt>
                <c:pt idx="397">
                  <c:v>399.52</c:v>
                </c:pt>
                <c:pt idx="398">
                  <c:v>399.1</c:v>
                </c:pt>
                <c:pt idx="399">
                  <c:v>398.71</c:v>
                </c:pt>
                <c:pt idx="400">
                  <c:v>398.3</c:v>
                </c:pt>
                <c:pt idx="401">
                  <c:v>398.3</c:v>
                </c:pt>
                <c:pt idx="402">
                  <c:v>397.88</c:v>
                </c:pt>
                <c:pt idx="403">
                  <c:v>397.48</c:v>
                </c:pt>
                <c:pt idx="404">
                  <c:v>397.05</c:v>
                </c:pt>
                <c:pt idx="405">
                  <c:v>396.62</c:v>
                </c:pt>
                <c:pt idx="406">
                  <c:v>396.2</c:v>
                </c:pt>
                <c:pt idx="407">
                  <c:v>396.2</c:v>
                </c:pt>
                <c:pt idx="408">
                  <c:v>395.8</c:v>
                </c:pt>
                <c:pt idx="409">
                  <c:v>395.39</c:v>
                </c:pt>
                <c:pt idx="410">
                  <c:v>394.98</c:v>
                </c:pt>
                <c:pt idx="411">
                  <c:v>394.57</c:v>
                </c:pt>
                <c:pt idx="412">
                  <c:v>394.17</c:v>
                </c:pt>
                <c:pt idx="413">
                  <c:v>393.76</c:v>
                </c:pt>
                <c:pt idx="414">
                  <c:v>393.76</c:v>
                </c:pt>
                <c:pt idx="415">
                  <c:v>393.32</c:v>
                </c:pt>
                <c:pt idx="416">
                  <c:v>392.93</c:v>
                </c:pt>
                <c:pt idx="417">
                  <c:v>392.48</c:v>
                </c:pt>
                <c:pt idx="418">
                  <c:v>392.08</c:v>
                </c:pt>
                <c:pt idx="419">
                  <c:v>391.7</c:v>
                </c:pt>
                <c:pt idx="420">
                  <c:v>391.7</c:v>
                </c:pt>
                <c:pt idx="421">
                  <c:v>391.3</c:v>
                </c:pt>
                <c:pt idx="422">
                  <c:v>390.89</c:v>
                </c:pt>
                <c:pt idx="423">
                  <c:v>390.45</c:v>
                </c:pt>
                <c:pt idx="424">
                  <c:v>390.08</c:v>
                </c:pt>
                <c:pt idx="425">
                  <c:v>389.67</c:v>
                </c:pt>
                <c:pt idx="426">
                  <c:v>389.26</c:v>
                </c:pt>
                <c:pt idx="427">
                  <c:v>389.26</c:v>
                </c:pt>
                <c:pt idx="428">
                  <c:v>388.87</c:v>
                </c:pt>
                <c:pt idx="429">
                  <c:v>388.45</c:v>
                </c:pt>
                <c:pt idx="430">
                  <c:v>388.05</c:v>
                </c:pt>
                <c:pt idx="431">
                  <c:v>387.64</c:v>
                </c:pt>
                <c:pt idx="432">
                  <c:v>387.2</c:v>
                </c:pt>
                <c:pt idx="433">
                  <c:v>387.2</c:v>
                </c:pt>
                <c:pt idx="434">
                  <c:v>386.81</c:v>
                </c:pt>
                <c:pt idx="435">
                  <c:v>386.39</c:v>
                </c:pt>
                <c:pt idx="436">
                  <c:v>386.02</c:v>
                </c:pt>
                <c:pt idx="437">
                  <c:v>385.64</c:v>
                </c:pt>
                <c:pt idx="438">
                  <c:v>385.2</c:v>
                </c:pt>
                <c:pt idx="439">
                  <c:v>385.2</c:v>
                </c:pt>
                <c:pt idx="440">
                  <c:v>384.81</c:v>
                </c:pt>
                <c:pt idx="441">
                  <c:v>384.43</c:v>
                </c:pt>
                <c:pt idx="442">
                  <c:v>384</c:v>
                </c:pt>
                <c:pt idx="443">
                  <c:v>383.58</c:v>
                </c:pt>
                <c:pt idx="444">
                  <c:v>383.19</c:v>
                </c:pt>
                <c:pt idx="445">
                  <c:v>382.81</c:v>
                </c:pt>
                <c:pt idx="446">
                  <c:v>382.81</c:v>
                </c:pt>
                <c:pt idx="447">
                  <c:v>382.4</c:v>
                </c:pt>
                <c:pt idx="448">
                  <c:v>382.02</c:v>
                </c:pt>
                <c:pt idx="449">
                  <c:v>381.6</c:v>
                </c:pt>
                <c:pt idx="450">
                  <c:v>381.19</c:v>
                </c:pt>
                <c:pt idx="451">
                  <c:v>380.77</c:v>
                </c:pt>
                <c:pt idx="452">
                  <c:v>380.77</c:v>
                </c:pt>
                <c:pt idx="453">
                  <c:v>380.39</c:v>
                </c:pt>
                <c:pt idx="454">
                  <c:v>380</c:v>
                </c:pt>
                <c:pt idx="455">
                  <c:v>379.6</c:v>
                </c:pt>
                <c:pt idx="456">
                  <c:v>379.18</c:v>
                </c:pt>
                <c:pt idx="457">
                  <c:v>378.82</c:v>
                </c:pt>
                <c:pt idx="458">
                  <c:v>378.39</c:v>
                </c:pt>
                <c:pt idx="459">
                  <c:v>378.39</c:v>
                </c:pt>
                <c:pt idx="460">
                  <c:v>378</c:v>
                </c:pt>
                <c:pt idx="461">
                  <c:v>377.61</c:v>
                </c:pt>
                <c:pt idx="462">
                  <c:v>377.21</c:v>
                </c:pt>
                <c:pt idx="463">
                  <c:v>376.8</c:v>
                </c:pt>
                <c:pt idx="464">
                  <c:v>376.4</c:v>
                </c:pt>
                <c:pt idx="465">
                  <c:v>376.4</c:v>
                </c:pt>
                <c:pt idx="466">
                  <c:v>376.03</c:v>
                </c:pt>
                <c:pt idx="467">
                  <c:v>375.62</c:v>
                </c:pt>
                <c:pt idx="468">
                  <c:v>375.22</c:v>
                </c:pt>
                <c:pt idx="469">
                  <c:v>374.82</c:v>
                </c:pt>
                <c:pt idx="470">
                  <c:v>374.43</c:v>
                </c:pt>
                <c:pt idx="471">
                  <c:v>374.04</c:v>
                </c:pt>
                <c:pt idx="472">
                  <c:v>374.04</c:v>
                </c:pt>
                <c:pt idx="473">
                  <c:v>373.66</c:v>
                </c:pt>
                <c:pt idx="474">
                  <c:v>373.24</c:v>
                </c:pt>
                <c:pt idx="475">
                  <c:v>372.81</c:v>
                </c:pt>
                <c:pt idx="476">
                  <c:v>372.46</c:v>
                </c:pt>
                <c:pt idx="477">
                  <c:v>372.08</c:v>
                </c:pt>
                <c:pt idx="478">
                  <c:v>372.08</c:v>
                </c:pt>
                <c:pt idx="479">
                  <c:v>371.67</c:v>
                </c:pt>
                <c:pt idx="480">
                  <c:v>371.27</c:v>
                </c:pt>
                <c:pt idx="481">
                  <c:v>370.87</c:v>
                </c:pt>
                <c:pt idx="482">
                  <c:v>370.47</c:v>
                </c:pt>
                <c:pt idx="483">
                  <c:v>370.09</c:v>
                </c:pt>
                <c:pt idx="484">
                  <c:v>369.71</c:v>
                </c:pt>
                <c:pt idx="485">
                  <c:v>369.71</c:v>
                </c:pt>
                <c:pt idx="486">
                  <c:v>369.31</c:v>
                </c:pt>
                <c:pt idx="487">
                  <c:v>368.91</c:v>
                </c:pt>
                <c:pt idx="488">
                  <c:v>368.51</c:v>
                </c:pt>
                <c:pt idx="489">
                  <c:v>368.12</c:v>
                </c:pt>
                <c:pt idx="490">
                  <c:v>367.74</c:v>
                </c:pt>
                <c:pt idx="491">
                  <c:v>367.74</c:v>
                </c:pt>
                <c:pt idx="492">
                  <c:v>367.34</c:v>
                </c:pt>
                <c:pt idx="493">
                  <c:v>366.92</c:v>
                </c:pt>
                <c:pt idx="494">
                  <c:v>366.55</c:v>
                </c:pt>
                <c:pt idx="495">
                  <c:v>366.18</c:v>
                </c:pt>
                <c:pt idx="496">
                  <c:v>365.78</c:v>
                </c:pt>
                <c:pt idx="497">
                  <c:v>365.4</c:v>
                </c:pt>
                <c:pt idx="498">
                  <c:v>365.4</c:v>
                </c:pt>
                <c:pt idx="499">
                  <c:v>365</c:v>
                </c:pt>
                <c:pt idx="500">
                  <c:v>364.59</c:v>
                </c:pt>
                <c:pt idx="501">
                  <c:v>364.2</c:v>
                </c:pt>
                <c:pt idx="502">
                  <c:v>363.82</c:v>
                </c:pt>
                <c:pt idx="503">
                  <c:v>363.45</c:v>
                </c:pt>
                <c:pt idx="504">
                  <c:v>363.45</c:v>
                </c:pt>
                <c:pt idx="505">
                  <c:v>363.04</c:v>
                </c:pt>
                <c:pt idx="506">
                  <c:v>362.66</c:v>
                </c:pt>
                <c:pt idx="507">
                  <c:v>362.28</c:v>
                </c:pt>
                <c:pt idx="508">
                  <c:v>361.9</c:v>
                </c:pt>
                <c:pt idx="509">
                  <c:v>361.48</c:v>
                </c:pt>
                <c:pt idx="510">
                  <c:v>361.48</c:v>
                </c:pt>
                <c:pt idx="511">
                  <c:v>361.1</c:v>
                </c:pt>
                <c:pt idx="512">
                  <c:v>360.73</c:v>
                </c:pt>
                <c:pt idx="513">
                  <c:v>360.35</c:v>
                </c:pt>
                <c:pt idx="514">
                  <c:v>359.97</c:v>
                </c:pt>
                <c:pt idx="515">
                  <c:v>359.58</c:v>
                </c:pt>
                <c:pt idx="516">
                  <c:v>359.19</c:v>
                </c:pt>
                <c:pt idx="517">
                  <c:v>359.19</c:v>
                </c:pt>
                <c:pt idx="518">
                  <c:v>358.82</c:v>
                </c:pt>
                <c:pt idx="519">
                  <c:v>358.42</c:v>
                </c:pt>
                <c:pt idx="520">
                  <c:v>358.05</c:v>
                </c:pt>
                <c:pt idx="521">
                  <c:v>357.63</c:v>
                </c:pt>
                <c:pt idx="522">
                  <c:v>357.26</c:v>
                </c:pt>
                <c:pt idx="523">
                  <c:v>357.26</c:v>
                </c:pt>
                <c:pt idx="524">
                  <c:v>356.91</c:v>
                </c:pt>
                <c:pt idx="525">
                  <c:v>356.52</c:v>
                </c:pt>
                <c:pt idx="526">
                  <c:v>356.11</c:v>
                </c:pt>
                <c:pt idx="527">
                  <c:v>355.74</c:v>
                </c:pt>
                <c:pt idx="528">
                  <c:v>355.34</c:v>
                </c:pt>
                <c:pt idx="529">
                  <c:v>355</c:v>
                </c:pt>
                <c:pt idx="530">
                  <c:v>355</c:v>
                </c:pt>
                <c:pt idx="531">
                  <c:v>354.58</c:v>
                </c:pt>
                <c:pt idx="532">
                  <c:v>354.2</c:v>
                </c:pt>
                <c:pt idx="533">
                  <c:v>353.81</c:v>
                </c:pt>
                <c:pt idx="534">
                  <c:v>353.44</c:v>
                </c:pt>
                <c:pt idx="535">
                  <c:v>353.1</c:v>
                </c:pt>
                <c:pt idx="536">
                  <c:v>353.1</c:v>
                </c:pt>
                <c:pt idx="537">
                  <c:v>352.71</c:v>
                </c:pt>
                <c:pt idx="538">
                  <c:v>352.3</c:v>
                </c:pt>
                <c:pt idx="539">
                  <c:v>351.95</c:v>
                </c:pt>
                <c:pt idx="540">
                  <c:v>351.58</c:v>
                </c:pt>
                <c:pt idx="541">
                  <c:v>351.17</c:v>
                </c:pt>
                <c:pt idx="542">
                  <c:v>350.82</c:v>
                </c:pt>
                <c:pt idx="543">
                  <c:v>350.82</c:v>
                </c:pt>
                <c:pt idx="544">
                  <c:v>350.41</c:v>
                </c:pt>
                <c:pt idx="545">
                  <c:v>350.05</c:v>
                </c:pt>
                <c:pt idx="546">
                  <c:v>349.69</c:v>
                </c:pt>
                <c:pt idx="547">
                  <c:v>349.29</c:v>
                </c:pt>
                <c:pt idx="548">
                  <c:v>348.94</c:v>
                </c:pt>
                <c:pt idx="549">
                  <c:v>348.94</c:v>
                </c:pt>
                <c:pt idx="550">
                  <c:v>348.56</c:v>
                </c:pt>
                <c:pt idx="551">
                  <c:v>348.17</c:v>
                </c:pt>
                <c:pt idx="552">
                  <c:v>347.81</c:v>
                </c:pt>
                <c:pt idx="553">
                  <c:v>347.43</c:v>
                </c:pt>
                <c:pt idx="554">
                  <c:v>347.07</c:v>
                </c:pt>
                <c:pt idx="555">
                  <c:v>346.69</c:v>
                </c:pt>
                <c:pt idx="556">
                  <c:v>346.69</c:v>
                </c:pt>
                <c:pt idx="557">
                  <c:v>346.29</c:v>
                </c:pt>
                <c:pt idx="558">
                  <c:v>345.94</c:v>
                </c:pt>
                <c:pt idx="559">
                  <c:v>345.57</c:v>
                </c:pt>
                <c:pt idx="560">
                  <c:v>345.18</c:v>
                </c:pt>
                <c:pt idx="561">
                  <c:v>344.79</c:v>
                </c:pt>
                <c:pt idx="562">
                  <c:v>344.79</c:v>
                </c:pt>
                <c:pt idx="563">
                  <c:v>344.43</c:v>
                </c:pt>
                <c:pt idx="564">
                  <c:v>344.05</c:v>
                </c:pt>
                <c:pt idx="565">
                  <c:v>343.7</c:v>
                </c:pt>
                <c:pt idx="566">
                  <c:v>343.33</c:v>
                </c:pt>
                <c:pt idx="567">
                  <c:v>342.96</c:v>
                </c:pt>
                <c:pt idx="568">
                  <c:v>342.96</c:v>
                </c:pt>
                <c:pt idx="569">
                  <c:v>342.62</c:v>
                </c:pt>
                <c:pt idx="570">
                  <c:v>342.25</c:v>
                </c:pt>
                <c:pt idx="571">
                  <c:v>341.85</c:v>
                </c:pt>
                <c:pt idx="572">
                  <c:v>341.48</c:v>
                </c:pt>
                <c:pt idx="573">
                  <c:v>341.09</c:v>
                </c:pt>
                <c:pt idx="574">
                  <c:v>340.75</c:v>
                </c:pt>
                <c:pt idx="575">
                  <c:v>340.75</c:v>
                </c:pt>
                <c:pt idx="576">
                  <c:v>340.42</c:v>
                </c:pt>
                <c:pt idx="577">
                  <c:v>340.04</c:v>
                </c:pt>
                <c:pt idx="578">
                  <c:v>339.67</c:v>
                </c:pt>
                <c:pt idx="579">
                  <c:v>339.27</c:v>
                </c:pt>
                <c:pt idx="580">
                  <c:v>338.94</c:v>
                </c:pt>
                <c:pt idx="581">
                  <c:v>338.94</c:v>
                </c:pt>
                <c:pt idx="582">
                  <c:v>338.56</c:v>
                </c:pt>
                <c:pt idx="583">
                  <c:v>338.22</c:v>
                </c:pt>
                <c:pt idx="584">
                  <c:v>337.82</c:v>
                </c:pt>
                <c:pt idx="585">
                  <c:v>337.45</c:v>
                </c:pt>
                <c:pt idx="586">
                  <c:v>337.11</c:v>
                </c:pt>
                <c:pt idx="587">
                  <c:v>336.71</c:v>
                </c:pt>
                <c:pt idx="588">
                  <c:v>336.71</c:v>
                </c:pt>
                <c:pt idx="589">
                  <c:v>336.39</c:v>
                </c:pt>
                <c:pt idx="590">
                  <c:v>336.03</c:v>
                </c:pt>
                <c:pt idx="591">
                  <c:v>335.62</c:v>
                </c:pt>
                <c:pt idx="592">
                  <c:v>335.29</c:v>
                </c:pt>
                <c:pt idx="593">
                  <c:v>334.95</c:v>
                </c:pt>
                <c:pt idx="594">
                  <c:v>334.95</c:v>
                </c:pt>
                <c:pt idx="595">
                  <c:v>334.55</c:v>
                </c:pt>
                <c:pt idx="596">
                  <c:v>334.21</c:v>
                </c:pt>
                <c:pt idx="597">
                  <c:v>333.86</c:v>
                </c:pt>
                <c:pt idx="598">
                  <c:v>333.5</c:v>
                </c:pt>
                <c:pt idx="599">
                  <c:v>333.13</c:v>
                </c:pt>
                <c:pt idx="600">
                  <c:v>332.75</c:v>
                </c:pt>
                <c:pt idx="601">
                  <c:v>332.75</c:v>
                </c:pt>
                <c:pt idx="602">
                  <c:v>332.42</c:v>
                </c:pt>
                <c:pt idx="603">
                  <c:v>332.09</c:v>
                </c:pt>
                <c:pt idx="604">
                  <c:v>331.71</c:v>
                </c:pt>
                <c:pt idx="605">
                  <c:v>331.33</c:v>
                </c:pt>
                <c:pt idx="606">
                  <c:v>331.01</c:v>
                </c:pt>
                <c:pt idx="607">
                  <c:v>331.01</c:v>
                </c:pt>
                <c:pt idx="608">
                  <c:v>330.66</c:v>
                </c:pt>
                <c:pt idx="609">
                  <c:v>330.3</c:v>
                </c:pt>
                <c:pt idx="610">
                  <c:v>329.93</c:v>
                </c:pt>
                <c:pt idx="611">
                  <c:v>329.55</c:v>
                </c:pt>
                <c:pt idx="612">
                  <c:v>329.2</c:v>
                </c:pt>
                <c:pt idx="613">
                  <c:v>329.2</c:v>
                </c:pt>
                <c:pt idx="614">
                  <c:v>328.89</c:v>
                </c:pt>
                <c:pt idx="615">
                  <c:v>328.52</c:v>
                </c:pt>
                <c:pt idx="616">
                  <c:v>328.14</c:v>
                </c:pt>
                <c:pt idx="617">
                  <c:v>327.82</c:v>
                </c:pt>
                <c:pt idx="618">
                  <c:v>327.48</c:v>
                </c:pt>
                <c:pt idx="619">
                  <c:v>327.14</c:v>
                </c:pt>
                <c:pt idx="620">
                  <c:v>327.14</c:v>
                </c:pt>
                <c:pt idx="621">
                  <c:v>326.77</c:v>
                </c:pt>
                <c:pt idx="622">
                  <c:v>326.39</c:v>
                </c:pt>
                <c:pt idx="623">
                  <c:v>326.07</c:v>
                </c:pt>
                <c:pt idx="624">
                  <c:v>325.72000000000003</c:v>
                </c:pt>
                <c:pt idx="625">
                  <c:v>325.37</c:v>
                </c:pt>
                <c:pt idx="626">
                  <c:v>325.37</c:v>
                </c:pt>
                <c:pt idx="627">
                  <c:v>325.02999999999997</c:v>
                </c:pt>
                <c:pt idx="628">
                  <c:v>324.64999999999998</c:v>
                </c:pt>
                <c:pt idx="629">
                  <c:v>324.32</c:v>
                </c:pt>
                <c:pt idx="630">
                  <c:v>323.95999999999998</c:v>
                </c:pt>
                <c:pt idx="631">
                  <c:v>323.62</c:v>
                </c:pt>
                <c:pt idx="632">
                  <c:v>323.26</c:v>
                </c:pt>
                <c:pt idx="633">
                  <c:v>323.26</c:v>
                </c:pt>
                <c:pt idx="634">
                  <c:v>322.89</c:v>
                </c:pt>
                <c:pt idx="635">
                  <c:v>322.58</c:v>
                </c:pt>
                <c:pt idx="636">
                  <c:v>322.23</c:v>
                </c:pt>
                <c:pt idx="637">
                  <c:v>321.88</c:v>
                </c:pt>
                <c:pt idx="638">
                  <c:v>321.52</c:v>
                </c:pt>
                <c:pt idx="639">
                  <c:v>321.52</c:v>
                </c:pt>
                <c:pt idx="640">
                  <c:v>321.14999999999998</c:v>
                </c:pt>
                <c:pt idx="641">
                  <c:v>320.81</c:v>
                </c:pt>
                <c:pt idx="642">
                  <c:v>320.49</c:v>
                </c:pt>
                <c:pt idx="643">
                  <c:v>320.16000000000003</c:v>
                </c:pt>
                <c:pt idx="644">
                  <c:v>319.79000000000002</c:v>
                </c:pt>
                <c:pt idx="645">
                  <c:v>319.45</c:v>
                </c:pt>
                <c:pt idx="646">
                  <c:v>319.45</c:v>
                </c:pt>
                <c:pt idx="647">
                  <c:v>319.08999999999997</c:v>
                </c:pt>
                <c:pt idx="648">
                  <c:v>318.75</c:v>
                </c:pt>
                <c:pt idx="649">
                  <c:v>318.41000000000003</c:v>
                </c:pt>
                <c:pt idx="650">
                  <c:v>318.06</c:v>
                </c:pt>
                <c:pt idx="651">
                  <c:v>317.73</c:v>
                </c:pt>
                <c:pt idx="652">
                  <c:v>317.73</c:v>
                </c:pt>
                <c:pt idx="653">
                  <c:v>317.39999999999998</c:v>
                </c:pt>
                <c:pt idx="654">
                  <c:v>317.08</c:v>
                </c:pt>
                <c:pt idx="655">
                  <c:v>316.68</c:v>
                </c:pt>
                <c:pt idx="656">
                  <c:v>316.33</c:v>
                </c:pt>
                <c:pt idx="657">
                  <c:v>315.99</c:v>
                </c:pt>
                <c:pt idx="658">
                  <c:v>315.69</c:v>
                </c:pt>
                <c:pt idx="659">
                  <c:v>315.69</c:v>
                </c:pt>
                <c:pt idx="660">
                  <c:v>315.32</c:v>
                </c:pt>
                <c:pt idx="661">
                  <c:v>315</c:v>
                </c:pt>
                <c:pt idx="662">
                  <c:v>314.67</c:v>
                </c:pt>
                <c:pt idx="663">
                  <c:v>314.31</c:v>
                </c:pt>
                <c:pt idx="664">
                  <c:v>313.98</c:v>
                </c:pt>
                <c:pt idx="665">
                  <c:v>313.98</c:v>
                </c:pt>
                <c:pt idx="666">
                  <c:v>313.63</c:v>
                </c:pt>
                <c:pt idx="667">
                  <c:v>313.3</c:v>
                </c:pt>
                <c:pt idx="668">
                  <c:v>312.95999999999998</c:v>
                </c:pt>
                <c:pt idx="669">
                  <c:v>312.60000000000002</c:v>
                </c:pt>
                <c:pt idx="670">
                  <c:v>312.29000000000002</c:v>
                </c:pt>
                <c:pt idx="671">
                  <c:v>312.29000000000002</c:v>
                </c:pt>
                <c:pt idx="672">
                  <c:v>311.95999999999998</c:v>
                </c:pt>
                <c:pt idx="673">
                  <c:v>311.62</c:v>
                </c:pt>
                <c:pt idx="674">
                  <c:v>311.27999999999997</c:v>
                </c:pt>
                <c:pt idx="675">
                  <c:v>310.92</c:v>
                </c:pt>
                <c:pt idx="676">
                  <c:v>310.61</c:v>
                </c:pt>
                <c:pt idx="677">
                  <c:v>310.27999999999997</c:v>
                </c:pt>
                <c:pt idx="678">
                  <c:v>310.27999999999997</c:v>
                </c:pt>
                <c:pt idx="679">
                  <c:v>309.93</c:v>
                </c:pt>
                <c:pt idx="680">
                  <c:v>309.58999999999997</c:v>
                </c:pt>
                <c:pt idx="681">
                  <c:v>309.24</c:v>
                </c:pt>
                <c:pt idx="682">
                  <c:v>308.89</c:v>
                </c:pt>
                <c:pt idx="683">
                  <c:v>308.58999999999997</c:v>
                </c:pt>
                <c:pt idx="684">
                  <c:v>308.58999999999997</c:v>
                </c:pt>
                <c:pt idx="685">
                  <c:v>308.24</c:v>
                </c:pt>
                <c:pt idx="686">
                  <c:v>307.91000000000003</c:v>
                </c:pt>
                <c:pt idx="687">
                  <c:v>307.61</c:v>
                </c:pt>
                <c:pt idx="688">
                  <c:v>307.27</c:v>
                </c:pt>
                <c:pt idx="689">
                  <c:v>306.91000000000003</c:v>
                </c:pt>
                <c:pt idx="690">
                  <c:v>306.58</c:v>
                </c:pt>
                <c:pt idx="691">
                  <c:v>306.58</c:v>
                </c:pt>
                <c:pt idx="692">
                  <c:v>306.24</c:v>
                </c:pt>
                <c:pt idx="693">
                  <c:v>305.95999999999998</c:v>
                </c:pt>
                <c:pt idx="694">
                  <c:v>305.61</c:v>
                </c:pt>
                <c:pt idx="695">
                  <c:v>305.26</c:v>
                </c:pt>
                <c:pt idx="696">
                  <c:v>304.95</c:v>
                </c:pt>
                <c:pt idx="697">
                  <c:v>304.95</c:v>
                </c:pt>
                <c:pt idx="698">
                  <c:v>304.58999999999997</c:v>
                </c:pt>
                <c:pt idx="699">
                  <c:v>304.31</c:v>
                </c:pt>
                <c:pt idx="700">
                  <c:v>303.95999999999998</c:v>
                </c:pt>
                <c:pt idx="701">
                  <c:v>303.64</c:v>
                </c:pt>
                <c:pt idx="702">
                  <c:v>303.32</c:v>
                </c:pt>
                <c:pt idx="703">
                  <c:v>302.99</c:v>
                </c:pt>
                <c:pt idx="704">
                  <c:v>302.99</c:v>
                </c:pt>
                <c:pt idx="705">
                  <c:v>302.66000000000003</c:v>
                </c:pt>
                <c:pt idx="706">
                  <c:v>302.33</c:v>
                </c:pt>
                <c:pt idx="707">
                  <c:v>301.98</c:v>
                </c:pt>
                <c:pt idx="708">
                  <c:v>301.67</c:v>
                </c:pt>
                <c:pt idx="709">
                  <c:v>301.32</c:v>
                </c:pt>
                <c:pt idx="710">
                  <c:v>301.32</c:v>
                </c:pt>
                <c:pt idx="711">
                  <c:v>301.02</c:v>
                </c:pt>
                <c:pt idx="712">
                  <c:v>300.7</c:v>
                </c:pt>
                <c:pt idx="713">
                  <c:v>300.37</c:v>
                </c:pt>
                <c:pt idx="714">
                  <c:v>300.02999999999997</c:v>
                </c:pt>
                <c:pt idx="715">
                  <c:v>299.75</c:v>
                </c:pt>
                <c:pt idx="716">
                  <c:v>299.39</c:v>
                </c:pt>
                <c:pt idx="717">
                  <c:v>299.39</c:v>
                </c:pt>
                <c:pt idx="718">
                  <c:v>299.08</c:v>
                </c:pt>
                <c:pt idx="719">
                  <c:v>298.73</c:v>
                </c:pt>
                <c:pt idx="720">
                  <c:v>298.42</c:v>
                </c:pt>
                <c:pt idx="721">
                  <c:v>298.10000000000002</c:v>
                </c:pt>
                <c:pt idx="722">
                  <c:v>297.79000000000002</c:v>
                </c:pt>
                <c:pt idx="723">
                  <c:v>297.79000000000002</c:v>
                </c:pt>
                <c:pt idx="724">
                  <c:v>297.43</c:v>
                </c:pt>
                <c:pt idx="725">
                  <c:v>297.16000000000003</c:v>
                </c:pt>
                <c:pt idx="726">
                  <c:v>296.83</c:v>
                </c:pt>
                <c:pt idx="727">
                  <c:v>296.52</c:v>
                </c:pt>
                <c:pt idx="728">
                  <c:v>296.14999999999998</c:v>
                </c:pt>
                <c:pt idx="729">
                  <c:v>296.14999999999998</c:v>
                </c:pt>
                <c:pt idx="730">
                  <c:v>295.86</c:v>
                </c:pt>
                <c:pt idx="731">
                  <c:v>295.52</c:v>
                </c:pt>
                <c:pt idx="732">
                  <c:v>295.23</c:v>
                </c:pt>
                <c:pt idx="733">
                  <c:v>294.91000000000003</c:v>
                </c:pt>
                <c:pt idx="734">
                  <c:v>294.57</c:v>
                </c:pt>
                <c:pt idx="735">
                  <c:v>294.26</c:v>
                </c:pt>
                <c:pt idx="736">
                  <c:v>294.26</c:v>
                </c:pt>
                <c:pt idx="737">
                  <c:v>293.94</c:v>
                </c:pt>
                <c:pt idx="738">
                  <c:v>293.64999999999998</c:v>
                </c:pt>
                <c:pt idx="739">
                  <c:v>293.31</c:v>
                </c:pt>
                <c:pt idx="740">
                  <c:v>293.01</c:v>
                </c:pt>
                <c:pt idx="741">
                  <c:v>292.7</c:v>
                </c:pt>
                <c:pt idx="742">
                  <c:v>292.7</c:v>
                </c:pt>
                <c:pt idx="743">
                  <c:v>292.38</c:v>
                </c:pt>
                <c:pt idx="744">
                  <c:v>292.07</c:v>
                </c:pt>
                <c:pt idx="745">
                  <c:v>291.72000000000003</c:v>
                </c:pt>
                <c:pt idx="746">
                  <c:v>291.43</c:v>
                </c:pt>
                <c:pt idx="747">
                  <c:v>291.08999999999997</c:v>
                </c:pt>
                <c:pt idx="748">
                  <c:v>290.82</c:v>
                </c:pt>
                <c:pt idx="749">
                  <c:v>290.82</c:v>
                </c:pt>
                <c:pt idx="750">
                  <c:v>290.48</c:v>
                </c:pt>
                <c:pt idx="751">
                  <c:v>290.18</c:v>
                </c:pt>
                <c:pt idx="752">
                  <c:v>289.83</c:v>
                </c:pt>
                <c:pt idx="753">
                  <c:v>289.56</c:v>
                </c:pt>
                <c:pt idx="754">
                  <c:v>289.27</c:v>
                </c:pt>
                <c:pt idx="755">
                  <c:v>289.27</c:v>
                </c:pt>
                <c:pt idx="756">
                  <c:v>288.92</c:v>
                </c:pt>
                <c:pt idx="757">
                  <c:v>288.58999999999997</c:v>
                </c:pt>
                <c:pt idx="758">
                  <c:v>288.3</c:v>
                </c:pt>
                <c:pt idx="759">
                  <c:v>287.99</c:v>
                </c:pt>
                <c:pt idx="760">
                  <c:v>287.68</c:v>
                </c:pt>
                <c:pt idx="761">
                  <c:v>287.35000000000002</c:v>
                </c:pt>
                <c:pt idx="762">
                  <c:v>287.35000000000002</c:v>
                </c:pt>
                <c:pt idx="763">
                  <c:v>287.04000000000002</c:v>
                </c:pt>
                <c:pt idx="764">
                  <c:v>286.75</c:v>
                </c:pt>
                <c:pt idx="765">
                  <c:v>286.42</c:v>
                </c:pt>
                <c:pt idx="766">
                  <c:v>286.10000000000002</c:v>
                </c:pt>
                <c:pt idx="767">
                  <c:v>285.83</c:v>
                </c:pt>
                <c:pt idx="768">
                  <c:v>285.83</c:v>
                </c:pt>
                <c:pt idx="769">
                  <c:v>285.5</c:v>
                </c:pt>
                <c:pt idx="770">
                  <c:v>285.23</c:v>
                </c:pt>
                <c:pt idx="771">
                  <c:v>284.89</c:v>
                </c:pt>
                <c:pt idx="772">
                  <c:v>284.60000000000002</c:v>
                </c:pt>
                <c:pt idx="773">
                  <c:v>284.3</c:v>
                </c:pt>
                <c:pt idx="774">
                  <c:v>283.98</c:v>
                </c:pt>
                <c:pt idx="775">
                  <c:v>283.98</c:v>
                </c:pt>
                <c:pt idx="776">
                  <c:v>283.68</c:v>
                </c:pt>
                <c:pt idx="777">
                  <c:v>283.38</c:v>
                </c:pt>
                <c:pt idx="778">
                  <c:v>283.05</c:v>
                </c:pt>
                <c:pt idx="779">
                  <c:v>282.77999999999997</c:v>
                </c:pt>
                <c:pt idx="780">
                  <c:v>282.45999999999998</c:v>
                </c:pt>
                <c:pt idx="781">
                  <c:v>282.45999999999998</c:v>
                </c:pt>
                <c:pt idx="782">
                  <c:v>282.17</c:v>
                </c:pt>
                <c:pt idx="783">
                  <c:v>281.85000000000002</c:v>
                </c:pt>
                <c:pt idx="784">
                  <c:v>281.55</c:v>
                </c:pt>
                <c:pt idx="785">
                  <c:v>281.26</c:v>
                </c:pt>
                <c:pt idx="786">
                  <c:v>280.91000000000003</c:v>
                </c:pt>
                <c:pt idx="787">
                  <c:v>280.91000000000003</c:v>
                </c:pt>
                <c:pt idx="788">
                  <c:v>280.64</c:v>
                </c:pt>
                <c:pt idx="789">
                  <c:v>280.31</c:v>
                </c:pt>
                <c:pt idx="790">
                  <c:v>280.04000000000002</c:v>
                </c:pt>
                <c:pt idx="791">
                  <c:v>279.74</c:v>
                </c:pt>
                <c:pt idx="792">
                  <c:v>279.45</c:v>
                </c:pt>
                <c:pt idx="793">
                  <c:v>279.14</c:v>
                </c:pt>
                <c:pt idx="794">
                  <c:v>279.14</c:v>
                </c:pt>
                <c:pt idx="795">
                  <c:v>278.82</c:v>
                </c:pt>
                <c:pt idx="796">
                  <c:v>278.54000000000002</c:v>
                </c:pt>
                <c:pt idx="797">
                  <c:v>278.2</c:v>
                </c:pt>
                <c:pt idx="798">
                  <c:v>277.92</c:v>
                </c:pt>
                <c:pt idx="799">
                  <c:v>277.66000000000003</c:v>
                </c:pt>
                <c:pt idx="800">
                  <c:v>277.66000000000003</c:v>
                </c:pt>
                <c:pt idx="801">
                  <c:v>277.31</c:v>
                </c:pt>
                <c:pt idx="802">
                  <c:v>277.02999999999997</c:v>
                </c:pt>
                <c:pt idx="803">
                  <c:v>276.76</c:v>
                </c:pt>
                <c:pt idx="804">
                  <c:v>276.45</c:v>
                </c:pt>
                <c:pt idx="805">
                  <c:v>276.13</c:v>
                </c:pt>
                <c:pt idx="806">
                  <c:v>275.83</c:v>
                </c:pt>
                <c:pt idx="807">
                  <c:v>275.83</c:v>
                </c:pt>
                <c:pt idx="808">
                  <c:v>275.55</c:v>
                </c:pt>
                <c:pt idx="809">
                  <c:v>275.24</c:v>
                </c:pt>
                <c:pt idx="810">
                  <c:v>274.93</c:v>
                </c:pt>
                <c:pt idx="811">
                  <c:v>274.68</c:v>
                </c:pt>
                <c:pt idx="812">
                  <c:v>274.38</c:v>
                </c:pt>
                <c:pt idx="813">
                  <c:v>274.38</c:v>
                </c:pt>
                <c:pt idx="814">
                  <c:v>274.08</c:v>
                </c:pt>
                <c:pt idx="815">
                  <c:v>273.76</c:v>
                </c:pt>
                <c:pt idx="816">
                  <c:v>273.48</c:v>
                </c:pt>
                <c:pt idx="817">
                  <c:v>273.2</c:v>
                </c:pt>
                <c:pt idx="818">
                  <c:v>272.91000000000003</c:v>
                </c:pt>
                <c:pt idx="819">
                  <c:v>272.58999999999997</c:v>
                </c:pt>
                <c:pt idx="820">
                  <c:v>272.58999999999997</c:v>
                </c:pt>
                <c:pt idx="821">
                  <c:v>272.33</c:v>
                </c:pt>
                <c:pt idx="822">
                  <c:v>272.04000000000002</c:v>
                </c:pt>
                <c:pt idx="823">
                  <c:v>271.70999999999998</c:v>
                </c:pt>
                <c:pt idx="824">
                  <c:v>271.45</c:v>
                </c:pt>
                <c:pt idx="825">
                  <c:v>271.12</c:v>
                </c:pt>
                <c:pt idx="826">
                  <c:v>271.12</c:v>
                </c:pt>
                <c:pt idx="827">
                  <c:v>270.83999999999997</c:v>
                </c:pt>
                <c:pt idx="828">
                  <c:v>270.60000000000002</c:v>
                </c:pt>
                <c:pt idx="829">
                  <c:v>270.27999999999997</c:v>
                </c:pt>
                <c:pt idx="830">
                  <c:v>270</c:v>
                </c:pt>
                <c:pt idx="831">
                  <c:v>269.72000000000003</c:v>
                </c:pt>
                <c:pt idx="832">
                  <c:v>269.43</c:v>
                </c:pt>
                <c:pt idx="833">
                  <c:v>269.43</c:v>
                </c:pt>
                <c:pt idx="834">
                  <c:v>269.12</c:v>
                </c:pt>
                <c:pt idx="835">
                  <c:v>268.82</c:v>
                </c:pt>
                <c:pt idx="836">
                  <c:v>268.56</c:v>
                </c:pt>
                <c:pt idx="837">
                  <c:v>268.26</c:v>
                </c:pt>
                <c:pt idx="838">
                  <c:v>267.95999999999998</c:v>
                </c:pt>
                <c:pt idx="839">
                  <c:v>267.95999999999998</c:v>
                </c:pt>
                <c:pt idx="840">
                  <c:v>267.67</c:v>
                </c:pt>
                <c:pt idx="841">
                  <c:v>267.38</c:v>
                </c:pt>
                <c:pt idx="842">
                  <c:v>267.11</c:v>
                </c:pt>
                <c:pt idx="843">
                  <c:v>266.83999999999997</c:v>
                </c:pt>
                <c:pt idx="844">
                  <c:v>266.55</c:v>
                </c:pt>
                <c:pt idx="845">
                  <c:v>266.55</c:v>
                </c:pt>
                <c:pt idx="846">
                  <c:v>266.26</c:v>
                </c:pt>
                <c:pt idx="847">
                  <c:v>265.94</c:v>
                </c:pt>
                <c:pt idx="848">
                  <c:v>265.67</c:v>
                </c:pt>
                <c:pt idx="849">
                  <c:v>265.39999999999998</c:v>
                </c:pt>
                <c:pt idx="850">
                  <c:v>265.12</c:v>
                </c:pt>
                <c:pt idx="851">
                  <c:v>264.8</c:v>
                </c:pt>
                <c:pt idx="852">
                  <c:v>264.8</c:v>
                </c:pt>
                <c:pt idx="853">
                  <c:v>264.56</c:v>
                </c:pt>
                <c:pt idx="854">
                  <c:v>264.25</c:v>
                </c:pt>
                <c:pt idx="855">
                  <c:v>264</c:v>
                </c:pt>
                <c:pt idx="856">
                  <c:v>263.70999999999998</c:v>
                </c:pt>
                <c:pt idx="857">
                  <c:v>263.39</c:v>
                </c:pt>
                <c:pt idx="858">
                  <c:v>263.39</c:v>
                </c:pt>
                <c:pt idx="859">
                  <c:v>263.13</c:v>
                </c:pt>
                <c:pt idx="860">
                  <c:v>262.83999999999997</c:v>
                </c:pt>
                <c:pt idx="861">
                  <c:v>262.56</c:v>
                </c:pt>
                <c:pt idx="862">
                  <c:v>262.3</c:v>
                </c:pt>
                <c:pt idx="863">
                  <c:v>262.01</c:v>
                </c:pt>
                <c:pt idx="864">
                  <c:v>261.70999999999998</c:v>
                </c:pt>
                <c:pt idx="865">
                  <c:v>261.70999999999998</c:v>
                </c:pt>
                <c:pt idx="866">
                  <c:v>261.45</c:v>
                </c:pt>
                <c:pt idx="867">
                  <c:v>261.14</c:v>
                </c:pt>
                <c:pt idx="868">
                  <c:v>260.89</c:v>
                </c:pt>
                <c:pt idx="869">
                  <c:v>260.61</c:v>
                </c:pt>
                <c:pt idx="870">
                  <c:v>260.3</c:v>
                </c:pt>
                <c:pt idx="871">
                  <c:v>260.3</c:v>
                </c:pt>
                <c:pt idx="872">
                  <c:v>260.08</c:v>
                </c:pt>
                <c:pt idx="873">
                  <c:v>259.79000000000002</c:v>
                </c:pt>
                <c:pt idx="874">
                  <c:v>259.5</c:v>
                </c:pt>
                <c:pt idx="875">
                  <c:v>259.24</c:v>
                </c:pt>
                <c:pt idx="876">
                  <c:v>258.92</c:v>
                </c:pt>
                <c:pt idx="877">
                  <c:v>258.66000000000003</c:v>
                </c:pt>
                <c:pt idx="878">
                  <c:v>258.66000000000003</c:v>
                </c:pt>
                <c:pt idx="879">
                  <c:v>258.39</c:v>
                </c:pt>
                <c:pt idx="880">
                  <c:v>258.12</c:v>
                </c:pt>
                <c:pt idx="881">
                  <c:v>257.83</c:v>
                </c:pt>
                <c:pt idx="882">
                  <c:v>257.56</c:v>
                </c:pt>
                <c:pt idx="883">
                  <c:v>257.27999999999997</c:v>
                </c:pt>
                <c:pt idx="884">
                  <c:v>257.27999999999997</c:v>
                </c:pt>
                <c:pt idx="885">
                  <c:v>257</c:v>
                </c:pt>
                <c:pt idx="886">
                  <c:v>256.73</c:v>
                </c:pt>
                <c:pt idx="887">
                  <c:v>256.47000000000003</c:v>
                </c:pt>
                <c:pt idx="888">
                  <c:v>256.20999999999998</c:v>
                </c:pt>
                <c:pt idx="889">
                  <c:v>255.89</c:v>
                </c:pt>
                <c:pt idx="890">
                  <c:v>255.89</c:v>
                </c:pt>
                <c:pt idx="891">
                  <c:v>255.64</c:v>
                </c:pt>
                <c:pt idx="892">
                  <c:v>255.38</c:v>
                </c:pt>
                <c:pt idx="893">
                  <c:v>255.08</c:v>
                </c:pt>
                <c:pt idx="894">
                  <c:v>254.81</c:v>
                </c:pt>
                <c:pt idx="895">
                  <c:v>254.53</c:v>
                </c:pt>
                <c:pt idx="896">
                  <c:v>254.26</c:v>
                </c:pt>
                <c:pt idx="897">
                  <c:v>254.26</c:v>
                </c:pt>
                <c:pt idx="898">
                  <c:v>254.04</c:v>
                </c:pt>
                <c:pt idx="899">
                  <c:v>253.76</c:v>
                </c:pt>
                <c:pt idx="900">
                  <c:v>253.49</c:v>
                </c:pt>
                <c:pt idx="901">
                  <c:v>253.2</c:v>
                </c:pt>
                <c:pt idx="902">
                  <c:v>252.93</c:v>
                </c:pt>
                <c:pt idx="903">
                  <c:v>252.93</c:v>
                </c:pt>
                <c:pt idx="904">
                  <c:v>252.67</c:v>
                </c:pt>
                <c:pt idx="905">
                  <c:v>252.39</c:v>
                </c:pt>
                <c:pt idx="906">
                  <c:v>252.12</c:v>
                </c:pt>
                <c:pt idx="907">
                  <c:v>251.84</c:v>
                </c:pt>
                <c:pt idx="908">
                  <c:v>251.61</c:v>
                </c:pt>
                <c:pt idx="909">
                  <c:v>251.31</c:v>
                </c:pt>
                <c:pt idx="910">
                  <c:v>251.31</c:v>
                </c:pt>
                <c:pt idx="911">
                  <c:v>251.03</c:v>
                </c:pt>
                <c:pt idx="912">
                  <c:v>250.79</c:v>
                </c:pt>
                <c:pt idx="913">
                  <c:v>250.5</c:v>
                </c:pt>
                <c:pt idx="914">
                  <c:v>250.22</c:v>
                </c:pt>
                <c:pt idx="915">
                  <c:v>249.98</c:v>
                </c:pt>
                <c:pt idx="916">
                  <c:v>249.98</c:v>
                </c:pt>
                <c:pt idx="917">
                  <c:v>249.72</c:v>
                </c:pt>
                <c:pt idx="918">
                  <c:v>249.44</c:v>
                </c:pt>
                <c:pt idx="919">
                  <c:v>249.19</c:v>
                </c:pt>
                <c:pt idx="920">
                  <c:v>248.89</c:v>
                </c:pt>
                <c:pt idx="921">
                  <c:v>248.65</c:v>
                </c:pt>
                <c:pt idx="922">
                  <c:v>248.37</c:v>
                </c:pt>
                <c:pt idx="923">
                  <c:v>248.37</c:v>
                </c:pt>
                <c:pt idx="924">
                  <c:v>248.14</c:v>
                </c:pt>
                <c:pt idx="925">
                  <c:v>247.86</c:v>
                </c:pt>
                <c:pt idx="926">
                  <c:v>247.56</c:v>
                </c:pt>
                <c:pt idx="927">
                  <c:v>247.35</c:v>
                </c:pt>
                <c:pt idx="928">
                  <c:v>247.07</c:v>
                </c:pt>
                <c:pt idx="929">
                  <c:v>247.07</c:v>
                </c:pt>
                <c:pt idx="930">
                  <c:v>246.81</c:v>
                </c:pt>
                <c:pt idx="931">
                  <c:v>246.52</c:v>
                </c:pt>
                <c:pt idx="932">
                  <c:v>246.3</c:v>
                </c:pt>
                <c:pt idx="933">
                  <c:v>246.02</c:v>
                </c:pt>
                <c:pt idx="934">
                  <c:v>245.74</c:v>
                </c:pt>
                <c:pt idx="935">
                  <c:v>245.51</c:v>
                </c:pt>
                <c:pt idx="936">
                  <c:v>245.51</c:v>
                </c:pt>
                <c:pt idx="937">
                  <c:v>245.23</c:v>
                </c:pt>
                <c:pt idx="938">
                  <c:v>244.93</c:v>
                </c:pt>
                <c:pt idx="939">
                  <c:v>244.69</c:v>
                </c:pt>
                <c:pt idx="940">
                  <c:v>244.46</c:v>
                </c:pt>
                <c:pt idx="941">
                  <c:v>244.18</c:v>
                </c:pt>
                <c:pt idx="942">
                  <c:v>244.18</c:v>
                </c:pt>
                <c:pt idx="943">
                  <c:v>243.97</c:v>
                </c:pt>
                <c:pt idx="944">
                  <c:v>243.66</c:v>
                </c:pt>
                <c:pt idx="945">
                  <c:v>243.42</c:v>
                </c:pt>
                <c:pt idx="946">
                  <c:v>243.16</c:v>
                </c:pt>
                <c:pt idx="947">
                  <c:v>242.91</c:v>
                </c:pt>
                <c:pt idx="948">
                  <c:v>242.91</c:v>
                </c:pt>
                <c:pt idx="949">
                  <c:v>242.62</c:v>
                </c:pt>
                <c:pt idx="950">
                  <c:v>242.39</c:v>
                </c:pt>
                <c:pt idx="951">
                  <c:v>242.11</c:v>
                </c:pt>
                <c:pt idx="952">
                  <c:v>241.83</c:v>
                </c:pt>
                <c:pt idx="953">
                  <c:v>241.6</c:v>
                </c:pt>
                <c:pt idx="954">
                  <c:v>241.36</c:v>
                </c:pt>
                <c:pt idx="955">
                  <c:v>241.36</c:v>
                </c:pt>
                <c:pt idx="956">
                  <c:v>241.08</c:v>
                </c:pt>
                <c:pt idx="957">
                  <c:v>240.86</c:v>
                </c:pt>
                <c:pt idx="958">
                  <c:v>240.6</c:v>
                </c:pt>
                <c:pt idx="959">
                  <c:v>240.32</c:v>
                </c:pt>
                <c:pt idx="960">
                  <c:v>240.05</c:v>
                </c:pt>
                <c:pt idx="961">
                  <c:v>240.05</c:v>
                </c:pt>
                <c:pt idx="962">
                  <c:v>239.81</c:v>
                </c:pt>
                <c:pt idx="963">
                  <c:v>239.54</c:v>
                </c:pt>
                <c:pt idx="964">
                  <c:v>239.28</c:v>
                </c:pt>
                <c:pt idx="965">
                  <c:v>239.01</c:v>
                </c:pt>
                <c:pt idx="966">
                  <c:v>238.75</c:v>
                </c:pt>
                <c:pt idx="967">
                  <c:v>238.75</c:v>
                </c:pt>
                <c:pt idx="968">
                  <c:v>238.52</c:v>
                </c:pt>
                <c:pt idx="969">
                  <c:v>238.26</c:v>
                </c:pt>
                <c:pt idx="970">
                  <c:v>237.98</c:v>
                </c:pt>
                <c:pt idx="971">
                  <c:v>237.76</c:v>
                </c:pt>
                <c:pt idx="972">
                  <c:v>237.5</c:v>
                </c:pt>
                <c:pt idx="973">
                  <c:v>237.5</c:v>
                </c:pt>
                <c:pt idx="974">
                  <c:v>237.24</c:v>
                </c:pt>
                <c:pt idx="975">
                  <c:v>236.94</c:v>
                </c:pt>
                <c:pt idx="976">
                  <c:v>236.75</c:v>
                </c:pt>
                <c:pt idx="977">
                  <c:v>236.46</c:v>
                </c:pt>
                <c:pt idx="978">
                  <c:v>236.21</c:v>
                </c:pt>
                <c:pt idx="979">
                  <c:v>236.21</c:v>
                </c:pt>
                <c:pt idx="980">
                  <c:v>235.95</c:v>
                </c:pt>
                <c:pt idx="981">
                  <c:v>235.69</c:v>
                </c:pt>
                <c:pt idx="982">
                  <c:v>235.46</c:v>
                </c:pt>
                <c:pt idx="983">
                  <c:v>235.2</c:v>
                </c:pt>
                <c:pt idx="984">
                  <c:v>234.92</c:v>
                </c:pt>
                <c:pt idx="985">
                  <c:v>234.92</c:v>
                </c:pt>
                <c:pt idx="986">
                  <c:v>234.66</c:v>
                </c:pt>
                <c:pt idx="987">
                  <c:v>234.45</c:v>
                </c:pt>
                <c:pt idx="988">
                  <c:v>234.17</c:v>
                </c:pt>
                <c:pt idx="989">
                  <c:v>233.91</c:v>
                </c:pt>
                <c:pt idx="990">
                  <c:v>233.7</c:v>
                </c:pt>
                <c:pt idx="991">
                  <c:v>233.7</c:v>
                </c:pt>
                <c:pt idx="992">
                  <c:v>233.46</c:v>
                </c:pt>
                <c:pt idx="993">
                  <c:v>233.19</c:v>
                </c:pt>
                <c:pt idx="994">
                  <c:v>232.94</c:v>
                </c:pt>
                <c:pt idx="995">
                  <c:v>232.68</c:v>
                </c:pt>
                <c:pt idx="996">
                  <c:v>232.44</c:v>
                </c:pt>
                <c:pt idx="997">
                  <c:v>232.44</c:v>
                </c:pt>
                <c:pt idx="998">
                  <c:v>232.19</c:v>
                </c:pt>
                <c:pt idx="999">
                  <c:v>231.95</c:v>
                </c:pt>
                <c:pt idx="1000">
                  <c:v>231.66</c:v>
                </c:pt>
                <c:pt idx="1001">
                  <c:v>231.44</c:v>
                </c:pt>
                <c:pt idx="1002">
                  <c:v>231.2</c:v>
                </c:pt>
                <c:pt idx="1003">
                  <c:v>231.2</c:v>
                </c:pt>
                <c:pt idx="1004">
                  <c:v>230.93</c:v>
                </c:pt>
                <c:pt idx="1005">
                  <c:v>230.7</c:v>
                </c:pt>
                <c:pt idx="1006">
                  <c:v>230.43</c:v>
                </c:pt>
                <c:pt idx="1007">
                  <c:v>230.2</c:v>
                </c:pt>
                <c:pt idx="1008">
                  <c:v>229.92</c:v>
                </c:pt>
                <c:pt idx="1009">
                  <c:v>229.92</c:v>
                </c:pt>
                <c:pt idx="1010">
                  <c:v>229.68</c:v>
                </c:pt>
                <c:pt idx="1011">
                  <c:v>229.43</c:v>
                </c:pt>
                <c:pt idx="1012">
                  <c:v>229.23</c:v>
                </c:pt>
                <c:pt idx="1013">
                  <c:v>228.97</c:v>
                </c:pt>
                <c:pt idx="1014">
                  <c:v>228.73</c:v>
                </c:pt>
                <c:pt idx="1015">
                  <c:v>228.73</c:v>
                </c:pt>
                <c:pt idx="1016">
                  <c:v>228.48</c:v>
                </c:pt>
                <c:pt idx="1017">
                  <c:v>228.21</c:v>
                </c:pt>
                <c:pt idx="1018">
                  <c:v>227.99</c:v>
                </c:pt>
                <c:pt idx="1019">
                  <c:v>227.74</c:v>
                </c:pt>
                <c:pt idx="1020">
                  <c:v>227.51</c:v>
                </c:pt>
                <c:pt idx="1021">
                  <c:v>227.51</c:v>
                </c:pt>
                <c:pt idx="1022">
                  <c:v>227.26</c:v>
                </c:pt>
                <c:pt idx="1023">
                  <c:v>227.01</c:v>
                </c:pt>
                <c:pt idx="1024">
                  <c:v>226.78</c:v>
                </c:pt>
                <c:pt idx="1025">
                  <c:v>226.5</c:v>
                </c:pt>
                <c:pt idx="1026">
                  <c:v>226.25</c:v>
                </c:pt>
                <c:pt idx="1027">
                  <c:v>226.25</c:v>
                </c:pt>
                <c:pt idx="1028">
                  <c:v>226</c:v>
                </c:pt>
                <c:pt idx="1029">
                  <c:v>225.81</c:v>
                </c:pt>
                <c:pt idx="1030">
                  <c:v>225.56</c:v>
                </c:pt>
                <c:pt idx="1031">
                  <c:v>225.34</c:v>
                </c:pt>
                <c:pt idx="1032">
                  <c:v>225.08</c:v>
                </c:pt>
                <c:pt idx="1033">
                  <c:v>225.08</c:v>
                </c:pt>
                <c:pt idx="1034">
                  <c:v>224.84</c:v>
                </c:pt>
                <c:pt idx="1035">
                  <c:v>224.59</c:v>
                </c:pt>
                <c:pt idx="1036">
                  <c:v>224.32</c:v>
                </c:pt>
                <c:pt idx="1037">
                  <c:v>224.11</c:v>
                </c:pt>
                <c:pt idx="1038">
                  <c:v>223.87</c:v>
                </c:pt>
                <c:pt idx="1039">
                  <c:v>223.87</c:v>
                </c:pt>
                <c:pt idx="1040">
                  <c:v>223.61</c:v>
                </c:pt>
                <c:pt idx="1041">
                  <c:v>223.41</c:v>
                </c:pt>
                <c:pt idx="1042">
                  <c:v>223.13</c:v>
                </c:pt>
                <c:pt idx="1043">
                  <c:v>222.94</c:v>
                </c:pt>
                <c:pt idx="1044">
                  <c:v>222.67</c:v>
                </c:pt>
                <c:pt idx="1045">
                  <c:v>222.67</c:v>
                </c:pt>
                <c:pt idx="1046">
                  <c:v>222.4</c:v>
                </c:pt>
                <c:pt idx="1047">
                  <c:v>222.2</c:v>
                </c:pt>
                <c:pt idx="1048">
                  <c:v>221.94</c:v>
                </c:pt>
                <c:pt idx="1049">
                  <c:v>221.7</c:v>
                </c:pt>
                <c:pt idx="1050">
                  <c:v>221.51</c:v>
                </c:pt>
                <c:pt idx="1051">
                  <c:v>221.51</c:v>
                </c:pt>
                <c:pt idx="1052">
                  <c:v>221.26</c:v>
                </c:pt>
                <c:pt idx="1053">
                  <c:v>221.03</c:v>
                </c:pt>
                <c:pt idx="1054">
                  <c:v>220.77</c:v>
                </c:pt>
                <c:pt idx="1055">
                  <c:v>220.55</c:v>
                </c:pt>
                <c:pt idx="1056">
                  <c:v>220.29</c:v>
                </c:pt>
                <c:pt idx="1057">
                  <c:v>220.29</c:v>
                </c:pt>
                <c:pt idx="1058">
                  <c:v>220.07</c:v>
                </c:pt>
                <c:pt idx="1059">
                  <c:v>219.84</c:v>
                </c:pt>
                <c:pt idx="1060">
                  <c:v>219.59</c:v>
                </c:pt>
                <c:pt idx="1061">
                  <c:v>219.36</c:v>
                </c:pt>
                <c:pt idx="1062">
                  <c:v>219.14</c:v>
                </c:pt>
                <c:pt idx="1063">
                  <c:v>219.14</c:v>
                </c:pt>
                <c:pt idx="1064">
                  <c:v>218.89</c:v>
                </c:pt>
                <c:pt idx="1065">
                  <c:v>218.66</c:v>
                </c:pt>
                <c:pt idx="1066">
                  <c:v>218.45</c:v>
                </c:pt>
                <c:pt idx="1067">
                  <c:v>218.18</c:v>
                </c:pt>
                <c:pt idx="1068">
                  <c:v>217.97</c:v>
                </c:pt>
                <c:pt idx="1069">
                  <c:v>217.97</c:v>
                </c:pt>
                <c:pt idx="1070">
                  <c:v>217.71</c:v>
                </c:pt>
                <c:pt idx="1071">
                  <c:v>217.5</c:v>
                </c:pt>
                <c:pt idx="1072">
                  <c:v>217.26</c:v>
                </c:pt>
                <c:pt idx="1073">
                  <c:v>217.02</c:v>
                </c:pt>
                <c:pt idx="1074">
                  <c:v>216.83</c:v>
                </c:pt>
                <c:pt idx="1075">
                  <c:v>216.83</c:v>
                </c:pt>
                <c:pt idx="1076">
                  <c:v>216.59</c:v>
                </c:pt>
                <c:pt idx="1077">
                  <c:v>216.34</c:v>
                </c:pt>
                <c:pt idx="1078">
                  <c:v>216.11</c:v>
                </c:pt>
                <c:pt idx="1079">
                  <c:v>215.89</c:v>
                </c:pt>
                <c:pt idx="1080">
                  <c:v>215.64</c:v>
                </c:pt>
                <c:pt idx="1081">
                  <c:v>215.64</c:v>
                </c:pt>
                <c:pt idx="1082">
                  <c:v>215.42</c:v>
                </c:pt>
                <c:pt idx="1083">
                  <c:v>215.2</c:v>
                </c:pt>
                <c:pt idx="1084">
                  <c:v>214.97</c:v>
                </c:pt>
                <c:pt idx="1085">
                  <c:v>214.74</c:v>
                </c:pt>
                <c:pt idx="1086">
                  <c:v>214.51</c:v>
                </c:pt>
                <c:pt idx="1087">
                  <c:v>214.51</c:v>
                </c:pt>
                <c:pt idx="1088">
                  <c:v>214.28</c:v>
                </c:pt>
                <c:pt idx="1089">
                  <c:v>214.05</c:v>
                </c:pt>
                <c:pt idx="1090">
                  <c:v>213.84</c:v>
                </c:pt>
                <c:pt idx="1091">
                  <c:v>213.59</c:v>
                </c:pt>
                <c:pt idx="1092">
                  <c:v>213.36</c:v>
                </c:pt>
                <c:pt idx="1093">
                  <c:v>213.36</c:v>
                </c:pt>
                <c:pt idx="1094">
                  <c:v>213.17</c:v>
                </c:pt>
                <c:pt idx="1095">
                  <c:v>212.91</c:v>
                </c:pt>
                <c:pt idx="1096">
                  <c:v>212.69</c:v>
                </c:pt>
                <c:pt idx="1097">
                  <c:v>212.47</c:v>
                </c:pt>
                <c:pt idx="1098">
                  <c:v>212.26</c:v>
                </c:pt>
                <c:pt idx="1099">
                  <c:v>212.26</c:v>
                </c:pt>
                <c:pt idx="1100">
                  <c:v>212.02</c:v>
                </c:pt>
                <c:pt idx="1101">
                  <c:v>211.78</c:v>
                </c:pt>
                <c:pt idx="1102">
                  <c:v>211.54</c:v>
                </c:pt>
                <c:pt idx="1103">
                  <c:v>211.31</c:v>
                </c:pt>
                <c:pt idx="1104">
                  <c:v>211.12</c:v>
                </c:pt>
                <c:pt idx="1105">
                  <c:v>211.12</c:v>
                </c:pt>
                <c:pt idx="1106">
                  <c:v>210.91</c:v>
                </c:pt>
                <c:pt idx="1107">
                  <c:v>210.64</c:v>
                </c:pt>
                <c:pt idx="1108">
                  <c:v>210.45</c:v>
                </c:pt>
                <c:pt idx="1109">
                  <c:v>210.23</c:v>
                </c:pt>
                <c:pt idx="1110">
                  <c:v>210.01</c:v>
                </c:pt>
                <c:pt idx="1111">
                  <c:v>210.01</c:v>
                </c:pt>
                <c:pt idx="1112">
                  <c:v>209.78</c:v>
                </c:pt>
                <c:pt idx="1113">
                  <c:v>209.54</c:v>
                </c:pt>
                <c:pt idx="1114">
                  <c:v>209.34</c:v>
                </c:pt>
                <c:pt idx="1115">
                  <c:v>209.1</c:v>
                </c:pt>
                <c:pt idx="1116">
                  <c:v>208.86</c:v>
                </c:pt>
                <c:pt idx="1117">
                  <c:v>208.86</c:v>
                </c:pt>
                <c:pt idx="1118">
                  <c:v>208.63</c:v>
                </c:pt>
                <c:pt idx="1119">
                  <c:v>208.43</c:v>
                </c:pt>
                <c:pt idx="1120">
                  <c:v>208.23</c:v>
                </c:pt>
                <c:pt idx="1121">
                  <c:v>207.97</c:v>
                </c:pt>
                <c:pt idx="1122">
                  <c:v>207.76</c:v>
                </c:pt>
                <c:pt idx="1123">
                  <c:v>207.76</c:v>
                </c:pt>
                <c:pt idx="1124">
                  <c:v>207.55</c:v>
                </c:pt>
                <c:pt idx="1125">
                  <c:v>207.3</c:v>
                </c:pt>
                <c:pt idx="1126">
                  <c:v>207.09</c:v>
                </c:pt>
                <c:pt idx="1127">
                  <c:v>206.9</c:v>
                </c:pt>
                <c:pt idx="1128">
                  <c:v>206.66</c:v>
                </c:pt>
                <c:pt idx="1129">
                  <c:v>206.66</c:v>
                </c:pt>
                <c:pt idx="1130">
                  <c:v>206.47</c:v>
                </c:pt>
                <c:pt idx="1131">
                  <c:v>206.21</c:v>
                </c:pt>
                <c:pt idx="1132">
                  <c:v>206.02</c:v>
                </c:pt>
                <c:pt idx="1133">
                  <c:v>205.79</c:v>
                </c:pt>
                <c:pt idx="1134">
                  <c:v>205.59</c:v>
                </c:pt>
                <c:pt idx="1135">
                  <c:v>205.59</c:v>
                </c:pt>
                <c:pt idx="1136">
                  <c:v>205.36</c:v>
                </c:pt>
                <c:pt idx="1137">
                  <c:v>205.13</c:v>
                </c:pt>
                <c:pt idx="1138">
                  <c:v>204.94</c:v>
                </c:pt>
                <c:pt idx="1139">
                  <c:v>204.72</c:v>
                </c:pt>
                <c:pt idx="1140">
                  <c:v>204.48</c:v>
                </c:pt>
                <c:pt idx="1141">
                  <c:v>204.48</c:v>
                </c:pt>
                <c:pt idx="1142">
                  <c:v>204.28</c:v>
                </c:pt>
                <c:pt idx="1143">
                  <c:v>204.07</c:v>
                </c:pt>
                <c:pt idx="1144">
                  <c:v>203.85</c:v>
                </c:pt>
                <c:pt idx="1145">
                  <c:v>203.6</c:v>
                </c:pt>
                <c:pt idx="1146">
                  <c:v>203.41</c:v>
                </c:pt>
                <c:pt idx="1147">
                  <c:v>203.41</c:v>
                </c:pt>
                <c:pt idx="1148">
                  <c:v>203.18</c:v>
                </c:pt>
                <c:pt idx="1149">
                  <c:v>202.98</c:v>
                </c:pt>
                <c:pt idx="1150">
                  <c:v>202.73</c:v>
                </c:pt>
                <c:pt idx="1151">
                  <c:v>202.52</c:v>
                </c:pt>
                <c:pt idx="1152">
                  <c:v>202.33</c:v>
                </c:pt>
                <c:pt idx="1153">
                  <c:v>202.33</c:v>
                </c:pt>
                <c:pt idx="1154">
                  <c:v>202.12</c:v>
                </c:pt>
                <c:pt idx="1155">
                  <c:v>201.91</c:v>
                </c:pt>
                <c:pt idx="1156">
                  <c:v>201.68</c:v>
                </c:pt>
                <c:pt idx="1157">
                  <c:v>201.47</c:v>
                </c:pt>
                <c:pt idx="1158">
                  <c:v>201.28</c:v>
                </c:pt>
                <c:pt idx="1159">
                  <c:v>201.28</c:v>
                </c:pt>
                <c:pt idx="1160">
                  <c:v>201.05</c:v>
                </c:pt>
                <c:pt idx="1161">
                  <c:v>200.85</c:v>
                </c:pt>
                <c:pt idx="1162">
                  <c:v>200.64</c:v>
                </c:pt>
                <c:pt idx="1163">
                  <c:v>200.43</c:v>
                </c:pt>
                <c:pt idx="1164">
                  <c:v>200.2</c:v>
                </c:pt>
                <c:pt idx="1165">
                  <c:v>200.2</c:v>
                </c:pt>
                <c:pt idx="1166">
                  <c:v>199.98</c:v>
                </c:pt>
                <c:pt idx="1167">
                  <c:v>199.74</c:v>
                </c:pt>
                <c:pt idx="1168">
                  <c:v>199.56</c:v>
                </c:pt>
                <c:pt idx="1169">
                  <c:v>199.35</c:v>
                </c:pt>
                <c:pt idx="1170">
                  <c:v>199.13</c:v>
                </c:pt>
                <c:pt idx="1171">
                  <c:v>199.13</c:v>
                </c:pt>
                <c:pt idx="1172">
                  <c:v>198.93</c:v>
                </c:pt>
                <c:pt idx="1173">
                  <c:v>198.71</c:v>
                </c:pt>
                <c:pt idx="1174">
                  <c:v>198.51</c:v>
                </c:pt>
                <c:pt idx="1175">
                  <c:v>198.27</c:v>
                </c:pt>
                <c:pt idx="1176">
                  <c:v>198.1</c:v>
                </c:pt>
                <c:pt idx="1177">
                  <c:v>198.1</c:v>
                </c:pt>
                <c:pt idx="1178">
                  <c:v>197.87</c:v>
                </c:pt>
                <c:pt idx="1179">
                  <c:v>197.67</c:v>
                </c:pt>
                <c:pt idx="1180">
                  <c:v>197.42</c:v>
                </c:pt>
                <c:pt idx="1181">
                  <c:v>197.24</c:v>
                </c:pt>
                <c:pt idx="1182">
                  <c:v>197.01</c:v>
                </c:pt>
                <c:pt idx="1183">
                  <c:v>197.01</c:v>
                </c:pt>
                <c:pt idx="1184">
                  <c:v>196.84</c:v>
                </c:pt>
                <c:pt idx="1185">
                  <c:v>196.62</c:v>
                </c:pt>
                <c:pt idx="1186">
                  <c:v>196.42</c:v>
                </c:pt>
                <c:pt idx="1187">
                  <c:v>196.16</c:v>
                </c:pt>
                <c:pt idx="1188">
                  <c:v>196.01</c:v>
                </c:pt>
                <c:pt idx="1189">
                  <c:v>196.01</c:v>
                </c:pt>
                <c:pt idx="1190">
                  <c:v>195.78</c:v>
                </c:pt>
                <c:pt idx="1191">
                  <c:v>195.57</c:v>
                </c:pt>
                <c:pt idx="1192">
                  <c:v>195.38</c:v>
                </c:pt>
                <c:pt idx="1193">
                  <c:v>195.2</c:v>
                </c:pt>
                <c:pt idx="1194">
                  <c:v>194.99</c:v>
                </c:pt>
                <c:pt idx="1195">
                  <c:v>194.99</c:v>
                </c:pt>
                <c:pt idx="1196">
                  <c:v>194.73</c:v>
                </c:pt>
                <c:pt idx="1197">
                  <c:v>194.56</c:v>
                </c:pt>
                <c:pt idx="1198">
                  <c:v>194.35</c:v>
                </c:pt>
                <c:pt idx="1199">
                  <c:v>194.16</c:v>
                </c:pt>
                <c:pt idx="1200">
                  <c:v>193.94</c:v>
                </c:pt>
                <c:pt idx="1201">
                  <c:v>193.94</c:v>
                </c:pt>
                <c:pt idx="1202">
                  <c:v>193.75</c:v>
                </c:pt>
                <c:pt idx="1203">
                  <c:v>193.54</c:v>
                </c:pt>
                <c:pt idx="1204">
                  <c:v>193.29</c:v>
                </c:pt>
                <c:pt idx="1205">
                  <c:v>193.13</c:v>
                </c:pt>
                <c:pt idx="1206">
                  <c:v>192.89</c:v>
                </c:pt>
                <c:pt idx="1207">
                  <c:v>192.89</c:v>
                </c:pt>
                <c:pt idx="1208">
                  <c:v>192.68</c:v>
                </c:pt>
                <c:pt idx="1209">
                  <c:v>192.48</c:v>
                </c:pt>
                <c:pt idx="1210">
                  <c:v>192.32</c:v>
                </c:pt>
                <c:pt idx="1211">
                  <c:v>192.11</c:v>
                </c:pt>
                <c:pt idx="1212">
                  <c:v>191.88</c:v>
                </c:pt>
                <c:pt idx="1213">
                  <c:v>191.88</c:v>
                </c:pt>
                <c:pt idx="1214">
                  <c:v>191.7</c:v>
                </c:pt>
                <c:pt idx="1215">
                  <c:v>191.48</c:v>
                </c:pt>
                <c:pt idx="1216">
                  <c:v>191.3</c:v>
                </c:pt>
                <c:pt idx="1217">
                  <c:v>191.09</c:v>
                </c:pt>
                <c:pt idx="1218">
                  <c:v>190.89</c:v>
                </c:pt>
                <c:pt idx="1219">
                  <c:v>190.89</c:v>
                </c:pt>
                <c:pt idx="1220">
                  <c:v>190.68</c:v>
                </c:pt>
                <c:pt idx="1221">
                  <c:v>190.5</c:v>
                </c:pt>
                <c:pt idx="1222">
                  <c:v>190.32</c:v>
                </c:pt>
                <c:pt idx="1223">
                  <c:v>190.07</c:v>
                </c:pt>
                <c:pt idx="1224">
                  <c:v>189.87</c:v>
                </c:pt>
                <c:pt idx="1225">
                  <c:v>189.87</c:v>
                </c:pt>
                <c:pt idx="1226">
                  <c:v>189.68</c:v>
                </c:pt>
                <c:pt idx="1227">
                  <c:v>189.49</c:v>
                </c:pt>
                <c:pt idx="1228">
                  <c:v>189.27</c:v>
                </c:pt>
                <c:pt idx="1229">
                  <c:v>189.05</c:v>
                </c:pt>
                <c:pt idx="1230">
                  <c:v>188.88</c:v>
                </c:pt>
                <c:pt idx="1231">
                  <c:v>188.88</c:v>
                </c:pt>
                <c:pt idx="1232">
                  <c:v>188.69</c:v>
                </c:pt>
                <c:pt idx="1233">
                  <c:v>188.48</c:v>
                </c:pt>
                <c:pt idx="1234">
                  <c:v>188.29</c:v>
                </c:pt>
                <c:pt idx="1235">
                  <c:v>188.08</c:v>
                </c:pt>
                <c:pt idx="1236">
                  <c:v>187.89</c:v>
                </c:pt>
                <c:pt idx="1237">
                  <c:v>187.89</c:v>
                </c:pt>
                <c:pt idx="1238">
                  <c:v>187.67</c:v>
                </c:pt>
                <c:pt idx="1239">
                  <c:v>187.48</c:v>
                </c:pt>
                <c:pt idx="1240">
                  <c:v>187.31</c:v>
                </c:pt>
                <c:pt idx="1241">
                  <c:v>187.07</c:v>
                </c:pt>
                <c:pt idx="1242">
                  <c:v>186.87</c:v>
                </c:pt>
                <c:pt idx="1243">
                  <c:v>186.87</c:v>
                </c:pt>
                <c:pt idx="1244">
                  <c:v>186.66</c:v>
                </c:pt>
                <c:pt idx="1245">
                  <c:v>186.49</c:v>
                </c:pt>
                <c:pt idx="1246">
                  <c:v>186.32</c:v>
                </c:pt>
                <c:pt idx="1247">
                  <c:v>186.13</c:v>
                </c:pt>
                <c:pt idx="1248">
                  <c:v>185.89</c:v>
                </c:pt>
                <c:pt idx="1249">
                  <c:v>185.89</c:v>
                </c:pt>
                <c:pt idx="1250">
                  <c:v>185.69</c:v>
                </c:pt>
                <c:pt idx="1251">
                  <c:v>185.48</c:v>
                </c:pt>
                <c:pt idx="1252">
                  <c:v>185.32</c:v>
                </c:pt>
                <c:pt idx="1253">
                  <c:v>185.15</c:v>
                </c:pt>
                <c:pt idx="1254">
                  <c:v>184.95</c:v>
                </c:pt>
                <c:pt idx="1255">
                  <c:v>184.95</c:v>
                </c:pt>
                <c:pt idx="1256">
                  <c:v>184.71</c:v>
                </c:pt>
                <c:pt idx="1257">
                  <c:v>184.53</c:v>
                </c:pt>
                <c:pt idx="1258">
                  <c:v>184.33</c:v>
                </c:pt>
                <c:pt idx="1259">
                  <c:v>184.11</c:v>
                </c:pt>
                <c:pt idx="1260">
                  <c:v>183.97</c:v>
                </c:pt>
                <c:pt idx="1261">
                  <c:v>183.97</c:v>
                </c:pt>
                <c:pt idx="1262">
                  <c:v>183.74</c:v>
                </c:pt>
                <c:pt idx="1263">
                  <c:v>183.58</c:v>
                </c:pt>
                <c:pt idx="1264">
                  <c:v>183.37</c:v>
                </c:pt>
                <c:pt idx="1265">
                  <c:v>183.21</c:v>
                </c:pt>
                <c:pt idx="1266">
                  <c:v>182.98</c:v>
                </c:pt>
                <c:pt idx="1267">
                  <c:v>182.98</c:v>
                </c:pt>
                <c:pt idx="1268">
                  <c:v>182.77</c:v>
                </c:pt>
                <c:pt idx="1269">
                  <c:v>182.62</c:v>
                </c:pt>
                <c:pt idx="1270">
                  <c:v>182.44</c:v>
                </c:pt>
                <c:pt idx="1271">
                  <c:v>182.26</c:v>
                </c:pt>
                <c:pt idx="1272">
                  <c:v>182.06</c:v>
                </c:pt>
                <c:pt idx="1273">
                  <c:v>182.06</c:v>
                </c:pt>
                <c:pt idx="1274">
                  <c:v>181.85</c:v>
                </c:pt>
                <c:pt idx="1275">
                  <c:v>181.66</c:v>
                </c:pt>
                <c:pt idx="1276">
                  <c:v>181.44</c:v>
                </c:pt>
                <c:pt idx="1277">
                  <c:v>181.3</c:v>
                </c:pt>
                <c:pt idx="1278">
                  <c:v>181.1</c:v>
                </c:pt>
                <c:pt idx="1279">
                  <c:v>181.1</c:v>
                </c:pt>
                <c:pt idx="1280">
                  <c:v>180.9</c:v>
                </c:pt>
                <c:pt idx="1281">
                  <c:v>180.73</c:v>
                </c:pt>
                <c:pt idx="1282">
                  <c:v>180.52</c:v>
                </c:pt>
                <c:pt idx="1283">
                  <c:v>180.35</c:v>
                </c:pt>
                <c:pt idx="1284">
                  <c:v>180.15</c:v>
                </c:pt>
                <c:pt idx="1285">
                  <c:v>180.15</c:v>
                </c:pt>
                <c:pt idx="1286">
                  <c:v>179.95</c:v>
                </c:pt>
                <c:pt idx="1287">
                  <c:v>179.74</c:v>
                </c:pt>
                <c:pt idx="1288">
                  <c:v>179.59</c:v>
                </c:pt>
                <c:pt idx="1289">
                  <c:v>179.4</c:v>
                </c:pt>
                <c:pt idx="1290">
                  <c:v>179.18</c:v>
                </c:pt>
                <c:pt idx="1291">
                  <c:v>179.18</c:v>
                </c:pt>
                <c:pt idx="1292">
                  <c:v>179.02</c:v>
                </c:pt>
                <c:pt idx="1293">
                  <c:v>178.83</c:v>
                </c:pt>
                <c:pt idx="1294">
                  <c:v>178.63</c:v>
                </c:pt>
                <c:pt idx="1295">
                  <c:v>178.47</c:v>
                </c:pt>
                <c:pt idx="1296">
                  <c:v>178.26</c:v>
                </c:pt>
                <c:pt idx="1297">
                  <c:v>178.26</c:v>
                </c:pt>
                <c:pt idx="1298">
                  <c:v>178.07</c:v>
                </c:pt>
                <c:pt idx="1299">
                  <c:v>177.91</c:v>
                </c:pt>
                <c:pt idx="1300">
                  <c:v>177.71</c:v>
                </c:pt>
                <c:pt idx="1301">
                  <c:v>177.51</c:v>
                </c:pt>
                <c:pt idx="1302">
                  <c:v>177.29</c:v>
                </c:pt>
                <c:pt idx="1303">
                  <c:v>177.29</c:v>
                </c:pt>
                <c:pt idx="1304">
                  <c:v>177.13</c:v>
                </c:pt>
                <c:pt idx="1305">
                  <c:v>176.93</c:v>
                </c:pt>
                <c:pt idx="1306">
                  <c:v>176.77</c:v>
                </c:pt>
                <c:pt idx="1307">
                  <c:v>176.59</c:v>
                </c:pt>
                <c:pt idx="1308">
                  <c:v>176.38</c:v>
                </c:pt>
                <c:pt idx="1309">
                  <c:v>176.38</c:v>
                </c:pt>
                <c:pt idx="1310">
                  <c:v>176.24</c:v>
                </c:pt>
                <c:pt idx="1311">
                  <c:v>176.02</c:v>
                </c:pt>
                <c:pt idx="1312">
                  <c:v>175.85</c:v>
                </c:pt>
                <c:pt idx="1313">
                  <c:v>175.68</c:v>
                </c:pt>
                <c:pt idx="1314">
                  <c:v>175.51</c:v>
                </c:pt>
                <c:pt idx="1315">
                  <c:v>175.51</c:v>
                </c:pt>
                <c:pt idx="1316">
                  <c:v>175.28</c:v>
                </c:pt>
                <c:pt idx="1317">
                  <c:v>175.1</c:v>
                </c:pt>
                <c:pt idx="1318">
                  <c:v>174.9</c:v>
                </c:pt>
                <c:pt idx="1319">
                  <c:v>174.74</c:v>
                </c:pt>
                <c:pt idx="1320">
                  <c:v>174.57</c:v>
                </c:pt>
                <c:pt idx="1321">
                  <c:v>174.57</c:v>
                </c:pt>
                <c:pt idx="1322">
                  <c:v>174.35</c:v>
                </c:pt>
                <c:pt idx="1323">
                  <c:v>174.19</c:v>
                </c:pt>
                <c:pt idx="1324">
                  <c:v>174.02</c:v>
                </c:pt>
                <c:pt idx="1325">
                  <c:v>173.84</c:v>
                </c:pt>
                <c:pt idx="1326">
                  <c:v>173.65</c:v>
                </c:pt>
                <c:pt idx="1327">
                  <c:v>173.65</c:v>
                </c:pt>
                <c:pt idx="1328">
                  <c:v>173.48</c:v>
                </c:pt>
                <c:pt idx="1329">
                  <c:v>173.3</c:v>
                </c:pt>
                <c:pt idx="1330">
                  <c:v>173.1</c:v>
                </c:pt>
                <c:pt idx="1331">
                  <c:v>172.96</c:v>
                </c:pt>
                <c:pt idx="1332">
                  <c:v>172.73</c:v>
                </c:pt>
                <c:pt idx="1333">
                  <c:v>172.73</c:v>
                </c:pt>
                <c:pt idx="1334">
                  <c:v>172.57</c:v>
                </c:pt>
                <c:pt idx="1335">
                  <c:v>172.38</c:v>
                </c:pt>
                <c:pt idx="1336">
                  <c:v>172.2</c:v>
                </c:pt>
                <c:pt idx="1337">
                  <c:v>172.01</c:v>
                </c:pt>
                <c:pt idx="1338">
                  <c:v>171.85</c:v>
                </c:pt>
                <c:pt idx="1339">
                  <c:v>171.85</c:v>
                </c:pt>
                <c:pt idx="1340">
                  <c:v>171.68</c:v>
                </c:pt>
                <c:pt idx="1341">
                  <c:v>171.46</c:v>
                </c:pt>
                <c:pt idx="1342">
                  <c:v>171.32</c:v>
                </c:pt>
                <c:pt idx="1343">
                  <c:v>171.11</c:v>
                </c:pt>
                <c:pt idx="1344">
                  <c:v>170.94</c:v>
                </c:pt>
                <c:pt idx="1345">
                  <c:v>170.94</c:v>
                </c:pt>
                <c:pt idx="1346">
                  <c:v>170.77</c:v>
                </c:pt>
                <c:pt idx="1347">
                  <c:v>170.61</c:v>
                </c:pt>
                <c:pt idx="1348">
                  <c:v>170.42</c:v>
                </c:pt>
                <c:pt idx="1349">
                  <c:v>170.24</c:v>
                </c:pt>
                <c:pt idx="1350">
                  <c:v>170.04</c:v>
                </c:pt>
                <c:pt idx="1351">
                  <c:v>170.04</c:v>
                </c:pt>
                <c:pt idx="1352">
                  <c:v>169.87</c:v>
                </c:pt>
                <c:pt idx="1353">
                  <c:v>169.72</c:v>
                </c:pt>
                <c:pt idx="1354">
                  <c:v>169.51</c:v>
                </c:pt>
                <c:pt idx="1355">
                  <c:v>169.38</c:v>
                </c:pt>
                <c:pt idx="1356">
                  <c:v>169.15</c:v>
                </c:pt>
                <c:pt idx="1357">
                  <c:v>169.15</c:v>
                </c:pt>
                <c:pt idx="1358">
                  <c:v>168.98</c:v>
                </c:pt>
                <c:pt idx="1359">
                  <c:v>168.83</c:v>
                </c:pt>
                <c:pt idx="1360">
                  <c:v>168.64</c:v>
                </c:pt>
                <c:pt idx="1361">
                  <c:v>168.48</c:v>
                </c:pt>
                <c:pt idx="1362">
                  <c:v>168.31</c:v>
                </c:pt>
                <c:pt idx="1363">
                  <c:v>168.31</c:v>
                </c:pt>
                <c:pt idx="1364">
                  <c:v>168.11</c:v>
                </c:pt>
                <c:pt idx="1365">
                  <c:v>167.98</c:v>
                </c:pt>
                <c:pt idx="1366">
                  <c:v>167.79</c:v>
                </c:pt>
                <c:pt idx="1367">
                  <c:v>167.61</c:v>
                </c:pt>
                <c:pt idx="1368">
                  <c:v>167.42</c:v>
                </c:pt>
                <c:pt idx="1369">
                  <c:v>167.42</c:v>
                </c:pt>
                <c:pt idx="1370">
                  <c:v>167.23</c:v>
                </c:pt>
                <c:pt idx="1371">
                  <c:v>167.04</c:v>
                </c:pt>
                <c:pt idx="1372">
                  <c:v>166.88</c:v>
                </c:pt>
                <c:pt idx="1373">
                  <c:v>166.76</c:v>
                </c:pt>
                <c:pt idx="1374">
                  <c:v>166.56</c:v>
                </c:pt>
                <c:pt idx="1375">
                  <c:v>166.56</c:v>
                </c:pt>
                <c:pt idx="1376">
                  <c:v>166.37</c:v>
                </c:pt>
                <c:pt idx="1377">
                  <c:v>166.17</c:v>
                </c:pt>
                <c:pt idx="1378">
                  <c:v>166.01</c:v>
                </c:pt>
                <c:pt idx="1379">
                  <c:v>165.83</c:v>
                </c:pt>
                <c:pt idx="1380">
                  <c:v>165.7</c:v>
                </c:pt>
                <c:pt idx="1381">
                  <c:v>165.7</c:v>
                </c:pt>
                <c:pt idx="1382">
                  <c:v>165.51</c:v>
                </c:pt>
                <c:pt idx="1383">
                  <c:v>165.36</c:v>
                </c:pt>
                <c:pt idx="1384">
                  <c:v>165.17</c:v>
                </c:pt>
                <c:pt idx="1385">
                  <c:v>164.97</c:v>
                </c:pt>
                <c:pt idx="1386">
                  <c:v>164.84</c:v>
                </c:pt>
                <c:pt idx="1387">
                  <c:v>164.84</c:v>
                </c:pt>
                <c:pt idx="1388">
                  <c:v>164.69</c:v>
                </c:pt>
                <c:pt idx="1389">
                  <c:v>164.47</c:v>
                </c:pt>
                <c:pt idx="1390">
                  <c:v>164.33</c:v>
                </c:pt>
                <c:pt idx="1391">
                  <c:v>164.15</c:v>
                </c:pt>
                <c:pt idx="1392">
                  <c:v>163.97</c:v>
                </c:pt>
                <c:pt idx="1393">
                  <c:v>163.97</c:v>
                </c:pt>
                <c:pt idx="1394">
                  <c:v>163.83000000000001</c:v>
                </c:pt>
                <c:pt idx="1395">
                  <c:v>163.6</c:v>
                </c:pt>
                <c:pt idx="1396">
                  <c:v>163.44999999999999</c:v>
                </c:pt>
                <c:pt idx="1397">
                  <c:v>163.30000000000001</c:v>
                </c:pt>
                <c:pt idx="1398">
                  <c:v>163.11000000000001</c:v>
                </c:pt>
                <c:pt idx="1399">
                  <c:v>163.11000000000001</c:v>
                </c:pt>
                <c:pt idx="1400">
                  <c:v>162.96</c:v>
                </c:pt>
                <c:pt idx="1401">
                  <c:v>162.78</c:v>
                </c:pt>
                <c:pt idx="1402">
                  <c:v>162.61000000000001</c:v>
                </c:pt>
                <c:pt idx="1403">
                  <c:v>162.47</c:v>
                </c:pt>
                <c:pt idx="1404">
                  <c:v>162.29</c:v>
                </c:pt>
                <c:pt idx="1405">
                  <c:v>162.29</c:v>
                </c:pt>
                <c:pt idx="1406">
                  <c:v>162.13999999999999</c:v>
                </c:pt>
                <c:pt idx="1407">
                  <c:v>161.94999999999999</c:v>
                </c:pt>
                <c:pt idx="1408">
                  <c:v>161.79</c:v>
                </c:pt>
                <c:pt idx="1409">
                  <c:v>161.61000000000001</c:v>
                </c:pt>
                <c:pt idx="1410">
                  <c:v>161.41</c:v>
                </c:pt>
                <c:pt idx="1411">
                  <c:v>161.41</c:v>
                </c:pt>
                <c:pt idx="1412">
                  <c:v>161.30000000000001</c:v>
                </c:pt>
                <c:pt idx="1413">
                  <c:v>161.12</c:v>
                </c:pt>
                <c:pt idx="1414">
                  <c:v>160.91</c:v>
                </c:pt>
                <c:pt idx="1415">
                  <c:v>160.77000000000001</c:v>
                </c:pt>
                <c:pt idx="1416">
                  <c:v>160.63</c:v>
                </c:pt>
                <c:pt idx="1417">
                  <c:v>160.63</c:v>
                </c:pt>
                <c:pt idx="1418">
                  <c:v>160.46</c:v>
                </c:pt>
                <c:pt idx="1419">
                  <c:v>160.29</c:v>
                </c:pt>
                <c:pt idx="1420">
                  <c:v>160.07</c:v>
                </c:pt>
                <c:pt idx="1421">
                  <c:v>159.93</c:v>
                </c:pt>
                <c:pt idx="1422">
                  <c:v>159.78</c:v>
                </c:pt>
                <c:pt idx="1423">
                  <c:v>159.78</c:v>
                </c:pt>
                <c:pt idx="1424">
                  <c:v>159.59</c:v>
                </c:pt>
                <c:pt idx="1425">
                  <c:v>159.43</c:v>
                </c:pt>
                <c:pt idx="1426">
                  <c:v>159.30000000000001</c:v>
                </c:pt>
                <c:pt idx="1427">
                  <c:v>159.1</c:v>
                </c:pt>
                <c:pt idx="1428">
                  <c:v>158.96</c:v>
                </c:pt>
                <c:pt idx="1429">
                  <c:v>158.96</c:v>
                </c:pt>
                <c:pt idx="1430">
                  <c:v>158.77000000000001</c:v>
                </c:pt>
                <c:pt idx="1431">
                  <c:v>158.63</c:v>
                </c:pt>
                <c:pt idx="1432">
                  <c:v>158.47999999999999</c:v>
                </c:pt>
                <c:pt idx="1433">
                  <c:v>158.31</c:v>
                </c:pt>
                <c:pt idx="1434">
                  <c:v>158.1</c:v>
                </c:pt>
                <c:pt idx="1435">
                  <c:v>158.1</c:v>
                </c:pt>
                <c:pt idx="1436">
                  <c:v>157.96</c:v>
                </c:pt>
                <c:pt idx="1437">
                  <c:v>157.82</c:v>
                </c:pt>
                <c:pt idx="1438">
                  <c:v>157.62</c:v>
                </c:pt>
                <c:pt idx="1439">
                  <c:v>157.44999999999999</c:v>
                </c:pt>
                <c:pt idx="1440">
                  <c:v>157.32</c:v>
                </c:pt>
                <c:pt idx="1441">
                  <c:v>157.32</c:v>
                </c:pt>
                <c:pt idx="1442">
                  <c:v>157.16999999999999</c:v>
                </c:pt>
                <c:pt idx="1443">
                  <c:v>157.01</c:v>
                </c:pt>
                <c:pt idx="1444">
                  <c:v>156.83000000000001</c:v>
                </c:pt>
                <c:pt idx="1445">
                  <c:v>156.65</c:v>
                </c:pt>
                <c:pt idx="1446">
                  <c:v>156.47</c:v>
                </c:pt>
                <c:pt idx="1447">
                  <c:v>156.47</c:v>
                </c:pt>
                <c:pt idx="1448">
                  <c:v>156.35</c:v>
                </c:pt>
                <c:pt idx="1449">
                  <c:v>156.16999999999999</c:v>
                </c:pt>
                <c:pt idx="1450">
                  <c:v>156</c:v>
                </c:pt>
                <c:pt idx="1451">
                  <c:v>155.85</c:v>
                </c:pt>
                <c:pt idx="1452">
                  <c:v>155.66999999999999</c:v>
                </c:pt>
                <c:pt idx="1453">
                  <c:v>155.66999999999999</c:v>
                </c:pt>
                <c:pt idx="1454">
                  <c:v>155.54</c:v>
                </c:pt>
                <c:pt idx="1455">
                  <c:v>155.37</c:v>
                </c:pt>
                <c:pt idx="1456">
                  <c:v>155.21</c:v>
                </c:pt>
                <c:pt idx="1457">
                  <c:v>155.02000000000001</c:v>
                </c:pt>
                <c:pt idx="1458">
                  <c:v>154.88999999999999</c:v>
                </c:pt>
                <c:pt idx="1459">
                  <c:v>154.88999999999999</c:v>
                </c:pt>
                <c:pt idx="1460">
                  <c:v>154.72999999999999</c:v>
                </c:pt>
                <c:pt idx="1461">
                  <c:v>154.52000000000001</c:v>
                </c:pt>
                <c:pt idx="1462">
                  <c:v>154.37</c:v>
                </c:pt>
                <c:pt idx="1463">
                  <c:v>154.24</c:v>
                </c:pt>
                <c:pt idx="1464">
                  <c:v>154.1</c:v>
                </c:pt>
                <c:pt idx="1465">
                  <c:v>154.1</c:v>
                </c:pt>
                <c:pt idx="1466">
                  <c:v>153.91999999999999</c:v>
                </c:pt>
                <c:pt idx="1467">
                  <c:v>153.75</c:v>
                </c:pt>
                <c:pt idx="1468">
                  <c:v>153.61000000000001</c:v>
                </c:pt>
                <c:pt idx="1469">
                  <c:v>153.44999999999999</c:v>
                </c:pt>
                <c:pt idx="1470">
                  <c:v>153.29</c:v>
                </c:pt>
                <c:pt idx="1471">
                  <c:v>153.29</c:v>
                </c:pt>
                <c:pt idx="1472">
                  <c:v>153.13999999999999</c:v>
                </c:pt>
                <c:pt idx="1473">
                  <c:v>152.99</c:v>
                </c:pt>
                <c:pt idx="1474">
                  <c:v>152.78</c:v>
                </c:pt>
                <c:pt idx="1475">
                  <c:v>152.68</c:v>
                </c:pt>
                <c:pt idx="1476">
                  <c:v>152.52000000000001</c:v>
                </c:pt>
                <c:pt idx="1477">
                  <c:v>152.52000000000001</c:v>
                </c:pt>
                <c:pt idx="1478">
                  <c:v>152.35</c:v>
                </c:pt>
                <c:pt idx="1479">
                  <c:v>152.21</c:v>
                </c:pt>
                <c:pt idx="1480">
                  <c:v>152.04</c:v>
                </c:pt>
                <c:pt idx="1481">
                  <c:v>151.88</c:v>
                </c:pt>
                <c:pt idx="1482">
                  <c:v>151.69999999999999</c:v>
                </c:pt>
                <c:pt idx="1483">
                  <c:v>151.69999999999999</c:v>
                </c:pt>
                <c:pt idx="1484">
                  <c:v>151.53</c:v>
                </c:pt>
                <c:pt idx="1485">
                  <c:v>151.41999999999999</c:v>
                </c:pt>
                <c:pt idx="1486">
                  <c:v>151.27000000000001</c:v>
                </c:pt>
                <c:pt idx="1487">
                  <c:v>151.1</c:v>
                </c:pt>
                <c:pt idx="1488">
                  <c:v>150.94999999999999</c:v>
                </c:pt>
                <c:pt idx="1489">
                  <c:v>150.94999999999999</c:v>
                </c:pt>
                <c:pt idx="1490">
                  <c:v>150.75</c:v>
                </c:pt>
                <c:pt idx="1491">
                  <c:v>150.63999999999999</c:v>
                </c:pt>
                <c:pt idx="1492">
                  <c:v>150.44</c:v>
                </c:pt>
                <c:pt idx="1493">
                  <c:v>150.33000000000001</c:v>
                </c:pt>
                <c:pt idx="1494">
                  <c:v>150.16999999999999</c:v>
                </c:pt>
                <c:pt idx="1495">
                  <c:v>150.16999999999999</c:v>
                </c:pt>
                <c:pt idx="1496">
                  <c:v>150.03</c:v>
                </c:pt>
                <c:pt idx="1497">
                  <c:v>149.88</c:v>
                </c:pt>
                <c:pt idx="1498">
                  <c:v>149.66999999999999</c:v>
                </c:pt>
                <c:pt idx="1499">
                  <c:v>149.55000000000001</c:v>
                </c:pt>
                <c:pt idx="1500">
                  <c:v>149.4</c:v>
                </c:pt>
                <c:pt idx="1501">
                  <c:v>149.4</c:v>
                </c:pt>
                <c:pt idx="1502">
                  <c:v>149.19999999999999</c:v>
                </c:pt>
                <c:pt idx="1503">
                  <c:v>149.09</c:v>
                </c:pt>
                <c:pt idx="1504">
                  <c:v>148.93</c:v>
                </c:pt>
                <c:pt idx="1505">
                  <c:v>148.76</c:v>
                </c:pt>
                <c:pt idx="1506">
                  <c:v>148.65</c:v>
                </c:pt>
                <c:pt idx="1507">
                  <c:v>148.65</c:v>
                </c:pt>
                <c:pt idx="1508">
                  <c:v>148.47</c:v>
                </c:pt>
                <c:pt idx="1509">
                  <c:v>148.33000000000001</c:v>
                </c:pt>
                <c:pt idx="1510">
                  <c:v>148.12</c:v>
                </c:pt>
                <c:pt idx="1511">
                  <c:v>148.04</c:v>
                </c:pt>
                <c:pt idx="1512">
                  <c:v>147.9</c:v>
                </c:pt>
                <c:pt idx="1513">
                  <c:v>147.9</c:v>
                </c:pt>
                <c:pt idx="1514">
                  <c:v>147.72</c:v>
                </c:pt>
                <c:pt idx="1515">
                  <c:v>147.59</c:v>
                </c:pt>
                <c:pt idx="1516">
                  <c:v>147.38999999999999</c:v>
                </c:pt>
                <c:pt idx="1517">
                  <c:v>147.26</c:v>
                </c:pt>
                <c:pt idx="1518">
                  <c:v>147.1</c:v>
                </c:pt>
                <c:pt idx="1519">
                  <c:v>147.1</c:v>
                </c:pt>
                <c:pt idx="1520">
                  <c:v>146.94</c:v>
                </c:pt>
                <c:pt idx="1521">
                  <c:v>146.82</c:v>
                </c:pt>
                <c:pt idx="1522">
                  <c:v>146.66999999999999</c:v>
                </c:pt>
                <c:pt idx="1523">
                  <c:v>146.49</c:v>
                </c:pt>
                <c:pt idx="1524">
                  <c:v>146.33000000000001</c:v>
                </c:pt>
                <c:pt idx="1525">
                  <c:v>146.33000000000001</c:v>
                </c:pt>
                <c:pt idx="1526">
                  <c:v>146.22</c:v>
                </c:pt>
                <c:pt idx="1527">
                  <c:v>146.08000000000001</c:v>
                </c:pt>
                <c:pt idx="1528">
                  <c:v>145.9</c:v>
                </c:pt>
                <c:pt idx="1529">
                  <c:v>145.78</c:v>
                </c:pt>
                <c:pt idx="1530">
                  <c:v>145.62</c:v>
                </c:pt>
                <c:pt idx="1531">
                  <c:v>145.62</c:v>
                </c:pt>
                <c:pt idx="1532">
                  <c:v>145.46</c:v>
                </c:pt>
                <c:pt idx="1533">
                  <c:v>145.28</c:v>
                </c:pt>
                <c:pt idx="1534">
                  <c:v>145.15</c:v>
                </c:pt>
                <c:pt idx="1535">
                  <c:v>145.02000000000001</c:v>
                </c:pt>
                <c:pt idx="1536">
                  <c:v>144.87</c:v>
                </c:pt>
                <c:pt idx="1537">
                  <c:v>144.75</c:v>
                </c:pt>
                <c:pt idx="1538">
                  <c:v>144.75</c:v>
                </c:pt>
                <c:pt idx="1539">
                  <c:v>144.54</c:v>
                </c:pt>
                <c:pt idx="1540">
                  <c:v>144.41999999999999</c:v>
                </c:pt>
                <c:pt idx="1541">
                  <c:v>144.26</c:v>
                </c:pt>
                <c:pt idx="1542">
                  <c:v>144.15</c:v>
                </c:pt>
                <c:pt idx="1543">
                  <c:v>143.97</c:v>
                </c:pt>
                <c:pt idx="1544">
                  <c:v>143.97</c:v>
                </c:pt>
                <c:pt idx="1545">
                  <c:v>143.84</c:v>
                </c:pt>
                <c:pt idx="1546">
                  <c:v>143.69</c:v>
                </c:pt>
                <c:pt idx="1547">
                  <c:v>143.5</c:v>
                </c:pt>
                <c:pt idx="1548">
                  <c:v>143.4</c:v>
                </c:pt>
                <c:pt idx="1549">
                  <c:v>143.25</c:v>
                </c:pt>
                <c:pt idx="1550">
                  <c:v>143.25</c:v>
                </c:pt>
                <c:pt idx="1551">
                  <c:v>143.08000000000001</c:v>
                </c:pt>
                <c:pt idx="1552">
                  <c:v>142.94</c:v>
                </c:pt>
                <c:pt idx="1553">
                  <c:v>142.76</c:v>
                </c:pt>
                <c:pt idx="1554">
                  <c:v>142.65</c:v>
                </c:pt>
                <c:pt idx="1555">
                  <c:v>142.51</c:v>
                </c:pt>
                <c:pt idx="1556">
                  <c:v>142.51</c:v>
                </c:pt>
                <c:pt idx="1557">
                  <c:v>142.38</c:v>
                </c:pt>
                <c:pt idx="1558">
                  <c:v>142.16999999999999</c:v>
                </c:pt>
                <c:pt idx="1559">
                  <c:v>142.08000000000001</c:v>
                </c:pt>
                <c:pt idx="1560">
                  <c:v>141.94</c:v>
                </c:pt>
                <c:pt idx="1561">
                  <c:v>141.80000000000001</c:v>
                </c:pt>
                <c:pt idx="1562">
                  <c:v>141.80000000000001</c:v>
                </c:pt>
                <c:pt idx="1563">
                  <c:v>141.62</c:v>
                </c:pt>
                <c:pt idx="1564">
                  <c:v>141.51</c:v>
                </c:pt>
                <c:pt idx="1565">
                  <c:v>141.35</c:v>
                </c:pt>
                <c:pt idx="1566">
                  <c:v>141.19999999999999</c:v>
                </c:pt>
                <c:pt idx="1567">
                  <c:v>141.06</c:v>
                </c:pt>
                <c:pt idx="1568">
                  <c:v>141.06</c:v>
                </c:pt>
                <c:pt idx="1569">
                  <c:v>140.91</c:v>
                </c:pt>
                <c:pt idx="1570">
                  <c:v>140.77000000000001</c:v>
                </c:pt>
                <c:pt idx="1571">
                  <c:v>140.63</c:v>
                </c:pt>
                <c:pt idx="1572">
                  <c:v>140.46</c:v>
                </c:pt>
                <c:pt idx="1573">
                  <c:v>140.31</c:v>
                </c:pt>
                <c:pt idx="1574">
                  <c:v>140.31</c:v>
                </c:pt>
                <c:pt idx="1575">
                  <c:v>140.21</c:v>
                </c:pt>
                <c:pt idx="1576">
                  <c:v>140.05000000000001</c:v>
                </c:pt>
                <c:pt idx="1577">
                  <c:v>139.91</c:v>
                </c:pt>
                <c:pt idx="1578">
                  <c:v>139.74</c:v>
                </c:pt>
                <c:pt idx="1579">
                  <c:v>139.63</c:v>
                </c:pt>
                <c:pt idx="1580">
                  <c:v>139.63</c:v>
                </c:pt>
                <c:pt idx="1581">
                  <c:v>139.47</c:v>
                </c:pt>
                <c:pt idx="1582">
                  <c:v>139.33000000000001</c:v>
                </c:pt>
                <c:pt idx="1583">
                  <c:v>139.18</c:v>
                </c:pt>
                <c:pt idx="1584">
                  <c:v>139.06</c:v>
                </c:pt>
                <c:pt idx="1585">
                  <c:v>138.91</c:v>
                </c:pt>
                <c:pt idx="1586">
                  <c:v>138.91</c:v>
                </c:pt>
                <c:pt idx="1587">
                  <c:v>138.78</c:v>
                </c:pt>
                <c:pt idx="1588">
                  <c:v>138.62</c:v>
                </c:pt>
                <c:pt idx="1589">
                  <c:v>138.47999999999999</c:v>
                </c:pt>
                <c:pt idx="1590">
                  <c:v>138.32</c:v>
                </c:pt>
                <c:pt idx="1591">
                  <c:v>138.21</c:v>
                </c:pt>
                <c:pt idx="1592">
                  <c:v>138.21</c:v>
                </c:pt>
                <c:pt idx="1593">
                  <c:v>138.09</c:v>
                </c:pt>
                <c:pt idx="1594">
                  <c:v>137.91999999999999</c:v>
                </c:pt>
                <c:pt idx="1595">
                  <c:v>137.77000000000001</c:v>
                </c:pt>
                <c:pt idx="1596">
                  <c:v>137.62</c:v>
                </c:pt>
                <c:pt idx="1597">
                  <c:v>137.46</c:v>
                </c:pt>
                <c:pt idx="1598">
                  <c:v>137.46</c:v>
                </c:pt>
                <c:pt idx="1599">
                  <c:v>137.34</c:v>
                </c:pt>
                <c:pt idx="1600">
                  <c:v>137.25</c:v>
                </c:pt>
                <c:pt idx="1601">
                  <c:v>137.09</c:v>
                </c:pt>
                <c:pt idx="1602">
                  <c:v>136.94</c:v>
                </c:pt>
                <c:pt idx="1603">
                  <c:v>136.80000000000001</c:v>
                </c:pt>
                <c:pt idx="1604">
                  <c:v>136.80000000000001</c:v>
                </c:pt>
                <c:pt idx="1605">
                  <c:v>136.65</c:v>
                </c:pt>
                <c:pt idx="1606">
                  <c:v>136.52000000000001</c:v>
                </c:pt>
                <c:pt idx="1607">
                  <c:v>136.41</c:v>
                </c:pt>
                <c:pt idx="1608">
                  <c:v>136.22999999999999</c:v>
                </c:pt>
                <c:pt idx="1609">
                  <c:v>136.11000000000001</c:v>
                </c:pt>
                <c:pt idx="1610">
                  <c:v>136.11000000000001</c:v>
                </c:pt>
                <c:pt idx="1611">
                  <c:v>135.99</c:v>
                </c:pt>
                <c:pt idx="1612">
                  <c:v>135.86000000000001</c:v>
                </c:pt>
                <c:pt idx="1613">
                  <c:v>135.68</c:v>
                </c:pt>
                <c:pt idx="1614">
                  <c:v>135.53</c:v>
                </c:pt>
                <c:pt idx="1615">
                  <c:v>135.38999999999999</c:v>
                </c:pt>
                <c:pt idx="1616">
                  <c:v>135.38999999999999</c:v>
                </c:pt>
                <c:pt idx="1617">
                  <c:v>135.28</c:v>
                </c:pt>
                <c:pt idx="1618">
                  <c:v>135.16999999999999</c:v>
                </c:pt>
                <c:pt idx="1619">
                  <c:v>135.02000000000001</c:v>
                </c:pt>
                <c:pt idx="1620">
                  <c:v>134.86000000000001</c:v>
                </c:pt>
                <c:pt idx="1621">
                  <c:v>134.74</c:v>
                </c:pt>
                <c:pt idx="1622">
                  <c:v>134.74</c:v>
                </c:pt>
                <c:pt idx="1623">
                  <c:v>134.6</c:v>
                </c:pt>
                <c:pt idx="1624">
                  <c:v>134.41999999999999</c:v>
                </c:pt>
                <c:pt idx="1625">
                  <c:v>134.32</c:v>
                </c:pt>
                <c:pt idx="1626">
                  <c:v>134.16</c:v>
                </c:pt>
                <c:pt idx="1627">
                  <c:v>134.04</c:v>
                </c:pt>
                <c:pt idx="1628">
                  <c:v>134.04</c:v>
                </c:pt>
                <c:pt idx="1629">
                  <c:v>133.93</c:v>
                </c:pt>
                <c:pt idx="1630">
                  <c:v>133.76</c:v>
                </c:pt>
                <c:pt idx="1631">
                  <c:v>133.62</c:v>
                </c:pt>
                <c:pt idx="1632">
                  <c:v>133.47</c:v>
                </c:pt>
                <c:pt idx="1633">
                  <c:v>133.38</c:v>
                </c:pt>
                <c:pt idx="1634">
                  <c:v>133.38</c:v>
                </c:pt>
                <c:pt idx="1635">
                  <c:v>133.26</c:v>
                </c:pt>
                <c:pt idx="1636">
                  <c:v>133.11000000000001</c:v>
                </c:pt>
                <c:pt idx="1637">
                  <c:v>132.97</c:v>
                </c:pt>
                <c:pt idx="1638">
                  <c:v>132.80000000000001</c:v>
                </c:pt>
                <c:pt idx="1639">
                  <c:v>132.71</c:v>
                </c:pt>
                <c:pt idx="1640">
                  <c:v>132.71</c:v>
                </c:pt>
                <c:pt idx="1641">
                  <c:v>132.53</c:v>
                </c:pt>
                <c:pt idx="1642">
                  <c:v>132.43</c:v>
                </c:pt>
                <c:pt idx="1643">
                  <c:v>132.27000000000001</c:v>
                </c:pt>
                <c:pt idx="1644">
                  <c:v>132.16999999999999</c:v>
                </c:pt>
                <c:pt idx="1645">
                  <c:v>132.03</c:v>
                </c:pt>
                <c:pt idx="1646">
                  <c:v>132.03</c:v>
                </c:pt>
                <c:pt idx="1647">
                  <c:v>131.85</c:v>
                </c:pt>
                <c:pt idx="1648">
                  <c:v>131.76</c:v>
                </c:pt>
                <c:pt idx="1649">
                  <c:v>131.65</c:v>
                </c:pt>
                <c:pt idx="1650">
                  <c:v>131.51</c:v>
                </c:pt>
                <c:pt idx="1651">
                  <c:v>131.33000000000001</c:v>
                </c:pt>
                <c:pt idx="1652">
                  <c:v>131.33000000000001</c:v>
                </c:pt>
                <c:pt idx="1653">
                  <c:v>131.24</c:v>
                </c:pt>
                <c:pt idx="1654">
                  <c:v>131.12</c:v>
                </c:pt>
                <c:pt idx="1655">
                  <c:v>130.94</c:v>
                </c:pt>
                <c:pt idx="1656">
                  <c:v>130.80000000000001</c:v>
                </c:pt>
                <c:pt idx="1657">
                  <c:v>130.66999999999999</c:v>
                </c:pt>
                <c:pt idx="1658">
                  <c:v>130.66999999999999</c:v>
                </c:pt>
                <c:pt idx="1659">
                  <c:v>130.57</c:v>
                </c:pt>
                <c:pt idx="1660">
                  <c:v>130.4</c:v>
                </c:pt>
                <c:pt idx="1661">
                  <c:v>130.31</c:v>
                </c:pt>
                <c:pt idx="1662">
                  <c:v>130.18</c:v>
                </c:pt>
                <c:pt idx="1663">
                  <c:v>130.05000000000001</c:v>
                </c:pt>
                <c:pt idx="1664">
                  <c:v>130.05000000000001</c:v>
                </c:pt>
                <c:pt idx="1665">
                  <c:v>129.9</c:v>
                </c:pt>
                <c:pt idx="1666">
                  <c:v>129.72999999999999</c:v>
                </c:pt>
                <c:pt idx="1667">
                  <c:v>129.65</c:v>
                </c:pt>
                <c:pt idx="1668">
                  <c:v>129.53</c:v>
                </c:pt>
                <c:pt idx="1669">
                  <c:v>129.38999999999999</c:v>
                </c:pt>
                <c:pt idx="1670">
                  <c:v>129.38999999999999</c:v>
                </c:pt>
                <c:pt idx="1671">
                  <c:v>129.22999999999999</c:v>
                </c:pt>
                <c:pt idx="1672">
                  <c:v>129.12</c:v>
                </c:pt>
                <c:pt idx="1673">
                  <c:v>128.99</c:v>
                </c:pt>
                <c:pt idx="1674">
                  <c:v>128.87</c:v>
                </c:pt>
                <c:pt idx="1675">
                  <c:v>128.71</c:v>
                </c:pt>
                <c:pt idx="1676">
                  <c:v>128.71</c:v>
                </c:pt>
                <c:pt idx="1677">
                  <c:v>128.6</c:v>
                </c:pt>
                <c:pt idx="1678">
                  <c:v>128.47999999999999</c:v>
                </c:pt>
                <c:pt idx="1679">
                  <c:v>128.33000000000001</c:v>
                </c:pt>
                <c:pt idx="1680">
                  <c:v>128.22</c:v>
                </c:pt>
                <c:pt idx="1681">
                  <c:v>128.08000000000001</c:v>
                </c:pt>
                <c:pt idx="1682">
                  <c:v>128.08000000000001</c:v>
                </c:pt>
                <c:pt idx="1683">
                  <c:v>127.96</c:v>
                </c:pt>
                <c:pt idx="1684">
                  <c:v>127.77</c:v>
                </c:pt>
                <c:pt idx="1685">
                  <c:v>127.66</c:v>
                </c:pt>
                <c:pt idx="1686">
                  <c:v>127.57</c:v>
                </c:pt>
                <c:pt idx="1687">
                  <c:v>127.46</c:v>
                </c:pt>
                <c:pt idx="1688">
                  <c:v>127.46</c:v>
                </c:pt>
                <c:pt idx="1689">
                  <c:v>127.26</c:v>
                </c:pt>
                <c:pt idx="1690">
                  <c:v>127.15</c:v>
                </c:pt>
                <c:pt idx="1691">
                  <c:v>127.06</c:v>
                </c:pt>
                <c:pt idx="1692">
                  <c:v>126.92</c:v>
                </c:pt>
                <c:pt idx="1693">
                  <c:v>126.76</c:v>
                </c:pt>
                <c:pt idx="1694">
                  <c:v>126.76</c:v>
                </c:pt>
                <c:pt idx="1695">
                  <c:v>126.68</c:v>
                </c:pt>
                <c:pt idx="1696">
                  <c:v>126.58</c:v>
                </c:pt>
                <c:pt idx="1697">
                  <c:v>126.43</c:v>
                </c:pt>
                <c:pt idx="1698">
                  <c:v>126.29</c:v>
                </c:pt>
                <c:pt idx="1699">
                  <c:v>126.15</c:v>
                </c:pt>
                <c:pt idx="1700">
                  <c:v>126.15</c:v>
                </c:pt>
                <c:pt idx="1701">
                  <c:v>126.04</c:v>
                </c:pt>
                <c:pt idx="1702">
                  <c:v>125.9</c:v>
                </c:pt>
                <c:pt idx="1703">
                  <c:v>125.75</c:v>
                </c:pt>
                <c:pt idx="1704">
                  <c:v>125.61</c:v>
                </c:pt>
                <c:pt idx="1705">
                  <c:v>125.51</c:v>
                </c:pt>
                <c:pt idx="1706">
                  <c:v>125.51</c:v>
                </c:pt>
                <c:pt idx="1707">
                  <c:v>125.41</c:v>
                </c:pt>
                <c:pt idx="1708">
                  <c:v>125.29</c:v>
                </c:pt>
                <c:pt idx="1709">
                  <c:v>125.12</c:v>
                </c:pt>
                <c:pt idx="1710">
                  <c:v>125.02</c:v>
                </c:pt>
                <c:pt idx="1711">
                  <c:v>124.88</c:v>
                </c:pt>
                <c:pt idx="1712">
                  <c:v>124.88</c:v>
                </c:pt>
                <c:pt idx="1713">
                  <c:v>124.74</c:v>
                </c:pt>
                <c:pt idx="1714">
                  <c:v>124.65</c:v>
                </c:pt>
                <c:pt idx="1715">
                  <c:v>124.48</c:v>
                </c:pt>
                <c:pt idx="1716">
                  <c:v>124.37</c:v>
                </c:pt>
                <c:pt idx="1717">
                  <c:v>124.28</c:v>
                </c:pt>
                <c:pt idx="1718">
                  <c:v>124.28</c:v>
                </c:pt>
                <c:pt idx="1719">
                  <c:v>124.1</c:v>
                </c:pt>
                <c:pt idx="1720">
                  <c:v>124.03</c:v>
                </c:pt>
                <c:pt idx="1721">
                  <c:v>123.91</c:v>
                </c:pt>
                <c:pt idx="1722">
                  <c:v>123.76</c:v>
                </c:pt>
                <c:pt idx="1723">
                  <c:v>123.61</c:v>
                </c:pt>
                <c:pt idx="1724">
                  <c:v>123.61</c:v>
                </c:pt>
                <c:pt idx="1725">
                  <c:v>123.5</c:v>
                </c:pt>
                <c:pt idx="1726">
                  <c:v>123.4</c:v>
                </c:pt>
                <c:pt idx="1727">
                  <c:v>123.28</c:v>
                </c:pt>
                <c:pt idx="1728">
                  <c:v>123.16</c:v>
                </c:pt>
                <c:pt idx="1729">
                  <c:v>123.02</c:v>
                </c:pt>
                <c:pt idx="1730">
                  <c:v>123.02</c:v>
                </c:pt>
                <c:pt idx="1731">
                  <c:v>122.89</c:v>
                </c:pt>
                <c:pt idx="1732">
                  <c:v>122.8</c:v>
                </c:pt>
                <c:pt idx="1733">
                  <c:v>122.67</c:v>
                </c:pt>
                <c:pt idx="1734">
                  <c:v>122.5</c:v>
                </c:pt>
                <c:pt idx="1735">
                  <c:v>122.41</c:v>
                </c:pt>
                <c:pt idx="1736">
                  <c:v>122.41</c:v>
                </c:pt>
                <c:pt idx="1737">
                  <c:v>122.29</c:v>
                </c:pt>
                <c:pt idx="1738">
                  <c:v>122.13</c:v>
                </c:pt>
                <c:pt idx="1739">
                  <c:v>122.04</c:v>
                </c:pt>
                <c:pt idx="1740">
                  <c:v>121.9</c:v>
                </c:pt>
                <c:pt idx="1741">
                  <c:v>121.82</c:v>
                </c:pt>
                <c:pt idx="1742">
                  <c:v>121.82</c:v>
                </c:pt>
                <c:pt idx="1743">
                  <c:v>121.67</c:v>
                </c:pt>
                <c:pt idx="1744">
                  <c:v>121.58</c:v>
                </c:pt>
                <c:pt idx="1745">
                  <c:v>121.43</c:v>
                </c:pt>
                <c:pt idx="1746">
                  <c:v>121.27</c:v>
                </c:pt>
                <c:pt idx="1747">
                  <c:v>121.2</c:v>
                </c:pt>
                <c:pt idx="1748">
                  <c:v>121.2</c:v>
                </c:pt>
                <c:pt idx="1749">
                  <c:v>121.07</c:v>
                </c:pt>
                <c:pt idx="1750">
                  <c:v>120.94</c:v>
                </c:pt>
                <c:pt idx="1751">
                  <c:v>120.84</c:v>
                </c:pt>
                <c:pt idx="1752">
                  <c:v>120.7</c:v>
                </c:pt>
                <c:pt idx="1753">
                  <c:v>120.58</c:v>
                </c:pt>
                <c:pt idx="1754">
                  <c:v>120.58</c:v>
                </c:pt>
                <c:pt idx="1755">
                  <c:v>120.43</c:v>
                </c:pt>
                <c:pt idx="1756">
                  <c:v>120.35</c:v>
                </c:pt>
                <c:pt idx="1757">
                  <c:v>120.23</c:v>
                </c:pt>
                <c:pt idx="1758">
                  <c:v>120.08</c:v>
                </c:pt>
                <c:pt idx="1759">
                  <c:v>119.99</c:v>
                </c:pt>
                <c:pt idx="1760">
                  <c:v>119.99</c:v>
                </c:pt>
                <c:pt idx="1761">
                  <c:v>119.8</c:v>
                </c:pt>
                <c:pt idx="1762">
                  <c:v>119.74</c:v>
                </c:pt>
                <c:pt idx="1763">
                  <c:v>119.65</c:v>
                </c:pt>
                <c:pt idx="1764">
                  <c:v>119.49</c:v>
                </c:pt>
                <c:pt idx="1765">
                  <c:v>119.4</c:v>
                </c:pt>
                <c:pt idx="1766">
                  <c:v>119.4</c:v>
                </c:pt>
                <c:pt idx="1767">
                  <c:v>119.28</c:v>
                </c:pt>
                <c:pt idx="1768">
                  <c:v>119.14</c:v>
                </c:pt>
                <c:pt idx="1769">
                  <c:v>119.02</c:v>
                </c:pt>
                <c:pt idx="1770">
                  <c:v>118.92</c:v>
                </c:pt>
                <c:pt idx="1771">
                  <c:v>118.75</c:v>
                </c:pt>
                <c:pt idx="1772">
                  <c:v>118.75</c:v>
                </c:pt>
                <c:pt idx="1773">
                  <c:v>118.66</c:v>
                </c:pt>
                <c:pt idx="1774">
                  <c:v>118.56</c:v>
                </c:pt>
                <c:pt idx="1775">
                  <c:v>118.39</c:v>
                </c:pt>
                <c:pt idx="1776">
                  <c:v>118.33</c:v>
                </c:pt>
                <c:pt idx="1777">
                  <c:v>118.2</c:v>
                </c:pt>
                <c:pt idx="1778">
                  <c:v>118.2</c:v>
                </c:pt>
                <c:pt idx="1779">
                  <c:v>118.06</c:v>
                </c:pt>
                <c:pt idx="1780">
                  <c:v>117.94</c:v>
                </c:pt>
                <c:pt idx="1781">
                  <c:v>117.84</c:v>
                </c:pt>
                <c:pt idx="1782">
                  <c:v>117.75</c:v>
                </c:pt>
                <c:pt idx="1783">
                  <c:v>117.59</c:v>
                </c:pt>
                <c:pt idx="1784">
                  <c:v>117.59</c:v>
                </c:pt>
                <c:pt idx="1785">
                  <c:v>117.49</c:v>
                </c:pt>
                <c:pt idx="1786">
                  <c:v>117.37</c:v>
                </c:pt>
                <c:pt idx="1787">
                  <c:v>117.25</c:v>
                </c:pt>
                <c:pt idx="1788">
                  <c:v>117.15</c:v>
                </c:pt>
                <c:pt idx="1789">
                  <c:v>116.98</c:v>
                </c:pt>
                <c:pt idx="1790">
                  <c:v>116.98</c:v>
                </c:pt>
                <c:pt idx="1791">
                  <c:v>116.92</c:v>
                </c:pt>
                <c:pt idx="1792">
                  <c:v>116.8</c:v>
                </c:pt>
                <c:pt idx="1793">
                  <c:v>116.68</c:v>
                </c:pt>
                <c:pt idx="1794">
                  <c:v>116.53</c:v>
                </c:pt>
                <c:pt idx="1795">
                  <c:v>116.45</c:v>
                </c:pt>
                <c:pt idx="1796">
                  <c:v>116.45</c:v>
                </c:pt>
                <c:pt idx="1797">
                  <c:v>116.3</c:v>
                </c:pt>
                <c:pt idx="1798">
                  <c:v>116.21</c:v>
                </c:pt>
                <c:pt idx="1799">
                  <c:v>116.09</c:v>
                </c:pt>
                <c:pt idx="1800">
                  <c:v>115.98</c:v>
                </c:pt>
                <c:pt idx="1801">
                  <c:v>115.84</c:v>
                </c:pt>
                <c:pt idx="1802">
                  <c:v>115.84</c:v>
                </c:pt>
                <c:pt idx="1803">
                  <c:v>115.74</c:v>
                </c:pt>
                <c:pt idx="1804">
                  <c:v>115.62</c:v>
                </c:pt>
                <c:pt idx="1805">
                  <c:v>115.51</c:v>
                </c:pt>
                <c:pt idx="1806">
                  <c:v>115.41</c:v>
                </c:pt>
                <c:pt idx="1807">
                  <c:v>115.25</c:v>
                </c:pt>
                <c:pt idx="1808">
                  <c:v>115.25</c:v>
                </c:pt>
                <c:pt idx="1809">
                  <c:v>115.2</c:v>
                </c:pt>
                <c:pt idx="1810">
                  <c:v>115.07</c:v>
                </c:pt>
                <c:pt idx="1811">
                  <c:v>114.95</c:v>
                </c:pt>
                <c:pt idx="1812">
                  <c:v>114.8</c:v>
                </c:pt>
                <c:pt idx="1813">
                  <c:v>114.68</c:v>
                </c:pt>
                <c:pt idx="1814">
                  <c:v>114.68</c:v>
                </c:pt>
                <c:pt idx="1815">
                  <c:v>114.62</c:v>
                </c:pt>
                <c:pt idx="1816">
                  <c:v>114.51</c:v>
                </c:pt>
                <c:pt idx="1817">
                  <c:v>114.39</c:v>
                </c:pt>
                <c:pt idx="1818">
                  <c:v>114.23</c:v>
                </c:pt>
                <c:pt idx="1819">
                  <c:v>114.16</c:v>
                </c:pt>
                <c:pt idx="1820">
                  <c:v>114.16</c:v>
                </c:pt>
                <c:pt idx="1821">
                  <c:v>114.01</c:v>
                </c:pt>
                <c:pt idx="1822">
                  <c:v>113.89</c:v>
                </c:pt>
                <c:pt idx="1823">
                  <c:v>113.84</c:v>
                </c:pt>
                <c:pt idx="1824">
                  <c:v>113.7</c:v>
                </c:pt>
                <c:pt idx="1825">
                  <c:v>113.58</c:v>
                </c:pt>
                <c:pt idx="1826">
                  <c:v>113.58</c:v>
                </c:pt>
                <c:pt idx="1827">
                  <c:v>113.49</c:v>
                </c:pt>
                <c:pt idx="1828">
                  <c:v>113.34</c:v>
                </c:pt>
                <c:pt idx="1829">
                  <c:v>113.25</c:v>
                </c:pt>
                <c:pt idx="1830">
                  <c:v>113.13</c:v>
                </c:pt>
                <c:pt idx="1831">
                  <c:v>113.01</c:v>
                </c:pt>
                <c:pt idx="1832">
                  <c:v>113.01</c:v>
                </c:pt>
                <c:pt idx="1833">
                  <c:v>112.91</c:v>
                </c:pt>
                <c:pt idx="1834">
                  <c:v>112.79</c:v>
                </c:pt>
                <c:pt idx="1835">
                  <c:v>112.64</c:v>
                </c:pt>
                <c:pt idx="1836">
                  <c:v>112.55</c:v>
                </c:pt>
                <c:pt idx="1837">
                  <c:v>112.45</c:v>
                </c:pt>
                <c:pt idx="1838">
                  <c:v>112.45</c:v>
                </c:pt>
                <c:pt idx="1839">
                  <c:v>112.34</c:v>
                </c:pt>
                <c:pt idx="1840">
                  <c:v>112.22</c:v>
                </c:pt>
                <c:pt idx="1841">
                  <c:v>112.14</c:v>
                </c:pt>
                <c:pt idx="1842">
                  <c:v>112.02</c:v>
                </c:pt>
                <c:pt idx="1843">
                  <c:v>111.87</c:v>
                </c:pt>
                <c:pt idx="1844">
                  <c:v>111.87</c:v>
                </c:pt>
                <c:pt idx="1845">
                  <c:v>111.78</c:v>
                </c:pt>
                <c:pt idx="1846">
                  <c:v>111.7</c:v>
                </c:pt>
                <c:pt idx="1847">
                  <c:v>111.58</c:v>
                </c:pt>
                <c:pt idx="1848">
                  <c:v>111.44</c:v>
                </c:pt>
                <c:pt idx="1849">
                  <c:v>111.38</c:v>
                </c:pt>
                <c:pt idx="1850">
                  <c:v>111.38</c:v>
                </c:pt>
                <c:pt idx="1851">
                  <c:v>111.24</c:v>
                </c:pt>
                <c:pt idx="1852">
                  <c:v>111.16</c:v>
                </c:pt>
                <c:pt idx="1853">
                  <c:v>111.02</c:v>
                </c:pt>
                <c:pt idx="1854">
                  <c:v>110.93</c:v>
                </c:pt>
                <c:pt idx="1855">
                  <c:v>110.84</c:v>
                </c:pt>
                <c:pt idx="1856">
                  <c:v>110.84</c:v>
                </c:pt>
                <c:pt idx="1857">
                  <c:v>110.68</c:v>
                </c:pt>
                <c:pt idx="1858">
                  <c:v>110.58</c:v>
                </c:pt>
                <c:pt idx="1859">
                  <c:v>110.49</c:v>
                </c:pt>
                <c:pt idx="1860">
                  <c:v>110.39</c:v>
                </c:pt>
                <c:pt idx="1861">
                  <c:v>110.27</c:v>
                </c:pt>
                <c:pt idx="1862">
                  <c:v>110.27</c:v>
                </c:pt>
                <c:pt idx="1863">
                  <c:v>110.16</c:v>
                </c:pt>
                <c:pt idx="1864">
                  <c:v>110.06</c:v>
                </c:pt>
                <c:pt idx="1865">
                  <c:v>109.91</c:v>
                </c:pt>
                <c:pt idx="1866">
                  <c:v>109.8</c:v>
                </c:pt>
                <c:pt idx="1867">
                  <c:v>109.72</c:v>
                </c:pt>
                <c:pt idx="1868">
                  <c:v>109.72</c:v>
                </c:pt>
                <c:pt idx="1869">
                  <c:v>109.6</c:v>
                </c:pt>
                <c:pt idx="1870">
                  <c:v>109.53</c:v>
                </c:pt>
                <c:pt idx="1871">
                  <c:v>109.41</c:v>
                </c:pt>
                <c:pt idx="1872">
                  <c:v>109.33</c:v>
                </c:pt>
                <c:pt idx="1873">
                  <c:v>109.16</c:v>
                </c:pt>
                <c:pt idx="1874">
                  <c:v>109.16</c:v>
                </c:pt>
                <c:pt idx="1875">
                  <c:v>109.07</c:v>
                </c:pt>
                <c:pt idx="1876">
                  <c:v>108.95</c:v>
                </c:pt>
                <c:pt idx="1877">
                  <c:v>108.82</c:v>
                </c:pt>
                <c:pt idx="1878">
                  <c:v>108.73</c:v>
                </c:pt>
                <c:pt idx="1879">
                  <c:v>108.66</c:v>
                </c:pt>
                <c:pt idx="1880">
                  <c:v>108.66</c:v>
                </c:pt>
                <c:pt idx="1881">
                  <c:v>108.51</c:v>
                </c:pt>
                <c:pt idx="1882">
                  <c:v>108.43</c:v>
                </c:pt>
                <c:pt idx="1883">
                  <c:v>108.31</c:v>
                </c:pt>
                <c:pt idx="1884">
                  <c:v>108.21</c:v>
                </c:pt>
                <c:pt idx="1885">
                  <c:v>108.11</c:v>
                </c:pt>
                <c:pt idx="1886">
                  <c:v>108.11</c:v>
                </c:pt>
                <c:pt idx="1887">
                  <c:v>107.96</c:v>
                </c:pt>
                <c:pt idx="1888">
                  <c:v>107.89</c:v>
                </c:pt>
                <c:pt idx="1889">
                  <c:v>107.77</c:v>
                </c:pt>
                <c:pt idx="1890">
                  <c:v>107.67</c:v>
                </c:pt>
                <c:pt idx="1891">
                  <c:v>107.61</c:v>
                </c:pt>
                <c:pt idx="1892">
                  <c:v>107.61</c:v>
                </c:pt>
                <c:pt idx="1893">
                  <c:v>107.45</c:v>
                </c:pt>
                <c:pt idx="1894">
                  <c:v>107.34</c:v>
                </c:pt>
                <c:pt idx="1895">
                  <c:v>107.29</c:v>
                </c:pt>
                <c:pt idx="1896">
                  <c:v>107.13</c:v>
                </c:pt>
                <c:pt idx="1897">
                  <c:v>107.06</c:v>
                </c:pt>
                <c:pt idx="1898">
                  <c:v>107.06</c:v>
                </c:pt>
                <c:pt idx="1899">
                  <c:v>106.92</c:v>
                </c:pt>
                <c:pt idx="1900">
                  <c:v>106.87</c:v>
                </c:pt>
                <c:pt idx="1901">
                  <c:v>106.75</c:v>
                </c:pt>
                <c:pt idx="1902">
                  <c:v>106.65</c:v>
                </c:pt>
                <c:pt idx="1903">
                  <c:v>106.51</c:v>
                </c:pt>
                <c:pt idx="1904">
                  <c:v>106.51</c:v>
                </c:pt>
                <c:pt idx="1905">
                  <c:v>106.44</c:v>
                </c:pt>
                <c:pt idx="1906">
                  <c:v>106.33</c:v>
                </c:pt>
                <c:pt idx="1907">
                  <c:v>106.22</c:v>
                </c:pt>
                <c:pt idx="1908">
                  <c:v>106.11</c:v>
                </c:pt>
                <c:pt idx="1909">
                  <c:v>105.99</c:v>
                </c:pt>
                <c:pt idx="1910">
                  <c:v>105.99</c:v>
                </c:pt>
                <c:pt idx="1911">
                  <c:v>105.91</c:v>
                </c:pt>
                <c:pt idx="1912">
                  <c:v>105.82</c:v>
                </c:pt>
                <c:pt idx="1913">
                  <c:v>105.68</c:v>
                </c:pt>
                <c:pt idx="1914">
                  <c:v>105.56</c:v>
                </c:pt>
                <c:pt idx="1915">
                  <c:v>105.48</c:v>
                </c:pt>
                <c:pt idx="1916">
                  <c:v>105.48</c:v>
                </c:pt>
                <c:pt idx="1917">
                  <c:v>105.41</c:v>
                </c:pt>
                <c:pt idx="1918">
                  <c:v>105.25</c:v>
                </c:pt>
                <c:pt idx="1919">
                  <c:v>105.19</c:v>
                </c:pt>
                <c:pt idx="1920">
                  <c:v>105.1</c:v>
                </c:pt>
                <c:pt idx="1921">
                  <c:v>104.94</c:v>
                </c:pt>
                <c:pt idx="1922">
                  <c:v>104.94</c:v>
                </c:pt>
                <c:pt idx="1923">
                  <c:v>104.89</c:v>
                </c:pt>
                <c:pt idx="1924">
                  <c:v>104.78</c:v>
                </c:pt>
                <c:pt idx="1925">
                  <c:v>104.68</c:v>
                </c:pt>
                <c:pt idx="1926">
                  <c:v>104.54</c:v>
                </c:pt>
                <c:pt idx="1927">
                  <c:v>104.48</c:v>
                </c:pt>
                <c:pt idx="1928">
                  <c:v>104.48</c:v>
                </c:pt>
                <c:pt idx="1929">
                  <c:v>104.37</c:v>
                </c:pt>
                <c:pt idx="1930">
                  <c:v>104.25</c:v>
                </c:pt>
                <c:pt idx="1931">
                  <c:v>104.19</c:v>
                </c:pt>
                <c:pt idx="1932">
                  <c:v>104.1</c:v>
                </c:pt>
                <c:pt idx="1933">
                  <c:v>104</c:v>
                </c:pt>
                <c:pt idx="1934">
                  <c:v>104</c:v>
                </c:pt>
                <c:pt idx="1935">
                  <c:v>103.87</c:v>
                </c:pt>
                <c:pt idx="1936">
                  <c:v>103.76</c:v>
                </c:pt>
                <c:pt idx="1937">
                  <c:v>103.65</c:v>
                </c:pt>
                <c:pt idx="1938">
                  <c:v>103.56</c:v>
                </c:pt>
                <c:pt idx="1939">
                  <c:v>103.44</c:v>
                </c:pt>
                <c:pt idx="1940">
                  <c:v>103.44</c:v>
                </c:pt>
                <c:pt idx="1941">
                  <c:v>103.35</c:v>
                </c:pt>
                <c:pt idx="1942">
                  <c:v>103.23</c:v>
                </c:pt>
                <c:pt idx="1943">
                  <c:v>103.16</c:v>
                </c:pt>
                <c:pt idx="1944">
                  <c:v>103.05</c:v>
                </c:pt>
                <c:pt idx="1945">
                  <c:v>102.95</c:v>
                </c:pt>
                <c:pt idx="1946">
                  <c:v>102.95</c:v>
                </c:pt>
                <c:pt idx="1947">
                  <c:v>102.83</c:v>
                </c:pt>
                <c:pt idx="1948">
                  <c:v>102.71</c:v>
                </c:pt>
                <c:pt idx="1949">
                  <c:v>102.62</c:v>
                </c:pt>
                <c:pt idx="1950">
                  <c:v>102.55</c:v>
                </c:pt>
                <c:pt idx="1951">
                  <c:v>102.43</c:v>
                </c:pt>
                <c:pt idx="1952">
                  <c:v>102.43</c:v>
                </c:pt>
                <c:pt idx="1953">
                  <c:v>102.36</c:v>
                </c:pt>
                <c:pt idx="1954">
                  <c:v>102.25</c:v>
                </c:pt>
                <c:pt idx="1955">
                  <c:v>102.13</c:v>
                </c:pt>
                <c:pt idx="1956">
                  <c:v>102.06</c:v>
                </c:pt>
                <c:pt idx="1957">
                  <c:v>101.92</c:v>
                </c:pt>
                <c:pt idx="1958">
                  <c:v>101.92</c:v>
                </c:pt>
                <c:pt idx="1959">
                  <c:v>101.87</c:v>
                </c:pt>
                <c:pt idx="1960">
                  <c:v>101.74</c:v>
                </c:pt>
                <c:pt idx="1961">
                  <c:v>101.64</c:v>
                </c:pt>
                <c:pt idx="1962">
                  <c:v>101.53</c:v>
                </c:pt>
                <c:pt idx="1963">
                  <c:v>101.48</c:v>
                </c:pt>
                <c:pt idx="1964">
                  <c:v>101.48</c:v>
                </c:pt>
                <c:pt idx="1965">
                  <c:v>101.37</c:v>
                </c:pt>
                <c:pt idx="1966">
                  <c:v>101.25</c:v>
                </c:pt>
                <c:pt idx="1967">
                  <c:v>101.17</c:v>
                </c:pt>
                <c:pt idx="1968">
                  <c:v>101.03</c:v>
                </c:pt>
                <c:pt idx="1969">
                  <c:v>100.95</c:v>
                </c:pt>
                <c:pt idx="1970">
                  <c:v>100.95</c:v>
                </c:pt>
                <c:pt idx="1971">
                  <c:v>100.89</c:v>
                </c:pt>
                <c:pt idx="1972">
                  <c:v>100.78</c:v>
                </c:pt>
                <c:pt idx="1973">
                  <c:v>100.65</c:v>
                </c:pt>
                <c:pt idx="1974">
                  <c:v>100.59</c:v>
                </c:pt>
                <c:pt idx="1975">
                  <c:v>100.48</c:v>
                </c:pt>
                <c:pt idx="1976">
                  <c:v>100.48</c:v>
                </c:pt>
                <c:pt idx="1977">
                  <c:v>100.42</c:v>
                </c:pt>
                <c:pt idx="1978">
                  <c:v>100.26</c:v>
                </c:pt>
                <c:pt idx="1979">
                  <c:v>100.15</c:v>
                </c:pt>
                <c:pt idx="1980">
                  <c:v>100.08</c:v>
                </c:pt>
                <c:pt idx="1981">
                  <c:v>99.95</c:v>
                </c:pt>
                <c:pt idx="1982">
                  <c:v>99.95</c:v>
                </c:pt>
                <c:pt idx="1983">
                  <c:v>99.89</c:v>
                </c:pt>
                <c:pt idx="1984">
                  <c:v>99.81</c:v>
                </c:pt>
                <c:pt idx="1985">
                  <c:v>99.7</c:v>
                </c:pt>
                <c:pt idx="1986">
                  <c:v>99.59</c:v>
                </c:pt>
                <c:pt idx="1987">
                  <c:v>99.55</c:v>
                </c:pt>
                <c:pt idx="1988">
                  <c:v>99.55</c:v>
                </c:pt>
                <c:pt idx="1989">
                  <c:v>99.43</c:v>
                </c:pt>
                <c:pt idx="1990">
                  <c:v>99.29</c:v>
                </c:pt>
                <c:pt idx="1991">
                  <c:v>99.24</c:v>
                </c:pt>
                <c:pt idx="1992">
                  <c:v>99.13</c:v>
                </c:pt>
                <c:pt idx="1993">
                  <c:v>99</c:v>
                </c:pt>
                <c:pt idx="1994">
                  <c:v>99</c:v>
                </c:pt>
                <c:pt idx="1995">
                  <c:v>98.96</c:v>
                </c:pt>
                <c:pt idx="1996">
                  <c:v>98.85</c:v>
                </c:pt>
                <c:pt idx="1997">
                  <c:v>98.71</c:v>
                </c:pt>
                <c:pt idx="1998">
                  <c:v>98.65</c:v>
                </c:pt>
                <c:pt idx="1999">
                  <c:v>98.54</c:v>
                </c:pt>
                <c:pt idx="2000">
                  <c:v>98.54</c:v>
                </c:pt>
                <c:pt idx="2001">
                  <c:v>98.46</c:v>
                </c:pt>
                <c:pt idx="2002">
                  <c:v>98.33</c:v>
                </c:pt>
                <c:pt idx="2003">
                  <c:v>98.28</c:v>
                </c:pt>
                <c:pt idx="2004">
                  <c:v>98.19</c:v>
                </c:pt>
                <c:pt idx="2005">
                  <c:v>98.04</c:v>
                </c:pt>
                <c:pt idx="2006">
                  <c:v>98.04</c:v>
                </c:pt>
                <c:pt idx="2007">
                  <c:v>98</c:v>
                </c:pt>
                <c:pt idx="2008">
                  <c:v>97.88</c:v>
                </c:pt>
                <c:pt idx="2009">
                  <c:v>97.77</c:v>
                </c:pt>
                <c:pt idx="2010">
                  <c:v>97.71</c:v>
                </c:pt>
                <c:pt idx="2011">
                  <c:v>97.61</c:v>
                </c:pt>
                <c:pt idx="2012">
                  <c:v>97.61</c:v>
                </c:pt>
                <c:pt idx="2013">
                  <c:v>97.52</c:v>
                </c:pt>
                <c:pt idx="2014">
                  <c:v>97.4</c:v>
                </c:pt>
                <c:pt idx="2015">
                  <c:v>97.34</c:v>
                </c:pt>
                <c:pt idx="2016">
                  <c:v>97.22</c:v>
                </c:pt>
                <c:pt idx="2017">
                  <c:v>97.16</c:v>
                </c:pt>
                <c:pt idx="2018">
                  <c:v>97.16</c:v>
                </c:pt>
                <c:pt idx="2019">
                  <c:v>97.04</c:v>
                </c:pt>
                <c:pt idx="2020">
                  <c:v>96.96</c:v>
                </c:pt>
                <c:pt idx="2021">
                  <c:v>96.86</c:v>
                </c:pt>
                <c:pt idx="2022">
                  <c:v>96.73</c:v>
                </c:pt>
                <c:pt idx="2023">
                  <c:v>96.64</c:v>
                </c:pt>
                <c:pt idx="2024">
                  <c:v>96.64</c:v>
                </c:pt>
                <c:pt idx="2025">
                  <c:v>96.57</c:v>
                </c:pt>
                <c:pt idx="2026">
                  <c:v>96.51</c:v>
                </c:pt>
                <c:pt idx="2027">
                  <c:v>96.37</c:v>
                </c:pt>
                <c:pt idx="2028">
                  <c:v>96.31</c:v>
                </c:pt>
                <c:pt idx="2029">
                  <c:v>96.22</c:v>
                </c:pt>
                <c:pt idx="2030">
                  <c:v>96.22</c:v>
                </c:pt>
                <c:pt idx="2031">
                  <c:v>96.14</c:v>
                </c:pt>
                <c:pt idx="2032">
                  <c:v>96</c:v>
                </c:pt>
                <c:pt idx="2033">
                  <c:v>95.95</c:v>
                </c:pt>
                <c:pt idx="2034">
                  <c:v>95.85</c:v>
                </c:pt>
                <c:pt idx="2035">
                  <c:v>95.78</c:v>
                </c:pt>
                <c:pt idx="2036">
                  <c:v>95.78</c:v>
                </c:pt>
                <c:pt idx="2037">
                  <c:v>95.68</c:v>
                </c:pt>
                <c:pt idx="2038">
                  <c:v>95.6</c:v>
                </c:pt>
                <c:pt idx="2039">
                  <c:v>95.5</c:v>
                </c:pt>
                <c:pt idx="2040">
                  <c:v>95.36</c:v>
                </c:pt>
                <c:pt idx="2041">
                  <c:v>95.3</c:v>
                </c:pt>
                <c:pt idx="2042">
                  <c:v>95.3</c:v>
                </c:pt>
                <c:pt idx="2043">
                  <c:v>95.2</c:v>
                </c:pt>
                <c:pt idx="2044">
                  <c:v>95.12</c:v>
                </c:pt>
                <c:pt idx="2045">
                  <c:v>95.02</c:v>
                </c:pt>
                <c:pt idx="2046">
                  <c:v>94.91</c:v>
                </c:pt>
                <c:pt idx="2047">
                  <c:v>94.83</c:v>
                </c:pt>
                <c:pt idx="2048">
                  <c:v>94.83</c:v>
                </c:pt>
                <c:pt idx="2049">
                  <c:v>94.71</c:v>
                </c:pt>
                <c:pt idx="2050">
                  <c:v>94.66</c:v>
                </c:pt>
                <c:pt idx="2051">
                  <c:v>94.56</c:v>
                </c:pt>
                <c:pt idx="2052">
                  <c:v>94.5</c:v>
                </c:pt>
                <c:pt idx="2053">
                  <c:v>94.36</c:v>
                </c:pt>
                <c:pt idx="2054">
                  <c:v>94.36</c:v>
                </c:pt>
                <c:pt idx="2055">
                  <c:v>94.29</c:v>
                </c:pt>
                <c:pt idx="2056">
                  <c:v>94.22</c:v>
                </c:pt>
                <c:pt idx="2057">
                  <c:v>94.07</c:v>
                </c:pt>
                <c:pt idx="2058">
                  <c:v>94.03</c:v>
                </c:pt>
                <c:pt idx="2059">
                  <c:v>93.92</c:v>
                </c:pt>
                <c:pt idx="2060">
                  <c:v>93.92</c:v>
                </c:pt>
                <c:pt idx="2061">
                  <c:v>93.83</c:v>
                </c:pt>
                <c:pt idx="2062">
                  <c:v>93.77</c:v>
                </c:pt>
                <c:pt idx="2063">
                  <c:v>93.63</c:v>
                </c:pt>
                <c:pt idx="2064">
                  <c:v>93.59</c:v>
                </c:pt>
                <c:pt idx="2065">
                  <c:v>93.51</c:v>
                </c:pt>
                <c:pt idx="2066">
                  <c:v>93.51</c:v>
                </c:pt>
                <c:pt idx="2067">
                  <c:v>93.4</c:v>
                </c:pt>
                <c:pt idx="2068">
                  <c:v>93.31</c:v>
                </c:pt>
                <c:pt idx="2069">
                  <c:v>93.2</c:v>
                </c:pt>
                <c:pt idx="2070">
                  <c:v>93.1</c:v>
                </c:pt>
                <c:pt idx="2071">
                  <c:v>93.05</c:v>
                </c:pt>
                <c:pt idx="2072">
                  <c:v>93.05</c:v>
                </c:pt>
                <c:pt idx="2073">
                  <c:v>92.98</c:v>
                </c:pt>
                <c:pt idx="2074">
                  <c:v>92.87</c:v>
                </c:pt>
                <c:pt idx="2075">
                  <c:v>92.79</c:v>
                </c:pt>
                <c:pt idx="2076">
                  <c:v>92.7</c:v>
                </c:pt>
                <c:pt idx="2077">
                  <c:v>92.6</c:v>
                </c:pt>
                <c:pt idx="2078">
                  <c:v>92.6</c:v>
                </c:pt>
                <c:pt idx="2079">
                  <c:v>92.49</c:v>
                </c:pt>
                <c:pt idx="2080">
                  <c:v>92.41</c:v>
                </c:pt>
                <c:pt idx="2081">
                  <c:v>92.3</c:v>
                </c:pt>
                <c:pt idx="2082">
                  <c:v>92.26</c:v>
                </c:pt>
                <c:pt idx="2083">
                  <c:v>92.13</c:v>
                </c:pt>
                <c:pt idx="2084">
                  <c:v>92.13</c:v>
                </c:pt>
                <c:pt idx="2085">
                  <c:v>92.09</c:v>
                </c:pt>
                <c:pt idx="2086">
                  <c:v>92.01</c:v>
                </c:pt>
                <c:pt idx="2087">
                  <c:v>91.9</c:v>
                </c:pt>
                <c:pt idx="2088">
                  <c:v>91.82</c:v>
                </c:pt>
                <c:pt idx="2089">
                  <c:v>91.69</c:v>
                </c:pt>
                <c:pt idx="2090">
                  <c:v>91.69</c:v>
                </c:pt>
                <c:pt idx="2091">
                  <c:v>91.64</c:v>
                </c:pt>
                <c:pt idx="2092">
                  <c:v>91.54</c:v>
                </c:pt>
                <c:pt idx="2093">
                  <c:v>91.43</c:v>
                </c:pt>
                <c:pt idx="2094">
                  <c:v>91.38</c:v>
                </c:pt>
                <c:pt idx="2095">
                  <c:v>91.32</c:v>
                </c:pt>
                <c:pt idx="2096">
                  <c:v>91.32</c:v>
                </c:pt>
                <c:pt idx="2097">
                  <c:v>91.22</c:v>
                </c:pt>
                <c:pt idx="2098">
                  <c:v>91.09</c:v>
                </c:pt>
                <c:pt idx="2099">
                  <c:v>91.01</c:v>
                </c:pt>
                <c:pt idx="2100">
                  <c:v>90.97</c:v>
                </c:pt>
                <c:pt idx="2101">
                  <c:v>90.87</c:v>
                </c:pt>
                <c:pt idx="2102">
                  <c:v>90.87</c:v>
                </c:pt>
                <c:pt idx="2103">
                  <c:v>90.8</c:v>
                </c:pt>
                <c:pt idx="2104">
                  <c:v>90.66</c:v>
                </c:pt>
                <c:pt idx="2105">
                  <c:v>90.61</c:v>
                </c:pt>
                <c:pt idx="2106">
                  <c:v>90.53</c:v>
                </c:pt>
                <c:pt idx="2107">
                  <c:v>90.4</c:v>
                </c:pt>
                <c:pt idx="2108">
                  <c:v>90.4</c:v>
                </c:pt>
                <c:pt idx="2109">
                  <c:v>90.31</c:v>
                </c:pt>
                <c:pt idx="2110">
                  <c:v>90.26</c:v>
                </c:pt>
                <c:pt idx="2111">
                  <c:v>90.19</c:v>
                </c:pt>
                <c:pt idx="2112">
                  <c:v>90.07</c:v>
                </c:pt>
                <c:pt idx="2113">
                  <c:v>90.01</c:v>
                </c:pt>
                <c:pt idx="2114">
                  <c:v>90.01</c:v>
                </c:pt>
                <c:pt idx="2115">
                  <c:v>89.89</c:v>
                </c:pt>
                <c:pt idx="2116">
                  <c:v>89.81</c:v>
                </c:pt>
                <c:pt idx="2117">
                  <c:v>89.76</c:v>
                </c:pt>
                <c:pt idx="2118">
                  <c:v>89.64</c:v>
                </c:pt>
                <c:pt idx="2119">
                  <c:v>89.59</c:v>
                </c:pt>
                <c:pt idx="2120">
                  <c:v>89.59</c:v>
                </c:pt>
                <c:pt idx="2121">
                  <c:v>89.5</c:v>
                </c:pt>
                <c:pt idx="2122">
                  <c:v>89.44</c:v>
                </c:pt>
                <c:pt idx="2123">
                  <c:v>89.32</c:v>
                </c:pt>
                <c:pt idx="2124">
                  <c:v>89.25</c:v>
                </c:pt>
                <c:pt idx="2125">
                  <c:v>89.18</c:v>
                </c:pt>
                <c:pt idx="2126">
                  <c:v>89.18</c:v>
                </c:pt>
                <c:pt idx="2127">
                  <c:v>89.04</c:v>
                </c:pt>
                <c:pt idx="2128">
                  <c:v>89</c:v>
                </c:pt>
                <c:pt idx="2129">
                  <c:v>88.91</c:v>
                </c:pt>
                <c:pt idx="2130">
                  <c:v>88.81</c:v>
                </c:pt>
                <c:pt idx="2131">
                  <c:v>88.74</c:v>
                </c:pt>
                <c:pt idx="2132">
                  <c:v>88.74</c:v>
                </c:pt>
                <c:pt idx="2133">
                  <c:v>88.63</c:v>
                </c:pt>
                <c:pt idx="2134">
                  <c:v>88.59</c:v>
                </c:pt>
                <c:pt idx="2135">
                  <c:v>88.5</c:v>
                </c:pt>
                <c:pt idx="2136">
                  <c:v>88.38</c:v>
                </c:pt>
                <c:pt idx="2137">
                  <c:v>88.34</c:v>
                </c:pt>
                <c:pt idx="2138">
                  <c:v>88.34</c:v>
                </c:pt>
                <c:pt idx="2139">
                  <c:v>88.26</c:v>
                </c:pt>
                <c:pt idx="2140">
                  <c:v>88.17</c:v>
                </c:pt>
                <c:pt idx="2141">
                  <c:v>88.09</c:v>
                </c:pt>
                <c:pt idx="2142">
                  <c:v>87.97</c:v>
                </c:pt>
                <c:pt idx="2143">
                  <c:v>87.94</c:v>
                </c:pt>
                <c:pt idx="2144">
                  <c:v>87.94</c:v>
                </c:pt>
                <c:pt idx="2145">
                  <c:v>87.81</c:v>
                </c:pt>
                <c:pt idx="2146">
                  <c:v>87.77</c:v>
                </c:pt>
                <c:pt idx="2147">
                  <c:v>87.68</c:v>
                </c:pt>
                <c:pt idx="2148">
                  <c:v>87.58</c:v>
                </c:pt>
                <c:pt idx="2149">
                  <c:v>87.49</c:v>
                </c:pt>
                <c:pt idx="2150">
                  <c:v>87.49</c:v>
                </c:pt>
                <c:pt idx="2151">
                  <c:v>87.39</c:v>
                </c:pt>
                <c:pt idx="2152">
                  <c:v>87.33</c:v>
                </c:pt>
                <c:pt idx="2153">
                  <c:v>87.25</c:v>
                </c:pt>
                <c:pt idx="2154">
                  <c:v>87.19</c:v>
                </c:pt>
                <c:pt idx="2155">
                  <c:v>87.12</c:v>
                </c:pt>
                <c:pt idx="2156">
                  <c:v>87.12</c:v>
                </c:pt>
                <c:pt idx="2157">
                  <c:v>87.04</c:v>
                </c:pt>
                <c:pt idx="2158">
                  <c:v>86.96</c:v>
                </c:pt>
                <c:pt idx="2159">
                  <c:v>86.86</c:v>
                </c:pt>
                <c:pt idx="2160">
                  <c:v>86.77</c:v>
                </c:pt>
                <c:pt idx="2161">
                  <c:v>86.69</c:v>
                </c:pt>
                <c:pt idx="2162">
                  <c:v>86.69</c:v>
                </c:pt>
                <c:pt idx="2163">
                  <c:v>86.63</c:v>
                </c:pt>
                <c:pt idx="2164">
                  <c:v>86.51</c:v>
                </c:pt>
                <c:pt idx="2165">
                  <c:v>86.43</c:v>
                </c:pt>
                <c:pt idx="2166">
                  <c:v>86.39</c:v>
                </c:pt>
                <c:pt idx="2167">
                  <c:v>86.29</c:v>
                </c:pt>
                <c:pt idx="2168">
                  <c:v>86.29</c:v>
                </c:pt>
                <c:pt idx="2169">
                  <c:v>86.17</c:v>
                </c:pt>
                <c:pt idx="2170">
                  <c:v>86.11</c:v>
                </c:pt>
                <c:pt idx="2171">
                  <c:v>85.99</c:v>
                </c:pt>
                <c:pt idx="2172">
                  <c:v>85.98</c:v>
                </c:pt>
                <c:pt idx="2173">
                  <c:v>85.86</c:v>
                </c:pt>
                <c:pt idx="2174">
                  <c:v>85.86</c:v>
                </c:pt>
                <c:pt idx="2175">
                  <c:v>85.8</c:v>
                </c:pt>
                <c:pt idx="2176">
                  <c:v>85.72</c:v>
                </c:pt>
                <c:pt idx="2177">
                  <c:v>85.6</c:v>
                </c:pt>
                <c:pt idx="2178">
                  <c:v>85.58</c:v>
                </c:pt>
                <c:pt idx="2179">
                  <c:v>85.5</c:v>
                </c:pt>
                <c:pt idx="2180">
                  <c:v>85.5</c:v>
                </c:pt>
                <c:pt idx="2181">
                  <c:v>85.42</c:v>
                </c:pt>
                <c:pt idx="2182">
                  <c:v>85.32</c:v>
                </c:pt>
                <c:pt idx="2183">
                  <c:v>85.25</c:v>
                </c:pt>
                <c:pt idx="2184">
                  <c:v>85.18</c:v>
                </c:pt>
                <c:pt idx="2185">
                  <c:v>85.12</c:v>
                </c:pt>
                <c:pt idx="2186">
                  <c:v>85.12</c:v>
                </c:pt>
                <c:pt idx="2187">
                  <c:v>85</c:v>
                </c:pt>
                <c:pt idx="2188">
                  <c:v>84.89</c:v>
                </c:pt>
                <c:pt idx="2189">
                  <c:v>84.87</c:v>
                </c:pt>
                <c:pt idx="2190">
                  <c:v>84.73</c:v>
                </c:pt>
                <c:pt idx="2191">
                  <c:v>84.66</c:v>
                </c:pt>
                <c:pt idx="2192">
                  <c:v>84.66</c:v>
                </c:pt>
                <c:pt idx="2193">
                  <c:v>84.62</c:v>
                </c:pt>
                <c:pt idx="2194">
                  <c:v>84.52</c:v>
                </c:pt>
                <c:pt idx="2195">
                  <c:v>84.42</c:v>
                </c:pt>
                <c:pt idx="2196">
                  <c:v>84.39</c:v>
                </c:pt>
                <c:pt idx="2197">
                  <c:v>84.32</c:v>
                </c:pt>
                <c:pt idx="2198">
                  <c:v>84.32</c:v>
                </c:pt>
                <c:pt idx="2199">
                  <c:v>84.19</c:v>
                </c:pt>
                <c:pt idx="2200">
                  <c:v>84.16</c:v>
                </c:pt>
                <c:pt idx="2201">
                  <c:v>84.02</c:v>
                </c:pt>
                <c:pt idx="2202">
                  <c:v>83.99</c:v>
                </c:pt>
                <c:pt idx="2203">
                  <c:v>83.9</c:v>
                </c:pt>
                <c:pt idx="2204">
                  <c:v>83.9</c:v>
                </c:pt>
                <c:pt idx="2205">
                  <c:v>83.8</c:v>
                </c:pt>
                <c:pt idx="2206">
                  <c:v>83.77</c:v>
                </c:pt>
                <c:pt idx="2207">
                  <c:v>83.67</c:v>
                </c:pt>
                <c:pt idx="2208">
                  <c:v>83.57</c:v>
                </c:pt>
                <c:pt idx="2209">
                  <c:v>83.49</c:v>
                </c:pt>
                <c:pt idx="2210">
                  <c:v>83.49</c:v>
                </c:pt>
                <c:pt idx="2211">
                  <c:v>83.41</c:v>
                </c:pt>
                <c:pt idx="2212">
                  <c:v>83.4</c:v>
                </c:pt>
                <c:pt idx="2213">
                  <c:v>83.27</c:v>
                </c:pt>
                <c:pt idx="2214">
                  <c:v>83.18</c:v>
                </c:pt>
                <c:pt idx="2215">
                  <c:v>83.15</c:v>
                </c:pt>
                <c:pt idx="2216">
                  <c:v>83.15</c:v>
                </c:pt>
                <c:pt idx="2217">
                  <c:v>83.03</c:v>
                </c:pt>
                <c:pt idx="2218">
                  <c:v>83</c:v>
                </c:pt>
                <c:pt idx="2219">
                  <c:v>82.9</c:v>
                </c:pt>
                <c:pt idx="2220">
                  <c:v>82.8</c:v>
                </c:pt>
                <c:pt idx="2221">
                  <c:v>82.72</c:v>
                </c:pt>
                <c:pt idx="2222">
                  <c:v>82.72</c:v>
                </c:pt>
                <c:pt idx="2223">
                  <c:v>82.64</c:v>
                </c:pt>
                <c:pt idx="2224">
                  <c:v>82.62</c:v>
                </c:pt>
                <c:pt idx="2225">
                  <c:v>82.53</c:v>
                </c:pt>
                <c:pt idx="2226">
                  <c:v>82.44</c:v>
                </c:pt>
                <c:pt idx="2227">
                  <c:v>82.39</c:v>
                </c:pt>
                <c:pt idx="2228">
                  <c:v>82.39</c:v>
                </c:pt>
                <c:pt idx="2229">
                  <c:v>82.27</c:v>
                </c:pt>
                <c:pt idx="2230">
                  <c:v>82.22</c:v>
                </c:pt>
                <c:pt idx="2231">
                  <c:v>82.13</c:v>
                </c:pt>
                <c:pt idx="2232">
                  <c:v>82.09</c:v>
                </c:pt>
                <c:pt idx="2233">
                  <c:v>81.97</c:v>
                </c:pt>
                <c:pt idx="2234">
                  <c:v>81.97</c:v>
                </c:pt>
                <c:pt idx="2235">
                  <c:v>81.92</c:v>
                </c:pt>
                <c:pt idx="2236">
                  <c:v>81.8</c:v>
                </c:pt>
                <c:pt idx="2237">
                  <c:v>81.77</c:v>
                </c:pt>
                <c:pt idx="2238">
                  <c:v>81.69</c:v>
                </c:pt>
                <c:pt idx="2239">
                  <c:v>81.59</c:v>
                </c:pt>
                <c:pt idx="2240">
                  <c:v>81.59</c:v>
                </c:pt>
                <c:pt idx="2241">
                  <c:v>81.510000000000005</c:v>
                </c:pt>
                <c:pt idx="2242">
                  <c:v>81.44</c:v>
                </c:pt>
                <c:pt idx="2243">
                  <c:v>81.42</c:v>
                </c:pt>
                <c:pt idx="2244">
                  <c:v>81.33</c:v>
                </c:pt>
                <c:pt idx="2245">
                  <c:v>81.239999999999995</c:v>
                </c:pt>
                <c:pt idx="2246">
                  <c:v>81.239999999999995</c:v>
                </c:pt>
                <c:pt idx="2247">
                  <c:v>81.13</c:v>
                </c:pt>
                <c:pt idx="2248">
                  <c:v>81.05</c:v>
                </c:pt>
                <c:pt idx="2249">
                  <c:v>81</c:v>
                </c:pt>
                <c:pt idx="2250">
                  <c:v>80.959999999999994</c:v>
                </c:pt>
                <c:pt idx="2251">
                  <c:v>80.849999999999994</c:v>
                </c:pt>
                <c:pt idx="2252">
                  <c:v>80.849999999999994</c:v>
                </c:pt>
                <c:pt idx="2253">
                  <c:v>80.81</c:v>
                </c:pt>
                <c:pt idx="2254">
                  <c:v>80.709999999999994</c:v>
                </c:pt>
                <c:pt idx="2255">
                  <c:v>80.59</c:v>
                </c:pt>
                <c:pt idx="2256">
                  <c:v>80.599999999999994</c:v>
                </c:pt>
                <c:pt idx="2257">
                  <c:v>80.52</c:v>
                </c:pt>
                <c:pt idx="2258">
                  <c:v>80.52</c:v>
                </c:pt>
                <c:pt idx="2259">
                  <c:v>80.430000000000007</c:v>
                </c:pt>
                <c:pt idx="2260">
                  <c:v>80.37</c:v>
                </c:pt>
                <c:pt idx="2261">
                  <c:v>80.25</c:v>
                </c:pt>
                <c:pt idx="2262">
                  <c:v>80.19</c:v>
                </c:pt>
                <c:pt idx="2263">
                  <c:v>80.16</c:v>
                </c:pt>
                <c:pt idx="2264">
                  <c:v>80.16</c:v>
                </c:pt>
                <c:pt idx="2265">
                  <c:v>80.03</c:v>
                </c:pt>
                <c:pt idx="2266">
                  <c:v>80</c:v>
                </c:pt>
                <c:pt idx="2267">
                  <c:v>79.930000000000007</c:v>
                </c:pt>
                <c:pt idx="2268">
                  <c:v>79.849999999999994</c:v>
                </c:pt>
                <c:pt idx="2269">
                  <c:v>79.760000000000005</c:v>
                </c:pt>
                <c:pt idx="2270">
                  <c:v>79.760000000000005</c:v>
                </c:pt>
                <c:pt idx="2271">
                  <c:v>79.67</c:v>
                </c:pt>
                <c:pt idx="2272">
                  <c:v>79.63</c:v>
                </c:pt>
                <c:pt idx="2273">
                  <c:v>79.55</c:v>
                </c:pt>
                <c:pt idx="2274">
                  <c:v>79.44</c:v>
                </c:pt>
                <c:pt idx="2275">
                  <c:v>79.41</c:v>
                </c:pt>
                <c:pt idx="2276">
                  <c:v>79.41</c:v>
                </c:pt>
                <c:pt idx="2277">
                  <c:v>79.349999999999994</c:v>
                </c:pt>
                <c:pt idx="2278">
                  <c:v>79.25</c:v>
                </c:pt>
                <c:pt idx="2279">
                  <c:v>79.2</c:v>
                </c:pt>
                <c:pt idx="2280">
                  <c:v>79.08</c:v>
                </c:pt>
                <c:pt idx="2281">
                  <c:v>79</c:v>
                </c:pt>
                <c:pt idx="2282">
                  <c:v>79</c:v>
                </c:pt>
                <c:pt idx="2283">
                  <c:v>78.959999999999994</c:v>
                </c:pt>
                <c:pt idx="2284">
                  <c:v>78.91</c:v>
                </c:pt>
                <c:pt idx="2285">
                  <c:v>78.8</c:v>
                </c:pt>
                <c:pt idx="2286">
                  <c:v>78.75</c:v>
                </c:pt>
                <c:pt idx="2287">
                  <c:v>78.680000000000007</c:v>
                </c:pt>
                <c:pt idx="2288">
                  <c:v>78.680000000000007</c:v>
                </c:pt>
                <c:pt idx="2289">
                  <c:v>78.569999999999993</c:v>
                </c:pt>
                <c:pt idx="2290">
                  <c:v>78.540000000000006</c:v>
                </c:pt>
                <c:pt idx="2291">
                  <c:v>78.48</c:v>
                </c:pt>
                <c:pt idx="2292">
                  <c:v>78.349999999999994</c:v>
                </c:pt>
                <c:pt idx="2293">
                  <c:v>78.34</c:v>
                </c:pt>
                <c:pt idx="2294">
                  <c:v>78.34</c:v>
                </c:pt>
                <c:pt idx="2295">
                  <c:v>78.260000000000005</c:v>
                </c:pt>
                <c:pt idx="2296">
                  <c:v>78.2</c:v>
                </c:pt>
                <c:pt idx="2297">
                  <c:v>78.08</c:v>
                </c:pt>
                <c:pt idx="2298">
                  <c:v>78.05</c:v>
                </c:pt>
                <c:pt idx="2299">
                  <c:v>77.98</c:v>
                </c:pt>
                <c:pt idx="2300">
                  <c:v>77.98</c:v>
                </c:pt>
                <c:pt idx="2301">
                  <c:v>77.89</c:v>
                </c:pt>
                <c:pt idx="2302">
                  <c:v>77.849999999999994</c:v>
                </c:pt>
                <c:pt idx="2303">
                  <c:v>77.790000000000006</c:v>
                </c:pt>
                <c:pt idx="2304">
                  <c:v>77.680000000000007</c:v>
                </c:pt>
                <c:pt idx="2305">
                  <c:v>77.63</c:v>
                </c:pt>
                <c:pt idx="2306">
                  <c:v>77.63</c:v>
                </c:pt>
                <c:pt idx="2307">
                  <c:v>77.569999999999993</c:v>
                </c:pt>
                <c:pt idx="2308">
                  <c:v>77.400000000000006</c:v>
                </c:pt>
                <c:pt idx="2309">
                  <c:v>77.349999999999994</c:v>
                </c:pt>
                <c:pt idx="2310">
                  <c:v>77.349999999999994</c:v>
                </c:pt>
                <c:pt idx="2311">
                  <c:v>77.260000000000005</c:v>
                </c:pt>
                <c:pt idx="2312">
                  <c:v>77.260000000000005</c:v>
                </c:pt>
                <c:pt idx="2313">
                  <c:v>77.19</c:v>
                </c:pt>
                <c:pt idx="2314">
                  <c:v>77.12</c:v>
                </c:pt>
                <c:pt idx="2315">
                  <c:v>77.03</c:v>
                </c:pt>
                <c:pt idx="2316">
                  <c:v>77</c:v>
                </c:pt>
                <c:pt idx="2317">
                  <c:v>76.930000000000007</c:v>
                </c:pt>
                <c:pt idx="2318">
                  <c:v>76.930000000000007</c:v>
                </c:pt>
                <c:pt idx="2319">
                  <c:v>76.84</c:v>
                </c:pt>
                <c:pt idx="2320">
                  <c:v>76.75</c:v>
                </c:pt>
                <c:pt idx="2321">
                  <c:v>76.69</c:v>
                </c:pt>
                <c:pt idx="2322">
                  <c:v>76.64</c:v>
                </c:pt>
                <c:pt idx="2323">
                  <c:v>76.58</c:v>
                </c:pt>
                <c:pt idx="2324">
                  <c:v>76.58</c:v>
                </c:pt>
                <c:pt idx="2325">
                  <c:v>76.510000000000005</c:v>
                </c:pt>
                <c:pt idx="2326">
                  <c:v>76.459999999999994</c:v>
                </c:pt>
                <c:pt idx="2327">
                  <c:v>76.38</c:v>
                </c:pt>
                <c:pt idx="2328">
                  <c:v>76.319999999999993</c:v>
                </c:pt>
                <c:pt idx="2329">
                  <c:v>76.22</c:v>
                </c:pt>
                <c:pt idx="2330">
                  <c:v>76.22</c:v>
                </c:pt>
                <c:pt idx="2331">
                  <c:v>76.16</c:v>
                </c:pt>
                <c:pt idx="2332">
                  <c:v>76.069999999999993</c:v>
                </c:pt>
                <c:pt idx="2333">
                  <c:v>76.03</c:v>
                </c:pt>
                <c:pt idx="2334">
                  <c:v>75.97</c:v>
                </c:pt>
                <c:pt idx="2335">
                  <c:v>75.89</c:v>
                </c:pt>
                <c:pt idx="2336">
                  <c:v>75.89</c:v>
                </c:pt>
                <c:pt idx="2337">
                  <c:v>75.81</c:v>
                </c:pt>
                <c:pt idx="2338">
                  <c:v>75.760000000000005</c:v>
                </c:pt>
                <c:pt idx="2339">
                  <c:v>75.66</c:v>
                </c:pt>
                <c:pt idx="2340">
                  <c:v>75.63</c:v>
                </c:pt>
                <c:pt idx="2341">
                  <c:v>75.540000000000006</c:v>
                </c:pt>
                <c:pt idx="2342">
                  <c:v>75.540000000000006</c:v>
                </c:pt>
                <c:pt idx="2343">
                  <c:v>75.5</c:v>
                </c:pt>
                <c:pt idx="2344">
                  <c:v>75.39</c:v>
                </c:pt>
                <c:pt idx="2345">
                  <c:v>75.319999999999993</c:v>
                </c:pt>
                <c:pt idx="2346">
                  <c:v>75.27</c:v>
                </c:pt>
                <c:pt idx="2347">
                  <c:v>75.22</c:v>
                </c:pt>
                <c:pt idx="2348">
                  <c:v>75.22</c:v>
                </c:pt>
                <c:pt idx="2349">
                  <c:v>75.14</c:v>
                </c:pt>
                <c:pt idx="2350">
                  <c:v>75.069999999999993</c:v>
                </c:pt>
                <c:pt idx="2351">
                  <c:v>74.97</c:v>
                </c:pt>
                <c:pt idx="2352">
                  <c:v>74.95</c:v>
                </c:pt>
                <c:pt idx="2353">
                  <c:v>74.89</c:v>
                </c:pt>
                <c:pt idx="2354">
                  <c:v>74.89</c:v>
                </c:pt>
                <c:pt idx="2355">
                  <c:v>74.81</c:v>
                </c:pt>
                <c:pt idx="2356">
                  <c:v>74.72</c:v>
                </c:pt>
                <c:pt idx="2357">
                  <c:v>74.69</c:v>
                </c:pt>
                <c:pt idx="2358">
                  <c:v>74.62</c:v>
                </c:pt>
                <c:pt idx="2359">
                  <c:v>74.58</c:v>
                </c:pt>
                <c:pt idx="2360">
                  <c:v>74.58</c:v>
                </c:pt>
                <c:pt idx="2361">
                  <c:v>74.459999999999994</c:v>
                </c:pt>
                <c:pt idx="2362">
                  <c:v>74.430000000000007</c:v>
                </c:pt>
                <c:pt idx="2363">
                  <c:v>74.34</c:v>
                </c:pt>
                <c:pt idx="2364">
                  <c:v>74.28</c:v>
                </c:pt>
                <c:pt idx="2365">
                  <c:v>74.209999999999994</c:v>
                </c:pt>
                <c:pt idx="2366">
                  <c:v>74.209999999999994</c:v>
                </c:pt>
                <c:pt idx="2367">
                  <c:v>74.150000000000006</c:v>
                </c:pt>
                <c:pt idx="2368">
                  <c:v>74.08</c:v>
                </c:pt>
                <c:pt idx="2369">
                  <c:v>74.03</c:v>
                </c:pt>
                <c:pt idx="2370">
                  <c:v>73.930000000000007</c:v>
                </c:pt>
                <c:pt idx="2371">
                  <c:v>73.849999999999994</c:v>
                </c:pt>
                <c:pt idx="2372">
                  <c:v>73.849999999999994</c:v>
                </c:pt>
                <c:pt idx="2373">
                  <c:v>73.83</c:v>
                </c:pt>
                <c:pt idx="2374">
                  <c:v>73.73</c:v>
                </c:pt>
                <c:pt idx="2375">
                  <c:v>73.7</c:v>
                </c:pt>
                <c:pt idx="2376">
                  <c:v>73.63</c:v>
                </c:pt>
                <c:pt idx="2377">
                  <c:v>73.53</c:v>
                </c:pt>
                <c:pt idx="2378">
                  <c:v>73.53</c:v>
                </c:pt>
                <c:pt idx="2379">
                  <c:v>73.489999999999995</c:v>
                </c:pt>
                <c:pt idx="2380">
                  <c:v>73.38</c:v>
                </c:pt>
                <c:pt idx="2381">
                  <c:v>73.36</c:v>
                </c:pt>
                <c:pt idx="2382">
                  <c:v>73.319999999999993</c:v>
                </c:pt>
                <c:pt idx="2383">
                  <c:v>73.25</c:v>
                </c:pt>
                <c:pt idx="2384">
                  <c:v>73.25</c:v>
                </c:pt>
                <c:pt idx="2385">
                  <c:v>73.16</c:v>
                </c:pt>
                <c:pt idx="2386">
                  <c:v>73.05</c:v>
                </c:pt>
                <c:pt idx="2387">
                  <c:v>73.03</c:v>
                </c:pt>
                <c:pt idx="2388">
                  <c:v>72.959999999999994</c:v>
                </c:pt>
                <c:pt idx="2389">
                  <c:v>72.86</c:v>
                </c:pt>
                <c:pt idx="2390">
                  <c:v>72.86</c:v>
                </c:pt>
                <c:pt idx="2391">
                  <c:v>72.83</c:v>
                </c:pt>
                <c:pt idx="2392">
                  <c:v>72.790000000000006</c:v>
                </c:pt>
                <c:pt idx="2393">
                  <c:v>72.680000000000007</c:v>
                </c:pt>
                <c:pt idx="2394">
                  <c:v>72.61</c:v>
                </c:pt>
                <c:pt idx="2395">
                  <c:v>72.56</c:v>
                </c:pt>
                <c:pt idx="2396">
                  <c:v>72.56</c:v>
                </c:pt>
                <c:pt idx="2397">
                  <c:v>72.47</c:v>
                </c:pt>
                <c:pt idx="2398">
                  <c:v>72.45</c:v>
                </c:pt>
                <c:pt idx="2399">
                  <c:v>72.400000000000006</c:v>
                </c:pt>
                <c:pt idx="2400">
                  <c:v>72.34</c:v>
                </c:pt>
                <c:pt idx="2401">
                  <c:v>72.25</c:v>
                </c:pt>
                <c:pt idx="2402">
                  <c:v>72.25</c:v>
                </c:pt>
                <c:pt idx="2403">
                  <c:v>72.2</c:v>
                </c:pt>
                <c:pt idx="2404">
                  <c:v>72.09</c:v>
                </c:pt>
                <c:pt idx="2405">
                  <c:v>72.08</c:v>
                </c:pt>
                <c:pt idx="2406">
                  <c:v>72.02</c:v>
                </c:pt>
                <c:pt idx="2407">
                  <c:v>71.97</c:v>
                </c:pt>
                <c:pt idx="2408">
                  <c:v>71.97</c:v>
                </c:pt>
                <c:pt idx="2409">
                  <c:v>71.92</c:v>
                </c:pt>
                <c:pt idx="2410">
                  <c:v>71.83</c:v>
                </c:pt>
                <c:pt idx="2411">
                  <c:v>71.75</c:v>
                </c:pt>
                <c:pt idx="2412">
                  <c:v>71.66</c:v>
                </c:pt>
                <c:pt idx="2413">
                  <c:v>71.61</c:v>
                </c:pt>
                <c:pt idx="2414">
                  <c:v>71.61</c:v>
                </c:pt>
                <c:pt idx="2415">
                  <c:v>71.56</c:v>
                </c:pt>
                <c:pt idx="2416">
                  <c:v>71.459999999999994</c:v>
                </c:pt>
                <c:pt idx="2417">
                  <c:v>71.400000000000006</c:v>
                </c:pt>
                <c:pt idx="2418">
                  <c:v>71.39</c:v>
                </c:pt>
                <c:pt idx="2419">
                  <c:v>71.319999999999993</c:v>
                </c:pt>
                <c:pt idx="2420">
                  <c:v>71.319999999999993</c:v>
                </c:pt>
                <c:pt idx="2421">
                  <c:v>71.260000000000005</c:v>
                </c:pt>
                <c:pt idx="2422">
                  <c:v>71.150000000000006</c:v>
                </c:pt>
                <c:pt idx="2423">
                  <c:v>71.12</c:v>
                </c:pt>
                <c:pt idx="2424">
                  <c:v>71.03</c:v>
                </c:pt>
                <c:pt idx="2425">
                  <c:v>71.010000000000005</c:v>
                </c:pt>
                <c:pt idx="2426">
                  <c:v>71.010000000000005</c:v>
                </c:pt>
                <c:pt idx="2427">
                  <c:v>70.91</c:v>
                </c:pt>
                <c:pt idx="2428">
                  <c:v>70.89</c:v>
                </c:pt>
                <c:pt idx="2429">
                  <c:v>70.81</c:v>
                </c:pt>
                <c:pt idx="2430">
                  <c:v>70.760000000000005</c:v>
                </c:pt>
                <c:pt idx="2431">
                  <c:v>70.650000000000006</c:v>
                </c:pt>
                <c:pt idx="2432">
                  <c:v>70.650000000000006</c:v>
                </c:pt>
                <c:pt idx="2433">
                  <c:v>70.58</c:v>
                </c:pt>
                <c:pt idx="2434">
                  <c:v>70.56</c:v>
                </c:pt>
                <c:pt idx="2435">
                  <c:v>70.510000000000005</c:v>
                </c:pt>
                <c:pt idx="2436">
                  <c:v>70.459999999999994</c:v>
                </c:pt>
                <c:pt idx="2437">
                  <c:v>70.349999999999994</c:v>
                </c:pt>
                <c:pt idx="2438">
                  <c:v>70.349999999999994</c:v>
                </c:pt>
                <c:pt idx="2439">
                  <c:v>70.33</c:v>
                </c:pt>
                <c:pt idx="2440">
                  <c:v>70.23</c:v>
                </c:pt>
                <c:pt idx="2441">
                  <c:v>70.17</c:v>
                </c:pt>
                <c:pt idx="2442">
                  <c:v>70.099999999999994</c:v>
                </c:pt>
                <c:pt idx="2443">
                  <c:v>70.08</c:v>
                </c:pt>
                <c:pt idx="2444">
                  <c:v>70.08</c:v>
                </c:pt>
                <c:pt idx="2445">
                  <c:v>69.989999999999995</c:v>
                </c:pt>
                <c:pt idx="2446">
                  <c:v>69.94</c:v>
                </c:pt>
                <c:pt idx="2447">
                  <c:v>69.849999999999994</c:v>
                </c:pt>
                <c:pt idx="2448">
                  <c:v>69.819999999999993</c:v>
                </c:pt>
                <c:pt idx="2449">
                  <c:v>69.77</c:v>
                </c:pt>
                <c:pt idx="2450">
                  <c:v>69.77</c:v>
                </c:pt>
                <c:pt idx="2451">
                  <c:v>69.7</c:v>
                </c:pt>
                <c:pt idx="2452">
                  <c:v>69.62</c:v>
                </c:pt>
                <c:pt idx="2453">
                  <c:v>69.569999999999993</c:v>
                </c:pt>
                <c:pt idx="2454">
                  <c:v>69.47</c:v>
                </c:pt>
                <c:pt idx="2455">
                  <c:v>69.48</c:v>
                </c:pt>
                <c:pt idx="2456">
                  <c:v>69.48</c:v>
                </c:pt>
                <c:pt idx="2457">
                  <c:v>69.37</c:v>
                </c:pt>
                <c:pt idx="2458">
                  <c:v>69.349999999999994</c:v>
                </c:pt>
                <c:pt idx="2459">
                  <c:v>69.31</c:v>
                </c:pt>
                <c:pt idx="2460">
                  <c:v>69.239999999999995</c:v>
                </c:pt>
                <c:pt idx="2461">
                  <c:v>69.12</c:v>
                </c:pt>
                <c:pt idx="2462">
                  <c:v>69.12</c:v>
                </c:pt>
                <c:pt idx="2463">
                  <c:v>69.06</c:v>
                </c:pt>
                <c:pt idx="2464">
                  <c:v>69.02</c:v>
                </c:pt>
                <c:pt idx="2465">
                  <c:v>68.94</c:v>
                </c:pt>
                <c:pt idx="2466">
                  <c:v>68.94</c:v>
                </c:pt>
                <c:pt idx="2467">
                  <c:v>68.86</c:v>
                </c:pt>
                <c:pt idx="2468">
                  <c:v>68.86</c:v>
                </c:pt>
                <c:pt idx="2469">
                  <c:v>68.8</c:v>
                </c:pt>
                <c:pt idx="2470">
                  <c:v>68.73</c:v>
                </c:pt>
                <c:pt idx="2471">
                  <c:v>68.63</c:v>
                </c:pt>
                <c:pt idx="2472">
                  <c:v>68.599999999999994</c:v>
                </c:pt>
                <c:pt idx="2473">
                  <c:v>68.53</c:v>
                </c:pt>
                <c:pt idx="2474">
                  <c:v>68.53</c:v>
                </c:pt>
                <c:pt idx="2475">
                  <c:v>68.47</c:v>
                </c:pt>
                <c:pt idx="2476">
                  <c:v>68.39</c:v>
                </c:pt>
                <c:pt idx="2477">
                  <c:v>68.38</c:v>
                </c:pt>
                <c:pt idx="2478">
                  <c:v>68.31</c:v>
                </c:pt>
                <c:pt idx="2479">
                  <c:v>68.23</c:v>
                </c:pt>
                <c:pt idx="2480">
                  <c:v>68.23</c:v>
                </c:pt>
                <c:pt idx="2481">
                  <c:v>68.209999999999994</c:v>
                </c:pt>
                <c:pt idx="2482">
                  <c:v>68.099999999999994</c:v>
                </c:pt>
                <c:pt idx="2483">
                  <c:v>68.08</c:v>
                </c:pt>
                <c:pt idx="2484">
                  <c:v>68.05</c:v>
                </c:pt>
                <c:pt idx="2485">
                  <c:v>67.930000000000007</c:v>
                </c:pt>
                <c:pt idx="2486">
                  <c:v>67.930000000000007</c:v>
                </c:pt>
                <c:pt idx="2487">
                  <c:v>67.89</c:v>
                </c:pt>
                <c:pt idx="2488">
                  <c:v>67.81</c:v>
                </c:pt>
                <c:pt idx="2489">
                  <c:v>67.78</c:v>
                </c:pt>
                <c:pt idx="2490">
                  <c:v>67.75</c:v>
                </c:pt>
                <c:pt idx="2491">
                  <c:v>67.64</c:v>
                </c:pt>
                <c:pt idx="2492">
                  <c:v>67.64</c:v>
                </c:pt>
                <c:pt idx="2493">
                  <c:v>67.58</c:v>
                </c:pt>
                <c:pt idx="2494">
                  <c:v>67.510000000000005</c:v>
                </c:pt>
                <c:pt idx="2495">
                  <c:v>67.5</c:v>
                </c:pt>
                <c:pt idx="2496">
                  <c:v>67.42</c:v>
                </c:pt>
                <c:pt idx="2497">
                  <c:v>67.42</c:v>
                </c:pt>
                <c:pt idx="2498">
                  <c:v>67.42</c:v>
                </c:pt>
                <c:pt idx="2499">
                  <c:v>67.290000000000006</c:v>
                </c:pt>
                <c:pt idx="2500">
                  <c:v>67.290000000000006</c:v>
                </c:pt>
                <c:pt idx="2501">
                  <c:v>67.209999999999994</c:v>
                </c:pt>
                <c:pt idx="2502">
                  <c:v>67.150000000000006</c:v>
                </c:pt>
                <c:pt idx="2503">
                  <c:v>67.099999999999994</c:v>
                </c:pt>
                <c:pt idx="2504">
                  <c:v>67.099999999999994</c:v>
                </c:pt>
                <c:pt idx="2505">
                  <c:v>67.05</c:v>
                </c:pt>
                <c:pt idx="2506">
                  <c:v>66.97</c:v>
                </c:pt>
                <c:pt idx="2507">
                  <c:v>66.87</c:v>
                </c:pt>
                <c:pt idx="2508">
                  <c:v>66.86</c:v>
                </c:pt>
                <c:pt idx="2509">
                  <c:v>66.81</c:v>
                </c:pt>
                <c:pt idx="2510">
                  <c:v>66.81</c:v>
                </c:pt>
                <c:pt idx="2511">
                  <c:v>66.77</c:v>
                </c:pt>
                <c:pt idx="2512">
                  <c:v>66.69</c:v>
                </c:pt>
                <c:pt idx="2513">
                  <c:v>66.62</c:v>
                </c:pt>
                <c:pt idx="2514">
                  <c:v>66.540000000000006</c:v>
                </c:pt>
                <c:pt idx="2515">
                  <c:v>66.53</c:v>
                </c:pt>
                <c:pt idx="2516">
                  <c:v>66.53</c:v>
                </c:pt>
                <c:pt idx="2517">
                  <c:v>66.48</c:v>
                </c:pt>
                <c:pt idx="2518">
                  <c:v>66.42</c:v>
                </c:pt>
                <c:pt idx="2519">
                  <c:v>66.319999999999993</c:v>
                </c:pt>
                <c:pt idx="2520">
                  <c:v>66.319999999999993</c:v>
                </c:pt>
                <c:pt idx="2521">
                  <c:v>66.209999999999994</c:v>
                </c:pt>
                <c:pt idx="2522">
                  <c:v>66.209999999999994</c:v>
                </c:pt>
                <c:pt idx="2523">
                  <c:v>66.19</c:v>
                </c:pt>
                <c:pt idx="2524">
                  <c:v>66.08</c:v>
                </c:pt>
                <c:pt idx="2525">
                  <c:v>66.08</c:v>
                </c:pt>
                <c:pt idx="2526">
                  <c:v>66.02</c:v>
                </c:pt>
                <c:pt idx="2527">
                  <c:v>65.959999999999994</c:v>
                </c:pt>
                <c:pt idx="2528">
                  <c:v>65.959999999999994</c:v>
                </c:pt>
                <c:pt idx="2529">
                  <c:v>65.849999999999994</c:v>
                </c:pt>
                <c:pt idx="2530">
                  <c:v>65.86</c:v>
                </c:pt>
                <c:pt idx="2531">
                  <c:v>65.8</c:v>
                </c:pt>
                <c:pt idx="2532">
                  <c:v>65.739999999999995</c:v>
                </c:pt>
                <c:pt idx="2533">
                  <c:v>65.7</c:v>
                </c:pt>
                <c:pt idx="2534">
                  <c:v>65.7</c:v>
                </c:pt>
                <c:pt idx="2535">
                  <c:v>65.63</c:v>
                </c:pt>
                <c:pt idx="2536">
                  <c:v>65.56</c:v>
                </c:pt>
                <c:pt idx="2537">
                  <c:v>65.48</c:v>
                </c:pt>
                <c:pt idx="2538">
                  <c:v>65.42</c:v>
                </c:pt>
                <c:pt idx="2539">
                  <c:v>65.400000000000006</c:v>
                </c:pt>
                <c:pt idx="2540">
                  <c:v>65.400000000000006</c:v>
                </c:pt>
                <c:pt idx="2541">
                  <c:v>65.319999999999993</c:v>
                </c:pt>
                <c:pt idx="2542">
                  <c:v>65.31</c:v>
                </c:pt>
                <c:pt idx="2543">
                  <c:v>65.239999999999995</c:v>
                </c:pt>
                <c:pt idx="2544">
                  <c:v>65.17</c:v>
                </c:pt>
                <c:pt idx="2545">
                  <c:v>65.13</c:v>
                </c:pt>
                <c:pt idx="2546">
                  <c:v>65.13</c:v>
                </c:pt>
                <c:pt idx="2547">
                  <c:v>65.06</c:v>
                </c:pt>
                <c:pt idx="2548">
                  <c:v>64.97</c:v>
                </c:pt>
                <c:pt idx="2549">
                  <c:v>64.95</c:v>
                </c:pt>
                <c:pt idx="2550">
                  <c:v>64.900000000000006</c:v>
                </c:pt>
                <c:pt idx="2551">
                  <c:v>64.83</c:v>
                </c:pt>
                <c:pt idx="2552">
                  <c:v>64.83</c:v>
                </c:pt>
                <c:pt idx="2553">
                  <c:v>64.77</c:v>
                </c:pt>
                <c:pt idx="2554">
                  <c:v>64.739999999999995</c:v>
                </c:pt>
                <c:pt idx="2555">
                  <c:v>64.7</c:v>
                </c:pt>
                <c:pt idx="2556">
                  <c:v>64.64</c:v>
                </c:pt>
                <c:pt idx="2557">
                  <c:v>64.569999999999993</c:v>
                </c:pt>
                <c:pt idx="2558">
                  <c:v>64.569999999999993</c:v>
                </c:pt>
                <c:pt idx="2559">
                  <c:v>64.510000000000005</c:v>
                </c:pt>
                <c:pt idx="2560">
                  <c:v>64.45</c:v>
                </c:pt>
                <c:pt idx="2561">
                  <c:v>64.400000000000006</c:v>
                </c:pt>
                <c:pt idx="2562">
                  <c:v>64.33</c:v>
                </c:pt>
                <c:pt idx="2563">
                  <c:v>64.31</c:v>
                </c:pt>
                <c:pt idx="2564">
                  <c:v>64.31</c:v>
                </c:pt>
                <c:pt idx="2565">
                  <c:v>64.25</c:v>
                </c:pt>
                <c:pt idx="2566">
                  <c:v>64.2</c:v>
                </c:pt>
                <c:pt idx="2567">
                  <c:v>64.150000000000006</c:v>
                </c:pt>
                <c:pt idx="2568">
                  <c:v>64.08</c:v>
                </c:pt>
                <c:pt idx="2569">
                  <c:v>64.03</c:v>
                </c:pt>
                <c:pt idx="2570">
                  <c:v>64.03</c:v>
                </c:pt>
                <c:pt idx="2571">
                  <c:v>64</c:v>
                </c:pt>
                <c:pt idx="2572">
                  <c:v>63.89</c:v>
                </c:pt>
                <c:pt idx="2573">
                  <c:v>63.87</c:v>
                </c:pt>
                <c:pt idx="2574">
                  <c:v>63.78</c:v>
                </c:pt>
                <c:pt idx="2575">
                  <c:v>63.75</c:v>
                </c:pt>
                <c:pt idx="2576">
                  <c:v>63.75</c:v>
                </c:pt>
                <c:pt idx="2577">
                  <c:v>63.68</c:v>
                </c:pt>
                <c:pt idx="2578">
                  <c:v>63.64</c:v>
                </c:pt>
                <c:pt idx="2579">
                  <c:v>63.6</c:v>
                </c:pt>
                <c:pt idx="2580">
                  <c:v>63.56</c:v>
                </c:pt>
                <c:pt idx="2581">
                  <c:v>63.5</c:v>
                </c:pt>
                <c:pt idx="2582">
                  <c:v>63.5</c:v>
                </c:pt>
                <c:pt idx="2583">
                  <c:v>63.42</c:v>
                </c:pt>
                <c:pt idx="2584">
                  <c:v>63.4</c:v>
                </c:pt>
                <c:pt idx="2585">
                  <c:v>63.31</c:v>
                </c:pt>
                <c:pt idx="2586">
                  <c:v>63.27</c:v>
                </c:pt>
                <c:pt idx="2587">
                  <c:v>63.2</c:v>
                </c:pt>
                <c:pt idx="2588">
                  <c:v>63.2</c:v>
                </c:pt>
                <c:pt idx="2589">
                  <c:v>63.13</c:v>
                </c:pt>
                <c:pt idx="2590">
                  <c:v>63.12</c:v>
                </c:pt>
                <c:pt idx="2591">
                  <c:v>63.08</c:v>
                </c:pt>
                <c:pt idx="2592">
                  <c:v>63.05</c:v>
                </c:pt>
                <c:pt idx="2593">
                  <c:v>62.93</c:v>
                </c:pt>
                <c:pt idx="2594">
                  <c:v>62.93</c:v>
                </c:pt>
                <c:pt idx="2595">
                  <c:v>62.92</c:v>
                </c:pt>
                <c:pt idx="2596">
                  <c:v>62.86</c:v>
                </c:pt>
                <c:pt idx="2597">
                  <c:v>62.79</c:v>
                </c:pt>
                <c:pt idx="2598">
                  <c:v>62.78</c:v>
                </c:pt>
                <c:pt idx="2599">
                  <c:v>62.72</c:v>
                </c:pt>
                <c:pt idx="2600">
                  <c:v>62.72</c:v>
                </c:pt>
                <c:pt idx="2601">
                  <c:v>62.63</c:v>
                </c:pt>
                <c:pt idx="2602">
                  <c:v>62.61</c:v>
                </c:pt>
                <c:pt idx="2603">
                  <c:v>62.57</c:v>
                </c:pt>
                <c:pt idx="2604">
                  <c:v>62.47</c:v>
                </c:pt>
                <c:pt idx="2605">
                  <c:v>62.45</c:v>
                </c:pt>
                <c:pt idx="2606">
                  <c:v>62.45</c:v>
                </c:pt>
                <c:pt idx="2607">
                  <c:v>62.4</c:v>
                </c:pt>
                <c:pt idx="2608">
                  <c:v>62.34</c:v>
                </c:pt>
                <c:pt idx="2609">
                  <c:v>62.27</c:v>
                </c:pt>
                <c:pt idx="2610">
                  <c:v>62.21</c:v>
                </c:pt>
                <c:pt idx="2611">
                  <c:v>62.19</c:v>
                </c:pt>
                <c:pt idx="2612">
                  <c:v>62.19</c:v>
                </c:pt>
                <c:pt idx="2613">
                  <c:v>62.1</c:v>
                </c:pt>
                <c:pt idx="2614">
                  <c:v>62.06</c:v>
                </c:pt>
                <c:pt idx="2615">
                  <c:v>62.04</c:v>
                </c:pt>
                <c:pt idx="2616">
                  <c:v>61.97</c:v>
                </c:pt>
                <c:pt idx="2617">
                  <c:v>61.9</c:v>
                </c:pt>
                <c:pt idx="2618">
                  <c:v>61.9</c:v>
                </c:pt>
                <c:pt idx="2619">
                  <c:v>61.87</c:v>
                </c:pt>
                <c:pt idx="2620">
                  <c:v>61.82</c:v>
                </c:pt>
                <c:pt idx="2621">
                  <c:v>61.77</c:v>
                </c:pt>
                <c:pt idx="2622">
                  <c:v>61.68</c:v>
                </c:pt>
                <c:pt idx="2623">
                  <c:v>61.69</c:v>
                </c:pt>
                <c:pt idx="2624">
                  <c:v>61.69</c:v>
                </c:pt>
                <c:pt idx="2625">
                  <c:v>61.6</c:v>
                </c:pt>
                <c:pt idx="2626">
                  <c:v>61.57</c:v>
                </c:pt>
                <c:pt idx="2627">
                  <c:v>61.52</c:v>
                </c:pt>
                <c:pt idx="2628">
                  <c:v>61.47</c:v>
                </c:pt>
                <c:pt idx="2629">
                  <c:v>61.42</c:v>
                </c:pt>
                <c:pt idx="2630">
                  <c:v>61.42</c:v>
                </c:pt>
                <c:pt idx="2631">
                  <c:v>61.37</c:v>
                </c:pt>
                <c:pt idx="2632">
                  <c:v>61.33</c:v>
                </c:pt>
                <c:pt idx="2633">
                  <c:v>61.26</c:v>
                </c:pt>
                <c:pt idx="2634">
                  <c:v>61.17</c:v>
                </c:pt>
                <c:pt idx="2635">
                  <c:v>61.16</c:v>
                </c:pt>
                <c:pt idx="2636">
                  <c:v>61.16</c:v>
                </c:pt>
                <c:pt idx="2637">
                  <c:v>61.14</c:v>
                </c:pt>
                <c:pt idx="2638">
                  <c:v>61.04</c:v>
                </c:pt>
                <c:pt idx="2639">
                  <c:v>61.02</c:v>
                </c:pt>
                <c:pt idx="2640">
                  <c:v>60.95</c:v>
                </c:pt>
                <c:pt idx="2641">
                  <c:v>60.92</c:v>
                </c:pt>
                <c:pt idx="2642">
                  <c:v>60.92</c:v>
                </c:pt>
                <c:pt idx="2643">
                  <c:v>60.89</c:v>
                </c:pt>
                <c:pt idx="2644">
                  <c:v>60.78</c:v>
                </c:pt>
                <c:pt idx="2645">
                  <c:v>60.76</c:v>
                </c:pt>
                <c:pt idx="2646">
                  <c:v>60.66</c:v>
                </c:pt>
                <c:pt idx="2647">
                  <c:v>60.67</c:v>
                </c:pt>
                <c:pt idx="2648">
                  <c:v>60.67</c:v>
                </c:pt>
                <c:pt idx="2649">
                  <c:v>60.62</c:v>
                </c:pt>
                <c:pt idx="2650">
                  <c:v>60.57</c:v>
                </c:pt>
                <c:pt idx="2651">
                  <c:v>60.52</c:v>
                </c:pt>
                <c:pt idx="2652">
                  <c:v>60.47</c:v>
                </c:pt>
                <c:pt idx="2653">
                  <c:v>60.42</c:v>
                </c:pt>
                <c:pt idx="2654">
                  <c:v>60.42</c:v>
                </c:pt>
                <c:pt idx="2655">
                  <c:v>60.33</c:v>
                </c:pt>
                <c:pt idx="2656">
                  <c:v>60.33</c:v>
                </c:pt>
                <c:pt idx="2657">
                  <c:v>60.27</c:v>
                </c:pt>
                <c:pt idx="2658">
                  <c:v>60.23</c:v>
                </c:pt>
                <c:pt idx="2659">
                  <c:v>60.18</c:v>
                </c:pt>
                <c:pt idx="2660">
                  <c:v>60.18</c:v>
                </c:pt>
                <c:pt idx="2661">
                  <c:v>60.14</c:v>
                </c:pt>
                <c:pt idx="2662">
                  <c:v>60.05</c:v>
                </c:pt>
                <c:pt idx="2663">
                  <c:v>60</c:v>
                </c:pt>
                <c:pt idx="2664">
                  <c:v>59.93</c:v>
                </c:pt>
                <c:pt idx="2665">
                  <c:v>59.93</c:v>
                </c:pt>
                <c:pt idx="2666">
                  <c:v>59.93</c:v>
                </c:pt>
                <c:pt idx="2667">
                  <c:v>59.84</c:v>
                </c:pt>
                <c:pt idx="2668">
                  <c:v>59.81</c:v>
                </c:pt>
                <c:pt idx="2669">
                  <c:v>59.75</c:v>
                </c:pt>
                <c:pt idx="2670">
                  <c:v>59.75</c:v>
                </c:pt>
                <c:pt idx="2671">
                  <c:v>59.64</c:v>
                </c:pt>
                <c:pt idx="2672">
                  <c:v>59.64</c:v>
                </c:pt>
                <c:pt idx="2673">
                  <c:v>59.61</c:v>
                </c:pt>
                <c:pt idx="2674">
                  <c:v>59.58</c:v>
                </c:pt>
                <c:pt idx="2675">
                  <c:v>59.54</c:v>
                </c:pt>
                <c:pt idx="2676">
                  <c:v>59.51</c:v>
                </c:pt>
                <c:pt idx="2677">
                  <c:v>59.45</c:v>
                </c:pt>
                <c:pt idx="2678">
                  <c:v>59.45</c:v>
                </c:pt>
                <c:pt idx="2679">
                  <c:v>59.38</c:v>
                </c:pt>
                <c:pt idx="2680">
                  <c:v>59.32</c:v>
                </c:pt>
                <c:pt idx="2681">
                  <c:v>59.27</c:v>
                </c:pt>
                <c:pt idx="2682">
                  <c:v>59.25</c:v>
                </c:pt>
                <c:pt idx="2683">
                  <c:v>59.2</c:v>
                </c:pt>
                <c:pt idx="2684">
                  <c:v>59.2</c:v>
                </c:pt>
                <c:pt idx="2685">
                  <c:v>59.14</c:v>
                </c:pt>
                <c:pt idx="2686">
                  <c:v>59.1</c:v>
                </c:pt>
                <c:pt idx="2687">
                  <c:v>59.06</c:v>
                </c:pt>
                <c:pt idx="2688">
                  <c:v>59.01</c:v>
                </c:pt>
                <c:pt idx="2689">
                  <c:v>58.98</c:v>
                </c:pt>
                <c:pt idx="2690">
                  <c:v>58.98</c:v>
                </c:pt>
                <c:pt idx="2691">
                  <c:v>58.92</c:v>
                </c:pt>
                <c:pt idx="2692">
                  <c:v>58.88</c:v>
                </c:pt>
                <c:pt idx="2693">
                  <c:v>58.83</c:v>
                </c:pt>
                <c:pt idx="2694">
                  <c:v>58.78</c:v>
                </c:pt>
                <c:pt idx="2695">
                  <c:v>58.69</c:v>
                </c:pt>
                <c:pt idx="2696">
                  <c:v>58.69</c:v>
                </c:pt>
                <c:pt idx="2697">
                  <c:v>58.67</c:v>
                </c:pt>
                <c:pt idx="2698">
                  <c:v>58.59</c:v>
                </c:pt>
                <c:pt idx="2699">
                  <c:v>58.55</c:v>
                </c:pt>
                <c:pt idx="2700">
                  <c:v>58.5</c:v>
                </c:pt>
                <c:pt idx="2701">
                  <c:v>58.5</c:v>
                </c:pt>
                <c:pt idx="2702">
                  <c:v>58.5</c:v>
                </c:pt>
                <c:pt idx="2703">
                  <c:v>58.46</c:v>
                </c:pt>
                <c:pt idx="2704">
                  <c:v>58.4</c:v>
                </c:pt>
                <c:pt idx="2705">
                  <c:v>58.32</c:v>
                </c:pt>
                <c:pt idx="2706">
                  <c:v>58.31</c:v>
                </c:pt>
                <c:pt idx="2707">
                  <c:v>58.23</c:v>
                </c:pt>
                <c:pt idx="2708">
                  <c:v>58.23</c:v>
                </c:pt>
                <c:pt idx="2709">
                  <c:v>58.19</c:v>
                </c:pt>
                <c:pt idx="2710">
                  <c:v>58.14</c:v>
                </c:pt>
                <c:pt idx="2711">
                  <c:v>58.1</c:v>
                </c:pt>
                <c:pt idx="2712">
                  <c:v>58.02</c:v>
                </c:pt>
                <c:pt idx="2713">
                  <c:v>57.98</c:v>
                </c:pt>
                <c:pt idx="2714">
                  <c:v>57.98</c:v>
                </c:pt>
                <c:pt idx="2715">
                  <c:v>57.98</c:v>
                </c:pt>
                <c:pt idx="2716">
                  <c:v>57.93</c:v>
                </c:pt>
                <c:pt idx="2717">
                  <c:v>57.86</c:v>
                </c:pt>
                <c:pt idx="2718">
                  <c:v>57.81</c:v>
                </c:pt>
                <c:pt idx="2719">
                  <c:v>57.79</c:v>
                </c:pt>
                <c:pt idx="2720">
                  <c:v>57.79</c:v>
                </c:pt>
                <c:pt idx="2721">
                  <c:v>57.74</c:v>
                </c:pt>
                <c:pt idx="2722">
                  <c:v>57.69</c:v>
                </c:pt>
                <c:pt idx="2723">
                  <c:v>57.61</c:v>
                </c:pt>
                <c:pt idx="2724">
                  <c:v>57.57</c:v>
                </c:pt>
                <c:pt idx="2725">
                  <c:v>57.56</c:v>
                </c:pt>
                <c:pt idx="2726">
                  <c:v>57.56</c:v>
                </c:pt>
                <c:pt idx="2727">
                  <c:v>57.53</c:v>
                </c:pt>
                <c:pt idx="2728">
                  <c:v>57.43</c:v>
                </c:pt>
                <c:pt idx="2729">
                  <c:v>57.39</c:v>
                </c:pt>
                <c:pt idx="2730">
                  <c:v>57.4</c:v>
                </c:pt>
                <c:pt idx="2731">
                  <c:v>57.3</c:v>
                </c:pt>
                <c:pt idx="2732">
                  <c:v>57.3</c:v>
                </c:pt>
                <c:pt idx="2733">
                  <c:v>57.28</c:v>
                </c:pt>
                <c:pt idx="2734">
                  <c:v>57.25</c:v>
                </c:pt>
                <c:pt idx="2735">
                  <c:v>57.22</c:v>
                </c:pt>
                <c:pt idx="2736">
                  <c:v>57.14</c:v>
                </c:pt>
                <c:pt idx="2737">
                  <c:v>57.11</c:v>
                </c:pt>
                <c:pt idx="2738">
                  <c:v>57.11</c:v>
                </c:pt>
                <c:pt idx="2739">
                  <c:v>57.04</c:v>
                </c:pt>
                <c:pt idx="2740">
                  <c:v>57.02</c:v>
                </c:pt>
                <c:pt idx="2741">
                  <c:v>56.96</c:v>
                </c:pt>
                <c:pt idx="2742">
                  <c:v>56.95</c:v>
                </c:pt>
                <c:pt idx="2743">
                  <c:v>56.87</c:v>
                </c:pt>
                <c:pt idx="2744">
                  <c:v>56.87</c:v>
                </c:pt>
                <c:pt idx="2745">
                  <c:v>56.83</c:v>
                </c:pt>
                <c:pt idx="2746">
                  <c:v>56.77</c:v>
                </c:pt>
                <c:pt idx="2747">
                  <c:v>56.69</c:v>
                </c:pt>
                <c:pt idx="2748">
                  <c:v>56.7</c:v>
                </c:pt>
                <c:pt idx="2749">
                  <c:v>56.7</c:v>
                </c:pt>
                <c:pt idx="2750">
                  <c:v>56.64</c:v>
                </c:pt>
                <c:pt idx="2751">
                  <c:v>56.62</c:v>
                </c:pt>
                <c:pt idx="2752">
                  <c:v>56.57</c:v>
                </c:pt>
                <c:pt idx="2753">
                  <c:v>56.52</c:v>
                </c:pt>
                <c:pt idx="2754">
                  <c:v>56.47</c:v>
                </c:pt>
                <c:pt idx="2755">
                  <c:v>56.39</c:v>
                </c:pt>
                <c:pt idx="2756">
                  <c:v>56.39</c:v>
                </c:pt>
                <c:pt idx="2757">
                  <c:v>56.39</c:v>
                </c:pt>
                <c:pt idx="2758">
                  <c:v>56.33</c:v>
                </c:pt>
                <c:pt idx="2759">
                  <c:v>56.3</c:v>
                </c:pt>
                <c:pt idx="2760">
                  <c:v>56.24</c:v>
                </c:pt>
                <c:pt idx="2761">
                  <c:v>56.24</c:v>
                </c:pt>
                <c:pt idx="2762">
                  <c:v>56.14</c:v>
                </c:pt>
                <c:pt idx="2763">
                  <c:v>56.13</c:v>
                </c:pt>
                <c:pt idx="2764">
                  <c:v>56.09</c:v>
                </c:pt>
                <c:pt idx="2765">
                  <c:v>56.08</c:v>
                </c:pt>
                <c:pt idx="2766">
                  <c:v>56.01</c:v>
                </c:pt>
                <c:pt idx="2767">
                  <c:v>55.95</c:v>
                </c:pt>
                <c:pt idx="2768">
                  <c:v>55.95</c:v>
                </c:pt>
                <c:pt idx="2769">
                  <c:v>55.94</c:v>
                </c:pt>
                <c:pt idx="2770">
                  <c:v>55.87</c:v>
                </c:pt>
                <c:pt idx="2771">
                  <c:v>55.84</c:v>
                </c:pt>
                <c:pt idx="2772">
                  <c:v>55.83</c:v>
                </c:pt>
                <c:pt idx="2773">
                  <c:v>55.83</c:v>
                </c:pt>
                <c:pt idx="2774">
                  <c:v>55.79</c:v>
                </c:pt>
                <c:pt idx="2775">
                  <c:v>55.71</c:v>
                </c:pt>
                <c:pt idx="2776">
                  <c:v>55.65</c:v>
                </c:pt>
                <c:pt idx="2777">
                  <c:v>55.64</c:v>
                </c:pt>
                <c:pt idx="2778">
                  <c:v>55.54</c:v>
                </c:pt>
                <c:pt idx="2779">
                  <c:v>55.53</c:v>
                </c:pt>
                <c:pt idx="2780">
                  <c:v>55.53</c:v>
                </c:pt>
                <c:pt idx="2781">
                  <c:v>55.53</c:v>
                </c:pt>
                <c:pt idx="2782">
                  <c:v>55.5</c:v>
                </c:pt>
                <c:pt idx="2783">
                  <c:v>55.42</c:v>
                </c:pt>
                <c:pt idx="2784">
                  <c:v>55.39</c:v>
                </c:pt>
                <c:pt idx="2785">
                  <c:v>55.39</c:v>
                </c:pt>
                <c:pt idx="2786">
                  <c:v>55.29</c:v>
                </c:pt>
                <c:pt idx="2787">
                  <c:v>55.29</c:v>
                </c:pt>
                <c:pt idx="2788">
                  <c:v>55.21</c:v>
                </c:pt>
                <c:pt idx="2789">
                  <c:v>55.15</c:v>
                </c:pt>
                <c:pt idx="2790">
                  <c:v>55.14</c:v>
                </c:pt>
                <c:pt idx="2791">
                  <c:v>55.14</c:v>
                </c:pt>
                <c:pt idx="2792">
                  <c:v>55.13</c:v>
                </c:pt>
                <c:pt idx="2793">
                  <c:v>55.09</c:v>
                </c:pt>
                <c:pt idx="2794">
                  <c:v>55.02</c:v>
                </c:pt>
                <c:pt idx="2795">
                  <c:v>54.98</c:v>
                </c:pt>
                <c:pt idx="2796">
                  <c:v>54.96</c:v>
                </c:pt>
                <c:pt idx="2797">
                  <c:v>54.96</c:v>
                </c:pt>
                <c:pt idx="2798">
                  <c:v>54.93</c:v>
                </c:pt>
                <c:pt idx="2799">
                  <c:v>54.82</c:v>
                </c:pt>
                <c:pt idx="2800">
                  <c:v>54.81</c:v>
                </c:pt>
                <c:pt idx="2801">
                  <c:v>54.78</c:v>
                </c:pt>
                <c:pt idx="2802">
                  <c:v>54.76</c:v>
                </c:pt>
                <c:pt idx="2803">
                  <c:v>54.67</c:v>
                </c:pt>
                <c:pt idx="2804">
                  <c:v>54.67</c:v>
                </c:pt>
                <c:pt idx="2805">
                  <c:v>54.67</c:v>
                </c:pt>
                <c:pt idx="2806">
                  <c:v>54.63</c:v>
                </c:pt>
                <c:pt idx="2807">
                  <c:v>54.54</c:v>
                </c:pt>
                <c:pt idx="2808">
                  <c:v>54.5</c:v>
                </c:pt>
                <c:pt idx="2809">
                  <c:v>54.49</c:v>
                </c:pt>
                <c:pt idx="2810">
                  <c:v>54.49</c:v>
                </c:pt>
                <c:pt idx="2811">
                  <c:v>54.44</c:v>
                </c:pt>
                <c:pt idx="2812">
                  <c:v>54.4</c:v>
                </c:pt>
                <c:pt idx="2813">
                  <c:v>54.36</c:v>
                </c:pt>
                <c:pt idx="2814">
                  <c:v>54.29</c:v>
                </c:pt>
                <c:pt idx="2815">
                  <c:v>54.28</c:v>
                </c:pt>
                <c:pt idx="2816">
                  <c:v>54.28</c:v>
                </c:pt>
                <c:pt idx="2817">
                  <c:v>54.27</c:v>
                </c:pt>
                <c:pt idx="2818">
                  <c:v>54.19</c:v>
                </c:pt>
                <c:pt idx="2819">
                  <c:v>54.11</c:v>
                </c:pt>
                <c:pt idx="2820">
                  <c:v>54.07</c:v>
                </c:pt>
                <c:pt idx="2821">
                  <c:v>54.08</c:v>
                </c:pt>
                <c:pt idx="2822">
                  <c:v>54.08</c:v>
                </c:pt>
                <c:pt idx="2823">
                  <c:v>54.05</c:v>
                </c:pt>
                <c:pt idx="2824">
                  <c:v>53.96</c:v>
                </c:pt>
                <c:pt idx="2825">
                  <c:v>53.93</c:v>
                </c:pt>
                <c:pt idx="2826">
                  <c:v>53.85</c:v>
                </c:pt>
                <c:pt idx="2827">
                  <c:v>53.83</c:v>
                </c:pt>
                <c:pt idx="2828">
                  <c:v>53.83</c:v>
                </c:pt>
                <c:pt idx="2829">
                  <c:v>53.82</c:v>
                </c:pt>
                <c:pt idx="2830">
                  <c:v>53.77</c:v>
                </c:pt>
                <c:pt idx="2831">
                  <c:v>53.77</c:v>
                </c:pt>
                <c:pt idx="2832">
                  <c:v>53.69</c:v>
                </c:pt>
                <c:pt idx="2833">
                  <c:v>53.65</c:v>
                </c:pt>
                <c:pt idx="2834">
                  <c:v>53.65</c:v>
                </c:pt>
                <c:pt idx="2835">
                  <c:v>53.59</c:v>
                </c:pt>
                <c:pt idx="2836">
                  <c:v>53.55</c:v>
                </c:pt>
                <c:pt idx="2837">
                  <c:v>53.52</c:v>
                </c:pt>
                <c:pt idx="2838">
                  <c:v>53.47</c:v>
                </c:pt>
                <c:pt idx="2839">
                  <c:v>53.42</c:v>
                </c:pt>
                <c:pt idx="2840">
                  <c:v>53.42</c:v>
                </c:pt>
                <c:pt idx="2841">
                  <c:v>53.4</c:v>
                </c:pt>
                <c:pt idx="2842">
                  <c:v>53.33</c:v>
                </c:pt>
                <c:pt idx="2843">
                  <c:v>53.33</c:v>
                </c:pt>
                <c:pt idx="2844">
                  <c:v>53.31</c:v>
                </c:pt>
                <c:pt idx="2845">
                  <c:v>53.21</c:v>
                </c:pt>
                <c:pt idx="2846">
                  <c:v>53.21</c:v>
                </c:pt>
                <c:pt idx="2847">
                  <c:v>53.21</c:v>
                </c:pt>
                <c:pt idx="2848">
                  <c:v>53.17</c:v>
                </c:pt>
                <c:pt idx="2849">
                  <c:v>53.12</c:v>
                </c:pt>
                <c:pt idx="2850">
                  <c:v>53.11</c:v>
                </c:pt>
                <c:pt idx="2851">
                  <c:v>53.03</c:v>
                </c:pt>
                <c:pt idx="2852">
                  <c:v>53.03</c:v>
                </c:pt>
                <c:pt idx="2853">
                  <c:v>52.97</c:v>
                </c:pt>
                <c:pt idx="2854">
                  <c:v>52.97</c:v>
                </c:pt>
                <c:pt idx="2855">
                  <c:v>52.91</c:v>
                </c:pt>
                <c:pt idx="2856">
                  <c:v>52.85</c:v>
                </c:pt>
                <c:pt idx="2857">
                  <c:v>52.84</c:v>
                </c:pt>
                <c:pt idx="2858">
                  <c:v>52.84</c:v>
                </c:pt>
                <c:pt idx="2859">
                  <c:v>52.79</c:v>
                </c:pt>
                <c:pt idx="2860">
                  <c:v>52.77</c:v>
                </c:pt>
                <c:pt idx="2861">
                  <c:v>52.72</c:v>
                </c:pt>
                <c:pt idx="2862">
                  <c:v>52.64</c:v>
                </c:pt>
                <c:pt idx="2863">
                  <c:v>52.65</c:v>
                </c:pt>
                <c:pt idx="2864">
                  <c:v>52.65</c:v>
                </c:pt>
                <c:pt idx="2865">
                  <c:v>52.57</c:v>
                </c:pt>
                <c:pt idx="2866">
                  <c:v>52.59</c:v>
                </c:pt>
                <c:pt idx="2867">
                  <c:v>52.47</c:v>
                </c:pt>
                <c:pt idx="2868">
                  <c:v>52.47</c:v>
                </c:pt>
                <c:pt idx="2869">
                  <c:v>52.45</c:v>
                </c:pt>
                <c:pt idx="2870">
                  <c:v>52.45</c:v>
                </c:pt>
                <c:pt idx="2871">
                  <c:v>52.4</c:v>
                </c:pt>
                <c:pt idx="2872">
                  <c:v>52.35</c:v>
                </c:pt>
                <c:pt idx="2873">
                  <c:v>52.28</c:v>
                </c:pt>
                <c:pt idx="2874">
                  <c:v>52.25</c:v>
                </c:pt>
                <c:pt idx="2875">
                  <c:v>52.25</c:v>
                </c:pt>
                <c:pt idx="2876">
                  <c:v>52.25</c:v>
                </c:pt>
                <c:pt idx="2877">
                  <c:v>52.16</c:v>
                </c:pt>
                <c:pt idx="2878">
                  <c:v>52.11</c:v>
                </c:pt>
                <c:pt idx="2879">
                  <c:v>52.13</c:v>
                </c:pt>
                <c:pt idx="2880">
                  <c:v>52.06</c:v>
                </c:pt>
                <c:pt idx="2881">
                  <c:v>52.06</c:v>
                </c:pt>
                <c:pt idx="2882">
                  <c:v>52.02</c:v>
                </c:pt>
                <c:pt idx="2883">
                  <c:v>51.94</c:v>
                </c:pt>
                <c:pt idx="2884">
                  <c:v>51.97</c:v>
                </c:pt>
                <c:pt idx="2885">
                  <c:v>51.95</c:v>
                </c:pt>
                <c:pt idx="2886">
                  <c:v>51.86</c:v>
                </c:pt>
                <c:pt idx="2887">
                  <c:v>51.86</c:v>
                </c:pt>
                <c:pt idx="2888">
                  <c:v>51.82</c:v>
                </c:pt>
                <c:pt idx="2889">
                  <c:v>51.83</c:v>
                </c:pt>
                <c:pt idx="2890">
                  <c:v>51.78</c:v>
                </c:pt>
                <c:pt idx="2891">
                  <c:v>51.69</c:v>
                </c:pt>
                <c:pt idx="2892">
                  <c:v>51.71</c:v>
                </c:pt>
                <c:pt idx="2893">
                  <c:v>51.71</c:v>
                </c:pt>
                <c:pt idx="2894">
                  <c:v>51.66</c:v>
                </c:pt>
                <c:pt idx="2895">
                  <c:v>51.61</c:v>
                </c:pt>
                <c:pt idx="2896">
                  <c:v>51.59</c:v>
                </c:pt>
                <c:pt idx="2897">
                  <c:v>51.53</c:v>
                </c:pt>
                <c:pt idx="2898">
                  <c:v>51.51</c:v>
                </c:pt>
                <c:pt idx="2899">
                  <c:v>51.51</c:v>
                </c:pt>
                <c:pt idx="2900">
                  <c:v>51.49</c:v>
                </c:pt>
                <c:pt idx="2901">
                  <c:v>51.41</c:v>
                </c:pt>
                <c:pt idx="2902">
                  <c:v>51.35</c:v>
                </c:pt>
                <c:pt idx="2903">
                  <c:v>51.36</c:v>
                </c:pt>
                <c:pt idx="2904">
                  <c:v>51.31</c:v>
                </c:pt>
                <c:pt idx="2905">
                  <c:v>51.31</c:v>
                </c:pt>
                <c:pt idx="2906">
                  <c:v>51.28</c:v>
                </c:pt>
                <c:pt idx="2907">
                  <c:v>51.25</c:v>
                </c:pt>
                <c:pt idx="2908">
                  <c:v>51.2</c:v>
                </c:pt>
                <c:pt idx="2909">
                  <c:v>51.12</c:v>
                </c:pt>
                <c:pt idx="2910">
                  <c:v>51.07</c:v>
                </c:pt>
                <c:pt idx="2911">
                  <c:v>51.07</c:v>
                </c:pt>
                <c:pt idx="2912">
                  <c:v>51.07</c:v>
                </c:pt>
                <c:pt idx="2913">
                  <c:v>51.03</c:v>
                </c:pt>
                <c:pt idx="2914">
                  <c:v>50.99</c:v>
                </c:pt>
                <c:pt idx="2915">
                  <c:v>50.96</c:v>
                </c:pt>
                <c:pt idx="2916">
                  <c:v>50.96</c:v>
                </c:pt>
                <c:pt idx="2917">
                  <c:v>50.96</c:v>
                </c:pt>
                <c:pt idx="2918">
                  <c:v>50.89</c:v>
                </c:pt>
                <c:pt idx="2919">
                  <c:v>50.82</c:v>
                </c:pt>
                <c:pt idx="2920">
                  <c:v>50.82</c:v>
                </c:pt>
                <c:pt idx="2921">
                  <c:v>50.75</c:v>
                </c:pt>
                <c:pt idx="2922">
                  <c:v>50.74</c:v>
                </c:pt>
                <c:pt idx="2923">
                  <c:v>50.74</c:v>
                </c:pt>
                <c:pt idx="2924">
                  <c:v>50.69</c:v>
                </c:pt>
                <c:pt idx="2925">
                  <c:v>50.65</c:v>
                </c:pt>
                <c:pt idx="2926">
                  <c:v>50.62</c:v>
                </c:pt>
                <c:pt idx="2927">
                  <c:v>50.57</c:v>
                </c:pt>
                <c:pt idx="2928">
                  <c:v>50.54</c:v>
                </c:pt>
                <c:pt idx="2929">
                  <c:v>50.54</c:v>
                </c:pt>
                <c:pt idx="2930">
                  <c:v>50.47</c:v>
                </c:pt>
                <c:pt idx="2931">
                  <c:v>50.48</c:v>
                </c:pt>
                <c:pt idx="2932">
                  <c:v>50.46</c:v>
                </c:pt>
                <c:pt idx="2933">
                  <c:v>50.37</c:v>
                </c:pt>
                <c:pt idx="2934">
                  <c:v>50.38</c:v>
                </c:pt>
                <c:pt idx="2935">
                  <c:v>50.38</c:v>
                </c:pt>
                <c:pt idx="2936">
                  <c:v>50.33</c:v>
                </c:pt>
                <c:pt idx="2937">
                  <c:v>50.33</c:v>
                </c:pt>
                <c:pt idx="2938">
                  <c:v>50.26</c:v>
                </c:pt>
                <c:pt idx="2939">
                  <c:v>50.24</c:v>
                </c:pt>
                <c:pt idx="2940">
                  <c:v>50.16</c:v>
                </c:pt>
                <c:pt idx="2941">
                  <c:v>50.16</c:v>
                </c:pt>
                <c:pt idx="2942">
                  <c:v>50.16</c:v>
                </c:pt>
                <c:pt idx="2943">
                  <c:v>50.08</c:v>
                </c:pt>
                <c:pt idx="2944">
                  <c:v>50.09</c:v>
                </c:pt>
                <c:pt idx="2945">
                  <c:v>50.05</c:v>
                </c:pt>
                <c:pt idx="2946">
                  <c:v>49.96</c:v>
                </c:pt>
                <c:pt idx="2947">
                  <c:v>49.96</c:v>
                </c:pt>
                <c:pt idx="2948">
                  <c:v>49.91</c:v>
                </c:pt>
                <c:pt idx="2949">
                  <c:v>49.92</c:v>
                </c:pt>
                <c:pt idx="2950">
                  <c:v>49.9</c:v>
                </c:pt>
                <c:pt idx="2951">
                  <c:v>49.82</c:v>
                </c:pt>
                <c:pt idx="2952">
                  <c:v>49.82</c:v>
                </c:pt>
                <c:pt idx="2953">
                  <c:v>49.82</c:v>
                </c:pt>
                <c:pt idx="2954">
                  <c:v>49.8</c:v>
                </c:pt>
                <c:pt idx="2955">
                  <c:v>49.76</c:v>
                </c:pt>
                <c:pt idx="2956">
                  <c:v>49.7</c:v>
                </c:pt>
                <c:pt idx="2957">
                  <c:v>49.68</c:v>
                </c:pt>
                <c:pt idx="2958">
                  <c:v>49.62</c:v>
                </c:pt>
                <c:pt idx="2959">
                  <c:v>49.62</c:v>
                </c:pt>
                <c:pt idx="2960">
                  <c:v>49.6</c:v>
                </c:pt>
                <c:pt idx="2961">
                  <c:v>49.51</c:v>
                </c:pt>
                <c:pt idx="2962">
                  <c:v>49.48</c:v>
                </c:pt>
                <c:pt idx="2963">
                  <c:v>49.5</c:v>
                </c:pt>
                <c:pt idx="2964">
                  <c:v>49.44</c:v>
                </c:pt>
                <c:pt idx="2965">
                  <c:v>49.44</c:v>
                </c:pt>
                <c:pt idx="2966">
                  <c:v>49.44</c:v>
                </c:pt>
                <c:pt idx="2967">
                  <c:v>49.34</c:v>
                </c:pt>
                <c:pt idx="2968">
                  <c:v>49.35</c:v>
                </c:pt>
                <c:pt idx="2969">
                  <c:v>49.28</c:v>
                </c:pt>
                <c:pt idx="2970">
                  <c:v>49.26</c:v>
                </c:pt>
                <c:pt idx="2971">
                  <c:v>49.26</c:v>
                </c:pt>
                <c:pt idx="2972">
                  <c:v>49.19</c:v>
                </c:pt>
                <c:pt idx="2973">
                  <c:v>49.16</c:v>
                </c:pt>
                <c:pt idx="2974">
                  <c:v>49.18</c:v>
                </c:pt>
                <c:pt idx="2975">
                  <c:v>49.1</c:v>
                </c:pt>
                <c:pt idx="2976">
                  <c:v>49.1</c:v>
                </c:pt>
                <c:pt idx="2977">
                  <c:v>49.1</c:v>
                </c:pt>
                <c:pt idx="2978">
                  <c:v>49.03</c:v>
                </c:pt>
                <c:pt idx="2979">
                  <c:v>49.04</c:v>
                </c:pt>
                <c:pt idx="2980">
                  <c:v>48.98</c:v>
                </c:pt>
                <c:pt idx="2981">
                  <c:v>48.92</c:v>
                </c:pt>
                <c:pt idx="2982">
                  <c:v>48.92</c:v>
                </c:pt>
                <c:pt idx="2983">
                  <c:v>48.92</c:v>
                </c:pt>
                <c:pt idx="2984">
                  <c:v>48.87</c:v>
                </c:pt>
                <c:pt idx="2985">
                  <c:v>48.85</c:v>
                </c:pt>
                <c:pt idx="2986">
                  <c:v>48.77</c:v>
                </c:pt>
                <c:pt idx="2987">
                  <c:v>48.77</c:v>
                </c:pt>
                <c:pt idx="2988">
                  <c:v>48.7</c:v>
                </c:pt>
                <c:pt idx="2989">
                  <c:v>48.7</c:v>
                </c:pt>
                <c:pt idx="2990">
                  <c:v>48.68</c:v>
                </c:pt>
                <c:pt idx="2991">
                  <c:v>48.65</c:v>
                </c:pt>
                <c:pt idx="2992">
                  <c:v>48.61</c:v>
                </c:pt>
                <c:pt idx="2993">
                  <c:v>48.62</c:v>
                </c:pt>
                <c:pt idx="2994">
                  <c:v>48.57</c:v>
                </c:pt>
                <c:pt idx="2995">
                  <c:v>48.57</c:v>
                </c:pt>
                <c:pt idx="2996">
                  <c:v>48.54</c:v>
                </c:pt>
                <c:pt idx="2997">
                  <c:v>48.45</c:v>
                </c:pt>
                <c:pt idx="2998">
                  <c:v>48.43</c:v>
                </c:pt>
                <c:pt idx="2999">
                  <c:v>48.37</c:v>
                </c:pt>
                <c:pt idx="3000">
                  <c:v>48.41</c:v>
                </c:pt>
                <c:pt idx="3001">
                  <c:v>48.41</c:v>
                </c:pt>
                <c:pt idx="3002">
                  <c:v>48.35</c:v>
                </c:pt>
                <c:pt idx="3003">
                  <c:v>48.31</c:v>
                </c:pt>
                <c:pt idx="3004">
                  <c:v>48.3</c:v>
                </c:pt>
                <c:pt idx="3005">
                  <c:v>48.29</c:v>
                </c:pt>
                <c:pt idx="3006">
                  <c:v>48.2</c:v>
                </c:pt>
                <c:pt idx="3007">
                  <c:v>48.2</c:v>
                </c:pt>
                <c:pt idx="3008">
                  <c:v>48.18</c:v>
                </c:pt>
                <c:pt idx="3009">
                  <c:v>48.11</c:v>
                </c:pt>
                <c:pt idx="3010">
                  <c:v>48.11</c:v>
                </c:pt>
                <c:pt idx="3011">
                  <c:v>48.08</c:v>
                </c:pt>
                <c:pt idx="3012">
                  <c:v>48.05</c:v>
                </c:pt>
                <c:pt idx="3013">
                  <c:v>48.05</c:v>
                </c:pt>
                <c:pt idx="3014">
                  <c:v>48.02</c:v>
                </c:pt>
                <c:pt idx="3015">
                  <c:v>47.93</c:v>
                </c:pt>
                <c:pt idx="3016">
                  <c:v>47.95</c:v>
                </c:pt>
                <c:pt idx="3017">
                  <c:v>47.88</c:v>
                </c:pt>
                <c:pt idx="3018">
                  <c:v>47.89</c:v>
                </c:pt>
                <c:pt idx="3019">
                  <c:v>47.89</c:v>
                </c:pt>
                <c:pt idx="3020">
                  <c:v>47.84</c:v>
                </c:pt>
                <c:pt idx="3021">
                  <c:v>47.82</c:v>
                </c:pt>
                <c:pt idx="3022">
                  <c:v>47.74</c:v>
                </c:pt>
                <c:pt idx="3023">
                  <c:v>47.73</c:v>
                </c:pt>
                <c:pt idx="3024">
                  <c:v>47.71</c:v>
                </c:pt>
                <c:pt idx="3025">
                  <c:v>47.71</c:v>
                </c:pt>
                <c:pt idx="3026">
                  <c:v>47.67</c:v>
                </c:pt>
                <c:pt idx="3027">
                  <c:v>47.63</c:v>
                </c:pt>
                <c:pt idx="3028">
                  <c:v>47.61</c:v>
                </c:pt>
                <c:pt idx="3029">
                  <c:v>47.54</c:v>
                </c:pt>
                <c:pt idx="3030">
                  <c:v>47.55</c:v>
                </c:pt>
                <c:pt idx="3031">
                  <c:v>47.55</c:v>
                </c:pt>
                <c:pt idx="3032">
                  <c:v>47.47</c:v>
                </c:pt>
                <c:pt idx="3033">
                  <c:v>47.46</c:v>
                </c:pt>
                <c:pt idx="3034">
                  <c:v>47.43</c:v>
                </c:pt>
                <c:pt idx="3035">
                  <c:v>47.35</c:v>
                </c:pt>
                <c:pt idx="3036">
                  <c:v>47.37</c:v>
                </c:pt>
                <c:pt idx="3037">
                  <c:v>47.37</c:v>
                </c:pt>
                <c:pt idx="3038">
                  <c:v>47.31</c:v>
                </c:pt>
                <c:pt idx="3039">
                  <c:v>47.31</c:v>
                </c:pt>
                <c:pt idx="3040">
                  <c:v>47.22</c:v>
                </c:pt>
                <c:pt idx="3041">
                  <c:v>47.24</c:v>
                </c:pt>
                <c:pt idx="3042">
                  <c:v>47.23</c:v>
                </c:pt>
                <c:pt idx="3043">
                  <c:v>47.23</c:v>
                </c:pt>
                <c:pt idx="3044">
                  <c:v>47.14</c:v>
                </c:pt>
                <c:pt idx="3045">
                  <c:v>47.15</c:v>
                </c:pt>
                <c:pt idx="3046">
                  <c:v>47.1</c:v>
                </c:pt>
                <c:pt idx="3047">
                  <c:v>47.05</c:v>
                </c:pt>
                <c:pt idx="3048">
                  <c:v>47.01</c:v>
                </c:pt>
                <c:pt idx="3049">
                  <c:v>47.01</c:v>
                </c:pt>
                <c:pt idx="3050">
                  <c:v>47</c:v>
                </c:pt>
                <c:pt idx="3051">
                  <c:v>46.99</c:v>
                </c:pt>
                <c:pt idx="3052">
                  <c:v>46.93</c:v>
                </c:pt>
                <c:pt idx="3053">
                  <c:v>46.89</c:v>
                </c:pt>
                <c:pt idx="3054">
                  <c:v>46.87</c:v>
                </c:pt>
                <c:pt idx="3055">
                  <c:v>46.87</c:v>
                </c:pt>
                <c:pt idx="3056">
                  <c:v>46.85</c:v>
                </c:pt>
                <c:pt idx="3057">
                  <c:v>46.83</c:v>
                </c:pt>
                <c:pt idx="3058">
                  <c:v>46.79</c:v>
                </c:pt>
                <c:pt idx="3059">
                  <c:v>46.75</c:v>
                </c:pt>
                <c:pt idx="3060">
                  <c:v>46.66</c:v>
                </c:pt>
                <c:pt idx="3061">
                  <c:v>46.66</c:v>
                </c:pt>
                <c:pt idx="3062">
                  <c:v>46.67</c:v>
                </c:pt>
                <c:pt idx="3063">
                  <c:v>46.61</c:v>
                </c:pt>
                <c:pt idx="3064">
                  <c:v>46.56</c:v>
                </c:pt>
                <c:pt idx="3065">
                  <c:v>46.58</c:v>
                </c:pt>
                <c:pt idx="3066">
                  <c:v>46.55</c:v>
                </c:pt>
                <c:pt idx="3067">
                  <c:v>46.55</c:v>
                </c:pt>
                <c:pt idx="3068">
                  <c:v>46.48</c:v>
                </c:pt>
                <c:pt idx="3069">
                  <c:v>46.47</c:v>
                </c:pt>
                <c:pt idx="3070">
                  <c:v>46.44</c:v>
                </c:pt>
                <c:pt idx="3071">
                  <c:v>46.37</c:v>
                </c:pt>
                <c:pt idx="3072">
                  <c:v>46.37</c:v>
                </c:pt>
                <c:pt idx="3073">
                  <c:v>46.37</c:v>
                </c:pt>
                <c:pt idx="3074">
                  <c:v>46.36</c:v>
                </c:pt>
                <c:pt idx="3075">
                  <c:v>46.28</c:v>
                </c:pt>
                <c:pt idx="3076">
                  <c:v>46.28</c:v>
                </c:pt>
                <c:pt idx="3077">
                  <c:v>46.24</c:v>
                </c:pt>
                <c:pt idx="3078">
                  <c:v>46.22</c:v>
                </c:pt>
                <c:pt idx="3079">
                  <c:v>46.22</c:v>
                </c:pt>
                <c:pt idx="3080">
                  <c:v>46.18</c:v>
                </c:pt>
                <c:pt idx="3081">
                  <c:v>46.16</c:v>
                </c:pt>
                <c:pt idx="3082">
                  <c:v>46.13</c:v>
                </c:pt>
                <c:pt idx="3083">
                  <c:v>46.08</c:v>
                </c:pt>
                <c:pt idx="3084">
                  <c:v>46.07</c:v>
                </c:pt>
                <c:pt idx="3085">
                  <c:v>46.07</c:v>
                </c:pt>
                <c:pt idx="3086">
                  <c:v>45.99</c:v>
                </c:pt>
                <c:pt idx="3087">
                  <c:v>46.01</c:v>
                </c:pt>
                <c:pt idx="3088">
                  <c:v>45.91</c:v>
                </c:pt>
                <c:pt idx="3089">
                  <c:v>45.93</c:v>
                </c:pt>
                <c:pt idx="3090">
                  <c:v>45.89</c:v>
                </c:pt>
                <c:pt idx="3091">
                  <c:v>45.89</c:v>
                </c:pt>
                <c:pt idx="3092">
                  <c:v>45.84</c:v>
                </c:pt>
                <c:pt idx="3093">
                  <c:v>45.84</c:v>
                </c:pt>
                <c:pt idx="3094">
                  <c:v>45.75</c:v>
                </c:pt>
                <c:pt idx="3095">
                  <c:v>45.75</c:v>
                </c:pt>
                <c:pt idx="3096">
                  <c:v>45.73</c:v>
                </c:pt>
                <c:pt idx="3097">
                  <c:v>45.73</c:v>
                </c:pt>
                <c:pt idx="3098">
                  <c:v>45.7</c:v>
                </c:pt>
                <c:pt idx="3099">
                  <c:v>45.68</c:v>
                </c:pt>
                <c:pt idx="3100">
                  <c:v>45.64</c:v>
                </c:pt>
                <c:pt idx="3101">
                  <c:v>45.63</c:v>
                </c:pt>
                <c:pt idx="3102">
                  <c:v>45.58</c:v>
                </c:pt>
                <c:pt idx="3103">
                  <c:v>45.58</c:v>
                </c:pt>
                <c:pt idx="3104">
                  <c:v>45.56</c:v>
                </c:pt>
                <c:pt idx="3105">
                  <c:v>45.52</c:v>
                </c:pt>
                <c:pt idx="3106">
                  <c:v>45.49</c:v>
                </c:pt>
                <c:pt idx="3107">
                  <c:v>45.39</c:v>
                </c:pt>
                <c:pt idx="3108">
                  <c:v>45.4</c:v>
                </c:pt>
                <c:pt idx="3109">
                  <c:v>45.4</c:v>
                </c:pt>
                <c:pt idx="3110">
                  <c:v>45.35</c:v>
                </c:pt>
                <c:pt idx="3111">
                  <c:v>45.39</c:v>
                </c:pt>
                <c:pt idx="3112">
                  <c:v>45.32</c:v>
                </c:pt>
                <c:pt idx="3113">
                  <c:v>45.26</c:v>
                </c:pt>
                <c:pt idx="3114">
                  <c:v>45.25</c:v>
                </c:pt>
                <c:pt idx="3115">
                  <c:v>45.25</c:v>
                </c:pt>
                <c:pt idx="3116">
                  <c:v>45.25</c:v>
                </c:pt>
                <c:pt idx="3117">
                  <c:v>45.17</c:v>
                </c:pt>
                <c:pt idx="3118">
                  <c:v>45.12</c:v>
                </c:pt>
                <c:pt idx="3119">
                  <c:v>45.15</c:v>
                </c:pt>
                <c:pt idx="3120">
                  <c:v>45.12</c:v>
                </c:pt>
                <c:pt idx="3121">
                  <c:v>45.12</c:v>
                </c:pt>
                <c:pt idx="3122">
                  <c:v>45.09</c:v>
                </c:pt>
                <c:pt idx="3123">
                  <c:v>45.03</c:v>
                </c:pt>
                <c:pt idx="3124">
                  <c:v>45.03</c:v>
                </c:pt>
                <c:pt idx="3125">
                  <c:v>45</c:v>
                </c:pt>
                <c:pt idx="3126">
                  <c:v>44.92</c:v>
                </c:pt>
                <c:pt idx="3127">
                  <c:v>44.92</c:v>
                </c:pt>
                <c:pt idx="3128">
                  <c:v>44.93</c:v>
                </c:pt>
                <c:pt idx="3129">
                  <c:v>44.89</c:v>
                </c:pt>
                <c:pt idx="3130">
                  <c:v>44.9</c:v>
                </c:pt>
                <c:pt idx="3131">
                  <c:v>44.78</c:v>
                </c:pt>
                <c:pt idx="3132">
                  <c:v>44.79</c:v>
                </c:pt>
                <c:pt idx="3133">
                  <c:v>44.79</c:v>
                </c:pt>
                <c:pt idx="3134">
                  <c:v>44.76</c:v>
                </c:pt>
                <c:pt idx="3135">
                  <c:v>44.71</c:v>
                </c:pt>
                <c:pt idx="3136">
                  <c:v>44.72</c:v>
                </c:pt>
                <c:pt idx="3137">
                  <c:v>44.69</c:v>
                </c:pt>
                <c:pt idx="3138">
                  <c:v>44.68</c:v>
                </c:pt>
                <c:pt idx="3139">
                  <c:v>44.68</c:v>
                </c:pt>
                <c:pt idx="3140">
                  <c:v>44.6</c:v>
                </c:pt>
                <c:pt idx="3141">
                  <c:v>44.59</c:v>
                </c:pt>
                <c:pt idx="3142">
                  <c:v>44.56</c:v>
                </c:pt>
                <c:pt idx="3143">
                  <c:v>44.5</c:v>
                </c:pt>
                <c:pt idx="3144">
                  <c:v>44.51</c:v>
                </c:pt>
                <c:pt idx="3145">
                  <c:v>44.51</c:v>
                </c:pt>
                <c:pt idx="3146">
                  <c:v>44.51</c:v>
                </c:pt>
                <c:pt idx="3147">
                  <c:v>44.46</c:v>
                </c:pt>
                <c:pt idx="3148">
                  <c:v>44.42</c:v>
                </c:pt>
                <c:pt idx="3149">
                  <c:v>44.41</c:v>
                </c:pt>
                <c:pt idx="3150">
                  <c:v>44.35</c:v>
                </c:pt>
                <c:pt idx="3151">
                  <c:v>44.35</c:v>
                </c:pt>
                <c:pt idx="3152">
                  <c:v>44.32</c:v>
                </c:pt>
                <c:pt idx="3153">
                  <c:v>44.25</c:v>
                </c:pt>
                <c:pt idx="3154">
                  <c:v>44.2</c:v>
                </c:pt>
                <c:pt idx="3155">
                  <c:v>44.2</c:v>
                </c:pt>
                <c:pt idx="3156">
                  <c:v>44.24</c:v>
                </c:pt>
                <c:pt idx="3157">
                  <c:v>44.24</c:v>
                </c:pt>
                <c:pt idx="3158">
                  <c:v>44.18</c:v>
                </c:pt>
                <c:pt idx="3159">
                  <c:v>44.14</c:v>
                </c:pt>
                <c:pt idx="3160">
                  <c:v>44.1</c:v>
                </c:pt>
                <c:pt idx="3161">
                  <c:v>44.06</c:v>
                </c:pt>
                <c:pt idx="3162">
                  <c:v>44.05</c:v>
                </c:pt>
                <c:pt idx="3163">
                  <c:v>44.05</c:v>
                </c:pt>
                <c:pt idx="3164">
                  <c:v>44.02</c:v>
                </c:pt>
                <c:pt idx="3165">
                  <c:v>44.01</c:v>
                </c:pt>
                <c:pt idx="3166">
                  <c:v>43.95</c:v>
                </c:pt>
                <c:pt idx="3167">
                  <c:v>43.96</c:v>
                </c:pt>
                <c:pt idx="3168">
                  <c:v>43.91</c:v>
                </c:pt>
                <c:pt idx="3169">
                  <c:v>43.91</c:v>
                </c:pt>
                <c:pt idx="3170">
                  <c:v>43.89</c:v>
                </c:pt>
                <c:pt idx="3171">
                  <c:v>43.81</c:v>
                </c:pt>
                <c:pt idx="3172">
                  <c:v>43.81</c:v>
                </c:pt>
                <c:pt idx="3173">
                  <c:v>43.81</c:v>
                </c:pt>
                <c:pt idx="3174">
                  <c:v>43.81</c:v>
                </c:pt>
                <c:pt idx="3175">
                  <c:v>43.81</c:v>
                </c:pt>
                <c:pt idx="3176">
                  <c:v>43.75</c:v>
                </c:pt>
                <c:pt idx="3177">
                  <c:v>43.72</c:v>
                </c:pt>
                <c:pt idx="3178">
                  <c:v>43.64</c:v>
                </c:pt>
                <c:pt idx="3179">
                  <c:v>43.63</c:v>
                </c:pt>
                <c:pt idx="3180">
                  <c:v>43.59</c:v>
                </c:pt>
                <c:pt idx="3181">
                  <c:v>43.59</c:v>
                </c:pt>
                <c:pt idx="3182">
                  <c:v>43.59</c:v>
                </c:pt>
                <c:pt idx="3183">
                  <c:v>43.56</c:v>
                </c:pt>
                <c:pt idx="3184">
                  <c:v>43.55</c:v>
                </c:pt>
                <c:pt idx="3185">
                  <c:v>43.51</c:v>
                </c:pt>
                <c:pt idx="3186">
                  <c:v>43.45</c:v>
                </c:pt>
                <c:pt idx="3187">
                  <c:v>43.45</c:v>
                </c:pt>
                <c:pt idx="3188">
                  <c:v>43.45</c:v>
                </c:pt>
                <c:pt idx="3189">
                  <c:v>43.43</c:v>
                </c:pt>
                <c:pt idx="3190">
                  <c:v>43.41</c:v>
                </c:pt>
                <c:pt idx="3191">
                  <c:v>43.38</c:v>
                </c:pt>
                <c:pt idx="3192">
                  <c:v>43.35</c:v>
                </c:pt>
                <c:pt idx="3193">
                  <c:v>43.35</c:v>
                </c:pt>
                <c:pt idx="3194">
                  <c:v>43.28</c:v>
                </c:pt>
                <c:pt idx="3195">
                  <c:v>43.29</c:v>
                </c:pt>
                <c:pt idx="3196">
                  <c:v>43.21</c:v>
                </c:pt>
                <c:pt idx="3197">
                  <c:v>43.27</c:v>
                </c:pt>
                <c:pt idx="3198">
                  <c:v>43.22</c:v>
                </c:pt>
                <c:pt idx="3199">
                  <c:v>43.22</c:v>
                </c:pt>
                <c:pt idx="3200">
                  <c:v>43.13</c:v>
                </c:pt>
                <c:pt idx="3201">
                  <c:v>43.14</c:v>
                </c:pt>
                <c:pt idx="3202">
                  <c:v>43.08</c:v>
                </c:pt>
                <c:pt idx="3203">
                  <c:v>43.02</c:v>
                </c:pt>
                <c:pt idx="3204">
                  <c:v>43.04</c:v>
                </c:pt>
                <c:pt idx="3205">
                  <c:v>43.04</c:v>
                </c:pt>
                <c:pt idx="3206">
                  <c:v>43.05</c:v>
                </c:pt>
                <c:pt idx="3207">
                  <c:v>43.02</c:v>
                </c:pt>
                <c:pt idx="3208">
                  <c:v>42.99</c:v>
                </c:pt>
                <c:pt idx="3209">
                  <c:v>42.93</c:v>
                </c:pt>
                <c:pt idx="3210">
                  <c:v>42.87</c:v>
                </c:pt>
                <c:pt idx="3211">
                  <c:v>42.87</c:v>
                </c:pt>
                <c:pt idx="3212">
                  <c:v>42.84</c:v>
                </c:pt>
                <c:pt idx="3213">
                  <c:v>42.85</c:v>
                </c:pt>
                <c:pt idx="3214">
                  <c:v>42.84</c:v>
                </c:pt>
                <c:pt idx="3215">
                  <c:v>42.8</c:v>
                </c:pt>
                <c:pt idx="3216">
                  <c:v>42.8</c:v>
                </c:pt>
                <c:pt idx="3217">
                  <c:v>42.8</c:v>
                </c:pt>
                <c:pt idx="3218">
                  <c:v>42.73</c:v>
                </c:pt>
                <c:pt idx="3219">
                  <c:v>42.73</c:v>
                </c:pt>
                <c:pt idx="3220">
                  <c:v>42.7</c:v>
                </c:pt>
                <c:pt idx="3221">
                  <c:v>42.68</c:v>
                </c:pt>
                <c:pt idx="3222">
                  <c:v>42.64</c:v>
                </c:pt>
                <c:pt idx="3223">
                  <c:v>42.64</c:v>
                </c:pt>
                <c:pt idx="3224">
                  <c:v>42.58</c:v>
                </c:pt>
                <c:pt idx="3225">
                  <c:v>42.56</c:v>
                </c:pt>
                <c:pt idx="3226">
                  <c:v>42.56</c:v>
                </c:pt>
                <c:pt idx="3227">
                  <c:v>42.54</c:v>
                </c:pt>
                <c:pt idx="3228">
                  <c:v>42.47</c:v>
                </c:pt>
                <c:pt idx="3229">
                  <c:v>42.47</c:v>
                </c:pt>
                <c:pt idx="3230">
                  <c:v>42.47</c:v>
                </c:pt>
                <c:pt idx="3231">
                  <c:v>42.45</c:v>
                </c:pt>
                <c:pt idx="3232">
                  <c:v>42.4</c:v>
                </c:pt>
                <c:pt idx="3233">
                  <c:v>42.36</c:v>
                </c:pt>
                <c:pt idx="3234">
                  <c:v>42.33</c:v>
                </c:pt>
                <c:pt idx="3235">
                  <c:v>42.33</c:v>
                </c:pt>
                <c:pt idx="3236">
                  <c:v>42.31</c:v>
                </c:pt>
                <c:pt idx="3237">
                  <c:v>42.32</c:v>
                </c:pt>
                <c:pt idx="3238">
                  <c:v>42.29</c:v>
                </c:pt>
                <c:pt idx="3239">
                  <c:v>42.26</c:v>
                </c:pt>
                <c:pt idx="3240">
                  <c:v>42.19</c:v>
                </c:pt>
                <c:pt idx="3241">
                  <c:v>42.19</c:v>
                </c:pt>
                <c:pt idx="3242">
                  <c:v>42.18</c:v>
                </c:pt>
                <c:pt idx="3243">
                  <c:v>42.13</c:v>
                </c:pt>
                <c:pt idx="3244">
                  <c:v>42.12</c:v>
                </c:pt>
                <c:pt idx="3245">
                  <c:v>42.09</c:v>
                </c:pt>
                <c:pt idx="3246">
                  <c:v>42.03</c:v>
                </c:pt>
                <c:pt idx="3247">
                  <c:v>42.03</c:v>
                </c:pt>
                <c:pt idx="3248">
                  <c:v>42.06</c:v>
                </c:pt>
                <c:pt idx="3249">
                  <c:v>42</c:v>
                </c:pt>
                <c:pt idx="3250">
                  <c:v>42.02</c:v>
                </c:pt>
                <c:pt idx="3251">
                  <c:v>41.95</c:v>
                </c:pt>
                <c:pt idx="3252">
                  <c:v>41.92</c:v>
                </c:pt>
                <c:pt idx="3253">
                  <c:v>41.92</c:v>
                </c:pt>
                <c:pt idx="3254">
                  <c:v>41.91</c:v>
                </c:pt>
                <c:pt idx="3255">
                  <c:v>41.87</c:v>
                </c:pt>
                <c:pt idx="3256">
                  <c:v>41.88</c:v>
                </c:pt>
                <c:pt idx="3257">
                  <c:v>41.86</c:v>
                </c:pt>
                <c:pt idx="3258">
                  <c:v>41.77</c:v>
                </c:pt>
                <c:pt idx="3259">
                  <c:v>41.77</c:v>
                </c:pt>
                <c:pt idx="3260">
                  <c:v>41.78</c:v>
                </c:pt>
                <c:pt idx="3261">
                  <c:v>41.77</c:v>
                </c:pt>
                <c:pt idx="3262">
                  <c:v>41.77</c:v>
                </c:pt>
                <c:pt idx="3263">
                  <c:v>41.66</c:v>
                </c:pt>
                <c:pt idx="3264">
                  <c:v>41.68</c:v>
                </c:pt>
                <c:pt idx="3265">
                  <c:v>41.68</c:v>
                </c:pt>
                <c:pt idx="3266">
                  <c:v>41.65</c:v>
                </c:pt>
                <c:pt idx="3267">
                  <c:v>41.61</c:v>
                </c:pt>
                <c:pt idx="3268">
                  <c:v>41.63</c:v>
                </c:pt>
                <c:pt idx="3269">
                  <c:v>41.58</c:v>
                </c:pt>
                <c:pt idx="3270">
                  <c:v>41.57</c:v>
                </c:pt>
                <c:pt idx="3271">
                  <c:v>41.57</c:v>
                </c:pt>
                <c:pt idx="3272">
                  <c:v>41.54</c:v>
                </c:pt>
                <c:pt idx="3273">
                  <c:v>41.48</c:v>
                </c:pt>
                <c:pt idx="3274">
                  <c:v>41.43</c:v>
                </c:pt>
                <c:pt idx="3275">
                  <c:v>41.4</c:v>
                </c:pt>
                <c:pt idx="3276">
                  <c:v>41.43</c:v>
                </c:pt>
                <c:pt idx="3277">
                  <c:v>41.43</c:v>
                </c:pt>
                <c:pt idx="3278">
                  <c:v>41.39</c:v>
                </c:pt>
                <c:pt idx="3279">
                  <c:v>41.37</c:v>
                </c:pt>
                <c:pt idx="3280">
                  <c:v>41.29</c:v>
                </c:pt>
                <c:pt idx="3281">
                  <c:v>41.31</c:v>
                </c:pt>
                <c:pt idx="3282">
                  <c:v>41.3</c:v>
                </c:pt>
                <c:pt idx="3283">
                  <c:v>41.3</c:v>
                </c:pt>
                <c:pt idx="3284">
                  <c:v>41.25</c:v>
                </c:pt>
                <c:pt idx="3285">
                  <c:v>41.25</c:v>
                </c:pt>
                <c:pt idx="3286">
                  <c:v>41.19</c:v>
                </c:pt>
                <c:pt idx="3287">
                  <c:v>41.19</c:v>
                </c:pt>
                <c:pt idx="3288">
                  <c:v>41.1</c:v>
                </c:pt>
                <c:pt idx="3289">
                  <c:v>41.1</c:v>
                </c:pt>
                <c:pt idx="3290">
                  <c:v>41.13</c:v>
                </c:pt>
                <c:pt idx="3291">
                  <c:v>41.11</c:v>
                </c:pt>
                <c:pt idx="3292">
                  <c:v>41.12</c:v>
                </c:pt>
                <c:pt idx="3293">
                  <c:v>41.05</c:v>
                </c:pt>
                <c:pt idx="3294">
                  <c:v>41.02</c:v>
                </c:pt>
                <c:pt idx="3295">
                  <c:v>41.02</c:v>
                </c:pt>
                <c:pt idx="3296">
                  <c:v>41.01</c:v>
                </c:pt>
                <c:pt idx="3297">
                  <c:v>40.93</c:v>
                </c:pt>
                <c:pt idx="3298">
                  <c:v>40.950000000000003</c:v>
                </c:pt>
                <c:pt idx="3299">
                  <c:v>40.93</c:v>
                </c:pt>
                <c:pt idx="3300">
                  <c:v>40.89</c:v>
                </c:pt>
                <c:pt idx="3301">
                  <c:v>40.89</c:v>
                </c:pt>
                <c:pt idx="3302">
                  <c:v>40.840000000000003</c:v>
                </c:pt>
                <c:pt idx="3303">
                  <c:v>40.799999999999997</c:v>
                </c:pt>
                <c:pt idx="3304">
                  <c:v>40.81</c:v>
                </c:pt>
                <c:pt idx="3305">
                  <c:v>40.799999999999997</c:v>
                </c:pt>
                <c:pt idx="3306">
                  <c:v>40.72</c:v>
                </c:pt>
                <c:pt idx="3307">
                  <c:v>40.72</c:v>
                </c:pt>
                <c:pt idx="3308">
                  <c:v>40.75</c:v>
                </c:pt>
                <c:pt idx="3309">
                  <c:v>40.700000000000003</c:v>
                </c:pt>
                <c:pt idx="3310">
                  <c:v>40.729999999999997</c:v>
                </c:pt>
                <c:pt idx="3311">
                  <c:v>40.65</c:v>
                </c:pt>
                <c:pt idx="3312">
                  <c:v>40.61</c:v>
                </c:pt>
                <c:pt idx="3313">
                  <c:v>40.61</c:v>
                </c:pt>
                <c:pt idx="3314">
                  <c:v>40.590000000000003</c:v>
                </c:pt>
                <c:pt idx="3315">
                  <c:v>40.56</c:v>
                </c:pt>
                <c:pt idx="3316">
                  <c:v>40.56</c:v>
                </c:pt>
                <c:pt idx="3317">
                  <c:v>40.549999999999997</c:v>
                </c:pt>
                <c:pt idx="3318">
                  <c:v>40.479999999999997</c:v>
                </c:pt>
                <c:pt idx="3319">
                  <c:v>40.479999999999997</c:v>
                </c:pt>
                <c:pt idx="3320">
                  <c:v>40.49</c:v>
                </c:pt>
                <c:pt idx="3321">
                  <c:v>40.47</c:v>
                </c:pt>
                <c:pt idx="3322">
                  <c:v>40.47</c:v>
                </c:pt>
                <c:pt idx="3323">
                  <c:v>40.47</c:v>
                </c:pt>
                <c:pt idx="3324">
                  <c:v>40.409999999999997</c:v>
                </c:pt>
                <c:pt idx="3325">
                  <c:v>40.409999999999997</c:v>
                </c:pt>
                <c:pt idx="3326">
                  <c:v>40.369999999999997</c:v>
                </c:pt>
                <c:pt idx="3327">
                  <c:v>40.31</c:v>
                </c:pt>
                <c:pt idx="3328">
                  <c:v>40.32</c:v>
                </c:pt>
                <c:pt idx="3329">
                  <c:v>40.32</c:v>
                </c:pt>
                <c:pt idx="3330">
                  <c:v>40.229999999999997</c:v>
                </c:pt>
                <c:pt idx="3331">
                  <c:v>40.229999999999997</c:v>
                </c:pt>
                <c:pt idx="3332">
                  <c:v>40.21</c:v>
                </c:pt>
                <c:pt idx="3333">
                  <c:v>40.22</c:v>
                </c:pt>
                <c:pt idx="3334">
                  <c:v>40.159999999999997</c:v>
                </c:pt>
                <c:pt idx="3335">
                  <c:v>40.200000000000003</c:v>
                </c:pt>
                <c:pt idx="3336">
                  <c:v>40.15</c:v>
                </c:pt>
                <c:pt idx="3337">
                  <c:v>40.15</c:v>
                </c:pt>
                <c:pt idx="3338">
                  <c:v>40.14</c:v>
                </c:pt>
                <c:pt idx="3339">
                  <c:v>40.1</c:v>
                </c:pt>
                <c:pt idx="3340">
                  <c:v>40.04</c:v>
                </c:pt>
                <c:pt idx="3341">
                  <c:v>40.06</c:v>
                </c:pt>
                <c:pt idx="3342">
                  <c:v>40.049999999999997</c:v>
                </c:pt>
                <c:pt idx="3343">
                  <c:v>40.049999999999997</c:v>
                </c:pt>
                <c:pt idx="3344">
                  <c:v>39.99</c:v>
                </c:pt>
                <c:pt idx="3345">
                  <c:v>40.01</c:v>
                </c:pt>
                <c:pt idx="3346">
                  <c:v>39.96</c:v>
                </c:pt>
                <c:pt idx="3347">
                  <c:v>39.92</c:v>
                </c:pt>
                <c:pt idx="3348">
                  <c:v>39.880000000000003</c:v>
                </c:pt>
                <c:pt idx="3349">
                  <c:v>39.880000000000003</c:v>
                </c:pt>
                <c:pt idx="3350">
                  <c:v>39.880000000000003</c:v>
                </c:pt>
                <c:pt idx="3351">
                  <c:v>39.86</c:v>
                </c:pt>
                <c:pt idx="3352">
                  <c:v>39.799999999999997</c:v>
                </c:pt>
                <c:pt idx="3353">
                  <c:v>39.799999999999997</c:v>
                </c:pt>
                <c:pt idx="3354">
                  <c:v>39.78</c:v>
                </c:pt>
                <c:pt idx="3355">
                  <c:v>39.78</c:v>
                </c:pt>
                <c:pt idx="3356">
                  <c:v>39.78</c:v>
                </c:pt>
                <c:pt idx="3357">
                  <c:v>39.68</c:v>
                </c:pt>
                <c:pt idx="3358">
                  <c:v>39.700000000000003</c:v>
                </c:pt>
                <c:pt idx="3359">
                  <c:v>39.69</c:v>
                </c:pt>
                <c:pt idx="3360">
                  <c:v>39.630000000000003</c:v>
                </c:pt>
                <c:pt idx="3361">
                  <c:v>39.630000000000003</c:v>
                </c:pt>
                <c:pt idx="3362">
                  <c:v>39.64</c:v>
                </c:pt>
                <c:pt idx="3363">
                  <c:v>39.630000000000003</c:v>
                </c:pt>
                <c:pt idx="3364">
                  <c:v>39.619999999999997</c:v>
                </c:pt>
                <c:pt idx="3365">
                  <c:v>39.520000000000003</c:v>
                </c:pt>
                <c:pt idx="3366">
                  <c:v>39.54</c:v>
                </c:pt>
                <c:pt idx="3367">
                  <c:v>39.54</c:v>
                </c:pt>
                <c:pt idx="3368">
                  <c:v>39.53</c:v>
                </c:pt>
                <c:pt idx="3369">
                  <c:v>39.44</c:v>
                </c:pt>
                <c:pt idx="3370">
                  <c:v>39.49</c:v>
                </c:pt>
                <c:pt idx="3371">
                  <c:v>39.46</c:v>
                </c:pt>
                <c:pt idx="3372">
                  <c:v>39.44</c:v>
                </c:pt>
                <c:pt idx="3373">
                  <c:v>39.44</c:v>
                </c:pt>
                <c:pt idx="3374">
                  <c:v>39.380000000000003</c:v>
                </c:pt>
                <c:pt idx="3375">
                  <c:v>39.39</c:v>
                </c:pt>
                <c:pt idx="3376">
                  <c:v>39.340000000000003</c:v>
                </c:pt>
                <c:pt idx="3377">
                  <c:v>39.31</c:v>
                </c:pt>
                <c:pt idx="3378">
                  <c:v>39.31</c:v>
                </c:pt>
                <c:pt idx="3379">
                  <c:v>39.31</c:v>
                </c:pt>
                <c:pt idx="3380">
                  <c:v>39.270000000000003</c:v>
                </c:pt>
                <c:pt idx="3381">
                  <c:v>39.25</c:v>
                </c:pt>
                <c:pt idx="3382">
                  <c:v>39.229999999999997</c:v>
                </c:pt>
                <c:pt idx="3383">
                  <c:v>39.21</c:v>
                </c:pt>
                <c:pt idx="3384">
                  <c:v>39.17</c:v>
                </c:pt>
                <c:pt idx="3385">
                  <c:v>39.17</c:v>
                </c:pt>
                <c:pt idx="3386">
                  <c:v>39.200000000000003</c:v>
                </c:pt>
                <c:pt idx="3387">
                  <c:v>39.119999999999997</c:v>
                </c:pt>
                <c:pt idx="3388">
                  <c:v>39.08</c:v>
                </c:pt>
                <c:pt idx="3389">
                  <c:v>39.049999999999997</c:v>
                </c:pt>
                <c:pt idx="3390">
                  <c:v>39.1</c:v>
                </c:pt>
                <c:pt idx="3391">
                  <c:v>39.1</c:v>
                </c:pt>
                <c:pt idx="3392">
                  <c:v>39.08</c:v>
                </c:pt>
                <c:pt idx="3393">
                  <c:v>39.01</c:v>
                </c:pt>
                <c:pt idx="3394">
                  <c:v>38.99</c:v>
                </c:pt>
                <c:pt idx="3395">
                  <c:v>38.96</c:v>
                </c:pt>
                <c:pt idx="3396">
                  <c:v>38.9</c:v>
                </c:pt>
                <c:pt idx="3397">
                  <c:v>38.9</c:v>
                </c:pt>
                <c:pt idx="3398">
                  <c:v>38.93</c:v>
                </c:pt>
                <c:pt idx="3399">
                  <c:v>38.9</c:v>
                </c:pt>
                <c:pt idx="3400">
                  <c:v>38.85</c:v>
                </c:pt>
                <c:pt idx="3401">
                  <c:v>38.89</c:v>
                </c:pt>
                <c:pt idx="3402">
                  <c:v>38.840000000000003</c:v>
                </c:pt>
                <c:pt idx="3403">
                  <c:v>38.840000000000003</c:v>
                </c:pt>
                <c:pt idx="3404">
                  <c:v>38.770000000000003</c:v>
                </c:pt>
                <c:pt idx="3405">
                  <c:v>38.78</c:v>
                </c:pt>
                <c:pt idx="3406">
                  <c:v>38.729999999999997</c:v>
                </c:pt>
                <c:pt idx="3407">
                  <c:v>38.74</c:v>
                </c:pt>
                <c:pt idx="3408">
                  <c:v>38.76</c:v>
                </c:pt>
                <c:pt idx="3409">
                  <c:v>38.76</c:v>
                </c:pt>
                <c:pt idx="3410">
                  <c:v>38.700000000000003</c:v>
                </c:pt>
                <c:pt idx="3411">
                  <c:v>38.64</c:v>
                </c:pt>
                <c:pt idx="3412">
                  <c:v>38.659999999999997</c:v>
                </c:pt>
                <c:pt idx="3413">
                  <c:v>38.630000000000003</c:v>
                </c:pt>
                <c:pt idx="3414">
                  <c:v>38.61</c:v>
                </c:pt>
                <c:pt idx="3415">
                  <c:v>38.61</c:v>
                </c:pt>
                <c:pt idx="3416">
                  <c:v>38.58</c:v>
                </c:pt>
                <c:pt idx="3417">
                  <c:v>38.590000000000003</c:v>
                </c:pt>
                <c:pt idx="3418">
                  <c:v>38.51</c:v>
                </c:pt>
                <c:pt idx="3419">
                  <c:v>38.520000000000003</c:v>
                </c:pt>
                <c:pt idx="3420">
                  <c:v>38.51</c:v>
                </c:pt>
                <c:pt idx="3421">
                  <c:v>38.51</c:v>
                </c:pt>
                <c:pt idx="3422">
                  <c:v>38.42</c:v>
                </c:pt>
                <c:pt idx="3423">
                  <c:v>38.47</c:v>
                </c:pt>
                <c:pt idx="3424">
                  <c:v>38.46</c:v>
                </c:pt>
                <c:pt idx="3425">
                  <c:v>38.44</c:v>
                </c:pt>
                <c:pt idx="3426">
                  <c:v>38.39</c:v>
                </c:pt>
                <c:pt idx="3427">
                  <c:v>38.39</c:v>
                </c:pt>
                <c:pt idx="3428">
                  <c:v>38.35</c:v>
                </c:pt>
                <c:pt idx="3429">
                  <c:v>38.36</c:v>
                </c:pt>
                <c:pt idx="3430">
                  <c:v>38.299999999999997</c:v>
                </c:pt>
                <c:pt idx="3431">
                  <c:v>38.31</c:v>
                </c:pt>
                <c:pt idx="3432">
                  <c:v>38.270000000000003</c:v>
                </c:pt>
                <c:pt idx="3433">
                  <c:v>38.270000000000003</c:v>
                </c:pt>
                <c:pt idx="3434">
                  <c:v>38.270000000000003</c:v>
                </c:pt>
                <c:pt idx="3435">
                  <c:v>38.229999999999997</c:v>
                </c:pt>
                <c:pt idx="3436">
                  <c:v>38.19</c:v>
                </c:pt>
                <c:pt idx="3437">
                  <c:v>38.200000000000003</c:v>
                </c:pt>
                <c:pt idx="3438">
                  <c:v>38.130000000000003</c:v>
                </c:pt>
                <c:pt idx="3439">
                  <c:v>38.130000000000003</c:v>
                </c:pt>
                <c:pt idx="3440">
                  <c:v>38.119999999999997</c:v>
                </c:pt>
                <c:pt idx="3441">
                  <c:v>38.08</c:v>
                </c:pt>
                <c:pt idx="3442">
                  <c:v>38.119999999999997</c:v>
                </c:pt>
                <c:pt idx="3443">
                  <c:v>38.020000000000003</c:v>
                </c:pt>
                <c:pt idx="3444">
                  <c:v>38</c:v>
                </c:pt>
                <c:pt idx="3445">
                  <c:v>38</c:v>
                </c:pt>
                <c:pt idx="3446">
                  <c:v>38.03</c:v>
                </c:pt>
                <c:pt idx="3447">
                  <c:v>38</c:v>
                </c:pt>
                <c:pt idx="3448">
                  <c:v>38.020000000000003</c:v>
                </c:pt>
                <c:pt idx="3449">
                  <c:v>37.92</c:v>
                </c:pt>
                <c:pt idx="3450">
                  <c:v>37.94</c:v>
                </c:pt>
                <c:pt idx="3451">
                  <c:v>37.94</c:v>
                </c:pt>
                <c:pt idx="3452">
                  <c:v>37.93</c:v>
                </c:pt>
                <c:pt idx="3453">
                  <c:v>37.880000000000003</c:v>
                </c:pt>
                <c:pt idx="3454">
                  <c:v>37.89</c:v>
                </c:pt>
                <c:pt idx="3455">
                  <c:v>37.86</c:v>
                </c:pt>
                <c:pt idx="3456">
                  <c:v>37.82</c:v>
                </c:pt>
                <c:pt idx="3457">
                  <c:v>37.82</c:v>
                </c:pt>
                <c:pt idx="3458">
                  <c:v>37.78</c:v>
                </c:pt>
                <c:pt idx="3459">
                  <c:v>37.81</c:v>
                </c:pt>
                <c:pt idx="3460">
                  <c:v>37.770000000000003</c:v>
                </c:pt>
                <c:pt idx="3461">
                  <c:v>37.71</c:v>
                </c:pt>
                <c:pt idx="3462">
                  <c:v>37.74</c:v>
                </c:pt>
                <c:pt idx="3463">
                  <c:v>37.74</c:v>
                </c:pt>
                <c:pt idx="3464">
                  <c:v>37.69</c:v>
                </c:pt>
                <c:pt idx="3465">
                  <c:v>37.68</c:v>
                </c:pt>
                <c:pt idx="3466">
                  <c:v>37.619999999999997</c:v>
                </c:pt>
                <c:pt idx="3467">
                  <c:v>37.6</c:v>
                </c:pt>
                <c:pt idx="3468">
                  <c:v>37.590000000000003</c:v>
                </c:pt>
                <c:pt idx="3469">
                  <c:v>37.590000000000003</c:v>
                </c:pt>
                <c:pt idx="3470">
                  <c:v>37.619999999999997</c:v>
                </c:pt>
                <c:pt idx="3471">
                  <c:v>37.590000000000003</c:v>
                </c:pt>
                <c:pt idx="3472">
                  <c:v>37.56</c:v>
                </c:pt>
                <c:pt idx="3473">
                  <c:v>37.53</c:v>
                </c:pt>
                <c:pt idx="3474">
                  <c:v>37.53</c:v>
                </c:pt>
                <c:pt idx="3475">
                  <c:v>37.53</c:v>
                </c:pt>
                <c:pt idx="3476">
                  <c:v>37.49</c:v>
                </c:pt>
                <c:pt idx="3477">
                  <c:v>37.49</c:v>
                </c:pt>
                <c:pt idx="3478">
                  <c:v>37.44</c:v>
                </c:pt>
                <c:pt idx="3479">
                  <c:v>37.39</c:v>
                </c:pt>
                <c:pt idx="3480">
                  <c:v>37.380000000000003</c:v>
                </c:pt>
                <c:pt idx="3481">
                  <c:v>37.380000000000003</c:v>
                </c:pt>
                <c:pt idx="3482">
                  <c:v>37.380000000000003</c:v>
                </c:pt>
                <c:pt idx="3483">
                  <c:v>37.33</c:v>
                </c:pt>
                <c:pt idx="3484">
                  <c:v>37.33</c:v>
                </c:pt>
                <c:pt idx="3485">
                  <c:v>37.299999999999997</c:v>
                </c:pt>
                <c:pt idx="3486">
                  <c:v>37.299999999999997</c:v>
                </c:pt>
                <c:pt idx="3487">
                  <c:v>37.24</c:v>
                </c:pt>
                <c:pt idx="3488">
                  <c:v>37.24</c:v>
                </c:pt>
                <c:pt idx="3489">
                  <c:v>37.270000000000003</c:v>
                </c:pt>
                <c:pt idx="3490">
                  <c:v>37.26</c:v>
                </c:pt>
                <c:pt idx="3491">
                  <c:v>37.21</c:v>
                </c:pt>
                <c:pt idx="3492">
                  <c:v>37.18</c:v>
                </c:pt>
                <c:pt idx="3493">
                  <c:v>37.17</c:v>
                </c:pt>
                <c:pt idx="3494">
                  <c:v>37.17</c:v>
                </c:pt>
                <c:pt idx="3495">
                  <c:v>37.130000000000003</c:v>
                </c:pt>
                <c:pt idx="3496">
                  <c:v>37.130000000000003</c:v>
                </c:pt>
                <c:pt idx="3497">
                  <c:v>37.08</c:v>
                </c:pt>
                <c:pt idx="3498">
                  <c:v>37.03</c:v>
                </c:pt>
                <c:pt idx="3499">
                  <c:v>37.049999999999997</c:v>
                </c:pt>
                <c:pt idx="3500">
                  <c:v>37.049999999999997</c:v>
                </c:pt>
                <c:pt idx="3501">
                  <c:v>37.049999999999997</c:v>
                </c:pt>
                <c:pt idx="3502">
                  <c:v>37.04</c:v>
                </c:pt>
                <c:pt idx="3503">
                  <c:v>36.950000000000003</c:v>
                </c:pt>
                <c:pt idx="3504">
                  <c:v>36.99</c:v>
                </c:pt>
                <c:pt idx="3505">
                  <c:v>36.94</c:v>
                </c:pt>
                <c:pt idx="3506">
                  <c:v>36.94</c:v>
                </c:pt>
                <c:pt idx="3507">
                  <c:v>36.880000000000003</c:v>
                </c:pt>
                <c:pt idx="3508">
                  <c:v>36.92</c:v>
                </c:pt>
                <c:pt idx="3509">
                  <c:v>36.86</c:v>
                </c:pt>
                <c:pt idx="3510">
                  <c:v>36.909999999999997</c:v>
                </c:pt>
                <c:pt idx="3511">
                  <c:v>36.840000000000003</c:v>
                </c:pt>
                <c:pt idx="3512">
                  <c:v>36.840000000000003</c:v>
                </c:pt>
                <c:pt idx="3513">
                  <c:v>36.85</c:v>
                </c:pt>
                <c:pt idx="3514">
                  <c:v>36.82</c:v>
                </c:pt>
                <c:pt idx="3515">
                  <c:v>36.75</c:v>
                </c:pt>
                <c:pt idx="3516">
                  <c:v>36.770000000000003</c:v>
                </c:pt>
                <c:pt idx="3517">
                  <c:v>36.700000000000003</c:v>
                </c:pt>
                <c:pt idx="3518">
                  <c:v>36.700000000000003</c:v>
                </c:pt>
                <c:pt idx="3519">
                  <c:v>36.69</c:v>
                </c:pt>
                <c:pt idx="3520">
                  <c:v>36.659999999999997</c:v>
                </c:pt>
                <c:pt idx="3521">
                  <c:v>36.69</c:v>
                </c:pt>
                <c:pt idx="3522">
                  <c:v>36.619999999999997</c:v>
                </c:pt>
                <c:pt idx="3523">
                  <c:v>36.58</c:v>
                </c:pt>
                <c:pt idx="3524">
                  <c:v>36.58</c:v>
                </c:pt>
                <c:pt idx="3525">
                  <c:v>36.619999999999997</c:v>
                </c:pt>
                <c:pt idx="3526">
                  <c:v>36.6</c:v>
                </c:pt>
                <c:pt idx="3527">
                  <c:v>36.549999999999997</c:v>
                </c:pt>
                <c:pt idx="3528">
                  <c:v>36.549999999999997</c:v>
                </c:pt>
                <c:pt idx="3529">
                  <c:v>36.549999999999997</c:v>
                </c:pt>
                <c:pt idx="3530">
                  <c:v>36.549999999999997</c:v>
                </c:pt>
                <c:pt idx="3531">
                  <c:v>36.51</c:v>
                </c:pt>
                <c:pt idx="3532">
                  <c:v>36.44</c:v>
                </c:pt>
                <c:pt idx="3533">
                  <c:v>36.46</c:v>
                </c:pt>
                <c:pt idx="3534">
                  <c:v>36.5</c:v>
                </c:pt>
                <c:pt idx="3535">
                  <c:v>36.47</c:v>
                </c:pt>
                <c:pt idx="3536">
                  <c:v>36.47</c:v>
                </c:pt>
                <c:pt idx="3537">
                  <c:v>36.43</c:v>
                </c:pt>
                <c:pt idx="3538">
                  <c:v>36.42</c:v>
                </c:pt>
                <c:pt idx="3539">
                  <c:v>36.36</c:v>
                </c:pt>
                <c:pt idx="3540">
                  <c:v>36.369999999999997</c:v>
                </c:pt>
                <c:pt idx="3541">
                  <c:v>36.32</c:v>
                </c:pt>
                <c:pt idx="3542">
                  <c:v>36.32</c:v>
                </c:pt>
                <c:pt idx="3543">
                  <c:v>36.35</c:v>
                </c:pt>
                <c:pt idx="3544">
                  <c:v>36.28</c:v>
                </c:pt>
                <c:pt idx="3545">
                  <c:v>36.24</c:v>
                </c:pt>
                <c:pt idx="3546">
                  <c:v>36.26</c:v>
                </c:pt>
                <c:pt idx="3547">
                  <c:v>36.22</c:v>
                </c:pt>
                <c:pt idx="3548">
                  <c:v>36.22</c:v>
                </c:pt>
                <c:pt idx="3549">
                  <c:v>36.19</c:v>
                </c:pt>
                <c:pt idx="3550">
                  <c:v>36.200000000000003</c:v>
                </c:pt>
                <c:pt idx="3551">
                  <c:v>36.200000000000003</c:v>
                </c:pt>
                <c:pt idx="3552">
                  <c:v>36.200000000000003</c:v>
                </c:pt>
                <c:pt idx="3553">
                  <c:v>36.14</c:v>
                </c:pt>
                <c:pt idx="3554">
                  <c:v>36.14</c:v>
                </c:pt>
                <c:pt idx="3555">
                  <c:v>36.14</c:v>
                </c:pt>
                <c:pt idx="3556">
                  <c:v>36.14</c:v>
                </c:pt>
                <c:pt idx="3557">
                  <c:v>36.049999999999997</c:v>
                </c:pt>
                <c:pt idx="3558">
                  <c:v>36.08</c:v>
                </c:pt>
                <c:pt idx="3559">
                  <c:v>36.03</c:v>
                </c:pt>
                <c:pt idx="3560">
                  <c:v>36.03</c:v>
                </c:pt>
                <c:pt idx="3561">
                  <c:v>36.020000000000003</c:v>
                </c:pt>
                <c:pt idx="3562">
                  <c:v>35.97</c:v>
                </c:pt>
                <c:pt idx="3563">
                  <c:v>36.01</c:v>
                </c:pt>
                <c:pt idx="3564">
                  <c:v>35.950000000000003</c:v>
                </c:pt>
                <c:pt idx="3565">
                  <c:v>35.9</c:v>
                </c:pt>
                <c:pt idx="3566">
                  <c:v>35.9</c:v>
                </c:pt>
                <c:pt idx="3567">
                  <c:v>35.950000000000003</c:v>
                </c:pt>
                <c:pt idx="3568">
                  <c:v>35.89</c:v>
                </c:pt>
                <c:pt idx="3569">
                  <c:v>35.92</c:v>
                </c:pt>
                <c:pt idx="3570">
                  <c:v>35.89</c:v>
                </c:pt>
                <c:pt idx="3571">
                  <c:v>35.840000000000003</c:v>
                </c:pt>
                <c:pt idx="3572">
                  <c:v>35.840000000000003</c:v>
                </c:pt>
                <c:pt idx="3573">
                  <c:v>35.869999999999997</c:v>
                </c:pt>
                <c:pt idx="3574">
                  <c:v>35.79</c:v>
                </c:pt>
                <c:pt idx="3575">
                  <c:v>35.83</c:v>
                </c:pt>
                <c:pt idx="3576">
                  <c:v>35.79</c:v>
                </c:pt>
                <c:pt idx="3577">
                  <c:v>35.75</c:v>
                </c:pt>
                <c:pt idx="3578">
                  <c:v>35.75</c:v>
                </c:pt>
                <c:pt idx="3579">
                  <c:v>35.75</c:v>
                </c:pt>
                <c:pt idx="3580">
                  <c:v>35.72</c:v>
                </c:pt>
                <c:pt idx="3581">
                  <c:v>35.72</c:v>
                </c:pt>
                <c:pt idx="3582">
                  <c:v>35.69</c:v>
                </c:pt>
                <c:pt idx="3583">
                  <c:v>35.68</c:v>
                </c:pt>
                <c:pt idx="3584">
                  <c:v>35.68</c:v>
                </c:pt>
                <c:pt idx="3585">
                  <c:v>35.58</c:v>
                </c:pt>
                <c:pt idx="3586">
                  <c:v>35.619999999999997</c:v>
                </c:pt>
                <c:pt idx="3587">
                  <c:v>35.630000000000003</c:v>
                </c:pt>
                <c:pt idx="3588">
                  <c:v>35.6</c:v>
                </c:pt>
                <c:pt idx="3589">
                  <c:v>35.590000000000003</c:v>
                </c:pt>
                <c:pt idx="3590">
                  <c:v>35.590000000000003</c:v>
                </c:pt>
                <c:pt idx="3591">
                  <c:v>35.57</c:v>
                </c:pt>
                <c:pt idx="3592">
                  <c:v>35.549999999999997</c:v>
                </c:pt>
                <c:pt idx="3593">
                  <c:v>35.46</c:v>
                </c:pt>
                <c:pt idx="3594">
                  <c:v>35.44</c:v>
                </c:pt>
                <c:pt idx="3595">
                  <c:v>35.44</c:v>
                </c:pt>
                <c:pt idx="3596">
                  <c:v>35.44</c:v>
                </c:pt>
                <c:pt idx="3597">
                  <c:v>35.46</c:v>
                </c:pt>
                <c:pt idx="3598">
                  <c:v>35.39</c:v>
                </c:pt>
                <c:pt idx="3599">
                  <c:v>35.409999999999997</c:v>
                </c:pt>
                <c:pt idx="3600">
                  <c:v>35.39</c:v>
                </c:pt>
                <c:pt idx="3601">
                  <c:v>35.340000000000003</c:v>
                </c:pt>
                <c:pt idx="3602">
                  <c:v>35.340000000000003</c:v>
                </c:pt>
                <c:pt idx="3603">
                  <c:v>35.369999999999997</c:v>
                </c:pt>
                <c:pt idx="3604">
                  <c:v>35.33</c:v>
                </c:pt>
                <c:pt idx="3605">
                  <c:v>35.340000000000003</c:v>
                </c:pt>
                <c:pt idx="3606">
                  <c:v>35.28</c:v>
                </c:pt>
                <c:pt idx="3607">
                  <c:v>35.31</c:v>
                </c:pt>
                <c:pt idx="3608">
                  <c:v>35.31</c:v>
                </c:pt>
                <c:pt idx="3609">
                  <c:v>35.270000000000003</c:v>
                </c:pt>
                <c:pt idx="3610">
                  <c:v>35.21</c:v>
                </c:pt>
                <c:pt idx="3611">
                  <c:v>35.18</c:v>
                </c:pt>
                <c:pt idx="3612">
                  <c:v>35.18</c:v>
                </c:pt>
                <c:pt idx="3613">
                  <c:v>35.19</c:v>
                </c:pt>
                <c:pt idx="3614">
                  <c:v>35.19</c:v>
                </c:pt>
                <c:pt idx="3615">
                  <c:v>35.18</c:v>
                </c:pt>
                <c:pt idx="3616">
                  <c:v>35.18</c:v>
                </c:pt>
                <c:pt idx="3617">
                  <c:v>35.130000000000003</c:v>
                </c:pt>
                <c:pt idx="3618">
                  <c:v>35.1</c:v>
                </c:pt>
                <c:pt idx="3619">
                  <c:v>35.090000000000003</c:v>
                </c:pt>
                <c:pt idx="3620">
                  <c:v>35.090000000000003</c:v>
                </c:pt>
                <c:pt idx="3621">
                  <c:v>35.020000000000003</c:v>
                </c:pt>
                <c:pt idx="3622">
                  <c:v>35.04</c:v>
                </c:pt>
                <c:pt idx="3623">
                  <c:v>35</c:v>
                </c:pt>
                <c:pt idx="3624">
                  <c:v>34.979999999999997</c:v>
                </c:pt>
                <c:pt idx="3625">
                  <c:v>34.950000000000003</c:v>
                </c:pt>
                <c:pt idx="3626">
                  <c:v>34.950000000000003</c:v>
                </c:pt>
                <c:pt idx="3627">
                  <c:v>34.950000000000003</c:v>
                </c:pt>
                <c:pt idx="3628">
                  <c:v>34.950000000000003</c:v>
                </c:pt>
                <c:pt idx="3629">
                  <c:v>34.99</c:v>
                </c:pt>
                <c:pt idx="3630">
                  <c:v>34.94</c:v>
                </c:pt>
                <c:pt idx="3631">
                  <c:v>34.92</c:v>
                </c:pt>
                <c:pt idx="3632">
                  <c:v>34.92</c:v>
                </c:pt>
                <c:pt idx="3633">
                  <c:v>34.86</c:v>
                </c:pt>
                <c:pt idx="3634">
                  <c:v>34.89</c:v>
                </c:pt>
                <c:pt idx="3635">
                  <c:v>34.85</c:v>
                </c:pt>
                <c:pt idx="3636">
                  <c:v>34.79</c:v>
                </c:pt>
                <c:pt idx="3637">
                  <c:v>34.82</c:v>
                </c:pt>
                <c:pt idx="3638">
                  <c:v>34.82</c:v>
                </c:pt>
                <c:pt idx="3639">
                  <c:v>34.79</c:v>
                </c:pt>
                <c:pt idx="3640">
                  <c:v>34.75</c:v>
                </c:pt>
                <c:pt idx="3641">
                  <c:v>34.799999999999997</c:v>
                </c:pt>
                <c:pt idx="3642">
                  <c:v>34.74</c:v>
                </c:pt>
                <c:pt idx="3643">
                  <c:v>34.69</c:v>
                </c:pt>
                <c:pt idx="3644">
                  <c:v>34.69</c:v>
                </c:pt>
                <c:pt idx="3645">
                  <c:v>34.67</c:v>
                </c:pt>
                <c:pt idx="3646">
                  <c:v>34.71</c:v>
                </c:pt>
                <c:pt idx="3647">
                  <c:v>34.69</c:v>
                </c:pt>
                <c:pt idx="3648">
                  <c:v>34.69</c:v>
                </c:pt>
                <c:pt idx="3649">
                  <c:v>34.630000000000003</c:v>
                </c:pt>
                <c:pt idx="3650">
                  <c:v>34.630000000000003</c:v>
                </c:pt>
                <c:pt idx="3651">
                  <c:v>34.61</c:v>
                </c:pt>
                <c:pt idx="3652">
                  <c:v>34.6</c:v>
                </c:pt>
                <c:pt idx="3653">
                  <c:v>34.56</c:v>
                </c:pt>
                <c:pt idx="3654">
                  <c:v>34.590000000000003</c:v>
                </c:pt>
                <c:pt idx="3655">
                  <c:v>34.56</c:v>
                </c:pt>
                <c:pt idx="3656">
                  <c:v>34.56</c:v>
                </c:pt>
                <c:pt idx="3657">
                  <c:v>34.520000000000003</c:v>
                </c:pt>
                <c:pt idx="3658">
                  <c:v>34.5</c:v>
                </c:pt>
                <c:pt idx="3659">
                  <c:v>34.47</c:v>
                </c:pt>
                <c:pt idx="3660">
                  <c:v>34.450000000000003</c:v>
                </c:pt>
                <c:pt idx="3661">
                  <c:v>34.47</c:v>
                </c:pt>
                <c:pt idx="3662">
                  <c:v>34.47</c:v>
                </c:pt>
                <c:pt idx="3663">
                  <c:v>34.409999999999997</c:v>
                </c:pt>
                <c:pt idx="3664">
                  <c:v>34.409999999999997</c:v>
                </c:pt>
                <c:pt idx="3665">
                  <c:v>34.43</c:v>
                </c:pt>
                <c:pt idx="3666">
                  <c:v>34.33</c:v>
                </c:pt>
                <c:pt idx="3667">
                  <c:v>34.36</c:v>
                </c:pt>
                <c:pt idx="3668">
                  <c:v>34.36</c:v>
                </c:pt>
                <c:pt idx="3669">
                  <c:v>34.340000000000003</c:v>
                </c:pt>
                <c:pt idx="3670">
                  <c:v>34.270000000000003</c:v>
                </c:pt>
                <c:pt idx="3671">
                  <c:v>34.32</c:v>
                </c:pt>
                <c:pt idx="3672">
                  <c:v>34.32</c:v>
                </c:pt>
                <c:pt idx="3673">
                  <c:v>34.32</c:v>
                </c:pt>
                <c:pt idx="3674">
                  <c:v>34.32</c:v>
                </c:pt>
                <c:pt idx="3675">
                  <c:v>34.270000000000003</c:v>
                </c:pt>
                <c:pt idx="3676">
                  <c:v>34.26</c:v>
                </c:pt>
                <c:pt idx="3677">
                  <c:v>34.19</c:v>
                </c:pt>
                <c:pt idx="3678">
                  <c:v>34.22</c:v>
                </c:pt>
                <c:pt idx="3679">
                  <c:v>34.19</c:v>
                </c:pt>
                <c:pt idx="3680">
                  <c:v>34.19</c:v>
                </c:pt>
                <c:pt idx="3681">
                  <c:v>34.15</c:v>
                </c:pt>
                <c:pt idx="3682">
                  <c:v>34.18</c:v>
                </c:pt>
                <c:pt idx="3683">
                  <c:v>34.1</c:v>
                </c:pt>
                <c:pt idx="3684">
                  <c:v>34.14</c:v>
                </c:pt>
                <c:pt idx="3685">
                  <c:v>34.11</c:v>
                </c:pt>
                <c:pt idx="3686">
                  <c:v>34.11</c:v>
                </c:pt>
                <c:pt idx="3687">
                  <c:v>34.06</c:v>
                </c:pt>
                <c:pt idx="3688">
                  <c:v>34.06</c:v>
                </c:pt>
                <c:pt idx="3689">
                  <c:v>34.04</c:v>
                </c:pt>
                <c:pt idx="3690">
                  <c:v>34.04</c:v>
                </c:pt>
                <c:pt idx="3691">
                  <c:v>33.97</c:v>
                </c:pt>
                <c:pt idx="3692">
                  <c:v>33.97</c:v>
                </c:pt>
                <c:pt idx="3693">
                  <c:v>34.020000000000003</c:v>
                </c:pt>
                <c:pt idx="3694">
                  <c:v>33.96</c:v>
                </c:pt>
                <c:pt idx="3695">
                  <c:v>33.97</c:v>
                </c:pt>
                <c:pt idx="3696">
                  <c:v>33.9</c:v>
                </c:pt>
                <c:pt idx="3697">
                  <c:v>33.9</c:v>
                </c:pt>
                <c:pt idx="3698">
                  <c:v>33.9</c:v>
                </c:pt>
                <c:pt idx="3699">
                  <c:v>33.97</c:v>
                </c:pt>
                <c:pt idx="3700">
                  <c:v>33.89</c:v>
                </c:pt>
                <c:pt idx="3701">
                  <c:v>33.880000000000003</c:v>
                </c:pt>
                <c:pt idx="3702">
                  <c:v>33.869999999999997</c:v>
                </c:pt>
                <c:pt idx="3703">
                  <c:v>33.840000000000003</c:v>
                </c:pt>
                <c:pt idx="3704">
                  <c:v>33.840000000000003</c:v>
                </c:pt>
                <c:pt idx="3705">
                  <c:v>33.840000000000003</c:v>
                </c:pt>
                <c:pt idx="3706">
                  <c:v>33.840000000000003</c:v>
                </c:pt>
                <c:pt idx="3707">
                  <c:v>33.78</c:v>
                </c:pt>
                <c:pt idx="3708">
                  <c:v>33.799999999999997</c:v>
                </c:pt>
                <c:pt idx="3709">
                  <c:v>33.76</c:v>
                </c:pt>
                <c:pt idx="3710">
                  <c:v>33.76</c:v>
                </c:pt>
                <c:pt idx="3711">
                  <c:v>33.71</c:v>
                </c:pt>
                <c:pt idx="3712">
                  <c:v>33.75</c:v>
                </c:pt>
                <c:pt idx="3713">
                  <c:v>33.72</c:v>
                </c:pt>
                <c:pt idx="3714">
                  <c:v>33.72</c:v>
                </c:pt>
                <c:pt idx="3715">
                  <c:v>33.729999999999997</c:v>
                </c:pt>
                <c:pt idx="3716">
                  <c:v>33.729999999999997</c:v>
                </c:pt>
                <c:pt idx="3717">
                  <c:v>33.64</c:v>
                </c:pt>
                <c:pt idx="3718">
                  <c:v>33.659999999999997</c:v>
                </c:pt>
                <c:pt idx="3719">
                  <c:v>33.57</c:v>
                </c:pt>
                <c:pt idx="3720">
                  <c:v>33.61</c:v>
                </c:pt>
                <c:pt idx="3721">
                  <c:v>33.619999999999997</c:v>
                </c:pt>
                <c:pt idx="3722">
                  <c:v>33.619999999999997</c:v>
                </c:pt>
                <c:pt idx="3723">
                  <c:v>33.61</c:v>
                </c:pt>
                <c:pt idx="3724">
                  <c:v>33.53</c:v>
                </c:pt>
                <c:pt idx="3725">
                  <c:v>33.53</c:v>
                </c:pt>
                <c:pt idx="3726">
                  <c:v>33.479999999999997</c:v>
                </c:pt>
                <c:pt idx="3727">
                  <c:v>33.49</c:v>
                </c:pt>
                <c:pt idx="3728">
                  <c:v>33.49</c:v>
                </c:pt>
                <c:pt idx="3729">
                  <c:v>33.520000000000003</c:v>
                </c:pt>
                <c:pt idx="3730">
                  <c:v>33.46</c:v>
                </c:pt>
                <c:pt idx="3731">
                  <c:v>33.49</c:v>
                </c:pt>
                <c:pt idx="3732">
                  <c:v>33.409999999999997</c:v>
                </c:pt>
                <c:pt idx="3733">
                  <c:v>33.39</c:v>
                </c:pt>
                <c:pt idx="3734">
                  <c:v>33.39</c:v>
                </c:pt>
                <c:pt idx="3735">
                  <c:v>33.42</c:v>
                </c:pt>
                <c:pt idx="3736">
                  <c:v>33.39</c:v>
                </c:pt>
                <c:pt idx="3737">
                  <c:v>33.380000000000003</c:v>
                </c:pt>
                <c:pt idx="3738">
                  <c:v>33.39</c:v>
                </c:pt>
                <c:pt idx="3739">
                  <c:v>33.299999999999997</c:v>
                </c:pt>
                <c:pt idx="3740">
                  <c:v>33.340000000000003</c:v>
                </c:pt>
                <c:pt idx="3741">
                  <c:v>33.340000000000003</c:v>
                </c:pt>
                <c:pt idx="3742">
                  <c:v>33.340000000000003</c:v>
                </c:pt>
                <c:pt idx="3743">
                  <c:v>33.29</c:v>
                </c:pt>
                <c:pt idx="3744">
                  <c:v>33.29</c:v>
                </c:pt>
                <c:pt idx="3745">
                  <c:v>33.229999999999997</c:v>
                </c:pt>
                <c:pt idx="3746">
                  <c:v>33.26</c:v>
                </c:pt>
                <c:pt idx="3747">
                  <c:v>33.26</c:v>
                </c:pt>
                <c:pt idx="3748">
                  <c:v>33.200000000000003</c:v>
                </c:pt>
                <c:pt idx="3749">
                  <c:v>33.21</c:v>
                </c:pt>
                <c:pt idx="3750">
                  <c:v>33.17</c:v>
                </c:pt>
                <c:pt idx="3751">
                  <c:v>33.15</c:v>
                </c:pt>
                <c:pt idx="3752">
                  <c:v>33.18</c:v>
                </c:pt>
                <c:pt idx="3753">
                  <c:v>33.18</c:v>
                </c:pt>
                <c:pt idx="3754">
                  <c:v>33.159999999999997</c:v>
                </c:pt>
                <c:pt idx="3755">
                  <c:v>33.159999999999997</c:v>
                </c:pt>
                <c:pt idx="3756">
                  <c:v>33.08</c:v>
                </c:pt>
                <c:pt idx="3757">
                  <c:v>33.11</c:v>
                </c:pt>
                <c:pt idx="3758">
                  <c:v>33.1</c:v>
                </c:pt>
                <c:pt idx="3759">
                  <c:v>33.1</c:v>
                </c:pt>
                <c:pt idx="3760">
                  <c:v>33.04</c:v>
                </c:pt>
                <c:pt idx="3761">
                  <c:v>33.020000000000003</c:v>
                </c:pt>
                <c:pt idx="3762">
                  <c:v>32.979999999999997</c:v>
                </c:pt>
                <c:pt idx="3763">
                  <c:v>33.04</c:v>
                </c:pt>
                <c:pt idx="3764">
                  <c:v>33.01</c:v>
                </c:pt>
                <c:pt idx="3765">
                  <c:v>33.01</c:v>
                </c:pt>
                <c:pt idx="3766">
                  <c:v>33</c:v>
                </c:pt>
                <c:pt idx="3767">
                  <c:v>32.950000000000003</c:v>
                </c:pt>
                <c:pt idx="3768">
                  <c:v>32.94</c:v>
                </c:pt>
                <c:pt idx="3769">
                  <c:v>32.9</c:v>
                </c:pt>
                <c:pt idx="3770">
                  <c:v>32.9</c:v>
                </c:pt>
                <c:pt idx="3771">
                  <c:v>32.9</c:v>
                </c:pt>
                <c:pt idx="3772">
                  <c:v>32.909999999999997</c:v>
                </c:pt>
                <c:pt idx="3773">
                  <c:v>32.840000000000003</c:v>
                </c:pt>
                <c:pt idx="3774">
                  <c:v>32.880000000000003</c:v>
                </c:pt>
                <c:pt idx="3775">
                  <c:v>32.880000000000003</c:v>
                </c:pt>
                <c:pt idx="3776">
                  <c:v>32.799999999999997</c:v>
                </c:pt>
                <c:pt idx="3777">
                  <c:v>32.799999999999997</c:v>
                </c:pt>
                <c:pt idx="3778">
                  <c:v>32.840000000000003</c:v>
                </c:pt>
                <c:pt idx="3779">
                  <c:v>32.840000000000003</c:v>
                </c:pt>
                <c:pt idx="3780">
                  <c:v>32.83</c:v>
                </c:pt>
                <c:pt idx="3781">
                  <c:v>32.78</c:v>
                </c:pt>
                <c:pt idx="3782">
                  <c:v>32.770000000000003</c:v>
                </c:pt>
                <c:pt idx="3783">
                  <c:v>32.770000000000003</c:v>
                </c:pt>
                <c:pt idx="3784">
                  <c:v>32.71</c:v>
                </c:pt>
                <c:pt idx="3785">
                  <c:v>32.770000000000003</c:v>
                </c:pt>
                <c:pt idx="3786">
                  <c:v>32.72</c:v>
                </c:pt>
                <c:pt idx="3787">
                  <c:v>32.69</c:v>
                </c:pt>
                <c:pt idx="3788">
                  <c:v>32.68</c:v>
                </c:pt>
                <c:pt idx="3789">
                  <c:v>32.68</c:v>
                </c:pt>
                <c:pt idx="3790">
                  <c:v>32.69</c:v>
                </c:pt>
                <c:pt idx="3791">
                  <c:v>32.619999999999997</c:v>
                </c:pt>
                <c:pt idx="3792">
                  <c:v>32.659999999999997</c:v>
                </c:pt>
                <c:pt idx="3793">
                  <c:v>32.61</c:v>
                </c:pt>
                <c:pt idx="3794">
                  <c:v>32.630000000000003</c:v>
                </c:pt>
                <c:pt idx="3795">
                  <c:v>32.630000000000003</c:v>
                </c:pt>
                <c:pt idx="3796">
                  <c:v>32.590000000000003</c:v>
                </c:pt>
                <c:pt idx="3797">
                  <c:v>32.53</c:v>
                </c:pt>
                <c:pt idx="3798">
                  <c:v>32.57</c:v>
                </c:pt>
                <c:pt idx="3799">
                  <c:v>32.56</c:v>
                </c:pt>
                <c:pt idx="3800">
                  <c:v>32.49</c:v>
                </c:pt>
                <c:pt idx="3801">
                  <c:v>32.49</c:v>
                </c:pt>
                <c:pt idx="3802">
                  <c:v>32.53</c:v>
                </c:pt>
                <c:pt idx="3803">
                  <c:v>32.51</c:v>
                </c:pt>
                <c:pt idx="3804">
                  <c:v>32.450000000000003</c:v>
                </c:pt>
                <c:pt idx="3805">
                  <c:v>32.47</c:v>
                </c:pt>
                <c:pt idx="3806">
                  <c:v>32.4</c:v>
                </c:pt>
                <c:pt idx="3807">
                  <c:v>32.4</c:v>
                </c:pt>
                <c:pt idx="3808">
                  <c:v>32.44</c:v>
                </c:pt>
                <c:pt idx="3809">
                  <c:v>32.42</c:v>
                </c:pt>
                <c:pt idx="3810">
                  <c:v>32.409999999999997</c:v>
                </c:pt>
                <c:pt idx="3811">
                  <c:v>32.369999999999997</c:v>
                </c:pt>
                <c:pt idx="3812">
                  <c:v>32.380000000000003</c:v>
                </c:pt>
                <c:pt idx="3813">
                  <c:v>32.380000000000003</c:v>
                </c:pt>
                <c:pt idx="3814">
                  <c:v>32.32</c:v>
                </c:pt>
                <c:pt idx="3815">
                  <c:v>32.36</c:v>
                </c:pt>
                <c:pt idx="3816">
                  <c:v>32.35</c:v>
                </c:pt>
                <c:pt idx="3817">
                  <c:v>32.299999999999997</c:v>
                </c:pt>
                <c:pt idx="3818">
                  <c:v>32.28</c:v>
                </c:pt>
                <c:pt idx="3819">
                  <c:v>32.28</c:v>
                </c:pt>
                <c:pt idx="3820">
                  <c:v>32.270000000000003</c:v>
                </c:pt>
                <c:pt idx="3821">
                  <c:v>32.299999999999997</c:v>
                </c:pt>
                <c:pt idx="3822">
                  <c:v>32.26</c:v>
                </c:pt>
                <c:pt idx="3823">
                  <c:v>32.26</c:v>
                </c:pt>
                <c:pt idx="3824">
                  <c:v>32.200000000000003</c:v>
                </c:pt>
                <c:pt idx="3825">
                  <c:v>32.200000000000003</c:v>
                </c:pt>
                <c:pt idx="3826">
                  <c:v>32.17</c:v>
                </c:pt>
                <c:pt idx="3827">
                  <c:v>32.17</c:v>
                </c:pt>
                <c:pt idx="3828">
                  <c:v>32.17</c:v>
                </c:pt>
                <c:pt idx="3829">
                  <c:v>32.159999999999997</c:v>
                </c:pt>
                <c:pt idx="3830">
                  <c:v>32.159999999999997</c:v>
                </c:pt>
                <c:pt idx="3831">
                  <c:v>32.159999999999997</c:v>
                </c:pt>
                <c:pt idx="3832">
                  <c:v>32.119999999999997</c:v>
                </c:pt>
                <c:pt idx="3833">
                  <c:v>32.07</c:v>
                </c:pt>
                <c:pt idx="3834">
                  <c:v>32.1</c:v>
                </c:pt>
                <c:pt idx="3835">
                  <c:v>32.1</c:v>
                </c:pt>
                <c:pt idx="3836">
                  <c:v>32.08</c:v>
                </c:pt>
                <c:pt idx="3837">
                  <c:v>32.08</c:v>
                </c:pt>
                <c:pt idx="3838">
                  <c:v>32.07</c:v>
                </c:pt>
                <c:pt idx="3839">
                  <c:v>32.01</c:v>
                </c:pt>
                <c:pt idx="3840">
                  <c:v>32</c:v>
                </c:pt>
                <c:pt idx="3841">
                  <c:v>31.98</c:v>
                </c:pt>
                <c:pt idx="3842">
                  <c:v>32.020000000000003</c:v>
                </c:pt>
                <c:pt idx="3843">
                  <c:v>32.020000000000003</c:v>
                </c:pt>
                <c:pt idx="3844">
                  <c:v>31.95</c:v>
                </c:pt>
                <c:pt idx="3845">
                  <c:v>31.96</c:v>
                </c:pt>
                <c:pt idx="3846">
                  <c:v>31.94</c:v>
                </c:pt>
                <c:pt idx="3847">
                  <c:v>31.96</c:v>
                </c:pt>
                <c:pt idx="3848">
                  <c:v>31.9</c:v>
                </c:pt>
                <c:pt idx="3849">
                  <c:v>31.9</c:v>
                </c:pt>
                <c:pt idx="3850">
                  <c:v>31.86</c:v>
                </c:pt>
                <c:pt idx="3851">
                  <c:v>31.9</c:v>
                </c:pt>
                <c:pt idx="3852">
                  <c:v>31.86</c:v>
                </c:pt>
                <c:pt idx="3853">
                  <c:v>31.86</c:v>
                </c:pt>
                <c:pt idx="3854">
                  <c:v>31.86</c:v>
                </c:pt>
                <c:pt idx="3855">
                  <c:v>31.86</c:v>
                </c:pt>
                <c:pt idx="3856">
                  <c:v>31.87</c:v>
                </c:pt>
                <c:pt idx="3857">
                  <c:v>31.83</c:v>
                </c:pt>
                <c:pt idx="3858">
                  <c:v>31.81</c:v>
                </c:pt>
                <c:pt idx="3859">
                  <c:v>31.8</c:v>
                </c:pt>
                <c:pt idx="3860">
                  <c:v>31.78</c:v>
                </c:pt>
                <c:pt idx="3861">
                  <c:v>31.78</c:v>
                </c:pt>
                <c:pt idx="3862">
                  <c:v>31.71</c:v>
                </c:pt>
                <c:pt idx="3863">
                  <c:v>31.72</c:v>
                </c:pt>
                <c:pt idx="3864">
                  <c:v>31.68</c:v>
                </c:pt>
                <c:pt idx="3865">
                  <c:v>31.74</c:v>
                </c:pt>
                <c:pt idx="3866">
                  <c:v>31.73</c:v>
                </c:pt>
                <c:pt idx="3867">
                  <c:v>31.73</c:v>
                </c:pt>
                <c:pt idx="3868">
                  <c:v>31.69</c:v>
                </c:pt>
                <c:pt idx="3869">
                  <c:v>31.63</c:v>
                </c:pt>
                <c:pt idx="3870">
                  <c:v>31.69</c:v>
                </c:pt>
                <c:pt idx="3871">
                  <c:v>31.67</c:v>
                </c:pt>
                <c:pt idx="3872">
                  <c:v>31.6</c:v>
                </c:pt>
                <c:pt idx="3873">
                  <c:v>31.6</c:v>
                </c:pt>
                <c:pt idx="3874">
                  <c:v>31.59</c:v>
                </c:pt>
                <c:pt idx="3875">
                  <c:v>31.57</c:v>
                </c:pt>
                <c:pt idx="3876">
                  <c:v>31.58</c:v>
                </c:pt>
                <c:pt idx="3877">
                  <c:v>31.58</c:v>
                </c:pt>
                <c:pt idx="3878">
                  <c:v>31.52</c:v>
                </c:pt>
                <c:pt idx="3879">
                  <c:v>31.52</c:v>
                </c:pt>
                <c:pt idx="3880">
                  <c:v>31.51</c:v>
                </c:pt>
                <c:pt idx="3881">
                  <c:v>31.52</c:v>
                </c:pt>
                <c:pt idx="3882">
                  <c:v>31.52</c:v>
                </c:pt>
                <c:pt idx="3883">
                  <c:v>31.47</c:v>
                </c:pt>
                <c:pt idx="3884">
                  <c:v>31.47</c:v>
                </c:pt>
                <c:pt idx="3885">
                  <c:v>31.47</c:v>
                </c:pt>
                <c:pt idx="3886">
                  <c:v>31.46</c:v>
                </c:pt>
                <c:pt idx="3887">
                  <c:v>31.45</c:v>
                </c:pt>
                <c:pt idx="3888">
                  <c:v>31.45</c:v>
                </c:pt>
                <c:pt idx="3889">
                  <c:v>31.46</c:v>
                </c:pt>
                <c:pt idx="3890">
                  <c:v>31.41</c:v>
                </c:pt>
                <c:pt idx="3891">
                  <c:v>31.4</c:v>
                </c:pt>
                <c:pt idx="3892">
                  <c:v>31.4</c:v>
                </c:pt>
                <c:pt idx="3893">
                  <c:v>31.41</c:v>
                </c:pt>
                <c:pt idx="3894">
                  <c:v>31.32</c:v>
                </c:pt>
                <c:pt idx="3895">
                  <c:v>31.37</c:v>
                </c:pt>
                <c:pt idx="3896">
                  <c:v>31.3</c:v>
                </c:pt>
                <c:pt idx="3897">
                  <c:v>31.34</c:v>
                </c:pt>
                <c:pt idx="3898">
                  <c:v>31.34</c:v>
                </c:pt>
                <c:pt idx="3899">
                  <c:v>31.31</c:v>
                </c:pt>
                <c:pt idx="3900">
                  <c:v>31.29</c:v>
                </c:pt>
                <c:pt idx="3901">
                  <c:v>31.25</c:v>
                </c:pt>
                <c:pt idx="3902">
                  <c:v>31.27</c:v>
                </c:pt>
                <c:pt idx="3903">
                  <c:v>31.22</c:v>
                </c:pt>
                <c:pt idx="3904">
                  <c:v>31.22</c:v>
                </c:pt>
                <c:pt idx="3905">
                  <c:v>31.21</c:v>
                </c:pt>
                <c:pt idx="3906">
                  <c:v>31.24</c:v>
                </c:pt>
                <c:pt idx="3907">
                  <c:v>31.19</c:v>
                </c:pt>
                <c:pt idx="3908">
                  <c:v>31.21</c:v>
                </c:pt>
                <c:pt idx="3909">
                  <c:v>31.2</c:v>
                </c:pt>
                <c:pt idx="3910">
                  <c:v>31.2</c:v>
                </c:pt>
                <c:pt idx="3911">
                  <c:v>31.15</c:v>
                </c:pt>
                <c:pt idx="3912">
                  <c:v>31.11</c:v>
                </c:pt>
                <c:pt idx="3913">
                  <c:v>31.13</c:v>
                </c:pt>
                <c:pt idx="3914">
                  <c:v>31.12</c:v>
                </c:pt>
                <c:pt idx="3915">
                  <c:v>31.09</c:v>
                </c:pt>
                <c:pt idx="3916">
                  <c:v>31.09</c:v>
                </c:pt>
                <c:pt idx="3917">
                  <c:v>31.14</c:v>
                </c:pt>
                <c:pt idx="3918">
                  <c:v>31.09</c:v>
                </c:pt>
                <c:pt idx="3919">
                  <c:v>31.1</c:v>
                </c:pt>
                <c:pt idx="3920">
                  <c:v>31.01</c:v>
                </c:pt>
                <c:pt idx="3921">
                  <c:v>31.02</c:v>
                </c:pt>
                <c:pt idx="3922">
                  <c:v>31.02</c:v>
                </c:pt>
                <c:pt idx="3923">
                  <c:v>31.03</c:v>
                </c:pt>
                <c:pt idx="3924">
                  <c:v>31</c:v>
                </c:pt>
                <c:pt idx="3925">
                  <c:v>31.01</c:v>
                </c:pt>
                <c:pt idx="3926">
                  <c:v>31.01</c:v>
                </c:pt>
                <c:pt idx="3927">
                  <c:v>30.93</c:v>
                </c:pt>
                <c:pt idx="3928">
                  <c:v>30.93</c:v>
                </c:pt>
                <c:pt idx="3929">
                  <c:v>30.95</c:v>
                </c:pt>
                <c:pt idx="3930">
                  <c:v>30.96</c:v>
                </c:pt>
                <c:pt idx="3931">
                  <c:v>30.91</c:v>
                </c:pt>
                <c:pt idx="3932">
                  <c:v>30.95</c:v>
                </c:pt>
                <c:pt idx="3933">
                  <c:v>30.94</c:v>
                </c:pt>
                <c:pt idx="3934">
                  <c:v>30.94</c:v>
                </c:pt>
                <c:pt idx="3935">
                  <c:v>30.91</c:v>
                </c:pt>
                <c:pt idx="3936">
                  <c:v>30.86</c:v>
                </c:pt>
                <c:pt idx="3937">
                  <c:v>30.85</c:v>
                </c:pt>
                <c:pt idx="3938">
                  <c:v>30.87</c:v>
                </c:pt>
                <c:pt idx="3939">
                  <c:v>30.8</c:v>
                </c:pt>
                <c:pt idx="3940">
                  <c:v>30.8</c:v>
                </c:pt>
                <c:pt idx="3941">
                  <c:v>30.84</c:v>
                </c:pt>
                <c:pt idx="3942">
                  <c:v>30.82</c:v>
                </c:pt>
                <c:pt idx="3943">
                  <c:v>30.83</c:v>
                </c:pt>
                <c:pt idx="3944">
                  <c:v>30.8</c:v>
                </c:pt>
                <c:pt idx="3945">
                  <c:v>30.79</c:v>
                </c:pt>
                <c:pt idx="3946">
                  <c:v>30.79</c:v>
                </c:pt>
                <c:pt idx="3947">
                  <c:v>30.74</c:v>
                </c:pt>
                <c:pt idx="3948">
                  <c:v>30.75</c:v>
                </c:pt>
                <c:pt idx="3949">
                  <c:v>30.7</c:v>
                </c:pt>
                <c:pt idx="3950">
                  <c:v>30.66</c:v>
                </c:pt>
                <c:pt idx="3951">
                  <c:v>30.75</c:v>
                </c:pt>
                <c:pt idx="3952">
                  <c:v>30.75</c:v>
                </c:pt>
                <c:pt idx="3953">
                  <c:v>30.74</c:v>
                </c:pt>
                <c:pt idx="3954">
                  <c:v>30.65</c:v>
                </c:pt>
                <c:pt idx="3955">
                  <c:v>30.69</c:v>
                </c:pt>
                <c:pt idx="3956">
                  <c:v>30.69</c:v>
                </c:pt>
                <c:pt idx="3957">
                  <c:v>30.64</c:v>
                </c:pt>
                <c:pt idx="3958">
                  <c:v>30.64</c:v>
                </c:pt>
                <c:pt idx="3959">
                  <c:v>30.66</c:v>
                </c:pt>
                <c:pt idx="3960">
                  <c:v>30.63</c:v>
                </c:pt>
                <c:pt idx="3961">
                  <c:v>30.55</c:v>
                </c:pt>
                <c:pt idx="3962">
                  <c:v>30.57</c:v>
                </c:pt>
                <c:pt idx="3963">
                  <c:v>30.56</c:v>
                </c:pt>
                <c:pt idx="3964">
                  <c:v>30.56</c:v>
                </c:pt>
                <c:pt idx="3965">
                  <c:v>30.57</c:v>
                </c:pt>
                <c:pt idx="3966">
                  <c:v>30.53</c:v>
                </c:pt>
                <c:pt idx="3967">
                  <c:v>30.56</c:v>
                </c:pt>
                <c:pt idx="3968">
                  <c:v>30.52</c:v>
                </c:pt>
                <c:pt idx="3969">
                  <c:v>30.5</c:v>
                </c:pt>
                <c:pt idx="3970">
                  <c:v>30.5</c:v>
                </c:pt>
                <c:pt idx="3971">
                  <c:v>30.5</c:v>
                </c:pt>
                <c:pt idx="3972">
                  <c:v>30.49</c:v>
                </c:pt>
                <c:pt idx="3973">
                  <c:v>30.45</c:v>
                </c:pt>
                <c:pt idx="3974">
                  <c:v>30.41</c:v>
                </c:pt>
                <c:pt idx="3975">
                  <c:v>30.41</c:v>
                </c:pt>
                <c:pt idx="3976">
                  <c:v>30.41</c:v>
                </c:pt>
                <c:pt idx="3977">
                  <c:v>30.4</c:v>
                </c:pt>
                <c:pt idx="3978">
                  <c:v>30.43</c:v>
                </c:pt>
                <c:pt idx="3979">
                  <c:v>30.36</c:v>
                </c:pt>
                <c:pt idx="3980">
                  <c:v>30.35</c:v>
                </c:pt>
                <c:pt idx="3981">
                  <c:v>30.38</c:v>
                </c:pt>
                <c:pt idx="3982">
                  <c:v>30.38</c:v>
                </c:pt>
              </c:numCache>
            </c:numRef>
          </c:xVal>
          <c:yVal>
            <c:numRef>
              <c:f>'5'!$G$1099:$G$10000</c:f>
              <c:numCache>
                <c:formatCode>General</c:formatCode>
                <c:ptCount val="8902"/>
                <c:pt idx="0">
                  <c:v>2.9453700000000001E-3</c:v>
                </c:pt>
                <c:pt idx="1">
                  <c:v>2.94268E-3</c:v>
                </c:pt>
                <c:pt idx="2">
                  <c:v>2.9390000000000002E-3</c:v>
                </c:pt>
                <c:pt idx="3">
                  <c:v>2.9390000000000002E-3</c:v>
                </c:pt>
                <c:pt idx="4">
                  <c:v>2.9349300000000001E-3</c:v>
                </c:pt>
                <c:pt idx="5">
                  <c:v>2.93188E-3</c:v>
                </c:pt>
                <c:pt idx="6">
                  <c:v>2.92815E-3</c:v>
                </c:pt>
                <c:pt idx="7">
                  <c:v>2.9247700000000001E-3</c:v>
                </c:pt>
                <c:pt idx="8">
                  <c:v>2.9221300000000002E-3</c:v>
                </c:pt>
                <c:pt idx="9">
                  <c:v>2.9221300000000002E-3</c:v>
                </c:pt>
                <c:pt idx="10">
                  <c:v>2.9189300000000001E-3</c:v>
                </c:pt>
                <c:pt idx="11">
                  <c:v>2.9160700000000002E-3</c:v>
                </c:pt>
                <c:pt idx="12">
                  <c:v>2.9133000000000002E-3</c:v>
                </c:pt>
                <c:pt idx="13">
                  <c:v>2.9111900000000001E-3</c:v>
                </c:pt>
                <c:pt idx="14">
                  <c:v>2.90888E-3</c:v>
                </c:pt>
                <c:pt idx="15">
                  <c:v>2.9066999999999999E-3</c:v>
                </c:pt>
                <c:pt idx="16">
                  <c:v>2.9066999999999999E-3</c:v>
                </c:pt>
                <c:pt idx="17">
                  <c:v>2.9043300000000001E-3</c:v>
                </c:pt>
                <c:pt idx="18">
                  <c:v>2.90208E-3</c:v>
                </c:pt>
                <c:pt idx="19">
                  <c:v>2.9014900000000001E-3</c:v>
                </c:pt>
                <c:pt idx="20">
                  <c:v>2.8999300000000002E-3</c:v>
                </c:pt>
                <c:pt idx="21">
                  <c:v>2.8999199999999998E-3</c:v>
                </c:pt>
                <c:pt idx="22">
                  <c:v>2.8984200000000001E-3</c:v>
                </c:pt>
                <c:pt idx="23">
                  <c:v>2.8984200000000001E-3</c:v>
                </c:pt>
                <c:pt idx="24">
                  <c:v>2.8972999999999998E-3</c:v>
                </c:pt>
                <c:pt idx="25">
                  <c:v>2.8963000000000001E-3</c:v>
                </c:pt>
                <c:pt idx="26">
                  <c:v>2.89508E-3</c:v>
                </c:pt>
                <c:pt idx="27">
                  <c:v>2.8941499999999998E-3</c:v>
                </c:pt>
                <c:pt idx="28">
                  <c:v>2.8935699999999998E-3</c:v>
                </c:pt>
                <c:pt idx="29">
                  <c:v>2.8935699999999998E-3</c:v>
                </c:pt>
                <c:pt idx="30">
                  <c:v>2.8929899999999998E-3</c:v>
                </c:pt>
                <c:pt idx="31">
                  <c:v>2.8925299999999999E-3</c:v>
                </c:pt>
                <c:pt idx="32">
                  <c:v>2.8917000000000001E-3</c:v>
                </c:pt>
                <c:pt idx="33">
                  <c:v>2.8909500000000002E-3</c:v>
                </c:pt>
                <c:pt idx="34">
                  <c:v>2.88997E-3</c:v>
                </c:pt>
                <c:pt idx="35">
                  <c:v>2.8889699999999998E-3</c:v>
                </c:pt>
                <c:pt idx="36">
                  <c:v>2.8889699999999998E-3</c:v>
                </c:pt>
                <c:pt idx="37">
                  <c:v>2.8885299999999998E-3</c:v>
                </c:pt>
                <c:pt idx="38">
                  <c:v>2.8886099999999998E-3</c:v>
                </c:pt>
                <c:pt idx="39">
                  <c:v>2.8879999999999999E-3</c:v>
                </c:pt>
                <c:pt idx="40">
                  <c:v>2.8877500000000001E-3</c:v>
                </c:pt>
                <c:pt idx="41">
                  <c:v>2.8876800000000001E-3</c:v>
                </c:pt>
                <c:pt idx="42">
                  <c:v>2.8876800000000001E-3</c:v>
                </c:pt>
                <c:pt idx="43">
                  <c:v>2.8875799999999998E-3</c:v>
                </c:pt>
                <c:pt idx="44">
                  <c:v>2.88792E-3</c:v>
                </c:pt>
                <c:pt idx="45">
                  <c:v>2.8880300000000002E-3</c:v>
                </c:pt>
                <c:pt idx="46">
                  <c:v>2.8883300000000002E-3</c:v>
                </c:pt>
                <c:pt idx="47">
                  <c:v>2.8884000000000002E-3</c:v>
                </c:pt>
                <c:pt idx="48">
                  <c:v>2.8884499999999999E-3</c:v>
                </c:pt>
                <c:pt idx="49">
                  <c:v>2.8884499999999999E-3</c:v>
                </c:pt>
                <c:pt idx="50">
                  <c:v>2.8886200000000002E-3</c:v>
                </c:pt>
                <c:pt idx="51">
                  <c:v>2.8890000000000001E-3</c:v>
                </c:pt>
                <c:pt idx="52">
                  <c:v>2.8896400000000002E-3</c:v>
                </c:pt>
                <c:pt idx="53">
                  <c:v>2.8899199999999998E-3</c:v>
                </c:pt>
                <c:pt idx="54">
                  <c:v>2.88981E-3</c:v>
                </c:pt>
                <c:pt idx="55">
                  <c:v>2.88981E-3</c:v>
                </c:pt>
                <c:pt idx="56">
                  <c:v>2.8906299999999999E-3</c:v>
                </c:pt>
                <c:pt idx="57">
                  <c:v>2.8912600000000001E-3</c:v>
                </c:pt>
                <c:pt idx="58">
                  <c:v>2.89222E-3</c:v>
                </c:pt>
                <c:pt idx="59">
                  <c:v>2.8931999999999999E-3</c:v>
                </c:pt>
                <c:pt idx="60">
                  <c:v>2.8940699999999999E-3</c:v>
                </c:pt>
                <c:pt idx="61">
                  <c:v>2.8955000000000001E-3</c:v>
                </c:pt>
                <c:pt idx="62">
                  <c:v>2.8955000000000001E-3</c:v>
                </c:pt>
                <c:pt idx="63">
                  <c:v>2.89698E-3</c:v>
                </c:pt>
                <c:pt idx="64">
                  <c:v>2.8983199999999998E-3</c:v>
                </c:pt>
                <c:pt idx="65">
                  <c:v>2.9001500000000002E-3</c:v>
                </c:pt>
                <c:pt idx="66">
                  <c:v>2.9009299999999999E-3</c:v>
                </c:pt>
                <c:pt idx="67">
                  <c:v>2.90238E-3</c:v>
                </c:pt>
                <c:pt idx="68">
                  <c:v>2.90238E-3</c:v>
                </c:pt>
                <c:pt idx="69">
                  <c:v>2.9035100000000002E-3</c:v>
                </c:pt>
                <c:pt idx="70">
                  <c:v>2.90472E-3</c:v>
                </c:pt>
                <c:pt idx="71">
                  <c:v>2.9065900000000001E-3</c:v>
                </c:pt>
                <c:pt idx="72">
                  <c:v>2.9080899999999999E-3</c:v>
                </c:pt>
                <c:pt idx="73">
                  <c:v>2.9097400000000001E-3</c:v>
                </c:pt>
                <c:pt idx="74">
                  <c:v>2.9113799999999999E-3</c:v>
                </c:pt>
                <c:pt idx="75">
                  <c:v>2.9113799999999999E-3</c:v>
                </c:pt>
                <c:pt idx="76">
                  <c:v>2.9132300000000002E-3</c:v>
                </c:pt>
                <c:pt idx="77">
                  <c:v>2.9151699999999999E-3</c:v>
                </c:pt>
                <c:pt idx="78">
                  <c:v>2.9173200000000002E-3</c:v>
                </c:pt>
                <c:pt idx="79">
                  <c:v>2.91917E-3</c:v>
                </c:pt>
                <c:pt idx="80">
                  <c:v>2.9209599999999998E-3</c:v>
                </c:pt>
                <c:pt idx="81">
                  <c:v>2.9209599999999998E-3</c:v>
                </c:pt>
                <c:pt idx="82">
                  <c:v>2.9231999999999999E-3</c:v>
                </c:pt>
                <c:pt idx="83">
                  <c:v>2.9251199999999998E-3</c:v>
                </c:pt>
                <c:pt idx="84">
                  <c:v>2.9269299999999999E-3</c:v>
                </c:pt>
                <c:pt idx="85">
                  <c:v>2.92925E-3</c:v>
                </c:pt>
                <c:pt idx="86">
                  <c:v>2.9374499999999999E-3</c:v>
                </c:pt>
                <c:pt idx="87">
                  <c:v>2.9418999999999999E-3</c:v>
                </c:pt>
                <c:pt idx="88">
                  <c:v>2.9418999999999999E-3</c:v>
                </c:pt>
                <c:pt idx="89">
                  <c:v>2.94465E-3</c:v>
                </c:pt>
                <c:pt idx="90">
                  <c:v>2.94685E-3</c:v>
                </c:pt>
                <c:pt idx="91">
                  <c:v>2.94919E-3</c:v>
                </c:pt>
                <c:pt idx="92">
                  <c:v>2.9515499999999998E-3</c:v>
                </c:pt>
                <c:pt idx="93">
                  <c:v>2.9540199999999999E-3</c:v>
                </c:pt>
                <c:pt idx="94">
                  <c:v>2.9562799999999999E-3</c:v>
                </c:pt>
                <c:pt idx="95">
                  <c:v>2.9562799999999999E-3</c:v>
                </c:pt>
                <c:pt idx="96">
                  <c:v>2.9590200000000001E-3</c:v>
                </c:pt>
                <c:pt idx="97">
                  <c:v>2.96175E-3</c:v>
                </c:pt>
                <c:pt idx="98">
                  <c:v>2.9646099999999999E-3</c:v>
                </c:pt>
                <c:pt idx="99">
                  <c:v>2.9674800000000002E-3</c:v>
                </c:pt>
                <c:pt idx="100">
                  <c:v>2.9701100000000002E-3</c:v>
                </c:pt>
                <c:pt idx="101">
                  <c:v>2.9701100000000002E-3</c:v>
                </c:pt>
                <c:pt idx="102">
                  <c:v>2.9724999999999999E-3</c:v>
                </c:pt>
                <c:pt idx="103">
                  <c:v>2.9755699999999999E-3</c:v>
                </c:pt>
                <c:pt idx="104">
                  <c:v>2.97941E-3</c:v>
                </c:pt>
                <c:pt idx="105">
                  <c:v>2.98248E-3</c:v>
                </c:pt>
                <c:pt idx="106">
                  <c:v>2.98562E-3</c:v>
                </c:pt>
                <c:pt idx="107">
                  <c:v>2.9886499999999998E-3</c:v>
                </c:pt>
                <c:pt idx="108">
                  <c:v>2.9886499999999998E-3</c:v>
                </c:pt>
                <c:pt idx="109">
                  <c:v>2.9918100000000001E-3</c:v>
                </c:pt>
                <c:pt idx="110">
                  <c:v>2.9948499999999999E-3</c:v>
                </c:pt>
                <c:pt idx="111">
                  <c:v>2.9977699999999999E-3</c:v>
                </c:pt>
                <c:pt idx="112">
                  <c:v>3.00081E-3</c:v>
                </c:pt>
                <c:pt idx="113">
                  <c:v>3.0043399999999999E-3</c:v>
                </c:pt>
                <c:pt idx="114">
                  <c:v>3.0043399999999999E-3</c:v>
                </c:pt>
                <c:pt idx="115">
                  <c:v>3.0075900000000001E-3</c:v>
                </c:pt>
                <c:pt idx="116">
                  <c:v>3.0110100000000002E-3</c:v>
                </c:pt>
                <c:pt idx="117">
                  <c:v>3.0146299999999999E-3</c:v>
                </c:pt>
                <c:pt idx="118">
                  <c:v>3.0181800000000001E-3</c:v>
                </c:pt>
                <c:pt idx="119">
                  <c:v>3.0213800000000002E-3</c:v>
                </c:pt>
                <c:pt idx="120">
                  <c:v>3.02484E-3</c:v>
                </c:pt>
                <c:pt idx="121">
                  <c:v>3.02484E-3</c:v>
                </c:pt>
                <c:pt idx="122">
                  <c:v>3.02857E-3</c:v>
                </c:pt>
                <c:pt idx="123">
                  <c:v>3.0321100000000002E-3</c:v>
                </c:pt>
                <c:pt idx="124">
                  <c:v>3.0357299999999999E-3</c:v>
                </c:pt>
                <c:pt idx="125">
                  <c:v>3.0393500000000001E-3</c:v>
                </c:pt>
                <c:pt idx="126">
                  <c:v>3.0431899999999999E-3</c:v>
                </c:pt>
                <c:pt idx="127">
                  <c:v>3.0431899999999999E-3</c:v>
                </c:pt>
                <c:pt idx="128">
                  <c:v>3.04711E-3</c:v>
                </c:pt>
                <c:pt idx="129">
                  <c:v>3.0512899999999999E-3</c:v>
                </c:pt>
                <c:pt idx="130">
                  <c:v>3.0552499999999998E-3</c:v>
                </c:pt>
                <c:pt idx="131">
                  <c:v>3.0590399999999998E-3</c:v>
                </c:pt>
                <c:pt idx="132">
                  <c:v>3.0632400000000001E-3</c:v>
                </c:pt>
                <c:pt idx="133">
                  <c:v>3.0674999999999999E-3</c:v>
                </c:pt>
                <c:pt idx="134">
                  <c:v>3.0674999999999999E-3</c:v>
                </c:pt>
                <c:pt idx="135">
                  <c:v>3.0716300000000001E-3</c:v>
                </c:pt>
                <c:pt idx="136">
                  <c:v>3.07566E-3</c:v>
                </c:pt>
                <c:pt idx="137">
                  <c:v>3.0796399999999998E-3</c:v>
                </c:pt>
                <c:pt idx="138">
                  <c:v>3.0839600000000002E-3</c:v>
                </c:pt>
                <c:pt idx="139">
                  <c:v>3.0879800000000002E-3</c:v>
                </c:pt>
                <c:pt idx="140">
                  <c:v>3.0920700000000001E-3</c:v>
                </c:pt>
                <c:pt idx="141">
                  <c:v>3.0920700000000001E-3</c:v>
                </c:pt>
                <c:pt idx="142">
                  <c:v>3.0965200000000002E-3</c:v>
                </c:pt>
                <c:pt idx="143">
                  <c:v>3.1010399999999998E-3</c:v>
                </c:pt>
                <c:pt idx="144">
                  <c:v>3.1051799999999999E-3</c:v>
                </c:pt>
                <c:pt idx="145">
                  <c:v>3.1098800000000002E-3</c:v>
                </c:pt>
                <c:pt idx="146">
                  <c:v>3.1138099999999998E-3</c:v>
                </c:pt>
                <c:pt idx="147">
                  <c:v>3.1138099999999998E-3</c:v>
                </c:pt>
                <c:pt idx="148">
                  <c:v>3.1179900000000002E-3</c:v>
                </c:pt>
                <c:pt idx="149">
                  <c:v>3.1221899999999999E-3</c:v>
                </c:pt>
                <c:pt idx="150">
                  <c:v>3.1267600000000001E-3</c:v>
                </c:pt>
                <c:pt idx="151">
                  <c:v>3.1314200000000002E-3</c:v>
                </c:pt>
                <c:pt idx="152">
                  <c:v>3.1358499999999999E-3</c:v>
                </c:pt>
                <c:pt idx="153">
                  <c:v>3.1407399999999999E-3</c:v>
                </c:pt>
                <c:pt idx="154">
                  <c:v>3.1407399999999999E-3</c:v>
                </c:pt>
                <c:pt idx="155">
                  <c:v>3.1453599999999998E-3</c:v>
                </c:pt>
                <c:pt idx="156">
                  <c:v>3.1498899999999998E-3</c:v>
                </c:pt>
                <c:pt idx="157">
                  <c:v>3.1543299999999999E-3</c:v>
                </c:pt>
                <c:pt idx="158">
                  <c:v>3.1590699999999999E-3</c:v>
                </c:pt>
                <c:pt idx="159">
                  <c:v>3.1640000000000001E-3</c:v>
                </c:pt>
                <c:pt idx="160">
                  <c:v>3.1640000000000001E-3</c:v>
                </c:pt>
                <c:pt idx="161">
                  <c:v>3.16869E-3</c:v>
                </c:pt>
                <c:pt idx="162">
                  <c:v>3.1735399999999999E-3</c:v>
                </c:pt>
                <c:pt idx="163">
                  <c:v>3.1786900000000001E-3</c:v>
                </c:pt>
                <c:pt idx="164">
                  <c:v>3.18353E-3</c:v>
                </c:pt>
                <c:pt idx="165">
                  <c:v>3.1884000000000001E-3</c:v>
                </c:pt>
                <c:pt idx="166">
                  <c:v>3.1934400000000001E-3</c:v>
                </c:pt>
                <c:pt idx="167">
                  <c:v>3.1934400000000001E-3</c:v>
                </c:pt>
                <c:pt idx="168">
                  <c:v>3.1987500000000002E-3</c:v>
                </c:pt>
                <c:pt idx="169">
                  <c:v>3.2032800000000002E-3</c:v>
                </c:pt>
                <c:pt idx="170">
                  <c:v>3.2084599999999998E-3</c:v>
                </c:pt>
                <c:pt idx="171">
                  <c:v>3.21324E-3</c:v>
                </c:pt>
                <c:pt idx="172">
                  <c:v>3.21836E-3</c:v>
                </c:pt>
                <c:pt idx="173">
                  <c:v>3.21836E-3</c:v>
                </c:pt>
                <c:pt idx="174">
                  <c:v>3.2236000000000001E-3</c:v>
                </c:pt>
                <c:pt idx="175">
                  <c:v>3.2285999999999999E-3</c:v>
                </c:pt>
                <c:pt idx="176">
                  <c:v>3.2337199999999998E-3</c:v>
                </c:pt>
                <c:pt idx="177">
                  <c:v>3.2388899999999999E-3</c:v>
                </c:pt>
                <c:pt idx="178">
                  <c:v>3.2441200000000001E-3</c:v>
                </c:pt>
                <c:pt idx="179">
                  <c:v>3.24946E-3</c:v>
                </c:pt>
                <c:pt idx="180">
                  <c:v>3.24946E-3</c:v>
                </c:pt>
                <c:pt idx="181">
                  <c:v>3.2549499999999999E-3</c:v>
                </c:pt>
                <c:pt idx="182">
                  <c:v>3.26027E-3</c:v>
                </c:pt>
                <c:pt idx="183">
                  <c:v>3.2656600000000001E-3</c:v>
                </c:pt>
                <c:pt idx="184">
                  <c:v>3.27086E-3</c:v>
                </c:pt>
                <c:pt idx="185">
                  <c:v>3.27655E-3</c:v>
                </c:pt>
                <c:pt idx="186">
                  <c:v>3.27655E-3</c:v>
                </c:pt>
                <c:pt idx="187">
                  <c:v>3.2822799999999998E-3</c:v>
                </c:pt>
                <c:pt idx="188">
                  <c:v>3.2878400000000002E-3</c:v>
                </c:pt>
                <c:pt idx="189">
                  <c:v>3.2933799999999998E-3</c:v>
                </c:pt>
                <c:pt idx="190">
                  <c:v>3.2984799999999999E-3</c:v>
                </c:pt>
                <c:pt idx="191">
                  <c:v>3.30409E-3</c:v>
                </c:pt>
                <c:pt idx="192">
                  <c:v>3.3100400000000002E-3</c:v>
                </c:pt>
                <c:pt idx="193">
                  <c:v>3.3100400000000002E-3</c:v>
                </c:pt>
                <c:pt idx="194">
                  <c:v>3.3157500000000001E-3</c:v>
                </c:pt>
                <c:pt idx="195">
                  <c:v>3.3216399999999998E-3</c:v>
                </c:pt>
                <c:pt idx="196">
                  <c:v>3.3272800000000002E-3</c:v>
                </c:pt>
                <c:pt idx="197">
                  <c:v>3.3329900000000001E-3</c:v>
                </c:pt>
                <c:pt idx="198">
                  <c:v>3.3387600000000001E-3</c:v>
                </c:pt>
                <c:pt idx="199">
                  <c:v>3.3387600000000001E-3</c:v>
                </c:pt>
                <c:pt idx="200">
                  <c:v>3.34454E-3</c:v>
                </c:pt>
                <c:pt idx="201">
                  <c:v>3.35075E-3</c:v>
                </c:pt>
                <c:pt idx="202">
                  <c:v>3.3566199999999998E-3</c:v>
                </c:pt>
                <c:pt idx="203">
                  <c:v>3.3625899999999999E-3</c:v>
                </c:pt>
                <c:pt idx="204">
                  <c:v>3.3685400000000002E-3</c:v>
                </c:pt>
                <c:pt idx="205">
                  <c:v>3.3748099999999998E-3</c:v>
                </c:pt>
                <c:pt idx="206">
                  <c:v>3.3748099999999998E-3</c:v>
                </c:pt>
                <c:pt idx="207">
                  <c:v>3.3806700000000001E-3</c:v>
                </c:pt>
                <c:pt idx="208">
                  <c:v>3.38675E-3</c:v>
                </c:pt>
                <c:pt idx="209">
                  <c:v>3.39274E-3</c:v>
                </c:pt>
                <c:pt idx="210">
                  <c:v>3.3990600000000002E-3</c:v>
                </c:pt>
                <c:pt idx="211">
                  <c:v>3.40486E-3</c:v>
                </c:pt>
                <c:pt idx="212">
                  <c:v>3.40486E-3</c:v>
                </c:pt>
                <c:pt idx="213">
                  <c:v>3.4112499999999998E-3</c:v>
                </c:pt>
                <c:pt idx="214">
                  <c:v>3.4172E-3</c:v>
                </c:pt>
                <c:pt idx="215">
                  <c:v>3.4236599999999998E-3</c:v>
                </c:pt>
                <c:pt idx="216">
                  <c:v>3.4294099999999999E-3</c:v>
                </c:pt>
                <c:pt idx="217">
                  <c:v>3.43605E-3</c:v>
                </c:pt>
                <c:pt idx="218">
                  <c:v>3.4423800000000001E-3</c:v>
                </c:pt>
                <c:pt idx="219">
                  <c:v>3.4423800000000001E-3</c:v>
                </c:pt>
                <c:pt idx="220">
                  <c:v>3.4487699999999999E-3</c:v>
                </c:pt>
                <c:pt idx="221">
                  <c:v>3.4551E-3</c:v>
                </c:pt>
                <c:pt idx="222">
                  <c:v>3.4612499999999999E-3</c:v>
                </c:pt>
                <c:pt idx="223">
                  <c:v>3.4681099999999999E-3</c:v>
                </c:pt>
                <c:pt idx="224">
                  <c:v>3.47446E-3</c:v>
                </c:pt>
                <c:pt idx="225">
                  <c:v>3.47446E-3</c:v>
                </c:pt>
                <c:pt idx="226">
                  <c:v>3.4807499999999999E-3</c:v>
                </c:pt>
                <c:pt idx="227">
                  <c:v>3.4874699999999999E-3</c:v>
                </c:pt>
                <c:pt idx="228">
                  <c:v>3.4940499999999998E-3</c:v>
                </c:pt>
                <c:pt idx="229">
                  <c:v>3.5004699999999999E-3</c:v>
                </c:pt>
                <c:pt idx="230">
                  <c:v>3.5073999999999999E-3</c:v>
                </c:pt>
                <c:pt idx="231">
                  <c:v>3.5143700000000002E-3</c:v>
                </c:pt>
                <c:pt idx="232">
                  <c:v>3.5143700000000002E-3</c:v>
                </c:pt>
                <c:pt idx="233">
                  <c:v>3.5213900000000001E-3</c:v>
                </c:pt>
                <c:pt idx="234">
                  <c:v>3.5282299999999998E-3</c:v>
                </c:pt>
                <c:pt idx="235">
                  <c:v>3.5349499999999998E-3</c:v>
                </c:pt>
                <c:pt idx="236">
                  <c:v>3.54179E-3</c:v>
                </c:pt>
                <c:pt idx="237">
                  <c:v>3.54857E-3</c:v>
                </c:pt>
                <c:pt idx="238">
                  <c:v>3.54857E-3</c:v>
                </c:pt>
                <c:pt idx="239">
                  <c:v>3.5552100000000001E-3</c:v>
                </c:pt>
                <c:pt idx="240">
                  <c:v>3.5623899999999999E-3</c:v>
                </c:pt>
                <c:pt idx="241">
                  <c:v>3.5693999999999999E-3</c:v>
                </c:pt>
                <c:pt idx="242">
                  <c:v>3.57618E-3</c:v>
                </c:pt>
                <c:pt idx="243">
                  <c:v>3.5831399999999998E-3</c:v>
                </c:pt>
                <c:pt idx="244">
                  <c:v>3.5902500000000001E-3</c:v>
                </c:pt>
                <c:pt idx="245">
                  <c:v>3.5902500000000001E-3</c:v>
                </c:pt>
                <c:pt idx="246">
                  <c:v>3.5974100000000001E-3</c:v>
                </c:pt>
                <c:pt idx="247">
                  <c:v>3.60443E-3</c:v>
                </c:pt>
                <c:pt idx="248">
                  <c:v>3.6113500000000002E-3</c:v>
                </c:pt>
                <c:pt idx="249">
                  <c:v>3.6188000000000001E-3</c:v>
                </c:pt>
                <c:pt idx="250">
                  <c:v>3.6258499999999999E-3</c:v>
                </c:pt>
                <c:pt idx="251">
                  <c:v>3.6330999999999998E-3</c:v>
                </c:pt>
                <c:pt idx="252">
                  <c:v>3.6330999999999998E-3</c:v>
                </c:pt>
                <c:pt idx="253">
                  <c:v>3.64029E-3</c:v>
                </c:pt>
                <c:pt idx="254">
                  <c:v>3.64731E-3</c:v>
                </c:pt>
                <c:pt idx="255">
                  <c:v>3.65483E-3</c:v>
                </c:pt>
                <c:pt idx="256">
                  <c:v>3.6620200000000002E-3</c:v>
                </c:pt>
                <c:pt idx="257">
                  <c:v>3.6693899999999998E-3</c:v>
                </c:pt>
                <c:pt idx="258">
                  <c:v>3.6693899999999998E-3</c:v>
                </c:pt>
                <c:pt idx="259">
                  <c:v>3.67688E-3</c:v>
                </c:pt>
                <c:pt idx="260">
                  <c:v>3.68462E-3</c:v>
                </c:pt>
                <c:pt idx="261">
                  <c:v>3.6919700000000001E-3</c:v>
                </c:pt>
                <c:pt idx="262">
                  <c:v>3.6993299999999998E-3</c:v>
                </c:pt>
                <c:pt idx="263">
                  <c:v>3.70704E-3</c:v>
                </c:pt>
                <c:pt idx="264">
                  <c:v>3.7142799999999999E-3</c:v>
                </c:pt>
                <c:pt idx="265">
                  <c:v>3.7142799999999999E-3</c:v>
                </c:pt>
                <c:pt idx="266">
                  <c:v>3.7217299999999999E-3</c:v>
                </c:pt>
                <c:pt idx="267">
                  <c:v>3.7295100000000001E-3</c:v>
                </c:pt>
                <c:pt idx="268">
                  <c:v>3.7370799999999998E-3</c:v>
                </c:pt>
                <c:pt idx="269">
                  <c:v>3.74464E-3</c:v>
                </c:pt>
                <c:pt idx="270">
                  <c:v>3.7524500000000001E-3</c:v>
                </c:pt>
                <c:pt idx="271">
                  <c:v>3.7524500000000001E-3</c:v>
                </c:pt>
                <c:pt idx="272">
                  <c:v>3.7604000000000001E-3</c:v>
                </c:pt>
                <c:pt idx="273">
                  <c:v>3.7677800000000001E-3</c:v>
                </c:pt>
                <c:pt idx="274">
                  <c:v>3.7753999999999999E-3</c:v>
                </c:pt>
                <c:pt idx="275">
                  <c:v>3.78284E-3</c:v>
                </c:pt>
                <c:pt idx="276">
                  <c:v>3.7908799999999999E-3</c:v>
                </c:pt>
                <c:pt idx="277">
                  <c:v>3.7988599999999998E-3</c:v>
                </c:pt>
                <c:pt idx="278">
                  <c:v>3.7988599999999998E-3</c:v>
                </c:pt>
                <c:pt idx="279">
                  <c:v>3.8068400000000001E-3</c:v>
                </c:pt>
                <c:pt idx="280">
                  <c:v>3.8145599999999998E-3</c:v>
                </c:pt>
                <c:pt idx="281">
                  <c:v>3.8227999999999999E-3</c:v>
                </c:pt>
                <c:pt idx="282">
                  <c:v>3.8307599999999999E-3</c:v>
                </c:pt>
                <c:pt idx="283">
                  <c:v>3.83914E-3</c:v>
                </c:pt>
                <c:pt idx="284">
                  <c:v>3.83914E-3</c:v>
                </c:pt>
                <c:pt idx="285">
                  <c:v>3.8470900000000001E-3</c:v>
                </c:pt>
                <c:pt idx="286">
                  <c:v>3.85521E-3</c:v>
                </c:pt>
                <c:pt idx="287">
                  <c:v>3.8632599999999999E-3</c:v>
                </c:pt>
                <c:pt idx="288">
                  <c:v>3.8713300000000001E-3</c:v>
                </c:pt>
                <c:pt idx="289">
                  <c:v>3.8794099999999998E-3</c:v>
                </c:pt>
                <c:pt idx="290">
                  <c:v>3.8877400000000002E-3</c:v>
                </c:pt>
                <c:pt idx="291">
                  <c:v>3.8877400000000002E-3</c:v>
                </c:pt>
                <c:pt idx="292">
                  <c:v>3.89603E-3</c:v>
                </c:pt>
                <c:pt idx="293">
                  <c:v>3.9042299999999999E-3</c:v>
                </c:pt>
                <c:pt idx="294">
                  <c:v>3.9125799999999997E-3</c:v>
                </c:pt>
                <c:pt idx="295">
                  <c:v>3.9209099999999997E-3</c:v>
                </c:pt>
                <c:pt idx="296">
                  <c:v>3.9293699999999997E-3</c:v>
                </c:pt>
                <c:pt idx="297">
                  <c:v>3.9293699999999997E-3</c:v>
                </c:pt>
                <c:pt idx="298">
                  <c:v>3.9378599999999996E-3</c:v>
                </c:pt>
                <c:pt idx="299">
                  <c:v>3.9463299999999996E-3</c:v>
                </c:pt>
                <c:pt idx="300">
                  <c:v>3.9548999999999999E-3</c:v>
                </c:pt>
                <c:pt idx="301">
                  <c:v>3.9637099999999996E-3</c:v>
                </c:pt>
                <c:pt idx="302">
                  <c:v>3.9720399999999996E-3</c:v>
                </c:pt>
                <c:pt idx="303">
                  <c:v>3.9802500000000003E-3</c:v>
                </c:pt>
                <c:pt idx="304">
                  <c:v>3.9802500000000003E-3</c:v>
                </c:pt>
                <c:pt idx="305">
                  <c:v>3.9892199999999999E-3</c:v>
                </c:pt>
                <c:pt idx="306">
                  <c:v>3.9976300000000003E-3</c:v>
                </c:pt>
                <c:pt idx="307">
                  <c:v>4.0064699999999998E-3</c:v>
                </c:pt>
                <c:pt idx="308">
                  <c:v>4.0148299999999996E-3</c:v>
                </c:pt>
                <c:pt idx="309">
                  <c:v>4.0234700000000003E-3</c:v>
                </c:pt>
                <c:pt idx="310">
                  <c:v>4.0234700000000003E-3</c:v>
                </c:pt>
                <c:pt idx="311">
                  <c:v>4.0324799999999997E-3</c:v>
                </c:pt>
                <c:pt idx="312">
                  <c:v>4.0409599999999997E-3</c:v>
                </c:pt>
                <c:pt idx="313">
                  <c:v>4.0500199999999997E-3</c:v>
                </c:pt>
                <c:pt idx="314">
                  <c:v>4.0586099999999998E-3</c:v>
                </c:pt>
                <c:pt idx="315">
                  <c:v>4.0678299999999997E-3</c:v>
                </c:pt>
                <c:pt idx="316">
                  <c:v>4.0678299999999997E-3</c:v>
                </c:pt>
                <c:pt idx="317">
                  <c:v>4.0766600000000002E-3</c:v>
                </c:pt>
                <c:pt idx="318">
                  <c:v>4.0854100000000003E-3</c:v>
                </c:pt>
                <c:pt idx="319">
                  <c:v>4.0941700000000003E-3</c:v>
                </c:pt>
                <c:pt idx="320">
                  <c:v>4.1031799999999997E-3</c:v>
                </c:pt>
                <c:pt idx="321">
                  <c:v>4.1123399999999999E-3</c:v>
                </c:pt>
                <c:pt idx="322">
                  <c:v>4.1215000000000002E-3</c:v>
                </c:pt>
                <c:pt idx="323">
                  <c:v>4.1215000000000002E-3</c:v>
                </c:pt>
                <c:pt idx="324">
                  <c:v>4.13043E-3</c:v>
                </c:pt>
                <c:pt idx="325">
                  <c:v>4.1394500000000002E-3</c:v>
                </c:pt>
                <c:pt idx="326">
                  <c:v>4.1481499999999998E-3</c:v>
                </c:pt>
                <c:pt idx="327">
                  <c:v>4.1573199999999999E-3</c:v>
                </c:pt>
                <c:pt idx="328">
                  <c:v>4.16636E-3</c:v>
                </c:pt>
                <c:pt idx="329">
                  <c:v>4.16636E-3</c:v>
                </c:pt>
                <c:pt idx="330">
                  <c:v>4.1754399999999999E-3</c:v>
                </c:pt>
                <c:pt idx="331">
                  <c:v>4.1844500000000001E-3</c:v>
                </c:pt>
                <c:pt idx="332">
                  <c:v>4.1933700000000001E-3</c:v>
                </c:pt>
                <c:pt idx="333">
                  <c:v>4.2026299999999997E-3</c:v>
                </c:pt>
                <c:pt idx="334">
                  <c:v>4.2116599999999999E-3</c:v>
                </c:pt>
                <c:pt idx="335">
                  <c:v>4.2208200000000001E-3</c:v>
                </c:pt>
                <c:pt idx="336">
                  <c:v>4.2208200000000001E-3</c:v>
                </c:pt>
                <c:pt idx="337">
                  <c:v>4.2301400000000003E-3</c:v>
                </c:pt>
                <c:pt idx="338">
                  <c:v>4.2395100000000002E-3</c:v>
                </c:pt>
                <c:pt idx="339">
                  <c:v>4.2487699999999998E-3</c:v>
                </c:pt>
                <c:pt idx="340">
                  <c:v>4.2580700000000001E-3</c:v>
                </c:pt>
                <c:pt idx="341">
                  <c:v>4.2671999999999996E-3</c:v>
                </c:pt>
                <c:pt idx="342">
                  <c:v>4.2671999999999996E-3</c:v>
                </c:pt>
                <c:pt idx="343">
                  <c:v>4.2763000000000002E-3</c:v>
                </c:pt>
                <c:pt idx="344">
                  <c:v>4.2852799999999998E-3</c:v>
                </c:pt>
                <c:pt idx="345">
                  <c:v>4.2938400000000002E-3</c:v>
                </c:pt>
                <c:pt idx="346">
                  <c:v>4.3030799999999999E-3</c:v>
                </c:pt>
                <c:pt idx="347">
                  <c:v>4.3125300000000002E-3</c:v>
                </c:pt>
                <c:pt idx="348">
                  <c:v>4.3217200000000002E-3</c:v>
                </c:pt>
                <c:pt idx="349">
                  <c:v>4.3217200000000002E-3</c:v>
                </c:pt>
                <c:pt idx="350">
                  <c:v>4.3311299999999999E-3</c:v>
                </c:pt>
                <c:pt idx="351">
                  <c:v>4.3404300000000002E-3</c:v>
                </c:pt>
                <c:pt idx="352">
                  <c:v>4.3497900000000001E-3</c:v>
                </c:pt>
                <c:pt idx="353">
                  <c:v>4.3594000000000003E-3</c:v>
                </c:pt>
                <c:pt idx="354">
                  <c:v>4.3683000000000003E-3</c:v>
                </c:pt>
                <c:pt idx="355">
                  <c:v>4.3683000000000003E-3</c:v>
                </c:pt>
                <c:pt idx="356">
                  <c:v>4.37756E-3</c:v>
                </c:pt>
                <c:pt idx="357">
                  <c:v>4.38748E-3</c:v>
                </c:pt>
                <c:pt idx="358">
                  <c:v>4.3965699999999998E-3</c:v>
                </c:pt>
                <c:pt idx="359">
                  <c:v>4.4059800000000003E-3</c:v>
                </c:pt>
                <c:pt idx="360">
                  <c:v>4.4154800000000003E-3</c:v>
                </c:pt>
                <c:pt idx="361">
                  <c:v>4.4248899999999999E-3</c:v>
                </c:pt>
                <c:pt idx="362">
                  <c:v>4.4248899999999999E-3</c:v>
                </c:pt>
                <c:pt idx="363">
                  <c:v>4.4346400000000001E-3</c:v>
                </c:pt>
                <c:pt idx="364">
                  <c:v>4.4442600000000002E-3</c:v>
                </c:pt>
                <c:pt idx="365">
                  <c:v>4.4539599999999999E-3</c:v>
                </c:pt>
                <c:pt idx="366">
                  <c:v>4.4633199999999998E-3</c:v>
                </c:pt>
                <c:pt idx="367">
                  <c:v>4.4729399999999999E-3</c:v>
                </c:pt>
                <c:pt idx="368">
                  <c:v>4.4729399999999999E-3</c:v>
                </c:pt>
                <c:pt idx="369">
                  <c:v>4.4825300000000002E-3</c:v>
                </c:pt>
                <c:pt idx="370">
                  <c:v>4.4919399999999998E-3</c:v>
                </c:pt>
                <c:pt idx="371">
                  <c:v>4.5016199999999996E-3</c:v>
                </c:pt>
                <c:pt idx="372">
                  <c:v>4.51119E-3</c:v>
                </c:pt>
                <c:pt idx="373">
                  <c:v>4.5206999999999999E-3</c:v>
                </c:pt>
                <c:pt idx="374">
                  <c:v>4.5302500000000004E-3</c:v>
                </c:pt>
                <c:pt idx="375">
                  <c:v>4.5302500000000004E-3</c:v>
                </c:pt>
                <c:pt idx="376">
                  <c:v>4.5399100000000003E-3</c:v>
                </c:pt>
                <c:pt idx="377">
                  <c:v>4.5494699999999999E-3</c:v>
                </c:pt>
                <c:pt idx="378">
                  <c:v>4.5589899999999997E-3</c:v>
                </c:pt>
                <c:pt idx="379">
                  <c:v>4.5690499999999998E-3</c:v>
                </c:pt>
                <c:pt idx="380">
                  <c:v>4.5783300000000002E-3</c:v>
                </c:pt>
                <c:pt idx="381">
                  <c:v>4.5783300000000002E-3</c:v>
                </c:pt>
                <c:pt idx="382">
                  <c:v>4.5883199999999999E-3</c:v>
                </c:pt>
                <c:pt idx="383">
                  <c:v>4.5979999999999997E-3</c:v>
                </c:pt>
                <c:pt idx="384">
                  <c:v>4.60772E-3</c:v>
                </c:pt>
                <c:pt idx="385">
                  <c:v>4.6173999999999998E-3</c:v>
                </c:pt>
                <c:pt idx="386">
                  <c:v>4.6272600000000002E-3</c:v>
                </c:pt>
                <c:pt idx="387">
                  <c:v>4.6373899999999999E-3</c:v>
                </c:pt>
                <c:pt idx="388">
                  <c:v>4.6373899999999999E-3</c:v>
                </c:pt>
                <c:pt idx="389">
                  <c:v>4.6467599999999998E-3</c:v>
                </c:pt>
                <c:pt idx="390">
                  <c:v>4.6565299999999999E-3</c:v>
                </c:pt>
                <c:pt idx="391">
                  <c:v>4.6664799999999998E-3</c:v>
                </c:pt>
                <c:pt idx="392">
                  <c:v>4.67652E-3</c:v>
                </c:pt>
                <c:pt idx="393">
                  <c:v>4.6861100000000003E-3</c:v>
                </c:pt>
                <c:pt idx="394">
                  <c:v>4.6861100000000003E-3</c:v>
                </c:pt>
                <c:pt idx="395">
                  <c:v>4.6956899999999998E-3</c:v>
                </c:pt>
                <c:pt idx="396">
                  <c:v>4.7058100000000004E-3</c:v>
                </c:pt>
                <c:pt idx="397">
                  <c:v>4.71565E-3</c:v>
                </c:pt>
                <c:pt idx="398">
                  <c:v>4.7256800000000003E-3</c:v>
                </c:pt>
                <c:pt idx="399">
                  <c:v>4.7356999999999998E-3</c:v>
                </c:pt>
                <c:pt idx="400">
                  <c:v>4.7455400000000003E-3</c:v>
                </c:pt>
                <c:pt idx="401">
                  <c:v>4.7455400000000003E-3</c:v>
                </c:pt>
                <c:pt idx="402">
                  <c:v>4.7554700000000004E-3</c:v>
                </c:pt>
                <c:pt idx="403">
                  <c:v>4.7656499999999997E-3</c:v>
                </c:pt>
                <c:pt idx="404">
                  <c:v>4.7756300000000003E-3</c:v>
                </c:pt>
                <c:pt idx="405">
                  <c:v>4.7855900000000002E-3</c:v>
                </c:pt>
                <c:pt idx="406">
                  <c:v>4.7956400000000003E-3</c:v>
                </c:pt>
                <c:pt idx="407">
                  <c:v>4.7956400000000003E-3</c:v>
                </c:pt>
                <c:pt idx="408">
                  <c:v>4.8054300000000003E-3</c:v>
                </c:pt>
                <c:pt idx="409">
                  <c:v>4.8157199999999999E-3</c:v>
                </c:pt>
                <c:pt idx="410">
                  <c:v>4.8257200000000004E-3</c:v>
                </c:pt>
                <c:pt idx="411">
                  <c:v>4.8361899999999998E-3</c:v>
                </c:pt>
                <c:pt idx="412">
                  <c:v>4.8465299999999999E-3</c:v>
                </c:pt>
                <c:pt idx="413">
                  <c:v>4.85674E-3</c:v>
                </c:pt>
                <c:pt idx="414">
                  <c:v>4.85674E-3</c:v>
                </c:pt>
                <c:pt idx="415">
                  <c:v>4.8671499999999998E-3</c:v>
                </c:pt>
                <c:pt idx="416">
                  <c:v>4.8771300000000004E-3</c:v>
                </c:pt>
                <c:pt idx="417">
                  <c:v>4.8878000000000003E-3</c:v>
                </c:pt>
                <c:pt idx="418">
                  <c:v>4.8979100000000001E-3</c:v>
                </c:pt>
                <c:pt idx="419">
                  <c:v>4.9080299999999999E-3</c:v>
                </c:pt>
                <c:pt idx="420">
                  <c:v>4.9080299999999999E-3</c:v>
                </c:pt>
                <c:pt idx="421">
                  <c:v>4.9182499999999999E-3</c:v>
                </c:pt>
                <c:pt idx="422">
                  <c:v>4.9287599999999999E-3</c:v>
                </c:pt>
                <c:pt idx="423">
                  <c:v>4.9390199999999997E-3</c:v>
                </c:pt>
                <c:pt idx="424">
                  <c:v>4.9492399999999997E-3</c:v>
                </c:pt>
                <c:pt idx="425">
                  <c:v>4.9594699999999997E-3</c:v>
                </c:pt>
                <c:pt idx="426">
                  <c:v>4.9698299999999997E-3</c:v>
                </c:pt>
                <c:pt idx="427">
                  <c:v>4.9698299999999997E-3</c:v>
                </c:pt>
                <c:pt idx="428">
                  <c:v>4.9802199999999996E-3</c:v>
                </c:pt>
                <c:pt idx="429">
                  <c:v>4.99037E-3</c:v>
                </c:pt>
                <c:pt idx="430">
                  <c:v>5.0009700000000004E-3</c:v>
                </c:pt>
                <c:pt idx="431">
                  <c:v>5.0112300000000002E-3</c:v>
                </c:pt>
                <c:pt idx="432">
                  <c:v>5.0217600000000001E-3</c:v>
                </c:pt>
                <c:pt idx="433">
                  <c:v>5.0217600000000001E-3</c:v>
                </c:pt>
                <c:pt idx="434">
                  <c:v>5.0321200000000002E-3</c:v>
                </c:pt>
                <c:pt idx="435">
                  <c:v>5.0424800000000002E-3</c:v>
                </c:pt>
                <c:pt idx="436">
                  <c:v>5.0530200000000001E-3</c:v>
                </c:pt>
                <c:pt idx="437">
                  <c:v>5.0634599999999997E-3</c:v>
                </c:pt>
                <c:pt idx="438">
                  <c:v>5.0743400000000001E-3</c:v>
                </c:pt>
                <c:pt idx="439">
                  <c:v>5.0743400000000001E-3</c:v>
                </c:pt>
                <c:pt idx="440">
                  <c:v>5.0847499999999999E-3</c:v>
                </c:pt>
                <c:pt idx="441">
                  <c:v>5.0954700000000004E-3</c:v>
                </c:pt>
                <c:pt idx="442">
                  <c:v>5.1062299999999998E-3</c:v>
                </c:pt>
                <c:pt idx="443">
                  <c:v>5.1164799999999996E-3</c:v>
                </c:pt>
                <c:pt idx="444">
                  <c:v>5.1426800000000002E-3</c:v>
                </c:pt>
                <c:pt idx="445">
                  <c:v>5.1526899999999997E-3</c:v>
                </c:pt>
                <c:pt idx="446">
                  <c:v>5.1526899999999997E-3</c:v>
                </c:pt>
                <c:pt idx="447">
                  <c:v>5.16316E-3</c:v>
                </c:pt>
                <c:pt idx="448">
                  <c:v>5.17425E-3</c:v>
                </c:pt>
                <c:pt idx="449">
                  <c:v>5.1850300000000002E-3</c:v>
                </c:pt>
                <c:pt idx="450">
                  <c:v>5.1958100000000004E-3</c:v>
                </c:pt>
                <c:pt idx="451">
                  <c:v>5.2063300000000003E-3</c:v>
                </c:pt>
                <c:pt idx="452">
                  <c:v>5.2063300000000003E-3</c:v>
                </c:pt>
                <c:pt idx="453">
                  <c:v>5.2171099999999996E-3</c:v>
                </c:pt>
                <c:pt idx="454">
                  <c:v>5.22815E-3</c:v>
                </c:pt>
                <c:pt idx="455">
                  <c:v>5.2380500000000002E-3</c:v>
                </c:pt>
                <c:pt idx="456">
                  <c:v>5.2493000000000001E-3</c:v>
                </c:pt>
                <c:pt idx="457">
                  <c:v>5.2602300000000003E-3</c:v>
                </c:pt>
                <c:pt idx="458">
                  <c:v>5.2712100000000001E-3</c:v>
                </c:pt>
                <c:pt idx="459">
                  <c:v>5.2712100000000001E-3</c:v>
                </c:pt>
                <c:pt idx="460">
                  <c:v>5.2816900000000003E-3</c:v>
                </c:pt>
                <c:pt idx="461">
                  <c:v>5.2923099999999997E-3</c:v>
                </c:pt>
                <c:pt idx="462">
                  <c:v>5.3038099999999999E-3</c:v>
                </c:pt>
                <c:pt idx="463">
                  <c:v>5.3145400000000004E-3</c:v>
                </c:pt>
                <c:pt idx="464">
                  <c:v>5.3248100000000001E-3</c:v>
                </c:pt>
                <c:pt idx="465">
                  <c:v>5.3248100000000001E-3</c:v>
                </c:pt>
                <c:pt idx="466">
                  <c:v>5.3363600000000001E-3</c:v>
                </c:pt>
                <c:pt idx="467">
                  <c:v>5.3469299999999997E-3</c:v>
                </c:pt>
                <c:pt idx="468">
                  <c:v>5.3576600000000002E-3</c:v>
                </c:pt>
                <c:pt idx="469">
                  <c:v>5.3691099999999999E-3</c:v>
                </c:pt>
                <c:pt idx="470">
                  <c:v>5.3795300000000004E-3</c:v>
                </c:pt>
                <c:pt idx="471">
                  <c:v>5.3903600000000003E-3</c:v>
                </c:pt>
                <c:pt idx="472">
                  <c:v>5.3903600000000003E-3</c:v>
                </c:pt>
                <c:pt idx="473">
                  <c:v>5.4018099999999999E-3</c:v>
                </c:pt>
                <c:pt idx="474">
                  <c:v>5.4125900000000001E-3</c:v>
                </c:pt>
                <c:pt idx="475">
                  <c:v>5.4239800000000001E-3</c:v>
                </c:pt>
                <c:pt idx="476">
                  <c:v>5.4352200000000002E-3</c:v>
                </c:pt>
                <c:pt idx="477">
                  <c:v>5.4461600000000002E-3</c:v>
                </c:pt>
                <c:pt idx="478">
                  <c:v>5.4461600000000002E-3</c:v>
                </c:pt>
                <c:pt idx="479">
                  <c:v>5.4573E-3</c:v>
                </c:pt>
                <c:pt idx="480">
                  <c:v>5.4684399999999998E-3</c:v>
                </c:pt>
                <c:pt idx="481">
                  <c:v>5.4802999999999996E-3</c:v>
                </c:pt>
                <c:pt idx="482">
                  <c:v>5.4914300000000003E-3</c:v>
                </c:pt>
                <c:pt idx="483">
                  <c:v>5.5019600000000002E-3</c:v>
                </c:pt>
                <c:pt idx="484">
                  <c:v>5.5132999999999996E-3</c:v>
                </c:pt>
                <c:pt idx="485">
                  <c:v>5.5132999999999996E-3</c:v>
                </c:pt>
                <c:pt idx="486">
                  <c:v>5.52449E-3</c:v>
                </c:pt>
                <c:pt idx="487">
                  <c:v>5.5359900000000002E-3</c:v>
                </c:pt>
                <c:pt idx="488">
                  <c:v>5.5471299999999999E-3</c:v>
                </c:pt>
                <c:pt idx="489">
                  <c:v>5.5577600000000001E-3</c:v>
                </c:pt>
                <c:pt idx="490">
                  <c:v>5.5696699999999997E-3</c:v>
                </c:pt>
                <c:pt idx="491">
                  <c:v>5.5696699999999997E-3</c:v>
                </c:pt>
                <c:pt idx="492">
                  <c:v>5.5809099999999997E-3</c:v>
                </c:pt>
                <c:pt idx="493">
                  <c:v>5.5924099999999999E-3</c:v>
                </c:pt>
                <c:pt idx="494">
                  <c:v>5.60365E-3</c:v>
                </c:pt>
                <c:pt idx="495">
                  <c:v>5.6154600000000001E-3</c:v>
                </c:pt>
                <c:pt idx="496">
                  <c:v>5.6263900000000002E-3</c:v>
                </c:pt>
                <c:pt idx="497">
                  <c:v>5.6374800000000003E-3</c:v>
                </c:pt>
                <c:pt idx="498">
                  <c:v>5.6374800000000003E-3</c:v>
                </c:pt>
                <c:pt idx="499">
                  <c:v>5.64877E-3</c:v>
                </c:pt>
                <c:pt idx="500">
                  <c:v>5.6600599999999997E-3</c:v>
                </c:pt>
                <c:pt idx="501">
                  <c:v>5.6720800000000004E-3</c:v>
                </c:pt>
                <c:pt idx="502">
                  <c:v>5.6821399999999996E-3</c:v>
                </c:pt>
                <c:pt idx="503">
                  <c:v>5.6944099999999996E-3</c:v>
                </c:pt>
                <c:pt idx="504">
                  <c:v>5.6944099999999996E-3</c:v>
                </c:pt>
                <c:pt idx="505">
                  <c:v>5.7055500000000002E-3</c:v>
                </c:pt>
                <c:pt idx="506">
                  <c:v>5.7171000000000001E-3</c:v>
                </c:pt>
                <c:pt idx="507">
                  <c:v>5.7287500000000003E-3</c:v>
                </c:pt>
                <c:pt idx="508">
                  <c:v>5.7398900000000001E-3</c:v>
                </c:pt>
                <c:pt idx="509">
                  <c:v>5.7511799999999998E-3</c:v>
                </c:pt>
                <c:pt idx="510">
                  <c:v>5.7511799999999998E-3</c:v>
                </c:pt>
                <c:pt idx="511">
                  <c:v>5.7630399999999997E-3</c:v>
                </c:pt>
                <c:pt idx="512">
                  <c:v>5.7747400000000004E-3</c:v>
                </c:pt>
                <c:pt idx="513">
                  <c:v>5.7868099999999999E-3</c:v>
                </c:pt>
                <c:pt idx="514">
                  <c:v>5.79789E-3</c:v>
                </c:pt>
                <c:pt idx="515">
                  <c:v>5.81016E-3</c:v>
                </c:pt>
                <c:pt idx="516">
                  <c:v>5.82141E-3</c:v>
                </c:pt>
                <c:pt idx="517">
                  <c:v>5.82141E-3</c:v>
                </c:pt>
                <c:pt idx="518">
                  <c:v>5.8337299999999996E-3</c:v>
                </c:pt>
                <c:pt idx="519">
                  <c:v>5.8455299999999998E-3</c:v>
                </c:pt>
                <c:pt idx="520">
                  <c:v>5.8569800000000003E-3</c:v>
                </c:pt>
                <c:pt idx="521">
                  <c:v>5.8681699999999998E-3</c:v>
                </c:pt>
                <c:pt idx="522">
                  <c:v>5.8802300000000002E-3</c:v>
                </c:pt>
                <c:pt idx="523">
                  <c:v>5.8802300000000002E-3</c:v>
                </c:pt>
                <c:pt idx="524">
                  <c:v>5.8927099999999998E-3</c:v>
                </c:pt>
                <c:pt idx="525">
                  <c:v>5.9035900000000002E-3</c:v>
                </c:pt>
                <c:pt idx="526">
                  <c:v>5.9149299999999997E-3</c:v>
                </c:pt>
                <c:pt idx="527">
                  <c:v>5.9274100000000001E-3</c:v>
                </c:pt>
                <c:pt idx="528">
                  <c:v>5.9389600000000001E-3</c:v>
                </c:pt>
                <c:pt idx="529">
                  <c:v>5.9513300000000003E-3</c:v>
                </c:pt>
                <c:pt idx="530">
                  <c:v>5.9513300000000003E-3</c:v>
                </c:pt>
                <c:pt idx="531">
                  <c:v>5.9626200000000001E-3</c:v>
                </c:pt>
                <c:pt idx="532">
                  <c:v>5.9756599999999998E-3</c:v>
                </c:pt>
                <c:pt idx="533">
                  <c:v>5.9874699999999999E-3</c:v>
                </c:pt>
                <c:pt idx="534">
                  <c:v>5.9995300000000003E-3</c:v>
                </c:pt>
                <c:pt idx="535">
                  <c:v>6.0114900000000004E-3</c:v>
                </c:pt>
                <c:pt idx="536">
                  <c:v>6.0114900000000004E-3</c:v>
                </c:pt>
                <c:pt idx="537">
                  <c:v>6.0229899999999998E-3</c:v>
                </c:pt>
                <c:pt idx="538">
                  <c:v>6.0351600000000004E-3</c:v>
                </c:pt>
                <c:pt idx="539">
                  <c:v>6.0471199999999996E-3</c:v>
                </c:pt>
                <c:pt idx="540">
                  <c:v>6.0584599999999999E-3</c:v>
                </c:pt>
                <c:pt idx="541">
                  <c:v>6.0703700000000003E-3</c:v>
                </c:pt>
                <c:pt idx="542">
                  <c:v>6.0823300000000004E-3</c:v>
                </c:pt>
                <c:pt idx="543">
                  <c:v>6.0823300000000004E-3</c:v>
                </c:pt>
                <c:pt idx="544">
                  <c:v>6.0942899999999996E-3</c:v>
                </c:pt>
                <c:pt idx="545">
                  <c:v>6.1058900000000001E-3</c:v>
                </c:pt>
                <c:pt idx="546">
                  <c:v>6.1181100000000004E-3</c:v>
                </c:pt>
                <c:pt idx="547">
                  <c:v>6.1303800000000004E-3</c:v>
                </c:pt>
                <c:pt idx="548">
                  <c:v>6.14198E-3</c:v>
                </c:pt>
                <c:pt idx="549">
                  <c:v>6.14198E-3</c:v>
                </c:pt>
                <c:pt idx="550">
                  <c:v>6.1543500000000003E-3</c:v>
                </c:pt>
                <c:pt idx="551">
                  <c:v>6.1664700000000003E-3</c:v>
                </c:pt>
                <c:pt idx="552">
                  <c:v>6.1781199999999996E-3</c:v>
                </c:pt>
                <c:pt idx="553">
                  <c:v>6.1910100000000003E-3</c:v>
                </c:pt>
                <c:pt idx="554">
                  <c:v>6.2028099999999996E-3</c:v>
                </c:pt>
                <c:pt idx="555">
                  <c:v>6.2145200000000003E-3</c:v>
                </c:pt>
                <c:pt idx="556">
                  <c:v>6.2145200000000003E-3</c:v>
                </c:pt>
                <c:pt idx="557">
                  <c:v>6.2260700000000002E-3</c:v>
                </c:pt>
                <c:pt idx="558">
                  <c:v>6.2383899999999999E-3</c:v>
                </c:pt>
                <c:pt idx="559">
                  <c:v>6.2507099999999996E-3</c:v>
                </c:pt>
                <c:pt idx="560">
                  <c:v>6.2627200000000003E-3</c:v>
                </c:pt>
                <c:pt idx="561">
                  <c:v>6.2751899999999999E-3</c:v>
                </c:pt>
                <c:pt idx="562">
                  <c:v>6.2751899999999999E-3</c:v>
                </c:pt>
                <c:pt idx="563">
                  <c:v>6.2875600000000002E-3</c:v>
                </c:pt>
                <c:pt idx="564">
                  <c:v>6.2991100000000001E-3</c:v>
                </c:pt>
                <c:pt idx="565">
                  <c:v>6.3112799999999998E-3</c:v>
                </c:pt>
                <c:pt idx="566">
                  <c:v>6.32396E-3</c:v>
                </c:pt>
                <c:pt idx="567">
                  <c:v>6.3356599999999999E-3</c:v>
                </c:pt>
                <c:pt idx="568">
                  <c:v>6.3356599999999999E-3</c:v>
                </c:pt>
                <c:pt idx="569">
                  <c:v>6.3479299999999999E-3</c:v>
                </c:pt>
                <c:pt idx="570">
                  <c:v>6.3604600000000001E-3</c:v>
                </c:pt>
                <c:pt idx="571">
                  <c:v>6.3729299999999997E-3</c:v>
                </c:pt>
                <c:pt idx="572">
                  <c:v>6.3852500000000003E-3</c:v>
                </c:pt>
                <c:pt idx="573">
                  <c:v>6.3968499999999999E-3</c:v>
                </c:pt>
                <c:pt idx="574">
                  <c:v>6.4092699999999999E-3</c:v>
                </c:pt>
                <c:pt idx="575">
                  <c:v>6.4092699999999999E-3</c:v>
                </c:pt>
                <c:pt idx="576">
                  <c:v>6.4209799999999997E-3</c:v>
                </c:pt>
                <c:pt idx="577">
                  <c:v>6.4332E-3</c:v>
                </c:pt>
                <c:pt idx="578">
                  <c:v>6.4447999999999997E-3</c:v>
                </c:pt>
                <c:pt idx="579">
                  <c:v>6.4576299999999998E-3</c:v>
                </c:pt>
                <c:pt idx="580">
                  <c:v>6.4702099999999997E-3</c:v>
                </c:pt>
                <c:pt idx="581">
                  <c:v>6.4702099999999997E-3</c:v>
                </c:pt>
                <c:pt idx="582">
                  <c:v>6.48242E-3</c:v>
                </c:pt>
                <c:pt idx="583">
                  <c:v>6.4956199999999997E-3</c:v>
                </c:pt>
                <c:pt idx="584">
                  <c:v>6.5072699999999999E-3</c:v>
                </c:pt>
                <c:pt idx="585">
                  <c:v>6.5199999999999998E-3</c:v>
                </c:pt>
                <c:pt idx="586">
                  <c:v>6.5339100000000004E-3</c:v>
                </c:pt>
                <c:pt idx="587">
                  <c:v>6.5450500000000002E-3</c:v>
                </c:pt>
                <c:pt idx="588">
                  <c:v>6.5450500000000002E-3</c:v>
                </c:pt>
                <c:pt idx="589">
                  <c:v>6.5585499999999998E-3</c:v>
                </c:pt>
                <c:pt idx="590">
                  <c:v>6.5709699999999998E-3</c:v>
                </c:pt>
                <c:pt idx="591">
                  <c:v>6.58335E-3</c:v>
                </c:pt>
                <c:pt idx="592">
                  <c:v>6.5946399999999997E-3</c:v>
                </c:pt>
                <c:pt idx="593">
                  <c:v>6.6069099999999997E-3</c:v>
                </c:pt>
                <c:pt idx="594">
                  <c:v>6.6069099999999997E-3</c:v>
                </c:pt>
                <c:pt idx="595">
                  <c:v>6.6189200000000004E-3</c:v>
                </c:pt>
                <c:pt idx="596">
                  <c:v>6.6313400000000003E-3</c:v>
                </c:pt>
                <c:pt idx="597">
                  <c:v>6.6437099999999997E-3</c:v>
                </c:pt>
                <c:pt idx="598">
                  <c:v>6.6563899999999999E-3</c:v>
                </c:pt>
                <c:pt idx="599">
                  <c:v>6.66907E-3</c:v>
                </c:pt>
                <c:pt idx="600">
                  <c:v>6.6819599999999998E-3</c:v>
                </c:pt>
                <c:pt idx="601">
                  <c:v>6.6819599999999998E-3</c:v>
                </c:pt>
                <c:pt idx="602">
                  <c:v>6.6945900000000003E-3</c:v>
                </c:pt>
                <c:pt idx="603">
                  <c:v>6.7071099999999996E-3</c:v>
                </c:pt>
                <c:pt idx="604">
                  <c:v>6.71917E-3</c:v>
                </c:pt>
                <c:pt idx="605">
                  <c:v>6.7313900000000003E-3</c:v>
                </c:pt>
                <c:pt idx="606">
                  <c:v>6.7435100000000003E-3</c:v>
                </c:pt>
                <c:pt idx="607">
                  <c:v>6.7435100000000003E-3</c:v>
                </c:pt>
                <c:pt idx="608">
                  <c:v>6.7567E-3</c:v>
                </c:pt>
                <c:pt idx="609">
                  <c:v>6.7695799999999999E-3</c:v>
                </c:pt>
                <c:pt idx="610">
                  <c:v>6.7829300000000004E-3</c:v>
                </c:pt>
                <c:pt idx="611">
                  <c:v>6.7944800000000003E-3</c:v>
                </c:pt>
                <c:pt idx="612">
                  <c:v>6.8068499999999997E-3</c:v>
                </c:pt>
                <c:pt idx="613">
                  <c:v>6.8068499999999997E-3</c:v>
                </c:pt>
                <c:pt idx="614">
                  <c:v>6.8202000000000002E-3</c:v>
                </c:pt>
                <c:pt idx="615">
                  <c:v>6.8318500000000004E-3</c:v>
                </c:pt>
                <c:pt idx="616">
                  <c:v>6.8451500000000004E-3</c:v>
                </c:pt>
                <c:pt idx="617">
                  <c:v>6.8578800000000002E-3</c:v>
                </c:pt>
                <c:pt idx="618">
                  <c:v>6.8703999999999996E-3</c:v>
                </c:pt>
                <c:pt idx="619">
                  <c:v>6.8826199999999999E-3</c:v>
                </c:pt>
                <c:pt idx="620">
                  <c:v>6.8826199999999999E-3</c:v>
                </c:pt>
                <c:pt idx="621">
                  <c:v>6.8955600000000002E-3</c:v>
                </c:pt>
                <c:pt idx="622">
                  <c:v>6.9076199999999997E-3</c:v>
                </c:pt>
                <c:pt idx="623">
                  <c:v>6.9204000000000002E-3</c:v>
                </c:pt>
                <c:pt idx="624">
                  <c:v>6.9335899999999999E-3</c:v>
                </c:pt>
                <c:pt idx="625">
                  <c:v>6.9454499999999997E-3</c:v>
                </c:pt>
                <c:pt idx="626">
                  <c:v>6.9454499999999997E-3</c:v>
                </c:pt>
                <c:pt idx="627">
                  <c:v>6.95782E-3</c:v>
                </c:pt>
                <c:pt idx="628">
                  <c:v>6.9712200000000002E-3</c:v>
                </c:pt>
                <c:pt idx="629">
                  <c:v>6.9836400000000002E-3</c:v>
                </c:pt>
                <c:pt idx="630">
                  <c:v>6.9966300000000002E-3</c:v>
                </c:pt>
                <c:pt idx="631">
                  <c:v>7.0104399999999997E-3</c:v>
                </c:pt>
                <c:pt idx="632">
                  <c:v>7.0225000000000001E-3</c:v>
                </c:pt>
                <c:pt idx="633">
                  <c:v>7.0225000000000001E-3</c:v>
                </c:pt>
                <c:pt idx="634">
                  <c:v>7.0357500000000003E-3</c:v>
                </c:pt>
                <c:pt idx="635">
                  <c:v>7.0483200000000003E-3</c:v>
                </c:pt>
                <c:pt idx="636">
                  <c:v>7.0605399999999997E-3</c:v>
                </c:pt>
                <c:pt idx="637">
                  <c:v>7.0728600000000003E-3</c:v>
                </c:pt>
                <c:pt idx="638">
                  <c:v>7.0857999999999997E-3</c:v>
                </c:pt>
                <c:pt idx="639">
                  <c:v>7.0857999999999997E-3</c:v>
                </c:pt>
                <c:pt idx="640">
                  <c:v>7.0991400000000003E-3</c:v>
                </c:pt>
                <c:pt idx="641">
                  <c:v>7.1116199999999999E-3</c:v>
                </c:pt>
                <c:pt idx="642">
                  <c:v>7.1249599999999996E-3</c:v>
                </c:pt>
                <c:pt idx="643">
                  <c:v>7.13775E-3</c:v>
                </c:pt>
                <c:pt idx="644">
                  <c:v>7.1498100000000004E-3</c:v>
                </c:pt>
                <c:pt idx="645">
                  <c:v>7.1627499999999998E-3</c:v>
                </c:pt>
                <c:pt idx="646">
                  <c:v>7.1627499999999998E-3</c:v>
                </c:pt>
                <c:pt idx="647">
                  <c:v>7.1762500000000003E-3</c:v>
                </c:pt>
                <c:pt idx="648">
                  <c:v>7.18872E-3</c:v>
                </c:pt>
                <c:pt idx="649">
                  <c:v>7.2014000000000002E-3</c:v>
                </c:pt>
                <c:pt idx="650">
                  <c:v>7.2133099999999997E-3</c:v>
                </c:pt>
                <c:pt idx="651">
                  <c:v>7.2266600000000002E-3</c:v>
                </c:pt>
                <c:pt idx="652">
                  <c:v>7.2266600000000002E-3</c:v>
                </c:pt>
                <c:pt idx="653">
                  <c:v>7.2394900000000003E-3</c:v>
                </c:pt>
                <c:pt idx="654">
                  <c:v>7.25284E-3</c:v>
                </c:pt>
                <c:pt idx="655">
                  <c:v>7.2648499999999998E-3</c:v>
                </c:pt>
                <c:pt idx="656">
                  <c:v>7.2772699999999997E-3</c:v>
                </c:pt>
                <c:pt idx="657">
                  <c:v>7.2897400000000003E-3</c:v>
                </c:pt>
                <c:pt idx="658">
                  <c:v>7.3025299999999998E-3</c:v>
                </c:pt>
                <c:pt idx="659">
                  <c:v>7.3025299999999998E-3</c:v>
                </c:pt>
                <c:pt idx="660">
                  <c:v>7.3145900000000002E-3</c:v>
                </c:pt>
                <c:pt idx="661">
                  <c:v>7.3275299999999996E-3</c:v>
                </c:pt>
                <c:pt idx="662">
                  <c:v>7.3396900000000003E-3</c:v>
                </c:pt>
                <c:pt idx="663">
                  <c:v>7.3504199999999999E-3</c:v>
                </c:pt>
                <c:pt idx="664">
                  <c:v>7.3628399999999998E-3</c:v>
                </c:pt>
                <c:pt idx="665">
                  <c:v>7.3628399999999998E-3</c:v>
                </c:pt>
                <c:pt idx="666">
                  <c:v>7.37552E-3</c:v>
                </c:pt>
                <c:pt idx="667">
                  <c:v>7.3883600000000001E-3</c:v>
                </c:pt>
                <c:pt idx="668">
                  <c:v>7.4010899999999999E-3</c:v>
                </c:pt>
                <c:pt idx="669">
                  <c:v>7.4139699999999998E-3</c:v>
                </c:pt>
                <c:pt idx="670">
                  <c:v>7.4268600000000004E-3</c:v>
                </c:pt>
                <c:pt idx="671">
                  <c:v>7.4268600000000004E-3</c:v>
                </c:pt>
                <c:pt idx="672">
                  <c:v>7.4398900000000002E-3</c:v>
                </c:pt>
                <c:pt idx="673">
                  <c:v>7.4525700000000004E-3</c:v>
                </c:pt>
                <c:pt idx="674">
                  <c:v>7.4654600000000002E-3</c:v>
                </c:pt>
                <c:pt idx="675">
                  <c:v>7.4778300000000004E-3</c:v>
                </c:pt>
                <c:pt idx="676">
                  <c:v>7.4907699999999999E-3</c:v>
                </c:pt>
                <c:pt idx="677">
                  <c:v>7.5030299999999999E-3</c:v>
                </c:pt>
                <c:pt idx="678">
                  <c:v>7.5030299999999999E-3</c:v>
                </c:pt>
                <c:pt idx="679">
                  <c:v>7.5162800000000002E-3</c:v>
                </c:pt>
                <c:pt idx="680">
                  <c:v>7.5295199999999996E-3</c:v>
                </c:pt>
                <c:pt idx="681">
                  <c:v>7.5421999999999998E-3</c:v>
                </c:pt>
                <c:pt idx="682">
                  <c:v>7.5552400000000004E-3</c:v>
                </c:pt>
                <c:pt idx="683">
                  <c:v>7.5679700000000003E-3</c:v>
                </c:pt>
                <c:pt idx="684">
                  <c:v>7.5679700000000003E-3</c:v>
                </c:pt>
                <c:pt idx="685">
                  <c:v>7.5798799999999998E-3</c:v>
                </c:pt>
                <c:pt idx="686">
                  <c:v>7.5927099999999999E-3</c:v>
                </c:pt>
                <c:pt idx="687">
                  <c:v>7.60642E-3</c:v>
                </c:pt>
                <c:pt idx="688">
                  <c:v>7.6191999999999996E-3</c:v>
                </c:pt>
                <c:pt idx="689">
                  <c:v>7.6316800000000001E-3</c:v>
                </c:pt>
                <c:pt idx="690">
                  <c:v>7.6442999999999997E-3</c:v>
                </c:pt>
                <c:pt idx="691">
                  <c:v>7.6442999999999997E-3</c:v>
                </c:pt>
                <c:pt idx="692">
                  <c:v>7.65667E-3</c:v>
                </c:pt>
                <c:pt idx="693">
                  <c:v>7.66951E-3</c:v>
                </c:pt>
                <c:pt idx="694">
                  <c:v>7.68296E-3</c:v>
                </c:pt>
                <c:pt idx="695">
                  <c:v>7.6956899999999998E-3</c:v>
                </c:pt>
                <c:pt idx="696">
                  <c:v>7.7092899999999997E-3</c:v>
                </c:pt>
                <c:pt idx="697">
                  <c:v>7.7092899999999997E-3</c:v>
                </c:pt>
                <c:pt idx="698">
                  <c:v>7.7208900000000002E-3</c:v>
                </c:pt>
                <c:pt idx="699">
                  <c:v>7.7334700000000001E-3</c:v>
                </c:pt>
                <c:pt idx="700">
                  <c:v>7.7463000000000002E-3</c:v>
                </c:pt>
                <c:pt idx="701">
                  <c:v>7.7596999999999996E-3</c:v>
                </c:pt>
                <c:pt idx="702">
                  <c:v>7.7722800000000003E-3</c:v>
                </c:pt>
                <c:pt idx="703">
                  <c:v>7.7852099999999999E-3</c:v>
                </c:pt>
                <c:pt idx="704">
                  <c:v>7.7852099999999999E-3</c:v>
                </c:pt>
                <c:pt idx="705">
                  <c:v>7.7976900000000004E-3</c:v>
                </c:pt>
                <c:pt idx="706">
                  <c:v>7.8106699999999996E-3</c:v>
                </c:pt>
                <c:pt idx="707">
                  <c:v>7.8228399999999993E-3</c:v>
                </c:pt>
                <c:pt idx="708">
                  <c:v>7.8359799999999993E-3</c:v>
                </c:pt>
                <c:pt idx="709">
                  <c:v>7.8492800000000001E-3</c:v>
                </c:pt>
                <c:pt idx="710">
                  <c:v>7.8492800000000001E-3</c:v>
                </c:pt>
                <c:pt idx="711">
                  <c:v>7.8618500000000001E-3</c:v>
                </c:pt>
                <c:pt idx="712">
                  <c:v>7.8744799999999997E-3</c:v>
                </c:pt>
                <c:pt idx="713">
                  <c:v>7.8867499999999997E-3</c:v>
                </c:pt>
                <c:pt idx="714">
                  <c:v>7.8998899999999997E-3</c:v>
                </c:pt>
                <c:pt idx="715">
                  <c:v>7.9123100000000005E-3</c:v>
                </c:pt>
                <c:pt idx="716">
                  <c:v>7.9258699999999998E-3</c:v>
                </c:pt>
                <c:pt idx="717">
                  <c:v>7.9258699999999998E-3</c:v>
                </c:pt>
                <c:pt idx="718">
                  <c:v>7.9384399999999997E-3</c:v>
                </c:pt>
                <c:pt idx="719">
                  <c:v>7.9512799999999998E-3</c:v>
                </c:pt>
                <c:pt idx="720">
                  <c:v>7.9630800000000009E-3</c:v>
                </c:pt>
                <c:pt idx="721">
                  <c:v>7.9756099999999993E-3</c:v>
                </c:pt>
                <c:pt idx="722">
                  <c:v>7.9878799999999993E-3</c:v>
                </c:pt>
                <c:pt idx="723">
                  <c:v>7.9878799999999993E-3</c:v>
                </c:pt>
                <c:pt idx="724">
                  <c:v>8.0007600000000009E-3</c:v>
                </c:pt>
                <c:pt idx="725">
                  <c:v>8.0140100000000002E-3</c:v>
                </c:pt>
                <c:pt idx="726">
                  <c:v>8.02602E-3</c:v>
                </c:pt>
                <c:pt idx="727">
                  <c:v>8.0392599999999995E-3</c:v>
                </c:pt>
                <c:pt idx="728">
                  <c:v>8.0515799999999992E-3</c:v>
                </c:pt>
                <c:pt idx="729">
                  <c:v>8.0515799999999992E-3</c:v>
                </c:pt>
                <c:pt idx="730">
                  <c:v>8.0645700000000001E-3</c:v>
                </c:pt>
                <c:pt idx="731">
                  <c:v>8.0769899999999992E-3</c:v>
                </c:pt>
                <c:pt idx="732">
                  <c:v>8.0888499999999999E-3</c:v>
                </c:pt>
                <c:pt idx="733">
                  <c:v>8.1018900000000005E-3</c:v>
                </c:pt>
                <c:pt idx="734">
                  <c:v>8.11395E-3</c:v>
                </c:pt>
                <c:pt idx="735">
                  <c:v>8.1260199999999994E-3</c:v>
                </c:pt>
                <c:pt idx="736">
                  <c:v>8.1260199999999994E-3</c:v>
                </c:pt>
                <c:pt idx="737">
                  <c:v>8.1391599999999995E-3</c:v>
                </c:pt>
                <c:pt idx="738">
                  <c:v>8.1509600000000005E-3</c:v>
                </c:pt>
                <c:pt idx="739">
                  <c:v>8.1636899999999995E-3</c:v>
                </c:pt>
                <c:pt idx="740">
                  <c:v>8.1759599999999995E-3</c:v>
                </c:pt>
                <c:pt idx="741">
                  <c:v>8.1876199999999996E-3</c:v>
                </c:pt>
                <c:pt idx="742">
                  <c:v>8.1876199999999996E-3</c:v>
                </c:pt>
                <c:pt idx="743">
                  <c:v>8.1997300000000006E-3</c:v>
                </c:pt>
                <c:pt idx="744">
                  <c:v>8.2131300000000008E-3</c:v>
                </c:pt>
                <c:pt idx="745">
                  <c:v>8.2257600000000004E-3</c:v>
                </c:pt>
                <c:pt idx="746">
                  <c:v>8.2380800000000001E-3</c:v>
                </c:pt>
                <c:pt idx="747">
                  <c:v>8.2499300000000008E-3</c:v>
                </c:pt>
                <c:pt idx="748">
                  <c:v>8.2617899999999998E-3</c:v>
                </c:pt>
                <c:pt idx="749">
                  <c:v>8.2617899999999998E-3</c:v>
                </c:pt>
                <c:pt idx="750">
                  <c:v>8.27344E-3</c:v>
                </c:pt>
                <c:pt idx="751">
                  <c:v>8.2851499999999998E-3</c:v>
                </c:pt>
                <c:pt idx="752">
                  <c:v>8.2973100000000004E-3</c:v>
                </c:pt>
                <c:pt idx="753">
                  <c:v>8.3101000000000008E-3</c:v>
                </c:pt>
                <c:pt idx="754">
                  <c:v>8.3218500000000004E-3</c:v>
                </c:pt>
                <c:pt idx="755">
                  <c:v>8.3218500000000004E-3</c:v>
                </c:pt>
                <c:pt idx="756">
                  <c:v>8.3334499999999992E-3</c:v>
                </c:pt>
                <c:pt idx="757">
                  <c:v>8.3457199999999992E-3</c:v>
                </c:pt>
                <c:pt idx="758">
                  <c:v>8.3579899999999992E-3</c:v>
                </c:pt>
                <c:pt idx="759">
                  <c:v>8.3700000000000007E-3</c:v>
                </c:pt>
                <c:pt idx="760">
                  <c:v>8.3815000000000001E-3</c:v>
                </c:pt>
                <c:pt idx="761">
                  <c:v>8.3933099999999993E-3</c:v>
                </c:pt>
                <c:pt idx="762">
                  <c:v>8.3933099999999993E-3</c:v>
                </c:pt>
                <c:pt idx="763">
                  <c:v>8.4049099999999998E-3</c:v>
                </c:pt>
                <c:pt idx="764">
                  <c:v>8.4165100000000003E-3</c:v>
                </c:pt>
                <c:pt idx="765">
                  <c:v>8.4282699999999999E-3</c:v>
                </c:pt>
                <c:pt idx="766">
                  <c:v>8.4411E-3</c:v>
                </c:pt>
                <c:pt idx="767">
                  <c:v>8.4527999999999999E-3</c:v>
                </c:pt>
                <c:pt idx="768">
                  <c:v>8.4527999999999999E-3</c:v>
                </c:pt>
                <c:pt idx="769">
                  <c:v>8.46476E-3</c:v>
                </c:pt>
                <c:pt idx="770">
                  <c:v>8.4761599999999999E-3</c:v>
                </c:pt>
                <c:pt idx="771">
                  <c:v>8.4884299999999999E-3</c:v>
                </c:pt>
                <c:pt idx="772">
                  <c:v>8.4993099999999995E-3</c:v>
                </c:pt>
                <c:pt idx="773">
                  <c:v>8.5123000000000004E-3</c:v>
                </c:pt>
                <c:pt idx="774">
                  <c:v>8.5237999999999998E-3</c:v>
                </c:pt>
                <c:pt idx="775">
                  <c:v>8.5237999999999998E-3</c:v>
                </c:pt>
                <c:pt idx="776">
                  <c:v>8.5352999999999991E-3</c:v>
                </c:pt>
                <c:pt idx="777">
                  <c:v>8.5474599999999998E-3</c:v>
                </c:pt>
                <c:pt idx="778">
                  <c:v>8.5590100000000006E-3</c:v>
                </c:pt>
                <c:pt idx="779">
                  <c:v>8.5701000000000006E-3</c:v>
                </c:pt>
                <c:pt idx="780">
                  <c:v>8.5818000000000005E-3</c:v>
                </c:pt>
                <c:pt idx="781">
                  <c:v>8.5818000000000005E-3</c:v>
                </c:pt>
                <c:pt idx="782">
                  <c:v>8.5933499999999996E-3</c:v>
                </c:pt>
                <c:pt idx="783">
                  <c:v>8.6057800000000004E-3</c:v>
                </c:pt>
                <c:pt idx="784">
                  <c:v>8.6170699999999992E-3</c:v>
                </c:pt>
                <c:pt idx="785">
                  <c:v>8.6277999999999997E-3</c:v>
                </c:pt>
                <c:pt idx="786">
                  <c:v>8.6392499999999994E-3</c:v>
                </c:pt>
                <c:pt idx="787">
                  <c:v>8.6392499999999994E-3</c:v>
                </c:pt>
                <c:pt idx="788">
                  <c:v>8.6511000000000001E-3</c:v>
                </c:pt>
                <c:pt idx="789">
                  <c:v>8.6621400000000005E-3</c:v>
                </c:pt>
                <c:pt idx="790">
                  <c:v>8.6735900000000001E-3</c:v>
                </c:pt>
                <c:pt idx="791">
                  <c:v>8.6845700000000008E-3</c:v>
                </c:pt>
                <c:pt idx="792">
                  <c:v>8.6960700000000002E-3</c:v>
                </c:pt>
                <c:pt idx="793">
                  <c:v>8.7082400000000008E-3</c:v>
                </c:pt>
                <c:pt idx="794">
                  <c:v>8.7082400000000008E-3</c:v>
                </c:pt>
                <c:pt idx="795">
                  <c:v>8.7194799999999999E-3</c:v>
                </c:pt>
                <c:pt idx="796">
                  <c:v>8.7312399999999995E-3</c:v>
                </c:pt>
                <c:pt idx="797">
                  <c:v>8.7422699999999999E-3</c:v>
                </c:pt>
                <c:pt idx="798">
                  <c:v>8.7527400000000002E-3</c:v>
                </c:pt>
                <c:pt idx="799">
                  <c:v>8.7644000000000003E-3</c:v>
                </c:pt>
                <c:pt idx="800">
                  <c:v>8.7644000000000003E-3</c:v>
                </c:pt>
                <c:pt idx="801">
                  <c:v>8.7757400000000006E-3</c:v>
                </c:pt>
                <c:pt idx="802">
                  <c:v>8.7866799999999998E-3</c:v>
                </c:pt>
                <c:pt idx="803">
                  <c:v>8.7987900000000008E-3</c:v>
                </c:pt>
                <c:pt idx="804">
                  <c:v>8.8093100000000008E-3</c:v>
                </c:pt>
                <c:pt idx="805">
                  <c:v>8.8205000000000002E-3</c:v>
                </c:pt>
                <c:pt idx="806">
                  <c:v>8.8320499999999993E-3</c:v>
                </c:pt>
                <c:pt idx="807">
                  <c:v>8.8320499999999993E-3</c:v>
                </c:pt>
                <c:pt idx="808">
                  <c:v>8.8434499999999992E-3</c:v>
                </c:pt>
                <c:pt idx="809">
                  <c:v>8.8552100000000005E-3</c:v>
                </c:pt>
                <c:pt idx="810">
                  <c:v>8.8664499999999997E-3</c:v>
                </c:pt>
                <c:pt idx="811">
                  <c:v>8.8772799999999995E-3</c:v>
                </c:pt>
                <c:pt idx="812">
                  <c:v>8.8888300000000003E-3</c:v>
                </c:pt>
                <c:pt idx="813">
                  <c:v>8.8888300000000003E-3</c:v>
                </c:pt>
                <c:pt idx="814">
                  <c:v>8.9001199999999992E-3</c:v>
                </c:pt>
                <c:pt idx="815">
                  <c:v>8.9108499999999997E-3</c:v>
                </c:pt>
                <c:pt idx="816">
                  <c:v>8.9227100000000004E-3</c:v>
                </c:pt>
                <c:pt idx="817">
                  <c:v>8.9343600000000006E-3</c:v>
                </c:pt>
                <c:pt idx="818">
                  <c:v>8.94555E-3</c:v>
                </c:pt>
                <c:pt idx="819">
                  <c:v>8.9567399999999995E-3</c:v>
                </c:pt>
                <c:pt idx="820">
                  <c:v>8.9567399999999995E-3</c:v>
                </c:pt>
                <c:pt idx="821">
                  <c:v>8.9678799999999993E-3</c:v>
                </c:pt>
                <c:pt idx="822">
                  <c:v>8.9791799999999998E-3</c:v>
                </c:pt>
                <c:pt idx="823">
                  <c:v>8.9912900000000007E-3</c:v>
                </c:pt>
                <c:pt idx="824">
                  <c:v>9.0016100000000002E-3</c:v>
                </c:pt>
                <c:pt idx="825">
                  <c:v>9.0133599999999998E-3</c:v>
                </c:pt>
                <c:pt idx="826">
                  <c:v>9.0133599999999998E-3</c:v>
                </c:pt>
                <c:pt idx="827">
                  <c:v>9.0242499999999993E-3</c:v>
                </c:pt>
                <c:pt idx="828">
                  <c:v>9.0356399999999993E-3</c:v>
                </c:pt>
                <c:pt idx="829">
                  <c:v>9.0462200000000006E-3</c:v>
                </c:pt>
                <c:pt idx="830">
                  <c:v>9.0576600000000004E-3</c:v>
                </c:pt>
                <c:pt idx="831">
                  <c:v>9.0687000000000007E-3</c:v>
                </c:pt>
                <c:pt idx="832">
                  <c:v>9.0805599999999997E-3</c:v>
                </c:pt>
                <c:pt idx="833">
                  <c:v>9.0805599999999997E-3</c:v>
                </c:pt>
                <c:pt idx="834">
                  <c:v>9.0913399999999998E-3</c:v>
                </c:pt>
                <c:pt idx="835">
                  <c:v>9.1032999999999999E-3</c:v>
                </c:pt>
                <c:pt idx="836">
                  <c:v>9.1136199999999994E-3</c:v>
                </c:pt>
                <c:pt idx="837">
                  <c:v>9.1247099999999994E-3</c:v>
                </c:pt>
                <c:pt idx="838">
                  <c:v>9.1359000000000006E-3</c:v>
                </c:pt>
                <c:pt idx="839">
                  <c:v>9.1359000000000006E-3</c:v>
                </c:pt>
                <c:pt idx="840">
                  <c:v>9.1477499999999996E-3</c:v>
                </c:pt>
                <c:pt idx="841">
                  <c:v>9.1590999999999999E-3</c:v>
                </c:pt>
                <c:pt idx="842">
                  <c:v>9.1710100000000003E-3</c:v>
                </c:pt>
                <c:pt idx="843">
                  <c:v>9.1814300000000008E-3</c:v>
                </c:pt>
                <c:pt idx="844">
                  <c:v>9.1920000000000005E-3</c:v>
                </c:pt>
                <c:pt idx="845">
                  <c:v>9.1920000000000005E-3</c:v>
                </c:pt>
                <c:pt idx="846">
                  <c:v>9.2031400000000003E-3</c:v>
                </c:pt>
                <c:pt idx="847">
                  <c:v>9.21428E-3</c:v>
                </c:pt>
                <c:pt idx="848">
                  <c:v>9.2249600000000008E-3</c:v>
                </c:pt>
                <c:pt idx="849">
                  <c:v>9.2363600000000008E-3</c:v>
                </c:pt>
                <c:pt idx="850">
                  <c:v>9.2475999999999999E-3</c:v>
                </c:pt>
                <c:pt idx="851">
                  <c:v>9.2589899999999999E-3</c:v>
                </c:pt>
                <c:pt idx="852">
                  <c:v>9.2589899999999999E-3</c:v>
                </c:pt>
                <c:pt idx="853">
                  <c:v>9.2703400000000002E-3</c:v>
                </c:pt>
                <c:pt idx="854">
                  <c:v>9.2806599999999996E-3</c:v>
                </c:pt>
                <c:pt idx="855">
                  <c:v>9.2925100000000004E-3</c:v>
                </c:pt>
                <c:pt idx="856">
                  <c:v>9.3041700000000005E-3</c:v>
                </c:pt>
                <c:pt idx="857">
                  <c:v>9.3147899999999999E-3</c:v>
                </c:pt>
                <c:pt idx="858">
                  <c:v>9.3147899999999999E-3</c:v>
                </c:pt>
                <c:pt idx="859">
                  <c:v>9.3258300000000002E-3</c:v>
                </c:pt>
                <c:pt idx="860">
                  <c:v>9.3371700000000005E-3</c:v>
                </c:pt>
                <c:pt idx="861">
                  <c:v>9.3484199999999996E-3</c:v>
                </c:pt>
                <c:pt idx="862">
                  <c:v>9.3591999999999998E-3</c:v>
                </c:pt>
                <c:pt idx="863">
                  <c:v>9.36998E-3</c:v>
                </c:pt>
                <c:pt idx="864">
                  <c:v>9.3814199999999997E-3</c:v>
                </c:pt>
                <c:pt idx="865">
                  <c:v>9.3814199999999997E-3</c:v>
                </c:pt>
                <c:pt idx="866">
                  <c:v>9.3936899999999997E-3</c:v>
                </c:pt>
                <c:pt idx="867">
                  <c:v>9.4051900000000008E-3</c:v>
                </c:pt>
                <c:pt idx="868">
                  <c:v>9.4158699999999998E-3</c:v>
                </c:pt>
                <c:pt idx="869">
                  <c:v>9.4278299999999999E-3</c:v>
                </c:pt>
                <c:pt idx="870">
                  <c:v>9.4390700000000008E-3</c:v>
                </c:pt>
                <c:pt idx="871">
                  <c:v>9.4390700000000008E-3</c:v>
                </c:pt>
                <c:pt idx="872">
                  <c:v>9.4504199999999993E-3</c:v>
                </c:pt>
                <c:pt idx="873">
                  <c:v>9.4612499999999992E-3</c:v>
                </c:pt>
                <c:pt idx="874">
                  <c:v>9.4728E-3</c:v>
                </c:pt>
                <c:pt idx="875">
                  <c:v>9.4844999999999999E-3</c:v>
                </c:pt>
                <c:pt idx="876">
                  <c:v>9.49528E-3</c:v>
                </c:pt>
                <c:pt idx="877">
                  <c:v>9.5062700000000007E-3</c:v>
                </c:pt>
                <c:pt idx="878">
                  <c:v>9.5062700000000007E-3</c:v>
                </c:pt>
                <c:pt idx="879">
                  <c:v>9.5172E-3</c:v>
                </c:pt>
                <c:pt idx="880">
                  <c:v>9.5285999999999999E-3</c:v>
                </c:pt>
                <c:pt idx="881">
                  <c:v>9.5399400000000002E-3</c:v>
                </c:pt>
                <c:pt idx="882">
                  <c:v>9.5506199999999992E-3</c:v>
                </c:pt>
                <c:pt idx="883">
                  <c:v>9.5626300000000008E-3</c:v>
                </c:pt>
                <c:pt idx="884">
                  <c:v>9.5626300000000008E-3</c:v>
                </c:pt>
                <c:pt idx="885">
                  <c:v>9.5740800000000004E-3</c:v>
                </c:pt>
                <c:pt idx="886">
                  <c:v>9.5854700000000004E-3</c:v>
                </c:pt>
                <c:pt idx="887">
                  <c:v>9.5973800000000008E-3</c:v>
                </c:pt>
                <c:pt idx="888">
                  <c:v>9.60862E-3</c:v>
                </c:pt>
                <c:pt idx="889">
                  <c:v>9.6196100000000007E-3</c:v>
                </c:pt>
                <c:pt idx="890">
                  <c:v>9.6196100000000007E-3</c:v>
                </c:pt>
                <c:pt idx="891">
                  <c:v>9.6307000000000007E-3</c:v>
                </c:pt>
                <c:pt idx="892">
                  <c:v>9.6418400000000005E-3</c:v>
                </c:pt>
                <c:pt idx="893">
                  <c:v>9.6529300000000005E-3</c:v>
                </c:pt>
                <c:pt idx="894">
                  <c:v>9.6643200000000005E-3</c:v>
                </c:pt>
                <c:pt idx="895">
                  <c:v>9.6760300000000004E-3</c:v>
                </c:pt>
                <c:pt idx="896">
                  <c:v>9.6873199999999993E-3</c:v>
                </c:pt>
                <c:pt idx="897">
                  <c:v>9.6873199999999993E-3</c:v>
                </c:pt>
                <c:pt idx="898">
                  <c:v>9.6985600000000002E-3</c:v>
                </c:pt>
                <c:pt idx="899">
                  <c:v>9.7099100000000004E-3</c:v>
                </c:pt>
                <c:pt idx="900">
                  <c:v>9.7213500000000001E-3</c:v>
                </c:pt>
                <c:pt idx="901">
                  <c:v>9.7332100000000008E-3</c:v>
                </c:pt>
                <c:pt idx="902">
                  <c:v>9.7448599999999993E-3</c:v>
                </c:pt>
                <c:pt idx="903">
                  <c:v>9.7448599999999993E-3</c:v>
                </c:pt>
                <c:pt idx="904">
                  <c:v>9.7560000000000008E-3</c:v>
                </c:pt>
                <c:pt idx="905">
                  <c:v>9.7674500000000004E-3</c:v>
                </c:pt>
                <c:pt idx="906">
                  <c:v>9.7794100000000005E-3</c:v>
                </c:pt>
                <c:pt idx="907">
                  <c:v>9.7909599999999996E-3</c:v>
                </c:pt>
                <c:pt idx="908">
                  <c:v>9.8027700000000006E-3</c:v>
                </c:pt>
                <c:pt idx="909">
                  <c:v>9.8149299999999995E-3</c:v>
                </c:pt>
                <c:pt idx="910">
                  <c:v>9.8149299999999995E-3</c:v>
                </c:pt>
                <c:pt idx="911">
                  <c:v>9.8265899999999996E-3</c:v>
                </c:pt>
                <c:pt idx="912">
                  <c:v>9.8381900000000001E-3</c:v>
                </c:pt>
                <c:pt idx="913">
                  <c:v>9.8487599999999998E-3</c:v>
                </c:pt>
                <c:pt idx="914">
                  <c:v>9.8599499999999993E-3</c:v>
                </c:pt>
                <c:pt idx="915">
                  <c:v>9.8717600000000003E-3</c:v>
                </c:pt>
                <c:pt idx="916">
                  <c:v>9.8717600000000003E-3</c:v>
                </c:pt>
                <c:pt idx="917">
                  <c:v>9.8834600000000002E-3</c:v>
                </c:pt>
                <c:pt idx="918">
                  <c:v>9.8943999999999994E-3</c:v>
                </c:pt>
                <c:pt idx="919">
                  <c:v>9.9055900000000006E-3</c:v>
                </c:pt>
                <c:pt idx="920">
                  <c:v>9.9168799999999994E-3</c:v>
                </c:pt>
                <c:pt idx="921">
                  <c:v>9.9301300000000006E-3</c:v>
                </c:pt>
                <c:pt idx="922">
                  <c:v>9.9412100000000007E-3</c:v>
                </c:pt>
                <c:pt idx="923">
                  <c:v>9.9412100000000007E-3</c:v>
                </c:pt>
                <c:pt idx="924">
                  <c:v>9.9523500000000004E-3</c:v>
                </c:pt>
                <c:pt idx="925">
                  <c:v>9.9638000000000001E-3</c:v>
                </c:pt>
                <c:pt idx="926">
                  <c:v>9.9758099999999999E-3</c:v>
                </c:pt>
                <c:pt idx="927">
                  <c:v>9.98777E-3</c:v>
                </c:pt>
                <c:pt idx="928">
                  <c:v>9.9994799999999998E-3</c:v>
                </c:pt>
                <c:pt idx="929">
                  <c:v>9.9994799999999998E-3</c:v>
                </c:pt>
                <c:pt idx="930">
                  <c:v>1.0010720000000001E-2</c:v>
                </c:pt>
                <c:pt idx="931">
                  <c:v>1.002186E-2</c:v>
                </c:pt>
                <c:pt idx="932">
                  <c:v>1.003485E-2</c:v>
                </c:pt>
                <c:pt idx="933">
                  <c:v>1.0045470000000001E-2</c:v>
                </c:pt>
                <c:pt idx="934">
                  <c:v>1.0056560000000001E-2</c:v>
                </c:pt>
                <c:pt idx="935">
                  <c:v>1.0068779999999999E-2</c:v>
                </c:pt>
                <c:pt idx="936">
                  <c:v>1.0068779999999999E-2</c:v>
                </c:pt>
                <c:pt idx="937">
                  <c:v>1.008028E-2</c:v>
                </c:pt>
                <c:pt idx="938">
                  <c:v>1.009213E-2</c:v>
                </c:pt>
                <c:pt idx="939">
                  <c:v>1.0103839999999999E-2</c:v>
                </c:pt>
                <c:pt idx="940">
                  <c:v>1.0115229999999999E-2</c:v>
                </c:pt>
                <c:pt idx="941">
                  <c:v>1.0126939999999999E-2</c:v>
                </c:pt>
                <c:pt idx="942">
                  <c:v>1.0126939999999999E-2</c:v>
                </c:pt>
                <c:pt idx="943">
                  <c:v>1.0138029999999999E-2</c:v>
                </c:pt>
                <c:pt idx="944">
                  <c:v>1.0150040000000001E-2</c:v>
                </c:pt>
                <c:pt idx="945">
                  <c:v>1.016164E-2</c:v>
                </c:pt>
                <c:pt idx="946">
                  <c:v>1.0173700000000001E-2</c:v>
                </c:pt>
                <c:pt idx="947">
                  <c:v>1.0185049999999999E-2</c:v>
                </c:pt>
                <c:pt idx="948">
                  <c:v>1.0185049999999999E-2</c:v>
                </c:pt>
                <c:pt idx="949">
                  <c:v>1.0196439999999999E-2</c:v>
                </c:pt>
                <c:pt idx="950">
                  <c:v>1.020804E-2</c:v>
                </c:pt>
                <c:pt idx="951">
                  <c:v>1.0220720000000001E-2</c:v>
                </c:pt>
                <c:pt idx="952">
                  <c:v>1.023232E-2</c:v>
                </c:pt>
                <c:pt idx="953">
                  <c:v>1.0244029999999999E-2</c:v>
                </c:pt>
                <c:pt idx="954">
                  <c:v>1.025563E-2</c:v>
                </c:pt>
                <c:pt idx="955">
                  <c:v>1.025563E-2</c:v>
                </c:pt>
                <c:pt idx="956">
                  <c:v>1.0267999999999999E-2</c:v>
                </c:pt>
                <c:pt idx="957">
                  <c:v>1.028048E-2</c:v>
                </c:pt>
                <c:pt idx="958">
                  <c:v>1.029182E-2</c:v>
                </c:pt>
                <c:pt idx="959">
                  <c:v>1.03044E-2</c:v>
                </c:pt>
                <c:pt idx="960">
                  <c:v>1.0315639999999999E-2</c:v>
                </c:pt>
                <c:pt idx="961">
                  <c:v>1.0315639999999999E-2</c:v>
                </c:pt>
                <c:pt idx="962">
                  <c:v>1.032668E-2</c:v>
                </c:pt>
                <c:pt idx="963">
                  <c:v>1.033884E-2</c:v>
                </c:pt>
                <c:pt idx="964">
                  <c:v>1.0351519999999999E-2</c:v>
                </c:pt>
                <c:pt idx="965">
                  <c:v>1.0363890000000001E-2</c:v>
                </c:pt>
                <c:pt idx="966">
                  <c:v>1.0376109999999999E-2</c:v>
                </c:pt>
                <c:pt idx="967">
                  <c:v>1.0376109999999999E-2</c:v>
                </c:pt>
                <c:pt idx="968">
                  <c:v>1.0388379999999999E-2</c:v>
                </c:pt>
                <c:pt idx="969">
                  <c:v>1.040049E-2</c:v>
                </c:pt>
                <c:pt idx="970">
                  <c:v>1.041271E-2</c:v>
                </c:pt>
                <c:pt idx="971">
                  <c:v>1.042441E-2</c:v>
                </c:pt>
                <c:pt idx="972">
                  <c:v>1.0436320000000001E-2</c:v>
                </c:pt>
                <c:pt idx="973">
                  <c:v>1.0436320000000001E-2</c:v>
                </c:pt>
                <c:pt idx="974">
                  <c:v>1.0447720000000001E-2</c:v>
                </c:pt>
                <c:pt idx="975">
                  <c:v>1.0459009999999999E-2</c:v>
                </c:pt>
                <c:pt idx="976">
                  <c:v>1.0471380000000001E-2</c:v>
                </c:pt>
                <c:pt idx="977">
                  <c:v>1.0483040000000001E-2</c:v>
                </c:pt>
                <c:pt idx="978">
                  <c:v>1.0495310000000001E-2</c:v>
                </c:pt>
                <c:pt idx="979">
                  <c:v>1.0495310000000001E-2</c:v>
                </c:pt>
                <c:pt idx="980">
                  <c:v>1.050778E-2</c:v>
                </c:pt>
                <c:pt idx="981">
                  <c:v>1.05203E-2</c:v>
                </c:pt>
                <c:pt idx="982">
                  <c:v>1.053283E-2</c:v>
                </c:pt>
                <c:pt idx="983">
                  <c:v>1.0545199999999999E-2</c:v>
                </c:pt>
                <c:pt idx="984">
                  <c:v>1.055685E-2</c:v>
                </c:pt>
                <c:pt idx="985">
                  <c:v>1.055685E-2</c:v>
                </c:pt>
                <c:pt idx="986">
                  <c:v>1.056825E-2</c:v>
                </c:pt>
                <c:pt idx="987">
                  <c:v>1.058042E-2</c:v>
                </c:pt>
                <c:pt idx="988">
                  <c:v>1.0592890000000001E-2</c:v>
                </c:pt>
                <c:pt idx="989">
                  <c:v>1.0605059999999999E-2</c:v>
                </c:pt>
                <c:pt idx="990">
                  <c:v>1.0616860000000001E-2</c:v>
                </c:pt>
                <c:pt idx="991">
                  <c:v>1.0616860000000001E-2</c:v>
                </c:pt>
                <c:pt idx="992">
                  <c:v>1.0629130000000001E-2</c:v>
                </c:pt>
                <c:pt idx="993">
                  <c:v>1.0641960000000001E-2</c:v>
                </c:pt>
                <c:pt idx="994">
                  <c:v>1.065377E-2</c:v>
                </c:pt>
                <c:pt idx="995">
                  <c:v>1.0666139999999999E-2</c:v>
                </c:pt>
                <c:pt idx="996">
                  <c:v>1.067851E-2</c:v>
                </c:pt>
                <c:pt idx="997">
                  <c:v>1.067851E-2</c:v>
                </c:pt>
                <c:pt idx="998">
                  <c:v>1.069058E-2</c:v>
                </c:pt>
                <c:pt idx="999">
                  <c:v>1.070223E-2</c:v>
                </c:pt>
                <c:pt idx="1000">
                  <c:v>1.0714400000000001E-2</c:v>
                </c:pt>
                <c:pt idx="1001">
                  <c:v>1.0726050000000001E-2</c:v>
                </c:pt>
                <c:pt idx="1002">
                  <c:v>1.0738930000000001E-2</c:v>
                </c:pt>
                <c:pt idx="1003">
                  <c:v>1.0738930000000001E-2</c:v>
                </c:pt>
                <c:pt idx="1004">
                  <c:v>1.0750890000000001E-2</c:v>
                </c:pt>
                <c:pt idx="1005">
                  <c:v>1.076327E-2</c:v>
                </c:pt>
                <c:pt idx="1006">
                  <c:v>1.077564E-2</c:v>
                </c:pt>
                <c:pt idx="1007">
                  <c:v>1.078791E-2</c:v>
                </c:pt>
                <c:pt idx="1008">
                  <c:v>1.0799970000000001E-2</c:v>
                </c:pt>
                <c:pt idx="1009">
                  <c:v>1.0799970000000001E-2</c:v>
                </c:pt>
                <c:pt idx="1010">
                  <c:v>1.0811980000000001E-2</c:v>
                </c:pt>
                <c:pt idx="1011">
                  <c:v>1.0824759999999999E-2</c:v>
                </c:pt>
                <c:pt idx="1012">
                  <c:v>1.083626E-2</c:v>
                </c:pt>
                <c:pt idx="1013">
                  <c:v>1.0848740000000001E-2</c:v>
                </c:pt>
                <c:pt idx="1014">
                  <c:v>1.08608E-2</c:v>
                </c:pt>
                <c:pt idx="1015">
                  <c:v>1.08608E-2</c:v>
                </c:pt>
                <c:pt idx="1016">
                  <c:v>1.087276E-2</c:v>
                </c:pt>
                <c:pt idx="1017">
                  <c:v>1.0885590000000001E-2</c:v>
                </c:pt>
                <c:pt idx="1018">
                  <c:v>1.089791E-2</c:v>
                </c:pt>
                <c:pt idx="1019">
                  <c:v>1.0910080000000001E-2</c:v>
                </c:pt>
                <c:pt idx="1020">
                  <c:v>1.0922660000000001E-2</c:v>
                </c:pt>
                <c:pt idx="1021">
                  <c:v>1.0922660000000001E-2</c:v>
                </c:pt>
                <c:pt idx="1022">
                  <c:v>1.09359E-2</c:v>
                </c:pt>
                <c:pt idx="1023">
                  <c:v>1.0948009999999999E-2</c:v>
                </c:pt>
                <c:pt idx="1024">
                  <c:v>1.096049E-2</c:v>
                </c:pt>
                <c:pt idx="1025">
                  <c:v>1.0971989999999999E-2</c:v>
                </c:pt>
                <c:pt idx="1026">
                  <c:v>1.098467E-2</c:v>
                </c:pt>
                <c:pt idx="1027">
                  <c:v>1.098467E-2</c:v>
                </c:pt>
                <c:pt idx="1028">
                  <c:v>1.0997450000000001E-2</c:v>
                </c:pt>
                <c:pt idx="1029">
                  <c:v>1.100895E-2</c:v>
                </c:pt>
                <c:pt idx="1030">
                  <c:v>1.102152E-2</c:v>
                </c:pt>
                <c:pt idx="1031">
                  <c:v>1.103384E-2</c:v>
                </c:pt>
                <c:pt idx="1032">
                  <c:v>1.104642E-2</c:v>
                </c:pt>
                <c:pt idx="1033">
                  <c:v>1.104642E-2</c:v>
                </c:pt>
                <c:pt idx="1034">
                  <c:v>1.1058429999999999E-2</c:v>
                </c:pt>
                <c:pt idx="1035">
                  <c:v>1.1071320000000001E-2</c:v>
                </c:pt>
                <c:pt idx="1036">
                  <c:v>1.108405E-2</c:v>
                </c:pt>
                <c:pt idx="1037">
                  <c:v>1.109652E-2</c:v>
                </c:pt>
                <c:pt idx="1038">
                  <c:v>1.110935E-2</c:v>
                </c:pt>
                <c:pt idx="1039">
                  <c:v>1.110935E-2</c:v>
                </c:pt>
                <c:pt idx="1040">
                  <c:v>1.112167E-2</c:v>
                </c:pt>
                <c:pt idx="1041">
                  <c:v>1.113405E-2</c:v>
                </c:pt>
                <c:pt idx="1042">
                  <c:v>1.114719E-2</c:v>
                </c:pt>
                <c:pt idx="1043">
                  <c:v>1.1159870000000001E-2</c:v>
                </c:pt>
                <c:pt idx="1044">
                  <c:v>1.1171779999999999E-2</c:v>
                </c:pt>
                <c:pt idx="1045">
                  <c:v>1.1171779999999999E-2</c:v>
                </c:pt>
                <c:pt idx="1046">
                  <c:v>1.1184400000000001E-2</c:v>
                </c:pt>
                <c:pt idx="1047">
                  <c:v>1.1196360000000001E-2</c:v>
                </c:pt>
                <c:pt idx="1048">
                  <c:v>1.120966E-2</c:v>
                </c:pt>
                <c:pt idx="1049">
                  <c:v>1.1221719999999999E-2</c:v>
                </c:pt>
                <c:pt idx="1050">
                  <c:v>1.123384E-2</c:v>
                </c:pt>
                <c:pt idx="1051">
                  <c:v>1.123384E-2</c:v>
                </c:pt>
                <c:pt idx="1052">
                  <c:v>1.124611E-2</c:v>
                </c:pt>
                <c:pt idx="1053">
                  <c:v>1.1259659999999999E-2</c:v>
                </c:pt>
                <c:pt idx="1054">
                  <c:v>1.127177E-2</c:v>
                </c:pt>
                <c:pt idx="1055">
                  <c:v>1.1284199999999999E-2</c:v>
                </c:pt>
                <c:pt idx="1056">
                  <c:v>1.1297339999999999E-2</c:v>
                </c:pt>
                <c:pt idx="1057">
                  <c:v>1.1297339999999999E-2</c:v>
                </c:pt>
                <c:pt idx="1058">
                  <c:v>1.1309609999999999E-2</c:v>
                </c:pt>
                <c:pt idx="1059">
                  <c:v>1.132187E-2</c:v>
                </c:pt>
                <c:pt idx="1060">
                  <c:v>1.133491E-2</c:v>
                </c:pt>
                <c:pt idx="1061">
                  <c:v>1.134718E-2</c:v>
                </c:pt>
                <c:pt idx="1062">
                  <c:v>1.1359910000000001E-2</c:v>
                </c:pt>
                <c:pt idx="1063">
                  <c:v>1.1359910000000001E-2</c:v>
                </c:pt>
                <c:pt idx="1064">
                  <c:v>1.1372230000000001E-2</c:v>
                </c:pt>
                <c:pt idx="1065">
                  <c:v>1.1384089999999999E-2</c:v>
                </c:pt>
                <c:pt idx="1066">
                  <c:v>1.1397279999999999E-2</c:v>
                </c:pt>
                <c:pt idx="1067">
                  <c:v>1.1409910000000001E-2</c:v>
                </c:pt>
                <c:pt idx="1068">
                  <c:v>1.142192E-2</c:v>
                </c:pt>
                <c:pt idx="1069">
                  <c:v>1.142192E-2</c:v>
                </c:pt>
                <c:pt idx="1070">
                  <c:v>1.143476E-2</c:v>
                </c:pt>
                <c:pt idx="1071">
                  <c:v>1.144718E-2</c:v>
                </c:pt>
                <c:pt idx="1072">
                  <c:v>1.145965E-2</c:v>
                </c:pt>
                <c:pt idx="1073">
                  <c:v>1.147223E-2</c:v>
                </c:pt>
                <c:pt idx="1074">
                  <c:v>1.1485220000000001E-2</c:v>
                </c:pt>
                <c:pt idx="1075">
                  <c:v>1.1485220000000001E-2</c:v>
                </c:pt>
                <c:pt idx="1076">
                  <c:v>1.149713E-2</c:v>
                </c:pt>
                <c:pt idx="1077">
                  <c:v>1.1509749999999999E-2</c:v>
                </c:pt>
                <c:pt idx="1078">
                  <c:v>1.15231E-2</c:v>
                </c:pt>
                <c:pt idx="1079">
                  <c:v>1.153583E-2</c:v>
                </c:pt>
                <c:pt idx="1080">
                  <c:v>1.1548360000000001E-2</c:v>
                </c:pt>
                <c:pt idx="1081">
                  <c:v>1.1548360000000001E-2</c:v>
                </c:pt>
                <c:pt idx="1082">
                  <c:v>1.1560519999999999E-2</c:v>
                </c:pt>
                <c:pt idx="1083">
                  <c:v>1.157305E-2</c:v>
                </c:pt>
                <c:pt idx="1084">
                  <c:v>1.1585679999999999E-2</c:v>
                </c:pt>
                <c:pt idx="1085">
                  <c:v>1.159774E-2</c:v>
                </c:pt>
                <c:pt idx="1086">
                  <c:v>1.160975E-2</c:v>
                </c:pt>
                <c:pt idx="1087">
                  <c:v>1.160975E-2</c:v>
                </c:pt>
                <c:pt idx="1088">
                  <c:v>1.162259E-2</c:v>
                </c:pt>
                <c:pt idx="1089">
                  <c:v>1.1635059999999999E-2</c:v>
                </c:pt>
                <c:pt idx="1090">
                  <c:v>1.164784E-2</c:v>
                </c:pt>
                <c:pt idx="1091">
                  <c:v>1.166093E-2</c:v>
                </c:pt>
                <c:pt idx="1092">
                  <c:v>1.167346E-2</c:v>
                </c:pt>
                <c:pt idx="1093">
                  <c:v>1.167346E-2</c:v>
                </c:pt>
                <c:pt idx="1094">
                  <c:v>1.168511E-2</c:v>
                </c:pt>
                <c:pt idx="1095">
                  <c:v>1.169799E-2</c:v>
                </c:pt>
                <c:pt idx="1096">
                  <c:v>1.171088E-2</c:v>
                </c:pt>
                <c:pt idx="1097">
                  <c:v>1.172315E-2</c:v>
                </c:pt>
                <c:pt idx="1098">
                  <c:v>1.173511E-2</c:v>
                </c:pt>
                <c:pt idx="1099">
                  <c:v>1.173511E-2</c:v>
                </c:pt>
                <c:pt idx="1100">
                  <c:v>1.174763E-2</c:v>
                </c:pt>
                <c:pt idx="1101">
                  <c:v>1.176031E-2</c:v>
                </c:pt>
                <c:pt idx="1102">
                  <c:v>1.1772680000000001E-2</c:v>
                </c:pt>
                <c:pt idx="1103">
                  <c:v>1.1784950000000001E-2</c:v>
                </c:pt>
                <c:pt idx="1104">
                  <c:v>1.1797729999999999E-2</c:v>
                </c:pt>
                <c:pt idx="1105">
                  <c:v>1.1797729999999999E-2</c:v>
                </c:pt>
                <c:pt idx="1106">
                  <c:v>1.1810360000000001E-2</c:v>
                </c:pt>
                <c:pt idx="1107">
                  <c:v>1.1823139999999999E-2</c:v>
                </c:pt>
                <c:pt idx="1108">
                  <c:v>1.1835409999999999E-2</c:v>
                </c:pt>
                <c:pt idx="1109">
                  <c:v>1.184789E-2</c:v>
                </c:pt>
                <c:pt idx="1110">
                  <c:v>1.1860570000000001E-2</c:v>
                </c:pt>
                <c:pt idx="1111">
                  <c:v>1.1860570000000001E-2</c:v>
                </c:pt>
                <c:pt idx="1112">
                  <c:v>1.1872529999999999E-2</c:v>
                </c:pt>
                <c:pt idx="1113">
                  <c:v>1.188474E-2</c:v>
                </c:pt>
                <c:pt idx="1114">
                  <c:v>1.189671E-2</c:v>
                </c:pt>
                <c:pt idx="1115">
                  <c:v>1.190944E-2</c:v>
                </c:pt>
                <c:pt idx="1116">
                  <c:v>1.1922220000000001E-2</c:v>
                </c:pt>
                <c:pt idx="1117">
                  <c:v>1.1922220000000001E-2</c:v>
                </c:pt>
                <c:pt idx="1118">
                  <c:v>1.1934790000000001E-2</c:v>
                </c:pt>
                <c:pt idx="1119">
                  <c:v>1.1947060000000001E-2</c:v>
                </c:pt>
                <c:pt idx="1120">
                  <c:v>1.196031E-2</c:v>
                </c:pt>
                <c:pt idx="1121">
                  <c:v>1.19714E-2</c:v>
                </c:pt>
                <c:pt idx="1122">
                  <c:v>1.1983769999999999E-2</c:v>
                </c:pt>
                <c:pt idx="1123">
                  <c:v>1.1983769999999999E-2</c:v>
                </c:pt>
                <c:pt idx="1124">
                  <c:v>1.199711E-2</c:v>
                </c:pt>
                <c:pt idx="1125">
                  <c:v>1.200938E-2</c:v>
                </c:pt>
                <c:pt idx="1126">
                  <c:v>1.202247E-2</c:v>
                </c:pt>
                <c:pt idx="1127">
                  <c:v>1.2034950000000001E-2</c:v>
                </c:pt>
                <c:pt idx="1128">
                  <c:v>1.204701E-2</c:v>
                </c:pt>
                <c:pt idx="1129">
                  <c:v>1.204701E-2</c:v>
                </c:pt>
                <c:pt idx="1130">
                  <c:v>1.2059479999999999E-2</c:v>
                </c:pt>
                <c:pt idx="1131">
                  <c:v>1.2072009999999999E-2</c:v>
                </c:pt>
                <c:pt idx="1132">
                  <c:v>1.208469E-2</c:v>
                </c:pt>
                <c:pt idx="1133">
                  <c:v>1.2097419999999999E-2</c:v>
                </c:pt>
                <c:pt idx="1134">
                  <c:v>1.2109429999999999E-2</c:v>
                </c:pt>
                <c:pt idx="1135">
                  <c:v>1.2109429999999999E-2</c:v>
                </c:pt>
                <c:pt idx="1136">
                  <c:v>1.2122010000000001E-2</c:v>
                </c:pt>
                <c:pt idx="1137">
                  <c:v>1.213443E-2</c:v>
                </c:pt>
                <c:pt idx="1138">
                  <c:v>1.21466E-2</c:v>
                </c:pt>
                <c:pt idx="1139">
                  <c:v>1.2159329999999999E-2</c:v>
                </c:pt>
                <c:pt idx="1140">
                  <c:v>1.2171700000000001E-2</c:v>
                </c:pt>
                <c:pt idx="1141">
                  <c:v>1.2171700000000001E-2</c:v>
                </c:pt>
                <c:pt idx="1142">
                  <c:v>1.218345E-2</c:v>
                </c:pt>
                <c:pt idx="1143">
                  <c:v>1.219567E-2</c:v>
                </c:pt>
                <c:pt idx="1144">
                  <c:v>1.2208709999999999E-2</c:v>
                </c:pt>
                <c:pt idx="1145">
                  <c:v>1.222118E-2</c:v>
                </c:pt>
                <c:pt idx="1146">
                  <c:v>1.223345E-2</c:v>
                </c:pt>
                <c:pt idx="1147">
                  <c:v>1.223345E-2</c:v>
                </c:pt>
                <c:pt idx="1148">
                  <c:v>1.2245000000000001E-2</c:v>
                </c:pt>
                <c:pt idx="1149">
                  <c:v>1.225681E-2</c:v>
                </c:pt>
                <c:pt idx="1150">
                  <c:v>1.226882E-2</c:v>
                </c:pt>
                <c:pt idx="1151">
                  <c:v>1.22814E-2</c:v>
                </c:pt>
                <c:pt idx="1152">
                  <c:v>1.229361E-2</c:v>
                </c:pt>
                <c:pt idx="1153">
                  <c:v>1.229361E-2</c:v>
                </c:pt>
                <c:pt idx="1154">
                  <c:v>1.23064E-2</c:v>
                </c:pt>
                <c:pt idx="1155">
                  <c:v>1.2319180000000001E-2</c:v>
                </c:pt>
                <c:pt idx="1156">
                  <c:v>1.233093E-2</c:v>
                </c:pt>
                <c:pt idx="1157">
                  <c:v>1.2343659999999999E-2</c:v>
                </c:pt>
                <c:pt idx="1158">
                  <c:v>1.235521E-2</c:v>
                </c:pt>
                <c:pt idx="1159">
                  <c:v>1.235521E-2</c:v>
                </c:pt>
                <c:pt idx="1160">
                  <c:v>1.2367950000000001E-2</c:v>
                </c:pt>
                <c:pt idx="1161">
                  <c:v>1.238093E-2</c:v>
                </c:pt>
                <c:pt idx="1162">
                  <c:v>1.239212E-2</c:v>
                </c:pt>
                <c:pt idx="1163">
                  <c:v>1.2404139999999999E-2</c:v>
                </c:pt>
                <c:pt idx="1164">
                  <c:v>1.2416399999999999E-2</c:v>
                </c:pt>
                <c:pt idx="1165">
                  <c:v>1.2416399999999999E-2</c:v>
                </c:pt>
                <c:pt idx="1166">
                  <c:v>1.242862E-2</c:v>
                </c:pt>
                <c:pt idx="1167">
                  <c:v>1.244084E-2</c:v>
                </c:pt>
                <c:pt idx="1168">
                  <c:v>1.2452390000000001E-2</c:v>
                </c:pt>
                <c:pt idx="1169">
                  <c:v>1.246455E-2</c:v>
                </c:pt>
                <c:pt idx="1170">
                  <c:v>1.247759E-2</c:v>
                </c:pt>
                <c:pt idx="1171">
                  <c:v>1.247759E-2</c:v>
                </c:pt>
                <c:pt idx="1172">
                  <c:v>1.2488630000000001E-2</c:v>
                </c:pt>
                <c:pt idx="1173">
                  <c:v>1.250069E-2</c:v>
                </c:pt>
                <c:pt idx="1174">
                  <c:v>1.251322E-2</c:v>
                </c:pt>
                <c:pt idx="1175">
                  <c:v>1.2525440000000001E-2</c:v>
                </c:pt>
                <c:pt idx="1176">
                  <c:v>1.253724E-2</c:v>
                </c:pt>
                <c:pt idx="1177">
                  <c:v>1.253724E-2</c:v>
                </c:pt>
                <c:pt idx="1178">
                  <c:v>1.254946E-2</c:v>
                </c:pt>
                <c:pt idx="1179">
                  <c:v>1.256152E-2</c:v>
                </c:pt>
                <c:pt idx="1180">
                  <c:v>1.2573279999999999E-2</c:v>
                </c:pt>
                <c:pt idx="1181">
                  <c:v>1.258539E-2</c:v>
                </c:pt>
                <c:pt idx="1182">
                  <c:v>1.2597560000000001E-2</c:v>
                </c:pt>
                <c:pt idx="1183">
                  <c:v>1.2597560000000001E-2</c:v>
                </c:pt>
                <c:pt idx="1184">
                  <c:v>1.260962E-2</c:v>
                </c:pt>
                <c:pt idx="1185">
                  <c:v>1.262184E-2</c:v>
                </c:pt>
                <c:pt idx="1186">
                  <c:v>1.2633699999999999E-2</c:v>
                </c:pt>
                <c:pt idx="1187">
                  <c:v>1.264556E-2</c:v>
                </c:pt>
                <c:pt idx="1188">
                  <c:v>1.26567E-2</c:v>
                </c:pt>
                <c:pt idx="1189">
                  <c:v>1.26567E-2</c:v>
                </c:pt>
                <c:pt idx="1190">
                  <c:v>1.266845E-2</c:v>
                </c:pt>
                <c:pt idx="1191">
                  <c:v>1.268098E-2</c:v>
                </c:pt>
                <c:pt idx="1192">
                  <c:v>1.269324E-2</c:v>
                </c:pt>
                <c:pt idx="1193">
                  <c:v>1.27049E-2</c:v>
                </c:pt>
                <c:pt idx="1194">
                  <c:v>1.271691E-2</c:v>
                </c:pt>
                <c:pt idx="1195">
                  <c:v>1.271691E-2</c:v>
                </c:pt>
                <c:pt idx="1196">
                  <c:v>1.2728359999999999E-2</c:v>
                </c:pt>
                <c:pt idx="1197">
                  <c:v>1.2739749999999999E-2</c:v>
                </c:pt>
                <c:pt idx="1198">
                  <c:v>1.275187E-2</c:v>
                </c:pt>
                <c:pt idx="1199">
                  <c:v>1.2763780000000001E-2</c:v>
                </c:pt>
                <c:pt idx="1200">
                  <c:v>1.2776559999999999E-2</c:v>
                </c:pt>
                <c:pt idx="1201">
                  <c:v>1.2776559999999999E-2</c:v>
                </c:pt>
                <c:pt idx="1202">
                  <c:v>1.2788010000000001E-2</c:v>
                </c:pt>
                <c:pt idx="1203">
                  <c:v>1.280007E-2</c:v>
                </c:pt>
                <c:pt idx="1204">
                  <c:v>1.281157E-2</c:v>
                </c:pt>
                <c:pt idx="1205">
                  <c:v>1.2822709999999999E-2</c:v>
                </c:pt>
                <c:pt idx="1206">
                  <c:v>1.283421E-2</c:v>
                </c:pt>
                <c:pt idx="1207">
                  <c:v>1.283421E-2</c:v>
                </c:pt>
                <c:pt idx="1208">
                  <c:v>1.2846120000000001E-2</c:v>
                </c:pt>
                <c:pt idx="1209">
                  <c:v>1.2858130000000001E-2</c:v>
                </c:pt>
                <c:pt idx="1210">
                  <c:v>1.287014E-2</c:v>
                </c:pt>
                <c:pt idx="1211">
                  <c:v>1.2882609999999999E-2</c:v>
                </c:pt>
                <c:pt idx="1212">
                  <c:v>1.2894060000000001E-2</c:v>
                </c:pt>
                <c:pt idx="1213">
                  <c:v>1.2894060000000001E-2</c:v>
                </c:pt>
                <c:pt idx="1214">
                  <c:v>1.2905099999999999E-2</c:v>
                </c:pt>
                <c:pt idx="1215">
                  <c:v>1.291639E-2</c:v>
                </c:pt>
                <c:pt idx="1216">
                  <c:v>1.292804E-2</c:v>
                </c:pt>
                <c:pt idx="1217">
                  <c:v>1.2940210000000001E-2</c:v>
                </c:pt>
                <c:pt idx="1218">
                  <c:v>1.295089E-2</c:v>
                </c:pt>
                <c:pt idx="1219">
                  <c:v>1.295089E-2</c:v>
                </c:pt>
                <c:pt idx="1220">
                  <c:v>1.296285E-2</c:v>
                </c:pt>
                <c:pt idx="1221">
                  <c:v>1.29745E-2</c:v>
                </c:pt>
                <c:pt idx="1222">
                  <c:v>1.2975220000000001E-2</c:v>
                </c:pt>
                <c:pt idx="1223">
                  <c:v>1.298651E-2</c:v>
                </c:pt>
                <c:pt idx="1224">
                  <c:v>1.299852E-2</c:v>
                </c:pt>
                <c:pt idx="1225">
                  <c:v>1.299852E-2</c:v>
                </c:pt>
                <c:pt idx="1226">
                  <c:v>1.3011099999999999E-2</c:v>
                </c:pt>
                <c:pt idx="1227">
                  <c:v>1.3022799999999999E-2</c:v>
                </c:pt>
                <c:pt idx="1228">
                  <c:v>1.303523E-2</c:v>
                </c:pt>
                <c:pt idx="1229">
                  <c:v>1.3046159999999999E-2</c:v>
                </c:pt>
                <c:pt idx="1230">
                  <c:v>1.305745E-2</c:v>
                </c:pt>
                <c:pt idx="1231">
                  <c:v>1.305745E-2</c:v>
                </c:pt>
                <c:pt idx="1232">
                  <c:v>1.306906E-2</c:v>
                </c:pt>
                <c:pt idx="1233">
                  <c:v>1.3080710000000001E-2</c:v>
                </c:pt>
                <c:pt idx="1234">
                  <c:v>1.309277E-2</c:v>
                </c:pt>
                <c:pt idx="1235">
                  <c:v>1.3104370000000001E-2</c:v>
                </c:pt>
                <c:pt idx="1236">
                  <c:v>1.3115770000000001E-2</c:v>
                </c:pt>
                <c:pt idx="1237">
                  <c:v>1.3115770000000001E-2</c:v>
                </c:pt>
                <c:pt idx="1238">
                  <c:v>1.3127110000000001E-2</c:v>
                </c:pt>
                <c:pt idx="1239">
                  <c:v>1.313872E-2</c:v>
                </c:pt>
                <c:pt idx="1240">
                  <c:v>1.314944E-2</c:v>
                </c:pt>
                <c:pt idx="1241">
                  <c:v>1.316176E-2</c:v>
                </c:pt>
                <c:pt idx="1242">
                  <c:v>1.317337E-2</c:v>
                </c:pt>
                <c:pt idx="1243">
                  <c:v>1.317337E-2</c:v>
                </c:pt>
                <c:pt idx="1244">
                  <c:v>1.3184970000000001E-2</c:v>
                </c:pt>
                <c:pt idx="1245">
                  <c:v>1.319554E-2</c:v>
                </c:pt>
                <c:pt idx="1246">
                  <c:v>1.3207139999999999E-2</c:v>
                </c:pt>
                <c:pt idx="1247">
                  <c:v>1.321833E-2</c:v>
                </c:pt>
                <c:pt idx="1248">
                  <c:v>1.3229110000000001E-2</c:v>
                </c:pt>
                <c:pt idx="1249">
                  <c:v>1.3229110000000001E-2</c:v>
                </c:pt>
                <c:pt idx="1250">
                  <c:v>1.32403E-2</c:v>
                </c:pt>
                <c:pt idx="1251">
                  <c:v>1.3251489999999999E-2</c:v>
                </c:pt>
                <c:pt idx="1252">
                  <c:v>1.3262329999999999E-2</c:v>
                </c:pt>
                <c:pt idx="1253">
                  <c:v>1.327388E-2</c:v>
                </c:pt>
                <c:pt idx="1254">
                  <c:v>1.3284809999999999E-2</c:v>
                </c:pt>
                <c:pt idx="1255">
                  <c:v>1.3284809999999999E-2</c:v>
                </c:pt>
                <c:pt idx="1256">
                  <c:v>1.329544E-2</c:v>
                </c:pt>
                <c:pt idx="1257">
                  <c:v>1.3307039999999999E-2</c:v>
                </c:pt>
                <c:pt idx="1258">
                  <c:v>1.331766E-2</c:v>
                </c:pt>
                <c:pt idx="1259">
                  <c:v>1.332942E-2</c:v>
                </c:pt>
                <c:pt idx="1260">
                  <c:v>1.3340039999999999E-2</c:v>
                </c:pt>
                <c:pt idx="1261">
                  <c:v>1.3340039999999999E-2</c:v>
                </c:pt>
                <c:pt idx="1262">
                  <c:v>1.3351490000000001E-2</c:v>
                </c:pt>
                <c:pt idx="1263">
                  <c:v>1.3362789999999999E-2</c:v>
                </c:pt>
                <c:pt idx="1264">
                  <c:v>1.3373410000000001E-2</c:v>
                </c:pt>
                <c:pt idx="1265">
                  <c:v>1.3385060000000001E-2</c:v>
                </c:pt>
                <c:pt idx="1266">
                  <c:v>1.3399029999999999E-2</c:v>
                </c:pt>
                <c:pt idx="1267">
                  <c:v>1.3399029999999999E-2</c:v>
                </c:pt>
                <c:pt idx="1268">
                  <c:v>1.340883E-2</c:v>
                </c:pt>
                <c:pt idx="1269">
                  <c:v>1.342002E-2</c:v>
                </c:pt>
                <c:pt idx="1270">
                  <c:v>1.343075E-2</c:v>
                </c:pt>
                <c:pt idx="1271">
                  <c:v>1.3440809999999999E-2</c:v>
                </c:pt>
                <c:pt idx="1272">
                  <c:v>1.345092E-2</c:v>
                </c:pt>
                <c:pt idx="1273">
                  <c:v>1.345092E-2</c:v>
                </c:pt>
                <c:pt idx="1274">
                  <c:v>1.3461290000000001E-2</c:v>
                </c:pt>
                <c:pt idx="1275">
                  <c:v>1.347171E-2</c:v>
                </c:pt>
                <c:pt idx="1276">
                  <c:v>1.34828E-2</c:v>
                </c:pt>
                <c:pt idx="1277">
                  <c:v>1.3493069999999999E-2</c:v>
                </c:pt>
                <c:pt idx="1278">
                  <c:v>1.3503950000000001E-2</c:v>
                </c:pt>
                <c:pt idx="1279">
                  <c:v>1.3503950000000001E-2</c:v>
                </c:pt>
                <c:pt idx="1280">
                  <c:v>1.351432E-2</c:v>
                </c:pt>
                <c:pt idx="1281">
                  <c:v>1.35251E-2</c:v>
                </c:pt>
                <c:pt idx="1282">
                  <c:v>1.353537E-2</c:v>
                </c:pt>
                <c:pt idx="1283">
                  <c:v>1.354605E-2</c:v>
                </c:pt>
                <c:pt idx="1284">
                  <c:v>1.3557029999999999E-2</c:v>
                </c:pt>
                <c:pt idx="1285">
                  <c:v>1.3557029999999999E-2</c:v>
                </c:pt>
                <c:pt idx="1286">
                  <c:v>1.356771E-2</c:v>
                </c:pt>
                <c:pt idx="1287">
                  <c:v>1.357797E-2</c:v>
                </c:pt>
                <c:pt idx="1288">
                  <c:v>1.3588289999999999E-2</c:v>
                </c:pt>
                <c:pt idx="1289">
                  <c:v>1.359933E-2</c:v>
                </c:pt>
                <c:pt idx="1290">
                  <c:v>1.361031E-2</c:v>
                </c:pt>
                <c:pt idx="1291">
                  <c:v>1.361031E-2</c:v>
                </c:pt>
                <c:pt idx="1292">
                  <c:v>1.3620220000000001E-2</c:v>
                </c:pt>
                <c:pt idx="1293">
                  <c:v>1.3630949999999999E-2</c:v>
                </c:pt>
                <c:pt idx="1294">
                  <c:v>1.3641729999999999E-2</c:v>
                </c:pt>
                <c:pt idx="1295">
                  <c:v>1.3651740000000001E-2</c:v>
                </c:pt>
                <c:pt idx="1296">
                  <c:v>1.3662830000000001E-2</c:v>
                </c:pt>
                <c:pt idx="1297">
                  <c:v>1.3662830000000001E-2</c:v>
                </c:pt>
                <c:pt idx="1298">
                  <c:v>1.3673039999999999E-2</c:v>
                </c:pt>
                <c:pt idx="1299">
                  <c:v>1.368367E-2</c:v>
                </c:pt>
                <c:pt idx="1300">
                  <c:v>1.3694039999999999E-2</c:v>
                </c:pt>
                <c:pt idx="1301">
                  <c:v>1.3703949999999999E-2</c:v>
                </c:pt>
                <c:pt idx="1302">
                  <c:v>1.371468E-2</c:v>
                </c:pt>
                <c:pt idx="1303">
                  <c:v>1.371468E-2</c:v>
                </c:pt>
                <c:pt idx="1304">
                  <c:v>1.372546E-2</c:v>
                </c:pt>
                <c:pt idx="1305">
                  <c:v>1.373547E-2</c:v>
                </c:pt>
                <c:pt idx="1306">
                  <c:v>1.374594E-2</c:v>
                </c:pt>
                <c:pt idx="1307">
                  <c:v>1.3759749999999999E-2</c:v>
                </c:pt>
                <c:pt idx="1308">
                  <c:v>1.3767089999999999E-2</c:v>
                </c:pt>
                <c:pt idx="1309">
                  <c:v>1.3767089999999999E-2</c:v>
                </c:pt>
                <c:pt idx="1310">
                  <c:v>1.377797E-2</c:v>
                </c:pt>
                <c:pt idx="1311">
                  <c:v>1.378767E-2</c:v>
                </c:pt>
                <c:pt idx="1312">
                  <c:v>1.3798039999999999E-2</c:v>
                </c:pt>
                <c:pt idx="1313">
                  <c:v>1.380733E-2</c:v>
                </c:pt>
                <c:pt idx="1314">
                  <c:v>1.381775E-2</c:v>
                </c:pt>
                <c:pt idx="1315">
                  <c:v>1.381775E-2</c:v>
                </c:pt>
                <c:pt idx="1316">
                  <c:v>1.382776E-2</c:v>
                </c:pt>
                <c:pt idx="1317">
                  <c:v>1.383793E-2</c:v>
                </c:pt>
                <c:pt idx="1318">
                  <c:v>1.3848600000000001E-2</c:v>
                </c:pt>
                <c:pt idx="1319">
                  <c:v>1.385861E-2</c:v>
                </c:pt>
                <c:pt idx="1320">
                  <c:v>1.386883E-2</c:v>
                </c:pt>
                <c:pt idx="1321">
                  <c:v>1.386883E-2</c:v>
                </c:pt>
                <c:pt idx="1322">
                  <c:v>1.3879249999999999E-2</c:v>
                </c:pt>
                <c:pt idx="1323">
                  <c:v>1.3889520000000001E-2</c:v>
                </c:pt>
                <c:pt idx="1324">
                  <c:v>1.389953E-2</c:v>
                </c:pt>
                <c:pt idx="1325">
                  <c:v>1.3909690000000001E-2</c:v>
                </c:pt>
                <c:pt idx="1326">
                  <c:v>1.39198E-2</c:v>
                </c:pt>
                <c:pt idx="1327">
                  <c:v>1.39198E-2</c:v>
                </c:pt>
                <c:pt idx="1328">
                  <c:v>1.3929759999999999E-2</c:v>
                </c:pt>
                <c:pt idx="1329">
                  <c:v>1.393993E-2</c:v>
                </c:pt>
                <c:pt idx="1330">
                  <c:v>1.394953E-2</c:v>
                </c:pt>
                <c:pt idx="1331">
                  <c:v>1.3959640000000001E-2</c:v>
                </c:pt>
                <c:pt idx="1332">
                  <c:v>1.397001E-2</c:v>
                </c:pt>
                <c:pt idx="1333">
                  <c:v>1.397001E-2</c:v>
                </c:pt>
                <c:pt idx="1334">
                  <c:v>1.397961E-2</c:v>
                </c:pt>
                <c:pt idx="1335">
                  <c:v>1.3989049999999999E-2</c:v>
                </c:pt>
                <c:pt idx="1336">
                  <c:v>1.399881E-2</c:v>
                </c:pt>
                <c:pt idx="1337">
                  <c:v>1.4008919999999999E-2</c:v>
                </c:pt>
                <c:pt idx="1338">
                  <c:v>1.401852E-2</c:v>
                </c:pt>
                <c:pt idx="1339">
                  <c:v>1.401852E-2</c:v>
                </c:pt>
                <c:pt idx="1340">
                  <c:v>1.402899E-2</c:v>
                </c:pt>
                <c:pt idx="1341">
                  <c:v>1.403823E-2</c:v>
                </c:pt>
                <c:pt idx="1342">
                  <c:v>1.404793E-2</c:v>
                </c:pt>
                <c:pt idx="1343">
                  <c:v>1.405763E-2</c:v>
                </c:pt>
                <c:pt idx="1344">
                  <c:v>1.40678E-2</c:v>
                </c:pt>
                <c:pt idx="1345">
                  <c:v>1.40678E-2</c:v>
                </c:pt>
                <c:pt idx="1346">
                  <c:v>1.4077859999999999E-2</c:v>
                </c:pt>
                <c:pt idx="1347">
                  <c:v>1.408766E-2</c:v>
                </c:pt>
                <c:pt idx="1348">
                  <c:v>1.4096600000000001E-2</c:v>
                </c:pt>
                <c:pt idx="1349">
                  <c:v>1.4106759999999999E-2</c:v>
                </c:pt>
                <c:pt idx="1350">
                  <c:v>1.411564E-2</c:v>
                </c:pt>
                <c:pt idx="1351">
                  <c:v>1.411564E-2</c:v>
                </c:pt>
                <c:pt idx="1352">
                  <c:v>1.412616E-2</c:v>
                </c:pt>
                <c:pt idx="1353">
                  <c:v>1.413587E-2</c:v>
                </c:pt>
                <c:pt idx="1354">
                  <c:v>1.414552E-2</c:v>
                </c:pt>
                <c:pt idx="1355">
                  <c:v>1.415455E-2</c:v>
                </c:pt>
                <c:pt idx="1356">
                  <c:v>1.416425E-2</c:v>
                </c:pt>
                <c:pt idx="1357">
                  <c:v>1.416425E-2</c:v>
                </c:pt>
                <c:pt idx="1358">
                  <c:v>1.4173750000000001E-2</c:v>
                </c:pt>
                <c:pt idx="1359">
                  <c:v>1.4183299999999999E-2</c:v>
                </c:pt>
                <c:pt idx="1360">
                  <c:v>1.419285E-2</c:v>
                </c:pt>
                <c:pt idx="1361">
                  <c:v>1.420306E-2</c:v>
                </c:pt>
                <c:pt idx="1362">
                  <c:v>1.4212199999999999E-2</c:v>
                </c:pt>
                <c:pt idx="1363">
                  <c:v>1.4212199999999999E-2</c:v>
                </c:pt>
                <c:pt idx="1364">
                  <c:v>1.4221900000000001E-2</c:v>
                </c:pt>
                <c:pt idx="1365">
                  <c:v>1.4231499999999999E-2</c:v>
                </c:pt>
                <c:pt idx="1366">
                  <c:v>1.4240890000000001E-2</c:v>
                </c:pt>
                <c:pt idx="1367">
                  <c:v>1.424977E-2</c:v>
                </c:pt>
                <c:pt idx="1368">
                  <c:v>1.425968E-2</c:v>
                </c:pt>
                <c:pt idx="1369">
                  <c:v>1.425968E-2</c:v>
                </c:pt>
                <c:pt idx="1370">
                  <c:v>1.4268869999999999E-2</c:v>
                </c:pt>
                <c:pt idx="1371">
                  <c:v>1.427847E-2</c:v>
                </c:pt>
                <c:pt idx="1372">
                  <c:v>1.4287660000000001E-2</c:v>
                </c:pt>
                <c:pt idx="1373">
                  <c:v>1.4296949999999999E-2</c:v>
                </c:pt>
                <c:pt idx="1374">
                  <c:v>1.4306650000000001E-2</c:v>
                </c:pt>
                <c:pt idx="1375">
                  <c:v>1.4306650000000001E-2</c:v>
                </c:pt>
                <c:pt idx="1376">
                  <c:v>1.4315690000000001E-2</c:v>
                </c:pt>
                <c:pt idx="1377">
                  <c:v>1.4324770000000001E-2</c:v>
                </c:pt>
                <c:pt idx="1378">
                  <c:v>1.433483E-2</c:v>
                </c:pt>
                <c:pt idx="1379">
                  <c:v>1.434643E-2</c:v>
                </c:pt>
                <c:pt idx="1380">
                  <c:v>1.4356600000000001E-2</c:v>
                </c:pt>
                <c:pt idx="1381">
                  <c:v>1.4356600000000001E-2</c:v>
                </c:pt>
                <c:pt idx="1382">
                  <c:v>1.4367639999999999E-2</c:v>
                </c:pt>
                <c:pt idx="1383">
                  <c:v>1.437775E-2</c:v>
                </c:pt>
                <c:pt idx="1384">
                  <c:v>1.4385190000000001E-2</c:v>
                </c:pt>
                <c:pt idx="1385">
                  <c:v>1.439407E-2</c:v>
                </c:pt>
                <c:pt idx="1386">
                  <c:v>1.440352E-2</c:v>
                </c:pt>
                <c:pt idx="1387">
                  <c:v>1.440352E-2</c:v>
                </c:pt>
                <c:pt idx="1388">
                  <c:v>1.4413479999999999E-2</c:v>
                </c:pt>
                <c:pt idx="1389">
                  <c:v>1.442071E-2</c:v>
                </c:pt>
                <c:pt idx="1390">
                  <c:v>1.44297E-2</c:v>
                </c:pt>
                <c:pt idx="1391">
                  <c:v>1.443827E-2</c:v>
                </c:pt>
                <c:pt idx="1392">
                  <c:v>1.444792E-2</c:v>
                </c:pt>
                <c:pt idx="1393">
                  <c:v>1.444792E-2</c:v>
                </c:pt>
                <c:pt idx="1394">
                  <c:v>1.445752E-2</c:v>
                </c:pt>
                <c:pt idx="1395">
                  <c:v>1.4466710000000001E-2</c:v>
                </c:pt>
                <c:pt idx="1396">
                  <c:v>1.4475490000000001E-2</c:v>
                </c:pt>
                <c:pt idx="1397">
                  <c:v>1.44837E-2</c:v>
                </c:pt>
                <c:pt idx="1398">
                  <c:v>1.4491810000000001E-2</c:v>
                </c:pt>
                <c:pt idx="1399">
                  <c:v>1.4491810000000001E-2</c:v>
                </c:pt>
                <c:pt idx="1400">
                  <c:v>1.450105E-2</c:v>
                </c:pt>
                <c:pt idx="1401">
                  <c:v>1.45107E-2</c:v>
                </c:pt>
                <c:pt idx="1402">
                  <c:v>1.451943E-2</c:v>
                </c:pt>
                <c:pt idx="1403">
                  <c:v>1.452867E-2</c:v>
                </c:pt>
                <c:pt idx="1404">
                  <c:v>1.453693E-2</c:v>
                </c:pt>
                <c:pt idx="1405">
                  <c:v>1.453693E-2</c:v>
                </c:pt>
                <c:pt idx="1406">
                  <c:v>1.454633E-2</c:v>
                </c:pt>
                <c:pt idx="1407">
                  <c:v>1.4554589999999999E-2</c:v>
                </c:pt>
                <c:pt idx="1408">
                  <c:v>1.456357E-2</c:v>
                </c:pt>
                <c:pt idx="1409">
                  <c:v>1.457312E-2</c:v>
                </c:pt>
                <c:pt idx="1410">
                  <c:v>1.4582879999999999E-2</c:v>
                </c:pt>
                <c:pt idx="1411">
                  <c:v>1.4582879999999999E-2</c:v>
                </c:pt>
                <c:pt idx="1412">
                  <c:v>1.459155E-2</c:v>
                </c:pt>
                <c:pt idx="1413">
                  <c:v>1.4600429999999999E-2</c:v>
                </c:pt>
                <c:pt idx="1414">
                  <c:v>1.4608950000000001E-2</c:v>
                </c:pt>
                <c:pt idx="1415">
                  <c:v>1.4616759999999999E-2</c:v>
                </c:pt>
                <c:pt idx="1416">
                  <c:v>1.462492E-2</c:v>
                </c:pt>
                <c:pt idx="1417">
                  <c:v>1.462492E-2</c:v>
                </c:pt>
                <c:pt idx="1418">
                  <c:v>1.4635240000000001E-2</c:v>
                </c:pt>
                <c:pt idx="1419">
                  <c:v>1.4643089999999999E-2</c:v>
                </c:pt>
                <c:pt idx="1420">
                  <c:v>1.465141E-2</c:v>
                </c:pt>
                <c:pt idx="1421">
                  <c:v>1.466111E-2</c:v>
                </c:pt>
                <c:pt idx="1422">
                  <c:v>1.466948E-2</c:v>
                </c:pt>
                <c:pt idx="1423">
                  <c:v>1.466948E-2</c:v>
                </c:pt>
                <c:pt idx="1424">
                  <c:v>1.4678E-2</c:v>
                </c:pt>
                <c:pt idx="1425">
                  <c:v>1.468713E-2</c:v>
                </c:pt>
                <c:pt idx="1426">
                  <c:v>1.469432E-2</c:v>
                </c:pt>
                <c:pt idx="1427">
                  <c:v>1.470197E-2</c:v>
                </c:pt>
                <c:pt idx="1428">
                  <c:v>1.4710539999999999E-2</c:v>
                </c:pt>
                <c:pt idx="1429">
                  <c:v>1.4710539999999999E-2</c:v>
                </c:pt>
                <c:pt idx="1430">
                  <c:v>1.471886E-2</c:v>
                </c:pt>
                <c:pt idx="1431">
                  <c:v>1.4727479999999999E-2</c:v>
                </c:pt>
                <c:pt idx="1432">
                  <c:v>1.473585E-2</c:v>
                </c:pt>
                <c:pt idx="1433">
                  <c:v>1.474437E-2</c:v>
                </c:pt>
                <c:pt idx="1434">
                  <c:v>1.475341E-2</c:v>
                </c:pt>
                <c:pt idx="1435">
                  <c:v>1.475341E-2</c:v>
                </c:pt>
                <c:pt idx="1436">
                  <c:v>1.476177E-2</c:v>
                </c:pt>
                <c:pt idx="1437">
                  <c:v>1.477035E-2</c:v>
                </c:pt>
                <c:pt idx="1438">
                  <c:v>1.4779280000000001E-2</c:v>
                </c:pt>
                <c:pt idx="1439">
                  <c:v>1.478723E-2</c:v>
                </c:pt>
                <c:pt idx="1440">
                  <c:v>1.4795910000000001E-2</c:v>
                </c:pt>
                <c:pt idx="1441">
                  <c:v>1.4795910000000001E-2</c:v>
                </c:pt>
                <c:pt idx="1442">
                  <c:v>1.4804019999999999E-2</c:v>
                </c:pt>
                <c:pt idx="1443">
                  <c:v>1.4812799999999999E-2</c:v>
                </c:pt>
                <c:pt idx="1444">
                  <c:v>1.4821519999999999E-2</c:v>
                </c:pt>
                <c:pt idx="1445">
                  <c:v>1.4829790000000001E-2</c:v>
                </c:pt>
                <c:pt idx="1446">
                  <c:v>1.4838519999999999E-2</c:v>
                </c:pt>
                <c:pt idx="1447">
                  <c:v>1.4838519999999999E-2</c:v>
                </c:pt>
                <c:pt idx="1448">
                  <c:v>1.4846420000000001E-2</c:v>
                </c:pt>
                <c:pt idx="1449">
                  <c:v>1.48553E-2</c:v>
                </c:pt>
                <c:pt idx="1450">
                  <c:v>1.4863100000000001E-2</c:v>
                </c:pt>
                <c:pt idx="1451">
                  <c:v>1.4871519999999999E-2</c:v>
                </c:pt>
                <c:pt idx="1452">
                  <c:v>1.48801E-2</c:v>
                </c:pt>
                <c:pt idx="1453">
                  <c:v>1.48801E-2</c:v>
                </c:pt>
                <c:pt idx="1454">
                  <c:v>1.4888719999999999E-2</c:v>
                </c:pt>
                <c:pt idx="1455">
                  <c:v>1.489678E-2</c:v>
                </c:pt>
                <c:pt idx="1456">
                  <c:v>1.4904580000000001E-2</c:v>
                </c:pt>
                <c:pt idx="1457">
                  <c:v>1.4912949999999999E-2</c:v>
                </c:pt>
                <c:pt idx="1458">
                  <c:v>1.492106E-2</c:v>
                </c:pt>
                <c:pt idx="1459">
                  <c:v>1.492106E-2</c:v>
                </c:pt>
                <c:pt idx="1460">
                  <c:v>1.4929019999999999E-2</c:v>
                </c:pt>
                <c:pt idx="1461">
                  <c:v>1.4936970000000001E-2</c:v>
                </c:pt>
                <c:pt idx="1462">
                  <c:v>1.494524E-2</c:v>
                </c:pt>
                <c:pt idx="1463">
                  <c:v>1.4953299999999999E-2</c:v>
                </c:pt>
                <c:pt idx="1464">
                  <c:v>1.4961149999999999E-2</c:v>
                </c:pt>
                <c:pt idx="1465">
                  <c:v>1.4961149999999999E-2</c:v>
                </c:pt>
                <c:pt idx="1466">
                  <c:v>1.496931E-2</c:v>
                </c:pt>
                <c:pt idx="1467">
                  <c:v>1.497712E-2</c:v>
                </c:pt>
                <c:pt idx="1468">
                  <c:v>1.4985790000000001E-2</c:v>
                </c:pt>
                <c:pt idx="1469">
                  <c:v>1.499385E-2</c:v>
                </c:pt>
                <c:pt idx="1470">
                  <c:v>1.50017E-2</c:v>
                </c:pt>
                <c:pt idx="1471">
                  <c:v>1.50017E-2</c:v>
                </c:pt>
                <c:pt idx="1472">
                  <c:v>1.500987E-2</c:v>
                </c:pt>
                <c:pt idx="1473">
                  <c:v>1.5018180000000001E-2</c:v>
                </c:pt>
                <c:pt idx="1474">
                  <c:v>1.502563E-2</c:v>
                </c:pt>
                <c:pt idx="1475">
                  <c:v>1.503322E-2</c:v>
                </c:pt>
                <c:pt idx="1476">
                  <c:v>1.504139E-2</c:v>
                </c:pt>
                <c:pt idx="1477">
                  <c:v>1.504139E-2</c:v>
                </c:pt>
                <c:pt idx="1478">
                  <c:v>1.504929E-2</c:v>
                </c:pt>
                <c:pt idx="1479">
                  <c:v>1.505802E-2</c:v>
                </c:pt>
                <c:pt idx="1480">
                  <c:v>1.506567E-2</c:v>
                </c:pt>
                <c:pt idx="1481">
                  <c:v>1.5073110000000001E-2</c:v>
                </c:pt>
                <c:pt idx="1482">
                  <c:v>1.508107E-2</c:v>
                </c:pt>
                <c:pt idx="1483">
                  <c:v>1.508107E-2</c:v>
                </c:pt>
                <c:pt idx="1484">
                  <c:v>1.508902E-2</c:v>
                </c:pt>
                <c:pt idx="1485">
                  <c:v>1.5097080000000001E-2</c:v>
                </c:pt>
                <c:pt idx="1486">
                  <c:v>1.510509E-2</c:v>
                </c:pt>
                <c:pt idx="1487">
                  <c:v>1.511233E-2</c:v>
                </c:pt>
                <c:pt idx="1488">
                  <c:v>1.5120339999999999E-2</c:v>
                </c:pt>
                <c:pt idx="1489">
                  <c:v>1.5120339999999999E-2</c:v>
                </c:pt>
                <c:pt idx="1490">
                  <c:v>1.512793E-2</c:v>
                </c:pt>
                <c:pt idx="1491">
                  <c:v>1.513543E-2</c:v>
                </c:pt>
                <c:pt idx="1492">
                  <c:v>1.514451E-2</c:v>
                </c:pt>
                <c:pt idx="1493">
                  <c:v>1.5151029999999999E-2</c:v>
                </c:pt>
                <c:pt idx="1494">
                  <c:v>1.515961E-2</c:v>
                </c:pt>
                <c:pt idx="1495">
                  <c:v>1.515961E-2</c:v>
                </c:pt>
                <c:pt idx="1496">
                  <c:v>1.516725E-2</c:v>
                </c:pt>
                <c:pt idx="1497">
                  <c:v>1.517511E-2</c:v>
                </c:pt>
                <c:pt idx="1498">
                  <c:v>1.518301E-2</c:v>
                </c:pt>
                <c:pt idx="1499">
                  <c:v>1.519061E-2</c:v>
                </c:pt>
                <c:pt idx="1500">
                  <c:v>1.5198410000000001E-2</c:v>
                </c:pt>
                <c:pt idx="1501">
                  <c:v>1.5198410000000001E-2</c:v>
                </c:pt>
                <c:pt idx="1502">
                  <c:v>1.520642E-2</c:v>
                </c:pt>
                <c:pt idx="1503">
                  <c:v>1.521371E-2</c:v>
                </c:pt>
                <c:pt idx="1504">
                  <c:v>1.522213E-2</c:v>
                </c:pt>
                <c:pt idx="1505">
                  <c:v>1.522947E-2</c:v>
                </c:pt>
                <c:pt idx="1506">
                  <c:v>1.5236970000000001E-2</c:v>
                </c:pt>
                <c:pt idx="1507">
                  <c:v>1.5236970000000001E-2</c:v>
                </c:pt>
                <c:pt idx="1508">
                  <c:v>1.524472E-2</c:v>
                </c:pt>
                <c:pt idx="1509">
                  <c:v>1.5252419999999999E-2</c:v>
                </c:pt>
                <c:pt idx="1510">
                  <c:v>1.5259959999999999E-2</c:v>
                </c:pt>
                <c:pt idx="1511">
                  <c:v>1.5267920000000001E-2</c:v>
                </c:pt>
                <c:pt idx="1512">
                  <c:v>1.527588E-2</c:v>
                </c:pt>
                <c:pt idx="1513">
                  <c:v>1.527588E-2</c:v>
                </c:pt>
                <c:pt idx="1514">
                  <c:v>1.528265E-2</c:v>
                </c:pt>
                <c:pt idx="1515">
                  <c:v>1.529056E-2</c:v>
                </c:pt>
                <c:pt idx="1516">
                  <c:v>1.52981E-2</c:v>
                </c:pt>
                <c:pt idx="1517">
                  <c:v>1.53058E-2</c:v>
                </c:pt>
                <c:pt idx="1518">
                  <c:v>1.5314019999999999E-2</c:v>
                </c:pt>
                <c:pt idx="1519">
                  <c:v>1.5314019999999999E-2</c:v>
                </c:pt>
                <c:pt idx="1520">
                  <c:v>1.5321309999999999E-2</c:v>
                </c:pt>
                <c:pt idx="1521">
                  <c:v>1.532818E-2</c:v>
                </c:pt>
                <c:pt idx="1522">
                  <c:v>1.5335629999999999E-2</c:v>
                </c:pt>
                <c:pt idx="1523">
                  <c:v>1.534343E-2</c:v>
                </c:pt>
                <c:pt idx="1524">
                  <c:v>1.535077E-2</c:v>
                </c:pt>
                <c:pt idx="1525">
                  <c:v>1.535077E-2</c:v>
                </c:pt>
                <c:pt idx="1526">
                  <c:v>1.5357910000000001E-2</c:v>
                </c:pt>
                <c:pt idx="1527">
                  <c:v>1.536556E-2</c:v>
                </c:pt>
                <c:pt idx="1528">
                  <c:v>1.537295E-2</c:v>
                </c:pt>
                <c:pt idx="1529">
                  <c:v>1.538019E-2</c:v>
                </c:pt>
                <c:pt idx="1530">
                  <c:v>1.538783E-2</c:v>
                </c:pt>
                <c:pt idx="1531">
                  <c:v>1.538783E-2</c:v>
                </c:pt>
                <c:pt idx="1532">
                  <c:v>1.539548E-2</c:v>
                </c:pt>
                <c:pt idx="1533">
                  <c:v>1.5402870000000001E-2</c:v>
                </c:pt>
                <c:pt idx="1534">
                  <c:v>1.5410159999999999E-2</c:v>
                </c:pt>
                <c:pt idx="1535">
                  <c:v>1.541817E-2</c:v>
                </c:pt>
                <c:pt idx="1536">
                  <c:v>1.5425360000000001E-2</c:v>
                </c:pt>
                <c:pt idx="1537">
                  <c:v>1.543224E-2</c:v>
                </c:pt>
                <c:pt idx="1538">
                  <c:v>1.543224E-2</c:v>
                </c:pt>
                <c:pt idx="1539">
                  <c:v>1.543978E-2</c:v>
                </c:pt>
                <c:pt idx="1540">
                  <c:v>1.544676E-2</c:v>
                </c:pt>
                <c:pt idx="1541">
                  <c:v>1.545446E-2</c:v>
                </c:pt>
                <c:pt idx="1542">
                  <c:v>1.5461549999999999E-2</c:v>
                </c:pt>
                <c:pt idx="1543">
                  <c:v>1.546904E-2</c:v>
                </c:pt>
                <c:pt idx="1544">
                  <c:v>1.546904E-2</c:v>
                </c:pt>
                <c:pt idx="1545">
                  <c:v>1.5475610000000001E-2</c:v>
                </c:pt>
                <c:pt idx="1546">
                  <c:v>1.5483210000000001E-2</c:v>
                </c:pt>
                <c:pt idx="1547">
                  <c:v>1.5490139999999999E-2</c:v>
                </c:pt>
                <c:pt idx="1548">
                  <c:v>1.5497530000000001E-2</c:v>
                </c:pt>
                <c:pt idx="1549">
                  <c:v>1.550498E-2</c:v>
                </c:pt>
                <c:pt idx="1550">
                  <c:v>1.550498E-2</c:v>
                </c:pt>
                <c:pt idx="1551">
                  <c:v>1.55116E-2</c:v>
                </c:pt>
                <c:pt idx="1552">
                  <c:v>1.5519399999999999E-2</c:v>
                </c:pt>
                <c:pt idx="1553">
                  <c:v>1.552633E-2</c:v>
                </c:pt>
                <c:pt idx="1554">
                  <c:v>1.5533419999999999E-2</c:v>
                </c:pt>
                <c:pt idx="1555">
                  <c:v>1.554055E-2</c:v>
                </c:pt>
                <c:pt idx="1556">
                  <c:v>1.554055E-2</c:v>
                </c:pt>
                <c:pt idx="1557">
                  <c:v>1.5547989999999999E-2</c:v>
                </c:pt>
                <c:pt idx="1558">
                  <c:v>1.555462E-2</c:v>
                </c:pt>
                <c:pt idx="1559">
                  <c:v>1.5561800000000001E-2</c:v>
                </c:pt>
                <c:pt idx="1560">
                  <c:v>1.556919E-2</c:v>
                </c:pt>
                <c:pt idx="1561">
                  <c:v>1.5576380000000001E-2</c:v>
                </c:pt>
                <c:pt idx="1562">
                  <c:v>1.5576380000000001E-2</c:v>
                </c:pt>
                <c:pt idx="1563">
                  <c:v>1.558316E-2</c:v>
                </c:pt>
                <c:pt idx="1564">
                  <c:v>1.5590339999999999E-2</c:v>
                </c:pt>
                <c:pt idx="1565">
                  <c:v>1.559784E-2</c:v>
                </c:pt>
                <c:pt idx="1566">
                  <c:v>1.5604669999999999E-2</c:v>
                </c:pt>
                <c:pt idx="1567">
                  <c:v>1.5611440000000001E-2</c:v>
                </c:pt>
                <c:pt idx="1568">
                  <c:v>1.5611440000000001E-2</c:v>
                </c:pt>
                <c:pt idx="1569">
                  <c:v>1.561853E-2</c:v>
                </c:pt>
                <c:pt idx="1570">
                  <c:v>1.5625460000000001E-2</c:v>
                </c:pt>
                <c:pt idx="1571">
                  <c:v>1.563264E-2</c:v>
                </c:pt>
                <c:pt idx="1572">
                  <c:v>1.5639980000000001E-2</c:v>
                </c:pt>
                <c:pt idx="1573">
                  <c:v>1.5646500000000001E-2</c:v>
                </c:pt>
                <c:pt idx="1574">
                  <c:v>1.5646500000000001E-2</c:v>
                </c:pt>
                <c:pt idx="1575">
                  <c:v>1.5654769999999998E-2</c:v>
                </c:pt>
                <c:pt idx="1576">
                  <c:v>1.5661290000000001E-2</c:v>
                </c:pt>
                <c:pt idx="1577">
                  <c:v>1.566878E-2</c:v>
                </c:pt>
                <c:pt idx="1578">
                  <c:v>1.567551E-2</c:v>
                </c:pt>
                <c:pt idx="1579">
                  <c:v>1.5682539999999998E-2</c:v>
                </c:pt>
                <c:pt idx="1580">
                  <c:v>1.5682539999999998E-2</c:v>
                </c:pt>
                <c:pt idx="1581">
                  <c:v>1.5689519999999998E-2</c:v>
                </c:pt>
                <c:pt idx="1582">
                  <c:v>1.5695629999999999E-2</c:v>
                </c:pt>
                <c:pt idx="1583">
                  <c:v>1.570235E-2</c:v>
                </c:pt>
                <c:pt idx="1584">
                  <c:v>1.5708920000000001E-2</c:v>
                </c:pt>
                <c:pt idx="1585">
                  <c:v>1.5715549999999998E-2</c:v>
                </c:pt>
                <c:pt idx="1586">
                  <c:v>1.5715549999999998E-2</c:v>
                </c:pt>
                <c:pt idx="1587">
                  <c:v>1.5722779999999999E-2</c:v>
                </c:pt>
                <c:pt idx="1588">
                  <c:v>1.572935E-2</c:v>
                </c:pt>
                <c:pt idx="1589">
                  <c:v>1.5736440000000001E-2</c:v>
                </c:pt>
                <c:pt idx="1590">
                  <c:v>1.574275E-2</c:v>
                </c:pt>
                <c:pt idx="1591">
                  <c:v>1.575025E-2</c:v>
                </c:pt>
                <c:pt idx="1592">
                  <c:v>1.575025E-2</c:v>
                </c:pt>
                <c:pt idx="1593">
                  <c:v>1.575702E-2</c:v>
                </c:pt>
                <c:pt idx="1594">
                  <c:v>1.5763289999999999E-2</c:v>
                </c:pt>
                <c:pt idx="1595">
                  <c:v>1.5770269999999999E-2</c:v>
                </c:pt>
                <c:pt idx="1596">
                  <c:v>1.5777300000000001E-2</c:v>
                </c:pt>
                <c:pt idx="1597">
                  <c:v>1.5784179999999998E-2</c:v>
                </c:pt>
                <c:pt idx="1598">
                  <c:v>1.5784179999999998E-2</c:v>
                </c:pt>
                <c:pt idx="1599">
                  <c:v>1.5790749999999999E-2</c:v>
                </c:pt>
                <c:pt idx="1600">
                  <c:v>1.5797530000000001E-2</c:v>
                </c:pt>
                <c:pt idx="1601">
                  <c:v>1.5804510000000001E-2</c:v>
                </c:pt>
                <c:pt idx="1602">
                  <c:v>1.5811539999999999E-2</c:v>
                </c:pt>
                <c:pt idx="1603">
                  <c:v>1.5818059999999998E-2</c:v>
                </c:pt>
                <c:pt idx="1604">
                  <c:v>1.5818059999999998E-2</c:v>
                </c:pt>
                <c:pt idx="1605">
                  <c:v>1.5824680000000001E-2</c:v>
                </c:pt>
                <c:pt idx="1606">
                  <c:v>1.5832280000000001E-2</c:v>
                </c:pt>
                <c:pt idx="1607">
                  <c:v>1.58389E-2</c:v>
                </c:pt>
                <c:pt idx="1608">
                  <c:v>1.584588E-2</c:v>
                </c:pt>
                <c:pt idx="1609">
                  <c:v>1.5852040000000001E-2</c:v>
                </c:pt>
                <c:pt idx="1610">
                  <c:v>1.5852040000000001E-2</c:v>
                </c:pt>
                <c:pt idx="1611">
                  <c:v>1.5858609999999999E-2</c:v>
                </c:pt>
                <c:pt idx="1612">
                  <c:v>1.5865339999999999E-2</c:v>
                </c:pt>
                <c:pt idx="1613">
                  <c:v>1.5872319999999999E-2</c:v>
                </c:pt>
                <c:pt idx="1614">
                  <c:v>1.5879250000000001E-2</c:v>
                </c:pt>
                <c:pt idx="1615">
                  <c:v>1.5886230000000001E-2</c:v>
                </c:pt>
                <c:pt idx="1616">
                  <c:v>1.5886230000000001E-2</c:v>
                </c:pt>
                <c:pt idx="1617">
                  <c:v>1.5892799999999999E-2</c:v>
                </c:pt>
                <c:pt idx="1618">
                  <c:v>1.5899469999999999E-2</c:v>
                </c:pt>
                <c:pt idx="1619">
                  <c:v>1.5906449999999999E-2</c:v>
                </c:pt>
                <c:pt idx="1620">
                  <c:v>1.5912309999999999E-2</c:v>
                </c:pt>
                <c:pt idx="1621">
                  <c:v>1.591944E-2</c:v>
                </c:pt>
                <c:pt idx="1622">
                  <c:v>1.591944E-2</c:v>
                </c:pt>
                <c:pt idx="1623">
                  <c:v>1.5925700000000001E-2</c:v>
                </c:pt>
                <c:pt idx="1624">
                  <c:v>1.593284E-2</c:v>
                </c:pt>
                <c:pt idx="1625">
                  <c:v>1.593951E-2</c:v>
                </c:pt>
                <c:pt idx="1626">
                  <c:v>1.5946599999999998E-2</c:v>
                </c:pt>
                <c:pt idx="1627">
                  <c:v>1.5952600000000001E-2</c:v>
                </c:pt>
                <c:pt idx="1628">
                  <c:v>1.5952600000000001E-2</c:v>
                </c:pt>
                <c:pt idx="1629">
                  <c:v>1.595912E-2</c:v>
                </c:pt>
                <c:pt idx="1630">
                  <c:v>1.5965799999999999E-2</c:v>
                </c:pt>
                <c:pt idx="1631">
                  <c:v>1.5972420000000001E-2</c:v>
                </c:pt>
                <c:pt idx="1632">
                  <c:v>1.5978989999999998E-2</c:v>
                </c:pt>
                <c:pt idx="1633">
                  <c:v>1.5984890000000002E-2</c:v>
                </c:pt>
                <c:pt idx="1634">
                  <c:v>1.5984890000000002E-2</c:v>
                </c:pt>
                <c:pt idx="1635">
                  <c:v>1.599136E-2</c:v>
                </c:pt>
                <c:pt idx="1636">
                  <c:v>1.5998080000000001E-2</c:v>
                </c:pt>
                <c:pt idx="1637">
                  <c:v>1.600383E-2</c:v>
                </c:pt>
                <c:pt idx="1638">
                  <c:v>1.6010460000000001E-2</c:v>
                </c:pt>
                <c:pt idx="1639">
                  <c:v>1.6017489999999999E-2</c:v>
                </c:pt>
                <c:pt idx="1640">
                  <c:v>1.6017489999999999E-2</c:v>
                </c:pt>
                <c:pt idx="1641">
                  <c:v>1.6023599999999999E-2</c:v>
                </c:pt>
                <c:pt idx="1642">
                  <c:v>1.6030269999999999E-2</c:v>
                </c:pt>
                <c:pt idx="1643">
                  <c:v>1.6036330000000001E-2</c:v>
                </c:pt>
                <c:pt idx="1644">
                  <c:v>1.6044030000000001E-2</c:v>
                </c:pt>
                <c:pt idx="1645">
                  <c:v>1.6050749999999999E-2</c:v>
                </c:pt>
                <c:pt idx="1646">
                  <c:v>1.6050749999999999E-2</c:v>
                </c:pt>
                <c:pt idx="1647">
                  <c:v>1.6056600000000001E-2</c:v>
                </c:pt>
                <c:pt idx="1648">
                  <c:v>1.606287E-2</c:v>
                </c:pt>
                <c:pt idx="1649">
                  <c:v>1.606954E-2</c:v>
                </c:pt>
                <c:pt idx="1650">
                  <c:v>1.607621E-2</c:v>
                </c:pt>
                <c:pt idx="1651">
                  <c:v>1.608207E-2</c:v>
                </c:pt>
                <c:pt idx="1652">
                  <c:v>1.608207E-2</c:v>
                </c:pt>
                <c:pt idx="1653">
                  <c:v>1.6088890000000002E-2</c:v>
                </c:pt>
                <c:pt idx="1654">
                  <c:v>1.6095310000000002E-2</c:v>
                </c:pt>
                <c:pt idx="1655">
                  <c:v>1.610147E-2</c:v>
                </c:pt>
                <c:pt idx="1656">
                  <c:v>1.6107529999999998E-2</c:v>
                </c:pt>
                <c:pt idx="1657">
                  <c:v>1.6113840000000001E-2</c:v>
                </c:pt>
                <c:pt idx="1658">
                  <c:v>1.6113840000000001E-2</c:v>
                </c:pt>
                <c:pt idx="1659">
                  <c:v>1.6120260000000001E-2</c:v>
                </c:pt>
                <c:pt idx="1660">
                  <c:v>1.6126209999999998E-2</c:v>
                </c:pt>
                <c:pt idx="1661">
                  <c:v>1.6132420000000001E-2</c:v>
                </c:pt>
                <c:pt idx="1662">
                  <c:v>1.6139609999999999E-2</c:v>
                </c:pt>
                <c:pt idx="1663">
                  <c:v>1.6145820000000002E-2</c:v>
                </c:pt>
                <c:pt idx="1664">
                  <c:v>1.6145820000000002E-2</c:v>
                </c:pt>
                <c:pt idx="1665">
                  <c:v>1.6152440000000001E-2</c:v>
                </c:pt>
                <c:pt idx="1666">
                  <c:v>1.615917E-2</c:v>
                </c:pt>
                <c:pt idx="1667">
                  <c:v>1.6165280000000001E-2</c:v>
                </c:pt>
                <c:pt idx="1668">
                  <c:v>1.6171640000000001E-2</c:v>
                </c:pt>
                <c:pt idx="1669">
                  <c:v>1.6177190000000001E-2</c:v>
                </c:pt>
                <c:pt idx="1670">
                  <c:v>1.6177190000000001E-2</c:v>
                </c:pt>
                <c:pt idx="1671">
                  <c:v>1.618381E-2</c:v>
                </c:pt>
                <c:pt idx="1672">
                  <c:v>1.619017E-2</c:v>
                </c:pt>
                <c:pt idx="1673">
                  <c:v>1.6197E-2</c:v>
                </c:pt>
                <c:pt idx="1674">
                  <c:v>1.6203059999999998E-2</c:v>
                </c:pt>
                <c:pt idx="1675">
                  <c:v>1.6208810000000001E-2</c:v>
                </c:pt>
                <c:pt idx="1676">
                  <c:v>1.6208810000000001E-2</c:v>
                </c:pt>
                <c:pt idx="1677">
                  <c:v>1.6214969999999999E-2</c:v>
                </c:pt>
                <c:pt idx="1678">
                  <c:v>1.622154E-2</c:v>
                </c:pt>
                <c:pt idx="1679">
                  <c:v>1.62279E-2</c:v>
                </c:pt>
                <c:pt idx="1680">
                  <c:v>1.6234060000000002E-2</c:v>
                </c:pt>
                <c:pt idx="1681">
                  <c:v>1.6240279999999999E-2</c:v>
                </c:pt>
                <c:pt idx="1682">
                  <c:v>1.6240279999999999E-2</c:v>
                </c:pt>
                <c:pt idx="1683">
                  <c:v>1.6246489999999999E-2</c:v>
                </c:pt>
                <c:pt idx="1684">
                  <c:v>1.6253779999999999E-2</c:v>
                </c:pt>
                <c:pt idx="1685">
                  <c:v>1.6260710000000001E-2</c:v>
                </c:pt>
                <c:pt idx="1686">
                  <c:v>1.6265330000000001E-2</c:v>
                </c:pt>
                <c:pt idx="1687">
                  <c:v>1.6271899999999999E-2</c:v>
                </c:pt>
                <c:pt idx="1688">
                  <c:v>1.6271899999999999E-2</c:v>
                </c:pt>
                <c:pt idx="1689">
                  <c:v>1.6282060000000001E-2</c:v>
                </c:pt>
                <c:pt idx="1690">
                  <c:v>1.6286579999999998E-2</c:v>
                </c:pt>
                <c:pt idx="1691">
                  <c:v>1.6293820000000001E-2</c:v>
                </c:pt>
                <c:pt idx="1692">
                  <c:v>1.630069E-2</c:v>
                </c:pt>
                <c:pt idx="1693">
                  <c:v>1.6304849999999999E-2</c:v>
                </c:pt>
                <c:pt idx="1694">
                  <c:v>1.6304849999999999E-2</c:v>
                </c:pt>
                <c:pt idx="1695">
                  <c:v>1.6311889999999999E-2</c:v>
                </c:pt>
                <c:pt idx="1696">
                  <c:v>1.6317330000000001E-2</c:v>
                </c:pt>
                <c:pt idx="1697">
                  <c:v>1.632426E-2</c:v>
                </c:pt>
                <c:pt idx="1698">
                  <c:v>1.633134E-2</c:v>
                </c:pt>
                <c:pt idx="1699">
                  <c:v>1.6336940000000001E-2</c:v>
                </c:pt>
                <c:pt idx="1700">
                  <c:v>1.6336940000000001E-2</c:v>
                </c:pt>
                <c:pt idx="1701">
                  <c:v>1.6343759999999999E-2</c:v>
                </c:pt>
                <c:pt idx="1702">
                  <c:v>1.6348950000000001E-2</c:v>
                </c:pt>
                <c:pt idx="1703">
                  <c:v>1.6356079999999999E-2</c:v>
                </c:pt>
                <c:pt idx="1704">
                  <c:v>1.636075E-2</c:v>
                </c:pt>
                <c:pt idx="1705">
                  <c:v>1.6368400000000002E-2</c:v>
                </c:pt>
                <c:pt idx="1706">
                  <c:v>1.6368400000000002E-2</c:v>
                </c:pt>
                <c:pt idx="1707">
                  <c:v>1.6374260000000002E-2</c:v>
                </c:pt>
                <c:pt idx="1708">
                  <c:v>1.638036E-2</c:v>
                </c:pt>
                <c:pt idx="1709">
                  <c:v>1.638591E-2</c:v>
                </c:pt>
                <c:pt idx="1710">
                  <c:v>1.639202E-2</c:v>
                </c:pt>
                <c:pt idx="1711">
                  <c:v>1.6396480000000001E-2</c:v>
                </c:pt>
                <c:pt idx="1712">
                  <c:v>1.6396480000000001E-2</c:v>
                </c:pt>
                <c:pt idx="1713">
                  <c:v>1.6403310000000001E-2</c:v>
                </c:pt>
                <c:pt idx="1714">
                  <c:v>1.6410500000000001E-2</c:v>
                </c:pt>
                <c:pt idx="1715">
                  <c:v>1.6417020000000001E-2</c:v>
                </c:pt>
                <c:pt idx="1716">
                  <c:v>1.6422659999999999E-2</c:v>
                </c:pt>
                <c:pt idx="1717">
                  <c:v>1.6427690000000002E-2</c:v>
                </c:pt>
                <c:pt idx="1718">
                  <c:v>1.6427690000000002E-2</c:v>
                </c:pt>
                <c:pt idx="1719">
                  <c:v>1.6435749999999999E-2</c:v>
                </c:pt>
                <c:pt idx="1720">
                  <c:v>1.644253E-2</c:v>
                </c:pt>
                <c:pt idx="1721">
                  <c:v>1.6447460000000001E-2</c:v>
                </c:pt>
                <c:pt idx="1722">
                  <c:v>1.6452540000000002E-2</c:v>
                </c:pt>
                <c:pt idx="1723">
                  <c:v>1.6461420000000001E-2</c:v>
                </c:pt>
                <c:pt idx="1724">
                  <c:v>1.6461420000000001E-2</c:v>
                </c:pt>
                <c:pt idx="1725">
                  <c:v>1.6467320000000001E-2</c:v>
                </c:pt>
                <c:pt idx="1726">
                  <c:v>1.6467269999999999E-2</c:v>
                </c:pt>
                <c:pt idx="1727">
                  <c:v>1.6473069999999999E-2</c:v>
                </c:pt>
                <c:pt idx="1728">
                  <c:v>1.6479690000000002E-2</c:v>
                </c:pt>
                <c:pt idx="1729">
                  <c:v>1.6485489999999998E-2</c:v>
                </c:pt>
                <c:pt idx="1730">
                  <c:v>1.6485489999999998E-2</c:v>
                </c:pt>
                <c:pt idx="1731">
                  <c:v>1.6491550000000001E-2</c:v>
                </c:pt>
                <c:pt idx="1732">
                  <c:v>1.6497870000000001E-2</c:v>
                </c:pt>
                <c:pt idx="1733">
                  <c:v>1.6503460000000001E-2</c:v>
                </c:pt>
                <c:pt idx="1734">
                  <c:v>1.6509309999999999E-2</c:v>
                </c:pt>
                <c:pt idx="1735">
                  <c:v>1.651511E-2</c:v>
                </c:pt>
                <c:pt idx="1736">
                  <c:v>1.651511E-2</c:v>
                </c:pt>
                <c:pt idx="1737">
                  <c:v>1.6521330000000001E-2</c:v>
                </c:pt>
                <c:pt idx="1738">
                  <c:v>1.652754E-2</c:v>
                </c:pt>
                <c:pt idx="1739">
                  <c:v>1.6532519999999998E-2</c:v>
                </c:pt>
                <c:pt idx="1740">
                  <c:v>1.6538569999999999E-2</c:v>
                </c:pt>
                <c:pt idx="1741">
                  <c:v>1.6544730000000001E-2</c:v>
                </c:pt>
                <c:pt idx="1742">
                  <c:v>1.6544730000000001E-2</c:v>
                </c:pt>
                <c:pt idx="1743">
                  <c:v>1.6550430000000001E-2</c:v>
                </c:pt>
                <c:pt idx="1744">
                  <c:v>1.655556E-2</c:v>
                </c:pt>
                <c:pt idx="1745">
                  <c:v>1.656229E-2</c:v>
                </c:pt>
                <c:pt idx="1746">
                  <c:v>1.656819E-2</c:v>
                </c:pt>
                <c:pt idx="1747">
                  <c:v>1.6573580000000001E-2</c:v>
                </c:pt>
                <c:pt idx="1748">
                  <c:v>1.6573580000000001E-2</c:v>
                </c:pt>
                <c:pt idx="1749">
                  <c:v>1.6579590000000002E-2</c:v>
                </c:pt>
                <c:pt idx="1750">
                  <c:v>1.6585289999999999E-2</c:v>
                </c:pt>
                <c:pt idx="1751">
                  <c:v>1.6591910000000001E-2</c:v>
                </c:pt>
                <c:pt idx="1752">
                  <c:v>1.6597399999999998E-2</c:v>
                </c:pt>
                <c:pt idx="1753">
                  <c:v>1.6602530000000001E-2</c:v>
                </c:pt>
                <c:pt idx="1754">
                  <c:v>1.6602530000000001E-2</c:v>
                </c:pt>
                <c:pt idx="1755">
                  <c:v>1.6608439999999999E-2</c:v>
                </c:pt>
                <c:pt idx="1756">
                  <c:v>1.661501E-2</c:v>
                </c:pt>
                <c:pt idx="1757">
                  <c:v>1.6620090000000001E-2</c:v>
                </c:pt>
                <c:pt idx="1758">
                  <c:v>1.6626660000000001E-2</c:v>
                </c:pt>
                <c:pt idx="1759">
                  <c:v>1.663282E-2</c:v>
                </c:pt>
                <c:pt idx="1760">
                  <c:v>1.663282E-2</c:v>
                </c:pt>
                <c:pt idx="1761">
                  <c:v>1.663862E-2</c:v>
                </c:pt>
                <c:pt idx="1762">
                  <c:v>1.6644059999999999E-2</c:v>
                </c:pt>
                <c:pt idx="1763">
                  <c:v>1.664976E-2</c:v>
                </c:pt>
                <c:pt idx="1764">
                  <c:v>1.6655509999999998E-2</c:v>
                </c:pt>
                <c:pt idx="1765">
                  <c:v>1.6661209999999999E-2</c:v>
                </c:pt>
                <c:pt idx="1766">
                  <c:v>1.6661209999999999E-2</c:v>
                </c:pt>
                <c:pt idx="1767">
                  <c:v>1.666716E-2</c:v>
                </c:pt>
                <c:pt idx="1768">
                  <c:v>1.667271E-2</c:v>
                </c:pt>
                <c:pt idx="1769">
                  <c:v>1.667882E-2</c:v>
                </c:pt>
                <c:pt idx="1770">
                  <c:v>1.668528E-2</c:v>
                </c:pt>
                <c:pt idx="1771">
                  <c:v>1.669108E-2</c:v>
                </c:pt>
                <c:pt idx="1772">
                  <c:v>1.669108E-2</c:v>
                </c:pt>
                <c:pt idx="1773">
                  <c:v>1.6696470000000001E-2</c:v>
                </c:pt>
                <c:pt idx="1774">
                  <c:v>1.6701810000000001E-2</c:v>
                </c:pt>
                <c:pt idx="1775">
                  <c:v>1.6707920000000001E-2</c:v>
                </c:pt>
                <c:pt idx="1776">
                  <c:v>1.6713309999999999E-2</c:v>
                </c:pt>
                <c:pt idx="1777">
                  <c:v>1.6719270000000001E-2</c:v>
                </c:pt>
                <c:pt idx="1778">
                  <c:v>1.6719270000000001E-2</c:v>
                </c:pt>
                <c:pt idx="1779">
                  <c:v>1.6725070000000002E-2</c:v>
                </c:pt>
                <c:pt idx="1780">
                  <c:v>1.673123E-2</c:v>
                </c:pt>
                <c:pt idx="1781">
                  <c:v>1.6736770000000002E-2</c:v>
                </c:pt>
                <c:pt idx="1782">
                  <c:v>1.6742320000000002E-2</c:v>
                </c:pt>
                <c:pt idx="1783">
                  <c:v>1.6748119999999998E-2</c:v>
                </c:pt>
                <c:pt idx="1784">
                  <c:v>1.6748119999999998E-2</c:v>
                </c:pt>
                <c:pt idx="1785">
                  <c:v>1.6754330000000001E-2</c:v>
                </c:pt>
                <c:pt idx="1786">
                  <c:v>1.676008E-2</c:v>
                </c:pt>
                <c:pt idx="1787">
                  <c:v>1.6765470000000001E-2</c:v>
                </c:pt>
                <c:pt idx="1788">
                  <c:v>1.6770810000000001E-2</c:v>
                </c:pt>
                <c:pt idx="1789">
                  <c:v>1.6776300000000001E-2</c:v>
                </c:pt>
                <c:pt idx="1790">
                  <c:v>1.6776300000000001E-2</c:v>
                </c:pt>
                <c:pt idx="1791">
                  <c:v>1.67823E-2</c:v>
                </c:pt>
                <c:pt idx="1792">
                  <c:v>1.678764E-2</c:v>
                </c:pt>
                <c:pt idx="1793">
                  <c:v>1.679303E-2</c:v>
                </c:pt>
                <c:pt idx="1794">
                  <c:v>1.679837E-2</c:v>
                </c:pt>
                <c:pt idx="1795">
                  <c:v>1.6804530000000002E-2</c:v>
                </c:pt>
                <c:pt idx="1796">
                  <c:v>1.6804530000000002E-2</c:v>
                </c:pt>
                <c:pt idx="1797">
                  <c:v>1.6810229999999999E-2</c:v>
                </c:pt>
                <c:pt idx="1798">
                  <c:v>1.681649E-2</c:v>
                </c:pt>
                <c:pt idx="1799">
                  <c:v>1.682121E-2</c:v>
                </c:pt>
                <c:pt idx="1800">
                  <c:v>1.6826959999999998E-2</c:v>
                </c:pt>
                <c:pt idx="1801">
                  <c:v>1.683318E-2</c:v>
                </c:pt>
                <c:pt idx="1802">
                  <c:v>1.683318E-2</c:v>
                </c:pt>
                <c:pt idx="1803">
                  <c:v>1.6838309999999999E-2</c:v>
                </c:pt>
                <c:pt idx="1804">
                  <c:v>1.6844060000000001E-2</c:v>
                </c:pt>
                <c:pt idx="1805">
                  <c:v>1.6849139999999999E-2</c:v>
                </c:pt>
                <c:pt idx="1806">
                  <c:v>1.6854629999999999E-2</c:v>
                </c:pt>
                <c:pt idx="1807">
                  <c:v>1.6860739999999999E-2</c:v>
                </c:pt>
                <c:pt idx="1808">
                  <c:v>1.6860739999999999E-2</c:v>
                </c:pt>
                <c:pt idx="1809">
                  <c:v>1.6865410000000001E-2</c:v>
                </c:pt>
                <c:pt idx="1810">
                  <c:v>1.687168E-2</c:v>
                </c:pt>
                <c:pt idx="1811">
                  <c:v>1.6877219999999998E-2</c:v>
                </c:pt>
                <c:pt idx="1812">
                  <c:v>1.6883329999999998E-2</c:v>
                </c:pt>
                <c:pt idx="1813">
                  <c:v>1.6887639999999999E-2</c:v>
                </c:pt>
                <c:pt idx="1814">
                  <c:v>1.6887639999999999E-2</c:v>
                </c:pt>
                <c:pt idx="1815">
                  <c:v>1.68938E-2</c:v>
                </c:pt>
                <c:pt idx="1816">
                  <c:v>1.6899040000000001E-2</c:v>
                </c:pt>
                <c:pt idx="1817">
                  <c:v>1.6904430000000002E-2</c:v>
                </c:pt>
                <c:pt idx="1818">
                  <c:v>1.691059E-2</c:v>
                </c:pt>
                <c:pt idx="1819">
                  <c:v>1.6915980000000001E-2</c:v>
                </c:pt>
                <c:pt idx="1820">
                  <c:v>1.6915980000000001E-2</c:v>
                </c:pt>
                <c:pt idx="1821">
                  <c:v>1.6921729999999999E-2</c:v>
                </c:pt>
                <c:pt idx="1822">
                  <c:v>1.692712E-2</c:v>
                </c:pt>
                <c:pt idx="1823">
                  <c:v>1.693271E-2</c:v>
                </c:pt>
                <c:pt idx="1824">
                  <c:v>1.6937839999999999E-2</c:v>
                </c:pt>
                <c:pt idx="1825">
                  <c:v>1.6943590000000001E-2</c:v>
                </c:pt>
                <c:pt idx="1826">
                  <c:v>1.6943590000000001E-2</c:v>
                </c:pt>
                <c:pt idx="1827">
                  <c:v>1.6948979999999999E-2</c:v>
                </c:pt>
                <c:pt idx="1828">
                  <c:v>1.6954730000000001E-2</c:v>
                </c:pt>
                <c:pt idx="1829">
                  <c:v>1.6960280000000001E-2</c:v>
                </c:pt>
                <c:pt idx="1830">
                  <c:v>1.696582E-2</c:v>
                </c:pt>
                <c:pt idx="1831">
                  <c:v>1.6971360000000001E-2</c:v>
                </c:pt>
                <c:pt idx="1832">
                  <c:v>1.6971360000000001E-2</c:v>
                </c:pt>
                <c:pt idx="1833">
                  <c:v>1.697742E-2</c:v>
                </c:pt>
                <c:pt idx="1834">
                  <c:v>1.698266E-2</c:v>
                </c:pt>
                <c:pt idx="1835">
                  <c:v>1.6988300000000001E-2</c:v>
                </c:pt>
                <c:pt idx="1836">
                  <c:v>1.6993899999999999E-2</c:v>
                </c:pt>
                <c:pt idx="1837">
                  <c:v>1.6999029999999998E-2</c:v>
                </c:pt>
                <c:pt idx="1838">
                  <c:v>1.6999029999999998E-2</c:v>
                </c:pt>
                <c:pt idx="1839">
                  <c:v>1.700453E-2</c:v>
                </c:pt>
                <c:pt idx="1840">
                  <c:v>1.7009860000000002E-2</c:v>
                </c:pt>
                <c:pt idx="1841">
                  <c:v>1.7015820000000001E-2</c:v>
                </c:pt>
                <c:pt idx="1842">
                  <c:v>1.702126E-2</c:v>
                </c:pt>
                <c:pt idx="1843">
                  <c:v>1.7026909999999999E-2</c:v>
                </c:pt>
                <c:pt idx="1844">
                  <c:v>1.7026909999999999E-2</c:v>
                </c:pt>
                <c:pt idx="1845">
                  <c:v>1.7032760000000001E-2</c:v>
                </c:pt>
                <c:pt idx="1846">
                  <c:v>1.7036559999999999E-2</c:v>
                </c:pt>
                <c:pt idx="1847">
                  <c:v>1.7042669999999999E-2</c:v>
                </c:pt>
                <c:pt idx="1848">
                  <c:v>1.704775E-2</c:v>
                </c:pt>
                <c:pt idx="1849">
                  <c:v>1.7052520000000002E-2</c:v>
                </c:pt>
                <c:pt idx="1850">
                  <c:v>1.7052520000000002E-2</c:v>
                </c:pt>
                <c:pt idx="1851">
                  <c:v>1.7058480000000001E-2</c:v>
                </c:pt>
                <c:pt idx="1852">
                  <c:v>1.7064530000000001E-2</c:v>
                </c:pt>
                <c:pt idx="1853">
                  <c:v>1.7068489999999999E-2</c:v>
                </c:pt>
                <c:pt idx="1854">
                  <c:v>1.7075369999999999E-2</c:v>
                </c:pt>
                <c:pt idx="1855">
                  <c:v>1.708055E-2</c:v>
                </c:pt>
                <c:pt idx="1856">
                  <c:v>1.708055E-2</c:v>
                </c:pt>
                <c:pt idx="1857">
                  <c:v>1.7085940000000001E-2</c:v>
                </c:pt>
                <c:pt idx="1858">
                  <c:v>1.7090770000000002E-2</c:v>
                </c:pt>
                <c:pt idx="1859">
                  <c:v>1.7095900000000001E-2</c:v>
                </c:pt>
                <c:pt idx="1860">
                  <c:v>1.710134E-2</c:v>
                </c:pt>
                <c:pt idx="1861">
                  <c:v>1.710683E-2</c:v>
                </c:pt>
                <c:pt idx="1862">
                  <c:v>1.710683E-2</c:v>
                </c:pt>
                <c:pt idx="1863">
                  <c:v>1.7111500000000002E-2</c:v>
                </c:pt>
                <c:pt idx="1864">
                  <c:v>1.7117050000000002E-2</c:v>
                </c:pt>
                <c:pt idx="1865">
                  <c:v>1.7122849999999998E-2</c:v>
                </c:pt>
                <c:pt idx="1866">
                  <c:v>1.7127880000000002E-2</c:v>
                </c:pt>
                <c:pt idx="1867">
                  <c:v>1.713332E-2</c:v>
                </c:pt>
                <c:pt idx="1868">
                  <c:v>1.713332E-2</c:v>
                </c:pt>
                <c:pt idx="1869">
                  <c:v>1.713835E-2</c:v>
                </c:pt>
                <c:pt idx="1870">
                  <c:v>1.7143129999999999E-2</c:v>
                </c:pt>
                <c:pt idx="1871">
                  <c:v>1.7149129999999999E-2</c:v>
                </c:pt>
                <c:pt idx="1872">
                  <c:v>1.7154369999999999E-2</c:v>
                </c:pt>
                <c:pt idx="1873">
                  <c:v>1.715976E-2</c:v>
                </c:pt>
                <c:pt idx="1874">
                  <c:v>1.715976E-2</c:v>
                </c:pt>
                <c:pt idx="1875">
                  <c:v>1.716438E-2</c:v>
                </c:pt>
                <c:pt idx="1876">
                  <c:v>1.7169719999999999E-2</c:v>
                </c:pt>
                <c:pt idx="1877">
                  <c:v>1.7175059999999999E-2</c:v>
                </c:pt>
                <c:pt idx="1878">
                  <c:v>1.718101E-2</c:v>
                </c:pt>
                <c:pt idx="1879">
                  <c:v>1.718625E-2</c:v>
                </c:pt>
                <c:pt idx="1880">
                  <c:v>1.718625E-2</c:v>
                </c:pt>
                <c:pt idx="1881">
                  <c:v>1.719087E-2</c:v>
                </c:pt>
                <c:pt idx="1882">
                  <c:v>1.719708E-2</c:v>
                </c:pt>
                <c:pt idx="1883">
                  <c:v>1.7202309999999998E-2</c:v>
                </c:pt>
                <c:pt idx="1884">
                  <c:v>1.72076E-2</c:v>
                </c:pt>
                <c:pt idx="1885">
                  <c:v>1.7212939999999999E-2</c:v>
                </c:pt>
                <c:pt idx="1886">
                  <c:v>1.7212939999999999E-2</c:v>
                </c:pt>
                <c:pt idx="1887">
                  <c:v>1.7218589999999999E-2</c:v>
                </c:pt>
                <c:pt idx="1888">
                  <c:v>1.7223769999999999E-2</c:v>
                </c:pt>
                <c:pt idx="1889">
                  <c:v>1.7229109999999999E-2</c:v>
                </c:pt>
                <c:pt idx="1890">
                  <c:v>1.7233780000000001E-2</c:v>
                </c:pt>
                <c:pt idx="1891">
                  <c:v>1.7239069999999999E-2</c:v>
                </c:pt>
                <c:pt idx="1892">
                  <c:v>1.7239069999999999E-2</c:v>
                </c:pt>
                <c:pt idx="1893">
                  <c:v>1.7244410000000002E-2</c:v>
                </c:pt>
                <c:pt idx="1894">
                  <c:v>1.7249179999999999E-2</c:v>
                </c:pt>
                <c:pt idx="1895">
                  <c:v>1.7254780000000001E-2</c:v>
                </c:pt>
                <c:pt idx="1896">
                  <c:v>1.7259759999999999E-2</c:v>
                </c:pt>
                <c:pt idx="1897">
                  <c:v>1.7265200000000001E-2</c:v>
                </c:pt>
                <c:pt idx="1898">
                  <c:v>1.7265200000000001E-2</c:v>
                </c:pt>
                <c:pt idx="1899">
                  <c:v>1.727012E-2</c:v>
                </c:pt>
                <c:pt idx="1900">
                  <c:v>1.7275160000000001E-2</c:v>
                </c:pt>
                <c:pt idx="1901">
                  <c:v>1.7280549999999999E-2</c:v>
                </c:pt>
                <c:pt idx="1902">
                  <c:v>1.7285269999999998E-2</c:v>
                </c:pt>
                <c:pt idx="1903">
                  <c:v>1.7290710000000001E-2</c:v>
                </c:pt>
                <c:pt idx="1904">
                  <c:v>1.7290710000000001E-2</c:v>
                </c:pt>
                <c:pt idx="1905">
                  <c:v>1.7296249999999999E-2</c:v>
                </c:pt>
                <c:pt idx="1906">
                  <c:v>1.7300920000000001E-2</c:v>
                </c:pt>
                <c:pt idx="1907">
                  <c:v>1.7305850000000001E-2</c:v>
                </c:pt>
                <c:pt idx="1908">
                  <c:v>1.7311699999999999E-2</c:v>
                </c:pt>
                <c:pt idx="1909">
                  <c:v>1.731663E-2</c:v>
                </c:pt>
                <c:pt idx="1910">
                  <c:v>1.731663E-2</c:v>
                </c:pt>
                <c:pt idx="1911">
                  <c:v>1.7321360000000001E-2</c:v>
                </c:pt>
                <c:pt idx="1912">
                  <c:v>1.7326850000000001E-2</c:v>
                </c:pt>
                <c:pt idx="1913">
                  <c:v>1.733229E-2</c:v>
                </c:pt>
                <c:pt idx="1914">
                  <c:v>1.7337269999999998E-2</c:v>
                </c:pt>
                <c:pt idx="1915">
                  <c:v>1.7342199999999999E-2</c:v>
                </c:pt>
                <c:pt idx="1916">
                  <c:v>1.7342199999999999E-2</c:v>
                </c:pt>
                <c:pt idx="1917">
                  <c:v>1.734784E-2</c:v>
                </c:pt>
                <c:pt idx="1918">
                  <c:v>1.7352670000000001E-2</c:v>
                </c:pt>
                <c:pt idx="1919">
                  <c:v>1.735739E-2</c:v>
                </c:pt>
                <c:pt idx="1920">
                  <c:v>1.7362679999999998E-2</c:v>
                </c:pt>
                <c:pt idx="1921">
                  <c:v>1.7368120000000001E-2</c:v>
                </c:pt>
                <c:pt idx="1922">
                  <c:v>1.7368120000000001E-2</c:v>
                </c:pt>
                <c:pt idx="1923">
                  <c:v>1.7373099999999999E-2</c:v>
                </c:pt>
                <c:pt idx="1924">
                  <c:v>1.737787E-2</c:v>
                </c:pt>
                <c:pt idx="1925">
                  <c:v>1.7383369999999999E-2</c:v>
                </c:pt>
                <c:pt idx="1926">
                  <c:v>1.7388399999999998E-2</c:v>
                </c:pt>
                <c:pt idx="1927">
                  <c:v>1.7393019999999999E-2</c:v>
                </c:pt>
                <c:pt idx="1928">
                  <c:v>1.7393019999999999E-2</c:v>
                </c:pt>
                <c:pt idx="1929">
                  <c:v>1.73981E-2</c:v>
                </c:pt>
                <c:pt idx="1930">
                  <c:v>1.7402669999999999E-2</c:v>
                </c:pt>
                <c:pt idx="1931">
                  <c:v>1.7407700000000002E-2</c:v>
                </c:pt>
                <c:pt idx="1932">
                  <c:v>1.7413089999999999E-2</c:v>
                </c:pt>
                <c:pt idx="1933">
                  <c:v>1.7418119999999999E-2</c:v>
                </c:pt>
                <c:pt idx="1934">
                  <c:v>1.7418119999999999E-2</c:v>
                </c:pt>
                <c:pt idx="1935">
                  <c:v>1.74231E-2</c:v>
                </c:pt>
                <c:pt idx="1936">
                  <c:v>1.742792E-2</c:v>
                </c:pt>
                <c:pt idx="1937">
                  <c:v>1.743347E-2</c:v>
                </c:pt>
                <c:pt idx="1938">
                  <c:v>1.7438240000000001E-2</c:v>
                </c:pt>
                <c:pt idx="1939">
                  <c:v>1.744358E-2</c:v>
                </c:pt>
                <c:pt idx="1940">
                  <c:v>1.744358E-2</c:v>
                </c:pt>
                <c:pt idx="1941">
                  <c:v>1.7448249999999998E-2</c:v>
                </c:pt>
                <c:pt idx="1942">
                  <c:v>1.745354E-2</c:v>
                </c:pt>
                <c:pt idx="1943">
                  <c:v>1.7458310000000001E-2</c:v>
                </c:pt>
                <c:pt idx="1944">
                  <c:v>1.7463090000000001E-2</c:v>
                </c:pt>
                <c:pt idx="1945">
                  <c:v>1.7468009999999999E-2</c:v>
                </c:pt>
                <c:pt idx="1946">
                  <c:v>1.7468009999999999E-2</c:v>
                </c:pt>
                <c:pt idx="1947">
                  <c:v>1.7473200000000001E-2</c:v>
                </c:pt>
                <c:pt idx="1948">
                  <c:v>1.747802E-2</c:v>
                </c:pt>
                <c:pt idx="1949">
                  <c:v>1.7482850000000001E-2</c:v>
                </c:pt>
                <c:pt idx="1950">
                  <c:v>1.7487679999999999E-2</c:v>
                </c:pt>
                <c:pt idx="1951">
                  <c:v>1.749322E-2</c:v>
                </c:pt>
                <c:pt idx="1952">
                  <c:v>1.749322E-2</c:v>
                </c:pt>
                <c:pt idx="1953">
                  <c:v>1.7498039999999999E-2</c:v>
                </c:pt>
                <c:pt idx="1954">
                  <c:v>1.750256E-2</c:v>
                </c:pt>
                <c:pt idx="1955">
                  <c:v>1.7507129999999999E-2</c:v>
                </c:pt>
                <c:pt idx="1956">
                  <c:v>1.751283E-2</c:v>
                </c:pt>
                <c:pt idx="1957">
                  <c:v>1.7517910000000001E-2</c:v>
                </c:pt>
                <c:pt idx="1958">
                  <c:v>1.7517910000000001E-2</c:v>
                </c:pt>
                <c:pt idx="1959">
                  <c:v>1.752227E-2</c:v>
                </c:pt>
                <c:pt idx="1960">
                  <c:v>1.7527149999999998E-2</c:v>
                </c:pt>
                <c:pt idx="1961">
                  <c:v>1.7531919999999999E-2</c:v>
                </c:pt>
                <c:pt idx="1962">
                  <c:v>1.7536650000000001E-2</c:v>
                </c:pt>
                <c:pt idx="1963">
                  <c:v>1.7541109999999999E-2</c:v>
                </c:pt>
                <c:pt idx="1964">
                  <c:v>1.7541109999999999E-2</c:v>
                </c:pt>
                <c:pt idx="1965">
                  <c:v>1.754702E-2</c:v>
                </c:pt>
                <c:pt idx="1966">
                  <c:v>1.7551480000000001E-2</c:v>
                </c:pt>
                <c:pt idx="1967">
                  <c:v>1.7556459999999999E-2</c:v>
                </c:pt>
                <c:pt idx="1968">
                  <c:v>1.756154E-2</c:v>
                </c:pt>
                <c:pt idx="1969">
                  <c:v>1.7566370000000001E-2</c:v>
                </c:pt>
                <c:pt idx="1970">
                  <c:v>1.7566370000000001E-2</c:v>
                </c:pt>
                <c:pt idx="1971">
                  <c:v>1.75715E-2</c:v>
                </c:pt>
                <c:pt idx="1972">
                  <c:v>1.7575919999999998E-2</c:v>
                </c:pt>
                <c:pt idx="1973">
                  <c:v>1.7580789999999999E-2</c:v>
                </c:pt>
                <c:pt idx="1974">
                  <c:v>1.7585719999999999E-2</c:v>
                </c:pt>
                <c:pt idx="1975">
                  <c:v>1.7591269999999999E-2</c:v>
                </c:pt>
                <c:pt idx="1976">
                  <c:v>1.7591269999999999E-2</c:v>
                </c:pt>
                <c:pt idx="1977">
                  <c:v>1.759604E-2</c:v>
                </c:pt>
                <c:pt idx="1978">
                  <c:v>1.7600970000000001E-2</c:v>
                </c:pt>
                <c:pt idx="1979">
                  <c:v>1.760538E-2</c:v>
                </c:pt>
                <c:pt idx="1980">
                  <c:v>1.7610259999999999E-2</c:v>
                </c:pt>
                <c:pt idx="1981">
                  <c:v>1.7615140000000001E-2</c:v>
                </c:pt>
                <c:pt idx="1982">
                  <c:v>1.7615140000000001E-2</c:v>
                </c:pt>
                <c:pt idx="1983">
                  <c:v>1.762006E-2</c:v>
                </c:pt>
                <c:pt idx="1984">
                  <c:v>1.762474E-2</c:v>
                </c:pt>
                <c:pt idx="1985">
                  <c:v>1.7629769999999999E-2</c:v>
                </c:pt>
                <c:pt idx="1986">
                  <c:v>1.7634179999999999E-2</c:v>
                </c:pt>
                <c:pt idx="1987">
                  <c:v>1.7639519999999999E-2</c:v>
                </c:pt>
                <c:pt idx="1988">
                  <c:v>1.7639519999999999E-2</c:v>
                </c:pt>
                <c:pt idx="1989">
                  <c:v>1.7645009999999999E-2</c:v>
                </c:pt>
                <c:pt idx="1990">
                  <c:v>1.7649270000000002E-2</c:v>
                </c:pt>
                <c:pt idx="1991">
                  <c:v>1.7654099999999999E-2</c:v>
                </c:pt>
                <c:pt idx="1992">
                  <c:v>1.7659080000000001E-2</c:v>
                </c:pt>
                <c:pt idx="1993">
                  <c:v>1.76639E-2</c:v>
                </c:pt>
                <c:pt idx="1994">
                  <c:v>1.76639E-2</c:v>
                </c:pt>
                <c:pt idx="1995">
                  <c:v>1.766883E-2</c:v>
                </c:pt>
                <c:pt idx="1996">
                  <c:v>1.7673709999999999E-2</c:v>
                </c:pt>
                <c:pt idx="1997">
                  <c:v>1.7678280000000001E-2</c:v>
                </c:pt>
                <c:pt idx="1998">
                  <c:v>1.768341E-2</c:v>
                </c:pt>
                <c:pt idx="1999">
                  <c:v>1.7687930000000001E-2</c:v>
                </c:pt>
                <c:pt idx="2000">
                  <c:v>1.7687930000000001E-2</c:v>
                </c:pt>
                <c:pt idx="2001">
                  <c:v>1.7693159999999999E-2</c:v>
                </c:pt>
                <c:pt idx="2002">
                  <c:v>1.7697319999999999E-2</c:v>
                </c:pt>
                <c:pt idx="2003">
                  <c:v>1.770215E-2</c:v>
                </c:pt>
                <c:pt idx="2004">
                  <c:v>1.7706820000000002E-2</c:v>
                </c:pt>
                <c:pt idx="2005">
                  <c:v>1.7711899999999999E-2</c:v>
                </c:pt>
                <c:pt idx="2006">
                  <c:v>1.7711899999999999E-2</c:v>
                </c:pt>
                <c:pt idx="2007">
                  <c:v>1.7717030000000002E-2</c:v>
                </c:pt>
                <c:pt idx="2008">
                  <c:v>1.772145E-2</c:v>
                </c:pt>
                <c:pt idx="2009">
                  <c:v>1.7726169999999999E-2</c:v>
                </c:pt>
                <c:pt idx="2010">
                  <c:v>1.773141E-2</c:v>
                </c:pt>
                <c:pt idx="2011">
                  <c:v>1.7735770000000001E-2</c:v>
                </c:pt>
                <c:pt idx="2012">
                  <c:v>1.7735770000000001E-2</c:v>
                </c:pt>
                <c:pt idx="2013">
                  <c:v>1.7740700000000002E-2</c:v>
                </c:pt>
                <c:pt idx="2014">
                  <c:v>1.774527E-2</c:v>
                </c:pt>
                <c:pt idx="2015">
                  <c:v>1.7750760000000001E-2</c:v>
                </c:pt>
                <c:pt idx="2016">
                  <c:v>1.7755219999999999E-2</c:v>
                </c:pt>
                <c:pt idx="2017">
                  <c:v>1.7760100000000001E-2</c:v>
                </c:pt>
                <c:pt idx="2018">
                  <c:v>1.7760100000000001E-2</c:v>
                </c:pt>
                <c:pt idx="2019">
                  <c:v>1.776488E-2</c:v>
                </c:pt>
                <c:pt idx="2020">
                  <c:v>1.7769340000000002E-2</c:v>
                </c:pt>
                <c:pt idx="2021">
                  <c:v>1.7773600000000001E-2</c:v>
                </c:pt>
                <c:pt idx="2022">
                  <c:v>1.777894E-2</c:v>
                </c:pt>
                <c:pt idx="2023">
                  <c:v>1.778356E-2</c:v>
                </c:pt>
                <c:pt idx="2024">
                  <c:v>1.778356E-2</c:v>
                </c:pt>
                <c:pt idx="2025">
                  <c:v>1.7788180000000001E-2</c:v>
                </c:pt>
                <c:pt idx="2026">
                  <c:v>1.7792490000000001E-2</c:v>
                </c:pt>
                <c:pt idx="2027">
                  <c:v>1.7796860000000001E-2</c:v>
                </c:pt>
                <c:pt idx="2028">
                  <c:v>1.7802189999999999E-2</c:v>
                </c:pt>
                <c:pt idx="2029">
                  <c:v>1.7806869999999999E-2</c:v>
                </c:pt>
                <c:pt idx="2030">
                  <c:v>1.7806869999999999E-2</c:v>
                </c:pt>
                <c:pt idx="2031">
                  <c:v>1.7811899999999999E-2</c:v>
                </c:pt>
                <c:pt idx="2032">
                  <c:v>1.7816209999999999E-2</c:v>
                </c:pt>
                <c:pt idx="2033">
                  <c:v>1.782129E-2</c:v>
                </c:pt>
                <c:pt idx="2034">
                  <c:v>1.7825859999999999E-2</c:v>
                </c:pt>
                <c:pt idx="2035">
                  <c:v>1.7830019999999999E-2</c:v>
                </c:pt>
                <c:pt idx="2036">
                  <c:v>1.7830019999999999E-2</c:v>
                </c:pt>
                <c:pt idx="2037">
                  <c:v>1.783566E-2</c:v>
                </c:pt>
                <c:pt idx="2038">
                  <c:v>1.784003E-2</c:v>
                </c:pt>
                <c:pt idx="2039">
                  <c:v>1.7843979999999999E-2</c:v>
                </c:pt>
                <c:pt idx="2040">
                  <c:v>1.7848550000000001E-2</c:v>
                </c:pt>
                <c:pt idx="2041">
                  <c:v>1.785312E-2</c:v>
                </c:pt>
                <c:pt idx="2042">
                  <c:v>1.785312E-2</c:v>
                </c:pt>
                <c:pt idx="2043">
                  <c:v>1.7857939999999999E-2</c:v>
                </c:pt>
                <c:pt idx="2044">
                  <c:v>1.7862920000000001E-2</c:v>
                </c:pt>
                <c:pt idx="2045">
                  <c:v>1.786739E-2</c:v>
                </c:pt>
                <c:pt idx="2046">
                  <c:v>1.7872209999999999E-2</c:v>
                </c:pt>
                <c:pt idx="2047">
                  <c:v>1.7877299999999999E-2</c:v>
                </c:pt>
                <c:pt idx="2048">
                  <c:v>1.7877299999999999E-2</c:v>
                </c:pt>
                <c:pt idx="2049">
                  <c:v>1.7881560000000001E-2</c:v>
                </c:pt>
                <c:pt idx="2050">
                  <c:v>1.7886229999999999E-2</c:v>
                </c:pt>
                <c:pt idx="2051">
                  <c:v>1.7890639999999999E-2</c:v>
                </c:pt>
                <c:pt idx="2052">
                  <c:v>1.789578E-2</c:v>
                </c:pt>
                <c:pt idx="2053">
                  <c:v>1.790019E-2</c:v>
                </c:pt>
                <c:pt idx="2054">
                  <c:v>1.790019E-2</c:v>
                </c:pt>
                <c:pt idx="2055">
                  <c:v>1.7905270000000001E-2</c:v>
                </c:pt>
                <c:pt idx="2056">
                  <c:v>1.7909479999999998E-2</c:v>
                </c:pt>
                <c:pt idx="2057">
                  <c:v>1.7913789999999999E-2</c:v>
                </c:pt>
                <c:pt idx="2058">
                  <c:v>1.7919129999999998E-2</c:v>
                </c:pt>
                <c:pt idx="2059">
                  <c:v>1.7924010000000001E-2</c:v>
                </c:pt>
                <c:pt idx="2060">
                  <c:v>1.7924010000000001E-2</c:v>
                </c:pt>
                <c:pt idx="2061">
                  <c:v>1.792817E-2</c:v>
                </c:pt>
                <c:pt idx="2062">
                  <c:v>1.7932739999999999E-2</c:v>
                </c:pt>
                <c:pt idx="2063">
                  <c:v>1.7937709999999999E-2</c:v>
                </c:pt>
                <c:pt idx="2064">
                  <c:v>1.7942079999999999E-2</c:v>
                </c:pt>
                <c:pt idx="2065">
                  <c:v>1.79466E-2</c:v>
                </c:pt>
                <c:pt idx="2066">
                  <c:v>1.79466E-2</c:v>
                </c:pt>
                <c:pt idx="2067">
                  <c:v>1.7951680000000001E-2</c:v>
                </c:pt>
                <c:pt idx="2068">
                  <c:v>1.7955889999999999E-2</c:v>
                </c:pt>
                <c:pt idx="2069">
                  <c:v>1.7961069999999999E-2</c:v>
                </c:pt>
                <c:pt idx="2070">
                  <c:v>1.796559E-2</c:v>
                </c:pt>
                <c:pt idx="2071">
                  <c:v>1.797031E-2</c:v>
                </c:pt>
                <c:pt idx="2072">
                  <c:v>1.797031E-2</c:v>
                </c:pt>
                <c:pt idx="2073">
                  <c:v>1.797437E-2</c:v>
                </c:pt>
                <c:pt idx="2074">
                  <c:v>1.7978879999999999E-2</c:v>
                </c:pt>
                <c:pt idx="2075">
                  <c:v>1.7983140000000002E-2</c:v>
                </c:pt>
                <c:pt idx="2076">
                  <c:v>1.7987710000000001E-2</c:v>
                </c:pt>
                <c:pt idx="2077">
                  <c:v>1.799249E-2</c:v>
                </c:pt>
                <c:pt idx="2078">
                  <c:v>1.799249E-2</c:v>
                </c:pt>
                <c:pt idx="2079">
                  <c:v>1.7996999999999999E-2</c:v>
                </c:pt>
                <c:pt idx="2080">
                  <c:v>1.8001929999999999E-2</c:v>
                </c:pt>
                <c:pt idx="2081">
                  <c:v>1.800645E-2</c:v>
                </c:pt>
                <c:pt idx="2082">
                  <c:v>1.8010660000000001E-2</c:v>
                </c:pt>
                <c:pt idx="2083">
                  <c:v>1.8015070000000001E-2</c:v>
                </c:pt>
                <c:pt idx="2084">
                  <c:v>1.8015070000000001E-2</c:v>
                </c:pt>
                <c:pt idx="2085">
                  <c:v>1.8019799999999999E-2</c:v>
                </c:pt>
                <c:pt idx="2086">
                  <c:v>1.8023850000000001E-2</c:v>
                </c:pt>
                <c:pt idx="2087">
                  <c:v>1.8028470000000001E-2</c:v>
                </c:pt>
                <c:pt idx="2088">
                  <c:v>1.8033449999999999E-2</c:v>
                </c:pt>
                <c:pt idx="2089">
                  <c:v>1.8038479999999999E-2</c:v>
                </c:pt>
                <c:pt idx="2090">
                  <c:v>1.8038479999999999E-2</c:v>
                </c:pt>
                <c:pt idx="2091">
                  <c:v>1.8042229999999999E-2</c:v>
                </c:pt>
                <c:pt idx="2092">
                  <c:v>1.8046639999999999E-2</c:v>
                </c:pt>
                <c:pt idx="2093">
                  <c:v>1.8051419999999999E-2</c:v>
                </c:pt>
                <c:pt idx="2094">
                  <c:v>1.805588E-2</c:v>
                </c:pt>
                <c:pt idx="2095">
                  <c:v>1.8060349999999999E-2</c:v>
                </c:pt>
                <c:pt idx="2096">
                  <c:v>1.8060349999999999E-2</c:v>
                </c:pt>
                <c:pt idx="2097">
                  <c:v>1.806543E-2</c:v>
                </c:pt>
                <c:pt idx="2098">
                  <c:v>1.80698E-2</c:v>
                </c:pt>
                <c:pt idx="2099">
                  <c:v>1.807375E-2</c:v>
                </c:pt>
                <c:pt idx="2100">
                  <c:v>1.807868E-2</c:v>
                </c:pt>
                <c:pt idx="2101">
                  <c:v>1.808324E-2</c:v>
                </c:pt>
                <c:pt idx="2102">
                  <c:v>1.808324E-2</c:v>
                </c:pt>
                <c:pt idx="2103">
                  <c:v>1.8086890000000001E-2</c:v>
                </c:pt>
                <c:pt idx="2104">
                  <c:v>1.8092069999999998E-2</c:v>
                </c:pt>
                <c:pt idx="2105">
                  <c:v>1.809618E-2</c:v>
                </c:pt>
                <c:pt idx="2106">
                  <c:v>1.8100649999999999E-2</c:v>
                </c:pt>
                <c:pt idx="2107">
                  <c:v>1.8105320000000001E-2</c:v>
                </c:pt>
                <c:pt idx="2108">
                  <c:v>1.8105320000000001E-2</c:v>
                </c:pt>
                <c:pt idx="2109">
                  <c:v>1.810958E-2</c:v>
                </c:pt>
                <c:pt idx="2110">
                  <c:v>1.811399E-2</c:v>
                </c:pt>
                <c:pt idx="2111">
                  <c:v>1.8118970000000002E-2</c:v>
                </c:pt>
                <c:pt idx="2112">
                  <c:v>1.8123340000000002E-2</c:v>
                </c:pt>
                <c:pt idx="2113">
                  <c:v>1.8127649999999999E-2</c:v>
                </c:pt>
                <c:pt idx="2114">
                  <c:v>1.8127649999999999E-2</c:v>
                </c:pt>
                <c:pt idx="2115">
                  <c:v>1.813217E-2</c:v>
                </c:pt>
                <c:pt idx="2116">
                  <c:v>1.8136369999999999E-2</c:v>
                </c:pt>
                <c:pt idx="2117">
                  <c:v>1.8140119999999999E-2</c:v>
                </c:pt>
                <c:pt idx="2118">
                  <c:v>1.8145049999999999E-2</c:v>
                </c:pt>
                <c:pt idx="2119">
                  <c:v>1.8149459999999999E-2</c:v>
                </c:pt>
                <c:pt idx="2120">
                  <c:v>1.8149459999999999E-2</c:v>
                </c:pt>
                <c:pt idx="2121">
                  <c:v>1.815367E-2</c:v>
                </c:pt>
                <c:pt idx="2122">
                  <c:v>1.815845E-2</c:v>
                </c:pt>
                <c:pt idx="2123">
                  <c:v>1.816307E-2</c:v>
                </c:pt>
                <c:pt idx="2124">
                  <c:v>1.8167229999999999E-2</c:v>
                </c:pt>
                <c:pt idx="2125">
                  <c:v>1.8171739999999999E-2</c:v>
                </c:pt>
                <c:pt idx="2126">
                  <c:v>1.8171739999999999E-2</c:v>
                </c:pt>
                <c:pt idx="2127">
                  <c:v>1.817616E-2</c:v>
                </c:pt>
                <c:pt idx="2128">
                  <c:v>1.818026E-2</c:v>
                </c:pt>
                <c:pt idx="2129">
                  <c:v>1.818473E-2</c:v>
                </c:pt>
                <c:pt idx="2130">
                  <c:v>1.8189150000000001E-2</c:v>
                </c:pt>
                <c:pt idx="2131">
                  <c:v>1.8193250000000001E-2</c:v>
                </c:pt>
                <c:pt idx="2132">
                  <c:v>1.8193250000000001E-2</c:v>
                </c:pt>
                <c:pt idx="2133">
                  <c:v>1.8198329999999999E-2</c:v>
                </c:pt>
                <c:pt idx="2134">
                  <c:v>1.8202079999999999E-2</c:v>
                </c:pt>
                <c:pt idx="2135">
                  <c:v>1.8206190000000001E-2</c:v>
                </c:pt>
                <c:pt idx="2136">
                  <c:v>1.8211120000000001E-2</c:v>
                </c:pt>
                <c:pt idx="2137">
                  <c:v>1.8215269999999999E-2</c:v>
                </c:pt>
                <c:pt idx="2138">
                  <c:v>1.8215269999999999E-2</c:v>
                </c:pt>
                <c:pt idx="2139">
                  <c:v>1.8219430000000002E-2</c:v>
                </c:pt>
                <c:pt idx="2140">
                  <c:v>1.8223900000000001E-2</c:v>
                </c:pt>
                <c:pt idx="2141">
                  <c:v>1.8228520000000002E-2</c:v>
                </c:pt>
                <c:pt idx="2142">
                  <c:v>1.823257E-2</c:v>
                </c:pt>
                <c:pt idx="2143">
                  <c:v>1.8236579999999999E-2</c:v>
                </c:pt>
                <c:pt idx="2144">
                  <c:v>1.8236579999999999E-2</c:v>
                </c:pt>
                <c:pt idx="2145">
                  <c:v>1.824156E-2</c:v>
                </c:pt>
                <c:pt idx="2146">
                  <c:v>1.8245770000000001E-2</c:v>
                </c:pt>
                <c:pt idx="2147">
                  <c:v>1.8249979999999999E-2</c:v>
                </c:pt>
                <c:pt idx="2148">
                  <c:v>1.8253829999999999E-2</c:v>
                </c:pt>
                <c:pt idx="2149">
                  <c:v>1.8258750000000001E-2</c:v>
                </c:pt>
                <c:pt idx="2150">
                  <c:v>1.8258750000000001E-2</c:v>
                </c:pt>
                <c:pt idx="2151">
                  <c:v>1.8262859999999999E-2</c:v>
                </c:pt>
                <c:pt idx="2152">
                  <c:v>1.8267889999999998E-2</c:v>
                </c:pt>
                <c:pt idx="2153">
                  <c:v>1.8271329999999999E-2</c:v>
                </c:pt>
                <c:pt idx="2154">
                  <c:v>1.8275590000000001E-2</c:v>
                </c:pt>
                <c:pt idx="2155">
                  <c:v>1.8280009999999999E-2</c:v>
                </c:pt>
                <c:pt idx="2156">
                  <c:v>1.8280009999999999E-2</c:v>
                </c:pt>
                <c:pt idx="2157">
                  <c:v>1.828488E-2</c:v>
                </c:pt>
                <c:pt idx="2158">
                  <c:v>1.8288829999999999E-2</c:v>
                </c:pt>
                <c:pt idx="2159">
                  <c:v>1.829335E-2</c:v>
                </c:pt>
                <c:pt idx="2160">
                  <c:v>1.8297359999999999E-2</c:v>
                </c:pt>
                <c:pt idx="2161">
                  <c:v>1.8301620000000001E-2</c:v>
                </c:pt>
                <c:pt idx="2162">
                  <c:v>1.8301620000000001E-2</c:v>
                </c:pt>
                <c:pt idx="2163">
                  <c:v>1.8305829999999999E-2</c:v>
                </c:pt>
                <c:pt idx="2164">
                  <c:v>1.83105E-2</c:v>
                </c:pt>
                <c:pt idx="2165">
                  <c:v>1.831501E-2</c:v>
                </c:pt>
                <c:pt idx="2166">
                  <c:v>1.8319740000000001E-2</c:v>
                </c:pt>
                <c:pt idx="2167">
                  <c:v>1.832369E-2</c:v>
                </c:pt>
                <c:pt idx="2168">
                  <c:v>1.832369E-2</c:v>
                </c:pt>
                <c:pt idx="2169">
                  <c:v>1.8327639999999999E-2</c:v>
                </c:pt>
                <c:pt idx="2170">
                  <c:v>1.8332419999999999E-2</c:v>
                </c:pt>
                <c:pt idx="2171">
                  <c:v>1.8336109999999999E-2</c:v>
                </c:pt>
                <c:pt idx="2172">
                  <c:v>1.834032E-2</c:v>
                </c:pt>
                <c:pt idx="2173">
                  <c:v>1.8345199999999999E-2</c:v>
                </c:pt>
                <c:pt idx="2174">
                  <c:v>1.8345199999999999E-2</c:v>
                </c:pt>
                <c:pt idx="2175">
                  <c:v>1.8348690000000001E-2</c:v>
                </c:pt>
                <c:pt idx="2176">
                  <c:v>1.8352799999999999E-2</c:v>
                </c:pt>
                <c:pt idx="2177">
                  <c:v>1.8357209999999999E-2</c:v>
                </c:pt>
                <c:pt idx="2178">
                  <c:v>1.8361880000000001E-2</c:v>
                </c:pt>
                <c:pt idx="2179">
                  <c:v>1.8366449999999999E-2</c:v>
                </c:pt>
                <c:pt idx="2180">
                  <c:v>1.8366449999999999E-2</c:v>
                </c:pt>
                <c:pt idx="2181">
                  <c:v>1.8370399999999999E-2</c:v>
                </c:pt>
                <c:pt idx="2182">
                  <c:v>1.8374000000000001E-2</c:v>
                </c:pt>
                <c:pt idx="2183">
                  <c:v>1.8378149999999999E-2</c:v>
                </c:pt>
                <c:pt idx="2184">
                  <c:v>1.8382829999999999E-2</c:v>
                </c:pt>
                <c:pt idx="2185">
                  <c:v>1.8386880000000001E-2</c:v>
                </c:pt>
                <c:pt idx="2186">
                  <c:v>1.8386880000000001E-2</c:v>
                </c:pt>
                <c:pt idx="2187">
                  <c:v>1.839089E-2</c:v>
                </c:pt>
                <c:pt idx="2188">
                  <c:v>1.83952E-2</c:v>
                </c:pt>
                <c:pt idx="2189">
                  <c:v>1.8399249999999999E-2</c:v>
                </c:pt>
                <c:pt idx="2190">
                  <c:v>1.8403920000000001E-2</c:v>
                </c:pt>
                <c:pt idx="2191">
                  <c:v>1.840808E-2</c:v>
                </c:pt>
                <c:pt idx="2192">
                  <c:v>1.840808E-2</c:v>
                </c:pt>
                <c:pt idx="2193">
                  <c:v>1.8412700000000001E-2</c:v>
                </c:pt>
                <c:pt idx="2194">
                  <c:v>1.8416450000000001E-2</c:v>
                </c:pt>
                <c:pt idx="2195">
                  <c:v>1.8420249999999999E-2</c:v>
                </c:pt>
                <c:pt idx="2196">
                  <c:v>1.842512E-2</c:v>
                </c:pt>
                <c:pt idx="2197">
                  <c:v>1.842908E-2</c:v>
                </c:pt>
                <c:pt idx="2198">
                  <c:v>1.842908E-2</c:v>
                </c:pt>
                <c:pt idx="2199">
                  <c:v>1.8433290000000001E-2</c:v>
                </c:pt>
                <c:pt idx="2200">
                  <c:v>1.8438110000000001E-2</c:v>
                </c:pt>
                <c:pt idx="2201">
                  <c:v>1.8441909999999999E-2</c:v>
                </c:pt>
                <c:pt idx="2202">
                  <c:v>1.8445610000000001E-2</c:v>
                </c:pt>
                <c:pt idx="2203">
                  <c:v>1.8449819999999999E-2</c:v>
                </c:pt>
                <c:pt idx="2204">
                  <c:v>1.8449819999999999E-2</c:v>
                </c:pt>
                <c:pt idx="2205">
                  <c:v>1.845428E-2</c:v>
                </c:pt>
                <c:pt idx="2206">
                  <c:v>1.8457979999999999E-2</c:v>
                </c:pt>
                <c:pt idx="2207">
                  <c:v>1.8462079999999999E-2</c:v>
                </c:pt>
                <c:pt idx="2208">
                  <c:v>1.8466650000000001E-2</c:v>
                </c:pt>
                <c:pt idx="2209">
                  <c:v>1.847097E-2</c:v>
                </c:pt>
                <c:pt idx="2210">
                  <c:v>1.847097E-2</c:v>
                </c:pt>
                <c:pt idx="2211">
                  <c:v>1.8474819999999999E-2</c:v>
                </c:pt>
                <c:pt idx="2212">
                  <c:v>1.8479740000000001E-2</c:v>
                </c:pt>
                <c:pt idx="2213">
                  <c:v>1.8483699999999999E-2</c:v>
                </c:pt>
                <c:pt idx="2214">
                  <c:v>1.8487549999999998E-2</c:v>
                </c:pt>
                <c:pt idx="2215">
                  <c:v>1.849145E-2</c:v>
                </c:pt>
                <c:pt idx="2216">
                  <c:v>1.849145E-2</c:v>
                </c:pt>
                <c:pt idx="2217">
                  <c:v>1.8496019999999998E-2</c:v>
                </c:pt>
                <c:pt idx="2218">
                  <c:v>1.8499760000000001E-2</c:v>
                </c:pt>
                <c:pt idx="2219">
                  <c:v>1.8503869999999999E-2</c:v>
                </c:pt>
                <c:pt idx="2220">
                  <c:v>1.8508340000000002E-2</c:v>
                </c:pt>
                <c:pt idx="2221">
                  <c:v>1.851208E-2</c:v>
                </c:pt>
                <c:pt idx="2222">
                  <c:v>1.851208E-2</c:v>
                </c:pt>
                <c:pt idx="2223">
                  <c:v>1.851655E-2</c:v>
                </c:pt>
                <c:pt idx="2224">
                  <c:v>1.8520600000000002E-2</c:v>
                </c:pt>
                <c:pt idx="2225">
                  <c:v>1.852471E-2</c:v>
                </c:pt>
                <c:pt idx="2226">
                  <c:v>1.8528920000000001E-2</c:v>
                </c:pt>
                <c:pt idx="2227">
                  <c:v>1.8532460000000001E-2</c:v>
                </c:pt>
                <c:pt idx="2228">
                  <c:v>1.8532460000000001E-2</c:v>
                </c:pt>
                <c:pt idx="2229">
                  <c:v>1.853662E-2</c:v>
                </c:pt>
                <c:pt idx="2230">
                  <c:v>1.854078E-2</c:v>
                </c:pt>
                <c:pt idx="2231">
                  <c:v>1.8544830000000002E-2</c:v>
                </c:pt>
                <c:pt idx="2232">
                  <c:v>1.8548479999999999E-2</c:v>
                </c:pt>
                <c:pt idx="2233">
                  <c:v>1.8552740000000002E-2</c:v>
                </c:pt>
                <c:pt idx="2234">
                  <c:v>1.8552740000000002E-2</c:v>
                </c:pt>
                <c:pt idx="2235">
                  <c:v>1.8556690000000001E-2</c:v>
                </c:pt>
                <c:pt idx="2236">
                  <c:v>1.8560750000000001E-2</c:v>
                </c:pt>
                <c:pt idx="2237">
                  <c:v>1.8565060000000001E-2</c:v>
                </c:pt>
                <c:pt idx="2238">
                  <c:v>1.856855E-2</c:v>
                </c:pt>
                <c:pt idx="2239">
                  <c:v>1.857255E-2</c:v>
                </c:pt>
                <c:pt idx="2240">
                  <c:v>1.857255E-2</c:v>
                </c:pt>
                <c:pt idx="2241">
                  <c:v>1.8576970000000002E-2</c:v>
                </c:pt>
                <c:pt idx="2242">
                  <c:v>1.8580510000000001E-2</c:v>
                </c:pt>
                <c:pt idx="2243">
                  <c:v>1.8584509999999999E-2</c:v>
                </c:pt>
                <c:pt idx="2244">
                  <c:v>1.8588159999999999E-2</c:v>
                </c:pt>
                <c:pt idx="2245">
                  <c:v>1.859237E-2</c:v>
                </c:pt>
                <c:pt idx="2246">
                  <c:v>1.859237E-2</c:v>
                </c:pt>
                <c:pt idx="2247">
                  <c:v>1.859719E-2</c:v>
                </c:pt>
                <c:pt idx="2248">
                  <c:v>1.860115E-2</c:v>
                </c:pt>
                <c:pt idx="2249">
                  <c:v>1.860438E-2</c:v>
                </c:pt>
                <c:pt idx="2250">
                  <c:v>1.8608690000000001E-2</c:v>
                </c:pt>
                <c:pt idx="2251">
                  <c:v>1.8612589999999998E-2</c:v>
                </c:pt>
                <c:pt idx="2252">
                  <c:v>1.8612589999999998E-2</c:v>
                </c:pt>
                <c:pt idx="2253">
                  <c:v>1.8616549999999999E-2</c:v>
                </c:pt>
                <c:pt idx="2254">
                  <c:v>1.86207E-2</c:v>
                </c:pt>
                <c:pt idx="2255">
                  <c:v>1.862461E-2</c:v>
                </c:pt>
                <c:pt idx="2256">
                  <c:v>1.8628970000000002E-2</c:v>
                </c:pt>
                <c:pt idx="2257">
                  <c:v>1.8632510000000001E-2</c:v>
                </c:pt>
                <c:pt idx="2258">
                  <c:v>1.8632510000000001E-2</c:v>
                </c:pt>
                <c:pt idx="2259">
                  <c:v>1.8636409999999999E-2</c:v>
                </c:pt>
                <c:pt idx="2260">
                  <c:v>1.864093E-2</c:v>
                </c:pt>
                <c:pt idx="2261">
                  <c:v>1.864437E-2</c:v>
                </c:pt>
                <c:pt idx="2262">
                  <c:v>1.864822E-2</c:v>
                </c:pt>
                <c:pt idx="2263">
                  <c:v>1.865197E-2</c:v>
                </c:pt>
                <c:pt idx="2264">
                  <c:v>1.865197E-2</c:v>
                </c:pt>
                <c:pt idx="2265">
                  <c:v>1.8655970000000001E-2</c:v>
                </c:pt>
                <c:pt idx="2266">
                  <c:v>1.8660329999999999E-2</c:v>
                </c:pt>
                <c:pt idx="2267">
                  <c:v>1.8664030000000002E-2</c:v>
                </c:pt>
                <c:pt idx="2268">
                  <c:v>1.8667980000000001E-2</c:v>
                </c:pt>
                <c:pt idx="2269">
                  <c:v>1.8671730000000001E-2</c:v>
                </c:pt>
                <c:pt idx="2270">
                  <c:v>1.8671730000000001E-2</c:v>
                </c:pt>
                <c:pt idx="2271">
                  <c:v>1.8675839999999999E-2</c:v>
                </c:pt>
                <c:pt idx="2272">
                  <c:v>1.8679689999999999E-2</c:v>
                </c:pt>
                <c:pt idx="2273">
                  <c:v>1.8683689999999999E-2</c:v>
                </c:pt>
                <c:pt idx="2274">
                  <c:v>1.8688260000000002E-2</c:v>
                </c:pt>
                <c:pt idx="2275">
                  <c:v>1.8692259999999999E-2</c:v>
                </c:pt>
                <c:pt idx="2276">
                  <c:v>1.8692259999999999E-2</c:v>
                </c:pt>
                <c:pt idx="2277">
                  <c:v>1.869581E-2</c:v>
                </c:pt>
                <c:pt idx="2278">
                  <c:v>1.8700120000000001E-2</c:v>
                </c:pt>
                <c:pt idx="2279">
                  <c:v>1.870407E-2</c:v>
                </c:pt>
                <c:pt idx="2280">
                  <c:v>1.8707970000000001E-2</c:v>
                </c:pt>
                <c:pt idx="2281">
                  <c:v>1.8711769999999999E-2</c:v>
                </c:pt>
                <c:pt idx="2282">
                  <c:v>1.8711769999999999E-2</c:v>
                </c:pt>
                <c:pt idx="2283">
                  <c:v>1.8716179999999999E-2</c:v>
                </c:pt>
                <c:pt idx="2284">
                  <c:v>1.8719929999999999E-2</c:v>
                </c:pt>
                <c:pt idx="2285">
                  <c:v>1.8723679999999999E-2</c:v>
                </c:pt>
                <c:pt idx="2286">
                  <c:v>1.8727069999999998E-2</c:v>
                </c:pt>
                <c:pt idx="2287">
                  <c:v>1.8731790000000002E-2</c:v>
                </c:pt>
                <c:pt idx="2288">
                  <c:v>1.8731790000000002E-2</c:v>
                </c:pt>
                <c:pt idx="2289">
                  <c:v>1.8735950000000001E-2</c:v>
                </c:pt>
                <c:pt idx="2290">
                  <c:v>1.8740050000000001E-2</c:v>
                </c:pt>
                <c:pt idx="2291">
                  <c:v>1.8743490000000002E-2</c:v>
                </c:pt>
                <c:pt idx="2292">
                  <c:v>1.8747400000000001E-2</c:v>
                </c:pt>
                <c:pt idx="2293">
                  <c:v>1.875135E-2</c:v>
                </c:pt>
                <c:pt idx="2294">
                  <c:v>1.875135E-2</c:v>
                </c:pt>
                <c:pt idx="2295">
                  <c:v>1.875576E-2</c:v>
                </c:pt>
                <c:pt idx="2296">
                  <c:v>1.87592E-2</c:v>
                </c:pt>
                <c:pt idx="2297">
                  <c:v>1.876295E-2</c:v>
                </c:pt>
                <c:pt idx="2298">
                  <c:v>1.8766950000000001E-2</c:v>
                </c:pt>
                <c:pt idx="2299">
                  <c:v>1.8770390000000001E-2</c:v>
                </c:pt>
                <c:pt idx="2300">
                  <c:v>1.8770390000000001E-2</c:v>
                </c:pt>
                <c:pt idx="2301">
                  <c:v>1.8774450000000002E-2</c:v>
                </c:pt>
                <c:pt idx="2302">
                  <c:v>1.8778300000000001E-2</c:v>
                </c:pt>
                <c:pt idx="2303">
                  <c:v>1.8782199999999999E-2</c:v>
                </c:pt>
                <c:pt idx="2304">
                  <c:v>1.8785949999999999E-2</c:v>
                </c:pt>
                <c:pt idx="2305">
                  <c:v>1.8790100000000001E-2</c:v>
                </c:pt>
                <c:pt idx="2306">
                  <c:v>1.8790100000000001E-2</c:v>
                </c:pt>
                <c:pt idx="2307">
                  <c:v>1.8793850000000001E-2</c:v>
                </c:pt>
                <c:pt idx="2308">
                  <c:v>1.8798160000000001E-2</c:v>
                </c:pt>
                <c:pt idx="2309">
                  <c:v>1.8802119999999999E-2</c:v>
                </c:pt>
                <c:pt idx="2310">
                  <c:v>1.88054E-2</c:v>
                </c:pt>
                <c:pt idx="2311">
                  <c:v>1.8809610000000001E-2</c:v>
                </c:pt>
                <c:pt idx="2312">
                  <c:v>1.8809610000000001E-2</c:v>
                </c:pt>
                <c:pt idx="2313">
                  <c:v>1.8813509999999999E-2</c:v>
                </c:pt>
                <c:pt idx="2314">
                  <c:v>1.8817569999999999E-2</c:v>
                </c:pt>
                <c:pt idx="2315">
                  <c:v>1.8820960000000001E-2</c:v>
                </c:pt>
                <c:pt idx="2316">
                  <c:v>1.8824859999999999E-2</c:v>
                </c:pt>
                <c:pt idx="2317">
                  <c:v>1.8829269999999999E-2</c:v>
                </c:pt>
                <c:pt idx="2318">
                  <c:v>1.8829269999999999E-2</c:v>
                </c:pt>
                <c:pt idx="2319">
                  <c:v>1.8832350000000001E-2</c:v>
                </c:pt>
                <c:pt idx="2320">
                  <c:v>1.8836200000000001E-2</c:v>
                </c:pt>
                <c:pt idx="2321">
                  <c:v>1.8840619999999999E-2</c:v>
                </c:pt>
                <c:pt idx="2322">
                  <c:v>1.8844420000000001E-2</c:v>
                </c:pt>
                <c:pt idx="2323">
                  <c:v>1.8847650000000001E-2</c:v>
                </c:pt>
                <c:pt idx="2324">
                  <c:v>1.8847650000000001E-2</c:v>
                </c:pt>
                <c:pt idx="2325">
                  <c:v>1.88516E-2</c:v>
                </c:pt>
                <c:pt idx="2326">
                  <c:v>1.8855449999999999E-2</c:v>
                </c:pt>
                <c:pt idx="2327">
                  <c:v>1.8859919999999999E-2</c:v>
                </c:pt>
                <c:pt idx="2328">
                  <c:v>1.8863410000000001E-2</c:v>
                </c:pt>
                <c:pt idx="2329">
                  <c:v>1.8867310000000002E-2</c:v>
                </c:pt>
                <c:pt idx="2330">
                  <c:v>1.8867310000000002E-2</c:v>
                </c:pt>
                <c:pt idx="2331">
                  <c:v>1.88708E-2</c:v>
                </c:pt>
                <c:pt idx="2332">
                  <c:v>1.8874749999999999E-2</c:v>
                </c:pt>
                <c:pt idx="2333">
                  <c:v>1.8879119999999999E-2</c:v>
                </c:pt>
                <c:pt idx="2334">
                  <c:v>1.8882610000000001E-2</c:v>
                </c:pt>
                <c:pt idx="2335">
                  <c:v>1.888569E-2</c:v>
                </c:pt>
                <c:pt idx="2336">
                  <c:v>1.888569E-2</c:v>
                </c:pt>
                <c:pt idx="2337">
                  <c:v>1.8890359999999998E-2</c:v>
                </c:pt>
                <c:pt idx="2338">
                  <c:v>1.8893699999999999E-2</c:v>
                </c:pt>
                <c:pt idx="2339">
                  <c:v>1.8896719999999999E-2</c:v>
                </c:pt>
                <c:pt idx="2340">
                  <c:v>1.8901189999999998E-2</c:v>
                </c:pt>
                <c:pt idx="2341">
                  <c:v>1.8905089999999999E-2</c:v>
                </c:pt>
                <c:pt idx="2342">
                  <c:v>1.8905089999999999E-2</c:v>
                </c:pt>
                <c:pt idx="2343">
                  <c:v>1.890843E-2</c:v>
                </c:pt>
                <c:pt idx="2344">
                  <c:v>1.8912330000000002E-2</c:v>
                </c:pt>
                <c:pt idx="2345">
                  <c:v>1.8916539999999999E-2</c:v>
                </c:pt>
                <c:pt idx="2346">
                  <c:v>1.8919720000000001E-2</c:v>
                </c:pt>
                <c:pt idx="2347">
                  <c:v>1.8923519999999999E-2</c:v>
                </c:pt>
                <c:pt idx="2348">
                  <c:v>1.8923519999999999E-2</c:v>
                </c:pt>
                <c:pt idx="2349">
                  <c:v>1.892742E-2</c:v>
                </c:pt>
                <c:pt idx="2350">
                  <c:v>1.8931010000000002E-2</c:v>
                </c:pt>
                <c:pt idx="2351">
                  <c:v>1.8934920000000001E-2</c:v>
                </c:pt>
                <c:pt idx="2352">
                  <c:v>1.8939069999999999E-2</c:v>
                </c:pt>
                <c:pt idx="2353">
                  <c:v>1.894318E-2</c:v>
                </c:pt>
                <c:pt idx="2354">
                  <c:v>1.894318E-2</c:v>
                </c:pt>
                <c:pt idx="2355">
                  <c:v>1.8946109999999999E-2</c:v>
                </c:pt>
                <c:pt idx="2356">
                  <c:v>1.8950160000000001E-2</c:v>
                </c:pt>
                <c:pt idx="2357">
                  <c:v>1.895376E-2</c:v>
                </c:pt>
                <c:pt idx="2358">
                  <c:v>1.8957450000000001E-2</c:v>
                </c:pt>
                <c:pt idx="2359">
                  <c:v>1.896084E-2</c:v>
                </c:pt>
                <c:pt idx="2360">
                  <c:v>1.896084E-2</c:v>
                </c:pt>
                <c:pt idx="2361">
                  <c:v>1.8964890000000002E-2</c:v>
                </c:pt>
                <c:pt idx="2362">
                  <c:v>1.8968490000000001E-2</c:v>
                </c:pt>
                <c:pt idx="2363">
                  <c:v>1.8972590000000001E-2</c:v>
                </c:pt>
                <c:pt idx="2364">
                  <c:v>1.8976090000000001E-2</c:v>
                </c:pt>
                <c:pt idx="2365">
                  <c:v>1.8980090000000002E-2</c:v>
                </c:pt>
                <c:pt idx="2366">
                  <c:v>1.8980090000000002E-2</c:v>
                </c:pt>
                <c:pt idx="2367">
                  <c:v>1.8983679999999999E-2</c:v>
                </c:pt>
                <c:pt idx="2368">
                  <c:v>1.898743E-2</c:v>
                </c:pt>
                <c:pt idx="2369">
                  <c:v>1.899056E-2</c:v>
                </c:pt>
                <c:pt idx="2370">
                  <c:v>1.89941E-2</c:v>
                </c:pt>
                <c:pt idx="2371">
                  <c:v>1.899754E-2</c:v>
                </c:pt>
                <c:pt idx="2372">
                  <c:v>1.899754E-2</c:v>
                </c:pt>
                <c:pt idx="2373">
                  <c:v>1.90016E-2</c:v>
                </c:pt>
                <c:pt idx="2374">
                  <c:v>1.9005350000000001E-2</c:v>
                </c:pt>
                <c:pt idx="2375">
                  <c:v>1.900986E-2</c:v>
                </c:pt>
                <c:pt idx="2376">
                  <c:v>1.9013100000000002E-2</c:v>
                </c:pt>
                <c:pt idx="2377">
                  <c:v>1.9016229999999999E-2</c:v>
                </c:pt>
                <c:pt idx="2378">
                  <c:v>1.9016229999999999E-2</c:v>
                </c:pt>
                <c:pt idx="2379">
                  <c:v>1.9020080000000002E-2</c:v>
                </c:pt>
                <c:pt idx="2380">
                  <c:v>1.902357E-2</c:v>
                </c:pt>
                <c:pt idx="2381">
                  <c:v>1.9027570000000001E-2</c:v>
                </c:pt>
                <c:pt idx="2382">
                  <c:v>1.9030910000000002E-2</c:v>
                </c:pt>
                <c:pt idx="2383">
                  <c:v>1.9034499999999999E-2</c:v>
                </c:pt>
                <c:pt idx="2384">
                  <c:v>1.9034499999999999E-2</c:v>
                </c:pt>
                <c:pt idx="2385">
                  <c:v>1.9038039999999999E-2</c:v>
                </c:pt>
                <c:pt idx="2386">
                  <c:v>1.9041740000000001E-2</c:v>
                </c:pt>
                <c:pt idx="2387">
                  <c:v>1.9045739999999999E-2</c:v>
                </c:pt>
                <c:pt idx="2388">
                  <c:v>1.9049340000000001E-2</c:v>
                </c:pt>
                <c:pt idx="2389">
                  <c:v>1.9052670000000001E-2</c:v>
                </c:pt>
                <c:pt idx="2390">
                  <c:v>1.9052670000000001E-2</c:v>
                </c:pt>
                <c:pt idx="2391">
                  <c:v>1.9056469999999999E-2</c:v>
                </c:pt>
                <c:pt idx="2392">
                  <c:v>1.905981E-2</c:v>
                </c:pt>
                <c:pt idx="2393">
                  <c:v>1.9063449999999999E-2</c:v>
                </c:pt>
                <c:pt idx="2394">
                  <c:v>1.9067199999999999E-2</c:v>
                </c:pt>
                <c:pt idx="2395">
                  <c:v>1.9071459999999998E-2</c:v>
                </c:pt>
                <c:pt idx="2396">
                  <c:v>1.9071459999999998E-2</c:v>
                </c:pt>
                <c:pt idx="2397">
                  <c:v>1.90747E-2</c:v>
                </c:pt>
                <c:pt idx="2398">
                  <c:v>1.9078339999999999E-2</c:v>
                </c:pt>
                <c:pt idx="2399">
                  <c:v>1.9083010000000001E-2</c:v>
                </c:pt>
                <c:pt idx="2400">
                  <c:v>1.9085939999999999E-2</c:v>
                </c:pt>
                <c:pt idx="2401">
                  <c:v>1.909015E-2</c:v>
                </c:pt>
                <c:pt idx="2402">
                  <c:v>1.909015E-2</c:v>
                </c:pt>
                <c:pt idx="2403">
                  <c:v>1.909338E-2</c:v>
                </c:pt>
                <c:pt idx="2404">
                  <c:v>1.9096869999999998E-2</c:v>
                </c:pt>
                <c:pt idx="2405">
                  <c:v>1.910077E-2</c:v>
                </c:pt>
                <c:pt idx="2406">
                  <c:v>1.910483E-2</c:v>
                </c:pt>
                <c:pt idx="2407">
                  <c:v>1.9108320000000002E-2</c:v>
                </c:pt>
                <c:pt idx="2408">
                  <c:v>1.9108320000000002E-2</c:v>
                </c:pt>
                <c:pt idx="2409">
                  <c:v>1.911212E-2</c:v>
                </c:pt>
                <c:pt idx="2410">
                  <c:v>1.911494E-2</c:v>
                </c:pt>
                <c:pt idx="2411">
                  <c:v>1.9117820000000001E-2</c:v>
                </c:pt>
                <c:pt idx="2412">
                  <c:v>1.9121719999999998E-2</c:v>
                </c:pt>
                <c:pt idx="2413">
                  <c:v>1.9125670000000001E-2</c:v>
                </c:pt>
                <c:pt idx="2414">
                  <c:v>1.9125670000000001E-2</c:v>
                </c:pt>
                <c:pt idx="2415">
                  <c:v>1.912906E-2</c:v>
                </c:pt>
                <c:pt idx="2416">
                  <c:v>1.9133270000000001E-2</c:v>
                </c:pt>
                <c:pt idx="2417">
                  <c:v>1.9137020000000001E-2</c:v>
                </c:pt>
                <c:pt idx="2418">
                  <c:v>1.91401E-2</c:v>
                </c:pt>
                <c:pt idx="2419">
                  <c:v>1.91443E-2</c:v>
                </c:pt>
                <c:pt idx="2420">
                  <c:v>1.91443E-2</c:v>
                </c:pt>
                <c:pt idx="2421">
                  <c:v>1.9147689999999998E-2</c:v>
                </c:pt>
                <c:pt idx="2422">
                  <c:v>1.9150879999999999E-2</c:v>
                </c:pt>
                <c:pt idx="2423">
                  <c:v>1.9155189999999999E-2</c:v>
                </c:pt>
                <c:pt idx="2424">
                  <c:v>1.9158419999999999E-2</c:v>
                </c:pt>
                <c:pt idx="2425">
                  <c:v>1.9161399999999999E-2</c:v>
                </c:pt>
                <c:pt idx="2426">
                  <c:v>1.9161399999999999E-2</c:v>
                </c:pt>
                <c:pt idx="2427">
                  <c:v>1.9164790000000001E-2</c:v>
                </c:pt>
                <c:pt idx="2428">
                  <c:v>1.9168379999999999E-2</c:v>
                </c:pt>
                <c:pt idx="2429">
                  <c:v>1.917228E-2</c:v>
                </c:pt>
                <c:pt idx="2430">
                  <c:v>1.9175520000000001E-2</c:v>
                </c:pt>
                <c:pt idx="2431">
                  <c:v>1.917895E-2</c:v>
                </c:pt>
                <c:pt idx="2432">
                  <c:v>1.917895E-2</c:v>
                </c:pt>
                <c:pt idx="2433">
                  <c:v>1.9182600000000001E-2</c:v>
                </c:pt>
                <c:pt idx="2434">
                  <c:v>1.918624E-2</c:v>
                </c:pt>
                <c:pt idx="2435">
                  <c:v>1.918984E-2</c:v>
                </c:pt>
                <c:pt idx="2436">
                  <c:v>1.9193640000000001E-2</c:v>
                </c:pt>
                <c:pt idx="2437">
                  <c:v>1.9197280000000001E-2</c:v>
                </c:pt>
                <c:pt idx="2438">
                  <c:v>1.9197280000000001E-2</c:v>
                </c:pt>
                <c:pt idx="2439">
                  <c:v>1.9200869999999998E-2</c:v>
                </c:pt>
                <c:pt idx="2440">
                  <c:v>1.920411E-2</c:v>
                </c:pt>
                <c:pt idx="2441">
                  <c:v>1.9208010000000001E-2</c:v>
                </c:pt>
                <c:pt idx="2442">
                  <c:v>1.921119E-2</c:v>
                </c:pt>
                <c:pt idx="2443">
                  <c:v>1.9214479999999999E-2</c:v>
                </c:pt>
                <c:pt idx="2444">
                  <c:v>1.9214479999999999E-2</c:v>
                </c:pt>
                <c:pt idx="2445">
                  <c:v>1.921807E-2</c:v>
                </c:pt>
                <c:pt idx="2446">
                  <c:v>1.9221820000000001E-2</c:v>
                </c:pt>
                <c:pt idx="2447">
                  <c:v>1.922515E-2</c:v>
                </c:pt>
                <c:pt idx="2448">
                  <c:v>1.9228950000000002E-2</c:v>
                </c:pt>
                <c:pt idx="2449">
                  <c:v>1.9231729999999999E-2</c:v>
                </c:pt>
                <c:pt idx="2450">
                  <c:v>1.9231729999999999E-2</c:v>
                </c:pt>
                <c:pt idx="2451">
                  <c:v>1.9236039999999999E-2</c:v>
                </c:pt>
                <c:pt idx="2452">
                  <c:v>1.9238660000000001E-2</c:v>
                </c:pt>
                <c:pt idx="2453">
                  <c:v>1.9241790000000002E-2</c:v>
                </c:pt>
                <c:pt idx="2454">
                  <c:v>1.924594E-2</c:v>
                </c:pt>
                <c:pt idx="2455">
                  <c:v>1.9249180000000001E-2</c:v>
                </c:pt>
                <c:pt idx="2456">
                  <c:v>1.9249180000000001E-2</c:v>
                </c:pt>
                <c:pt idx="2457">
                  <c:v>1.9252310000000002E-2</c:v>
                </c:pt>
                <c:pt idx="2458">
                  <c:v>1.9256059999999998E-2</c:v>
                </c:pt>
                <c:pt idx="2459">
                  <c:v>1.9259450000000001E-2</c:v>
                </c:pt>
                <c:pt idx="2460">
                  <c:v>1.9263450000000001E-2</c:v>
                </c:pt>
                <c:pt idx="2461">
                  <c:v>1.926653E-2</c:v>
                </c:pt>
                <c:pt idx="2462">
                  <c:v>1.926653E-2</c:v>
                </c:pt>
                <c:pt idx="2463">
                  <c:v>1.9270019999999999E-2</c:v>
                </c:pt>
                <c:pt idx="2464">
                  <c:v>1.9273820000000001E-2</c:v>
                </c:pt>
                <c:pt idx="2465">
                  <c:v>1.927659E-2</c:v>
                </c:pt>
                <c:pt idx="2466">
                  <c:v>1.928003E-2</c:v>
                </c:pt>
                <c:pt idx="2467">
                  <c:v>1.9283419999999999E-2</c:v>
                </c:pt>
                <c:pt idx="2468">
                  <c:v>1.9283419999999999E-2</c:v>
                </c:pt>
                <c:pt idx="2469">
                  <c:v>1.928711E-2</c:v>
                </c:pt>
                <c:pt idx="2470">
                  <c:v>1.9290760000000001E-2</c:v>
                </c:pt>
                <c:pt idx="2471">
                  <c:v>1.9293890000000001E-2</c:v>
                </c:pt>
                <c:pt idx="2472">
                  <c:v>1.929728E-2</c:v>
                </c:pt>
                <c:pt idx="2473">
                  <c:v>1.9300870000000001E-2</c:v>
                </c:pt>
                <c:pt idx="2474">
                  <c:v>1.9300870000000001E-2</c:v>
                </c:pt>
                <c:pt idx="2475">
                  <c:v>1.930488E-2</c:v>
                </c:pt>
                <c:pt idx="2476">
                  <c:v>1.930811E-2</c:v>
                </c:pt>
                <c:pt idx="2477">
                  <c:v>1.931186E-2</c:v>
                </c:pt>
                <c:pt idx="2478">
                  <c:v>1.931478E-2</c:v>
                </c:pt>
                <c:pt idx="2479">
                  <c:v>1.931853E-2</c:v>
                </c:pt>
                <c:pt idx="2480">
                  <c:v>1.931853E-2</c:v>
                </c:pt>
                <c:pt idx="2481">
                  <c:v>1.9321970000000001E-2</c:v>
                </c:pt>
                <c:pt idx="2482">
                  <c:v>1.9325309999999998E-2</c:v>
                </c:pt>
                <c:pt idx="2483">
                  <c:v>1.9328850000000002E-2</c:v>
                </c:pt>
                <c:pt idx="2484">
                  <c:v>1.933172E-2</c:v>
                </c:pt>
                <c:pt idx="2485">
                  <c:v>1.933557E-2</c:v>
                </c:pt>
                <c:pt idx="2486">
                  <c:v>1.933557E-2</c:v>
                </c:pt>
                <c:pt idx="2487">
                  <c:v>1.9338649999999999E-2</c:v>
                </c:pt>
                <c:pt idx="2488">
                  <c:v>1.9341730000000001E-2</c:v>
                </c:pt>
                <c:pt idx="2489">
                  <c:v>1.9345629999999999E-2</c:v>
                </c:pt>
                <c:pt idx="2490">
                  <c:v>1.9349120000000001E-2</c:v>
                </c:pt>
                <c:pt idx="2491">
                  <c:v>1.9352560000000001E-2</c:v>
                </c:pt>
                <c:pt idx="2492">
                  <c:v>1.9352560000000001E-2</c:v>
                </c:pt>
                <c:pt idx="2493">
                  <c:v>1.9356410000000001E-2</c:v>
                </c:pt>
                <c:pt idx="2494">
                  <c:v>1.9359649999999999E-2</c:v>
                </c:pt>
                <c:pt idx="2495">
                  <c:v>1.9363450000000001E-2</c:v>
                </c:pt>
                <c:pt idx="2496">
                  <c:v>1.9366370000000001E-2</c:v>
                </c:pt>
                <c:pt idx="2497">
                  <c:v>1.9369709999999998E-2</c:v>
                </c:pt>
                <c:pt idx="2498">
                  <c:v>1.9369709999999998E-2</c:v>
                </c:pt>
                <c:pt idx="2499">
                  <c:v>1.9373250000000002E-2</c:v>
                </c:pt>
                <c:pt idx="2500">
                  <c:v>1.9376129999999998E-2</c:v>
                </c:pt>
                <c:pt idx="2501">
                  <c:v>1.9380129999999999E-2</c:v>
                </c:pt>
                <c:pt idx="2502">
                  <c:v>1.9383259999999999E-2</c:v>
                </c:pt>
                <c:pt idx="2503">
                  <c:v>1.93867E-2</c:v>
                </c:pt>
                <c:pt idx="2504">
                  <c:v>1.93867E-2</c:v>
                </c:pt>
                <c:pt idx="2505">
                  <c:v>1.9389779999999999E-2</c:v>
                </c:pt>
                <c:pt idx="2506">
                  <c:v>1.9393069999999998E-2</c:v>
                </c:pt>
                <c:pt idx="2507">
                  <c:v>1.9396509999999999E-2</c:v>
                </c:pt>
                <c:pt idx="2508">
                  <c:v>1.9400460000000001E-2</c:v>
                </c:pt>
                <c:pt idx="2509">
                  <c:v>1.940333E-2</c:v>
                </c:pt>
                <c:pt idx="2510">
                  <c:v>1.940333E-2</c:v>
                </c:pt>
                <c:pt idx="2511">
                  <c:v>1.940718E-2</c:v>
                </c:pt>
                <c:pt idx="2512">
                  <c:v>1.9410980000000001E-2</c:v>
                </c:pt>
                <c:pt idx="2513">
                  <c:v>1.941406E-2</c:v>
                </c:pt>
                <c:pt idx="2514">
                  <c:v>1.9418169999999998E-2</c:v>
                </c:pt>
                <c:pt idx="2515">
                  <c:v>1.9421250000000001E-2</c:v>
                </c:pt>
                <c:pt idx="2516">
                  <c:v>1.9421250000000001E-2</c:v>
                </c:pt>
                <c:pt idx="2517">
                  <c:v>1.942402E-2</c:v>
                </c:pt>
                <c:pt idx="2518">
                  <c:v>1.9427150000000001E-2</c:v>
                </c:pt>
                <c:pt idx="2519">
                  <c:v>1.9430179999999998E-2</c:v>
                </c:pt>
                <c:pt idx="2520">
                  <c:v>1.9433309999999999E-2</c:v>
                </c:pt>
                <c:pt idx="2521">
                  <c:v>1.9436800000000001E-2</c:v>
                </c:pt>
                <c:pt idx="2522">
                  <c:v>1.9436800000000001E-2</c:v>
                </c:pt>
                <c:pt idx="2523">
                  <c:v>1.943947E-2</c:v>
                </c:pt>
                <c:pt idx="2524">
                  <c:v>1.9443370000000001E-2</c:v>
                </c:pt>
                <c:pt idx="2525">
                  <c:v>1.944676E-2</c:v>
                </c:pt>
                <c:pt idx="2526">
                  <c:v>1.9449939999999999E-2</c:v>
                </c:pt>
                <c:pt idx="2527">
                  <c:v>1.9453789999999999E-2</c:v>
                </c:pt>
                <c:pt idx="2528">
                  <c:v>1.9453789999999999E-2</c:v>
                </c:pt>
                <c:pt idx="2529">
                  <c:v>1.945703E-2</c:v>
                </c:pt>
                <c:pt idx="2530">
                  <c:v>1.946026E-2</c:v>
                </c:pt>
                <c:pt idx="2531">
                  <c:v>1.9463959999999999E-2</c:v>
                </c:pt>
                <c:pt idx="2532">
                  <c:v>1.946699E-2</c:v>
                </c:pt>
                <c:pt idx="2533">
                  <c:v>1.9470009999999999E-2</c:v>
                </c:pt>
                <c:pt idx="2534">
                  <c:v>1.9470009999999999E-2</c:v>
                </c:pt>
                <c:pt idx="2535">
                  <c:v>1.9474169999999999E-2</c:v>
                </c:pt>
                <c:pt idx="2536">
                  <c:v>1.9477000000000001E-2</c:v>
                </c:pt>
                <c:pt idx="2537">
                  <c:v>1.9480440000000002E-2</c:v>
                </c:pt>
                <c:pt idx="2538">
                  <c:v>1.9483770000000001E-2</c:v>
                </c:pt>
                <c:pt idx="2539">
                  <c:v>1.9487109999999998E-2</c:v>
                </c:pt>
                <c:pt idx="2540">
                  <c:v>1.9487109999999998E-2</c:v>
                </c:pt>
                <c:pt idx="2541">
                  <c:v>1.948952E-2</c:v>
                </c:pt>
                <c:pt idx="2542">
                  <c:v>1.9493420000000001E-2</c:v>
                </c:pt>
                <c:pt idx="2543">
                  <c:v>1.9496449999999999E-2</c:v>
                </c:pt>
                <c:pt idx="2544">
                  <c:v>1.9499789999999999E-2</c:v>
                </c:pt>
                <c:pt idx="2545">
                  <c:v>1.9502709999999999E-2</c:v>
                </c:pt>
                <c:pt idx="2546">
                  <c:v>1.9502709999999999E-2</c:v>
                </c:pt>
                <c:pt idx="2547">
                  <c:v>1.950605E-2</c:v>
                </c:pt>
                <c:pt idx="2548">
                  <c:v>1.9509180000000001E-2</c:v>
                </c:pt>
                <c:pt idx="2549">
                  <c:v>1.9512359999999999E-2</c:v>
                </c:pt>
                <c:pt idx="2550">
                  <c:v>1.951632E-2</c:v>
                </c:pt>
                <c:pt idx="2551">
                  <c:v>1.9519040000000001E-2</c:v>
                </c:pt>
                <c:pt idx="2552">
                  <c:v>1.9519040000000001E-2</c:v>
                </c:pt>
                <c:pt idx="2553">
                  <c:v>1.952212E-2</c:v>
                </c:pt>
                <c:pt idx="2554">
                  <c:v>1.9525609999999999E-2</c:v>
                </c:pt>
                <c:pt idx="2555">
                  <c:v>1.952864E-2</c:v>
                </c:pt>
                <c:pt idx="2556">
                  <c:v>1.9532379999999998E-2</c:v>
                </c:pt>
                <c:pt idx="2557">
                  <c:v>1.9535879999999999E-2</c:v>
                </c:pt>
                <c:pt idx="2558">
                  <c:v>1.9535879999999999E-2</c:v>
                </c:pt>
                <c:pt idx="2559">
                  <c:v>1.9538750000000001E-2</c:v>
                </c:pt>
                <c:pt idx="2560">
                  <c:v>1.954214E-2</c:v>
                </c:pt>
                <c:pt idx="2561">
                  <c:v>1.9544909999999999E-2</c:v>
                </c:pt>
                <c:pt idx="2562">
                  <c:v>1.9548139999999999E-2</c:v>
                </c:pt>
                <c:pt idx="2563">
                  <c:v>1.955163E-2</c:v>
                </c:pt>
                <c:pt idx="2564">
                  <c:v>1.955163E-2</c:v>
                </c:pt>
                <c:pt idx="2565">
                  <c:v>1.9554820000000001E-2</c:v>
                </c:pt>
                <c:pt idx="2566">
                  <c:v>1.9558209999999999E-2</c:v>
                </c:pt>
                <c:pt idx="2567">
                  <c:v>1.9561289999999999E-2</c:v>
                </c:pt>
                <c:pt idx="2568">
                  <c:v>1.9564160000000001E-2</c:v>
                </c:pt>
                <c:pt idx="2569">
                  <c:v>1.956724E-2</c:v>
                </c:pt>
                <c:pt idx="2570">
                  <c:v>1.956724E-2</c:v>
                </c:pt>
                <c:pt idx="2571">
                  <c:v>1.9569960000000001E-2</c:v>
                </c:pt>
                <c:pt idx="2572">
                  <c:v>1.9572989999999998E-2</c:v>
                </c:pt>
                <c:pt idx="2573">
                  <c:v>1.9576630000000001E-2</c:v>
                </c:pt>
                <c:pt idx="2574">
                  <c:v>1.958002E-2</c:v>
                </c:pt>
                <c:pt idx="2575">
                  <c:v>1.9583E-2</c:v>
                </c:pt>
                <c:pt idx="2576">
                  <c:v>1.9583E-2</c:v>
                </c:pt>
                <c:pt idx="2577">
                  <c:v>1.9585930000000001E-2</c:v>
                </c:pt>
                <c:pt idx="2578">
                  <c:v>1.95888E-2</c:v>
                </c:pt>
                <c:pt idx="2579">
                  <c:v>1.959234E-2</c:v>
                </c:pt>
                <c:pt idx="2580">
                  <c:v>1.9595060000000001E-2</c:v>
                </c:pt>
                <c:pt idx="2581">
                  <c:v>1.9598709999999998E-2</c:v>
                </c:pt>
                <c:pt idx="2582">
                  <c:v>1.9598709999999998E-2</c:v>
                </c:pt>
                <c:pt idx="2583">
                  <c:v>1.9601839999999999E-2</c:v>
                </c:pt>
                <c:pt idx="2584">
                  <c:v>1.960512E-2</c:v>
                </c:pt>
                <c:pt idx="2585">
                  <c:v>1.9608919999999998E-2</c:v>
                </c:pt>
                <c:pt idx="2586">
                  <c:v>1.9611440000000001E-2</c:v>
                </c:pt>
                <c:pt idx="2587">
                  <c:v>1.961442E-2</c:v>
                </c:pt>
                <c:pt idx="2588">
                  <c:v>1.961442E-2</c:v>
                </c:pt>
                <c:pt idx="2589">
                  <c:v>1.9617800000000001E-2</c:v>
                </c:pt>
                <c:pt idx="2590">
                  <c:v>1.9620370000000002E-2</c:v>
                </c:pt>
                <c:pt idx="2591">
                  <c:v>1.962417E-2</c:v>
                </c:pt>
                <c:pt idx="2592">
                  <c:v>1.96274E-2</c:v>
                </c:pt>
                <c:pt idx="2593">
                  <c:v>1.963059E-2</c:v>
                </c:pt>
                <c:pt idx="2594">
                  <c:v>1.963059E-2</c:v>
                </c:pt>
                <c:pt idx="2595">
                  <c:v>1.963295E-2</c:v>
                </c:pt>
                <c:pt idx="2596">
                  <c:v>1.963664E-2</c:v>
                </c:pt>
                <c:pt idx="2597">
                  <c:v>1.9639469999999999E-2</c:v>
                </c:pt>
                <c:pt idx="2598">
                  <c:v>1.9642650000000001E-2</c:v>
                </c:pt>
                <c:pt idx="2599">
                  <c:v>1.964573E-2</c:v>
                </c:pt>
                <c:pt idx="2600">
                  <c:v>1.964573E-2</c:v>
                </c:pt>
                <c:pt idx="2601">
                  <c:v>1.9649170000000001E-2</c:v>
                </c:pt>
                <c:pt idx="2602">
                  <c:v>1.9652349999999999E-2</c:v>
                </c:pt>
                <c:pt idx="2603">
                  <c:v>1.9656150000000001E-2</c:v>
                </c:pt>
                <c:pt idx="2604">
                  <c:v>1.9659380000000001E-2</c:v>
                </c:pt>
                <c:pt idx="2605">
                  <c:v>1.9661999999999999E-2</c:v>
                </c:pt>
                <c:pt idx="2606">
                  <c:v>1.9661999999999999E-2</c:v>
                </c:pt>
                <c:pt idx="2607">
                  <c:v>1.966524E-2</c:v>
                </c:pt>
                <c:pt idx="2608">
                  <c:v>1.966826E-2</c:v>
                </c:pt>
                <c:pt idx="2609">
                  <c:v>1.96717E-2</c:v>
                </c:pt>
                <c:pt idx="2610">
                  <c:v>1.967412E-2</c:v>
                </c:pt>
                <c:pt idx="2611">
                  <c:v>1.967725E-2</c:v>
                </c:pt>
                <c:pt idx="2612">
                  <c:v>1.967725E-2</c:v>
                </c:pt>
                <c:pt idx="2613">
                  <c:v>1.968048E-2</c:v>
                </c:pt>
                <c:pt idx="2614">
                  <c:v>1.9683409999999998E-2</c:v>
                </c:pt>
                <c:pt idx="2615">
                  <c:v>1.9686490000000001E-2</c:v>
                </c:pt>
                <c:pt idx="2616">
                  <c:v>1.968926E-2</c:v>
                </c:pt>
                <c:pt idx="2617">
                  <c:v>1.9692899999999999E-2</c:v>
                </c:pt>
                <c:pt idx="2618">
                  <c:v>1.9692899999999999E-2</c:v>
                </c:pt>
                <c:pt idx="2619">
                  <c:v>1.969624E-2</c:v>
                </c:pt>
                <c:pt idx="2620">
                  <c:v>1.96987E-2</c:v>
                </c:pt>
                <c:pt idx="2621">
                  <c:v>1.9701730000000001E-2</c:v>
                </c:pt>
                <c:pt idx="2622">
                  <c:v>1.9704200000000002E-2</c:v>
                </c:pt>
                <c:pt idx="2623">
                  <c:v>1.970738E-2</c:v>
                </c:pt>
                <c:pt idx="2624">
                  <c:v>1.970738E-2</c:v>
                </c:pt>
                <c:pt idx="2625">
                  <c:v>1.9710510000000001E-2</c:v>
                </c:pt>
                <c:pt idx="2626">
                  <c:v>1.9713029999999999E-2</c:v>
                </c:pt>
                <c:pt idx="2627">
                  <c:v>1.971672E-2</c:v>
                </c:pt>
                <c:pt idx="2628">
                  <c:v>1.9719960000000002E-2</c:v>
                </c:pt>
                <c:pt idx="2629">
                  <c:v>1.9722989999999999E-2</c:v>
                </c:pt>
                <c:pt idx="2630">
                  <c:v>1.9722989999999999E-2</c:v>
                </c:pt>
                <c:pt idx="2631">
                  <c:v>1.9725909999999999E-2</c:v>
                </c:pt>
                <c:pt idx="2632">
                  <c:v>1.972925E-2</c:v>
                </c:pt>
                <c:pt idx="2633">
                  <c:v>1.973223E-2</c:v>
                </c:pt>
                <c:pt idx="2634">
                  <c:v>1.973515E-2</c:v>
                </c:pt>
                <c:pt idx="2635">
                  <c:v>1.9738490000000001E-2</c:v>
                </c:pt>
                <c:pt idx="2636">
                  <c:v>1.9738490000000001E-2</c:v>
                </c:pt>
                <c:pt idx="2637">
                  <c:v>1.974105E-2</c:v>
                </c:pt>
                <c:pt idx="2638">
                  <c:v>1.9744290000000001E-2</c:v>
                </c:pt>
                <c:pt idx="2639">
                  <c:v>1.974706E-2</c:v>
                </c:pt>
                <c:pt idx="2640">
                  <c:v>1.9750400000000001E-2</c:v>
                </c:pt>
                <c:pt idx="2641">
                  <c:v>1.9753119999999999E-2</c:v>
                </c:pt>
                <c:pt idx="2642">
                  <c:v>1.9753119999999999E-2</c:v>
                </c:pt>
                <c:pt idx="2643">
                  <c:v>1.975671E-2</c:v>
                </c:pt>
                <c:pt idx="2644">
                  <c:v>1.9759180000000001E-2</c:v>
                </c:pt>
                <c:pt idx="2645">
                  <c:v>1.9762410000000001E-2</c:v>
                </c:pt>
                <c:pt idx="2646">
                  <c:v>1.976559E-2</c:v>
                </c:pt>
                <c:pt idx="2647">
                  <c:v>1.9768359999999999E-2</c:v>
                </c:pt>
                <c:pt idx="2648">
                  <c:v>1.9768359999999999E-2</c:v>
                </c:pt>
                <c:pt idx="2649">
                  <c:v>1.9771239999999999E-2</c:v>
                </c:pt>
                <c:pt idx="2650">
                  <c:v>1.9774219999999999E-2</c:v>
                </c:pt>
                <c:pt idx="2651">
                  <c:v>1.9777909999999999E-2</c:v>
                </c:pt>
                <c:pt idx="2652">
                  <c:v>1.9780840000000001E-2</c:v>
                </c:pt>
                <c:pt idx="2653">
                  <c:v>1.9783760000000001E-2</c:v>
                </c:pt>
                <c:pt idx="2654">
                  <c:v>1.9783760000000001E-2</c:v>
                </c:pt>
                <c:pt idx="2655">
                  <c:v>1.9786479999999999E-2</c:v>
                </c:pt>
                <c:pt idx="2656">
                  <c:v>1.978982E-2</c:v>
                </c:pt>
                <c:pt idx="2657">
                  <c:v>1.979295E-2</c:v>
                </c:pt>
                <c:pt idx="2658">
                  <c:v>1.979649E-2</c:v>
                </c:pt>
                <c:pt idx="2659">
                  <c:v>1.979906E-2</c:v>
                </c:pt>
                <c:pt idx="2660">
                  <c:v>1.979906E-2</c:v>
                </c:pt>
                <c:pt idx="2661">
                  <c:v>1.9802139999999999E-2</c:v>
                </c:pt>
                <c:pt idx="2662">
                  <c:v>1.980548E-2</c:v>
                </c:pt>
                <c:pt idx="2663">
                  <c:v>1.9808039999999999E-2</c:v>
                </c:pt>
                <c:pt idx="2664">
                  <c:v>1.9810919999999999E-2</c:v>
                </c:pt>
                <c:pt idx="2665">
                  <c:v>1.9813850000000001E-2</c:v>
                </c:pt>
                <c:pt idx="2666">
                  <c:v>1.9813850000000001E-2</c:v>
                </c:pt>
                <c:pt idx="2667">
                  <c:v>1.981662E-2</c:v>
                </c:pt>
                <c:pt idx="2668">
                  <c:v>1.9819750000000001E-2</c:v>
                </c:pt>
                <c:pt idx="2669">
                  <c:v>1.9822929999999999E-2</c:v>
                </c:pt>
                <c:pt idx="2670">
                  <c:v>1.9826170000000001E-2</c:v>
                </c:pt>
                <c:pt idx="2671">
                  <c:v>1.9829300000000001E-2</c:v>
                </c:pt>
                <c:pt idx="2672">
                  <c:v>1.9829300000000001E-2</c:v>
                </c:pt>
                <c:pt idx="2673">
                  <c:v>1.983238E-2</c:v>
                </c:pt>
                <c:pt idx="2674">
                  <c:v>1.9835200000000001E-2</c:v>
                </c:pt>
                <c:pt idx="2675">
                  <c:v>1.983859E-2</c:v>
                </c:pt>
                <c:pt idx="2676">
                  <c:v>1.9841669999999999E-2</c:v>
                </c:pt>
                <c:pt idx="2677">
                  <c:v>1.9844339999999999E-2</c:v>
                </c:pt>
                <c:pt idx="2678">
                  <c:v>1.9844339999999999E-2</c:v>
                </c:pt>
                <c:pt idx="2679">
                  <c:v>1.9847879999999998E-2</c:v>
                </c:pt>
                <c:pt idx="2680">
                  <c:v>1.985081E-2</c:v>
                </c:pt>
                <c:pt idx="2681">
                  <c:v>1.9853889999999999E-2</c:v>
                </c:pt>
                <c:pt idx="2682">
                  <c:v>1.985686E-2</c:v>
                </c:pt>
                <c:pt idx="2683">
                  <c:v>1.985963E-2</c:v>
                </c:pt>
                <c:pt idx="2684">
                  <c:v>1.985963E-2</c:v>
                </c:pt>
                <c:pt idx="2685">
                  <c:v>1.9862459999999998E-2</c:v>
                </c:pt>
                <c:pt idx="2686">
                  <c:v>1.9865130000000002E-2</c:v>
                </c:pt>
                <c:pt idx="2687">
                  <c:v>1.9868259999999999E-2</c:v>
                </c:pt>
                <c:pt idx="2688">
                  <c:v>1.9870209999999999E-2</c:v>
                </c:pt>
                <c:pt idx="2689">
                  <c:v>1.9873289999999998E-2</c:v>
                </c:pt>
                <c:pt idx="2690">
                  <c:v>1.9873289999999998E-2</c:v>
                </c:pt>
                <c:pt idx="2691">
                  <c:v>1.9875799999999999E-2</c:v>
                </c:pt>
                <c:pt idx="2692">
                  <c:v>1.9879190000000001E-2</c:v>
                </c:pt>
                <c:pt idx="2693">
                  <c:v>1.9882380000000002E-2</c:v>
                </c:pt>
                <c:pt idx="2694">
                  <c:v>1.988504E-2</c:v>
                </c:pt>
                <c:pt idx="2695">
                  <c:v>1.9888019999999999E-2</c:v>
                </c:pt>
                <c:pt idx="2696">
                  <c:v>1.9888019999999999E-2</c:v>
                </c:pt>
                <c:pt idx="2697">
                  <c:v>1.989105E-2</c:v>
                </c:pt>
                <c:pt idx="2698">
                  <c:v>1.9894129999999999E-2</c:v>
                </c:pt>
                <c:pt idx="2699">
                  <c:v>1.9897109999999999E-2</c:v>
                </c:pt>
                <c:pt idx="2700">
                  <c:v>1.989962E-2</c:v>
                </c:pt>
                <c:pt idx="2701">
                  <c:v>1.990219E-2</c:v>
                </c:pt>
                <c:pt idx="2702">
                  <c:v>1.990219E-2</c:v>
                </c:pt>
                <c:pt idx="2703">
                  <c:v>1.9905679999999999E-2</c:v>
                </c:pt>
                <c:pt idx="2704">
                  <c:v>1.990861E-2</c:v>
                </c:pt>
                <c:pt idx="2705">
                  <c:v>1.9910810000000001E-2</c:v>
                </c:pt>
                <c:pt idx="2706">
                  <c:v>1.9914049999999999E-2</c:v>
                </c:pt>
                <c:pt idx="2707">
                  <c:v>1.9917029999999999E-2</c:v>
                </c:pt>
                <c:pt idx="2708">
                  <c:v>1.9917029999999999E-2</c:v>
                </c:pt>
                <c:pt idx="2709">
                  <c:v>1.9920259999999999E-2</c:v>
                </c:pt>
                <c:pt idx="2710">
                  <c:v>1.9922929999999998E-2</c:v>
                </c:pt>
                <c:pt idx="2711">
                  <c:v>1.9926059999999999E-2</c:v>
                </c:pt>
                <c:pt idx="2712">
                  <c:v>1.992909E-2</c:v>
                </c:pt>
                <c:pt idx="2713">
                  <c:v>1.9931600000000001E-2</c:v>
                </c:pt>
                <c:pt idx="2714">
                  <c:v>1.9931600000000001E-2</c:v>
                </c:pt>
                <c:pt idx="2715">
                  <c:v>1.9934529999999999E-2</c:v>
                </c:pt>
                <c:pt idx="2716">
                  <c:v>1.9936889999999999E-2</c:v>
                </c:pt>
                <c:pt idx="2717">
                  <c:v>1.9940019999999999E-2</c:v>
                </c:pt>
                <c:pt idx="2718">
                  <c:v>1.9943099999999998E-2</c:v>
                </c:pt>
                <c:pt idx="2719">
                  <c:v>1.9945979999999999E-2</c:v>
                </c:pt>
                <c:pt idx="2720">
                  <c:v>1.9945979999999999E-2</c:v>
                </c:pt>
                <c:pt idx="2721">
                  <c:v>1.994901E-2</c:v>
                </c:pt>
                <c:pt idx="2722">
                  <c:v>1.9952290000000001E-2</c:v>
                </c:pt>
                <c:pt idx="2723">
                  <c:v>1.9954860000000001E-2</c:v>
                </c:pt>
                <c:pt idx="2724">
                  <c:v>1.995676E-2</c:v>
                </c:pt>
                <c:pt idx="2725">
                  <c:v>1.9960200000000001E-2</c:v>
                </c:pt>
                <c:pt idx="2726">
                  <c:v>1.9960200000000001E-2</c:v>
                </c:pt>
                <c:pt idx="2727">
                  <c:v>1.996266E-2</c:v>
                </c:pt>
                <c:pt idx="2728">
                  <c:v>1.9965380000000001E-2</c:v>
                </c:pt>
                <c:pt idx="2729">
                  <c:v>1.996887E-2</c:v>
                </c:pt>
                <c:pt idx="2730">
                  <c:v>1.9971849999999999E-2</c:v>
                </c:pt>
                <c:pt idx="2731">
                  <c:v>1.9974570000000001E-2</c:v>
                </c:pt>
                <c:pt idx="2732">
                  <c:v>1.9974570000000001E-2</c:v>
                </c:pt>
                <c:pt idx="2733">
                  <c:v>1.9977189999999999E-2</c:v>
                </c:pt>
                <c:pt idx="2734">
                  <c:v>1.9980629999999999E-2</c:v>
                </c:pt>
                <c:pt idx="2735">
                  <c:v>1.9982940000000001E-2</c:v>
                </c:pt>
                <c:pt idx="2736">
                  <c:v>1.9985909999999999E-2</c:v>
                </c:pt>
                <c:pt idx="2737">
                  <c:v>1.9989150000000001E-2</c:v>
                </c:pt>
                <c:pt idx="2738">
                  <c:v>1.9989150000000001E-2</c:v>
                </c:pt>
                <c:pt idx="2739">
                  <c:v>1.9991869999999998E-2</c:v>
                </c:pt>
                <c:pt idx="2740">
                  <c:v>1.9994080000000001E-2</c:v>
                </c:pt>
                <c:pt idx="2741">
                  <c:v>1.9997000000000001E-2</c:v>
                </c:pt>
                <c:pt idx="2742">
                  <c:v>2.0000130000000001E-2</c:v>
                </c:pt>
                <c:pt idx="2743">
                  <c:v>2.0002849999999999E-2</c:v>
                </c:pt>
                <c:pt idx="2744">
                  <c:v>2.0002849999999999E-2</c:v>
                </c:pt>
                <c:pt idx="2745">
                  <c:v>2.0005930000000002E-2</c:v>
                </c:pt>
                <c:pt idx="2746">
                  <c:v>2.0009010000000001E-2</c:v>
                </c:pt>
                <c:pt idx="2747">
                  <c:v>2.0011790000000002E-2</c:v>
                </c:pt>
                <c:pt idx="2748">
                  <c:v>2.0014199999999999E-2</c:v>
                </c:pt>
                <c:pt idx="2749">
                  <c:v>2.0014199999999999E-2</c:v>
                </c:pt>
                <c:pt idx="2750">
                  <c:v>2.0017429999999999E-2</c:v>
                </c:pt>
                <c:pt idx="2751">
                  <c:v>2.001969E-2</c:v>
                </c:pt>
                <c:pt idx="2752">
                  <c:v>2.0022930000000001E-2</c:v>
                </c:pt>
                <c:pt idx="2753">
                  <c:v>2.0026209999999999E-2</c:v>
                </c:pt>
                <c:pt idx="2754">
                  <c:v>2.002862E-2</c:v>
                </c:pt>
                <c:pt idx="2755">
                  <c:v>2.0031449999999999E-2</c:v>
                </c:pt>
                <c:pt idx="2756">
                  <c:v>2.0031449999999999E-2</c:v>
                </c:pt>
                <c:pt idx="2757">
                  <c:v>2.003448E-2</c:v>
                </c:pt>
                <c:pt idx="2758">
                  <c:v>2.0037300000000001E-2</c:v>
                </c:pt>
                <c:pt idx="2759">
                  <c:v>2.0040479999999999E-2</c:v>
                </c:pt>
                <c:pt idx="2760">
                  <c:v>2.0043559999999998E-2</c:v>
                </c:pt>
                <c:pt idx="2761">
                  <c:v>2.0043559999999998E-2</c:v>
                </c:pt>
                <c:pt idx="2762">
                  <c:v>2.004618E-2</c:v>
                </c:pt>
                <c:pt idx="2763">
                  <c:v>2.0048799999999999E-2</c:v>
                </c:pt>
                <c:pt idx="2764">
                  <c:v>2.0051570000000001E-2</c:v>
                </c:pt>
                <c:pt idx="2765">
                  <c:v>2.005496E-2</c:v>
                </c:pt>
                <c:pt idx="2766">
                  <c:v>2.0058090000000001E-2</c:v>
                </c:pt>
                <c:pt idx="2767">
                  <c:v>2.0060450000000001E-2</c:v>
                </c:pt>
                <c:pt idx="2768">
                  <c:v>2.0060450000000001E-2</c:v>
                </c:pt>
                <c:pt idx="2769">
                  <c:v>2.0063629999999999E-2</c:v>
                </c:pt>
                <c:pt idx="2770">
                  <c:v>2.0065840000000001E-2</c:v>
                </c:pt>
                <c:pt idx="2771">
                  <c:v>2.0069070000000001E-2</c:v>
                </c:pt>
                <c:pt idx="2772">
                  <c:v>2.0071950000000002E-2</c:v>
                </c:pt>
                <c:pt idx="2773">
                  <c:v>2.0071950000000002E-2</c:v>
                </c:pt>
                <c:pt idx="2774">
                  <c:v>2.0074620000000001E-2</c:v>
                </c:pt>
                <c:pt idx="2775">
                  <c:v>2.0077600000000001E-2</c:v>
                </c:pt>
                <c:pt idx="2776">
                  <c:v>2.0080520000000001E-2</c:v>
                </c:pt>
                <c:pt idx="2777">
                  <c:v>2.0082929999999999E-2</c:v>
                </c:pt>
                <c:pt idx="2778">
                  <c:v>2.0085909999999998E-2</c:v>
                </c:pt>
                <c:pt idx="2779">
                  <c:v>2.0088479999999999E-2</c:v>
                </c:pt>
                <c:pt idx="2780">
                  <c:v>2.0088479999999999E-2</c:v>
                </c:pt>
                <c:pt idx="2781">
                  <c:v>2.0090790000000001E-2</c:v>
                </c:pt>
                <c:pt idx="2782">
                  <c:v>2.0094540000000001E-2</c:v>
                </c:pt>
                <c:pt idx="2783">
                  <c:v>2.009818E-2</c:v>
                </c:pt>
                <c:pt idx="2784">
                  <c:v>2.010085E-2</c:v>
                </c:pt>
                <c:pt idx="2785">
                  <c:v>2.010085E-2</c:v>
                </c:pt>
                <c:pt idx="2786">
                  <c:v>2.010383E-2</c:v>
                </c:pt>
                <c:pt idx="2787">
                  <c:v>2.010609E-2</c:v>
                </c:pt>
                <c:pt idx="2788">
                  <c:v>2.0108910000000001E-2</c:v>
                </c:pt>
                <c:pt idx="2789">
                  <c:v>2.0112140000000001E-2</c:v>
                </c:pt>
                <c:pt idx="2790">
                  <c:v>2.0114449999999999E-2</c:v>
                </c:pt>
                <c:pt idx="2791">
                  <c:v>2.0114449999999999E-2</c:v>
                </c:pt>
                <c:pt idx="2792">
                  <c:v>2.011717E-2</c:v>
                </c:pt>
                <c:pt idx="2793">
                  <c:v>2.0120200000000001E-2</c:v>
                </c:pt>
                <c:pt idx="2794">
                  <c:v>2.012303E-2</c:v>
                </c:pt>
                <c:pt idx="2795">
                  <c:v>2.0125850000000001E-2</c:v>
                </c:pt>
                <c:pt idx="2796">
                  <c:v>2.012862E-2</c:v>
                </c:pt>
                <c:pt idx="2797">
                  <c:v>2.012862E-2</c:v>
                </c:pt>
                <c:pt idx="2798">
                  <c:v>2.013144E-2</c:v>
                </c:pt>
                <c:pt idx="2799">
                  <c:v>2.0133910000000001E-2</c:v>
                </c:pt>
                <c:pt idx="2800">
                  <c:v>2.0137349999999998E-2</c:v>
                </c:pt>
                <c:pt idx="2801">
                  <c:v>2.0140479999999999E-2</c:v>
                </c:pt>
                <c:pt idx="2802">
                  <c:v>2.0143049999999999E-2</c:v>
                </c:pt>
                <c:pt idx="2803">
                  <c:v>2.0146130000000002E-2</c:v>
                </c:pt>
                <c:pt idx="2804">
                  <c:v>2.0146130000000002E-2</c:v>
                </c:pt>
                <c:pt idx="2805">
                  <c:v>2.0148280000000001E-2</c:v>
                </c:pt>
                <c:pt idx="2806">
                  <c:v>2.0151410000000002E-2</c:v>
                </c:pt>
                <c:pt idx="2807">
                  <c:v>2.0154129999999999E-2</c:v>
                </c:pt>
                <c:pt idx="2808">
                  <c:v>2.01567E-2</c:v>
                </c:pt>
                <c:pt idx="2809">
                  <c:v>2.0159219999999999E-2</c:v>
                </c:pt>
                <c:pt idx="2810">
                  <c:v>2.0159219999999999E-2</c:v>
                </c:pt>
                <c:pt idx="2811">
                  <c:v>2.0162300000000001E-2</c:v>
                </c:pt>
                <c:pt idx="2812">
                  <c:v>2.0164709999999999E-2</c:v>
                </c:pt>
                <c:pt idx="2813">
                  <c:v>2.0167069999999999E-2</c:v>
                </c:pt>
                <c:pt idx="2814">
                  <c:v>2.016979E-2</c:v>
                </c:pt>
                <c:pt idx="2815">
                  <c:v>2.017246E-2</c:v>
                </c:pt>
                <c:pt idx="2816">
                  <c:v>2.017246E-2</c:v>
                </c:pt>
                <c:pt idx="2817">
                  <c:v>2.0175180000000001E-2</c:v>
                </c:pt>
                <c:pt idx="2818">
                  <c:v>2.017795E-2</c:v>
                </c:pt>
                <c:pt idx="2819">
                  <c:v>2.0180719999999999E-2</c:v>
                </c:pt>
                <c:pt idx="2820">
                  <c:v>2.0182930000000002E-2</c:v>
                </c:pt>
                <c:pt idx="2821">
                  <c:v>2.018586E-2</c:v>
                </c:pt>
                <c:pt idx="2822">
                  <c:v>2.018586E-2</c:v>
                </c:pt>
                <c:pt idx="2823">
                  <c:v>2.018853E-2</c:v>
                </c:pt>
                <c:pt idx="2824">
                  <c:v>2.0191199999999999E-2</c:v>
                </c:pt>
                <c:pt idx="2825">
                  <c:v>2.0193510000000001E-2</c:v>
                </c:pt>
                <c:pt idx="2826">
                  <c:v>2.019659E-2</c:v>
                </c:pt>
                <c:pt idx="2827">
                  <c:v>2.0199410000000001E-2</c:v>
                </c:pt>
                <c:pt idx="2828">
                  <c:v>2.0199410000000001E-2</c:v>
                </c:pt>
                <c:pt idx="2829">
                  <c:v>2.020187E-2</c:v>
                </c:pt>
                <c:pt idx="2830">
                  <c:v>2.0204389999999999E-2</c:v>
                </c:pt>
                <c:pt idx="2831">
                  <c:v>2.0207320000000001E-2</c:v>
                </c:pt>
                <c:pt idx="2832">
                  <c:v>2.0210450000000001E-2</c:v>
                </c:pt>
                <c:pt idx="2833">
                  <c:v>2.0213060000000001E-2</c:v>
                </c:pt>
                <c:pt idx="2834">
                  <c:v>2.0213060000000001E-2</c:v>
                </c:pt>
                <c:pt idx="2835">
                  <c:v>2.0215529999999999E-2</c:v>
                </c:pt>
                <c:pt idx="2836">
                  <c:v>2.0218659999999999E-2</c:v>
                </c:pt>
                <c:pt idx="2837">
                  <c:v>2.022169E-2</c:v>
                </c:pt>
                <c:pt idx="2838">
                  <c:v>2.0225130000000001E-2</c:v>
                </c:pt>
                <c:pt idx="2839">
                  <c:v>2.0226979999999999E-2</c:v>
                </c:pt>
                <c:pt idx="2840">
                  <c:v>2.0226979999999999E-2</c:v>
                </c:pt>
                <c:pt idx="2841">
                  <c:v>2.0228980000000001E-2</c:v>
                </c:pt>
                <c:pt idx="2842">
                  <c:v>2.023221E-2</c:v>
                </c:pt>
                <c:pt idx="2843">
                  <c:v>2.0234729999999999E-2</c:v>
                </c:pt>
                <c:pt idx="2844">
                  <c:v>2.023755E-2</c:v>
                </c:pt>
                <c:pt idx="2845">
                  <c:v>2.0240370000000001E-2</c:v>
                </c:pt>
                <c:pt idx="2846">
                  <c:v>2.0240370000000001E-2</c:v>
                </c:pt>
                <c:pt idx="2847">
                  <c:v>2.0242989999999999E-2</c:v>
                </c:pt>
                <c:pt idx="2848">
                  <c:v>2.0245559999999999E-2</c:v>
                </c:pt>
                <c:pt idx="2849">
                  <c:v>2.0247970000000001E-2</c:v>
                </c:pt>
                <c:pt idx="2850">
                  <c:v>2.0250379999999998E-2</c:v>
                </c:pt>
                <c:pt idx="2851">
                  <c:v>2.025269E-2</c:v>
                </c:pt>
                <c:pt idx="2852">
                  <c:v>2.025269E-2</c:v>
                </c:pt>
                <c:pt idx="2853">
                  <c:v>2.0255769999999999E-2</c:v>
                </c:pt>
                <c:pt idx="2854">
                  <c:v>2.0258439999999999E-2</c:v>
                </c:pt>
                <c:pt idx="2855">
                  <c:v>2.026122E-2</c:v>
                </c:pt>
                <c:pt idx="2856">
                  <c:v>2.0263779999999999E-2</c:v>
                </c:pt>
                <c:pt idx="2857">
                  <c:v>2.026625E-2</c:v>
                </c:pt>
                <c:pt idx="2858">
                  <c:v>2.026625E-2</c:v>
                </c:pt>
                <c:pt idx="2859">
                  <c:v>2.026938E-2</c:v>
                </c:pt>
                <c:pt idx="2860">
                  <c:v>2.0272249999999999E-2</c:v>
                </c:pt>
                <c:pt idx="2861">
                  <c:v>2.0274199999999999E-2</c:v>
                </c:pt>
                <c:pt idx="2862">
                  <c:v>2.0276869999999999E-2</c:v>
                </c:pt>
                <c:pt idx="2863">
                  <c:v>2.02799E-2</c:v>
                </c:pt>
                <c:pt idx="2864">
                  <c:v>2.02799E-2</c:v>
                </c:pt>
                <c:pt idx="2865">
                  <c:v>2.0281339999999998E-2</c:v>
                </c:pt>
                <c:pt idx="2866">
                  <c:v>2.0284159999999999E-2</c:v>
                </c:pt>
                <c:pt idx="2867">
                  <c:v>2.0286829999999999E-2</c:v>
                </c:pt>
                <c:pt idx="2868">
                  <c:v>2.0289600000000001E-2</c:v>
                </c:pt>
                <c:pt idx="2869">
                  <c:v>2.0292790000000002E-2</c:v>
                </c:pt>
                <c:pt idx="2870">
                  <c:v>2.0292790000000002E-2</c:v>
                </c:pt>
                <c:pt idx="2871">
                  <c:v>2.0294940000000001E-2</c:v>
                </c:pt>
                <c:pt idx="2872">
                  <c:v>2.0297920000000001E-2</c:v>
                </c:pt>
                <c:pt idx="2873">
                  <c:v>2.0300840000000001E-2</c:v>
                </c:pt>
                <c:pt idx="2874">
                  <c:v>2.0303459999999999E-2</c:v>
                </c:pt>
                <c:pt idx="2875">
                  <c:v>2.0305879999999998E-2</c:v>
                </c:pt>
                <c:pt idx="2876">
                  <c:v>2.0305879999999998E-2</c:v>
                </c:pt>
                <c:pt idx="2877">
                  <c:v>2.030916E-2</c:v>
                </c:pt>
                <c:pt idx="2878">
                  <c:v>2.0311679999999999E-2</c:v>
                </c:pt>
                <c:pt idx="2879">
                  <c:v>2.0313729999999999E-2</c:v>
                </c:pt>
                <c:pt idx="2880">
                  <c:v>2.0315369999999999E-2</c:v>
                </c:pt>
                <c:pt idx="2881">
                  <c:v>2.0315369999999999E-2</c:v>
                </c:pt>
                <c:pt idx="2882">
                  <c:v>2.031809E-2</c:v>
                </c:pt>
                <c:pt idx="2883">
                  <c:v>2.0320970000000001E-2</c:v>
                </c:pt>
                <c:pt idx="2884">
                  <c:v>2.032364E-2</c:v>
                </c:pt>
                <c:pt idx="2885">
                  <c:v>2.0326199999999999E-2</c:v>
                </c:pt>
                <c:pt idx="2886">
                  <c:v>2.032892E-2</c:v>
                </c:pt>
                <c:pt idx="2887">
                  <c:v>2.032892E-2</c:v>
                </c:pt>
                <c:pt idx="2888">
                  <c:v>2.0330770000000001E-2</c:v>
                </c:pt>
                <c:pt idx="2889">
                  <c:v>2.03337E-2</c:v>
                </c:pt>
                <c:pt idx="2890">
                  <c:v>2.0335909999999999E-2</c:v>
                </c:pt>
                <c:pt idx="2891">
                  <c:v>2.0338160000000001E-2</c:v>
                </c:pt>
                <c:pt idx="2892">
                  <c:v>2.0340779999999999E-2</c:v>
                </c:pt>
                <c:pt idx="2893">
                  <c:v>2.0340779999999999E-2</c:v>
                </c:pt>
                <c:pt idx="2894">
                  <c:v>2.034335E-2</c:v>
                </c:pt>
                <c:pt idx="2895">
                  <c:v>2.0345559999999999E-2</c:v>
                </c:pt>
                <c:pt idx="2896">
                  <c:v>2.0348479999999999E-2</c:v>
                </c:pt>
                <c:pt idx="2897">
                  <c:v>2.035095E-2</c:v>
                </c:pt>
                <c:pt idx="2898">
                  <c:v>2.0353619999999999E-2</c:v>
                </c:pt>
                <c:pt idx="2899">
                  <c:v>2.0353619999999999E-2</c:v>
                </c:pt>
                <c:pt idx="2900">
                  <c:v>2.035551E-2</c:v>
                </c:pt>
                <c:pt idx="2901">
                  <c:v>2.0358129999999999E-2</c:v>
                </c:pt>
                <c:pt idx="2902">
                  <c:v>2.0360799999999998E-2</c:v>
                </c:pt>
                <c:pt idx="2903">
                  <c:v>2.036373E-2</c:v>
                </c:pt>
                <c:pt idx="2904">
                  <c:v>2.0366039999999998E-2</c:v>
                </c:pt>
                <c:pt idx="2905">
                  <c:v>2.0366039999999998E-2</c:v>
                </c:pt>
                <c:pt idx="2906">
                  <c:v>2.036866E-2</c:v>
                </c:pt>
                <c:pt idx="2907">
                  <c:v>2.037071E-2</c:v>
                </c:pt>
                <c:pt idx="2908">
                  <c:v>2.0373889999999999E-2</c:v>
                </c:pt>
                <c:pt idx="2909">
                  <c:v>2.0376100000000001E-2</c:v>
                </c:pt>
                <c:pt idx="2910">
                  <c:v>2.0378259999999999E-2</c:v>
                </c:pt>
                <c:pt idx="2911">
                  <c:v>2.0378259999999999E-2</c:v>
                </c:pt>
                <c:pt idx="2912">
                  <c:v>2.038067E-2</c:v>
                </c:pt>
                <c:pt idx="2913">
                  <c:v>2.0382979999999998E-2</c:v>
                </c:pt>
                <c:pt idx="2914">
                  <c:v>2.0385540000000001E-2</c:v>
                </c:pt>
                <c:pt idx="2915">
                  <c:v>2.0388159999999999E-2</c:v>
                </c:pt>
                <c:pt idx="2916">
                  <c:v>2.0390470000000001E-2</c:v>
                </c:pt>
                <c:pt idx="2917">
                  <c:v>2.0390470000000001E-2</c:v>
                </c:pt>
                <c:pt idx="2918">
                  <c:v>2.0392779999999999E-2</c:v>
                </c:pt>
                <c:pt idx="2919">
                  <c:v>2.0395139999999999E-2</c:v>
                </c:pt>
                <c:pt idx="2920">
                  <c:v>2.0397809999999999E-2</c:v>
                </c:pt>
                <c:pt idx="2921">
                  <c:v>2.0400430000000001E-2</c:v>
                </c:pt>
                <c:pt idx="2922">
                  <c:v>2.040264E-2</c:v>
                </c:pt>
                <c:pt idx="2923">
                  <c:v>2.040264E-2</c:v>
                </c:pt>
                <c:pt idx="2924">
                  <c:v>2.0405510000000002E-2</c:v>
                </c:pt>
                <c:pt idx="2925">
                  <c:v>2.0408180000000001E-2</c:v>
                </c:pt>
                <c:pt idx="2926">
                  <c:v>2.041039E-2</c:v>
                </c:pt>
                <c:pt idx="2927">
                  <c:v>2.041229E-2</c:v>
                </c:pt>
                <c:pt idx="2928">
                  <c:v>2.0414600000000001E-2</c:v>
                </c:pt>
                <c:pt idx="2929">
                  <c:v>2.0414600000000001E-2</c:v>
                </c:pt>
                <c:pt idx="2930">
                  <c:v>2.0416960000000001E-2</c:v>
                </c:pt>
                <c:pt idx="2931">
                  <c:v>2.0419420000000001E-2</c:v>
                </c:pt>
                <c:pt idx="2932">
                  <c:v>2.0422300000000001E-2</c:v>
                </c:pt>
                <c:pt idx="2933">
                  <c:v>2.0424459999999998E-2</c:v>
                </c:pt>
                <c:pt idx="2934">
                  <c:v>2.0427020000000001E-2</c:v>
                </c:pt>
                <c:pt idx="2935">
                  <c:v>2.0427020000000001E-2</c:v>
                </c:pt>
                <c:pt idx="2936">
                  <c:v>2.042913E-2</c:v>
                </c:pt>
                <c:pt idx="2937">
                  <c:v>2.0431439999999999E-2</c:v>
                </c:pt>
                <c:pt idx="2938">
                  <c:v>2.0434210000000001E-2</c:v>
                </c:pt>
                <c:pt idx="2939">
                  <c:v>2.043652E-2</c:v>
                </c:pt>
                <c:pt idx="2940">
                  <c:v>2.0439189999999999E-2</c:v>
                </c:pt>
                <c:pt idx="2941">
                  <c:v>2.0439189999999999E-2</c:v>
                </c:pt>
                <c:pt idx="2942">
                  <c:v>2.044232E-2</c:v>
                </c:pt>
                <c:pt idx="2943">
                  <c:v>2.0444319999999998E-2</c:v>
                </c:pt>
                <c:pt idx="2944">
                  <c:v>2.0446889999999999E-2</c:v>
                </c:pt>
                <c:pt idx="2945">
                  <c:v>2.044874E-2</c:v>
                </c:pt>
                <c:pt idx="2946">
                  <c:v>2.0451250000000001E-2</c:v>
                </c:pt>
                <c:pt idx="2947">
                  <c:v>2.0451250000000001E-2</c:v>
                </c:pt>
                <c:pt idx="2948">
                  <c:v>2.0453659999999999E-2</c:v>
                </c:pt>
                <c:pt idx="2949">
                  <c:v>2.0456129999999999E-2</c:v>
                </c:pt>
                <c:pt idx="2950">
                  <c:v>2.0458489999999999E-2</c:v>
                </c:pt>
                <c:pt idx="2951">
                  <c:v>2.0460949999999999E-2</c:v>
                </c:pt>
                <c:pt idx="2952">
                  <c:v>2.046342E-2</c:v>
                </c:pt>
                <c:pt idx="2953">
                  <c:v>2.046342E-2</c:v>
                </c:pt>
                <c:pt idx="2954">
                  <c:v>2.0465830000000001E-2</c:v>
                </c:pt>
                <c:pt idx="2955">
                  <c:v>2.046804E-2</c:v>
                </c:pt>
                <c:pt idx="2956">
                  <c:v>2.0470189999999999E-2</c:v>
                </c:pt>
                <c:pt idx="2957">
                  <c:v>2.0472810000000001E-2</c:v>
                </c:pt>
                <c:pt idx="2958">
                  <c:v>2.0475070000000001E-2</c:v>
                </c:pt>
                <c:pt idx="2959">
                  <c:v>2.0475070000000001E-2</c:v>
                </c:pt>
                <c:pt idx="2960">
                  <c:v>2.047769E-2</c:v>
                </c:pt>
                <c:pt idx="2961">
                  <c:v>2.0480720000000001E-2</c:v>
                </c:pt>
                <c:pt idx="2962">
                  <c:v>2.048256E-2</c:v>
                </c:pt>
                <c:pt idx="2963">
                  <c:v>2.0484619999999999E-2</c:v>
                </c:pt>
                <c:pt idx="2964">
                  <c:v>2.0487390000000001E-2</c:v>
                </c:pt>
                <c:pt idx="2965">
                  <c:v>2.0487390000000001E-2</c:v>
                </c:pt>
                <c:pt idx="2966">
                  <c:v>2.0489750000000001E-2</c:v>
                </c:pt>
                <c:pt idx="2967">
                  <c:v>2.049196E-2</c:v>
                </c:pt>
                <c:pt idx="2968">
                  <c:v>2.0494579999999998E-2</c:v>
                </c:pt>
                <c:pt idx="2969">
                  <c:v>2.049637E-2</c:v>
                </c:pt>
                <c:pt idx="2970">
                  <c:v>2.049873E-2</c:v>
                </c:pt>
                <c:pt idx="2971">
                  <c:v>2.049873E-2</c:v>
                </c:pt>
                <c:pt idx="2972">
                  <c:v>2.0501399999999999E-2</c:v>
                </c:pt>
                <c:pt idx="2973">
                  <c:v>2.0503509999999999E-2</c:v>
                </c:pt>
                <c:pt idx="2974">
                  <c:v>2.0505309999999999E-2</c:v>
                </c:pt>
                <c:pt idx="2975">
                  <c:v>2.050772E-2</c:v>
                </c:pt>
                <c:pt idx="2976">
                  <c:v>2.0510179999999999E-2</c:v>
                </c:pt>
                <c:pt idx="2977">
                  <c:v>2.0510179999999999E-2</c:v>
                </c:pt>
                <c:pt idx="2978">
                  <c:v>2.0512900000000001E-2</c:v>
                </c:pt>
                <c:pt idx="2979">
                  <c:v>2.0515209999999999E-2</c:v>
                </c:pt>
                <c:pt idx="2980">
                  <c:v>2.051706E-2</c:v>
                </c:pt>
                <c:pt idx="2981">
                  <c:v>2.0519519999999999E-2</c:v>
                </c:pt>
                <c:pt idx="2982">
                  <c:v>2.0522039999999998E-2</c:v>
                </c:pt>
                <c:pt idx="2983">
                  <c:v>2.0522039999999998E-2</c:v>
                </c:pt>
                <c:pt idx="2984">
                  <c:v>2.0524400000000002E-2</c:v>
                </c:pt>
                <c:pt idx="2985">
                  <c:v>2.052681E-2</c:v>
                </c:pt>
                <c:pt idx="2986">
                  <c:v>2.0528970000000001E-2</c:v>
                </c:pt>
                <c:pt idx="2987">
                  <c:v>2.0531489999999999E-2</c:v>
                </c:pt>
                <c:pt idx="2988">
                  <c:v>2.0533849999999999E-2</c:v>
                </c:pt>
                <c:pt idx="2989">
                  <c:v>2.0533849999999999E-2</c:v>
                </c:pt>
                <c:pt idx="2990">
                  <c:v>2.0535999999999999E-2</c:v>
                </c:pt>
                <c:pt idx="2991">
                  <c:v>2.0538109999999998E-2</c:v>
                </c:pt>
                <c:pt idx="2992">
                  <c:v>2.0540619999999999E-2</c:v>
                </c:pt>
                <c:pt idx="2993">
                  <c:v>2.0543039999999999E-2</c:v>
                </c:pt>
                <c:pt idx="2994">
                  <c:v>2.054535E-2</c:v>
                </c:pt>
                <c:pt idx="2995">
                  <c:v>2.054535E-2</c:v>
                </c:pt>
                <c:pt idx="2996">
                  <c:v>2.054771E-2</c:v>
                </c:pt>
                <c:pt idx="2997">
                  <c:v>2.0549970000000001E-2</c:v>
                </c:pt>
                <c:pt idx="2998">
                  <c:v>2.0551860000000002E-2</c:v>
                </c:pt>
                <c:pt idx="2999">
                  <c:v>2.055392E-2</c:v>
                </c:pt>
                <c:pt idx="3000">
                  <c:v>2.0556479999999999E-2</c:v>
                </c:pt>
                <c:pt idx="3001">
                  <c:v>2.0556479999999999E-2</c:v>
                </c:pt>
                <c:pt idx="3002">
                  <c:v>2.0558900000000001E-2</c:v>
                </c:pt>
                <c:pt idx="3003">
                  <c:v>2.0561570000000001E-2</c:v>
                </c:pt>
                <c:pt idx="3004">
                  <c:v>2.056326E-2</c:v>
                </c:pt>
                <c:pt idx="3005">
                  <c:v>2.0565719999999999E-2</c:v>
                </c:pt>
                <c:pt idx="3006">
                  <c:v>2.0567620000000002E-2</c:v>
                </c:pt>
                <c:pt idx="3007">
                  <c:v>2.0567620000000002E-2</c:v>
                </c:pt>
                <c:pt idx="3008">
                  <c:v>2.056999E-2</c:v>
                </c:pt>
                <c:pt idx="3009">
                  <c:v>2.0572960000000001E-2</c:v>
                </c:pt>
                <c:pt idx="3010">
                  <c:v>2.0574450000000001E-2</c:v>
                </c:pt>
                <c:pt idx="3011">
                  <c:v>2.0577069999999999E-2</c:v>
                </c:pt>
                <c:pt idx="3012">
                  <c:v>2.0579739999999999E-2</c:v>
                </c:pt>
                <c:pt idx="3013">
                  <c:v>2.0579739999999999E-2</c:v>
                </c:pt>
                <c:pt idx="3014">
                  <c:v>2.0581889999999999E-2</c:v>
                </c:pt>
                <c:pt idx="3015">
                  <c:v>2.058482E-2</c:v>
                </c:pt>
                <c:pt idx="3016">
                  <c:v>2.0586259999999999E-2</c:v>
                </c:pt>
                <c:pt idx="3017">
                  <c:v>2.0588720000000001E-2</c:v>
                </c:pt>
                <c:pt idx="3018">
                  <c:v>2.0591390000000001E-2</c:v>
                </c:pt>
                <c:pt idx="3019">
                  <c:v>2.0591390000000001E-2</c:v>
                </c:pt>
                <c:pt idx="3020">
                  <c:v>2.0593190000000001E-2</c:v>
                </c:pt>
                <c:pt idx="3021">
                  <c:v>2.0596469999999999E-2</c:v>
                </c:pt>
                <c:pt idx="3022">
                  <c:v>2.0597649999999999E-2</c:v>
                </c:pt>
                <c:pt idx="3023">
                  <c:v>2.0600070000000002E-2</c:v>
                </c:pt>
                <c:pt idx="3024">
                  <c:v>2.060263E-2</c:v>
                </c:pt>
                <c:pt idx="3025">
                  <c:v>2.060263E-2</c:v>
                </c:pt>
                <c:pt idx="3026">
                  <c:v>2.0604890000000001E-2</c:v>
                </c:pt>
                <c:pt idx="3027">
                  <c:v>2.0606530000000001E-2</c:v>
                </c:pt>
                <c:pt idx="3028">
                  <c:v>2.0608330000000001E-2</c:v>
                </c:pt>
                <c:pt idx="3029">
                  <c:v>2.0610900000000001E-2</c:v>
                </c:pt>
                <c:pt idx="3030">
                  <c:v>2.0613409999999999E-2</c:v>
                </c:pt>
                <c:pt idx="3031">
                  <c:v>2.0613409999999999E-2</c:v>
                </c:pt>
                <c:pt idx="3032">
                  <c:v>2.0615769999999999E-2</c:v>
                </c:pt>
                <c:pt idx="3033">
                  <c:v>2.0617469999999999E-2</c:v>
                </c:pt>
                <c:pt idx="3034">
                  <c:v>2.0619470000000001E-2</c:v>
                </c:pt>
                <c:pt idx="3035">
                  <c:v>2.0622040000000001E-2</c:v>
                </c:pt>
                <c:pt idx="3036">
                  <c:v>2.062435E-2</c:v>
                </c:pt>
                <c:pt idx="3037">
                  <c:v>2.062435E-2</c:v>
                </c:pt>
                <c:pt idx="3038">
                  <c:v>2.0626140000000001E-2</c:v>
                </c:pt>
                <c:pt idx="3039">
                  <c:v>2.0628400000000002E-2</c:v>
                </c:pt>
                <c:pt idx="3040">
                  <c:v>2.0630349999999999E-2</c:v>
                </c:pt>
                <c:pt idx="3041">
                  <c:v>2.0632250000000001E-2</c:v>
                </c:pt>
                <c:pt idx="3042">
                  <c:v>2.063508E-2</c:v>
                </c:pt>
                <c:pt idx="3043">
                  <c:v>2.063508E-2</c:v>
                </c:pt>
                <c:pt idx="3044">
                  <c:v>2.0637590000000001E-2</c:v>
                </c:pt>
                <c:pt idx="3045">
                  <c:v>2.0639640000000001E-2</c:v>
                </c:pt>
                <c:pt idx="3046">
                  <c:v>2.0642669999999998E-2</c:v>
                </c:pt>
                <c:pt idx="3047">
                  <c:v>2.0644880000000001E-2</c:v>
                </c:pt>
                <c:pt idx="3048">
                  <c:v>2.0647289999999999E-2</c:v>
                </c:pt>
                <c:pt idx="3049">
                  <c:v>2.0647289999999999E-2</c:v>
                </c:pt>
                <c:pt idx="3050">
                  <c:v>2.0648529999999998E-2</c:v>
                </c:pt>
                <c:pt idx="3051">
                  <c:v>2.0650269999999998E-2</c:v>
                </c:pt>
                <c:pt idx="3052">
                  <c:v>2.065289E-2</c:v>
                </c:pt>
                <c:pt idx="3053">
                  <c:v>2.065525E-2</c:v>
                </c:pt>
                <c:pt idx="3054">
                  <c:v>2.0657149999999999E-2</c:v>
                </c:pt>
                <c:pt idx="3055">
                  <c:v>2.0657149999999999E-2</c:v>
                </c:pt>
                <c:pt idx="3056">
                  <c:v>2.0659150000000001E-2</c:v>
                </c:pt>
                <c:pt idx="3057">
                  <c:v>2.0661510000000001E-2</c:v>
                </c:pt>
                <c:pt idx="3058">
                  <c:v>2.066341E-2</c:v>
                </c:pt>
                <c:pt idx="3059">
                  <c:v>2.0665409999999999E-2</c:v>
                </c:pt>
                <c:pt idx="3060">
                  <c:v>2.0667930000000001E-2</c:v>
                </c:pt>
                <c:pt idx="3061">
                  <c:v>2.0667930000000001E-2</c:v>
                </c:pt>
                <c:pt idx="3062">
                  <c:v>2.0669880000000002E-2</c:v>
                </c:pt>
                <c:pt idx="3063">
                  <c:v>2.067198E-2</c:v>
                </c:pt>
                <c:pt idx="3064">
                  <c:v>2.067455E-2</c:v>
                </c:pt>
                <c:pt idx="3065">
                  <c:v>2.0676190000000001E-2</c:v>
                </c:pt>
                <c:pt idx="3066">
                  <c:v>2.0678040000000002E-2</c:v>
                </c:pt>
                <c:pt idx="3067">
                  <c:v>2.0678040000000002E-2</c:v>
                </c:pt>
                <c:pt idx="3068">
                  <c:v>2.0680250000000001E-2</c:v>
                </c:pt>
                <c:pt idx="3069">
                  <c:v>2.0682659999999999E-2</c:v>
                </c:pt>
                <c:pt idx="3070">
                  <c:v>2.0685329999999998E-2</c:v>
                </c:pt>
                <c:pt idx="3071">
                  <c:v>2.068764E-2</c:v>
                </c:pt>
                <c:pt idx="3072">
                  <c:v>2.068975E-2</c:v>
                </c:pt>
                <c:pt idx="3073">
                  <c:v>2.068975E-2</c:v>
                </c:pt>
                <c:pt idx="3074">
                  <c:v>2.0691589999999999E-2</c:v>
                </c:pt>
                <c:pt idx="3075">
                  <c:v>2.069354E-2</c:v>
                </c:pt>
                <c:pt idx="3076">
                  <c:v>2.0696269999999999E-2</c:v>
                </c:pt>
                <c:pt idx="3077">
                  <c:v>2.0698060000000001E-2</c:v>
                </c:pt>
                <c:pt idx="3078">
                  <c:v>2.0700469999999999E-2</c:v>
                </c:pt>
                <c:pt idx="3079">
                  <c:v>2.0700469999999999E-2</c:v>
                </c:pt>
                <c:pt idx="3080">
                  <c:v>2.0702729999999999E-2</c:v>
                </c:pt>
                <c:pt idx="3081">
                  <c:v>2.0704319999999998E-2</c:v>
                </c:pt>
                <c:pt idx="3082">
                  <c:v>2.0706019999999999E-2</c:v>
                </c:pt>
                <c:pt idx="3083">
                  <c:v>2.0708480000000001E-2</c:v>
                </c:pt>
                <c:pt idx="3084">
                  <c:v>2.071069E-2</c:v>
                </c:pt>
                <c:pt idx="3085">
                  <c:v>2.071069E-2</c:v>
                </c:pt>
                <c:pt idx="3086">
                  <c:v>2.0713309999999999E-2</c:v>
                </c:pt>
                <c:pt idx="3087">
                  <c:v>2.0715049999999999E-2</c:v>
                </c:pt>
                <c:pt idx="3088">
                  <c:v>2.0717309999999999E-2</c:v>
                </c:pt>
                <c:pt idx="3089">
                  <c:v>2.0719310000000001E-2</c:v>
                </c:pt>
                <c:pt idx="3090">
                  <c:v>2.072183E-2</c:v>
                </c:pt>
                <c:pt idx="3091">
                  <c:v>2.072183E-2</c:v>
                </c:pt>
                <c:pt idx="3092">
                  <c:v>2.07227E-2</c:v>
                </c:pt>
                <c:pt idx="3093">
                  <c:v>2.0725110000000001E-2</c:v>
                </c:pt>
                <c:pt idx="3094">
                  <c:v>2.072742E-2</c:v>
                </c:pt>
                <c:pt idx="3095">
                  <c:v>2.0729729999999998E-2</c:v>
                </c:pt>
                <c:pt idx="3096">
                  <c:v>2.0731579999999999E-2</c:v>
                </c:pt>
                <c:pt idx="3097">
                  <c:v>2.0731579999999999E-2</c:v>
                </c:pt>
                <c:pt idx="3098">
                  <c:v>2.073384E-2</c:v>
                </c:pt>
                <c:pt idx="3099">
                  <c:v>2.0735739999999999E-2</c:v>
                </c:pt>
                <c:pt idx="3100">
                  <c:v>2.0738510000000002E-2</c:v>
                </c:pt>
                <c:pt idx="3101">
                  <c:v>2.073995E-2</c:v>
                </c:pt>
                <c:pt idx="3102">
                  <c:v>2.0742259999999998E-2</c:v>
                </c:pt>
                <c:pt idx="3103">
                  <c:v>2.0742259999999998E-2</c:v>
                </c:pt>
                <c:pt idx="3104">
                  <c:v>2.0744470000000001E-2</c:v>
                </c:pt>
                <c:pt idx="3105">
                  <c:v>2.074693E-2</c:v>
                </c:pt>
                <c:pt idx="3106">
                  <c:v>2.0749859999999998E-2</c:v>
                </c:pt>
                <c:pt idx="3107">
                  <c:v>2.0751499999999999E-2</c:v>
                </c:pt>
                <c:pt idx="3108">
                  <c:v>2.0753810000000001E-2</c:v>
                </c:pt>
                <c:pt idx="3109">
                  <c:v>2.0753810000000001E-2</c:v>
                </c:pt>
                <c:pt idx="3110">
                  <c:v>2.0756070000000001E-2</c:v>
                </c:pt>
                <c:pt idx="3111">
                  <c:v>2.0757810000000002E-2</c:v>
                </c:pt>
                <c:pt idx="3112">
                  <c:v>2.0760069999999999E-2</c:v>
                </c:pt>
                <c:pt idx="3113">
                  <c:v>2.0762429999999998E-2</c:v>
                </c:pt>
                <c:pt idx="3114">
                  <c:v>2.0764589999999999E-2</c:v>
                </c:pt>
                <c:pt idx="3115">
                  <c:v>2.0764589999999999E-2</c:v>
                </c:pt>
                <c:pt idx="3116">
                  <c:v>2.076675E-2</c:v>
                </c:pt>
                <c:pt idx="3117">
                  <c:v>2.0768700000000001E-2</c:v>
                </c:pt>
                <c:pt idx="3118">
                  <c:v>2.0770799999999999E-2</c:v>
                </c:pt>
                <c:pt idx="3119">
                  <c:v>2.0772700000000002E-2</c:v>
                </c:pt>
                <c:pt idx="3120">
                  <c:v>2.0774649999999999E-2</c:v>
                </c:pt>
                <c:pt idx="3121">
                  <c:v>2.0774649999999999E-2</c:v>
                </c:pt>
                <c:pt idx="3122">
                  <c:v>2.0777009999999999E-2</c:v>
                </c:pt>
                <c:pt idx="3123">
                  <c:v>2.0779220000000001E-2</c:v>
                </c:pt>
                <c:pt idx="3124">
                  <c:v>2.0781170000000002E-2</c:v>
                </c:pt>
                <c:pt idx="3125">
                  <c:v>2.078317E-2</c:v>
                </c:pt>
                <c:pt idx="3126">
                  <c:v>2.0785379999999999E-2</c:v>
                </c:pt>
                <c:pt idx="3127">
                  <c:v>2.0785379999999999E-2</c:v>
                </c:pt>
                <c:pt idx="3128">
                  <c:v>2.0787429999999999E-2</c:v>
                </c:pt>
                <c:pt idx="3129">
                  <c:v>2.078928E-2</c:v>
                </c:pt>
                <c:pt idx="3130">
                  <c:v>2.0792049999999999E-2</c:v>
                </c:pt>
                <c:pt idx="3131">
                  <c:v>2.0793590000000001E-2</c:v>
                </c:pt>
                <c:pt idx="3132">
                  <c:v>2.079539E-2</c:v>
                </c:pt>
                <c:pt idx="3133">
                  <c:v>2.079539E-2</c:v>
                </c:pt>
                <c:pt idx="3134">
                  <c:v>2.0797340000000001E-2</c:v>
                </c:pt>
                <c:pt idx="3135">
                  <c:v>2.0799290000000002E-2</c:v>
                </c:pt>
                <c:pt idx="3136">
                  <c:v>2.0801759999999999E-2</c:v>
                </c:pt>
                <c:pt idx="3137">
                  <c:v>2.0803760000000001E-2</c:v>
                </c:pt>
                <c:pt idx="3138">
                  <c:v>2.080576E-2</c:v>
                </c:pt>
                <c:pt idx="3139">
                  <c:v>2.080576E-2</c:v>
                </c:pt>
                <c:pt idx="3140">
                  <c:v>2.0807969999999999E-2</c:v>
                </c:pt>
                <c:pt idx="3141">
                  <c:v>2.0809970000000001E-2</c:v>
                </c:pt>
                <c:pt idx="3142">
                  <c:v>2.081233E-2</c:v>
                </c:pt>
                <c:pt idx="3143">
                  <c:v>2.0814079999999999E-2</c:v>
                </c:pt>
                <c:pt idx="3144">
                  <c:v>2.0815770000000001E-2</c:v>
                </c:pt>
                <c:pt idx="3145">
                  <c:v>2.0815770000000001E-2</c:v>
                </c:pt>
                <c:pt idx="3146">
                  <c:v>2.0817720000000001E-2</c:v>
                </c:pt>
                <c:pt idx="3147">
                  <c:v>2.082024E-2</c:v>
                </c:pt>
                <c:pt idx="3148">
                  <c:v>2.0822489999999999E-2</c:v>
                </c:pt>
                <c:pt idx="3149">
                  <c:v>2.0824700000000002E-2</c:v>
                </c:pt>
                <c:pt idx="3150">
                  <c:v>2.0827060000000001E-2</c:v>
                </c:pt>
                <c:pt idx="3151">
                  <c:v>2.0827060000000001E-2</c:v>
                </c:pt>
                <c:pt idx="3152">
                  <c:v>2.0828860000000001E-2</c:v>
                </c:pt>
                <c:pt idx="3153">
                  <c:v>2.0830910000000001E-2</c:v>
                </c:pt>
                <c:pt idx="3154">
                  <c:v>2.0833170000000002E-2</c:v>
                </c:pt>
                <c:pt idx="3155">
                  <c:v>2.0834709999999999E-2</c:v>
                </c:pt>
                <c:pt idx="3156">
                  <c:v>2.0837230000000002E-2</c:v>
                </c:pt>
                <c:pt idx="3157">
                  <c:v>2.0837230000000002E-2</c:v>
                </c:pt>
                <c:pt idx="3158">
                  <c:v>2.083846E-2</c:v>
                </c:pt>
                <c:pt idx="3159">
                  <c:v>2.084041E-2</c:v>
                </c:pt>
                <c:pt idx="3160">
                  <c:v>2.0842920000000001E-2</c:v>
                </c:pt>
                <c:pt idx="3161">
                  <c:v>2.0844979999999999E-2</c:v>
                </c:pt>
                <c:pt idx="3162">
                  <c:v>2.084708E-2</c:v>
                </c:pt>
                <c:pt idx="3163">
                  <c:v>2.084708E-2</c:v>
                </c:pt>
                <c:pt idx="3164">
                  <c:v>2.084888E-2</c:v>
                </c:pt>
                <c:pt idx="3165">
                  <c:v>2.0850980000000002E-2</c:v>
                </c:pt>
                <c:pt idx="3166">
                  <c:v>2.0852829999999999E-2</c:v>
                </c:pt>
                <c:pt idx="3167">
                  <c:v>2.0854830000000001E-2</c:v>
                </c:pt>
                <c:pt idx="3168">
                  <c:v>2.085658E-2</c:v>
                </c:pt>
                <c:pt idx="3169">
                  <c:v>2.085658E-2</c:v>
                </c:pt>
                <c:pt idx="3170">
                  <c:v>2.0858479999999999E-2</c:v>
                </c:pt>
                <c:pt idx="3171">
                  <c:v>2.0860690000000001E-2</c:v>
                </c:pt>
                <c:pt idx="3172">
                  <c:v>2.086294E-2</c:v>
                </c:pt>
                <c:pt idx="3173">
                  <c:v>2.0864899999999999E-2</c:v>
                </c:pt>
                <c:pt idx="3174">
                  <c:v>2.0866900000000001E-2</c:v>
                </c:pt>
                <c:pt idx="3175">
                  <c:v>2.0866900000000001E-2</c:v>
                </c:pt>
                <c:pt idx="3176">
                  <c:v>2.0868999999999999E-2</c:v>
                </c:pt>
                <c:pt idx="3177">
                  <c:v>2.087085E-2</c:v>
                </c:pt>
                <c:pt idx="3178">
                  <c:v>2.0873059999999999E-2</c:v>
                </c:pt>
                <c:pt idx="3179">
                  <c:v>2.0875370000000001E-2</c:v>
                </c:pt>
                <c:pt idx="3180">
                  <c:v>2.0877159999999999E-2</c:v>
                </c:pt>
                <c:pt idx="3181">
                  <c:v>2.0877159999999999E-2</c:v>
                </c:pt>
                <c:pt idx="3182">
                  <c:v>2.0879060000000001E-2</c:v>
                </c:pt>
                <c:pt idx="3183">
                  <c:v>2.0881730000000001E-2</c:v>
                </c:pt>
                <c:pt idx="3184">
                  <c:v>2.088338E-2</c:v>
                </c:pt>
                <c:pt idx="3185">
                  <c:v>2.0885379999999999E-2</c:v>
                </c:pt>
                <c:pt idx="3186">
                  <c:v>2.0887429999999998E-2</c:v>
                </c:pt>
                <c:pt idx="3187">
                  <c:v>2.0887429999999998E-2</c:v>
                </c:pt>
                <c:pt idx="3188">
                  <c:v>2.0889020000000001E-2</c:v>
                </c:pt>
                <c:pt idx="3189">
                  <c:v>2.089123E-2</c:v>
                </c:pt>
                <c:pt idx="3190">
                  <c:v>2.0892770000000001E-2</c:v>
                </c:pt>
                <c:pt idx="3191">
                  <c:v>2.0895339999999998E-2</c:v>
                </c:pt>
                <c:pt idx="3192">
                  <c:v>2.0897289999999999E-2</c:v>
                </c:pt>
                <c:pt idx="3193">
                  <c:v>2.0897289999999999E-2</c:v>
                </c:pt>
                <c:pt idx="3194">
                  <c:v>2.0899190000000002E-2</c:v>
                </c:pt>
                <c:pt idx="3195">
                  <c:v>2.0901650000000001E-2</c:v>
                </c:pt>
                <c:pt idx="3196">
                  <c:v>2.0903450000000001E-2</c:v>
                </c:pt>
                <c:pt idx="3197">
                  <c:v>2.0905239999999999E-2</c:v>
                </c:pt>
                <c:pt idx="3198">
                  <c:v>2.0907709999999999E-2</c:v>
                </c:pt>
                <c:pt idx="3199">
                  <c:v>2.0907709999999999E-2</c:v>
                </c:pt>
                <c:pt idx="3200">
                  <c:v>2.0909199999999999E-2</c:v>
                </c:pt>
                <c:pt idx="3201">
                  <c:v>2.0911869999999999E-2</c:v>
                </c:pt>
                <c:pt idx="3202">
                  <c:v>2.0914229999999999E-2</c:v>
                </c:pt>
                <c:pt idx="3203">
                  <c:v>2.0916179999999999E-2</c:v>
                </c:pt>
                <c:pt idx="3204">
                  <c:v>2.091782E-2</c:v>
                </c:pt>
                <c:pt idx="3205">
                  <c:v>2.091782E-2</c:v>
                </c:pt>
                <c:pt idx="3206">
                  <c:v>2.09191E-2</c:v>
                </c:pt>
                <c:pt idx="3207">
                  <c:v>2.092049E-2</c:v>
                </c:pt>
                <c:pt idx="3208">
                  <c:v>2.0922949999999999E-2</c:v>
                </c:pt>
                <c:pt idx="3209">
                  <c:v>2.0925470000000002E-2</c:v>
                </c:pt>
                <c:pt idx="3210">
                  <c:v>2.0927370000000001E-2</c:v>
                </c:pt>
                <c:pt idx="3211">
                  <c:v>2.0927370000000001E-2</c:v>
                </c:pt>
                <c:pt idx="3212">
                  <c:v>2.092983E-2</c:v>
                </c:pt>
                <c:pt idx="3213">
                  <c:v>2.0931729999999999E-2</c:v>
                </c:pt>
                <c:pt idx="3214">
                  <c:v>2.0933940000000002E-2</c:v>
                </c:pt>
                <c:pt idx="3215">
                  <c:v>2.0935430000000001E-2</c:v>
                </c:pt>
                <c:pt idx="3216">
                  <c:v>2.0938249999999999E-2</c:v>
                </c:pt>
                <c:pt idx="3217">
                  <c:v>2.0938249999999999E-2</c:v>
                </c:pt>
                <c:pt idx="3218">
                  <c:v>2.0939889999999999E-2</c:v>
                </c:pt>
                <c:pt idx="3219">
                  <c:v>2.0941379999999999E-2</c:v>
                </c:pt>
                <c:pt idx="3220">
                  <c:v>2.0943639999999999E-2</c:v>
                </c:pt>
                <c:pt idx="3221">
                  <c:v>2.0945539999999999E-2</c:v>
                </c:pt>
                <c:pt idx="3222">
                  <c:v>2.094764E-2</c:v>
                </c:pt>
                <c:pt idx="3223">
                  <c:v>2.094764E-2</c:v>
                </c:pt>
                <c:pt idx="3224">
                  <c:v>2.0948669999999999E-2</c:v>
                </c:pt>
                <c:pt idx="3225">
                  <c:v>2.095093E-2</c:v>
                </c:pt>
                <c:pt idx="3226">
                  <c:v>2.0952370000000001E-2</c:v>
                </c:pt>
                <c:pt idx="3227">
                  <c:v>2.0953909999999999E-2</c:v>
                </c:pt>
                <c:pt idx="3228">
                  <c:v>2.0955809999999998E-2</c:v>
                </c:pt>
                <c:pt idx="3229">
                  <c:v>2.0955809999999998E-2</c:v>
                </c:pt>
                <c:pt idx="3230">
                  <c:v>2.095812E-2</c:v>
                </c:pt>
                <c:pt idx="3231">
                  <c:v>2.0960070000000001E-2</c:v>
                </c:pt>
                <c:pt idx="3232">
                  <c:v>2.096197E-2</c:v>
                </c:pt>
                <c:pt idx="3233">
                  <c:v>2.0963559999999999E-2</c:v>
                </c:pt>
                <c:pt idx="3234">
                  <c:v>2.0965770000000002E-2</c:v>
                </c:pt>
                <c:pt idx="3235">
                  <c:v>2.0965770000000002E-2</c:v>
                </c:pt>
                <c:pt idx="3236">
                  <c:v>2.0967610000000001E-2</c:v>
                </c:pt>
                <c:pt idx="3237">
                  <c:v>2.0969459999999999E-2</c:v>
                </c:pt>
                <c:pt idx="3238">
                  <c:v>2.0970639999999999E-2</c:v>
                </c:pt>
                <c:pt idx="3239">
                  <c:v>2.0972899999999999E-2</c:v>
                </c:pt>
                <c:pt idx="3240">
                  <c:v>2.0975210000000001E-2</c:v>
                </c:pt>
                <c:pt idx="3241">
                  <c:v>2.0975210000000001E-2</c:v>
                </c:pt>
                <c:pt idx="3242">
                  <c:v>2.0976959999999999E-2</c:v>
                </c:pt>
                <c:pt idx="3243">
                  <c:v>2.0979569999999999E-2</c:v>
                </c:pt>
                <c:pt idx="3244">
                  <c:v>2.0981059999999999E-2</c:v>
                </c:pt>
                <c:pt idx="3245">
                  <c:v>2.098214E-2</c:v>
                </c:pt>
                <c:pt idx="3246">
                  <c:v>2.098378E-2</c:v>
                </c:pt>
                <c:pt idx="3247">
                  <c:v>2.098378E-2</c:v>
                </c:pt>
                <c:pt idx="3248">
                  <c:v>2.0986299999999999E-2</c:v>
                </c:pt>
                <c:pt idx="3249">
                  <c:v>2.0988150000000001E-2</c:v>
                </c:pt>
                <c:pt idx="3250">
                  <c:v>2.0989890000000001E-2</c:v>
                </c:pt>
                <c:pt idx="3251">
                  <c:v>2.0992E-2</c:v>
                </c:pt>
                <c:pt idx="3252">
                  <c:v>2.0993999999999999E-2</c:v>
                </c:pt>
                <c:pt idx="3253">
                  <c:v>2.0993999999999999E-2</c:v>
                </c:pt>
                <c:pt idx="3254">
                  <c:v>2.09961E-2</c:v>
                </c:pt>
                <c:pt idx="3255">
                  <c:v>2.0997689999999999E-2</c:v>
                </c:pt>
                <c:pt idx="3256">
                  <c:v>2.1000060000000001E-2</c:v>
                </c:pt>
                <c:pt idx="3257">
                  <c:v>2.100196E-2</c:v>
                </c:pt>
                <c:pt idx="3258">
                  <c:v>2.1003290000000001E-2</c:v>
                </c:pt>
                <c:pt idx="3259">
                  <c:v>2.1003290000000001E-2</c:v>
                </c:pt>
                <c:pt idx="3260">
                  <c:v>2.1004729999999999E-2</c:v>
                </c:pt>
                <c:pt idx="3261">
                  <c:v>2.100668E-2</c:v>
                </c:pt>
                <c:pt idx="3262">
                  <c:v>2.100904E-2</c:v>
                </c:pt>
                <c:pt idx="3263">
                  <c:v>2.1010839999999999E-2</c:v>
                </c:pt>
                <c:pt idx="3264">
                  <c:v>2.1012840000000001E-2</c:v>
                </c:pt>
                <c:pt idx="3265">
                  <c:v>2.1012840000000001E-2</c:v>
                </c:pt>
                <c:pt idx="3266">
                  <c:v>2.1014789999999998E-2</c:v>
                </c:pt>
                <c:pt idx="3267">
                  <c:v>2.1016590000000002E-2</c:v>
                </c:pt>
                <c:pt idx="3268">
                  <c:v>2.1019050000000001E-2</c:v>
                </c:pt>
                <c:pt idx="3269">
                  <c:v>2.1020850000000001E-2</c:v>
                </c:pt>
                <c:pt idx="3270">
                  <c:v>2.1021870000000002E-2</c:v>
                </c:pt>
                <c:pt idx="3271">
                  <c:v>2.1021870000000002E-2</c:v>
                </c:pt>
                <c:pt idx="3272">
                  <c:v>2.1024029999999999E-2</c:v>
                </c:pt>
                <c:pt idx="3273">
                  <c:v>2.102557E-2</c:v>
                </c:pt>
                <c:pt idx="3274">
                  <c:v>2.1027520000000001E-2</c:v>
                </c:pt>
                <c:pt idx="3275">
                  <c:v>2.1028649999999999E-2</c:v>
                </c:pt>
                <c:pt idx="3276">
                  <c:v>2.1030859999999998E-2</c:v>
                </c:pt>
                <c:pt idx="3277">
                  <c:v>2.1030859999999998E-2</c:v>
                </c:pt>
                <c:pt idx="3278">
                  <c:v>2.1033469999999999E-2</c:v>
                </c:pt>
                <c:pt idx="3279">
                  <c:v>2.1035269999999998E-2</c:v>
                </c:pt>
                <c:pt idx="3280">
                  <c:v>2.1036550000000001E-2</c:v>
                </c:pt>
                <c:pt idx="3281">
                  <c:v>2.1038250000000001E-2</c:v>
                </c:pt>
                <c:pt idx="3282">
                  <c:v>2.1040199999999998E-2</c:v>
                </c:pt>
                <c:pt idx="3283">
                  <c:v>2.1040199999999998E-2</c:v>
                </c:pt>
                <c:pt idx="3284">
                  <c:v>2.1042970000000001E-2</c:v>
                </c:pt>
                <c:pt idx="3285">
                  <c:v>2.1044150000000001E-2</c:v>
                </c:pt>
                <c:pt idx="3286">
                  <c:v>2.1046769999999999E-2</c:v>
                </c:pt>
                <c:pt idx="3287">
                  <c:v>2.1048509999999999E-2</c:v>
                </c:pt>
                <c:pt idx="3288">
                  <c:v>2.1050880000000001E-2</c:v>
                </c:pt>
                <c:pt idx="3289">
                  <c:v>2.1050880000000001E-2</c:v>
                </c:pt>
                <c:pt idx="3290">
                  <c:v>2.105226E-2</c:v>
                </c:pt>
                <c:pt idx="3291">
                  <c:v>2.105365E-2</c:v>
                </c:pt>
                <c:pt idx="3292">
                  <c:v>2.1055750000000002E-2</c:v>
                </c:pt>
                <c:pt idx="3293">
                  <c:v>2.1057550000000001E-2</c:v>
                </c:pt>
                <c:pt idx="3294">
                  <c:v>2.105976E-2</c:v>
                </c:pt>
                <c:pt idx="3295">
                  <c:v>2.105976E-2</c:v>
                </c:pt>
                <c:pt idx="3296">
                  <c:v>2.1061449999999999E-2</c:v>
                </c:pt>
                <c:pt idx="3297">
                  <c:v>2.1063200000000001E-2</c:v>
                </c:pt>
                <c:pt idx="3298">
                  <c:v>2.1065400000000001E-2</c:v>
                </c:pt>
                <c:pt idx="3299">
                  <c:v>2.1067249999999999E-2</c:v>
                </c:pt>
                <c:pt idx="3300">
                  <c:v>2.1068739999999999E-2</c:v>
                </c:pt>
                <c:pt idx="3301">
                  <c:v>2.1068739999999999E-2</c:v>
                </c:pt>
                <c:pt idx="3302">
                  <c:v>2.107084E-2</c:v>
                </c:pt>
                <c:pt idx="3303">
                  <c:v>2.1072230000000001E-2</c:v>
                </c:pt>
                <c:pt idx="3304">
                  <c:v>2.1074030000000001E-2</c:v>
                </c:pt>
                <c:pt idx="3305">
                  <c:v>2.1075980000000001E-2</c:v>
                </c:pt>
                <c:pt idx="3306">
                  <c:v>2.1077519999999999E-2</c:v>
                </c:pt>
                <c:pt idx="3307">
                  <c:v>2.1077519999999999E-2</c:v>
                </c:pt>
                <c:pt idx="3308">
                  <c:v>2.1080189999999999E-2</c:v>
                </c:pt>
                <c:pt idx="3309">
                  <c:v>2.1081679999999998E-2</c:v>
                </c:pt>
                <c:pt idx="3310">
                  <c:v>2.1083009999999999E-2</c:v>
                </c:pt>
                <c:pt idx="3311">
                  <c:v>2.1085320000000001E-2</c:v>
                </c:pt>
                <c:pt idx="3312">
                  <c:v>2.1087430000000001E-2</c:v>
                </c:pt>
                <c:pt idx="3313">
                  <c:v>2.1087430000000001E-2</c:v>
                </c:pt>
                <c:pt idx="3314">
                  <c:v>2.1089119999999999E-2</c:v>
                </c:pt>
                <c:pt idx="3315">
                  <c:v>2.1090970000000001E-2</c:v>
                </c:pt>
                <c:pt idx="3316">
                  <c:v>2.109312E-2</c:v>
                </c:pt>
                <c:pt idx="3317">
                  <c:v>2.109405E-2</c:v>
                </c:pt>
                <c:pt idx="3318">
                  <c:v>2.1095740000000002E-2</c:v>
                </c:pt>
                <c:pt idx="3319">
                  <c:v>2.1095740000000002E-2</c:v>
                </c:pt>
                <c:pt idx="3320">
                  <c:v>2.109728E-2</c:v>
                </c:pt>
                <c:pt idx="3321">
                  <c:v>2.1098820000000001E-2</c:v>
                </c:pt>
                <c:pt idx="3322">
                  <c:v>2.1100979999999998E-2</c:v>
                </c:pt>
                <c:pt idx="3323">
                  <c:v>2.1102880000000001E-2</c:v>
                </c:pt>
                <c:pt idx="3324">
                  <c:v>2.110472E-2</c:v>
                </c:pt>
                <c:pt idx="3325">
                  <c:v>2.110472E-2</c:v>
                </c:pt>
                <c:pt idx="3326">
                  <c:v>2.1106469999999999E-2</c:v>
                </c:pt>
                <c:pt idx="3327">
                  <c:v>2.1108470000000001E-2</c:v>
                </c:pt>
                <c:pt idx="3328">
                  <c:v>2.1110319999999998E-2</c:v>
                </c:pt>
                <c:pt idx="3329">
                  <c:v>2.111217E-2</c:v>
                </c:pt>
                <c:pt idx="3330">
                  <c:v>2.1114069999999999E-2</c:v>
                </c:pt>
                <c:pt idx="3331">
                  <c:v>2.1114069999999999E-2</c:v>
                </c:pt>
                <c:pt idx="3332">
                  <c:v>2.1115399999999999E-2</c:v>
                </c:pt>
                <c:pt idx="3333">
                  <c:v>2.11171E-2</c:v>
                </c:pt>
                <c:pt idx="3334">
                  <c:v>2.111884E-2</c:v>
                </c:pt>
                <c:pt idx="3335">
                  <c:v>2.1120690000000001E-2</c:v>
                </c:pt>
                <c:pt idx="3336">
                  <c:v>2.1122330000000002E-2</c:v>
                </c:pt>
                <c:pt idx="3337">
                  <c:v>2.1122330000000002E-2</c:v>
                </c:pt>
                <c:pt idx="3338">
                  <c:v>2.1124440000000001E-2</c:v>
                </c:pt>
                <c:pt idx="3339">
                  <c:v>2.1126079999999998E-2</c:v>
                </c:pt>
                <c:pt idx="3340">
                  <c:v>2.1127259999999998E-2</c:v>
                </c:pt>
                <c:pt idx="3341">
                  <c:v>2.1129419999999999E-2</c:v>
                </c:pt>
                <c:pt idx="3342">
                  <c:v>2.113085E-2</c:v>
                </c:pt>
                <c:pt idx="3343">
                  <c:v>2.113085E-2</c:v>
                </c:pt>
                <c:pt idx="3344">
                  <c:v>2.1132910000000001E-2</c:v>
                </c:pt>
                <c:pt idx="3345">
                  <c:v>2.1134699999999999E-2</c:v>
                </c:pt>
                <c:pt idx="3346">
                  <c:v>2.113671E-2</c:v>
                </c:pt>
                <c:pt idx="3347">
                  <c:v>2.1137889999999999E-2</c:v>
                </c:pt>
                <c:pt idx="3348">
                  <c:v>2.1139430000000001E-2</c:v>
                </c:pt>
                <c:pt idx="3349">
                  <c:v>2.1139430000000001E-2</c:v>
                </c:pt>
                <c:pt idx="3350">
                  <c:v>2.1141380000000001E-2</c:v>
                </c:pt>
                <c:pt idx="3351">
                  <c:v>2.1143220000000001E-2</c:v>
                </c:pt>
                <c:pt idx="3352">
                  <c:v>2.1144920000000001E-2</c:v>
                </c:pt>
                <c:pt idx="3353">
                  <c:v>2.114692E-2</c:v>
                </c:pt>
                <c:pt idx="3354">
                  <c:v>2.1148460000000001E-2</c:v>
                </c:pt>
                <c:pt idx="3355">
                  <c:v>2.1148460000000001E-2</c:v>
                </c:pt>
                <c:pt idx="3356">
                  <c:v>2.1150619999999998E-2</c:v>
                </c:pt>
                <c:pt idx="3357">
                  <c:v>2.1152460000000001E-2</c:v>
                </c:pt>
                <c:pt idx="3358">
                  <c:v>2.1153999999999999E-2</c:v>
                </c:pt>
                <c:pt idx="3359">
                  <c:v>2.1156109999999999E-2</c:v>
                </c:pt>
                <c:pt idx="3360">
                  <c:v>2.115703E-2</c:v>
                </c:pt>
                <c:pt idx="3361">
                  <c:v>2.115703E-2</c:v>
                </c:pt>
                <c:pt idx="3362">
                  <c:v>2.115883E-2</c:v>
                </c:pt>
                <c:pt idx="3363">
                  <c:v>2.1160729999999999E-2</c:v>
                </c:pt>
                <c:pt idx="3364">
                  <c:v>2.1163089999999999E-2</c:v>
                </c:pt>
                <c:pt idx="3365">
                  <c:v>2.1164269999999999E-2</c:v>
                </c:pt>
                <c:pt idx="3366">
                  <c:v>2.116668E-2</c:v>
                </c:pt>
                <c:pt idx="3367">
                  <c:v>2.116668E-2</c:v>
                </c:pt>
                <c:pt idx="3368">
                  <c:v>2.1168530000000001E-2</c:v>
                </c:pt>
                <c:pt idx="3369">
                  <c:v>2.1169710000000001E-2</c:v>
                </c:pt>
                <c:pt idx="3370">
                  <c:v>2.1171510000000001E-2</c:v>
                </c:pt>
                <c:pt idx="3371">
                  <c:v>2.11731E-2</c:v>
                </c:pt>
                <c:pt idx="3372">
                  <c:v>2.1174490000000001E-2</c:v>
                </c:pt>
                <c:pt idx="3373">
                  <c:v>2.1174490000000001E-2</c:v>
                </c:pt>
                <c:pt idx="3374">
                  <c:v>2.1176130000000001E-2</c:v>
                </c:pt>
                <c:pt idx="3375">
                  <c:v>2.117757E-2</c:v>
                </c:pt>
                <c:pt idx="3376">
                  <c:v>2.117962E-2</c:v>
                </c:pt>
                <c:pt idx="3377">
                  <c:v>2.118188E-2</c:v>
                </c:pt>
                <c:pt idx="3378">
                  <c:v>2.1183830000000001E-2</c:v>
                </c:pt>
                <c:pt idx="3379">
                  <c:v>2.1183830000000001E-2</c:v>
                </c:pt>
                <c:pt idx="3380">
                  <c:v>2.118542E-2</c:v>
                </c:pt>
                <c:pt idx="3381">
                  <c:v>2.1187170000000002E-2</c:v>
                </c:pt>
                <c:pt idx="3382">
                  <c:v>2.118855E-2</c:v>
                </c:pt>
                <c:pt idx="3383">
                  <c:v>2.119014E-2</c:v>
                </c:pt>
                <c:pt idx="3384">
                  <c:v>2.1190959999999998E-2</c:v>
                </c:pt>
                <c:pt idx="3385">
                  <c:v>2.1190959999999998E-2</c:v>
                </c:pt>
                <c:pt idx="3386">
                  <c:v>2.1193070000000001E-2</c:v>
                </c:pt>
                <c:pt idx="3387">
                  <c:v>2.119507E-2</c:v>
                </c:pt>
                <c:pt idx="3388">
                  <c:v>2.119656E-2</c:v>
                </c:pt>
                <c:pt idx="3389">
                  <c:v>2.1198310000000001E-2</c:v>
                </c:pt>
                <c:pt idx="3390">
                  <c:v>2.1200360000000001E-2</c:v>
                </c:pt>
                <c:pt idx="3391">
                  <c:v>2.1200360000000001E-2</c:v>
                </c:pt>
                <c:pt idx="3392">
                  <c:v>2.1201899999999999E-2</c:v>
                </c:pt>
                <c:pt idx="3393">
                  <c:v>2.1203900000000001E-2</c:v>
                </c:pt>
                <c:pt idx="3394">
                  <c:v>2.1205649999999999E-2</c:v>
                </c:pt>
                <c:pt idx="3395">
                  <c:v>2.1207440000000001E-2</c:v>
                </c:pt>
                <c:pt idx="3396">
                  <c:v>2.1209140000000001E-2</c:v>
                </c:pt>
                <c:pt idx="3397">
                  <c:v>2.1209140000000001E-2</c:v>
                </c:pt>
                <c:pt idx="3398">
                  <c:v>2.1210880000000001E-2</c:v>
                </c:pt>
                <c:pt idx="3399">
                  <c:v>2.1212370000000001E-2</c:v>
                </c:pt>
                <c:pt idx="3400">
                  <c:v>2.1213760000000002E-2</c:v>
                </c:pt>
                <c:pt idx="3401">
                  <c:v>2.121514E-2</c:v>
                </c:pt>
                <c:pt idx="3402">
                  <c:v>2.1216990000000002E-2</c:v>
                </c:pt>
                <c:pt idx="3403">
                  <c:v>2.1216990000000002E-2</c:v>
                </c:pt>
                <c:pt idx="3404">
                  <c:v>2.1218170000000001E-2</c:v>
                </c:pt>
                <c:pt idx="3405">
                  <c:v>2.1220019999999999E-2</c:v>
                </c:pt>
                <c:pt idx="3406">
                  <c:v>2.122156E-2</c:v>
                </c:pt>
                <c:pt idx="3407">
                  <c:v>2.1223100000000002E-2</c:v>
                </c:pt>
                <c:pt idx="3408">
                  <c:v>2.1225150000000002E-2</c:v>
                </c:pt>
                <c:pt idx="3409">
                  <c:v>2.1225150000000002E-2</c:v>
                </c:pt>
                <c:pt idx="3410">
                  <c:v>2.1226999999999999E-2</c:v>
                </c:pt>
                <c:pt idx="3411">
                  <c:v>2.122895E-2</c:v>
                </c:pt>
                <c:pt idx="3412">
                  <c:v>2.1230800000000001E-2</c:v>
                </c:pt>
                <c:pt idx="3413">
                  <c:v>2.1232850000000001E-2</c:v>
                </c:pt>
                <c:pt idx="3414">
                  <c:v>2.1234389999999999E-2</c:v>
                </c:pt>
                <c:pt idx="3415">
                  <c:v>2.1234389999999999E-2</c:v>
                </c:pt>
                <c:pt idx="3416">
                  <c:v>2.123645E-2</c:v>
                </c:pt>
                <c:pt idx="3417">
                  <c:v>2.1237679999999998E-2</c:v>
                </c:pt>
                <c:pt idx="3418">
                  <c:v>2.123937E-2</c:v>
                </c:pt>
                <c:pt idx="3419">
                  <c:v>2.1241119999999999E-2</c:v>
                </c:pt>
                <c:pt idx="3420">
                  <c:v>2.124322E-2</c:v>
                </c:pt>
                <c:pt idx="3421">
                  <c:v>2.124322E-2</c:v>
                </c:pt>
                <c:pt idx="3422">
                  <c:v>2.1244659999999999E-2</c:v>
                </c:pt>
                <c:pt idx="3423">
                  <c:v>2.1245940000000001E-2</c:v>
                </c:pt>
                <c:pt idx="3424">
                  <c:v>2.124769E-2</c:v>
                </c:pt>
                <c:pt idx="3425">
                  <c:v>2.124877E-2</c:v>
                </c:pt>
                <c:pt idx="3426">
                  <c:v>2.1251229999999999E-2</c:v>
                </c:pt>
                <c:pt idx="3427">
                  <c:v>2.1251229999999999E-2</c:v>
                </c:pt>
                <c:pt idx="3428">
                  <c:v>2.1252409999999999E-2</c:v>
                </c:pt>
                <c:pt idx="3429">
                  <c:v>2.1253950000000001E-2</c:v>
                </c:pt>
                <c:pt idx="3430">
                  <c:v>2.1255489999999998E-2</c:v>
                </c:pt>
                <c:pt idx="3431">
                  <c:v>2.125693E-2</c:v>
                </c:pt>
                <c:pt idx="3432">
                  <c:v>2.1258829999999999E-2</c:v>
                </c:pt>
                <c:pt idx="3433">
                  <c:v>2.1258829999999999E-2</c:v>
                </c:pt>
                <c:pt idx="3434">
                  <c:v>2.1260319999999999E-2</c:v>
                </c:pt>
                <c:pt idx="3435">
                  <c:v>2.1261599999999999E-2</c:v>
                </c:pt>
                <c:pt idx="3436">
                  <c:v>2.126345E-2</c:v>
                </c:pt>
                <c:pt idx="3437">
                  <c:v>2.1264680000000001E-2</c:v>
                </c:pt>
                <c:pt idx="3438">
                  <c:v>2.1266630000000002E-2</c:v>
                </c:pt>
                <c:pt idx="3439">
                  <c:v>2.1266630000000002E-2</c:v>
                </c:pt>
                <c:pt idx="3440">
                  <c:v>2.126838E-2</c:v>
                </c:pt>
                <c:pt idx="3441">
                  <c:v>2.1270069999999999E-2</c:v>
                </c:pt>
                <c:pt idx="3442">
                  <c:v>2.1271809999999999E-2</c:v>
                </c:pt>
                <c:pt idx="3443">
                  <c:v>2.1273609999999998E-2</c:v>
                </c:pt>
                <c:pt idx="3444">
                  <c:v>2.127505E-2</c:v>
                </c:pt>
                <c:pt idx="3445">
                  <c:v>2.127505E-2</c:v>
                </c:pt>
                <c:pt idx="3446">
                  <c:v>2.12771E-2</c:v>
                </c:pt>
                <c:pt idx="3447">
                  <c:v>2.1278950000000001E-2</c:v>
                </c:pt>
                <c:pt idx="3448">
                  <c:v>2.128085E-2</c:v>
                </c:pt>
                <c:pt idx="3449">
                  <c:v>2.1282289999999999E-2</c:v>
                </c:pt>
                <c:pt idx="3450">
                  <c:v>2.1283880000000002E-2</c:v>
                </c:pt>
                <c:pt idx="3451">
                  <c:v>2.1283880000000002E-2</c:v>
                </c:pt>
                <c:pt idx="3452">
                  <c:v>2.128532E-2</c:v>
                </c:pt>
                <c:pt idx="3453">
                  <c:v>2.1287159999999999E-2</c:v>
                </c:pt>
                <c:pt idx="3454">
                  <c:v>2.1288600000000001E-2</c:v>
                </c:pt>
                <c:pt idx="3455">
                  <c:v>2.128963E-2</c:v>
                </c:pt>
                <c:pt idx="3456">
                  <c:v>2.1291270000000001E-2</c:v>
                </c:pt>
                <c:pt idx="3457">
                  <c:v>2.1291270000000001E-2</c:v>
                </c:pt>
                <c:pt idx="3458">
                  <c:v>2.1293070000000001E-2</c:v>
                </c:pt>
                <c:pt idx="3459">
                  <c:v>2.1294859999999999E-2</c:v>
                </c:pt>
                <c:pt idx="3460">
                  <c:v>2.1296349999999999E-2</c:v>
                </c:pt>
                <c:pt idx="3461">
                  <c:v>2.12982E-2</c:v>
                </c:pt>
                <c:pt idx="3462">
                  <c:v>2.129969E-2</c:v>
                </c:pt>
                <c:pt idx="3463">
                  <c:v>2.129969E-2</c:v>
                </c:pt>
                <c:pt idx="3464">
                  <c:v>2.1301230000000001E-2</c:v>
                </c:pt>
                <c:pt idx="3465">
                  <c:v>2.130251E-2</c:v>
                </c:pt>
                <c:pt idx="3466">
                  <c:v>2.130431E-2</c:v>
                </c:pt>
                <c:pt idx="3467">
                  <c:v>2.1305950000000001E-2</c:v>
                </c:pt>
                <c:pt idx="3468">
                  <c:v>2.1308359999999998E-2</c:v>
                </c:pt>
                <c:pt idx="3469">
                  <c:v>2.1308359999999998E-2</c:v>
                </c:pt>
                <c:pt idx="3470">
                  <c:v>2.1308980000000002E-2</c:v>
                </c:pt>
                <c:pt idx="3471">
                  <c:v>2.1311340000000002E-2</c:v>
                </c:pt>
                <c:pt idx="3472">
                  <c:v>2.1312979999999999E-2</c:v>
                </c:pt>
                <c:pt idx="3473">
                  <c:v>2.1314420000000001E-2</c:v>
                </c:pt>
                <c:pt idx="3474">
                  <c:v>2.1315810000000001E-2</c:v>
                </c:pt>
                <c:pt idx="3475">
                  <c:v>2.1315810000000001E-2</c:v>
                </c:pt>
                <c:pt idx="3476">
                  <c:v>2.1317550000000001E-2</c:v>
                </c:pt>
                <c:pt idx="3477">
                  <c:v>2.1319399999999999E-2</c:v>
                </c:pt>
                <c:pt idx="3478">
                  <c:v>2.132094E-2</c:v>
                </c:pt>
                <c:pt idx="3479">
                  <c:v>2.1322580000000001E-2</c:v>
                </c:pt>
                <c:pt idx="3480">
                  <c:v>2.1323760000000001E-2</c:v>
                </c:pt>
                <c:pt idx="3481">
                  <c:v>2.1325360000000002E-2</c:v>
                </c:pt>
                <c:pt idx="3482">
                  <c:v>2.1325360000000002E-2</c:v>
                </c:pt>
                <c:pt idx="3483">
                  <c:v>2.132736E-2</c:v>
                </c:pt>
                <c:pt idx="3484">
                  <c:v>2.1328590000000001E-2</c:v>
                </c:pt>
                <c:pt idx="3485">
                  <c:v>2.1330229999999999E-2</c:v>
                </c:pt>
                <c:pt idx="3486">
                  <c:v>2.133167E-2</c:v>
                </c:pt>
                <c:pt idx="3487">
                  <c:v>2.1333669999999999E-2</c:v>
                </c:pt>
                <c:pt idx="3488">
                  <c:v>2.1333669999999999E-2</c:v>
                </c:pt>
                <c:pt idx="3489">
                  <c:v>2.133465E-2</c:v>
                </c:pt>
                <c:pt idx="3490">
                  <c:v>2.1336190000000001E-2</c:v>
                </c:pt>
                <c:pt idx="3491">
                  <c:v>2.1337209999999999E-2</c:v>
                </c:pt>
                <c:pt idx="3492">
                  <c:v>2.1339009999999999E-2</c:v>
                </c:pt>
                <c:pt idx="3493">
                  <c:v>2.1340089999999999E-2</c:v>
                </c:pt>
                <c:pt idx="3494">
                  <c:v>2.1340089999999999E-2</c:v>
                </c:pt>
                <c:pt idx="3495">
                  <c:v>2.1341829999999999E-2</c:v>
                </c:pt>
                <c:pt idx="3496">
                  <c:v>2.1343419999999998E-2</c:v>
                </c:pt>
                <c:pt idx="3497">
                  <c:v>2.134461E-2</c:v>
                </c:pt>
                <c:pt idx="3498">
                  <c:v>2.1346919999999998E-2</c:v>
                </c:pt>
                <c:pt idx="3499">
                  <c:v>2.1348559999999999E-2</c:v>
                </c:pt>
                <c:pt idx="3500">
                  <c:v>2.1348559999999999E-2</c:v>
                </c:pt>
                <c:pt idx="3501">
                  <c:v>2.134989E-2</c:v>
                </c:pt>
                <c:pt idx="3502">
                  <c:v>2.135128E-2</c:v>
                </c:pt>
                <c:pt idx="3503">
                  <c:v>2.135343E-2</c:v>
                </c:pt>
                <c:pt idx="3504">
                  <c:v>2.1354769999999999E-2</c:v>
                </c:pt>
                <c:pt idx="3505">
                  <c:v>2.135621E-2</c:v>
                </c:pt>
                <c:pt idx="3506">
                  <c:v>2.135621E-2</c:v>
                </c:pt>
                <c:pt idx="3507">
                  <c:v>2.13577E-2</c:v>
                </c:pt>
                <c:pt idx="3508">
                  <c:v>2.1359949999999999E-2</c:v>
                </c:pt>
                <c:pt idx="3509">
                  <c:v>2.1361339999999999E-2</c:v>
                </c:pt>
                <c:pt idx="3510">
                  <c:v>2.1362320000000001E-2</c:v>
                </c:pt>
                <c:pt idx="3511">
                  <c:v>2.136416E-2</c:v>
                </c:pt>
                <c:pt idx="3512">
                  <c:v>2.136416E-2</c:v>
                </c:pt>
                <c:pt idx="3513">
                  <c:v>2.1366420000000001E-2</c:v>
                </c:pt>
                <c:pt idx="3514">
                  <c:v>2.136735E-2</c:v>
                </c:pt>
                <c:pt idx="3515">
                  <c:v>2.1368680000000001E-2</c:v>
                </c:pt>
                <c:pt idx="3516">
                  <c:v>2.1370529999999999E-2</c:v>
                </c:pt>
                <c:pt idx="3517">
                  <c:v>2.1371970000000001E-2</c:v>
                </c:pt>
                <c:pt idx="3518">
                  <c:v>2.1371970000000001E-2</c:v>
                </c:pt>
                <c:pt idx="3519">
                  <c:v>2.1373199999999998E-2</c:v>
                </c:pt>
                <c:pt idx="3520">
                  <c:v>2.137474E-2</c:v>
                </c:pt>
                <c:pt idx="3521">
                  <c:v>2.1375760000000001E-2</c:v>
                </c:pt>
                <c:pt idx="3522">
                  <c:v>2.1377770000000001E-2</c:v>
                </c:pt>
                <c:pt idx="3523">
                  <c:v>2.137905E-2</c:v>
                </c:pt>
                <c:pt idx="3524">
                  <c:v>2.137905E-2</c:v>
                </c:pt>
                <c:pt idx="3525">
                  <c:v>2.1380440000000001E-2</c:v>
                </c:pt>
                <c:pt idx="3526">
                  <c:v>2.1381669999999998E-2</c:v>
                </c:pt>
                <c:pt idx="3527">
                  <c:v>2.1382749999999999E-2</c:v>
                </c:pt>
                <c:pt idx="3528">
                  <c:v>2.138439E-2</c:v>
                </c:pt>
                <c:pt idx="3529">
                  <c:v>2.138634E-2</c:v>
                </c:pt>
                <c:pt idx="3530">
                  <c:v>2.138634E-2</c:v>
                </c:pt>
                <c:pt idx="3531">
                  <c:v>2.1387929999999999E-2</c:v>
                </c:pt>
                <c:pt idx="3532">
                  <c:v>2.1389680000000001E-2</c:v>
                </c:pt>
                <c:pt idx="3533">
                  <c:v>2.13905E-2</c:v>
                </c:pt>
                <c:pt idx="3534">
                  <c:v>2.139199E-2</c:v>
                </c:pt>
                <c:pt idx="3535">
                  <c:v>2.1393369999999998E-2</c:v>
                </c:pt>
                <c:pt idx="3536">
                  <c:v>2.1393369999999998E-2</c:v>
                </c:pt>
                <c:pt idx="3537">
                  <c:v>2.1395009999999999E-2</c:v>
                </c:pt>
                <c:pt idx="3538">
                  <c:v>2.1396660000000001E-2</c:v>
                </c:pt>
                <c:pt idx="3539">
                  <c:v>2.139748E-2</c:v>
                </c:pt>
                <c:pt idx="3540">
                  <c:v>2.1398810000000001E-2</c:v>
                </c:pt>
                <c:pt idx="3541">
                  <c:v>2.140071E-2</c:v>
                </c:pt>
                <c:pt idx="3542">
                  <c:v>2.140071E-2</c:v>
                </c:pt>
                <c:pt idx="3543">
                  <c:v>2.1402000000000001E-2</c:v>
                </c:pt>
                <c:pt idx="3544">
                  <c:v>2.140415E-2</c:v>
                </c:pt>
                <c:pt idx="3545">
                  <c:v>2.140508E-2</c:v>
                </c:pt>
                <c:pt idx="3546">
                  <c:v>2.1406620000000001E-2</c:v>
                </c:pt>
                <c:pt idx="3547">
                  <c:v>2.1408E-2</c:v>
                </c:pt>
                <c:pt idx="3548">
                  <c:v>2.1408E-2</c:v>
                </c:pt>
                <c:pt idx="3549">
                  <c:v>2.14097E-2</c:v>
                </c:pt>
                <c:pt idx="3550">
                  <c:v>2.1411030000000001E-2</c:v>
                </c:pt>
                <c:pt idx="3551">
                  <c:v>2.141237E-2</c:v>
                </c:pt>
                <c:pt idx="3552">
                  <c:v>2.1414160000000002E-2</c:v>
                </c:pt>
                <c:pt idx="3553">
                  <c:v>2.1415500000000001E-2</c:v>
                </c:pt>
                <c:pt idx="3554">
                  <c:v>2.1415500000000001E-2</c:v>
                </c:pt>
                <c:pt idx="3555">
                  <c:v>2.141647E-2</c:v>
                </c:pt>
                <c:pt idx="3556">
                  <c:v>2.1417909999999998E-2</c:v>
                </c:pt>
                <c:pt idx="3557">
                  <c:v>2.1419649999999998E-2</c:v>
                </c:pt>
                <c:pt idx="3558">
                  <c:v>2.1420990000000001E-2</c:v>
                </c:pt>
                <c:pt idx="3559">
                  <c:v>2.142258E-2</c:v>
                </c:pt>
                <c:pt idx="3560">
                  <c:v>2.142258E-2</c:v>
                </c:pt>
                <c:pt idx="3561">
                  <c:v>2.1424220000000001E-2</c:v>
                </c:pt>
                <c:pt idx="3562">
                  <c:v>2.1425349999999999E-2</c:v>
                </c:pt>
                <c:pt idx="3563">
                  <c:v>2.1426480000000001E-2</c:v>
                </c:pt>
                <c:pt idx="3564">
                  <c:v>2.142792E-2</c:v>
                </c:pt>
                <c:pt idx="3565">
                  <c:v>2.1429819999999999E-2</c:v>
                </c:pt>
                <c:pt idx="3566">
                  <c:v>2.1429819999999999E-2</c:v>
                </c:pt>
                <c:pt idx="3567">
                  <c:v>2.1430899999999999E-2</c:v>
                </c:pt>
                <c:pt idx="3568">
                  <c:v>2.1432280000000001E-2</c:v>
                </c:pt>
                <c:pt idx="3569">
                  <c:v>2.143428E-2</c:v>
                </c:pt>
                <c:pt idx="3570">
                  <c:v>2.1435719999999998E-2</c:v>
                </c:pt>
                <c:pt idx="3571">
                  <c:v>2.1437359999999999E-2</c:v>
                </c:pt>
                <c:pt idx="3572">
                  <c:v>2.1437359999999999E-2</c:v>
                </c:pt>
                <c:pt idx="3573">
                  <c:v>2.1438490000000001E-2</c:v>
                </c:pt>
                <c:pt idx="3574">
                  <c:v>2.1439880000000001E-2</c:v>
                </c:pt>
                <c:pt idx="3575">
                  <c:v>2.1440959999999998E-2</c:v>
                </c:pt>
                <c:pt idx="3576">
                  <c:v>2.1442340000000001E-2</c:v>
                </c:pt>
                <c:pt idx="3577">
                  <c:v>2.1443940000000002E-2</c:v>
                </c:pt>
                <c:pt idx="3578">
                  <c:v>2.1443940000000002E-2</c:v>
                </c:pt>
                <c:pt idx="3579">
                  <c:v>2.144625E-2</c:v>
                </c:pt>
                <c:pt idx="3580">
                  <c:v>2.1447319999999999E-2</c:v>
                </c:pt>
                <c:pt idx="3581">
                  <c:v>2.1448809999999999E-2</c:v>
                </c:pt>
                <c:pt idx="3582">
                  <c:v>2.1450400000000001E-2</c:v>
                </c:pt>
                <c:pt idx="3583">
                  <c:v>2.1451890000000001E-2</c:v>
                </c:pt>
                <c:pt idx="3584">
                  <c:v>2.1451890000000001E-2</c:v>
                </c:pt>
                <c:pt idx="3585">
                  <c:v>2.145333E-2</c:v>
                </c:pt>
                <c:pt idx="3586">
                  <c:v>2.1454819999999999E-2</c:v>
                </c:pt>
                <c:pt idx="3587">
                  <c:v>2.1456360000000001E-2</c:v>
                </c:pt>
                <c:pt idx="3588">
                  <c:v>2.145795E-2</c:v>
                </c:pt>
                <c:pt idx="3589">
                  <c:v>2.1459389999999998E-2</c:v>
                </c:pt>
                <c:pt idx="3590">
                  <c:v>2.1459389999999998E-2</c:v>
                </c:pt>
                <c:pt idx="3591">
                  <c:v>2.1460770000000001E-2</c:v>
                </c:pt>
                <c:pt idx="3592">
                  <c:v>2.1462209999999999E-2</c:v>
                </c:pt>
                <c:pt idx="3593">
                  <c:v>2.1463699999999999E-2</c:v>
                </c:pt>
                <c:pt idx="3594">
                  <c:v>2.1465140000000001E-2</c:v>
                </c:pt>
                <c:pt idx="3595">
                  <c:v>2.1466369999999999E-2</c:v>
                </c:pt>
                <c:pt idx="3596">
                  <c:v>2.1466369999999999E-2</c:v>
                </c:pt>
                <c:pt idx="3597">
                  <c:v>2.146868E-2</c:v>
                </c:pt>
                <c:pt idx="3598">
                  <c:v>2.1469240000000001E-2</c:v>
                </c:pt>
                <c:pt idx="3599">
                  <c:v>2.1470369999999999E-2</c:v>
                </c:pt>
                <c:pt idx="3600">
                  <c:v>2.1471959999999998E-2</c:v>
                </c:pt>
                <c:pt idx="3601">
                  <c:v>2.1473809999999999E-2</c:v>
                </c:pt>
                <c:pt idx="3602">
                  <c:v>2.1473809999999999E-2</c:v>
                </c:pt>
                <c:pt idx="3603">
                  <c:v>2.1474739999999999E-2</c:v>
                </c:pt>
                <c:pt idx="3604">
                  <c:v>2.147607E-2</c:v>
                </c:pt>
                <c:pt idx="3605">
                  <c:v>2.1477610000000001E-2</c:v>
                </c:pt>
                <c:pt idx="3606">
                  <c:v>2.1478790000000001E-2</c:v>
                </c:pt>
                <c:pt idx="3607">
                  <c:v>2.1480539999999999E-2</c:v>
                </c:pt>
                <c:pt idx="3608">
                  <c:v>2.1480539999999999E-2</c:v>
                </c:pt>
                <c:pt idx="3609">
                  <c:v>2.1481199999999999E-2</c:v>
                </c:pt>
                <c:pt idx="3610">
                  <c:v>2.148274E-2</c:v>
                </c:pt>
                <c:pt idx="3611">
                  <c:v>2.1484179999999999E-2</c:v>
                </c:pt>
                <c:pt idx="3612">
                  <c:v>2.148541E-2</c:v>
                </c:pt>
                <c:pt idx="3613">
                  <c:v>2.1486640000000001E-2</c:v>
                </c:pt>
                <c:pt idx="3614">
                  <c:v>2.1486640000000001E-2</c:v>
                </c:pt>
                <c:pt idx="3615">
                  <c:v>2.1488179999999999E-2</c:v>
                </c:pt>
                <c:pt idx="3616">
                  <c:v>2.1489520000000002E-2</c:v>
                </c:pt>
                <c:pt idx="3617">
                  <c:v>2.1491570000000002E-2</c:v>
                </c:pt>
                <c:pt idx="3618">
                  <c:v>2.149291E-2</c:v>
                </c:pt>
                <c:pt idx="3619">
                  <c:v>2.1494550000000001E-2</c:v>
                </c:pt>
                <c:pt idx="3620">
                  <c:v>2.1494550000000001E-2</c:v>
                </c:pt>
                <c:pt idx="3621">
                  <c:v>2.1495940000000002E-2</c:v>
                </c:pt>
                <c:pt idx="3622">
                  <c:v>2.1497220000000001E-2</c:v>
                </c:pt>
                <c:pt idx="3623">
                  <c:v>2.1498449999999999E-2</c:v>
                </c:pt>
                <c:pt idx="3624">
                  <c:v>2.15003E-2</c:v>
                </c:pt>
                <c:pt idx="3625">
                  <c:v>2.150179E-2</c:v>
                </c:pt>
                <c:pt idx="3626">
                  <c:v>2.150179E-2</c:v>
                </c:pt>
                <c:pt idx="3627">
                  <c:v>2.150287E-2</c:v>
                </c:pt>
                <c:pt idx="3628">
                  <c:v>2.1503640000000001E-2</c:v>
                </c:pt>
                <c:pt idx="3629">
                  <c:v>2.150461E-2</c:v>
                </c:pt>
                <c:pt idx="3630">
                  <c:v>2.1506460000000002E-2</c:v>
                </c:pt>
                <c:pt idx="3631">
                  <c:v>2.1507640000000001E-2</c:v>
                </c:pt>
                <c:pt idx="3632">
                  <c:v>2.1507640000000001E-2</c:v>
                </c:pt>
                <c:pt idx="3633">
                  <c:v>2.1509279999999999E-2</c:v>
                </c:pt>
                <c:pt idx="3634">
                  <c:v>2.1510620000000001E-2</c:v>
                </c:pt>
                <c:pt idx="3635">
                  <c:v>2.151144E-2</c:v>
                </c:pt>
                <c:pt idx="3636">
                  <c:v>2.1513540000000001E-2</c:v>
                </c:pt>
                <c:pt idx="3637">
                  <c:v>2.151519E-2</c:v>
                </c:pt>
                <c:pt idx="3638">
                  <c:v>2.151519E-2</c:v>
                </c:pt>
                <c:pt idx="3639">
                  <c:v>2.151662E-2</c:v>
                </c:pt>
                <c:pt idx="3640">
                  <c:v>2.1518059999999999E-2</c:v>
                </c:pt>
                <c:pt idx="3641">
                  <c:v>2.151904E-2</c:v>
                </c:pt>
                <c:pt idx="3642">
                  <c:v>2.152068E-2</c:v>
                </c:pt>
                <c:pt idx="3643">
                  <c:v>2.1522320000000001E-2</c:v>
                </c:pt>
                <c:pt idx="3644">
                  <c:v>2.1522320000000001E-2</c:v>
                </c:pt>
                <c:pt idx="3645">
                  <c:v>2.1523549999999999E-2</c:v>
                </c:pt>
                <c:pt idx="3646">
                  <c:v>2.15254E-2</c:v>
                </c:pt>
                <c:pt idx="3647">
                  <c:v>2.152602E-2</c:v>
                </c:pt>
                <c:pt idx="3648">
                  <c:v>2.15271E-2</c:v>
                </c:pt>
                <c:pt idx="3649">
                  <c:v>2.152797E-2</c:v>
                </c:pt>
                <c:pt idx="3650">
                  <c:v>2.152797E-2</c:v>
                </c:pt>
                <c:pt idx="3651">
                  <c:v>2.1528789999999999E-2</c:v>
                </c:pt>
                <c:pt idx="3652">
                  <c:v>2.1530480000000001E-2</c:v>
                </c:pt>
                <c:pt idx="3653">
                  <c:v>2.1531870000000002E-2</c:v>
                </c:pt>
                <c:pt idx="3654">
                  <c:v>2.1532900000000001E-2</c:v>
                </c:pt>
                <c:pt idx="3655">
                  <c:v>2.1534129999999999E-2</c:v>
                </c:pt>
                <c:pt idx="3656">
                  <c:v>2.1534129999999999E-2</c:v>
                </c:pt>
                <c:pt idx="3657">
                  <c:v>2.1535100000000001E-2</c:v>
                </c:pt>
                <c:pt idx="3658">
                  <c:v>2.1536799999999998E-2</c:v>
                </c:pt>
                <c:pt idx="3659">
                  <c:v>2.1538080000000001E-2</c:v>
                </c:pt>
                <c:pt idx="3660">
                  <c:v>2.153942E-2</c:v>
                </c:pt>
                <c:pt idx="3661">
                  <c:v>2.1541109999999999E-2</c:v>
                </c:pt>
                <c:pt idx="3662">
                  <c:v>2.1541109999999999E-2</c:v>
                </c:pt>
                <c:pt idx="3663">
                  <c:v>2.1542080000000002E-2</c:v>
                </c:pt>
                <c:pt idx="3664">
                  <c:v>2.1543369999999999E-2</c:v>
                </c:pt>
                <c:pt idx="3665">
                  <c:v>2.1544549999999999E-2</c:v>
                </c:pt>
                <c:pt idx="3666">
                  <c:v>2.1546139999999998E-2</c:v>
                </c:pt>
                <c:pt idx="3667">
                  <c:v>2.1547469999999999E-2</c:v>
                </c:pt>
                <c:pt idx="3668">
                  <c:v>2.1547469999999999E-2</c:v>
                </c:pt>
                <c:pt idx="3669">
                  <c:v>2.154876E-2</c:v>
                </c:pt>
                <c:pt idx="3670">
                  <c:v>2.1550300000000001E-2</c:v>
                </c:pt>
                <c:pt idx="3671">
                  <c:v>2.1551069999999999E-2</c:v>
                </c:pt>
                <c:pt idx="3672">
                  <c:v>2.1552200000000001E-2</c:v>
                </c:pt>
                <c:pt idx="3673">
                  <c:v>2.1553530000000001E-2</c:v>
                </c:pt>
                <c:pt idx="3674">
                  <c:v>2.1553530000000001E-2</c:v>
                </c:pt>
                <c:pt idx="3675">
                  <c:v>2.1555230000000002E-2</c:v>
                </c:pt>
                <c:pt idx="3676">
                  <c:v>2.155636E-2</c:v>
                </c:pt>
                <c:pt idx="3677">
                  <c:v>2.1557280000000002E-2</c:v>
                </c:pt>
                <c:pt idx="3678">
                  <c:v>2.1558870000000001E-2</c:v>
                </c:pt>
                <c:pt idx="3679">
                  <c:v>2.1560869999999999E-2</c:v>
                </c:pt>
                <c:pt idx="3680">
                  <c:v>2.1560869999999999E-2</c:v>
                </c:pt>
                <c:pt idx="3681">
                  <c:v>2.1561230000000001E-2</c:v>
                </c:pt>
                <c:pt idx="3682">
                  <c:v>2.1562359999999999E-2</c:v>
                </c:pt>
                <c:pt idx="3683">
                  <c:v>2.1563700000000002E-2</c:v>
                </c:pt>
                <c:pt idx="3684">
                  <c:v>2.1565129999999998E-2</c:v>
                </c:pt>
                <c:pt idx="3685">
                  <c:v>2.1566930000000002E-2</c:v>
                </c:pt>
                <c:pt idx="3686">
                  <c:v>2.1566930000000002E-2</c:v>
                </c:pt>
                <c:pt idx="3687">
                  <c:v>2.1567599999999999E-2</c:v>
                </c:pt>
                <c:pt idx="3688">
                  <c:v>2.156893E-2</c:v>
                </c:pt>
                <c:pt idx="3689">
                  <c:v>2.1570570000000001E-2</c:v>
                </c:pt>
                <c:pt idx="3690">
                  <c:v>2.1571650000000001E-2</c:v>
                </c:pt>
                <c:pt idx="3691">
                  <c:v>2.1572319999999999E-2</c:v>
                </c:pt>
                <c:pt idx="3692">
                  <c:v>2.1572319999999999E-2</c:v>
                </c:pt>
                <c:pt idx="3693">
                  <c:v>2.1573910000000002E-2</c:v>
                </c:pt>
                <c:pt idx="3694">
                  <c:v>2.1575449999999999E-2</c:v>
                </c:pt>
                <c:pt idx="3695">
                  <c:v>2.1576680000000001E-2</c:v>
                </c:pt>
                <c:pt idx="3696">
                  <c:v>2.1578070000000001E-2</c:v>
                </c:pt>
                <c:pt idx="3697">
                  <c:v>2.1579350000000001E-2</c:v>
                </c:pt>
                <c:pt idx="3698">
                  <c:v>2.1579350000000001E-2</c:v>
                </c:pt>
                <c:pt idx="3699">
                  <c:v>2.1580479999999999E-2</c:v>
                </c:pt>
                <c:pt idx="3700">
                  <c:v>2.158146E-2</c:v>
                </c:pt>
                <c:pt idx="3701">
                  <c:v>2.1582380000000002E-2</c:v>
                </c:pt>
                <c:pt idx="3702">
                  <c:v>2.1584019999999999E-2</c:v>
                </c:pt>
                <c:pt idx="3703">
                  <c:v>2.158587E-2</c:v>
                </c:pt>
                <c:pt idx="3704">
                  <c:v>2.158587E-2</c:v>
                </c:pt>
                <c:pt idx="3705">
                  <c:v>2.1587160000000001E-2</c:v>
                </c:pt>
                <c:pt idx="3706">
                  <c:v>2.158823E-2</c:v>
                </c:pt>
                <c:pt idx="3707">
                  <c:v>2.1589520000000001E-2</c:v>
                </c:pt>
                <c:pt idx="3708">
                  <c:v>2.1591010000000001E-2</c:v>
                </c:pt>
                <c:pt idx="3709">
                  <c:v>2.1591619999999999E-2</c:v>
                </c:pt>
                <c:pt idx="3710">
                  <c:v>2.1591619999999999E-2</c:v>
                </c:pt>
                <c:pt idx="3711">
                  <c:v>2.1593419999999999E-2</c:v>
                </c:pt>
                <c:pt idx="3712">
                  <c:v>2.1594599999999999E-2</c:v>
                </c:pt>
                <c:pt idx="3713">
                  <c:v>2.1596089999999998E-2</c:v>
                </c:pt>
                <c:pt idx="3714">
                  <c:v>2.1597470000000001E-2</c:v>
                </c:pt>
                <c:pt idx="3715">
                  <c:v>2.1598860000000001E-2</c:v>
                </c:pt>
                <c:pt idx="3716">
                  <c:v>2.1598860000000001E-2</c:v>
                </c:pt>
                <c:pt idx="3717">
                  <c:v>2.1600250000000001E-2</c:v>
                </c:pt>
                <c:pt idx="3718">
                  <c:v>2.1601370000000002E-2</c:v>
                </c:pt>
                <c:pt idx="3719">
                  <c:v>2.1602759999999999E-2</c:v>
                </c:pt>
                <c:pt idx="3720">
                  <c:v>2.160281E-2</c:v>
                </c:pt>
                <c:pt idx="3721">
                  <c:v>2.1604249999999998E-2</c:v>
                </c:pt>
                <c:pt idx="3722">
                  <c:v>2.1604249999999998E-2</c:v>
                </c:pt>
                <c:pt idx="3723">
                  <c:v>2.160548E-2</c:v>
                </c:pt>
                <c:pt idx="3724">
                  <c:v>2.1606920000000002E-2</c:v>
                </c:pt>
                <c:pt idx="3725">
                  <c:v>2.1607689999999999E-2</c:v>
                </c:pt>
                <c:pt idx="3726">
                  <c:v>2.1608820000000001E-2</c:v>
                </c:pt>
                <c:pt idx="3727">
                  <c:v>2.160979E-2</c:v>
                </c:pt>
                <c:pt idx="3728">
                  <c:v>2.160979E-2</c:v>
                </c:pt>
                <c:pt idx="3729">
                  <c:v>2.1611539999999999E-2</c:v>
                </c:pt>
                <c:pt idx="3730">
                  <c:v>2.1612099999999999E-2</c:v>
                </c:pt>
                <c:pt idx="3731">
                  <c:v>2.1614049999999999E-2</c:v>
                </c:pt>
                <c:pt idx="3732">
                  <c:v>2.161544E-2</c:v>
                </c:pt>
                <c:pt idx="3733">
                  <c:v>2.161662E-2</c:v>
                </c:pt>
                <c:pt idx="3734">
                  <c:v>2.161662E-2</c:v>
                </c:pt>
                <c:pt idx="3735">
                  <c:v>2.1617540000000001E-2</c:v>
                </c:pt>
                <c:pt idx="3736">
                  <c:v>2.1619340000000001E-2</c:v>
                </c:pt>
                <c:pt idx="3737">
                  <c:v>2.1620009999999999E-2</c:v>
                </c:pt>
                <c:pt idx="3738">
                  <c:v>2.162145E-2</c:v>
                </c:pt>
                <c:pt idx="3739">
                  <c:v>2.1622780000000001E-2</c:v>
                </c:pt>
                <c:pt idx="3740">
                  <c:v>2.1624009999999999E-2</c:v>
                </c:pt>
                <c:pt idx="3741">
                  <c:v>2.1624009999999999E-2</c:v>
                </c:pt>
                <c:pt idx="3742">
                  <c:v>2.1625709999999999E-2</c:v>
                </c:pt>
                <c:pt idx="3743">
                  <c:v>2.162673E-2</c:v>
                </c:pt>
                <c:pt idx="3744">
                  <c:v>2.1628069999999999E-2</c:v>
                </c:pt>
                <c:pt idx="3745">
                  <c:v>2.162915E-2</c:v>
                </c:pt>
                <c:pt idx="3746">
                  <c:v>2.1629860000000001E-2</c:v>
                </c:pt>
                <c:pt idx="3747">
                  <c:v>2.1629860000000001E-2</c:v>
                </c:pt>
                <c:pt idx="3748">
                  <c:v>2.1631049999999999E-2</c:v>
                </c:pt>
                <c:pt idx="3749">
                  <c:v>2.1632169999999999E-2</c:v>
                </c:pt>
                <c:pt idx="3750">
                  <c:v>2.1633820000000002E-2</c:v>
                </c:pt>
                <c:pt idx="3751">
                  <c:v>2.1634690000000002E-2</c:v>
                </c:pt>
                <c:pt idx="3752">
                  <c:v>2.1636019999999999E-2</c:v>
                </c:pt>
                <c:pt idx="3753">
                  <c:v>2.1636019999999999E-2</c:v>
                </c:pt>
                <c:pt idx="3754">
                  <c:v>2.1637460000000001E-2</c:v>
                </c:pt>
                <c:pt idx="3755">
                  <c:v>2.1638129999999998E-2</c:v>
                </c:pt>
                <c:pt idx="3756">
                  <c:v>2.1639769999999999E-2</c:v>
                </c:pt>
                <c:pt idx="3757">
                  <c:v>2.1641000000000001E-2</c:v>
                </c:pt>
                <c:pt idx="3758">
                  <c:v>2.16428E-2</c:v>
                </c:pt>
                <c:pt idx="3759">
                  <c:v>2.16428E-2</c:v>
                </c:pt>
                <c:pt idx="3760">
                  <c:v>2.1644799999999999E-2</c:v>
                </c:pt>
                <c:pt idx="3761">
                  <c:v>2.1645060000000001E-2</c:v>
                </c:pt>
                <c:pt idx="3762">
                  <c:v>2.1646450000000001E-2</c:v>
                </c:pt>
                <c:pt idx="3763">
                  <c:v>2.164814E-2</c:v>
                </c:pt>
                <c:pt idx="3764">
                  <c:v>2.1649729999999999E-2</c:v>
                </c:pt>
                <c:pt idx="3765">
                  <c:v>2.1649729999999999E-2</c:v>
                </c:pt>
                <c:pt idx="3766">
                  <c:v>2.165065E-2</c:v>
                </c:pt>
                <c:pt idx="3767">
                  <c:v>2.1651219999999999E-2</c:v>
                </c:pt>
                <c:pt idx="3768">
                  <c:v>2.1652859999999999E-2</c:v>
                </c:pt>
                <c:pt idx="3769">
                  <c:v>2.165425E-2</c:v>
                </c:pt>
                <c:pt idx="3770">
                  <c:v>2.1655939999999999E-2</c:v>
                </c:pt>
                <c:pt idx="3771">
                  <c:v>2.1655939999999999E-2</c:v>
                </c:pt>
                <c:pt idx="3772">
                  <c:v>2.1656709999999999E-2</c:v>
                </c:pt>
                <c:pt idx="3773">
                  <c:v>2.1658E-2</c:v>
                </c:pt>
                <c:pt idx="3774">
                  <c:v>2.165918E-2</c:v>
                </c:pt>
                <c:pt idx="3775">
                  <c:v>2.1661179999999999E-2</c:v>
                </c:pt>
                <c:pt idx="3776">
                  <c:v>2.1661949999999999E-2</c:v>
                </c:pt>
                <c:pt idx="3777">
                  <c:v>2.1661949999999999E-2</c:v>
                </c:pt>
                <c:pt idx="3778">
                  <c:v>2.1663640000000001E-2</c:v>
                </c:pt>
                <c:pt idx="3779">
                  <c:v>2.1664570000000001E-2</c:v>
                </c:pt>
                <c:pt idx="3780">
                  <c:v>2.166564E-2</c:v>
                </c:pt>
                <c:pt idx="3781">
                  <c:v>2.166657E-2</c:v>
                </c:pt>
                <c:pt idx="3782">
                  <c:v>2.166775E-2</c:v>
                </c:pt>
                <c:pt idx="3783">
                  <c:v>2.166775E-2</c:v>
                </c:pt>
                <c:pt idx="3784">
                  <c:v>2.1668880000000001E-2</c:v>
                </c:pt>
                <c:pt idx="3785">
                  <c:v>2.1670519999999999E-2</c:v>
                </c:pt>
                <c:pt idx="3786">
                  <c:v>2.1671800000000001E-2</c:v>
                </c:pt>
                <c:pt idx="3787">
                  <c:v>2.1673089999999999E-2</c:v>
                </c:pt>
                <c:pt idx="3788">
                  <c:v>2.1673959999999999E-2</c:v>
                </c:pt>
                <c:pt idx="3789">
                  <c:v>2.1673959999999999E-2</c:v>
                </c:pt>
                <c:pt idx="3790">
                  <c:v>2.1674780000000001E-2</c:v>
                </c:pt>
                <c:pt idx="3791">
                  <c:v>2.167678E-2</c:v>
                </c:pt>
                <c:pt idx="3792">
                  <c:v>2.1678989999999999E-2</c:v>
                </c:pt>
                <c:pt idx="3793">
                  <c:v>2.167966E-2</c:v>
                </c:pt>
                <c:pt idx="3794">
                  <c:v>2.1681249999999999E-2</c:v>
                </c:pt>
                <c:pt idx="3795">
                  <c:v>2.1681249999999999E-2</c:v>
                </c:pt>
                <c:pt idx="3796">
                  <c:v>2.1682380000000001E-2</c:v>
                </c:pt>
                <c:pt idx="3797">
                  <c:v>2.168376E-2</c:v>
                </c:pt>
                <c:pt idx="3798">
                  <c:v>2.1684740000000001E-2</c:v>
                </c:pt>
                <c:pt idx="3799">
                  <c:v>2.168602E-2</c:v>
                </c:pt>
                <c:pt idx="3800">
                  <c:v>2.168726E-2</c:v>
                </c:pt>
                <c:pt idx="3801">
                  <c:v>2.168726E-2</c:v>
                </c:pt>
                <c:pt idx="3802">
                  <c:v>2.1688329999999999E-2</c:v>
                </c:pt>
                <c:pt idx="3803">
                  <c:v>2.1689460000000001E-2</c:v>
                </c:pt>
                <c:pt idx="3804">
                  <c:v>2.1690899999999999E-2</c:v>
                </c:pt>
                <c:pt idx="3805">
                  <c:v>2.169213E-2</c:v>
                </c:pt>
                <c:pt idx="3806">
                  <c:v>2.169275E-2</c:v>
                </c:pt>
                <c:pt idx="3807">
                  <c:v>2.169275E-2</c:v>
                </c:pt>
                <c:pt idx="3808">
                  <c:v>2.1694080000000001E-2</c:v>
                </c:pt>
                <c:pt idx="3809">
                  <c:v>2.1695260000000001E-2</c:v>
                </c:pt>
                <c:pt idx="3810">
                  <c:v>2.16966E-2</c:v>
                </c:pt>
                <c:pt idx="3811">
                  <c:v>2.1697370000000001E-2</c:v>
                </c:pt>
                <c:pt idx="3812">
                  <c:v>2.1698499999999999E-2</c:v>
                </c:pt>
                <c:pt idx="3813">
                  <c:v>2.1698499999999999E-2</c:v>
                </c:pt>
                <c:pt idx="3814">
                  <c:v>2.1699679999999999E-2</c:v>
                </c:pt>
                <c:pt idx="3815">
                  <c:v>2.1700810000000001E-2</c:v>
                </c:pt>
                <c:pt idx="3816">
                  <c:v>2.1701939999999999E-2</c:v>
                </c:pt>
                <c:pt idx="3817">
                  <c:v>2.1703429999999999E-2</c:v>
                </c:pt>
                <c:pt idx="3818">
                  <c:v>2.1704859999999999E-2</c:v>
                </c:pt>
                <c:pt idx="3819">
                  <c:v>2.1704859999999999E-2</c:v>
                </c:pt>
                <c:pt idx="3820">
                  <c:v>2.1705579999999999E-2</c:v>
                </c:pt>
                <c:pt idx="3821">
                  <c:v>2.170656E-2</c:v>
                </c:pt>
                <c:pt idx="3822">
                  <c:v>2.1707690000000002E-2</c:v>
                </c:pt>
                <c:pt idx="3823">
                  <c:v>2.170861E-2</c:v>
                </c:pt>
                <c:pt idx="3824">
                  <c:v>2.170979E-2</c:v>
                </c:pt>
                <c:pt idx="3825">
                  <c:v>2.170979E-2</c:v>
                </c:pt>
                <c:pt idx="3826">
                  <c:v>2.1711020000000001E-2</c:v>
                </c:pt>
                <c:pt idx="3827">
                  <c:v>2.1712510000000001E-2</c:v>
                </c:pt>
                <c:pt idx="3828">
                  <c:v>2.1713440000000001E-2</c:v>
                </c:pt>
                <c:pt idx="3829">
                  <c:v>2.1714979999999998E-2</c:v>
                </c:pt>
                <c:pt idx="3830">
                  <c:v>2.1716160000000002E-2</c:v>
                </c:pt>
                <c:pt idx="3831">
                  <c:v>2.1716160000000002E-2</c:v>
                </c:pt>
                <c:pt idx="3832">
                  <c:v>2.1717130000000001E-2</c:v>
                </c:pt>
                <c:pt idx="3833">
                  <c:v>2.1717750000000001E-2</c:v>
                </c:pt>
                <c:pt idx="3834">
                  <c:v>2.1718930000000001E-2</c:v>
                </c:pt>
                <c:pt idx="3835">
                  <c:v>2.1720059999999999E-2</c:v>
                </c:pt>
                <c:pt idx="3836">
                  <c:v>2.172108E-2</c:v>
                </c:pt>
                <c:pt idx="3837">
                  <c:v>2.172108E-2</c:v>
                </c:pt>
                <c:pt idx="3838">
                  <c:v>2.172226E-2</c:v>
                </c:pt>
                <c:pt idx="3839">
                  <c:v>2.172375E-2</c:v>
                </c:pt>
                <c:pt idx="3840">
                  <c:v>2.1724779999999999E-2</c:v>
                </c:pt>
                <c:pt idx="3841">
                  <c:v>2.1726059999999998E-2</c:v>
                </c:pt>
                <c:pt idx="3842">
                  <c:v>2.1726780000000001E-2</c:v>
                </c:pt>
                <c:pt idx="3843">
                  <c:v>2.1726780000000001E-2</c:v>
                </c:pt>
                <c:pt idx="3844">
                  <c:v>2.1728219999999999E-2</c:v>
                </c:pt>
                <c:pt idx="3845">
                  <c:v>2.172878E-2</c:v>
                </c:pt>
                <c:pt idx="3846">
                  <c:v>2.1730220000000001E-2</c:v>
                </c:pt>
                <c:pt idx="3847">
                  <c:v>2.1731609999999998E-2</c:v>
                </c:pt>
                <c:pt idx="3848">
                  <c:v>2.1732689999999999E-2</c:v>
                </c:pt>
                <c:pt idx="3849">
                  <c:v>2.1732689999999999E-2</c:v>
                </c:pt>
                <c:pt idx="3850">
                  <c:v>2.1733349999999999E-2</c:v>
                </c:pt>
                <c:pt idx="3851">
                  <c:v>2.173464E-2</c:v>
                </c:pt>
                <c:pt idx="3852">
                  <c:v>2.1735609999999999E-2</c:v>
                </c:pt>
                <c:pt idx="3853">
                  <c:v>2.1736740000000001E-2</c:v>
                </c:pt>
                <c:pt idx="3854">
                  <c:v>2.173808E-2</c:v>
                </c:pt>
                <c:pt idx="3855">
                  <c:v>2.173808E-2</c:v>
                </c:pt>
                <c:pt idx="3856">
                  <c:v>2.1738790000000001E-2</c:v>
                </c:pt>
                <c:pt idx="3857">
                  <c:v>2.1739769999999999E-2</c:v>
                </c:pt>
                <c:pt idx="3858">
                  <c:v>2.1741050000000001E-2</c:v>
                </c:pt>
                <c:pt idx="3859">
                  <c:v>2.174218E-2</c:v>
                </c:pt>
                <c:pt idx="3860">
                  <c:v>2.1743410000000001E-2</c:v>
                </c:pt>
                <c:pt idx="3861">
                  <c:v>2.1743410000000001E-2</c:v>
                </c:pt>
                <c:pt idx="3862">
                  <c:v>2.1744590000000001E-2</c:v>
                </c:pt>
                <c:pt idx="3863">
                  <c:v>2.1745259999999999E-2</c:v>
                </c:pt>
                <c:pt idx="3864">
                  <c:v>2.1745879999999999E-2</c:v>
                </c:pt>
                <c:pt idx="3865">
                  <c:v>2.1747570000000001E-2</c:v>
                </c:pt>
                <c:pt idx="3866">
                  <c:v>2.1749009999999999E-2</c:v>
                </c:pt>
                <c:pt idx="3867">
                  <c:v>2.1749009999999999E-2</c:v>
                </c:pt>
                <c:pt idx="3868">
                  <c:v>2.1749930000000001E-2</c:v>
                </c:pt>
                <c:pt idx="3869">
                  <c:v>2.1751369999999999E-2</c:v>
                </c:pt>
                <c:pt idx="3870">
                  <c:v>2.1751880000000001E-2</c:v>
                </c:pt>
                <c:pt idx="3871">
                  <c:v>2.175353E-2</c:v>
                </c:pt>
                <c:pt idx="3872">
                  <c:v>2.1754860000000001E-2</c:v>
                </c:pt>
                <c:pt idx="3873">
                  <c:v>2.1754860000000001E-2</c:v>
                </c:pt>
                <c:pt idx="3874">
                  <c:v>2.1755679999999999E-2</c:v>
                </c:pt>
                <c:pt idx="3875">
                  <c:v>2.1756810000000001E-2</c:v>
                </c:pt>
                <c:pt idx="3876">
                  <c:v>2.175763E-2</c:v>
                </c:pt>
                <c:pt idx="3877">
                  <c:v>2.175887E-2</c:v>
                </c:pt>
                <c:pt idx="3878">
                  <c:v>2.1759480000000001E-2</c:v>
                </c:pt>
                <c:pt idx="3879">
                  <c:v>2.1759480000000001E-2</c:v>
                </c:pt>
                <c:pt idx="3880">
                  <c:v>2.1760760000000001E-2</c:v>
                </c:pt>
                <c:pt idx="3881">
                  <c:v>2.1761889999999999E-2</c:v>
                </c:pt>
                <c:pt idx="3882">
                  <c:v>2.1763689999999999E-2</c:v>
                </c:pt>
                <c:pt idx="3883">
                  <c:v>2.176492E-2</c:v>
                </c:pt>
                <c:pt idx="3884">
                  <c:v>2.1765799999999998E-2</c:v>
                </c:pt>
                <c:pt idx="3885">
                  <c:v>2.1765799999999998E-2</c:v>
                </c:pt>
                <c:pt idx="3886">
                  <c:v>2.1766979999999998E-2</c:v>
                </c:pt>
                <c:pt idx="3887">
                  <c:v>2.176821E-2</c:v>
                </c:pt>
                <c:pt idx="3888">
                  <c:v>2.1769130000000001E-2</c:v>
                </c:pt>
                <c:pt idx="3889">
                  <c:v>2.1770109999999999E-2</c:v>
                </c:pt>
                <c:pt idx="3890">
                  <c:v>2.1771080000000002E-2</c:v>
                </c:pt>
                <c:pt idx="3891">
                  <c:v>2.1772880000000001E-2</c:v>
                </c:pt>
                <c:pt idx="3892">
                  <c:v>2.1772880000000001E-2</c:v>
                </c:pt>
                <c:pt idx="3893">
                  <c:v>2.1773600000000001E-2</c:v>
                </c:pt>
                <c:pt idx="3894">
                  <c:v>2.1774470000000001E-2</c:v>
                </c:pt>
                <c:pt idx="3895">
                  <c:v>2.1775449999999998E-2</c:v>
                </c:pt>
                <c:pt idx="3896">
                  <c:v>2.177668E-2</c:v>
                </c:pt>
                <c:pt idx="3897">
                  <c:v>2.1778269999999999E-2</c:v>
                </c:pt>
                <c:pt idx="3898">
                  <c:v>2.1778269999999999E-2</c:v>
                </c:pt>
                <c:pt idx="3899">
                  <c:v>2.1778059999999998E-2</c:v>
                </c:pt>
                <c:pt idx="3900">
                  <c:v>2.1779400000000001E-2</c:v>
                </c:pt>
                <c:pt idx="3901">
                  <c:v>2.1780730000000002E-2</c:v>
                </c:pt>
                <c:pt idx="3902">
                  <c:v>2.1781970000000001E-2</c:v>
                </c:pt>
                <c:pt idx="3903">
                  <c:v>2.1782989999999999E-2</c:v>
                </c:pt>
                <c:pt idx="3904">
                  <c:v>2.1782989999999999E-2</c:v>
                </c:pt>
                <c:pt idx="3905">
                  <c:v>2.178453E-2</c:v>
                </c:pt>
                <c:pt idx="3906">
                  <c:v>2.17853E-2</c:v>
                </c:pt>
                <c:pt idx="3907">
                  <c:v>2.1786639999999999E-2</c:v>
                </c:pt>
                <c:pt idx="3908">
                  <c:v>2.178797E-2</c:v>
                </c:pt>
                <c:pt idx="3909">
                  <c:v>2.178915E-2</c:v>
                </c:pt>
                <c:pt idx="3910">
                  <c:v>2.178915E-2</c:v>
                </c:pt>
                <c:pt idx="3911">
                  <c:v>2.1789969999999999E-2</c:v>
                </c:pt>
                <c:pt idx="3912">
                  <c:v>2.1791000000000001E-2</c:v>
                </c:pt>
                <c:pt idx="3913">
                  <c:v>2.1791620000000001E-2</c:v>
                </c:pt>
                <c:pt idx="3914">
                  <c:v>2.1792849999999999E-2</c:v>
                </c:pt>
                <c:pt idx="3915">
                  <c:v>2.1793460000000001E-2</c:v>
                </c:pt>
                <c:pt idx="3916">
                  <c:v>2.1793460000000001E-2</c:v>
                </c:pt>
                <c:pt idx="3917">
                  <c:v>2.1794999999999998E-2</c:v>
                </c:pt>
                <c:pt idx="3918">
                  <c:v>2.1796289999999999E-2</c:v>
                </c:pt>
                <c:pt idx="3919">
                  <c:v>2.179731E-2</c:v>
                </c:pt>
                <c:pt idx="3920">
                  <c:v>2.1798649999999999E-2</c:v>
                </c:pt>
                <c:pt idx="3921">
                  <c:v>2.1799369999999998E-2</c:v>
                </c:pt>
                <c:pt idx="3922">
                  <c:v>2.1799369999999998E-2</c:v>
                </c:pt>
                <c:pt idx="3923">
                  <c:v>2.1800090000000001E-2</c:v>
                </c:pt>
                <c:pt idx="3924">
                  <c:v>2.1801319999999999E-2</c:v>
                </c:pt>
                <c:pt idx="3925">
                  <c:v>2.1802450000000001E-2</c:v>
                </c:pt>
                <c:pt idx="3926">
                  <c:v>2.1803320000000001E-2</c:v>
                </c:pt>
                <c:pt idx="3927">
                  <c:v>2.1804649999999998E-2</c:v>
                </c:pt>
                <c:pt idx="3928">
                  <c:v>2.1804649999999998E-2</c:v>
                </c:pt>
                <c:pt idx="3929">
                  <c:v>2.1805479999999999E-2</c:v>
                </c:pt>
                <c:pt idx="3930">
                  <c:v>2.1806550000000001E-2</c:v>
                </c:pt>
                <c:pt idx="3931">
                  <c:v>2.18082E-2</c:v>
                </c:pt>
                <c:pt idx="3932">
                  <c:v>2.180969E-2</c:v>
                </c:pt>
                <c:pt idx="3933">
                  <c:v>2.1810199999999998E-2</c:v>
                </c:pt>
                <c:pt idx="3934">
                  <c:v>2.1810199999999998E-2</c:v>
                </c:pt>
                <c:pt idx="3935">
                  <c:v>2.1811230000000001E-2</c:v>
                </c:pt>
                <c:pt idx="3936">
                  <c:v>2.1811529999999999E-2</c:v>
                </c:pt>
                <c:pt idx="3937">
                  <c:v>2.1812410000000001E-2</c:v>
                </c:pt>
                <c:pt idx="3938">
                  <c:v>2.1813639999999999E-2</c:v>
                </c:pt>
                <c:pt idx="3939">
                  <c:v>2.1814770000000001E-2</c:v>
                </c:pt>
                <c:pt idx="3940">
                  <c:v>2.1814770000000001E-2</c:v>
                </c:pt>
                <c:pt idx="3941">
                  <c:v>2.1815279999999999E-2</c:v>
                </c:pt>
                <c:pt idx="3942">
                  <c:v>2.1816410000000001E-2</c:v>
                </c:pt>
                <c:pt idx="3943">
                  <c:v>2.1817329999999999E-2</c:v>
                </c:pt>
                <c:pt idx="3944">
                  <c:v>2.1818460000000001E-2</c:v>
                </c:pt>
                <c:pt idx="3945">
                  <c:v>2.1819129999999999E-2</c:v>
                </c:pt>
                <c:pt idx="3946">
                  <c:v>2.1819129999999999E-2</c:v>
                </c:pt>
                <c:pt idx="3947">
                  <c:v>2.1820519999999999E-2</c:v>
                </c:pt>
                <c:pt idx="3948">
                  <c:v>2.1821650000000001E-2</c:v>
                </c:pt>
                <c:pt idx="3949">
                  <c:v>2.1822419999999999E-2</c:v>
                </c:pt>
                <c:pt idx="3950">
                  <c:v>2.1823550000000001E-2</c:v>
                </c:pt>
                <c:pt idx="3951">
                  <c:v>2.1824570000000001E-2</c:v>
                </c:pt>
                <c:pt idx="3952">
                  <c:v>2.1824570000000001E-2</c:v>
                </c:pt>
                <c:pt idx="3953">
                  <c:v>2.1825440000000002E-2</c:v>
                </c:pt>
                <c:pt idx="3954">
                  <c:v>2.182688E-2</c:v>
                </c:pt>
                <c:pt idx="3955">
                  <c:v>2.1827599999999999E-2</c:v>
                </c:pt>
                <c:pt idx="3956">
                  <c:v>2.1828170000000001E-2</c:v>
                </c:pt>
                <c:pt idx="3957">
                  <c:v>2.1829290000000001E-2</c:v>
                </c:pt>
                <c:pt idx="3958">
                  <c:v>2.1829290000000001E-2</c:v>
                </c:pt>
                <c:pt idx="3959">
                  <c:v>2.1830990000000002E-2</c:v>
                </c:pt>
                <c:pt idx="3960">
                  <c:v>2.183181E-2</c:v>
                </c:pt>
                <c:pt idx="3961">
                  <c:v>2.1833040000000001E-2</c:v>
                </c:pt>
                <c:pt idx="3962">
                  <c:v>2.1833910000000002E-2</c:v>
                </c:pt>
                <c:pt idx="3963">
                  <c:v>2.18351E-2</c:v>
                </c:pt>
                <c:pt idx="3964">
                  <c:v>2.18351E-2</c:v>
                </c:pt>
                <c:pt idx="3965">
                  <c:v>2.1836169999999998E-2</c:v>
                </c:pt>
                <c:pt idx="3966">
                  <c:v>2.1836990000000001E-2</c:v>
                </c:pt>
                <c:pt idx="3967">
                  <c:v>2.1838590000000001E-2</c:v>
                </c:pt>
                <c:pt idx="3968">
                  <c:v>2.183889E-2</c:v>
                </c:pt>
                <c:pt idx="3969">
                  <c:v>2.183997E-2</c:v>
                </c:pt>
                <c:pt idx="3970">
                  <c:v>2.183997E-2</c:v>
                </c:pt>
                <c:pt idx="3971">
                  <c:v>2.184115E-2</c:v>
                </c:pt>
                <c:pt idx="3972">
                  <c:v>2.184233E-2</c:v>
                </c:pt>
                <c:pt idx="3973">
                  <c:v>2.1842899999999998E-2</c:v>
                </c:pt>
                <c:pt idx="3974">
                  <c:v>2.1844390000000002E-2</c:v>
                </c:pt>
                <c:pt idx="3975">
                  <c:v>2.184475E-2</c:v>
                </c:pt>
                <c:pt idx="3976">
                  <c:v>2.184475E-2</c:v>
                </c:pt>
                <c:pt idx="3977">
                  <c:v>2.1845570000000002E-2</c:v>
                </c:pt>
                <c:pt idx="3978">
                  <c:v>2.1847209999999999E-2</c:v>
                </c:pt>
                <c:pt idx="3979">
                  <c:v>2.1847620000000002E-2</c:v>
                </c:pt>
                <c:pt idx="3980">
                  <c:v>2.1848900000000001E-2</c:v>
                </c:pt>
                <c:pt idx="3981">
                  <c:v>2.1850029999999999E-2</c:v>
                </c:pt>
                <c:pt idx="3982">
                  <c:v>2.1850029999999999E-2</c:v>
                </c:pt>
              </c:numCache>
            </c:numRef>
          </c:yVal>
          <c:smooth val="1"/>
          <c:extLst>
            <c:ext xmlns:c16="http://schemas.microsoft.com/office/drawing/2014/chart" uri="{C3380CC4-5D6E-409C-BE32-E72D297353CC}">
              <c16:uniqueId val="{00000009-FEA3-4F01-AC1A-34D596DCA8B7}"/>
            </c:ext>
          </c:extLst>
        </c:ser>
        <c:dLbls>
          <c:showLegendKey val="0"/>
          <c:showVal val="0"/>
          <c:showCatName val="0"/>
          <c:showSerName val="0"/>
          <c:showPercent val="0"/>
          <c:showBubbleSize val="0"/>
        </c:dLbls>
        <c:axId val="101623296"/>
        <c:axId val="124063744"/>
      </c:scatterChart>
      <c:valAx>
        <c:axId val="101623296"/>
        <c:scaling>
          <c:orientation val="minMax"/>
          <c:max val="550"/>
          <c:min val="0"/>
        </c:scaling>
        <c:delete val="0"/>
        <c:axPos val="b"/>
        <c:title>
          <c:tx>
            <c:rich>
              <a:bodyPr/>
              <a:lstStyle/>
              <a:p>
                <a:pPr>
                  <a:defRPr/>
                </a:pPr>
                <a:r>
                  <a:rPr lang="en-US" sz="1400"/>
                  <a:t>Temperature (C)</a:t>
                </a:r>
              </a:p>
            </c:rich>
          </c:tx>
          <c:overlay val="0"/>
        </c:title>
        <c:numFmt formatCode="General" sourceLinked="1"/>
        <c:majorTickMark val="out"/>
        <c:minorTickMark val="none"/>
        <c:tickLblPos val="nextTo"/>
        <c:crossAx val="124063744"/>
        <c:crossesAt val="1.0000000000000431E-13"/>
        <c:crossBetween val="midCat"/>
        <c:majorUnit val="50"/>
      </c:valAx>
      <c:valAx>
        <c:axId val="124063744"/>
        <c:scaling>
          <c:logBase val="10"/>
          <c:orientation val="minMax"/>
          <c:max val="1"/>
          <c:min val="1.0000000000000148E-4"/>
        </c:scaling>
        <c:delete val="0"/>
        <c:axPos val="l"/>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800" b="1" i="0" baseline="0"/>
                  <a:t>Bulk Resistivity (ohms*cm)</a:t>
                </a:r>
                <a:endParaRPr lang="en-US" sz="1400"/>
              </a:p>
            </c:rich>
          </c:tx>
          <c:layout>
            <c:manualLayout>
              <c:xMode val="edge"/>
              <c:yMode val="edge"/>
              <c:x val="1.0922049377974096E-2"/>
              <c:y val="0.1350436034205402"/>
            </c:manualLayout>
          </c:layout>
          <c:overlay val="0"/>
        </c:title>
        <c:numFmt formatCode="General" sourceLinked="1"/>
        <c:majorTickMark val="out"/>
        <c:minorTickMark val="none"/>
        <c:tickLblPos val="nextTo"/>
        <c:crossAx val="101623296"/>
        <c:crossesAt val="-1000"/>
        <c:crossBetween val="midCat"/>
      </c:valAx>
      <c:spPr>
        <a:ln>
          <a:solidFill>
            <a:schemeClr val="bg1">
              <a:lumMod val="50000"/>
            </a:schemeClr>
          </a:solidFill>
        </a:ln>
      </c:spPr>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Bulk Resistivity vs. Temperature</a:t>
            </a:r>
            <a:endParaRPr lang="en-US">
              <a:effectLst/>
            </a:endParaRPr>
          </a:p>
        </c:rich>
      </c:tx>
      <c:layout>
        <c:manualLayout>
          <c:xMode val="edge"/>
          <c:yMode val="edge"/>
          <c:x val="0.19689426626549725"/>
          <c:y val="1.5360983102918587E-2"/>
        </c:manualLayout>
      </c:layout>
      <c:overlay val="1"/>
    </c:title>
    <c:autoTitleDeleted val="0"/>
    <c:plotArea>
      <c:layout>
        <c:manualLayout>
          <c:layoutTarget val="inner"/>
          <c:xMode val="edge"/>
          <c:yMode val="edge"/>
          <c:x val="0.16514794187311954"/>
          <c:y val="0.10933333333333332"/>
          <c:w val="0.75914696028850648"/>
          <c:h val="0.70942995028848133"/>
        </c:manualLayout>
      </c:layout>
      <c:scatterChart>
        <c:scatterStyle val="smoothMarker"/>
        <c:varyColors val="0"/>
        <c:ser>
          <c:idx val="2"/>
          <c:order val="0"/>
          <c:tx>
            <c:strRef>
              <c:f>'12a'!$N$25</c:f>
              <c:strCache>
                <c:ptCount val="1"/>
                <c:pt idx="0">
                  <c:v>Heat</c:v>
                </c:pt>
              </c:strCache>
            </c:strRef>
          </c:tx>
          <c:spPr>
            <a:ln w="22225">
              <a:solidFill>
                <a:srgbClr val="996633"/>
              </a:solidFill>
            </a:ln>
          </c:spPr>
          <c:marker>
            <c:symbol val="none"/>
          </c:marker>
          <c:xVal>
            <c:numRef>
              <c:f>'12a'!$C$20:$C$1098</c:f>
              <c:numCache>
                <c:formatCode>General</c:formatCode>
                <c:ptCount val="1079"/>
                <c:pt idx="0">
                  <c:v>20.309999999999999</c:v>
                </c:pt>
                <c:pt idx="1">
                  <c:v>20.260000000000002</c:v>
                </c:pt>
                <c:pt idx="2">
                  <c:v>20.239999999999998</c:v>
                </c:pt>
                <c:pt idx="3">
                  <c:v>20.29</c:v>
                </c:pt>
                <c:pt idx="4">
                  <c:v>20.28</c:v>
                </c:pt>
                <c:pt idx="5">
                  <c:v>20.28</c:v>
                </c:pt>
                <c:pt idx="6">
                  <c:v>20.27</c:v>
                </c:pt>
                <c:pt idx="7">
                  <c:v>20.27</c:v>
                </c:pt>
                <c:pt idx="8">
                  <c:v>20.260000000000002</c:v>
                </c:pt>
                <c:pt idx="9">
                  <c:v>20.29</c:v>
                </c:pt>
                <c:pt idx="10">
                  <c:v>20.260000000000002</c:v>
                </c:pt>
                <c:pt idx="11">
                  <c:v>20.260000000000002</c:v>
                </c:pt>
                <c:pt idx="12">
                  <c:v>20.27</c:v>
                </c:pt>
                <c:pt idx="13">
                  <c:v>20.25</c:v>
                </c:pt>
                <c:pt idx="14">
                  <c:v>20.22</c:v>
                </c:pt>
                <c:pt idx="15">
                  <c:v>20.25</c:v>
                </c:pt>
                <c:pt idx="16">
                  <c:v>20.25</c:v>
                </c:pt>
                <c:pt idx="17">
                  <c:v>20.21</c:v>
                </c:pt>
                <c:pt idx="18">
                  <c:v>20.25</c:v>
                </c:pt>
                <c:pt idx="19">
                  <c:v>20.190000000000001</c:v>
                </c:pt>
                <c:pt idx="20">
                  <c:v>20.170000000000002</c:v>
                </c:pt>
                <c:pt idx="21">
                  <c:v>20.22</c:v>
                </c:pt>
                <c:pt idx="22">
                  <c:v>20.22</c:v>
                </c:pt>
                <c:pt idx="23">
                  <c:v>20.2</c:v>
                </c:pt>
                <c:pt idx="24">
                  <c:v>20.22</c:v>
                </c:pt>
                <c:pt idx="25">
                  <c:v>20.190000000000001</c:v>
                </c:pt>
                <c:pt idx="26">
                  <c:v>20.21</c:v>
                </c:pt>
                <c:pt idx="27">
                  <c:v>20.21</c:v>
                </c:pt>
                <c:pt idx="28">
                  <c:v>20.21</c:v>
                </c:pt>
                <c:pt idx="29">
                  <c:v>20.18</c:v>
                </c:pt>
                <c:pt idx="30">
                  <c:v>20.21</c:v>
                </c:pt>
                <c:pt idx="31">
                  <c:v>20.2</c:v>
                </c:pt>
                <c:pt idx="32">
                  <c:v>20.190000000000001</c:v>
                </c:pt>
                <c:pt idx="33">
                  <c:v>20.190000000000001</c:v>
                </c:pt>
                <c:pt idx="34">
                  <c:v>20.18</c:v>
                </c:pt>
                <c:pt idx="35">
                  <c:v>20.14</c:v>
                </c:pt>
                <c:pt idx="36">
                  <c:v>20.149999999999999</c:v>
                </c:pt>
                <c:pt idx="37">
                  <c:v>20.14</c:v>
                </c:pt>
                <c:pt idx="38">
                  <c:v>20.12</c:v>
                </c:pt>
                <c:pt idx="39">
                  <c:v>20.12</c:v>
                </c:pt>
                <c:pt idx="40">
                  <c:v>20.18</c:v>
                </c:pt>
                <c:pt idx="41">
                  <c:v>20.2</c:v>
                </c:pt>
                <c:pt idx="42">
                  <c:v>20.190000000000001</c:v>
                </c:pt>
                <c:pt idx="43">
                  <c:v>20.190000000000001</c:v>
                </c:pt>
                <c:pt idx="44">
                  <c:v>20.14</c:v>
                </c:pt>
                <c:pt idx="45">
                  <c:v>20.14</c:v>
                </c:pt>
                <c:pt idx="46">
                  <c:v>20.14</c:v>
                </c:pt>
                <c:pt idx="47">
                  <c:v>20.170000000000002</c:v>
                </c:pt>
                <c:pt idx="48">
                  <c:v>20.239999999999998</c:v>
                </c:pt>
                <c:pt idx="49">
                  <c:v>20.41</c:v>
                </c:pt>
                <c:pt idx="50">
                  <c:v>20.41</c:v>
                </c:pt>
                <c:pt idx="51">
                  <c:v>20.55</c:v>
                </c:pt>
                <c:pt idx="52">
                  <c:v>20.76</c:v>
                </c:pt>
                <c:pt idx="53">
                  <c:v>21.02</c:v>
                </c:pt>
                <c:pt idx="54">
                  <c:v>21.28</c:v>
                </c:pt>
                <c:pt idx="55">
                  <c:v>21.53</c:v>
                </c:pt>
                <c:pt idx="56">
                  <c:v>21.53</c:v>
                </c:pt>
                <c:pt idx="57">
                  <c:v>21.89</c:v>
                </c:pt>
                <c:pt idx="58">
                  <c:v>22.12</c:v>
                </c:pt>
                <c:pt idx="59">
                  <c:v>22.44</c:v>
                </c:pt>
                <c:pt idx="60">
                  <c:v>22.81</c:v>
                </c:pt>
                <c:pt idx="61">
                  <c:v>23.11</c:v>
                </c:pt>
                <c:pt idx="62">
                  <c:v>23.11</c:v>
                </c:pt>
                <c:pt idx="63">
                  <c:v>23.42</c:v>
                </c:pt>
                <c:pt idx="64">
                  <c:v>23.72</c:v>
                </c:pt>
                <c:pt idx="65">
                  <c:v>23.97</c:v>
                </c:pt>
                <c:pt idx="66">
                  <c:v>24.28</c:v>
                </c:pt>
                <c:pt idx="67">
                  <c:v>24.28</c:v>
                </c:pt>
                <c:pt idx="68">
                  <c:v>24.56</c:v>
                </c:pt>
                <c:pt idx="69">
                  <c:v>24.87</c:v>
                </c:pt>
                <c:pt idx="70">
                  <c:v>25.19</c:v>
                </c:pt>
                <c:pt idx="71">
                  <c:v>25.44</c:v>
                </c:pt>
                <c:pt idx="72">
                  <c:v>25.73</c:v>
                </c:pt>
                <c:pt idx="73">
                  <c:v>25.73</c:v>
                </c:pt>
                <c:pt idx="74">
                  <c:v>26.01</c:v>
                </c:pt>
                <c:pt idx="75">
                  <c:v>26.32</c:v>
                </c:pt>
                <c:pt idx="76">
                  <c:v>26.53</c:v>
                </c:pt>
                <c:pt idx="77">
                  <c:v>26.87</c:v>
                </c:pt>
                <c:pt idx="78">
                  <c:v>27.09</c:v>
                </c:pt>
                <c:pt idx="79">
                  <c:v>27.09</c:v>
                </c:pt>
                <c:pt idx="80">
                  <c:v>27.33</c:v>
                </c:pt>
                <c:pt idx="81">
                  <c:v>27.64</c:v>
                </c:pt>
                <c:pt idx="82">
                  <c:v>27.92</c:v>
                </c:pt>
                <c:pt idx="83">
                  <c:v>28.16</c:v>
                </c:pt>
                <c:pt idx="84">
                  <c:v>28.16</c:v>
                </c:pt>
                <c:pt idx="85">
                  <c:v>28.44</c:v>
                </c:pt>
                <c:pt idx="86">
                  <c:v>28.71</c:v>
                </c:pt>
                <c:pt idx="87">
                  <c:v>28.91</c:v>
                </c:pt>
                <c:pt idx="88">
                  <c:v>29.19</c:v>
                </c:pt>
                <c:pt idx="89">
                  <c:v>29.49</c:v>
                </c:pt>
                <c:pt idx="90">
                  <c:v>29.49</c:v>
                </c:pt>
                <c:pt idx="91">
                  <c:v>29.75</c:v>
                </c:pt>
                <c:pt idx="92">
                  <c:v>30.03</c:v>
                </c:pt>
                <c:pt idx="93">
                  <c:v>30.31</c:v>
                </c:pt>
                <c:pt idx="94">
                  <c:v>30.58</c:v>
                </c:pt>
                <c:pt idx="95">
                  <c:v>30.82</c:v>
                </c:pt>
                <c:pt idx="96">
                  <c:v>30.82</c:v>
                </c:pt>
                <c:pt idx="97">
                  <c:v>31.06</c:v>
                </c:pt>
                <c:pt idx="98">
                  <c:v>31.39</c:v>
                </c:pt>
                <c:pt idx="99">
                  <c:v>31.63</c:v>
                </c:pt>
                <c:pt idx="100">
                  <c:v>31.91</c:v>
                </c:pt>
                <c:pt idx="101">
                  <c:v>31.91</c:v>
                </c:pt>
                <c:pt idx="102">
                  <c:v>32.21</c:v>
                </c:pt>
                <c:pt idx="103">
                  <c:v>32.479999999999997</c:v>
                </c:pt>
                <c:pt idx="104">
                  <c:v>32.76</c:v>
                </c:pt>
                <c:pt idx="105">
                  <c:v>33.07</c:v>
                </c:pt>
                <c:pt idx="106">
                  <c:v>33.299999999999997</c:v>
                </c:pt>
                <c:pt idx="107">
                  <c:v>33.299999999999997</c:v>
                </c:pt>
                <c:pt idx="108">
                  <c:v>33.61</c:v>
                </c:pt>
                <c:pt idx="109">
                  <c:v>33.840000000000003</c:v>
                </c:pt>
                <c:pt idx="110">
                  <c:v>34.119999999999997</c:v>
                </c:pt>
                <c:pt idx="111">
                  <c:v>34.450000000000003</c:v>
                </c:pt>
                <c:pt idx="112">
                  <c:v>34.75</c:v>
                </c:pt>
                <c:pt idx="113">
                  <c:v>34.75</c:v>
                </c:pt>
                <c:pt idx="114">
                  <c:v>35.04</c:v>
                </c:pt>
                <c:pt idx="115">
                  <c:v>35.340000000000003</c:v>
                </c:pt>
                <c:pt idx="116">
                  <c:v>35.65</c:v>
                </c:pt>
                <c:pt idx="117">
                  <c:v>35.96</c:v>
                </c:pt>
                <c:pt idx="118">
                  <c:v>35.96</c:v>
                </c:pt>
                <c:pt idx="119">
                  <c:v>36.26</c:v>
                </c:pt>
                <c:pt idx="120">
                  <c:v>36.57</c:v>
                </c:pt>
                <c:pt idx="121">
                  <c:v>36.86</c:v>
                </c:pt>
                <c:pt idx="122">
                  <c:v>37.119999999999997</c:v>
                </c:pt>
                <c:pt idx="123">
                  <c:v>37.4</c:v>
                </c:pt>
                <c:pt idx="124">
                  <c:v>37.4</c:v>
                </c:pt>
                <c:pt idx="125">
                  <c:v>37.71</c:v>
                </c:pt>
                <c:pt idx="126">
                  <c:v>38.020000000000003</c:v>
                </c:pt>
                <c:pt idx="127">
                  <c:v>38.369999999999997</c:v>
                </c:pt>
                <c:pt idx="128">
                  <c:v>38.700000000000003</c:v>
                </c:pt>
                <c:pt idx="129">
                  <c:v>38.700000000000003</c:v>
                </c:pt>
                <c:pt idx="130">
                  <c:v>39</c:v>
                </c:pt>
                <c:pt idx="131">
                  <c:v>39.32</c:v>
                </c:pt>
                <c:pt idx="132">
                  <c:v>39.64</c:v>
                </c:pt>
                <c:pt idx="133">
                  <c:v>39.94</c:v>
                </c:pt>
                <c:pt idx="134">
                  <c:v>40.270000000000003</c:v>
                </c:pt>
                <c:pt idx="135">
                  <c:v>40.270000000000003</c:v>
                </c:pt>
                <c:pt idx="136">
                  <c:v>40.619999999999997</c:v>
                </c:pt>
                <c:pt idx="137">
                  <c:v>40.94</c:v>
                </c:pt>
                <c:pt idx="138">
                  <c:v>41.22</c:v>
                </c:pt>
                <c:pt idx="139">
                  <c:v>41.6</c:v>
                </c:pt>
                <c:pt idx="140">
                  <c:v>41.88</c:v>
                </c:pt>
                <c:pt idx="141">
                  <c:v>41.88</c:v>
                </c:pt>
                <c:pt idx="142">
                  <c:v>42.23</c:v>
                </c:pt>
                <c:pt idx="143">
                  <c:v>42.58</c:v>
                </c:pt>
                <c:pt idx="144">
                  <c:v>42.91</c:v>
                </c:pt>
                <c:pt idx="145">
                  <c:v>43.3</c:v>
                </c:pt>
                <c:pt idx="146">
                  <c:v>43.3</c:v>
                </c:pt>
                <c:pt idx="147">
                  <c:v>43.63</c:v>
                </c:pt>
                <c:pt idx="148">
                  <c:v>43.94</c:v>
                </c:pt>
                <c:pt idx="149">
                  <c:v>44.25</c:v>
                </c:pt>
                <c:pt idx="150">
                  <c:v>44.59</c:v>
                </c:pt>
                <c:pt idx="151">
                  <c:v>44.93</c:v>
                </c:pt>
                <c:pt idx="152">
                  <c:v>44.93</c:v>
                </c:pt>
                <c:pt idx="153">
                  <c:v>45.33</c:v>
                </c:pt>
                <c:pt idx="154">
                  <c:v>45.68</c:v>
                </c:pt>
                <c:pt idx="155">
                  <c:v>46.01</c:v>
                </c:pt>
                <c:pt idx="156">
                  <c:v>46.37</c:v>
                </c:pt>
                <c:pt idx="157">
                  <c:v>46.73</c:v>
                </c:pt>
                <c:pt idx="158">
                  <c:v>46.73</c:v>
                </c:pt>
                <c:pt idx="159">
                  <c:v>47.05</c:v>
                </c:pt>
                <c:pt idx="160">
                  <c:v>47.37</c:v>
                </c:pt>
                <c:pt idx="161">
                  <c:v>47.76</c:v>
                </c:pt>
                <c:pt idx="162">
                  <c:v>48.08</c:v>
                </c:pt>
                <c:pt idx="163">
                  <c:v>48.08</c:v>
                </c:pt>
                <c:pt idx="164">
                  <c:v>48.49</c:v>
                </c:pt>
                <c:pt idx="165">
                  <c:v>48.84</c:v>
                </c:pt>
                <c:pt idx="166">
                  <c:v>49.18</c:v>
                </c:pt>
                <c:pt idx="167">
                  <c:v>49.55</c:v>
                </c:pt>
                <c:pt idx="168">
                  <c:v>49.89</c:v>
                </c:pt>
                <c:pt idx="169">
                  <c:v>49.89</c:v>
                </c:pt>
                <c:pt idx="170">
                  <c:v>50.24</c:v>
                </c:pt>
                <c:pt idx="171">
                  <c:v>50.6</c:v>
                </c:pt>
                <c:pt idx="172">
                  <c:v>51</c:v>
                </c:pt>
                <c:pt idx="173">
                  <c:v>51.39</c:v>
                </c:pt>
                <c:pt idx="174">
                  <c:v>51.74</c:v>
                </c:pt>
                <c:pt idx="175">
                  <c:v>51.74</c:v>
                </c:pt>
                <c:pt idx="176">
                  <c:v>52.12</c:v>
                </c:pt>
                <c:pt idx="177">
                  <c:v>52.49</c:v>
                </c:pt>
                <c:pt idx="178">
                  <c:v>52.87</c:v>
                </c:pt>
                <c:pt idx="179">
                  <c:v>53.21</c:v>
                </c:pt>
                <c:pt idx="180">
                  <c:v>53.21</c:v>
                </c:pt>
                <c:pt idx="181">
                  <c:v>53.6</c:v>
                </c:pt>
                <c:pt idx="182">
                  <c:v>53.98</c:v>
                </c:pt>
                <c:pt idx="183">
                  <c:v>54.35</c:v>
                </c:pt>
                <c:pt idx="184">
                  <c:v>54.77</c:v>
                </c:pt>
                <c:pt idx="185">
                  <c:v>55.15</c:v>
                </c:pt>
                <c:pt idx="186">
                  <c:v>55.15</c:v>
                </c:pt>
                <c:pt idx="187">
                  <c:v>55.53</c:v>
                </c:pt>
                <c:pt idx="188">
                  <c:v>55.95</c:v>
                </c:pt>
                <c:pt idx="189">
                  <c:v>56.27</c:v>
                </c:pt>
                <c:pt idx="190">
                  <c:v>56.71</c:v>
                </c:pt>
                <c:pt idx="191">
                  <c:v>57.04</c:v>
                </c:pt>
                <c:pt idx="192">
                  <c:v>57.04</c:v>
                </c:pt>
                <c:pt idx="193">
                  <c:v>57.48</c:v>
                </c:pt>
                <c:pt idx="194">
                  <c:v>57.89</c:v>
                </c:pt>
                <c:pt idx="195">
                  <c:v>58.26</c:v>
                </c:pt>
                <c:pt idx="196">
                  <c:v>58.66</c:v>
                </c:pt>
                <c:pt idx="197">
                  <c:v>58.66</c:v>
                </c:pt>
                <c:pt idx="198">
                  <c:v>59.06</c:v>
                </c:pt>
                <c:pt idx="199">
                  <c:v>59.46</c:v>
                </c:pt>
                <c:pt idx="200">
                  <c:v>59.82</c:v>
                </c:pt>
                <c:pt idx="201">
                  <c:v>60.21</c:v>
                </c:pt>
                <c:pt idx="202">
                  <c:v>60.67</c:v>
                </c:pt>
                <c:pt idx="203">
                  <c:v>60.67</c:v>
                </c:pt>
                <c:pt idx="204">
                  <c:v>61.06</c:v>
                </c:pt>
                <c:pt idx="205">
                  <c:v>61.51</c:v>
                </c:pt>
                <c:pt idx="206">
                  <c:v>61.89</c:v>
                </c:pt>
                <c:pt idx="207">
                  <c:v>62.3</c:v>
                </c:pt>
                <c:pt idx="208">
                  <c:v>62.75</c:v>
                </c:pt>
                <c:pt idx="209">
                  <c:v>62.75</c:v>
                </c:pt>
                <c:pt idx="210">
                  <c:v>63.07</c:v>
                </c:pt>
                <c:pt idx="211">
                  <c:v>63.54</c:v>
                </c:pt>
                <c:pt idx="212">
                  <c:v>63.9</c:v>
                </c:pt>
                <c:pt idx="213">
                  <c:v>64.34</c:v>
                </c:pt>
                <c:pt idx="214">
                  <c:v>64.34</c:v>
                </c:pt>
                <c:pt idx="215">
                  <c:v>64.790000000000006</c:v>
                </c:pt>
                <c:pt idx="216">
                  <c:v>65.19</c:v>
                </c:pt>
                <c:pt idx="217">
                  <c:v>65.61</c:v>
                </c:pt>
                <c:pt idx="218">
                  <c:v>65.97</c:v>
                </c:pt>
                <c:pt idx="219">
                  <c:v>66.45</c:v>
                </c:pt>
                <c:pt idx="220">
                  <c:v>66.45</c:v>
                </c:pt>
                <c:pt idx="221">
                  <c:v>66.849999999999994</c:v>
                </c:pt>
                <c:pt idx="222">
                  <c:v>67.260000000000005</c:v>
                </c:pt>
                <c:pt idx="223">
                  <c:v>67.66</c:v>
                </c:pt>
                <c:pt idx="224">
                  <c:v>68.12</c:v>
                </c:pt>
                <c:pt idx="225">
                  <c:v>68.540000000000006</c:v>
                </c:pt>
                <c:pt idx="226">
                  <c:v>68.540000000000006</c:v>
                </c:pt>
                <c:pt idx="227">
                  <c:v>68.98</c:v>
                </c:pt>
                <c:pt idx="228">
                  <c:v>69.39</c:v>
                </c:pt>
                <c:pt idx="229">
                  <c:v>69.819999999999993</c:v>
                </c:pt>
                <c:pt idx="230">
                  <c:v>70.22</c:v>
                </c:pt>
                <c:pt idx="231">
                  <c:v>70.680000000000007</c:v>
                </c:pt>
                <c:pt idx="232">
                  <c:v>70.680000000000007</c:v>
                </c:pt>
                <c:pt idx="233">
                  <c:v>71.08</c:v>
                </c:pt>
                <c:pt idx="234">
                  <c:v>71.5</c:v>
                </c:pt>
                <c:pt idx="235">
                  <c:v>72</c:v>
                </c:pt>
                <c:pt idx="236">
                  <c:v>72.42</c:v>
                </c:pt>
                <c:pt idx="237">
                  <c:v>72.42</c:v>
                </c:pt>
                <c:pt idx="238">
                  <c:v>72.86</c:v>
                </c:pt>
                <c:pt idx="239">
                  <c:v>73.33</c:v>
                </c:pt>
                <c:pt idx="240">
                  <c:v>73.709999999999994</c:v>
                </c:pt>
                <c:pt idx="241">
                  <c:v>74.150000000000006</c:v>
                </c:pt>
                <c:pt idx="242">
                  <c:v>74.58</c:v>
                </c:pt>
                <c:pt idx="243">
                  <c:v>74.58</c:v>
                </c:pt>
                <c:pt idx="244">
                  <c:v>75.05</c:v>
                </c:pt>
                <c:pt idx="245">
                  <c:v>75.52</c:v>
                </c:pt>
                <c:pt idx="246">
                  <c:v>75.95</c:v>
                </c:pt>
                <c:pt idx="247">
                  <c:v>76.41</c:v>
                </c:pt>
                <c:pt idx="248">
                  <c:v>76.41</c:v>
                </c:pt>
                <c:pt idx="249">
                  <c:v>76.86</c:v>
                </c:pt>
                <c:pt idx="250">
                  <c:v>77.31</c:v>
                </c:pt>
                <c:pt idx="251">
                  <c:v>77.709999999999994</c:v>
                </c:pt>
                <c:pt idx="252">
                  <c:v>78.150000000000006</c:v>
                </c:pt>
                <c:pt idx="253">
                  <c:v>78.63</c:v>
                </c:pt>
                <c:pt idx="254">
                  <c:v>78.63</c:v>
                </c:pt>
                <c:pt idx="255">
                  <c:v>79.08</c:v>
                </c:pt>
                <c:pt idx="256">
                  <c:v>79.56</c:v>
                </c:pt>
                <c:pt idx="257">
                  <c:v>80.010000000000005</c:v>
                </c:pt>
                <c:pt idx="258">
                  <c:v>80.48</c:v>
                </c:pt>
                <c:pt idx="259">
                  <c:v>80.92</c:v>
                </c:pt>
                <c:pt idx="260">
                  <c:v>80.92</c:v>
                </c:pt>
                <c:pt idx="261">
                  <c:v>81.34</c:v>
                </c:pt>
                <c:pt idx="262">
                  <c:v>81.83</c:v>
                </c:pt>
                <c:pt idx="263">
                  <c:v>82.23</c:v>
                </c:pt>
                <c:pt idx="264">
                  <c:v>82.71</c:v>
                </c:pt>
                <c:pt idx="265">
                  <c:v>82.71</c:v>
                </c:pt>
                <c:pt idx="266">
                  <c:v>83.2</c:v>
                </c:pt>
                <c:pt idx="267">
                  <c:v>83.7</c:v>
                </c:pt>
                <c:pt idx="268">
                  <c:v>84.14</c:v>
                </c:pt>
                <c:pt idx="269">
                  <c:v>84.6</c:v>
                </c:pt>
                <c:pt idx="270">
                  <c:v>85.07</c:v>
                </c:pt>
                <c:pt idx="271">
                  <c:v>85.07</c:v>
                </c:pt>
                <c:pt idx="272">
                  <c:v>85.5</c:v>
                </c:pt>
                <c:pt idx="273">
                  <c:v>85.99</c:v>
                </c:pt>
                <c:pt idx="274">
                  <c:v>86.47</c:v>
                </c:pt>
                <c:pt idx="275">
                  <c:v>86.96</c:v>
                </c:pt>
                <c:pt idx="276">
                  <c:v>87.37</c:v>
                </c:pt>
                <c:pt idx="277">
                  <c:v>87.37</c:v>
                </c:pt>
                <c:pt idx="278">
                  <c:v>87.88</c:v>
                </c:pt>
                <c:pt idx="279">
                  <c:v>88.3</c:v>
                </c:pt>
                <c:pt idx="280">
                  <c:v>88.81</c:v>
                </c:pt>
                <c:pt idx="281">
                  <c:v>89.28</c:v>
                </c:pt>
                <c:pt idx="282">
                  <c:v>89.28</c:v>
                </c:pt>
                <c:pt idx="283">
                  <c:v>89.77</c:v>
                </c:pt>
                <c:pt idx="284">
                  <c:v>90.24</c:v>
                </c:pt>
                <c:pt idx="285">
                  <c:v>90.68</c:v>
                </c:pt>
                <c:pt idx="286">
                  <c:v>91.18</c:v>
                </c:pt>
                <c:pt idx="287">
                  <c:v>91.67</c:v>
                </c:pt>
                <c:pt idx="288">
                  <c:v>91.67</c:v>
                </c:pt>
                <c:pt idx="289">
                  <c:v>92.14</c:v>
                </c:pt>
                <c:pt idx="290">
                  <c:v>92.61</c:v>
                </c:pt>
                <c:pt idx="291">
                  <c:v>93.11</c:v>
                </c:pt>
                <c:pt idx="292">
                  <c:v>93.59</c:v>
                </c:pt>
                <c:pt idx="293">
                  <c:v>94.06</c:v>
                </c:pt>
                <c:pt idx="294">
                  <c:v>94.06</c:v>
                </c:pt>
                <c:pt idx="295">
                  <c:v>94.58</c:v>
                </c:pt>
                <c:pt idx="296">
                  <c:v>95.03</c:v>
                </c:pt>
                <c:pt idx="297">
                  <c:v>95.51</c:v>
                </c:pt>
                <c:pt idx="298">
                  <c:v>95.99</c:v>
                </c:pt>
                <c:pt idx="299">
                  <c:v>95.99</c:v>
                </c:pt>
                <c:pt idx="300">
                  <c:v>96.53</c:v>
                </c:pt>
                <c:pt idx="301">
                  <c:v>97.01</c:v>
                </c:pt>
                <c:pt idx="302">
                  <c:v>97.5</c:v>
                </c:pt>
                <c:pt idx="303">
                  <c:v>98.02</c:v>
                </c:pt>
                <c:pt idx="304">
                  <c:v>98.53</c:v>
                </c:pt>
                <c:pt idx="305">
                  <c:v>98.53</c:v>
                </c:pt>
                <c:pt idx="306">
                  <c:v>99</c:v>
                </c:pt>
                <c:pt idx="307">
                  <c:v>99.45</c:v>
                </c:pt>
                <c:pt idx="308">
                  <c:v>99.94</c:v>
                </c:pt>
                <c:pt idx="309">
                  <c:v>100.48</c:v>
                </c:pt>
                <c:pt idx="310">
                  <c:v>100.92</c:v>
                </c:pt>
                <c:pt idx="311">
                  <c:v>100.92</c:v>
                </c:pt>
                <c:pt idx="312">
                  <c:v>101.44</c:v>
                </c:pt>
                <c:pt idx="313">
                  <c:v>101.97</c:v>
                </c:pt>
                <c:pt idx="314">
                  <c:v>102.47</c:v>
                </c:pt>
                <c:pt idx="315">
                  <c:v>102.97</c:v>
                </c:pt>
                <c:pt idx="316">
                  <c:v>102.97</c:v>
                </c:pt>
                <c:pt idx="317">
                  <c:v>103.41</c:v>
                </c:pt>
                <c:pt idx="318">
                  <c:v>103.92</c:v>
                </c:pt>
                <c:pt idx="319">
                  <c:v>104.43</c:v>
                </c:pt>
                <c:pt idx="320">
                  <c:v>104.94</c:v>
                </c:pt>
                <c:pt idx="321">
                  <c:v>105.49</c:v>
                </c:pt>
                <c:pt idx="322">
                  <c:v>105.49</c:v>
                </c:pt>
                <c:pt idx="323">
                  <c:v>105.96</c:v>
                </c:pt>
                <c:pt idx="324">
                  <c:v>106.47</c:v>
                </c:pt>
                <c:pt idx="325">
                  <c:v>106.95</c:v>
                </c:pt>
                <c:pt idx="326">
                  <c:v>107.48</c:v>
                </c:pt>
                <c:pt idx="327">
                  <c:v>107.95</c:v>
                </c:pt>
                <c:pt idx="328">
                  <c:v>107.95</c:v>
                </c:pt>
                <c:pt idx="329">
                  <c:v>108.51</c:v>
                </c:pt>
                <c:pt idx="330">
                  <c:v>108.98</c:v>
                </c:pt>
                <c:pt idx="331">
                  <c:v>109.49</c:v>
                </c:pt>
                <c:pt idx="332">
                  <c:v>110.03</c:v>
                </c:pt>
                <c:pt idx="333">
                  <c:v>110.03</c:v>
                </c:pt>
                <c:pt idx="334">
                  <c:v>110.52</c:v>
                </c:pt>
                <c:pt idx="335">
                  <c:v>111.04</c:v>
                </c:pt>
                <c:pt idx="336">
                  <c:v>111.55</c:v>
                </c:pt>
                <c:pt idx="337">
                  <c:v>112.02</c:v>
                </c:pt>
                <c:pt idx="338">
                  <c:v>112.53</c:v>
                </c:pt>
                <c:pt idx="339">
                  <c:v>112.53</c:v>
                </c:pt>
                <c:pt idx="340">
                  <c:v>113.05</c:v>
                </c:pt>
                <c:pt idx="341">
                  <c:v>113.59</c:v>
                </c:pt>
                <c:pt idx="342">
                  <c:v>114.12</c:v>
                </c:pt>
                <c:pt idx="343">
                  <c:v>114.64</c:v>
                </c:pt>
                <c:pt idx="344">
                  <c:v>115.17</c:v>
                </c:pt>
                <c:pt idx="345">
                  <c:v>115.17</c:v>
                </c:pt>
                <c:pt idx="346">
                  <c:v>115.66</c:v>
                </c:pt>
                <c:pt idx="347">
                  <c:v>116.17</c:v>
                </c:pt>
                <c:pt idx="348">
                  <c:v>116.65</c:v>
                </c:pt>
                <c:pt idx="349">
                  <c:v>117.21</c:v>
                </c:pt>
                <c:pt idx="350">
                  <c:v>117.21</c:v>
                </c:pt>
                <c:pt idx="351">
                  <c:v>117.73</c:v>
                </c:pt>
                <c:pt idx="352">
                  <c:v>118.23</c:v>
                </c:pt>
                <c:pt idx="353">
                  <c:v>118.79</c:v>
                </c:pt>
                <c:pt idx="354">
                  <c:v>119.34</c:v>
                </c:pt>
                <c:pt idx="355">
                  <c:v>119.85</c:v>
                </c:pt>
                <c:pt idx="356">
                  <c:v>119.85</c:v>
                </c:pt>
                <c:pt idx="357">
                  <c:v>120.35</c:v>
                </c:pt>
                <c:pt idx="358">
                  <c:v>120.87</c:v>
                </c:pt>
                <c:pt idx="359">
                  <c:v>121.39</c:v>
                </c:pt>
                <c:pt idx="360">
                  <c:v>121.9</c:v>
                </c:pt>
                <c:pt idx="361">
                  <c:v>122.48</c:v>
                </c:pt>
                <c:pt idx="362">
                  <c:v>122.48</c:v>
                </c:pt>
                <c:pt idx="363">
                  <c:v>123</c:v>
                </c:pt>
                <c:pt idx="364">
                  <c:v>123.53</c:v>
                </c:pt>
                <c:pt idx="365">
                  <c:v>124.06</c:v>
                </c:pt>
                <c:pt idx="366">
                  <c:v>124.59</c:v>
                </c:pt>
                <c:pt idx="367">
                  <c:v>124.59</c:v>
                </c:pt>
                <c:pt idx="368">
                  <c:v>125.14</c:v>
                </c:pt>
                <c:pt idx="369">
                  <c:v>125.65</c:v>
                </c:pt>
                <c:pt idx="370">
                  <c:v>126.18</c:v>
                </c:pt>
                <c:pt idx="371">
                  <c:v>126.72</c:v>
                </c:pt>
                <c:pt idx="372">
                  <c:v>127.24</c:v>
                </c:pt>
                <c:pt idx="373">
                  <c:v>127.24</c:v>
                </c:pt>
                <c:pt idx="374">
                  <c:v>127.82</c:v>
                </c:pt>
                <c:pt idx="375">
                  <c:v>128.38999999999999</c:v>
                </c:pt>
                <c:pt idx="376">
                  <c:v>128.91999999999999</c:v>
                </c:pt>
                <c:pt idx="377">
                  <c:v>129.46</c:v>
                </c:pt>
                <c:pt idx="378">
                  <c:v>129.94999999999999</c:v>
                </c:pt>
                <c:pt idx="379">
                  <c:v>129.94999999999999</c:v>
                </c:pt>
                <c:pt idx="380">
                  <c:v>130.51</c:v>
                </c:pt>
                <c:pt idx="381">
                  <c:v>131.04</c:v>
                </c:pt>
                <c:pt idx="382">
                  <c:v>131.61000000000001</c:v>
                </c:pt>
                <c:pt idx="383">
                  <c:v>132.15</c:v>
                </c:pt>
                <c:pt idx="384">
                  <c:v>132.15</c:v>
                </c:pt>
                <c:pt idx="385">
                  <c:v>132.69999999999999</c:v>
                </c:pt>
                <c:pt idx="386">
                  <c:v>133.24</c:v>
                </c:pt>
                <c:pt idx="387">
                  <c:v>133.79</c:v>
                </c:pt>
                <c:pt idx="388">
                  <c:v>134.33000000000001</c:v>
                </c:pt>
                <c:pt idx="389">
                  <c:v>134.83000000000001</c:v>
                </c:pt>
                <c:pt idx="390">
                  <c:v>134.83000000000001</c:v>
                </c:pt>
                <c:pt idx="391">
                  <c:v>135.41</c:v>
                </c:pt>
                <c:pt idx="392">
                  <c:v>135.94</c:v>
                </c:pt>
                <c:pt idx="393">
                  <c:v>136.51</c:v>
                </c:pt>
                <c:pt idx="394">
                  <c:v>137.01</c:v>
                </c:pt>
                <c:pt idx="395">
                  <c:v>137.63</c:v>
                </c:pt>
                <c:pt idx="396">
                  <c:v>137.63</c:v>
                </c:pt>
                <c:pt idx="397">
                  <c:v>138.13999999999999</c:v>
                </c:pt>
                <c:pt idx="398">
                  <c:v>138.66999999999999</c:v>
                </c:pt>
                <c:pt idx="399">
                  <c:v>139.29</c:v>
                </c:pt>
                <c:pt idx="400">
                  <c:v>139.83000000000001</c:v>
                </c:pt>
                <c:pt idx="401">
                  <c:v>139.83000000000001</c:v>
                </c:pt>
                <c:pt idx="402">
                  <c:v>140.38999999999999</c:v>
                </c:pt>
                <c:pt idx="403">
                  <c:v>140.93</c:v>
                </c:pt>
                <c:pt idx="404">
                  <c:v>141.47</c:v>
                </c:pt>
                <c:pt idx="405">
                  <c:v>142.03</c:v>
                </c:pt>
                <c:pt idx="406">
                  <c:v>142.58000000000001</c:v>
                </c:pt>
                <c:pt idx="407">
                  <c:v>142.58000000000001</c:v>
                </c:pt>
                <c:pt idx="408">
                  <c:v>143.13999999999999</c:v>
                </c:pt>
                <c:pt idx="409">
                  <c:v>143.72</c:v>
                </c:pt>
                <c:pt idx="410">
                  <c:v>144.28</c:v>
                </c:pt>
                <c:pt idx="411">
                  <c:v>144.85</c:v>
                </c:pt>
                <c:pt idx="412">
                  <c:v>145.38</c:v>
                </c:pt>
                <c:pt idx="413">
                  <c:v>145.38</c:v>
                </c:pt>
                <c:pt idx="414">
                  <c:v>145.97</c:v>
                </c:pt>
                <c:pt idx="415">
                  <c:v>146.46</c:v>
                </c:pt>
                <c:pt idx="416">
                  <c:v>147.03</c:v>
                </c:pt>
                <c:pt idx="417">
                  <c:v>147.58000000000001</c:v>
                </c:pt>
                <c:pt idx="418">
                  <c:v>147.58000000000001</c:v>
                </c:pt>
                <c:pt idx="419">
                  <c:v>148.18</c:v>
                </c:pt>
                <c:pt idx="420">
                  <c:v>148.74</c:v>
                </c:pt>
                <c:pt idx="421">
                  <c:v>149.35</c:v>
                </c:pt>
                <c:pt idx="422">
                  <c:v>149.88</c:v>
                </c:pt>
                <c:pt idx="423">
                  <c:v>150.44999999999999</c:v>
                </c:pt>
                <c:pt idx="424">
                  <c:v>150.44999999999999</c:v>
                </c:pt>
                <c:pt idx="425">
                  <c:v>150.97</c:v>
                </c:pt>
                <c:pt idx="426">
                  <c:v>151.54</c:v>
                </c:pt>
                <c:pt idx="427">
                  <c:v>152.1</c:v>
                </c:pt>
                <c:pt idx="428">
                  <c:v>152.66999999999999</c:v>
                </c:pt>
                <c:pt idx="429">
                  <c:v>153.27000000000001</c:v>
                </c:pt>
                <c:pt idx="430">
                  <c:v>153.27000000000001</c:v>
                </c:pt>
                <c:pt idx="431">
                  <c:v>153.84</c:v>
                </c:pt>
                <c:pt idx="432">
                  <c:v>154.41</c:v>
                </c:pt>
                <c:pt idx="433">
                  <c:v>154.97</c:v>
                </c:pt>
                <c:pt idx="434">
                  <c:v>155.53</c:v>
                </c:pt>
                <c:pt idx="435">
                  <c:v>155.53</c:v>
                </c:pt>
                <c:pt idx="436">
                  <c:v>156.08000000000001</c:v>
                </c:pt>
                <c:pt idx="437">
                  <c:v>156.65</c:v>
                </c:pt>
                <c:pt idx="438">
                  <c:v>157.21</c:v>
                </c:pt>
                <c:pt idx="439">
                  <c:v>157.76</c:v>
                </c:pt>
                <c:pt idx="440">
                  <c:v>158.38999999999999</c:v>
                </c:pt>
                <c:pt idx="441">
                  <c:v>158.38999999999999</c:v>
                </c:pt>
                <c:pt idx="442">
                  <c:v>158.94999999999999</c:v>
                </c:pt>
                <c:pt idx="443">
                  <c:v>159.52000000000001</c:v>
                </c:pt>
                <c:pt idx="444">
                  <c:v>160.09</c:v>
                </c:pt>
                <c:pt idx="445">
                  <c:v>160.63</c:v>
                </c:pt>
                <c:pt idx="446">
                  <c:v>161.21</c:v>
                </c:pt>
                <c:pt idx="447">
                  <c:v>161.21</c:v>
                </c:pt>
                <c:pt idx="448">
                  <c:v>161.77000000000001</c:v>
                </c:pt>
                <c:pt idx="449">
                  <c:v>162.35</c:v>
                </c:pt>
                <c:pt idx="450">
                  <c:v>162.96</c:v>
                </c:pt>
                <c:pt idx="451">
                  <c:v>163.54</c:v>
                </c:pt>
                <c:pt idx="452">
                  <c:v>163.54</c:v>
                </c:pt>
                <c:pt idx="453">
                  <c:v>164.11</c:v>
                </c:pt>
                <c:pt idx="454">
                  <c:v>164.68</c:v>
                </c:pt>
                <c:pt idx="455">
                  <c:v>165.25</c:v>
                </c:pt>
                <c:pt idx="456">
                  <c:v>165.79</c:v>
                </c:pt>
                <c:pt idx="457">
                  <c:v>166.39</c:v>
                </c:pt>
                <c:pt idx="458">
                  <c:v>166.39</c:v>
                </c:pt>
                <c:pt idx="459">
                  <c:v>166.95</c:v>
                </c:pt>
                <c:pt idx="460">
                  <c:v>167.54</c:v>
                </c:pt>
                <c:pt idx="461">
                  <c:v>168.15</c:v>
                </c:pt>
                <c:pt idx="462">
                  <c:v>168.71</c:v>
                </c:pt>
                <c:pt idx="463">
                  <c:v>169.3</c:v>
                </c:pt>
                <c:pt idx="464">
                  <c:v>169.3</c:v>
                </c:pt>
                <c:pt idx="465">
                  <c:v>169.89</c:v>
                </c:pt>
                <c:pt idx="466">
                  <c:v>170.45</c:v>
                </c:pt>
                <c:pt idx="467">
                  <c:v>171.04</c:v>
                </c:pt>
                <c:pt idx="468">
                  <c:v>171.62</c:v>
                </c:pt>
                <c:pt idx="469">
                  <c:v>171.62</c:v>
                </c:pt>
                <c:pt idx="470">
                  <c:v>172.22</c:v>
                </c:pt>
                <c:pt idx="471">
                  <c:v>172.77</c:v>
                </c:pt>
                <c:pt idx="472">
                  <c:v>173.38</c:v>
                </c:pt>
                <c:pt idx="473">
                  <c:v>173.94</c:v>
                </c:pt>
                <c:pt idx="474">
                  <c:v>174.57</c:v>
                </c:pt>
                <c:pt idx="475">
                  <c:v>174.57</c:v>
                </c:pt>
                <c:pt idx="476">
                  <c:v>175.15</c:v>
                </c:pt>
                <c:pt idx="477">
                  <c:v>175.73</c:v>
                </c:pt>
                <c:pt idx="478">
                  <c:v>176.32</c:v>
                </c:pt>
                <c:pt idx="479">
                  <c:v>176.91</c:v>
                </c:pt>
                <c:pt idx="480">
                  <c:v>177.48</c:v>
                </c:pt>
                <c:pt idx="481">
                  <c:v>177.48</c:v>
                </c:pt>
                <c:pt idx="482">
                  <c:v>178.06</c:v>
                </c:pt>
                <c:pt idx="483">
                  <c:v>178.67</c:v>
                </c:pt>
                <c:pt idx="484">
                  <c:v>179.25</c:v>
                </c:pt>
                <c:pt idx="485">
                  <c:v>179.83</c:v>
                </c:pt>
                <c:pt idx="486">
                  <c:v>179.83</c:v>
                </c:pt>
                <c:pt idx="487">
                  <c:v>180.45</c:v>
                </c:pt>
                <c:pt idx="488">
                  <c:v>181.05</c:v>
                </c:pt>
                <c:pt idx="489">
                  <c:v>181.64</c:v>
                </c:pt>
                <c:pt idx="490">
                  <c:v>182.24</c:v>
                </c:pt>
                <c:pt idx="491">
                  <c:v>182.79</c:v>
                </c:pt>
                <c:pt idx="492">
                  <c:v>182.79</c:v>
                </c:pt>
                <c:pt idx="493">
                  <c:v>183.36</c:v>
                </c:pt>
                <c:pt idx="494">
                  <c:v>184</c:v>
                </c:pt>
                <c:pt idx="495">
                  <c:v>184.57</c:v>
                </c:pt>
                <c:pt idx="496">
                  <c:v>185.15</c:v>
                </c:pt>
                <c:pt idx="497">
                  <c:v>185.72</c:v>
                </c:pt>
                <c:pt idx="498">
                  <c:v>185.72</c:v>
                </c:pt>
                <c:pt idx="499">
                  <c:v>186.3</c:v>
                </c:pt>
                <c:pt idx="500">
                  <c:v>186.86</c:v>
                </c:pt>
                <c:pt idx="501">
                  <c:v>187.48</c:v>
                </c:pt>
                <c:pt idx="502">
                  <c:v>188.02</c:v>
                </c:pt>
                <c:pt idx="503">
                  <c:v>188.61</c:v>
                </c:pt>
                <c:pt idx="504">
                  <c:v>188.61</c:v>
                </c:pt>
                <c:pt idx="505">
                  <c:v>189.22</c:v>
                </c:pt>
                <c:pt idx="506">
                  <c:v>189.82</c:v>
                </c:pt>
                <c:pt idx="507">
                  <c:v>190.4</c:v>
                </c:pt>
                <c:pt idx="508">
                  <c:v>191.02</c:v>
                </c:pt>
                <c:pt idx="509">
                  <c:v>191.59</c:v>
                </c:pt>
                <c:pt idx="510">
                  <c:v>191.59</c:v>
                </c:pt>
                <c:pt idx="511">
                  <c:v>192.19</c:v>
                </c:pt>
                <c:pt idx="512">
                  <c:v>192.81</c:v>
                </c:pt>
                <c:pt idx="513">
                  <c:v>193.36</c:v>
                </c:pt>
                <c:pt idx="514">
                  <c:v>193.96</c:v>
                </c:pt>
                <c:pt idx="515">
                  <c:v>194.54</c:v>
                </c:pt>
                <c:pt idx="516">
                  <c:v>194.54</c:v>
                </c:pt>
                <c:pt idx="517">
                  <c:v>195.15</c:v>
                </c:pt>
                <c:pt idx="518">
                  <c:v>195.73</c:v>
                </c:pt>
                <c:pt idx="519">
                  <c:v>196.36</c:v>
                </c:pt>
                <c:pt idx="520">
                  <c:v>196.95</c:v>
                </c:pt>
                <c:pt idx="521">
                  <c:v>197.52</c:v>
                </c:pt>
                <c:pt idx="522">
                  <c:v>198.12</c:v>
                </c:pt>
                <c:pt idx="523">
                  <c:v>198.12</c:v>
                </c:pt>
                <c:pt idx="524">
                  <c:v>198.74</c:v>
                </c:pt>
                <c:pt idx="525">
                  <c:v>199.31</c:v>
                </c:pt>
                <c:pt idx="526">
                  <c:v>199.9</c:v>
                </c:pt>
                <c:pt idx="527">
                  <c:v>200.52</c:v>
                </c:pt>
                <c:pt idx="528">
                  <c:v>201.09</c:v>
                </c:pt>
                <c:pt idx="529">
                  <c:v>201.09</c:v>
                </c:pt>
                <c:pt idx="530">
                  <c:v>201.72</c:v>
                </c:pt>
                <c:pt idx="531">
                  <c:v>202.29</c:v>
                </c:pt>
                <c:pt idx="532">
                  <c:v>202.89</c:v>
                </c:pt>
                <c:pt idx="533">
                  <c:v>203.49</c:v>
                </c:pt>
                <c:pt idx="534">
                  <c:v>204.1</c:v>
                </c:pt>
                <c:pt idx="535">
                  <c:v>204.1</c:v>
                </c:pt>
                <c:pt idx="536">
                  <c:v>204.66</c:v>
                </c:pt>
                <c:pt idx="537">
                  <c:v>205.31</c:v>
                </c:pt>
                <c:pt idx="538">
                  <c:v>205.88</c:v>
                </c:pt>
                <c:pt idx="539">
                  <c:v>206.49</c:v>
                </c:pt>
                <c:pt idx="540">
                  <c:v>207.09</c:v>
                </c:pt>
                <c:pt idx="541">
                  <c:v>207.09</c:v>
                </c:pt>
                <c:pt idx="542">
                  <c:v>207.69</c:v>
                </c:pt>
                <c:pt idx="543">
                  <c:v>208.31</c:v>
                </c:pt>
                <c:pt idx="544">
                  <c:v>208.9</c:v>
                </c:pt>
                <c:pt idx="545">
                  <c:v>209.49</c:v>
                </c:pt>
                <c:pt idx="546">
                  <c:v>210.09</c:v>
                </c:pt>
                <c:pt idx="547">
                  <c:v>210.09</c:v>
                </c:pt>
                <c:pt idx="548">
                  <c:v>210.69</c:v>
                </c:pt>
                <c:pt idx="549">
                  <c:v>211.27</c:v>
                </c:pt>
                <c:pt idx="550">
                  <c:v>211.89</c:v>
                </c:pt>
                <c:pt idx="551">
                  <c:v>212.46</c:v>
                </c:pt>
                <c:pt idx="552">
                  <c:v>213.07</c:v>
                </c:pt>
                <c:pt idx="553">
                  <c:v>213.07</c:v>
                </c:pt>
                <c:pt idx="554">
                  <c:v>213.71</c:v>
                </c:pt>
                <c:pt idx="555">
                  <c:v>214.28</c:v>
                </c:pt>
                <c:pt idx="556">
                  <c:v>214.89</c:v>
                </c:pt>
                <c:pt idx="557">
                  <c:v>215.54</c:v>
                </c:pt>
                <c:pt idx="558">
                  <c:v>216.12</c:v>
                </c:pt>
                <c:pt idx="559">
                  <c:v>216.12</c:v>
                </c:pt>
                <c:pt idx="560">
                  <c:v>216.74</c:v>
                </c:pt>
                <c:pt idx="561">
                  <c:v>217.3</c:v>
                </c:pt>
                <c:pt idx="562">
                  <c:v>217.93</c:v>
                </c:pt>
                <c:pt idx="563">
                  <c:v>218.52</c:v>
                </c:pt>
                <c:pt idx="564">
                  <c:v>219.12</c:v>
                </c:pt>
                <c:pt idx="565">
                  <c:v>219.12</c:v>
                </c:pt>
                <c:pt idx="566">
                  <c:v>219.76</c:v>
                </c:pt>
                <c:pt idx="567">
                  <c:v>220.32</c:v>
                </c:pt>
                <c:pt idx="568">
                  <c:v>220.96</c:v>
                </c:pt>
                <c:pt idx="569">
                  <c:v>221.56</c:v>
                </c:pt>
                <c:pt idx="570">
                  <c:v>222.15</c:v>
                </c:pt>
                <c:pt idx="571">
                  <c:v>222.15</c:v>
                </c:pt>
                <c:pt idx="572">
                  <c:v>222.78</c:v>
                </c:pt>
                <c:pt idx="573">
                  <c:v>223.36</c:v>
                </c:pt>
                <c:pt idx="574">
                  <c:v>224</c:v>
                </c:pt>
                <c:pt idx="575">
                  <c:v>224.61</c:v>
                </c:pt>
                <c:pt idx="576">
                  <c:v>225.22</c:v>
                </c:pt>
                <c:pt idx="577">
                  <c:v>225.22</c:v>
                </c:pt>
                <c:pt idx="578">
                  <c:v>225.86</c:v>
                </c:pt>
                <c:pt idx="579">
                  <c:v>226.45</c:v>
                </c:pt>
                <c:pt idx="580">
                  <c:v>227.08</c:v>
                </c:pt>
                <c:pt idx="581">
                  <c:v>227.7</c:v>
                </c:pt>
                <c:pt idx="582">
                  <c:v>228.34</c:v>
                </c:pt>
                <c:pt idx="583">
                  <c:v>228.34</c:v>
                </c:pt>
                <c:pt idx="584">
                  <c:v>228.93</c:v>
                </c:pt>
                <c:pt idx="585">
                  <c:v>229.54</c:v>
                </c:pt>
                <c:pt idx="586">
                  <c:v>230.13</c:v>
                </c:pt>
                <c:pt idx="587">
                  <c:v>230.77</c:v>
                </c:pt>
                <c:pt idx="588">
                  <c:v>231.36</c:v>
                </c:pt>
                <c:pt idx="589">
                  <c:v>231.36</c:v>
                </c:pt>
                <c:pt idx="590">
                  <c:v>231.97</c:v>
                </c:pt>
                <c:pt idx="591">
                  <c:v>232.63</c:v>
                </c:pt>
                <c:pt idx="592">
                  <c:v>233.2</c:v>
                </c:pt>
                <c:pt idx="593">
                  <c:v>233.81</c:v>
                </c:pt>
                <c:pt idx="594">
                  <c:v>234.46</c:v>
                </c:pt>
                <c:pt idx="595">
                  <c:v>234.46</c:v>
                </c:pt>
                <c:pt idx="596">
                  <c:v>235.03</c:v>
                </c:pt>
                <c:pt idx="597">
                  <c:v>235.7</c:v>
                </c:pt>
                <c:pt idx="598">
                  <c:v>236.28</c:v>
                </c:pt>
                <c:pt idx="599">
                  <c:v>236.92</c:v>
                </c:pt>
                <c:pt idx="600">
                  <c:v>237.54</c:v>
                </c:pt>
                <c:pt idx="601">
                  <c:v>237.54</c:v>
                </c:pt>
                <c:pt idx="602">
                  <c:v>238.13</c:v>
                </c:pt>
                <c:pt idx="603">
                  <c:v>238.74</c:v>
                </c:pt>
                <c:pt idx="604">
                  <c:v>239.35</c:v>
                </c:pt>
                <c:pt idx="605">
                  <c:v>239.99</c:v>
                </c:pt>
                <c:pt idx="606">
                  <c:v>240.63</c:v>
                </c:pt>
                <c:pt idx="607">
                  <c:v>240.63</c:v>
                </c:pt>
                <c:pt idx="608">
                  <c:v>241.2</c:v>
                </c:pt>
                <c:pt idx="609">
                  <c:v>241.87</c:v>
                </c:pt>
                <c:pt idx="610">
                  <c:v>242.5</c:v>
                </c:pt>
                <c:pt idx="611">
                  <c:v>243.08</c:v>
                </c:pt>
                <c:pt idx="612">
                  <c:v>243.74</c:v>
                </c:pt>
                <c:pt idx="613">
                  <c:v>243.74</c:v>
                </c:pt>
                <c:pt idx="614">
                  <c:v>244.35</c:v>
                </c:pt>
                <c:pt idx="615">
                  <c:v>244.93</c:v>
                </c:pt>
                <c:pt idx="616">
                  <c:v>245.59</c:v>
                </c:pt>
                <c:pt idx="617">
                  <c:v>246.18</c:v>
                </c:pt>
                <c:pt idx="618">
                  <c:v>246.8</c:v>
                </c:pt>
                <c:pt idx="619">
                  <c:v>247.43</c:v>
                </c:pt>
                <c:pt idx="620">
                  <c:v>247.43</c:v>
                </c:pt>
                <c:pt idx="621">
                  <c:v>248.05</c:v>
                </c:pt>
                <c:pt idx="622">
                  <c:v>248.65</c:v>
                </c:pt>
                <c:pt idx="623">
                  <c:v>249.29</c:v>
                </c:pt>
                <c:pt idx="624">
                  <c:v>249.91</c:v>
                </c:pt>
                <c:pt idx="625">
                  <c:v>250.55</c:v>
                </c:pt>
                <c:pt idx="626">
                  <c:v>250.55</c:v>
                </c:pt>
                <c:pt idx="627">
                  <c:v>251.19</c:v>
                </c:pt>
                <c:pt idx="628">
                  <c:v>251.81</c:v>
                </c:pt>
                <c:pt idx="629">
                  <c:v>252.43</c:v>
                </c:pt>
                <c:pt idx="630">
                  <c:v>253.03</c:v>
                </c:pt>
                <c:pt idx="631">
                  <c:v>253.69</c:v>
                </c:pt>
                <c:pt idx="632">
                  <c:v>253.69</c:v>
                </c:pt>
                <c:pt idx="633">
                  <c:v>254.29</c:v>
                </c:pt>
                <c:pt idx="634">
                  <c:v>254.94</c:v>
                </c:pt>
                <c:pt idx="635">
                  <c:v>255.58</c:v>
                </c:pt>
                <c:pt idx="636">
                  <c:v>256.18</c:v>
                </c:pt>
                <c:pt idx="637">
                  <c:v>256.83</c:v>
                </c:pt>
                <c:pt idx="638">
                  <c:v>256.83</c:v>
                </c:pt>
                <c:pt idx="639">
                  <c:v>257.45</c:v>
                </c:pt>
                <c:pt idx="640">
                  <c:v>258.11</c:v>
                </c:pt>
                <c:pt idx="641">
                  <c:v>258.7</c:v>
                </c:pt>
                <c:pt idx="642">
                  <c:v>259.37</c:v>
                </c:pt>
                <c:pt idx="643">
                  <c:v>259.99</c:v>
                </c:pt>
                <c:pt idx="644">
                  <c:v>259.99</c:v>
                </c:pt>
                <c:pt idx="645">
                  <c:v>260.58</c:v>
                </c:pt>
                <c:pt idx="646">
                  <c:v>261.23</c:v>
                </c:pt>
                <c:pt idx="647">
                  <c:v>261.88</c:v>
                </c:pt>
                <c:pt idx="648">
                  <c:v>262.47000000000003</c:v>
                </c:pt>
                <c:pt idx="649">
                  <c:v>263.14</c:v>
                </c:pt>
                <c:pt idx="650">
                  <c:v>263.14</c:v>
                </c:pt>
                <c:pt idx="651">
                  <c:v>263.76</c:v>
                </c:pt>
                <c:pt idx="652">
                  <c:v>264.36</c:v>
                </c:pt>
                <c:pt idx="653">
                  <c:v>265.02</c:v>
                </c:pt>
                <c:pt idx="654">
                  <c:v>265.64999999999998</c:v>
                </c:pt>
                <c:pt idx="655">
                  <c:v>266.29000000000002</c:v>
                </c:pt>
                <c:pt idx="656">
                  <c:v>266.29000000000002</c:v>
                </c:pt>
                <c:pt idx="657">
                  <c:v>266.93</c:v>
                </c:pt>
                <c:pt idx="658">
                  <c:v>267.55</c:v>
                </c:pt>
                <c:pt idx="659">
                  <c:v>268.14</c:v>
                </c:pt>
                <c:pt idx="660">
                  <c:v>268.79000000000002</c:v>
                </c:pt>
                <c:pt idx="661">
                  <c:v>269.39</c:v>
                </c:pt>
                <c:pt idx="662">
                  <c:v>269.39</c:v>
                </c:pt>
                <c:pt idx="663">
                  <c:v>270.06</c:v>
                </c:pt>
                <c:pt idx="664">
                  <c:v>270.69</c:v>
                </c:pt>
                <c:pt idx="665">
                  <c:v>271.33</c:v>
                </c:pt>
                <c:pt idx="666">
                  <c:v>271.93</c:v>
                </c:pt>
                <c:pt idx="667">
                  <c:v>272.54000000000002</c:v>
                </c:pt>
                <c:pt idx="668">
                  <c:v>272.54000000000002</c:v>
                </c:pt>
                <c:pt idx="669">
                  <c:v>273.20999999999998</c:v>
                </c:pt>
                <c:pt idx="670">
                  <c:v>273.83999999999997</c:v>
                </c:pt>
                <c:pt idx="671">
                  <c:v>274.47000000000003</c:v>
                </c:pt>
                <c:pt idx="672">
                  <c:v>275.10000000000002</c:v>
                </c:pt>
                <c:pt idx="673">
                  <c:v>275.77999999999997</c:v>
                </c:pt>
                <c:pt idx="674">
                  <c:v>275.77999999999997</c:v>
                </c:pt>
                <c:pt idx="675">
                  <c:v>276.41000000000003</c:v>
                </c:pt>
                <c:pt idx="676">
                  <c:v>277</c:v>
                </c:pt>
                <c:pt idx="677">
                  <c:v>277.66000000000003</c:v>
                </c:pt>
                <c:pt idx="678">
                  <c:v>278.27</c:v>
                </c:pt>
                <c:pt idx="679">
                  <c:v>278.94</c:v>
                </c:pt>
                <c:pt idx="680">
                  <c:v>278.94</c:v>
                </c:pt>
                <c:pt idx="681">
                  <c:v>279.55</c:v>
                </c:pt>
                <c:pt idx="682">
                  <c:v>280.14999999999998</c:v>
                </c:pt>
                <c:pt idx="683">
                  <c:v>280.82</c:v>
                </c:pt>
                <c:pt idx="684">
                  <c:v>281.43</c:v>
                </c:pt>
                <c:pt idx="685">
                  <c:v>282.08999999999997</c:v>
                </c:pt>
                <c:pt idx="686">
                  <c:v>282.08999999999997</c:v>
                </c:pt>
                <c:pt idx="687">
                  <c:v>282.70999999999998</c:v>
                </c:pt>
                <c:pt idx="688">
                  <c:v>283.36</c:v>
                </c:pt>
                <c:pt idx="689">
                  <c:v>284</c:v>
                </c:pt>
                <c:pt idx="690">
                  <c:v>284.58999999999997</c:v>
                </c:pt>
                <c:pt idx="691">
                  <c:v>285.26</c:v>
                </c:pt>
                <c:pt idx="692">
                  <c:v>285.26</c:v>
                </c:pt>
                <c:pt idx="693">
                  <c:v>285.91000000000003</c:v>
                </c:pt>
                <c:pt idx="694">
                  <c:v>286.55</c:v>
                </c:pt>
                <c:pt idx="695">
                  <c:v>287.19</c:v>
                </c:pt>
                <c:pt idx="696">
                  <c:v>287.82</c:v>
                </c:pt>
                <c:pt idx="697">
                  <c:v>288.45</c:v>
                </c:pt>
                <c:pt idx="698">
                  <c:v>288.45</c:v>
                </c:pt>
                <c:pt idx="699">
                  <c:v>289.10000000000002</c:v>
                </c:pt>
                <c:pt idx="700">
                  <c:v>289.73</c:v>
                </c:pt>
                <c:pt idx="701">
                  <c:v>290.33999999999997</c:v>
                </c:pt>
                <c:pt idx="702">
                  <c:v>290.99</c:v>
                </c:pt>
                <c:pt idx="703">
                  <c:v>291.60000000000002</c:v>
                </c:pt>
                <c:pt idx="704">
                  <c:v>292.25</c:v>
                </c:pt>
                <c:pt idx="705">
                  <c:v>292.25</c:v>
                </c:pt>
                <c:pt idx="706">
                  <c:v>292.91000000000003</c:v>
                </c:pt>
                <c:pt idx="707">
                  <c:v>293.5</c:v>
                </c:pt>
                <c:pt idx="708">
                  <c:v>294.14999999999998</c:v>
                </c:pt>
                <c:pt idx="709">
                  <c:v>294.81</c:v>
                </c:pt>
                <c:pt idx="710">
                  <c:v>295.43</c:v>
                </c:pt>
                <c:pt idx="711">
                  <c:v>295.43</c:v>
                </c:pt>
                <c:pt idx="712">
                  <c:v>296.08</c:v>
                </c:pt>
                <c:pt idx="713">
                  <c:v>296.70999999999998</c:v>
                </c:pt>
                <c:pt idx="714">
                  <c:v>297.35000000000002</c:v>
                </c:pt>
                <c:pt idx="715">
                  <c:v>297.98</c:v>
                </c:pt>
                <c:pt idx="716">
                  <c:v>298.61</c:v>
                </c:pt>
                <c:pt idx="717">
                  <c:v>298.61</c:v>
                </c:pt>
                <c:pt idx="718">
                  <c:v>299.27999999999997</c:v>
                </c:pt>
                <c:pt idx="719">
                  <c:v>299.91000000000003</c:v>
                </c:pt>
                <c:pt idx="720">
                  <c:v>300.54000000000002</c:v>
                </c:pt>
                <c:pt idx="721">
                  <c:v>301.2</c:v>
                </c:pt>
                <c:pt idx="722">
                  <c:v>301.8</c:v>
                </c:pt>
                <c:pt idx="723">
                  <c:v>301.8</c:v>
                </c:pt>
                <c:pt idx="724">
                  <c:v>302.48</c:v>
                </c:pt>
                <c:pt idx="725">
                  <c:v>303.13</c:v>
                </c:pt>
                <c:pt idx="726">
                  <c:v>303.77</c:v>
                </c:pt>
                <c:pt idx="727">
                  <c:v>304.43</c:v>
                </c:pt>
                <c:pt idx="728">
                  <c:v>305.08</c:v>
                </c:pt>
                <c:pt idx="729">
                  <c:v>305.08</c:v>
                </c:pt>
                <c:pt idx="730">
                  <c:v>305.7</c:v>
                </c:pt>
                <c:pt idx="731">
                  <c:v>306.38</c:v>
                </c:pt>
                <c:pt idx="732">
                  <c:v>307.01</c:v>
                </c:pt>
                <c:pt idx="733">
                  <c:v>307.62</c:v>
                </c:pt>
                <c:pt idx="734">
                  <c:v>308.27999999999997</c:v>
                </c:pt>
                <c:pt idx="735">
                  <c:v>308.95</c:v>
                </c:pt>
                <c:pt idx="736">
                  <c:v>308.95</c:v>
                </c:pt>
                <c:pt idx="737">
                  <c:v>309.58999999999997</c:v>
                </c:pt>
                <c:pt idx="738">
                  <c:v>310.23</c:v>
                </c:pt>
                <c:pt idx="739">
                  <c:v>310.88</c:v>
                </c:pt>
                <c:pt idx="740">
                  <c:v>311.55</c:v>
                </c:pt>
                <c:pt idx="741">
                  <c:v>312.18</c:v>
                </c:pt>
                <c:pt idx="742">
                  <c:v>312.18</c:v>
                </c:pt>
                <c:pt idx="743">
                  <c:v>312.85000000000002</c:v>
                </c:pt>
                <c:pt idx="744">
                  <c:v>313.5</c:v>
                </c:pt>
                <c:pt idx="745">
                  <c:v>314.16000000000003</c:v>
                </c:pt>
                <c:pt idx="746">
                  <c:v>314.8</c:v>
                </c:pt>
                <c:pt idx="747">
                  <c:v>315.44</c:v>
                </c:pt>
                <c:pt idx="748">
                  <c:v>315.44</c:v>
                </c:pt>
                <c:pt idx="749">
                  <c:v>316.11</c:v>
                </c:pt>
                <c:pt idx="750">
                  <c:v>316.77999999999997</c:v>
                </c:pt>
                <c:pt idx="751">
                  <c:v>317.43</c:v>
                </c:pt>
                <c:pt idx="752">
                  <c:v>318.08</c:v>
                </c:pt>
                <c:pt idx="753">
                  <c:v>318.70999999999998</c:v>
                </c:pt>
                <c:pt idx="754">
                  <c:v>318.70999999999998</c:v>
                </c:pt>
                <c:pt idx="755">
                  <c:v>319.39999999999998</c:v>
                </c:pt>
                <c:pt idx="756">
                  <c:v>320.06</c:v>
                </c:pt>
                <c:pt idx="757">
                  <c:v>320.68</c:v>
                </c:pt>
                <c:pt idx="758">
                  <c:v>321.37</c:v>
                </c:pt>
                <c:pt idx="759">
                  <c:v>322.02</c:v>
                </c:pt>
                <c:pt idx="760">
                  <c:v>322.02</c:v>
                </c:pt>
                <c:pt idx="761">
                  <c:v>322.7</c:v>
                </c:pt>
                <c:pt idx="762">
                  <c:v>323.33</c:v>
                </c:pt>
                <c:pt idx="763">
                  <c:v>324.01</c:v>
                </c:pt>
                <c:pt idx="764">
                  <c:v>324.68</c:v>
                </c:pt>
                <c:pt idx="765">
                  <c:v>325.33</c:v>
                </c:pt>
                <c:pt idx="766">
                  <c:v>325.33</c:v>
                </c:pt>
                <c:pt idx="767">
                  <c:v>325.99</c:v>
                </c:pt>
                <c:pt idx="768">
                  <c:v>326.64</c:v>
                </c:pt>
                <c:pt idx="769">
                  <c:v>327.31</c:v>
                </c:pt>
                <c:pt idx="770">
                  <c:v>327.97</c:v>
                </c:pt>
                <c:pt idx="771">
                  <c:v>328.62</c:v>
                </c:pt>
                <c:pt idx="772">
                  <c:v>328.62</c:v>
                </c:pt>
                <c:pt idx="773">
                  <c:v>329.25</c:v>
                </c:pt>
                <c:pt idx="774">
                  <c:v>329.94</c:v>
                </c:pt>
                <c:pt idx="775">
                  <c:v>330.57</c:v>
                </c:pt>
                <c:pt idx="776">
                  <c:v>331.25</c:v>
                </c:pt>
                <c:pt idx="777">
                  <c:v>331.91</c:v>
                </c:pt>
                <c:pt idx="778">
                  <c:v>332.56</c:v>
                </c:pt>
                <c:pt idx="779">
                  <c:v>332.56</c:v>
                </c:pt>
                <c:pt idx="780">
                  <c:v>333.23</c:v>
                </c:pt>
                <c:pt idx="781">
                  <c:v>333.89</c:v>
                </c:pt>
                <c:pt idx="782">
                  <c:v>334.54</c:v>
                </c:pt>
                <c:pt idx="783">
                  <c:v>335.19</c:v>
                </c:pt>
                <c:pt idx="784">
                  <c:v>335.82</c:v>
                </c:pt>
                <c:pt idx="785">
                  <c:v>335.82</c:v>
                </c:pt>
                <c:pt idx="786">
                  <c:v>336.47</c:v>
                </c:pt>
                <c:pt idx="787">
                  <c:v>337.12</c:v>
                </c:pt>
                <c:pt idx="788">
                  <c:v>337.79</c:v>
                </c:pt>
                <c:pt idx="789">
                  <c:v>338.41</c:v>
                </c:pt>
                <c:pt idx="790">
                  <c:v>339.09</c:v>
                </c:pt>
                <c:pt idx="791">
                  <c:v>339.74</c:v>
                </c:pt>
                <c:pt idx="792">
                  <c:v>339.74</c:v>
                </c:pt>
                <c:pt idx="793">
                  <c:v>340.36</c:v>
                </c:pt>
                <c:pt idx="794">
                  <c:v>341.02</c:v>
                </c:pt>
                <c:pt idx="795">
                  <c:v>341.7</c:v>
                </c:pt>
                <c:pt idx="796">
                  <c:v>342.33</c:v>
                </c:pt>
                <c:pt idx="797">
                  <c:v>343.03</c:v>
                </c:pt>
                <c:pt idx="798">
                  <c:v>343.03</c:v>
                </c:pt>
                <c:pt idx="799">
                  <c:v>343.65</c:v>
                </c:pt>
                <c:pt idx="800">
                  <c:v>344.3</c:v>
                </c:pt>
                <c:pt idx="801">
                  <c:v>344.99</c:v>
                </c:pt>
                <c:pt idx="802">
                  <c:v>345.63</c:v>
                </c:pt>
                <c:pt idx="803">
                  <c:v>346.27</c:v>
                </c:pt>
                <c:pt idx="804">
                  <c:v>346.27</c:v>
                </c:pt>
                <c:pt idx="805">
                  <c:v>346.96</c:v>
                </c:pt>
                <c:pt idx="806">
                  <c:v>347.58</c:v>
                </c:pt>
                <c:pt idx="807">
                  <c:v>348.28</c:v>
                </c:pt>
                <c:pt idx="808">
                  <c:v>348.93</c:v>
                </c:pt>
                <c:pt idx="809">
                  <c:v>349.61</c:v>
                </c:pt>
                <c:pt idx="810">
                  <c:v>350.26</c:v>
                </c:pt>
                <c:pt idx="811">
                  <c:v>350.26</c:v>
                </c:pt>
                <c:pt idx="812">
                  <c:v>350.88</c:v>
                </c:pt>
                <c:pt idx="813">
                  <c:v>351.55</c:v>
                </c:pt>
                <c:pt idx="814">
                  <c:v>352.23</c:v>
                </c:pt>
                <c:pt idx="815">
                  <c:v>352.89</c:v>
                </c:pt>
                <c:pt idx="816">
                  <c:v>353.53</c:v>
                </c:pt>
                <c:pt idx="817">
                  <c:v>353.53</c:v>
                </c:pt>
                <c:pt idx="818">
                  <c:v>354.21</c:v>
                </c:pt>
                <c:pt idx="819">
                  <c:v>354.83</c:v>
                </c:pt>
                <c:pt idx="820">
                  <c:v>355.51</c:v>
                </c:pt>
                <c:pt idx="821">
                  <c:v>356.17</c:v>
                </c:pt>
                <c:pt idx="822">
                  <c:v>356.82</c:v>
                </c:pt>
                <c:pt idx="823">
                  <c:v>356.82</c:v>
                </c:pt>
                <c:pt idx="824">
                  <c:v>357.47</c:v>
                </c:pt>
                <c:pt idx="825">
                  <c:v>358.09</c:v>
                </c:pt>
                <c:pt idx="826">
                  <c:v>358.8</c:v>
                </c:pt>
                <c:pt idx="827">
                  <c:v>359.43</c:v>
                </c:pt>
                <c:pt idx="828">
                  <c:v>360.09</c:v>
                </c:pt>
                <c:pt idx="829">
                  <c:v>360.77</c:v>
                </c:pt>
                <c:pt idx="830">
                  <c:v>360.77</c:v>
                </c:pt>
                <c:pt idx="831">
                  <c:v>361.46</c:v>
                </c:pt>
                <c:pt idx="832">
                  <c:v>362.1</c:v>
                </c:pt>
                <c:pt idx="833">
                  <c:v>362.79</c:v>
                </c:pt>
                <c:pt idx="834">
                  <c:v>363.42</c:v>
                </c:pt>
                <c:pt idx="835">
                  <c:v>364.11</c:v>
                </c:pt>
                <c:pt idx="836">
                  <c:v>364.11</c:v>
                </c:pt>
                <c:pt idx="837">
                  <c:v>364.76</c:v>
                </c:pt>
                <c:pt idx="838">
                  <c:v>365.46</c:v>
                </c:pt>
                <c:pt idx="839">
                  <c:v>366.08</c:v>
                </c:pt>
                <c:pt idx="840">
                  <c:v>366.78</c:v>
                </c:pt>
                <c:pt idx="841">
                  <c:v>367.42</c:v>
                </c:pt>
                <c:pt idx="842">
                  <c:v>368.1</c:v>
                </c:pt>
                <c:pt idx="843">
                  <c:v>368.1</c:v>
                </c:pt>
                <c:pt idx="844">
                  <c:v>368.78</c:v>
                </c:pt>
                <c:pt idx="845">
                  <c:v>369.46</c:v>
                </c:pt>
                <c:pt idx="846">
                  <c:v>370.12</c:v>
                </c:pt>
                <c:pt idx="847">
                  <c:v>370.78</c:v>
                </c:pt>
                <c:pt idx="848">
                  <c:v>371.45</c:v>
                </c:pt>
                <c:pt idx="849">
                  <c:v>371.45</c:v>
                </c:pt>
                <c:pt idx="850">
                  <c:v>372.11</c:v>
                </c:pt>
                <c:pt idx="851">
                  <c:v>372.78</c:v>
                </c:pt>
                <c:pt idx="852">
                  <c:v>373.44</c:v>
                </c:pt>
                <c:pt idx="853">
                  <c:v>374.15</c:v>
                </c:pt>
                <c:pt idx="854">
                  <c:v>374.8</c:v>
                </c:pt>
                <c:pt idx="855">
                  <c:v>375.46</c:v>
                </c:pt>
                <c:pt idx="856">
                  <c:v>375.46</c:v>
                </c:pt>
                <c:pt idx="857">
                  <c:v>376.17</c:v>
                </c:pt>
                <c:pt idx="858">
                  <c:v>376.83</c:v>
                </c:pt>
                <c:pt idx="859">
                  <c:v>377.53</c:v>
                </c:pt>
                <c:pt idx="860">
                  <c:v>378.2</c:v>
                </c:pt>
                <c:pt idx="861">
                  <c:v>378.84</c:v>
                </c:pt>
                <c:pt idx="862">
                  <c:v>378.84</c:v>
                </c:pt>
                <c:pt idx="863">
                  <c:v>379.55</c:v>
                </c:pt>
                <c:pt idx="864">
                  <c:v>380.21</c:v>
                </c:pt>
                <c:pt idx="865">
                  <c:v>380.83</c:v>
                </c:pt>
                <c:pt idx="866">
                  <c:v>381.53</c:v>
                </c:pt>
                <c:pt idx="867">
                  <c:v>382.2</c:v>
                </c:pt>
                <c:pt idx="868">
                  <c:v>382.87</c:v>
                </c:pt>
                <c:pt idx="869">
                  <c:v>382.87</c:v>
                </c:pt>
                <c:pt idx="870">
                  <c:v>383.52</c:v>
                </c:pt>
                <c:pt idx="871">
                  <c:v>384.22</c:v>
                </c:pt>
                <c:pt idx="872">
                  <c:v>384.9</c:v>
                </c:pt>
                <c:pt idx="873">
                  <c:v>385.53</c:v>
                </c:pt>
                <c:pt idx="874">
                  <c:v>386.23</c:v>
                </c:pt>
                <c:pt idx="875">
                  <c:v>386.23</c:v>
                </c:pt>
                <c:pt idx="876">
                  <c:v>386.91</c:v>
                </c:pt>
                <c:pt idx="877">
                  <c:v>387.55</c:v>
                </c:pt>
                <c:pt idx="878">
                  <c:v>388.25</c:v>
                </c:pt>
                <c:pt idx="879">
                  <c:v>388.92</c:v>
                </c:pt>
                <c:pt idx="880">
                  <c:v>389.57</c:v>
                </c:pt>
                <c:pt idx="881">
                  <c:v>390.24</c:v>
                </c:pt>
                <c:pt idx="882">
                  <c:v>390.24</c:v>
                </c:pt>
                <c:pt idx="883">
                  <c:v>390.91</c:v>
                </c:pt>
                <c:pt idx="884">
                  <c:v>391.56</c:v>
                </c:pt>
                <c:pt idx="885">
                  <c:v>392.25</c:v>
                </c:pt>
                <c:pt idx="886">
                  <c:v>392.91</c:v>
                </c:pt>
                <c:pt idx="887">
                  <c:v>393.59</c:v>
                </c:pt>
                <c:pt idx="888">
                  <c:v>393.59</c:v>
                </c:pt>
                <c:pt idx="889">
                  <c:v>394.24</c:v>
                </c:pt>
                <c:pt idx="890">
                  <c:v>394.92</c:v>
                </c:pt>
                <c:pt idx="891">
                  <c:v>395.57</c:v>
                </c:pt>
                <c:pt idx="892">
                  <c:v>396.24</c:v>
                </c:pt>
                <c:pt idx="893">
                  <c:v>396.91</c:v>
                </c:pt>
                <c:pt idx="894">
                  <c:v>396.91</c:v>
                </c:pt>
                <c:pt idx="895">
                  <c:v>397.6</c:v>
                </c:pt>
                <c:pt idx="896">
                  <c:v>398.27</c:v>
                </c:pt>
                <c:pt idx="897">
                  <c:v>398.95</c:v>
                </c:pt>
                <c:pt idx="898">
                  <c:v>399.61</c:v>
                </c:pt>
                <c:pt idx="899">
                  <c:v>400.25</c:v>
                </c:pt>
                <c:pt idx="900">
                  <c:v>400.94</c:v>
                </c:pt>
                <c:pt idx="901">
                  <c:v>400.94</c:v>
                </c:pt>
                <c:pt idx="902">
                  <c:v>401.62</c:v>
                </c:pt>
                <c:pt idx="903">
                  <c:v>402.27</c:v>
                </c:pt>
                <c:pt idx="904">
                  <c:v>402.98</c:v>
                </c:pt>
                <c:pt idx="905">
                  <c:v>403.64</c:v>
                </c:pt>
                <c:pt idx="906">
                  <c:v>404.28</c:v>
                </c:pt>
                <c:pt idx="907">
                  <c:v>404.28</c:v>
                </c:pt>
                <c:pt idx="908">
                  <c:v>404.98</c:v>
                </c:pt>
                <c:pt idx="909">
                  <c:v>405.64</c:v>
                </c:pt>
                <c:pt idx="910">
                  <c:v>406.28</c:v>
                </c:pt>
                <c:pt idx="911">
                  <c:v>406.97</c:v>
                </c:pt>
                <c:pt idx="912">
                  <c:v>407.63</c:v>
                </c:pt>
                <c:pt idx="913">
                  <c:v>408.29</c:v>
                </c:pt>
                <c:pt idx="914">
                  <c:v>408.29</c:v>
                </c:pt>
                <c:pt idx="915">
                  <c:v>408.98</c:v>
                </c:pt>
                <c:pt idx="916">
                  <c:v>409.66</c:v>
                </c:pt>
                <c:pt idx="917">
                  <c:v>410.29</c:v>
                </c:pt>
                <c:pt idx="918">
                  <c:v>411</c:v>
                </c:pt>
                <c:pt idx="919">
                  <c:v>411.66</c:v>
                </c:pt>
                <c:pt idx="920">
                  <c:v>411.66</c:v>
                </c:pt>
                <c:pt idx="921">
                  <c:v>412.3</c:v>
                </c:pt>
                <c:pt idx="922">
                  <c:v>413.01</c:v>
                </c:pt>
                <c:pt idx="923">
                  <c:v>413.69</c:v>
                </c:pt>
                <c:pt idx="924">
                  <c:v>414.34</c:v>
                </c:pt>
                <c:pt idx="925">
                  <c:v>415.04</c:v>
                </c:pt>
                <c:pt idx="926">
                  <c:v>415.7</c:v>
                </c:pt>
                <c:pt idx="927">
                  <c:v>415.7</c:v>
                </c:pt>
                <c:pt idx="928">
                  <c:v>416.39</c:v>
                </c:pt>
                <c:pt idx="929">
                  <c:v>417.06</c:v>
                </c:pt>
                <c:pt idx="930">
                  <c:v>417.71</c:v>
                </c:pt>
                <c:pt idx="931">
                  <c:v>418.39</c:v>
                </c:pt>
                <c:pt idx="932">
                  <c:v>419.06</c:v>
                </c:pt>
                <c:pt idx="933">
                  <c:v>419.06</c:v>
                </c:pt>
                <c:pt idx="934">
                  <c:v>419.73</c:v>
                </c:pt>
                <c:pt idx="935">
                  <c:v>420.4</c:v>
                </c:pt>
                <c:pt idx="936">
                  <c:v>421.04</c:v>
                </c:pt>
                <c:pt idx="937">
                  <c:v>421.7</c:v>
                </c:pt>
                <c:pt idx="938">
                  <c:v>422.4</c:v>
                </c:pt>
                <c:pt idx="939">
                  <c:v>423.06</c:v>
                </c:pt>
                <c:pt idx="940">
                  <c:v>423.06</c:v>
                </c:pt>
                <c:pt idx="941">
                  <c:v>423.76</c:v>
                </c:pt>
                <c:pt idx="942">
                  <c:v>424.43</c:v>
                </c:pt>
                <c:pt idx="943">
                  <c:v>425.08</c:v>
                </c:pt>
                <c:pt idx="944">
                  <c:v>425.78</c:v>
                </c:pt>
                <c:pt idx="945">
                  <c:v>426.47</c:v>
                </c:pt>
                <c:pt idx="946">
                  <c:v>426.47</c:v>
                </c:pt>
                <c:pt idx="947">
                  <c:v>427.14</c:v>
                </c:pt>
                <c:pt idx="948">
                  <c:v>427.81</c:v>
                </c:pt>
                <c:pt idx="949">
                  <c:v>428.49</c:v>
                </c:pt>
                <c:pt idx="950">
                  <c:v>429.13</c:v>
                </c:pt>
                <c:pt idx="951">
                  <c:v>429.84</c:v>
                </c:pt>
                <c:pt idx="952">
                  <c:v>430.49</c:v>
                </c:pt>
                <c:pt idx="953">
                  <c:v>430.49</c:v>
                </c:pt>
                <c:pt idx="954">
                  <c:v>431.18</c:v>
                </c:pt>
                <c:pt idx="955">
                  <c:v>431.86</c:v>
                </c:pt>
                <c:pt idx="956">
                  <c:v>432.52</c:v>
                </c:pt>
                <c:pt idx="957">
                  <c:v>433.2</c:v>
                </c:pt>
                <c:pt idx="958">
                  <c:v>433.83</c:v>
                </c:pt>
                <c:pt idx="959">
                  <c:v>433.83</c:v>
                </c:pt>
                <c:pt idx="960">
                  <c:v>434.52</c:v>
                </c:pt>
                <c:pt idx="961">
                  <c:v>435.19</c:v>
                </c:pt>
                <c:pt idx="962">
                  <c:v>435.89</c:v>
                </c:pt>
                <c:pt idx="963">
                  <c:v>436.57</c:v>
                </c:pt>
                <c:pt idx="964">
                  <c:v>437.24</c:v>
                </c:pt>
                <c:pt idx="965">
                  <c:v>437.92</c:v>
                </c:pt>
                <c:pt idx="966">
                  <c:v>437.92</c:v>
                </c:pt>
                <c:pt idx="967">
                  <c:v>438.61</c:v>
                </c:pt>
                <c:pt idx="968">
                  <c:v>439.29</c:v>
                </c:pt>
                <c:pt idx="969">
                  <c:v>439.95</c:v>
                </c:pt>
                <c:pt idx="970">
                  <c:v>440.66</c:v>
                </c:pt>
                <c:pt idx="971">
                  <c:v>441.33</c:v>
                </c:pt>
                <c:pt idx="972">
                  <c:v>441.33</c:v>
                </c:pt>
                <c:pt idx="973">
                  <c:v>441.99</c:v>
                </c:pt>
                <c:pt idx="974">
                  <c:v>442.65</c:v>
                </c:pt>
                <c:pt idx="975">
                  <c:v>443.34</c:v>
                </c:pt>
                <c:pt idx="976">
                  <c:v>444.01</c:v>
                </c:pt>
                <c:pt idx="977">
                  <c:v>444.67</c:v>
                </c:pt>
                <c:pt idx="978">
                  <c:v>444.67</c:v>
                </c:pt>
                <c:pt idx="979">
                  <c:v>445.36</c:v>
                </c:pt>
                <c:pt idx="980">
                  <c:v>446.05</c:v>
                </c:pt>
                <c:pt idx="981">
                  <c:v>446.7</c:v>
                </c:pt>
                <c:pt idx="982">
                  <c:v>447.41</c:v>
                </c:pt>
                <c:pt idx="983">
                  <c:v>448.09</c:v>
                </c:pt>
                <c:pt idx="984">
                  <c:v>448.74</c:v>
                </c:pt>
                <c:pt idx="985">
                  <c:v>448.74</c:v>
                </c:pt>
                <c:pt idx="986">
                  <c:v>449.4</c:v>
                </c:pt>
                <c:pt idx="987">
                  <c:v>450.08</c:v>
                </c:pt>
                <c:pt idx="988">
                  <c:v>450.79</c:v>
                </c:pt>
                <c:pt idx="989">
                  <c:v>451.45</c:v>
                </c:pt>
                <c:pt idx="990">
                  <c:v>452.12</c:v>
                </c:pt>
                <c:pt idx="991">
                  <c:v>452.12</c:v>
                </c:pt>
                <c:pt idx="992">
                  <c:v>452.82</c:v>
                </c:pt>
                <c:pt idx="993">
                  <c:v>453.48</c:v>
                </c:pt>
                <c:pt idx="994">
                  <c:v>454.14</c:v>
                </c:pt>
                <c:pt idx="995">
                  <c:v>454.82</c:v>
                </c:pt>
                <c:pt idx="996">
                  <c:v>455.49</c:v>
                </c:pt>
                <c:pt idx="997">
                  <c:v>456.15</c:v>
                </c:pt>
                <c:pt idx="998">
                  <c:v>456.15</c:v>
                </c:pt>
                <c:pt idx="999">
                  <c:v>456.82</c:v>
                </c:pt>
                <c:pt idx="1000">
                  <c:v>457.48</c:v>
                </c:pt>
                <c:pt idx="1001">
                  <c:v>458.18</c:v>
                </c:pt>
                <c:pt idx="1002">
                  <c:v>458.85</c:v>
                </c:pt>
                <c:pt idx="1003">
                  <c:v>459.5</c:v>
                </c:pt>
                <c:pt idx="1004">
                  <c:v>459.5</c:v>
                </c:pt>
                <c:pt idx="1005">
                  <c:v>460.19</c:v>
                </c:pt>
                <c:pt idx="1006">
                  <c:v>460.89</c:v>
                </c:pt>
                <c:pt idx="1007">
                  <c:v>461.56</c:v>
                </c:pt>
                <c:pt idx="1008">
                  <c:v>462.22</c:v>
                </c:pt>
                <c:pt idx="1009">
                  <c:v>462.91</c:v>
                </c:pt>
                <c:pt idx="1010">
                  <c:v>463.6</c:v>
                </c:pt>
                <c:pt idx="1011">
                  <c:v>463.6</c:v>
                </c:pt>
                <c:pt idx="1012">
                  <c:v>464.3</c:v>
                </c:pt>
                <c:pt idx="1013">
                  <c:v>464.97</c:v>
                </c:pt>
                <c:pt idx="1014">
                  <c:v>465.65</c:v>
                </c:pt>
                <c:pt idx="1015">
                  <c:v>466.34</c:v>
                </c:pt>
                <c:pt idx="1016">
                  <c:v>467.01</c:v>
                </c:pt>
                <c:pt idx="1017">
                  <c:v>467.01</c:v>
                </c:pt>
                <c:pt idx="1018">
                  <c:v>467.68</c:v>
                </c:pt>
                <c:pt idx="1019">
                  <c:v>468.35</c:v>
                </c:pt>
                <c:pt idx="1020">
                  <c:v>469</c:v>
                </c:pt>
                <c:pt idx="1021">
                  <c:v>469.69</c:v>
                </c:pt>
                <c:pt idx="1022">
                  <c:v>470.36</c:v>
                </c:pt>
                <c:pt idx="1023">
                  <c:v>471.05</c:v>
                </c:pt>
                <c:pt idx="1024">
                  <c:v>471.05</c:v>
                </c:pt>
                <c:pt idx="1025">
                  <c:v>471.74</c:v>
                </c:pt>
                <c:pt idx="1026">
                  <c:v>472.43</c:v>
                </c:pt>
                <c:pt idx="1027">
                  <c:v>473.1</c:v>
                </c:pt>
                <c:pt idx="1028">
                  <c:v>473.79</c:v>
                </c:pt>
                <c:pt idx="1029">
                  <c:v>474.47</c:v>
                </c:pt>
                <c:pt idx="1030">
                  <c:v>474.47</c:v>
                </c:pt>
                <c:pt idx="1031">
                  <c:v>475.13</c:v>
                </c:pt>
                <c:pt idx="1032">
                  <c:v>475.8</c:v>
                </c:pt>
                <c:pt idx="1033">
                  <c:v>476.44</c:v>
                </c:pt>
                <c:pt idx="1034">
                  <c:v>477.15</c:v>
                </c:pt>
                <c:pt idx="1035">
                  <c:v>477.83</c:v>
                </c:pt>
                <c:pt idx="1036">
                  <c:v>478.47</c:v>
                </c:pt>
                <c:pt idx="1037">
                  <c:v>478.47</c:v>
                </c:pt>
                <c:pt idx="1038">
                  <c:v>479.17</c:v>
                </c:pt>
                <c:pt idx="1039">
                  <c:v>479.83</c:v>
                </c:pt>
                <c:pt idx="1040">
                  <c:v>480.54</c:v>
                </c:pt>
                <c:pt idx="1041">
                  <c:v>481.21</c:v>
                </c:pt>
                <c:pt idx="1042">
                  <c:v>481.87</c:v>
                </c:pt>
                <c:pt idx="1043">
                  <c:v>481.87</c:v>
                </c:pt>
                <c:pt idx="1044">
                  <c:v>482.55</c:v>
                </c:pt>
                <c:pt idx="1045">
                  <c:v>483.23</c:v>
                </c:pt>
                <c:pt idx="1046">
                  <c:v>483.88</c:v>
                </c:pt>
                <c:pt idx="1047">
                  <c:v>484.57</c:v>
                </c:pt>
                <c:pt idx="1048">
                  <c:v>485.22</c:v>
                </c:pt>
                <c:pt idx="1049">
                  <c:v>485.92</c:v>
                </c:pt>
                <c:pt idx="1050">
                  <c:v>485.92</c:v>
                </c:pt>
                <c:pt idx="1051">
                  <c:v>486.6</c:v>
                </c:pt>
                <c:pt idx="1052">
                  <c:v>487.27</c:v>
                </c:pt>
                <c:pt idx="1053">
                  <c:v>487.96</c:v>
                </c:pt>
                <c:pt idx="1054">
                  <c:v>488.62</c:v>
                </c:pt>
                <c:pt idx="1055">
                  <c:v>489.32</c:v>
                </c:pt>
                <c:pt idx="1056">
                  <c:v>489.32</c:v>
                </c:pt>
                <c:pt idx="1057">
                  <c:v>490</c:v>
                </c:pt>
                <c:pt idx="1058">
                  <c:v>490.64</c:v>
                </c:pt>
                <c:pt idx="1059">
                  <c:v>491.36</c:v>
                </c:pt>
                <c:pt idx="1060">
                  <c:v>492.01</c:v>
                </c:pt>
                <c:pt idx="1061">
                  <c:v>492.68</c:v>
                </c:pt>
                <c:pt idx="1062">
                  <c:v>492.68</c:v>
                </c:pt>
                <c:pt idx="1063">
                  <c:v>493.38</c:v>
                </c:pt>
                <c:pt idx="1064">
                  <c:v>494.04</c:v>
                </c:pt>
                <c:pt idx="1065">
                  <c:v>494.73</c:v>
                </c:pt>
                <c:pt idx="1066">
                  <c:v>495.4</c:v>
                </c:pt>
                <c:pt idx="1067">
                  <c:v>496.03</c:v>
                </c:pt>
                <c:pt idx="1068">
                  <c:v>496.72</c:v>
                </c:pt>
                <c:pt idx="1069">
                  <c:v>496.72</c:v>
                </c:pt>
                <c:pt idx="1070">
                  <c:v>497.37</c:v>
                </c:pt>
                <c:pt idx="1071">
                  <c:v>498.1</c:v>
                </c:pt>
                <c:pt idx="1072">
                  <c:v>498.72</c:v>
                </c:pt>
                <c:pt idx="1073">
                  <c:v>499.35</c:v>
                </c:pt>
                <c:pt idx="1074">
                  <c:v>499.93</c:v>
                </c:pt>
                <c:pt idx="1075">
                  <c:v>499.93</c:v>
                </c:pt>
                <c:pt idx="1076">
                  <c:v>500.44</c:v>
                </c:pt>
                <c:pt idx="1077">
                  <c:v>500.9</c:v>
                </c:pt>
                <c:pt idx="1078">
                  <c:v>501.29</c:v>
                </c:pt>
              </c:numCache>
            </c:numRef>
          </c:xVal>
          <c:yVal>
            <c:numRef>
              <c:f>'12a'!$G$20:$G$1098</c:f>
              <c:numCache>
                <c:formatCode>General</c:formatCode>
                <c:ptCount val="1079"/>
                <c:pt idx="0">
                  <c:v>0.45106204</c:v>
                </c:pt>
                <c:pt idx="1">
                  <c:v>0.45108700000000002</c:v>
                </c:pt>
                <c:pt idx="2">
                  <c:v>0.45112755999999998</c:v>
                </c:pt>
                <c:pt idx="3">
                  <c:v>0.45109115999999999</c:v>
                </c:pt>
                <c:pt idx="4">
                  <c:v>0.45099652000000001</c:v>
                </c:pt>
                <c:pt idx="5">
                  <c:v>0.45099652000000001</c:v>
                </c:pt>
                <c:pt idx="6">
                  <c:v>0.45109115999999999</c:v>
                </c:pt>
                <c:pt idx="7">
                  <c:v>0.45106151999999999</c:v>
                </c:pt>
                <c:pt idx="8">
                  <c:v>0.45108024000000002</c:v>
                </c:pt>
                <c:pt idx="9">
                  <c:v>0.45098507999999998</c:v>
                </c:pt>
                <c:pt idx="10">
                  <c:v>0.45109791999999999</c:v>
                </c:pt>
                <c:pt idx="11">
                  <c:v>0.45109791999999999</c:v>
                </c:pt>
                <c:pt idx="12">
                  <c:v>0.45098196000000002</c:v>
                </c:pt>
                <c:pt idx="13">
                  <c:v>0.45098716</c:v>
                </c:pt>
                <c:pt idx="14">
                  <c:v>0.45097155999999999</c:v>
                </c:pt>
                <c:pt idx="15">
                  <c:v>0.45100899999999999</c:v>
                </c:pt>
                <c:pt idx="16">
                  <c:v>0.45100899999999999</c:v>
                </c:pt>
                <c:pt idx="17">
                  <c:v>0.4510922</c:v>
                </c:pt>
                <c:pt idx="18">
                  <c:v>0.45106308000000001</c:v>
                </c:pt>
                <c:pt idx="19">
                  <c:v>0.45101212000000002</c:v>
                </c:pt>
                <c:pt idx="20">
                  <c:v>0.45104539999999999</c:v>
                </c:pt>
                <c:pt idx="21">
                  <c:v>0.45109063999999999</c:v>
                </c:pt>
                <c:pt idx="22">
                  <c:v>0.45109063999999999</c:v>
                </c:pt>
                <c:pt idx="23">
                  <c:v>0.45110156000000001</c:v>
                </c:pt>
                <c:pt idx="24">
                  <c:v>0.45112755999999998</c:v>
                </c:pt>
                <c:pt idx="25">
                  <c:v>0.45113068000000001</c:v>
                </c:pt>
                <c:pt idx="26">
                  <c:v>0.45112548000000002</c:v>
                </c:pt>
                <c:pt idx="27">
                  <c:v>0.45112027999999998</c:v>
                </c:pt>
                <c:pt idx="28">
                  <c:v>0.45112027999999998</c:v>
                </c:pt>
                <c:pt idx="29">
                  <c:v>0.45114836000000003</c:v>
                </c:pt>
                <c:pt idx="30">
                  <c:v>0.45115512000000002</c:v>
                </c:pt>
                <c:pt idx="31">
                  <c:v>0.45115095999999999</c:v>
                </c:pt>
                <c:pt idx="32">
                  <c:v>0.45111403999999999</c:v>
                </c:pt>
                <c:pt idx="33">
                  <c:v>0.45111403999999999</c:v>
                </c:pt>
                <c:pt idx="34">
                  <c:v>0.45123052000000002</c:v>
                </c:pt>
                <c:pt idx="35">
                  <c:v>0.45115460000000002</c:v>
                </c:pt>
                <c:pt idx="36">
                  <c:v>0.45111871999999997</c:v>
                </c:pt>
                <c:pt idx="37">
                  <c:v>0.45111143999999997</c:v>
                </c:pt>
                <c:pt idx="38">
                  <c:v>0.45114784000000002</c:v>
                </c:pt>
                <c:pt idx="39">
                  <c:v>0.45114784000000002</c:v>
                </c:pt>
                <c:pt idx="40">
                  <c:v>0.45118059999999999</c:v>
                </c:pt>
                <c:pt idx="41">
                  <c:v>0.45115667999999998</c:v>
                </c:pt>
                <c:pt idx="42">
                  <c:v>0.45109895999999999</c:v>
                </c:pt>
                <c:pt idx="43">
                  <c:v>0.45119204000000002</c:v>
                </c:pt>
                <c:pt idx="44">
                  <c:v>0.4510246</c:v>
                </c:pt>
                <c:pt idx="45">
                  <c:v>0.4510246</c:v>
                </c:pt>
                <c:pt idx="46">
                  <c:v>0.45100847999999999</c:v>
                </c:pt>
                <c:pt idx="47">
                  <c:v>0.45083479999999998</c:v>
                </c:pt>
                <c:pt idx="48">
                  <c:v>0.45065956000000001</c:v>
                </c:pt>
                <c:pt idx="49">
                  <c:v>0.45040891999999999</c:v>
                </c:pt>
                <c:pt idx="50">
                  <c:v>0.45040891999999999</c:v>
                </c:pt>
                <c:pt idx="51">
                  <c:v>0.44996900000000001</c:v>
                </c:pt>
                <c:pt idx="52">
                  <c:v>0.44963204000000001</c:v>
                </c:pt>
                <c:pt idx="53">
                  <c:v>0.44913283999999998</c:v>
                </c:pt>
                <c:pt idx="54">
                  <c:v>0.44861908</c:v>
                </c:pt>
                <c:pt idx="55">
                  <c:v>0.44809855999999998</c:v>
                </c:pt>
                <c:pt idx="56">
                  <c:v>0.44809855999999998</c:v>
                </c:pt>
                <c:pt idx="57">
                  <c:v>0.44749692000000002</c:v>
                </c:pt>
                <c:pt idx="58">
                  <c:v>0.44691712</c:v>
                </c:pt>
                <c:pt idx="59">
                  <c:v>0.44638307999999999</c:v>
                </c:pt>
                <c:pt idx="60">
                  <c:v>0.44578872000000003</c:v>
                </c:pt>
                <c:pt idx="61">
                  <c:v>0.44519540000000002</c:v>
                </c:pt>
                <c:pt idx="62">
                  <c:v>0.44519540000000002</c:v>
                </c:pt>
                <c:pt idx="63">
                  <c:v>0.44460571999999998</c:v>
                </c:pt>
                <c:pt idx="64">
                  <c:v>0.44402592000000002</c:v>
                </c:pt>
                <c:pt idx="65">
                  <c:v>0.44346743999999999</c:v>
                </c:pt>
                <c:pt idx="66">
                  <c:v>0.44282211999999999</c:v>
                </c:pt>
                <c:pt idx="67">
                  <c:v>0.44282211999999999</c:v>
                </c:pt>
                <c:pt idx="68">
                  <c:v>0.44227455999999998</c:v>
                </c:pt>
                <c:pt idx="69">
                  <c:v>0.44167916000000002</c:v>
                </c:pt>
                <c:pt idx="70">
                  <c:v>0.44108740000000002</c:v>
                </c:pt>
                <c:pt idx="71">
                  <c:v>0.44048263999999998</c:v>
                </c:pt>
                <c:pt idx="72">
                  <c:v>0.43992727999999998</c:v>
                </c:pt>
                <c:pt idx="73">
                  <c:v>0.43992727999999998</c:v>
                </c:pt>
                <c:pt idx="74">
                  <c:v>0.43937503999999999</c:v>
                </c:pt>
                <c:pt idx="75">
                  <c:v>0.43878223999999999</c:v>
                </c:pt>
                <c:pt idx="76">
                  <c:v>0.43824039999999997</c:v>
                </c:pt>
                <c:pt idx="77">
                  <c:v>0.43765124</c:v>
                </c:pt>
                <c:pt idx="78">
                  <c:v>0.43706260000000002</c:v>
                </c:pt>
                <c:pt idx="79">
                  <c:v>0.43706260000000002</c:v>
                </c:pt>
                <c:pt idx="80">
                  <c:v>0.43654364000000001</c:v>
                </c:pt>
                <c:pt idx="81">
                  <c:v>0.4359654</c:v>
                </c:pt>
                <c:pt idx="82">
                  <c:v>0.43539391999999999</c:v>
                </c:pt>
                <c:pt idx="83">
                  <c:v>0.43480476000000001</c:v>
                </c:pt>
                <c:pt idx="84">
                  <c:v>0.43480476000000001</c:v>
                </c:pt>
                <c:pt idx="85">
                  <c:v>0.43422548</c:v>
                </c:pt>
                <c:pt idx="86">
                  <c:v>0.43368052000000001</c:v>
                </c:pt>
                <c:pt idx="87">
                  <c:v>0.43310695999999999</c:v>
                </c:pt>
                <c:pt idx="88">
                  <c:v>0.43250324000000001</c:v>
                </c:pt>
                <c:pt idx="89">
                  <c:v>0.43194423999999998</c:v>
                </c:pt>
                <c:pt idx="90">
                  <c:v>0.43194423999999998</c:v>
                </c:pt>
                <c:pt idx="91">
                  <c:v>0.43134728</c:v>
                </c:pt>
                <c:pt idx="92">
                  <c:v>0.43078151999999997</c:v>
                </c:pt>
                <c:pt idx="93">
                  <c:v>0.43017156000000001</c:v>
                </c:pt>
                <c:pt idx="94">
                  <c:v>0.42960944000000001</c:v>
                </c:pt>
                <c:pt idx="95">
                  <c:v>0.42902600000000002</c:v>
                </c:pt>
                <c:pt idx="96">
                  <c:v>0.42902600000000002</c:v>
                </c:pt>
                <c:pt idx="97">
                  <c:v>0.42844204000000002</c:v>
                </c:pt>
                <c:pt idx="98">
                  <c:v>0.4278014</c:v>
                </c:pt>
                <c:pt idx="99">
                  <c:v>0.42724343999999997</c:v>
                </c:pt>
                <c:pt idx="100">
                  <c:v>0.42662983999999998</c:v>
                </c:pt>
                <c:pt idx="101">
                  <c:v>0.42662983999999998</c:v>
                </c:pt>
                <c:pt idx="102">
                  <c:v>0.42601208000000002</c:v>
                </c:pt>
                <c:pt idx="103">
                  <c:v>0.42541928000000001</c:v>
                </c:pt>
                <c:pt idx="104">
                  <c:v>0.42479892000000002</c:v>
                </c:pt>
                <c:pt idx="105">
                  <c:v>0.42419467999999999</c:v>
                </c:pt>
                <c:pt idx="106">
                  <c:v>0.42357588000000002</c:v>
                </c:pt>
                <c:pt idx="107">
                  <c:v>0.42357588000000002</c:v>
                </c:pt>
                <c:pt idx="108">
                  <c:v>0.42295916</c:v>
                </c:pt>
                <c:pt idx="109">
                  <c:v>0.42236168000000002</c:v>
                </c:pt>
                <c:pt idx="110">
                  <c:v>0.42173040000000001</c:v>
                </c:pt>
                <c:pt idx="111">
                  <c:v>0.42111211999999998</c:v>
                </c:pt>
                <c:pt idx="112">
                  <c:v>0.42049851999999999</c:v>
                </c:pt>
                <c:pt idx="113">
                  <c:v>0.42049851999999999</c:v>
                </c:pt>
                <c:pt idx="114">
                  <c:v>0.41983707999999997</c:v>
                </c:pt>
                <c:pt idx="115">
                  <c:v>0.41920580000000002</c:v>
                </c:pt>
                <c:pt idx="116">
                  <c:v>0.41855476000000003</c:v>
                </c:pt>
                <c:pt idx="117">
                  <c:v>0.41793856000000001</c:v>
                </c:pt>
                <c:pt idx="118">
                  <c:v>0.41793856000000001</c:v>
                </c:pt>
                <c:pt idx="119">
                  <c:v>0.41728024000000002</c:v>
                </c:pt>
                <c:pt idx="120">
                  <c:v>0.41664324000000003</c:v>
                </c:pt>
                <c:pt idx="121">
                  <c:v>0.41597452000000001</c:v>
                </c:pt>
                <c:pt idx="122">
                  <c:v>0.41535467999999998</c:v>
                </c:pt>
                <c:pt idx="123">
                  <c:v>0.41468127999999999</c:v>
                </c:pt>
                <c:pt idx="124">
                  <c:v>0.41468127999999999</c:v>
                </c:pt>
                <c:pt idx="125">
                  <c:v>0.41405676000000002</c:v>
                </c:pt>
                <c:pt idx="126">
                  <c:v>0.41341976000000003</c:v>
                </c:pt>
                <c:pt idx="127">
                  <c:v>0.41279991999999999</c:v>
                </c:pt>
                <c:pt idx="128">
                  <c:v>0.41211039999999999</c:v>
                </c:pt>
                <c:pt idx="129">
                  <c:v>0.41211039999999999</c:v>
                </c:pt>
                <c:pt idx="130">
                  <c:v>0.41142608000000003</c:v>
                </c:pt>
                <c:pt idx="131">
                  <c:v>0.41077816</c:v>
                </c:pt>
                <c:pt idx="132">
                  <c:v>0.41008084</c:v>
                </c:pt>
                <c:pt idx="133">
                  <c:v>0.40939444000000003</c:v>
                </c:pt>
                <c:pt idx="134">
                  <c:v>0.40871271999999997</c:v>
                </c:pt>
                <c:pt idx="135">
                  <c:v>0.40871271999999997</c:v>
                </c:pt>
                <c:pt idx="136">
                  <c:v>0.408057</c:v>
                </c:pt>
                <c:pt idx="137">
                  <c:v>0.40736124000000001</c:v>
                </c:pt>
                <c:pt idx="138">
                  <c:v>0.40662752000000002</c:v>
                </c:pt>
                <c:pt idx="139">
                  <c:v>0.40595411999999997</c:v>
                </c:pt>
                <c:pt idx="140">
                  <c:v>0.40524379999999999</c:v>
                </c:pt>
                <c:pt idx="141">
                  <c:v>0.40524379999999999</c:v>
                </c:pt>
                <c:pt idx="142">
                  <c:v>0.40458287999999998</c:v>
                </c:pt>
                <c:pt idx="143">
                  <c:v>0.40388868</c:v>
                </c:pt>
                <c:pt idx="144">
                  <c:v>0.40317160000000002</c:v>
                </c:pt>
                <c:pt idx="145">
                  <c:v>0.40247635999999998</c:v>
                </c:pt>
                <c:pt idx="146">
                  <c:v>0.40247635999999998</c:v>
                </c:pt>
                <c:pt idx="147">
                  <c:v>0.40179100000000001</c:v>
                </c:pt>
                <c:pt idx="148">
                  <c:v>0.40107236000000002</c:v>
                </c:pt>
                <c:pt idx="149">
                  <c:v>0.40037971999999999</c:v>
                </c:pt>
                <c:pt idx="150">
                  <c:v>0.39968135999999999</c:v>
                </c:pt>
                <c:pt idx="151">
                  <c:v>0.39892736000000001</c:v>
                </c:pt>
                <c:pt idx="152">
                  <c:v>0.39892736000000001</c:v>
                </c:pt>
                <c:pt idx="153">
                  <c:v>0.39825551999999997</c:v>
                </c:pt>
                <c:pt idx="154">
                  <c:v>0.39752075999999997</c:v>
                </c:pt>
                <c:pt idx="155">
                  <c:v>0.39680991999999998</c:v>
                </c:pt>
                <c:pt idx="156">
                  <c:v>0.39609544000000002</c:v>
                </c:pt>
                <c:pt idx="157">
                  <c:v>0.39539864000000002</c:v>
                </c:pt>
                <c:pt idx="158">
                  <c:v>0.39539864000000002</c:v>
                </c:pt>
                <c:pt idx="159">
                  <c:v>0.39469456000000003</c:v>
                </c:pt>
                <c:pt idx="160">
                  <c:v>0.39396187999999999</c:v>
                </c:pt>
                <c:pt idx="161">
                  <c:v>0.39322659999999998</c:v>
                </c:pt>
                <c:pt idx="162">
                  <c:v>0.3925168</c:v>
                </c:pt>
                <c:pt idx="163">
                  <c:v>0.3925168</c:v>
                </c:pt>
                <c:pt idx="164">
                  <c:v>0.39178412000000001</c:v>
                </c:pt>
                <c:pt idx="165">
                  <c:v>0.39104936000000001</c:v>
                </c:pt>
                <c:pt idx="166">
                  <c:v>0.39032551999999998</c:v>
                </c:pt>
                <c:pt idx="167">
                  <c:v>0.38958764000000001</c:v>
                </c:pt>
                <c:pt idx="168">
                  <c:v>0.38883467999999999</c:v>
                </c:pt>
                <c:pt idx="169">
                  <c:v>0.38883467999999999</c:v>
                </c:pt>
                <c:pt idx="170">
                  <c:v>0.38811968000000002</c:v>
                </c:pt>
                <c:pt idx="171">
                  <c:v>0.38739220000000002</c:v>
                </c:pt>
                <c:pt idx="172">
                  <c:v>0.38662676000000001</c:v>
                </c:pt>
                <c:pt idx="173">
                  <c:v>0.38587692000000001</c:v>
                </c:pt>
                <c:pt idx="174">
                  <c:v>0.38514788</c:v>
                </c:pt>
                <c:pt idx="175">
                  <c:v>0.38514788</c:v>
                </c:pt>
                <c:pt idx="176">
                  <c:v>0.3843606</c:v>
                </c:pt>
                <c:pt idx="177">
                  <c:v>0.38361960000000001</c:v>
                </c:pt>
                <c:pt idx="178">
                  <c:v>0.38285052000000003</c:v>
                </c:pt>
                <c:pt idx="179">
                  <c:v>0.38209495999999998</c:v>
                </c:pt>
                <c:pt idx="180">
                  <c:v>0.38209495999999998</c:v>
                </c:pt>
                <c:pt idx="181">
                  <c:v>0.38133576000000002</c:v>
                </c:pt>
                <c:pt idx="182">
                  <c:v>0.38054796000000002</c:v>
                </c:pt>
                <c:pt idx="183">
                  <c:v>0.37979656000000001</c:v>
                </c:pt>
                <c:pt idx="184">
                  <c:v>0.37900719999999999</c:v>
                </c:pt>
                <c:pt idx="185">
                  <c:v>0.37825631999999998</c:v>
                </c:pt>
                <c:pt idx="186">
                  <c:v>0.37825631999999998</c:v>
                </c:pt>
                <c:pt idx="187">
                  <c:v>0.37745188000000002</c:v>
                </c:pt>
                <c:pt idx="188">
                  <c:v>0.37668592000000001</c:v>
                </c:pt>
                <c:pt idx="189">
                  <c:v>0.37590852000000002</c:v>
                </c:pt>
                <c:pt idx="190">
                  <c:v>0.37513891999999999</c:v>
                </c:pt>
                <c:pt idx="191">
                  <c:v>0.37428872000000002</c:v>
                </c:pt>
                <c:pt idx="192">
                  <c:v>0.37428872000000002</c:v>
                </c:pt>
                <c:pt idx="193">
                  <c:v>0.37352380000000002</c:v>
                </c:pt>
                <c:pt idx="194">
                  <c:v>0.37276823999999997</c:v>
                </c:pt>
                <c:pt idx="195">
                  <c:v>0.37194144000000001</c:v>
                </c:pt>
                <c:pt idx="196">
                  <c:v>0.37111151999999997</c:v>
                </c:pt>
                <c:pt idx="197">
                  <c:v>0.37111151999999997</c:v>
                </c:pt>
                <c:pt idx="198">
                  <c:v>0.37030032000000002</c:v>
                </c:pt>
                <c:pt idx="199">
                  <c:v>0.36946363999999998</c:v>
                </c:pt>
                <c:pt idx="200">
                  <c:v>0.36863632000000002</c:v>
                </c:pt>
                <c:pt idx="201">
                  <c:v>0.36781732</c:v>
                </c:pt>
                <c:pt idx="202">
                  <c:v>0.36695464</c:v>
                </c:pt>
                <c:pt idx="203">
                  <c:v>0.36695464</c:v>
                </c:pt>
                <c:pt idx="204">
                  <c:v>0.36608259999999998</c:v>
                </c:pt>
                <c:pt idx="205">
                  <c:v>0.36527243999999998</c:v>
                </c:pt>
                <c:pt idx="206">
                  <c:v>0.36434788000000001</c:v>
                </c:pt>
                <c:pt idx="207">
                  <c:v>0.36342799999999997</c:v>
                </c:pt>
                <c:pt idx="208">
                  <c:v>0.36253723999999998</c:v>
                </c:pt>
                <c:pt idx="209">
                  <c:v>0.36253723999999998</c:v>
                </c:pt>
                <c:pt idx="210">
                  <c:v>0.36157576000000002</c:v>
                </c:pt>
                <c:pt idx="211">
                  <c:v>0.36051496</c:v>
                </c:pt>
                <c:pt idx="212">
                  <c:v>0.35936108</c:v>
                </c:pt>
                <c:pt idx="213">
                  <c:v>0.35819212</c:v>
                </c:pt>
                <c:pt idx="214">
                  <c:v>0.35819212</c:v>
                </c:pt>
                <c:pt idx="215">
                  <c:v>0.35685936000000001</c:v>
                </c:pt>
                <c:pt idx="216">
                  <c:v>0.35545848000000002</c:v>
                </c:pt>
                <c:pt idx="217">
                  <c:v>0.35399987999999999</c:v>
                </c:pt>
                <c:pt idx="218">
                  <c:v>0.35248096000000001</c:v>
                </c:pt>
                <c:pt idx="219">
                  <c:v>0.35089599999999999</c:v>
                </c:pt>
                <c:pt idx="220">
                  <c:v>0.35089599999999999</c:v>
                </c:pt>
                <c:pt idx="221">
                  <c:v>0.34925956000000002</c:v>
                </c:pt>
                <c:pt idx="222">
                  <c:v>0.34745463999999998</c:v>
                </c:pt>
                <c:pt idx="223">
                  <c:v>0.34560967999999997</c:v>
                </c:pt>
                <c:pt idx="224">
                  <c:v>0.33866871999999998</c:v>
                </c:pt>
                <c:pt idx="225">
                  <c:v>0.33625748</c:v>
                </c:pt>
                <c:pt idx="226">
                  <c:v>0.33625748</c:v>
                </c:pt>
                <c:pt idx="227">
                  <c:v>0.33230860000000001</c:v>
                </c:pt>
                <c:pt idx="228">
                  <c:v>0.32750328000000001</c:v>
                </c:pt>
                <c:pt idx="229">
                  <c:v>0.32506291999999998</c:v>
                </c:pt>
                <c:pt idx="230">
                  <c:v>0.31904028000000001</c:v>
                </c:pt>
                <c:pt idx="231">
                  <c:v>0.31686772000000002</c:v>
                </c:pt>
                <c:pt idx="232">
                  <c:v>0.31686772000000002</c:v>
                </c:pt>
                <c:pt idx="233">
                  <c:v>0.31121584000000002</c:v>
                </c:pt>
                <c:pt idx="234">
                  <c:v>0.30918575999999998</c:v>
                </c:pt>
                <c:pt idx="235">
                  <c:v>0.30590975999999998</c:v>
                </c:pt>
                <c:pt idx="236">
                  <c:v>0.30255315999999999</c:v>
                </c:pt>
                <c:pt idx="237">
                  <c:v>0.30255315999999999</c:v>
                </c:pt>
                <c:pt idx="238">
                  <c:v>0.30070404000000001</c:v>
                </c:pt>
                <c:pt idx="239">
                  <c:v>0.29771715999999998</c:v>
                </c:pt>
                <c:pt idx="240">
                  <c:v>0.29659084000000002</c:v>
                </c:pt>
                <c:pt idx="241">
                  <c:v>0.29565432000000003</c:v>
                </c:pt>
                <c:pt idx="242">
                  <c:v>0.29416920000000002</c:v>
                </c:pt>
                <c:pt idx="243">
                  <c:v>0.29416920000000002</c:v>
                </c:pt>
                <c:pt idx="244">
                  <c:v>0.29535011999999999</c:v>
                </c:pt>
                <c:pt idx="245">
                  <c:v>0.29188016</c:v>
                </c:pt>
                <c:pt idx="246">
                  <c:v>0.28838316000000003</c:v>
                </c:pt>
                <c:pt idx="247">
                  <c:v>0.28488928000000002</c:v>
                </c:pt>
                <c:pt idx="248">
                  <c:v>0.28488928000000002</c:v>
                </c:pt>
                <c:pt idx="249">
                  <c:v>0.28241927999999999</c:v>
                </c:pt>
                <c:pt idx="250">
                  <c:v>0.27978703999999999</c:v>
                </c:pt>
                <c:pt idx="251">
                  <c:v>0.27527499999999999</c:v>
                </c:pt>
                <c:pt idx="252">
                  <c:v>0.27071928000000001</c:v>
                </c:pt>
                <c:pt idx="253">
                  <c:v>0.26790816000000001</c:v>
                </c:pt>
                <c:pt idx="254">
                  <c:v>0.26790816000000001</c:v>
                </c:pt>
                <c:pt idx="255">
                  <c:v>0.26588328</c:v>
                </c:pt>
                <c:pt idx="256">
                  <c:v>0.26543712000000003</c:v>
                </c:pt>
                <c:pt idx="257">
                  <c:v>0.26571116</c:v>
                </c:pt>
                <c:pt idx="258">
                  <c:v>0.26640587999999998</c:v>
                </c:pt>
                <c:pt idx="259">
                  <c:v>0.26747188</c:v>
                </c:pt>
                <c:pt idx="260">
                  <c:v>0.26747188</c:v>
                </c:pt>
                <c:pt idx="261">
                  <c:v>0.26956799999999997</c:v>
                </c:pt>
                <c:pt idx="262">
                  <c:v>0.27203124000000001</c:v>
                </c:pt>
                <c:pt idx="263">
                  <c:v>0.27357616000000001</c:v>
                </c:pt>
                <c:pt idx="264">
                  <c:v>0.27717352000000001</c:v>
                </c:pt>
                <c:pt idx="265">
                  <c:v>0.27717352000000001</c:v>
                </c:pt>
                <c:pt idx="266">
                  <c:v>0.28105740000000001</c:v>
                </c:pt>
                <c:pt idx="267">
                  <c:v>0.28547116</c:v>
                </c:pt>
                <c:pt idx="268">
                  <c:v>0.28881995999999999</c:v>
                </c:pt>
                <c:pt idx="269">
                  <c:v>0.29380363999999998</c:v>
                </c:pt>
                <c:pt idx="270">
                  <c:v>0.29917211999999999</c:v>
                </c:pt>
                <c:pt idx="271">
                  <c:v>0.29917211999999999</c:v>
                </c:pt>
                <c:pt idx="272">
                  <c:v>0.30535023999999999</c:v>
                </c:pt>
                <c:pt idx="273">
                  <c:v>0.3093012</c:v>
                </c:pt>
                <c:pt idx="274">
                  <c:v>0.31462911999999998</c:v>
                </c:pt>
                <c:pt idx="275">
                  <c:v>0.32099132000000002</c:v>
                </c:pt>
                <c:pt idx="276">
                  <c:v>0.32786416000000002</c:v>
                </c:pt>
                <c:pt idx="277">
                  <c:v>0.32786416000000002</c:v>
                </c:pt>
                <c:pt idx="278">
                  <c:v>0.33491536</c:v>
                </c:pt>
                <c:pt idx="279">
                  <c:v>0.33744984</c:v>
                </c:pt>
                <c:pt idx="280">
                  <c:v>0.33971807999999998</c:v>
                </c:pt>
                <c:pt idx="281">
                  <c:v>0.34176688</c:v>
                </c:pt>
                <c:pt idx="282">
                  <c:v>0.34176688</c:v>
                </c:pt>
                <c:pt idx="283">
                  <c:v>0.34297951999999998</c:v>
                </c:pt>
                <c:pt idx="284">
                  <c:v>0.34430864</c:v>
                </c:pt>
                <c:pt idx="285">
                  <c:v>0.34551191999999997</c:v>
                </c:pt>
                <c:pt idx="286">
                  <c:v>0.34636472000000001</c:v>
                </c:pt>
                <c:pt idx="287">
                  <c:v>0.34752744000000002</c:v>
                </c:pt>
                <c:pt idx="288">
                  <c:v>0.34752744000000002</c:v>
                </c:pt>
                <c:pt idx="289">
                  <c:v>0.34818991999999999</c:v>
                </c:pt>
                <c:pt idx="290">
                  <c:v>0.34886539999999999</c:v>
                </c:pt>
                <c:pt idx="291">
                  <c:v>0.34937812000000001</c:v>
                </c:pt>
                <c:pt idx="292">
                  <c:v>0.34933547999999998</c:v>
                </c:pt>
                <c:pt idx="293">
                  <c:v>0.34894236000000001</c:v>
                </c:pt>
                <c:pt idx="294">
                  <c:v>0.34894236000000001</c:v>
                </c:pt>
                <c:pt idx="295">
                  <c:v>0.34818835999999997</c:v>
                </c:pt>
                <c:pt idx="296">
                  <c:v>0.34712391999999997</c:v>
                </c:pt>
                <c:pt idx="297">
                  <c:v>0.34575008000000002</c:v>
                </c:pt>
                <c:pt idx="298">
                  <c:v>0.34388328000000001</c:v>
                </c:pt>
                <c:pt idx="299">
                  <c:v>0.34388328000000001</c:v>
                </c:pt>
                <c:pt idx="300">
                  <c:v>0.34085791999999998</c:v>
                </c:pt>
                <c:pt idx="301">
                  <c:v>0.33822256000000001</c:v>
                </c:pt>
                <c:pt idx="302">
                  <c:v>0.33533760000000001</c:v>
                </c:pt>
                <c:pt idx="303">
                  <c:v>0.33253895999999999</c:v>
                </c:pt>
                <c:pt idx="304">
                  <c:v>0.32802276000000002</c:v>
                </c:pt>
                <c:pt idx="305">
                  <c:v>0.32802276000000002</c:v>
                </c:pt>
                <c:pt idx="306">
                  <c:v>0.32451484000000003</c:v>
                </c:pt>
                <c:pt idx="307">
                  <c:v>0.32087692000000001</c:v>
                </c:pt>
                <c:pt idx="308">
                  <c:v>0.31567432000000001</c:v>
                </c:pt>
                <c:pt idx="309">
                  <c:v>0.31125535999999998</c:v>
                </c:pt>
                <c:pt idx="310">
                  <c:v>0.30554004000000001</c:v>
                </c:pt>
                <c:pt idx="311">
                  <c:v>0.30554004000000001</c:v>
                </c:pt>
                <c:pt idx="312">
                  <c:v>0.30049083999999998</c:v>
                </c:pt>
                <c:pt idx="313">
                  <c:v>0.29595332000000002</c:v>
                </c:pt>
                <c:pt idx="314">
                  <c:v>0.29033212000000003</c:v>
                </c:pt>
                <c:pt idx="315">
                  <c:v>0.28588715999999997</c:v>
                </c:pt>
                <c:pt idx="316">
                  <c:v>0.28588715999999997</c:v>
                </c:pt>
                <c:pt idx="317">
                  <c:v>0.28161900000000001</c:v>
                </c:pt>
                <c:pt idx="318">
                  <c:v>0.27577836</c:v>
                </c:pt>
                <c:pt idx="319">
                  <c:v>0.27116284000000002</c:v>
                </c:pt>
                <c:pt idx="320">
                  <c:v>0.26659931999999997</c:v>
                </c:pt>
                <c:pt idx="321">
                  <c:v>0.26138840000000002</c:v>
                </c:pt>
                <c:pt idx="322">
                  <c:v>0.26138840000000002</c:v>
                </c:pt>
                <c:pt idx="323">
                  <c:v>0.25727675999999999</c:v>
                </c:pt>
                <c:pt idx="324">
                  <c:v>0.25224368000000003</c:v>
                </c:pt>
                <c:pt idx="325">
                  <c:v>0.24743783999999999</c:v>
                </c:pt>
                <c:pt idx="326">
                  <c:v>0.24367616</c:v>
                </c:pt>
                <c:pt idx="327">
                  <c:v>0.23957751999999999</c:v>
                </c:pt>
                <c:pt idx="328">
                  <c:v>0.23957751999999999</c:v>
                </c:pt>
                <c:pt idx="329">
                  <c:v>0.23628592000000001</c:v>
                </c:pt>
                <c:pt idx="330">
                  <c:v>0.23330528</c:v>
                </c:pt>
                <c:pt idx="331">
                  <c:v>0.23003083999999999</c:v>
                </c:pt>
                <c:pt idx="332">
                  <c:v>0.22676004</c:v>
                </c:pt>
                <c:pt idx="333">
                  <c:v>0.22676004</c:v>
                </c:pt>
                <c:pt idx="334">
                  <c:v>0.22407060000000001</c:v>
                </c:pt>
                <c:pt idx="335">
                  <c:v>0.22161984000000001</c:v>
                </c:pt>
                <c:pt idx="336">
                  <c:v>0.21934848000000001</c:v>
                </c:pt>
                <c:pt idx="337">
                  <c:v>0.21762988</c:v>
                </c:pt>
                <c:pt idx="338">
                  <c:v>0.21639072000000001</c:v>
                </c:pt>
                <c:pt idx="339">
                  <c:v>0.21639072000000001</c:v>
                </c:pt>
                <c:pt idx="340">
                  <c:v>0.21561904000000001</c:v>
                </c:pt>
                <c:pt idx="341">
                  <c:v>0.21542143999999999</c:v>
                </c:pt>
                <c:pt idx="342">
                  <c:v>0.21610784</c:v>
                </c:pt>
                <c:pt idx="343">
                  <c:v>0.21790912000000001</c:v>
                </c:pt>
                <c:pt idx="344">
                  <c:v>0.21899228000000001</c:v>
                </c:pt>
                <c:pt idx="345">
                  <c:v>0.21899228000000001</c:v>
                </c:pt>
                <c:pt idx="346">
                  <c:v>0.22214400000000001</c:v>
                </c:pt>
                <c:pt idx="347">
                  <c:v>0.22560875999999999</c:v>
                </c:pt>
                <c:pt idx="348">
                  <c:v>0.23015875999999999</c:v>
                </c:pt>
                <c:pt idx="349">
                  <c:v>0.23549396</c:v>
                </c:pt>
                <c:pt idx="350">
                  <c:v>0.23549396</c:v>
                </c:pt>
                <c:pt idx="351">
                  <c:v>0.24180831999999999</c:v>
                </c:pt>
                <c:pt idx="352">
                  <c:v>0.24939512</c:v>
                </c:pt>
                <c:pt idx="353">
                  <c:v>0.25679419999999997</c:v>
                </c:pt>
                <c:pt idx="354">
                  <c:v>0.26602419999999999</c:v>
                </c:pt>
                <c:pt idx="355">
                  <c:v>0.27522456000000001</c:v>
                </c:pt>
                <c:pt idx="356">
                  <c:v>0.27522456000000001</c:v>
                </c:pt>
                <c:pt idx="357">
                  <c:v>0.28519452000000001</c:v>
                </c:pt>
                <c:pt idx="358">
                  <c:v>0.29573544000000002</c:v>
                </c:pt>
                <c:pt idx="359">
                  <c:v>0.30592535999999998</c:v>
                </c:pt>
                <c:pt idx="360">
                  <c:v>0.31658120000000001</c:v>
                </c:pt>
                <c:pt idx="361">
                  <c:v>0.32684548000000002</c:v>
                </c:pt>
                <c:pt idx="362">
                  <c:v>0.32684548000000002</c:v>
                </c:pt>
                <c:pt idx="363">
                  <c:v>0.33723819999999999</c:v>
                </c:pt>
                <c:pt idx="364">
                  <c:v>0.3465878</c:v>
                </c:pt>
                <c:pt idx="365">
                  <c:v>0.35471851999999998</c:v>
                </c:pt>
                <c:pt idx="366">
                  <c:v>0.36150504</c:v>
                </c:pt>
                <c:pt idx="367">
                  <c:v>0.36150504</c:v>
                </c:pt>
                <c:pt idx="368">
                  <c:v>0.36695672000000001</c:v>
                </c:pt>
                <c:pt idx="369">
                  <c:v>0.37081772000000002</c:v>
                </c:pt>
                <c:pt idx="370">
                  <c:v>0.37309947999999998</c:v>
                </c:pt>
                <c:pt idx="371">
                  <c:v>0.37407291999999998</c:v>
                </c:pt>
                <c:pt idx="372">
                  <c:v>0.37335792000000001</c:v>
                </c:pt>
                <c:pt idx="373">
                  <c:v>0.37335792000000001</c:v>
                </c:pt>
                <c:pt idx="374">
                  <c:v>0.37133408000000001</c:v>
                </c:pt>
                <c:pt idx="375">
                  <c:v>0.36812412</c:v>
                </c:pt>
                <c:pt idx="376">
                  <c:v>0.36404212000000002</c:v>
                </c:pt>
                <c:pt idx="377">
                  <c:v>0.35896951999999999</c:v>
                </c:pt>
                <c:pt idx="378">
                  <c:v>0.35321728000000002</c:v>
                </c:pt>
                <c:pt idx="379">
                  <c:v>0.35321728000000002</c:v>
                </c:pt>
                <c:pt idx="380">
                  <c:v>0.34655036</c:v>
                </c:pt>
                <c:pt idx="381">
                  <c:v>0.34038940000000001</c:v>
                </c:pt>
                <c:pt idx="382">
                  <c:v>0.33299136000000001</c:v>
                </c:pt>
                <c:pt idx="383">
                  <c:v>0.32611435999999999</c:v>
                </c:pt>
                <c:pt idx="384">
                  <c:v>0.32611435999999999</c:v>
                </c:pt>
                <c:pt idx="385">
                  <c:v>0.31982339999999998</c:v>
                </c:pt>
                <c:pt idx="386">
                  <c:v>0.31355791999999999</c:v>
                </c:pt>
                <c:pt idx="387">
                  <c:v>0.30647239999999998</c:v>
                </c:pt>
                <c:pt idx="388">
                  <c:v>0.30016584000000002</c:v>
                </c:pt>
                <c:pt idx="389">
                  <c:v>0.29467932000000002</c:v>
                </c:pt>
                <c:pt idx="390">
                  <c:v>0.29467932000000002</c:v>
                </c:pt>
                <c:pt idx="391">
                  <c:v>0.28902223999999999</c:v>
                </c:pt>
                <c:pt idx="392">
                  <c:v>0.28375151999999998</c:v>
                </c:pt>
                <c:pt idx="393">
                  <c:v>0.27821404</c:v>
                </c:pt>
                <c:pt idx="394">
                  <c:v>0.27302340000000003</c:v>
                </c:pt>
                <c:pt idx="395">
                  <c:v>0.26807663999999998</c:v>
                </c:pt>
                <c:pt idx="396">
                  <c:v>0.26807663999999998</c:v>
                </c:pt>
                <c:pt idx="397">
                  <c:v>0.26314184000000002</c:v>
                </c:pt>
                <c:pt idx="398">
                  <c:v>0.25821432</c:v>
                </c:pt>
                <c:pt idx="399">
                  <c:v>0.25382863999999999</c:v>
                </c:pt>
                <c:pt idx="400">
                  <c:v>0.24920532000000001</c:v>
                </c:pt>
                <c:pt idx="401">
                  <c:v>0.24920532000000001</c:v>
                </c:pt>
                <c:pt idx="402">
                  <c:v>0.24487476</c:v>
                </c:pt>
                <c:pt idx="403">
                  <c:v>0.24058528000000001</c:v>
                </c:pt>
                <c:pt idx="404">
                  <c:v>0.23647208</c:v>
                </c:pt>
                <c:pt idx="405">
                  <c:v>0.23292204</c:v>
                </c:pt>
                <c:pt idx="406">
                  <c:v>0.2288338</c:v>
                </c:pt>
                <c:pt idx="407">
                  <c:v>0.2288338</c:v>
                </c:pt>
                <c:pt idx="408">
                  <c:v>0.24244584</c:v>
                </c:pt>
                <c:pt idx="409">
                  <c:v>0.23935392</c:v>
                </c:pt>
                <c:pt idx="410">
                  <c:v>0.23664940000000001</c:v>
                </c:pt>
                <c:pt idx="411">
                  <c:v>0.23491155999999999</c:v>
                </c:pt>
                <c:pt idx="412">
                  <c:v>0.23362923999999999</c:v>
                </c:pt>
                <c:pt idx="413">
                  <c:v>0.23362923999999999</c:v>
                </c:pt>
                <c:pt idx="414">
                  <c:v>0.23253463999999999</c:v>
                </c:pt>
                <c:pt idx="415">
                  <c:v>0.23159604</c:v>
                </c:pt>
                <c:pt idx="416">
                  <c:v>0.23064235999999999</c:v>
                </c:pt>
                <c:pt idx="417">
                  <c:v>0.22979216</c:v>
                </c:pt>
                <c:pt idx="418">
                  <c:v>0.22979216</c:v>
                </c:pt>
                <c:pt idx="419">
                  <c:v>0.22901163999999999</c:v>
                </c:pt>
                <c:pt idx="420">
                  <c:v>0.22795656</c:v>
                </c:pt>
                <c:pt idx="421">
                  <c:v>0.22724520000000001</c:v>
                </c:pt>
                <c:pt idx="422">
                  <c:v>0.2265276</c:v>
                </c:pt>
                <c:pt idx="423">
                  <c:v>0.22523799999999999</c:v>
                </c:pt>
                <c:pt idx="424">
                  <c:v>0.22523799999999999</c:v>
                </c:pt>
                <c:pt idx="425">
                  <c:v>0.22449440000000001</c:v>
                </c:pt>
                <c:pt idx="426">
                  <c:v>0.22376952</c:v>
                </c:pt>
                <c:pt idx="427">
                  <c:v>0.22298067999999999</c:v>
                </c:pt>
                <c:pt idx="428">
                  <c:v>0.22138791999999999</c:v>
                </c:pt>
                <c:pt idx="429">
                  <c:v>0.22064120000000001</c:v>
                </c:pt>
                <c:pt idx="430">
                  <c:v>0.22064120000000001</c:v>
                </c:pt>
                <c:pt idx="431">
                  <c:v>0.21986639999999999</c:v>
                </c:pt>
                <c:pt idx="432">
                  <c:v>0.21809476</c:v>
                </c:pt>
                <c:pt idx="433">
                  <c:v>0.21732828000000001</c:v>
                </c:pt>
                <c:pt idx="434">
                  <c:v>0.21658052</c:v>
                </c:pt>
                <c:pt idx="435">
                  <c:v>0.21658052</c:v>
                </c:pt>
                <c:pt idx="436">
                  <c:v>0.21577763999999999</c:v>
                </c:pt>
                <c:pt idx="437">
                  <c:v>0.21498152000000001</c:v>
                </c:pt>
                <c:pt idx="438">
                  <c:v>0.21316048000000001</c:v>
                </c:pt>
                <c:pt idx="439">
                  <c:v>0.21234564</c:v>
                </c:pt>
                <c:pt idx="440">
                  <c:v>0.21153652000000001</c:v>
                </c:pt>
                <c:pt idx="441">
                  <c:v>0.21153652000000001</c:v>
                </c:pt>
                <c:pt idx="442">
                  <c:v>0.21065252000000001</c:v>
                </c:pt>
                <c:pt idx="443">
                  <c:v>0.2097706</c:v>
                </c:pt>
                <c:pt idx="444">
                  <c:v>0.20804523999999999</c:v>
                </c:pt>
                <c:pt idx="445">
                  <c:v>0.20637864</c:v>
                </c:pt>
                <c:pt idx="446">
                  <c:v>0.20560020000000001</c:v>
                </c:pt>
                <c:pt idx="447">
                  <c:v>0.20560020000000001</c:v>
                </c:pt>
                <c:pt idx="448">
                  <c:v>0.20485191999999999</c:v>
                </c:pt>
                <c:pt idx="449">
                  <c:v>0.20413587999999999</c:v>
                </c:pt>
                <c:pt idx="450">
                  <c:v>0.20256756000000001</c:v>
                </c:pt>
                <c:pt idx="451">
                  <c:v>0.20181199999999999</c:v>
                </c:pt>
                <c:pt idx="452">
                  <c:v>0.20181199999999999</c:v>
                </c:pt>
                <c:pt idx="453">
                  <c:v>0.20109440000000001</c:v>
                </c:pt>
                <c:pt idx="454">
                  <c:v>0.20033103999999999</c:v>
                </c:pt>
                <c:pt idx="455">
                  <c:v>0.19961760000000001</c:v>
                </c:pt>
                <c:pt idx="456">
                  <c:v>0.19886828000000001</c:v>
                </c:pt>
                <c:pt idx="457">
                  <c:v>0.19812676000000001</c:v>
                </c:pt>
                <c:pt idx="458">
                  <c:v>0.19812676000000001</c:v>
                </c:pt>
                <c:pt idx="459">
                  <c:v>0.19740552</c:v>
                </c:pt>
                <c:pt idx="460">
                  <c:v>0.19664996000000001</c:v>
                </c:pt>
                <c:pt idx="461">
                  <c:v>0.19592248000000001</c:v>
                </c:pt>
                <c:pt idx="462">
                  <c:v>0.19518720000000001</c:v>
                </c:pt>
                <c:pt idx="463">
                  <c:v>0.1944488</c:v>
                </c:pt>
                <c:pt idx="464">
                  <c:v>0.1944488</c:v>
                </c:pt>
                <c:pt idx="465">
                  <c:v>0.19370572</c:v>
                </c:pt>
                <c:pt idx="466">
                  <c:v>0.19297043999999999</c:v>
                </c:pt>
                <c:pt idx="467">
                  <c:v>0.1922362</c:v>
                </c:pt>
                <c:pt idx="468">
                  <c:v>0.19152379999999999</c:v>
                </c:pt>
                <c:pt idx="469">
                  <c:v>0.19152379999999999</c:v>
                </c:pt>
                <c:pt idx="470">
                  <c:v>0.19080256000000001</c:v>
                </c:pt>
                <c:pt idx="471">
                  <c:v>0.19003712</c:v>
                </c:pt>
                <c:pt idx="472">
                  <c:v>0.18932472</c:v>
                </c:pt>
                <c:pt idx="473">
                  <c:v>0.18858944</c:v>
                </c:pt>
                <c:pt idx="474">
                  <c:v>0.18783232</c:v>
                </c:pt>
                <c:pt idx="475">
                  <c:v>0.18783232</c:v>
                </c:pt>
                <c:pt idx="476">
                  <c:v>0.18712408</c:v>
                </c:pt>
                <c:pt idx="477">
                  <c:v>0.18639348</c:v>
                </c:pt>
                <c:pt idx="478">
                  <c:v>0.18565144</c:v>
                </c:pt>
                <c:pt idx="479">
                  <c:v>0.18489796</c:v>
                </c:pt>
                <c:pt idx="480">
                  <c:v>0.18418451999999999</c:v>
                </c:pt>
                <c:pt idx="481">
                  <c:v>0.18418451999999999</c:v>
                </c:pt>
                <c:pt idx="482">
                  <c:v>0.18344768</c:v>
                </c:pt>
                <c:pt idx="483">
                  <c:v>0.18269784</c:v>
                </c:pt>
                <c:pt idx="484">
                  <c:v>0.18195216</c:v>
                </c:pt>
                <c:pt idx="485">
                  <c:v>0.18123248</c:v>
                </c:pt>
                <c:pt idx="486">
                  <c:v>0.18123248</c:v>
                </c:pt>
                <c:pt idx="487">
                  <c:v>0.18048420000000001</c:v>
                </c:pt>
                <c:pt idx="488">
                  <c:v>0.17974683999999999</c:v>
                </c:pt>
                <c:pt idx="489">
                  <c:v>0.17899699999999999</c:v>
                </c:pt>
                <c:pt idx="490">
                  <c:v>0.17828511999999999</c:v>
                </c:pt>
                <c:pt idx="491">
                  <c:v>0.17756388000000001</c:v>
                </c:pt>
                <c:pt idx="492">
                  <c:v>0.17756388000000001</c:v>
                </c:pt>
                <c:pt idx="493">
                  <c:v>0.17682808</c:v>
                </c:pt>
                <c:pt idx="494">
                  <c:v>0.17611827999999999</c:v>
                </c:pt>
                <c:pt idx="495">
                  <c:v>0.17540484000000001</c:v>
                </c:pt>
                <c:pt idx="496">
                  <c:v>0.17468671999999999</c:v>
                </c:pt>
                <c:pt idx="497">
                  <c:v>0.17394883999999999</c:v>
                </c:pt>
                <c:pt idx="498">
                  <c:v>0.17394883999999999</c:v>
                </c:pt>
                <c:pt idx="499">
                  <c:v>0.17325048000000001</c:v>
                </c:pt>
                <c:pt idx="500">
                  <c:v>0.17251052</c:v>
                </c:pt>
                <c:pt idx="501">
                  <c:v>0.17181631999999999</c:v>
                </c:pt>
                <c:pt idx="502">
                  <c:v>0.17108103999999999</c:v>
                </c:pt>
                <c:pt idx="503">
                  <c:v>0.17036396000000001</c:v>
                </c:pt>
                <c:pt idx="504">
                  <c:v>0.17036396000000001</c:v>
                </c:pt>
                <c:pt idx="505">
                  <c:v>0.16965311999999999</c:v>
                </c:pt>
                <c:pt idx="506">
                  <c:v>0.16892772</c:v>
                </c:pt>
                <c:pt idx="507">
                  <c:v>0.16822416000000001</c:v>
                </c:pt>
                <c:pt idx="508">
                  <c:v>0.16749459999999999</c:v>
                </c:pt>
                <c:pt idx="509">
                  <c:v>0.16677752000000001</c:v>
                </c:pt>
                <c:pt idx="510">
                  <c:v>0.16677752000000001</c:v>
                </c:pt>
                <c:pt idx="511">
                  <c:v>0.16607656000000001</c:v>
                </c:pt>
                <c:pt idx="512">
                  <c:v>0.16534544000000001</c:v>
                </c:pt>
                <c:pt idx="513">
                  <c:v>0.16461016000000001</c:v>
                </c:pt>
                <c:pt idx="514">
                  <c:v>0.16390504</c:v>
                </c:pt>
                <c:pt idx="515">
                  <c:v>0.1631734</c:v>
                </c:pt>
                <c:pt idx="516">
                  <c:v>0.1631734</c:v>
                </c:pt>
                <c:pt idx="517">
                  <c:v>0.16250364</c:v>
                </c:pt>
                <c:pt idx="518">
                  <c:v>0.16177043999999999</c:v>
                </c:pt>
                <c:pt idx="519">
                  <c:v>0.16104660000000001</c:v>
                </c:pt>
                <c:pt idx="520">
                  <c:v>0.1603472</c:v>
                </c:pt>
                <c:pt idx="521">
                  <c:v>0.15964519999999999</c:v>
                </c:pt>
                <c:pt idx="522">
                  <c:v>0.15891043999999999</c:v>
                </c:pt>
                <c:pt idx="523">
                  <c:v>0.15891043999999999</c:v>
                </c:pt>
                <c:pt idx="524">
                  <c:v>0.15820168000000001</c:v>
                </c:pt>
                <c:pt idx="525">
                  <c:v>0.15750644</c:v>
                </c:pt>
                <c:pt idx="526">
                  <c:v>0.15680027999999999</c:v>
                </c:pt>
                <c:pt idx="527">
                  <c:v>0.15607956000000001</c:v>
                </c:pt>
                <c:pt idx="528">
                  <c:v>0.15538952</c:v>
                </c:pt>
                <c:pt idx="529">
                  <c:v>0.15538952</c:v>
                </c:pt>
                <c:pt idx="530">
                  <c:v>0.15469791999999999</c:v>
                </c:pt>
                <c:pt idx="531">
                  <c:v>0.15398448000000001</c:v>
                </c:pt>
                <c:pt idx="532">
                  <c:v>0.15328612</c:v>
                </c:pt>
                <c:pt idx="533">
                  <c:v>0.15259296</c:v>
                </c:pt>
                <c:pt idx="534">
                  <c:v>0.15187120000000001</c:v>
                </c:pt>
                <c:pt idx="535">
                  <c:v>0.15187120000000001</c:v>
                </c:pt>
                <c:pt idx="536">
                  <c:v>0.15117127999999999</c:v>
                </c:pt>
                <c:pt idx="537">
                  <c:v>0.15047395999999999</c:v>
                </c:pt>
                <c:pt idx="538">
                  <c:v>0.14977404</c:v>
                </c:pt>
                <c:pt idx="539">
                  <c:v>0.14908088</c:v>
                </c:pt>
                <c:pt idx="540">
                  <c:v>0.14838251999999999</c:v>
                </c:pt>
                <c:pt idx="541">
                  <c:v>0.14838251999999999</c:v>
                </c:pt>
                <c:pt idx="542">
                  <c:v>0.14768676</c:v>
                </c:pt>
                <c:pt idx="543">
                  <c:v>0.14702167999999999</c:v>
                </c:pt>
                <c:pt idx="544">
                  <c:v>0.14633840000000001</c:v>
                </c:pt>
                <c:pt idx="545">
                  <c:v>0.14564472000000001</c:v>
                </c:pt>
                <c:pt idx="546">
                  <c:v>0.14496403999999999</c:v>
                </c:pt>
                <c:pt idx="547">
                  <c:v>0.14496403999999999</c:v>
                </c:pt>
                <c:pt idx="548">
                  <c:v>0.14427244</c:v>
                </c:pt>
                <c:pt idx="549">
                  <c:v>0.14358499999999999</c:v>
                </c:pt>
                <c:pt idx="550">
                  <c:v>0.14292356000000001</c:v>
                </c:pt>
                <c:pt idx="551">
                  <c:v>0.14221844</c:v>
                </c:pt>
                <c:pt idx="552">
                  <c:v>0.14156376000000001</c:v>
                </c:pt>
                <c:pt idx="553">
                  <c:v>0.14156376000000001</c:v>
                </c:pt>
                <c:pt idx="554">
                  <c:v>0.14088203999999999</c:v>
                </c:pt>
                <c:pt idx="555">
                  <c:v>0.14020968</c:v>
                </c:pt>
                <c:pt idx="556">
                  <c:v>0.13953472</c:v>
                </c:pt>
                <c:pt idx="557">
                  <c:v>0.13885040000000001</c:v>
                </c:pt>
                <c:pt idx="558">
                  <c:v>0.13819935999999999</c:v>
                </c:pt>
                <c:pt idx="559">
                  <c:v>0.13819935999999999</c:v>
                </c:pt>
                <c:pt idx="560">
                  <c:v>0.13751920000000001</c:v>
                </c:pt>
                <c:pt idx="561">
                  <c:v>0.13686451999999999</c:v>
                </c:pt>
                <c:pt idx="562">
                  <c:v>0.13620099999999999</c:v>
                </c:pt>
                <c:pt idx="563">
                  <c:v>0.13554996</c:v>
                </c:pt>
                <c:pt idx="564">
                  <c:v>0.13487656000000001</c:v>
                </c:pt>
                <c:pt idx="565">
                  <c:v>0.13487656000000001</c:v>
                </c:pt>
                <c:pt idx="566">
                  <c:v>0.13422032</c:v>
                </c:pt>
                <c:pt idx="567">
                  <c:v>0.13358175999999999</c:v>
                </c:pt>
                <c:pt idx="568">
                  <c:v>0.1329198</c:v>
                </c:pt>
                <c:pt idx="569">
                  <c:v>0.13228019999999999</c:v>
                </c:pt>
                <c:pt idx="570">
                  <c:v>0.13162032000000001</c:v>
                </c:pt>
                <c:pt idx="571">
                  <c:v>0.13162032000000001</c:v>
                </c:pt>
                <c:pt idx="572">
                  <c:v>0.13096927999999999</c:v>
                </c:pt>
                <c:pt idx="573">
                  <c:v>0.13032864</c:v>
                </c:pt>
                <c:pt idx="574">
                  <c:v>0.12968747999999999</c:v>
                </c:pt>
                <c:pt idx="575">
                  <c:v>0.12904684</c:v>
                </c:pt>
                <c:pt idx="576">
                  <c:v>0.12839735999999999</c:v>
                </c:pt>
                <c:pt idx="577">
                  <c:v>0.12839735999999999</c:v>
                </c:pt>
                <c:pt idx="578">
                  <c:v>0.12776763999999999</c:v>
                </c:pt>
                <c:pt idx="579">
                  <c:v>0.12711036000000001</c:v>
                </c:pt>
                <c:pt idx="580">
                  <c:v>0.12649104</c:v>
                </c:pt>
                <c:pt idx="581">
                  <c:v>0.12586339999999999</c:v>
                </c:pt>
                <c:pt idx="582">
                  <c:v>0.12522536000000001</c:v>
                </c:pt>
                <c:pt idx="583">
                  <c:v>0.12522536000000001</c:v>
                </c:pt>
                <c:pt idx="584">
                  <c:v>0.12460084</c:v>
                </c:pt>
                <c:pt idx="585">
                  <c:v>0.12398204</c:v>
                </c:pt>
                <c:pt idx="586">
                  <c:v>0.12336376</c:v>
                </c:pt>
                <c:pt idx="587">
                  <c:v>0.12274548</c:v>
                </c:pt>
                <c:pt idx="588">
                  <c:v>0.12211992000000001</c:v>
                </c:pt>
                <c:pt idx="589">
                  <c:v>0.12211992000000001</c:v>
                </c:pt>
                <c:pt idx="590">
                  <c:v>0.1215084</c:v>
                </c:pt>
                <c:pt idx="591">
                  <c:v>0.12090156000000001</c:v>
                </c:pt>
                <c:pt idx="592">
                  <c:v>0.12028588</c:v>
                </c:pt>
                <c:pt idx="593">
                  <c:v>0.1196702</c:v>
                </c:pt>
                <c:pt idx="594">
                  <c:v>0.11907948</c:v>
                </c:pt>
                <c:pt idx="595">
                  <c:v>0.11907948</c:v>
                </c:pt>
                <c:pt idx="596">
                  <c:v>0.11848512</c:v>
                </c:pt>
                <c:pt idx="597">
                  <c:v>0.11788452000000001</c:v>
                </c:pt>
                <c:pt idx="598">
                  <c:v>0.11728756</c:v>
                </c:pt>
                <c:pt idx="599">
                  <c:v>0.11671140000000001</c:v>
                </c:pt>
                <c:pt idx="600">
                  <c:v>0.11612172</c:v>
                </c:pt>
                <c:pt idx="601">
                  <c:v>0.11612172</c:v>
                </c:pt>
                <c:pt idx="602">
                  <c:v>0.11552527999999999</c:v>
                </c:pt>
                <c:pt idx="603">
                  <c:v>0.11493716</c:v>
                </c:pt>
                <c:pt idx="604">
                  <c:v>0.11436672000000001</c:v>
                </c:pt>
                <c:pt idx="605">
                  <c:v>0.113789</c:v>
                </c:pt>
                <c:pt idx="606">
                  <c:v>0.11319932000000001</c:v>
                </c:pt>
                <c:pt idx="607">
                  <c:v>0.11319932000000001</c:v>
                </c:pt>
                <c:pt idx="608">
                  <c:v>0.11263408</c:v>
                </c:pt>
                <c:pt idx="609">
                  <c:v>0.11206207999999999</c:v>
                </c:pt>
                <c:pt idx="610">
                  <c:v>0.1114932</c:v>
                </c:pt>
                <c:pt idx="611">
                  <c:v>0.11093575999999999</c:v>
                </c:pt>
                <c:pt idx="612">
                  <c:v>0.11036844</c:v>
                </c:pt>
                <c:pt idx="613">
                  <c:v>0.11036844</c:v>
                </c:pt>
                <c:pt idx="614">
                  <c:v>0.10981412</c:v>
                </c:pt>
                <c:pt idx="615">
                  <c:v>0.10924992</c:v>
                </c:pt>
                <c:pt idx="616">
                  <c:v>0.10870236</c:v>
                </c:pt>
                <c:pt idx="617">
                  <c:v>0.10815428000000001</c:v>
                </c:pt>
                <c:pt idx="618">
                  <c:v>0.10760256</c:v>
                </c:pt>
                <c:pt idx="619">
                  <c:v>0.10706696</c:v>
                </c:pt>
                <c:pt idx="620">
                  <c:v>0.10706696</c:v>
                </c:pt>
                <c:pt idx="621">
                  <c:v>0.10654228</c:v>
                </c:pt>
                <c:pt idx="622">
                  <c:v>0.1059812</c:v>
                </c:pt>
                <c:pt idx="623">
                  <c:v>0.10544508</c:v>
                </c:pt>
                <c:pt idx="624">
                  <c:v>0.1049282</c:v>
                </c:pt>
                <c:pt idx="625">
                  <c:v>0.10440508</c:v>
                </c:pt>
                <c:pt idx="626">
                  <c:v>0.10440508</c:v>
                </c:pt>
                <c:pt idx="627">
                  <c:v>0.10385908000000001</c:v>
                </c:pt>
                <c:pt idx="628">
                  <c:v>0.10336040000000001</c:v>
                </c:pt>
                <c:pt idx="629">
                  <c:v>0.1027988</c:v>
                </c:pt>
                <c:pt idx="630">
                  <c:v>0.10231104000000001</c:v>
                </c:pt>
                <c:pt idx="631">
                  <c:v>0.10179988</c:v>
                </c:pt>
                <c:pt idx="632">
                  <c:v>0.10179988</c:v>
                </c:pt>
                <c:pt idx="633">
                  <c:v>0.10127624</c:v>
                </c:pt>
                <c:pt idx="634">
                  <c:v>0.1007786</c:v>
                </c:pt>
                <c:pt idx="635">
                  <c:v>0.10027004</c:v>
                </c:pt>
                <c:pt idx="636">
                  <c:v>9.9778640000000002E-2</c:v>
                </c:pt>
                <c:pt idx="637">
                  <c:v>9.9259159999999999E-2</c:v>
                </c:pt>
                <c:pt idx="638">
                  <c:v>9.9259159999999999E-2</c:v>
                </c:pt>
                <c:pt idx="639">
                  <c:v>9.8764640000000001E-2</c:v>
                </c:pt>
                <c:pt idx="640">
                  <c:v>9.8279480000000002E-2</c:v>
                </c:pt>
                <c:pt idx="641">
                  <c:v>9.7807320000000003E-2</c:v>
                </c:pt>
                <c:pt idx="642">
                  <c:v>9.7301360000000003E-2</c:v>
                </c:pt>
                <c:pt idx="643">
                  <c:v>9.6816200000000005E-2</c:v>
                </c:pt>
                <c:pt idx="644">
                  <c:v>9.6816200000000005E-2</c:v>
                </c:pt>
                <c:pt idx="645">
                  <c:v>9.6352359999999998E-2</c:v>
                </c:pt>
                <c:pt idx="646">
                  <c:v>9.5863039999999997E-2</c:v>
                </c:pt>
                <c:pt idx="647">
                  <c:v>9.5382560000000005E-2</c:v>
                </c:pt>
                <c:pt idx="648">
                  <c:v>9.4918199999999994E-2</c:v>
                </c:pt>
                <c:pt idx="649">
                  <c:v>9.4449679999999994E-2</c:v>
                </c:pt>
                <c:pt idx="650">
                  <c:v>9.4449679999999994E-2</c:v>
                </c:pt>
                <c:pt idx="651">
                  <c:v>9.3981159999999994E-2</c:v>
                </c:pt>
                <c:pt idx="652">
                  <c:v>9.3499639999999995E-2</c:v>
                </c:pt>
                <c:pt idx="653">
                  <c:v>9.3047759999999993E-2</c:v>
                </c:pt>
                <c:pt idx="654">
                  <c:v>9.2592759999999996E-2</c:v>
                </c:pt>
                <c:pt idx="655">
                  <c:v>9.2133599999999996E-2</c:v>
                </c:pt>
                <c:pt idx="656">
                  <c:v>9.2133599999999996E-2</c:v>
                </c:pt>
                <c:pt idx="657">
                  <c:v>9.1675999999999994E-2</c:v>
                </c:pt>
                <c:pt idx="658">
                  <c:v>9.1238680000000003E-2</c:v>
                </c:pt>
                <c:pt idx="659">
                  <c:v>9.0773800000000002E-2</c:v>
                </c:pt>
                <c:pt idx="660">
                  <c:v>9.0346360000000001E-2</c:v>
                </c:pt>
                <c:pt idx="661">
                  <c:v>8.9889800000000006E-2</c:v>
                </c:pt>
                <c:pt idx="662">
                  <c:v>8.9889800000000006E-2</c:v>
                </c:pt>
                <c:pt idx="663">
                  <c:v>8.9441560000000003E-2</c:v>
                </c:pt>
                <c:pt idx="664">
                  <c:v>8.8995400000000002E-2</c:v>
                </c:pt>
                <c:pt idx="665">
                  <c:v>8.8559120000000005E-2</c:v>
                </c:pt>
                <c:pt idx="666">
                  <c:v>8.8123359999999998E-2</c:v>
                </c:pt>
                <c:pt idx="667">
                  <c:v>8.7693839999999995E-2</c:v>
                </c:pt>
                <c:pt idx="668">
                  <c:v>8.7693839999999995E-2</c:v>
                </c:pt>
                <c:pt idx="669">
                  <c:v>8.7260679999999993E-2</c:v>
                </c:pt>
                <c:pt idx="670">
                  <c:v>8.6832199999999998E-2</c:v>
                </c:pt>
                <c:pt idx="671">
                  <c:v>8.6408399999999996E-2</c:v>
                </c:pt>
                <c:pt idx="672">
                  <c:v>8.5971599999999995E-2</c:v>
                </c:pt>
                <c:pt idx="673">
                  <c:v>8.5555599999999996E-2</c:v>
                </c:pt>
                <c:pt idx="674">
                  <c:v>8.5555599999999996E-2</c:v>
                </c:pt>
                <c:pt idx="675">
                  <c:v>8.5127120000000001E-2</c:v>
                </c:pt>
                <c:pt idx="676">
                  <c:v>8.4716319999999998E-2</c:v>
                </c:pt>
                <c:pt idx="677">
                  <c:v>8.4291480000000002E-2</c:v>
                </c:pt>
                <c:pt idx="678">
                  <c:v>8.387704E-2</c:v>
                </c:pt>
                <c:pt idx="679">
                  <c:v>8.3452719999999994E-2</c:v>
                </c:pt>
                <c:pt idx="680">
                  <c:v>8.3452719999999994E-2</c:v>
                </c:pt>
                <c:pt idx="681">
                  <c:v>8.3022159999999998E-2</c:v>
                </c:pt>
                <c:pt idx="682">
                  <c:v>8.2619680000000001E-2</c:v>
                </c:pt>
                <c:pt idx="683">
                  <c:v>8.2228120000000002E-2</c:v>
                </c:pt>
                <c:pt idx="684">
                  <c:v>8.1801719999999994E-2</c:v>
                </c:pt>
                <c:pt idx="685">
                  <c:v>8.1395599999999999E-2</c:v>
                </c:pt>
                <c:pt idx="686">
                  <c:v>8.1395599999999999E-2</c:v>
                </c:pt>
                <c:pt idx="687">
                  <c:v>5.4427879999999998E-2</c:v>
                </c:pt>
                <c:pt idx="688">
                  <c:v>5.4195439999999998E-2</c:v>
                </c:pt>
                <c:pt idx="689">
                  <c:v>5.3969759999999999E-2</c:v>
                </c:pt>
                <c:pt idx="690">
                  <c:v>5.3739919999999997E-2</c:v>
                </c:pt>
                <c:pt idx="691">
                  <c:v>5.3508519999999997E-2</c:v>
                </c:pt>
                <c:pt idx="692">
                  <c:v>5.3508519999999997E-2</c:v>
                </c:pt>
                <c:pt idx="693">
                  <c:v>5.3271399999999997E-2</c:v>
                </c:pt>
                <c:pt idx="694">
                  <c:v>5.3043640000000003E-2</c:v>
                </c:pt>
                <c:pt idx="695">
                  <c:v>5.2806520000000003E-2</c:v>
                </c:pt>
                <c:pt idx="696">
                  <c:v>5.2569400000000002E-2</c:v>
                </c:pt>
                <c:pt idx="697">
                  <c:v>5.2329680000000003E-2</c:v>
                </c:pt>
                <c:pt idx="698">
                  <c:v>5.2329680000000003E-2</c:v>
                </c:pt>
                <c:pt idx="699">
                  <c:v>5.20884E-2</c:v>
                </c:pt>
                <c:pt idx="700">
                  <c:v>7.1119879999999996E-2</c:v>
                </c:pt>
                <c:pt idx="701">
                  <c:v>7.0708560000000004E-2</c:v>
                </c:pt>
                <c:pt idx="702">
                  <c:v>7.029204E-2</c:v>
                </c:pt>
                <c:pt idx="703">
                  <c:v>6.9871879999999997E-2</c:v>
                </c:pt>
                <c:pt idx="704">
                  <c:v>6.9442879999999998E-2</c:v>
                </c:pt>
                <c:pt idx="705">
                  <c:v>6.9442879999999998E-2</c:v>
                </c:pt>
                <c:pt idx="706">
                  <c:v>6.9002960000000002E-2</c:v>
                </c:pt>
                <c:pt idx="707">
                  <c:v>6.8554199999999996E-2</c:v>
                </c:pt>
                <c:pt idx="708">
                  <c:v>6.8096599999999993E-2</c:v>
                </c:pt>
                <c:pt idx="709">
                  <c:v>6.7616640000000006E-2</c:v>
                </c:pt>
                <c:pt idx="710">
                  <c:v>6.7104960000000005E-2</c:v>
                </c:pt>
                <c:pt idx="711">
                  <c:v>6.7104960000000005E-2</c:v>
                </c:pt>
                <c:pt idx="712">
                  <c:v>6.6545960000000001E-2</c:v>
                </c:pt>
                <c:pt idx="713">
                  <c:v>6.591052E-2</c:v>
                </c:pt>
                <c:pt idx="714">
                  <c:v>6.5171080000000006E-2</c:v>
                </c:pt>
                <c:pt idx="715">
                  <c:v>6.4299560000000006E-2</c:v>
                </c:pt>
                <c:pt idx="716">
                  <c:v>6.3280359999999994E-2</c:v>
                </c:pt>
                <c:pt idx="717">
                  <c:v>6.3280359999999994E-2</c:v>
                </c:pt>
                <c:pt idx="718">
                  <c:v>6.2110360000000003E-2</c:v>
                </c:pt>
                <c:pt idx="719">
                  <c:v>6.0796839999999998E-2</c:v>
                </c:pt>
                <c:pt idx="720">
                  <c:v>5.93476E-2</c:v>
                </c:pt>
                <c:pt idx="721">
                  <c:v>5.7778759999999998E-2</c:v>
                </c:pt>
                <c:pt idx="722">
                  <c:v>5.6109560000000003E-2</c:v>
                </c:pt>
                <c:pt idx="723">
                  <c:v>5.6109560000000003E-2</c:v>
                </c:pt>
                <c:pt idx="724">
                  <c:v>5.4370160000000001E-2</c:v>
                </c:pt>
                <c:pt idx="725">
                  <c:v>5.2592800000000002E-2</c:v>
                </c:pt>
                <c:pt idx="726">
                  <c:v>5.0799530000000002E-2</c:v>
                </c:pt>
                <c:pt idx="727">
                  <c:v>4.9014729999999999E-2</c:v>
                </c:pt>
                <c:pt idx="728">
                  <c:v>4.7261600000000001E-2</c:v>
                </c:pt>
                <c:pt idx="729">
                  <c:v>4.7261600000000001E-2</c:v>
                </c:pt>
                <c:pt idx="730">
                  <c:v>4.5547219999999999E-2</c:v>
                </c:pt>
                <c:pt idx="731">
                  <c:v>4.388769E-2</c:v>
                </c:pt>
                <c:pt idx="732">
                  <c:v>4.228312E-2</c:v>
                </c:pt>
                <c:pt idx="733">
                  <c:v>4.0741479999999997E-2</c:v>
                </c:pt>
                <c:pt idx="734">
                  <c:v>3.6158099999999999E-2</c:v>
                </c:pt>
                <c:pt idx="735">
                  <c:v>3.194147E-2</c:v>
                </c:pt>
                <c:pt idx="736">
                  <c:v>3.194147E-2</c:v>
                </c:pt>
                <c:pt idx="737">
                  <c:v>2.8653350000000001E-2</c:v>
                </c:pt>
                <c:pt idx="738">
                  <c:v>2.7766909999999999E-2</c:v>
                </c:pt>
                <c:pt idx="739">
                  <c:v>2.6913329999999999E-2</c:v>
                </c:pt>
                <c:pt idx="740">
                  <c:v>2.6091570000000001E-2</c:v>
                </c:pt>
                <c:pt idx="741">
                  <c:v>2.5298939999999999E-2</c:v>
                </c:pt>
                <c:pt idx="742">
                  <c:v>2.5298939999999999E-2</c:v>
                </c:pt>
                <c:pt idx="743">
                  <c:v>2.45311E-2</c:v>
                </c:pt>
                <c:pt idx="744">
                  <c:v>2.37886E-2</c:v>
                </c:pt>
                <c:pt idx="745">
                  <c:v>2.3068499999999999E-2</c:v>
                </c:pt>
                <c:pt idx="746">
                  <c:v>2.2369980000000001E-2</c:v>
                </c:pt>
                <c:pt idx="747">
                  <c:v>2.169227E-2</c:v>
                </c:pt>
                <c:pt idx="748">
                  <c:v>2.169227E-2</c:v>
                </c:pt>
                <c:pt idx="749">
                  <c:v>2.1034359999999998E-2</c:v>
                </c:pt>
                <c:pt idx="750">
                  <c:v>2.03956E-2</c:v>
                </c:pt>
                <c:pt idx="751">
                  <c:v>1.9775910000000001E-2</c:v>
                </c:pt>
                <c:pt idx="752">
                  <c:v>1.9170889999999999E-2</c:v>
                </c:pt>
                <c:pt idx="753">
                  <c:v>1.8585009999999999E-2</c:v>
                </c:pt>
                <c:pt idx="754">
                  <c:v>1.8585009999999999E-2</c:v>
                </c:pt>
                <c:pt idx="755">
                  <c:v>1.8020810000000002E-2</c:v>
                </c:pt>
                <c:pt idx="756">
                  <c:v>1.7474440000000001E-2</c:v>
                </c:pt>
                <c:pt idx="757">
                  <c:v>1.6946180000000002E-2</c:v>
                </c:pt>
                <c:pt idx="758">
                  <c:v>1.6430799999999999E-2</c:v>
                </c:pt>
                <c:pt idx="759">
                  <c:v>1.593207E-2</c:v>
                </c:pt>
                <c:pt idx="760">
                  <c:v>1.593207E-2</c:v>
                </c:pt>
                <c:pt idx="761">
                  <c:v>1.545029E-2</c:v>
                </c:pt>
                <c:pt idx="762">
                  <c:v>1.4985460000000001E-2</c:v>
                </c:pt>
                <c:pt idx="763">
                  <c:v>1.453696E-2</c:v>
                </c:pt>
                <c:pt idx="764">
                  <c:v>1.410776E-2</c:v>
                </c:pt>
                <c:pt idx="765">
                  <c:v>1.369222E-2</c:v>
                </c:pt>
                <c:pt idx="766">
                  <c:v>1.369222E-2</c:v>
                </c:pt>
                <c:pt idx="767">
                  <c:v>1.329047E-2</c:v>
                </c:pt>
                <c:pt idx="768">
                  <c:v>1.290869E-2</c:v>
                </c:pt>
                <c:pt idx="769">
                  <c:v>1.2543230000000001E-2</c:v>
                </c:pt>
                <c:pt idx="770">
                  <c:v>1.219187E-2</c:v>
                </c:pt>
                <c:pt idx="771">
                  <c:v>1.1855320000000001E-2</c:v>
                </c:pt>
                <c:pt idx="772">
                  <c:v>1.1855320000000001E-2</c:v>
                </c:pt>
                <c:pt idx="773">
                  <c:v>1.1533079999999999E-2</c:v>
                </c:pt>
                <c:pt idx="774">
                  <c:v>1.122488E-2</c:v>
                </c:pt>
                <c:pt idx="775">
                  <c:v>1.0929670000000001E-2</c:v>
                </c:pt>
                <c:pt idx="776">
                  <c:v>1.064783E-2</c:v>
                </c:pt>
                <c:pt idx="777">
                  <c:v>1.037826E-2</c:v>
                </c:pt>
                <c:pt idx="778">
                  <c:v>1.012476E-2</c:v>
                </c:pt>
                <c:pt idx="779">
                  <c:v>1.012476E-2</c:v>
                </c:pt>
                <c:pt idx="780">
                  <c:v>9.8821299999999994E-3</c:v>
                </c:pt>
                <c:pt idx="781">
                  <c:v>9.6502600000000008E-3</c:v>
                </c:pt>
                <c:pt idx="782">
                  <c:v>9.4290599999999995E-3</c:v>
                </c:pt>
                <c:pt idx="783">
                  <c:v>9.2173099999999994E-3</c:v>
                </c:pt>
                <c:pt idx="784">
                  <c:v>9.0146700000000007E-3</c:v>
                </c:pt>
                <c:pt idx="785">
                  <c:v>9.0146700000000007E-3</c:v>
                </c:pt>
                <c:pt idx="786">
                  <c:v>8.8207100000000007E-3</c:v>
                </c:pt>
                <c:pt idx="787">
                  <c:v>8.6349600000000006E-3</c:v>
                </c:pt>
                <c:pt idx="788">
                  <c:v>8.4571799999999999E-3</c:v>
                </c:pt>
                <c:pt idx="789">
                  <c:v>8.2867199999999992E-3</c:v>
                </c:pt>
                <c:pt idx="790">
                  <c:v>8.1231299999999992E-3</c:v>
                </c:pt>
                <c:pt idx="791">
                  <c:v>7.9665599999999993E-3</c:v>
                </c:pt>
                <c:pt idx="792">
                  <c:v>7.9665599999999993E-3</c:v>
                </c:pt>
                <c:pt idx="793">
                  <c:v>7.8154999999999995E-3</c:v>
                </c:pt>
                <c:pt idx="794">
                  <c:v>7.6709899999999999E-3</c:v>
                </c:pt>
                <c:pt idx="795">
                  <c:v>7.5305900000000002E-3</c:v>
                </c:pt>
                <c:pt idx="796">
                  <c:v>7.3956999999999998E-3</c:v>
                </c:pt>
                <c:pt idx="797">
                  <c:v>7.26627E-3</c:v>
                </c:pt>
                <c:pt idx="798">
                  <c:v>7.26627E-3</c:v>
                </c:pt>
                <c:pt idx="799">
                  <c:v>7.1409500000000001E-3</c:v>
                </c:pt>
                <c:pt idx="800">
                  <c:v>7.0201600000000001E-3</c:v>
                </c:pt>
                <c:pt idx="801">
                  <c:v>6.9035199999999998E-3</c:v>
                </c:pt>
                <c:pt idx="802">
                  <c:v>6.7909399999999997E-3</c:v>
                </c:pt>
                <c:pt idx="803">
                  <c:v>6.6822599999999998E-3</c:v>
                </c:pt>
                <c:pt idx="804">
                  <c:v>6.6822599999999998E-3</c:v>
                </c:pt>
                <c:pt idx="805">
                  <c:v>6.5768600000000003E-3</c:v>
                </c:pt>
                <c:pt idx="806">
                  <c:v>6.4745200000000001E-3</c:v>
                </c:pt>
                <c:pt idx="807">
                  <c:v>6.3757199999999997E-3</c:v>
                </c:pt>
                <c:pt idx="808">
                  <c:v>6.27942E-3</c:v>
                </c:pt>
                <c:pt idx="809">
                  <c:v>6.1863899999999999E-3</c:v>
                </c:pt>
                <c:pt idx="810">
                  <c:v>6.0961699999999997E-3</c:v>
                </c:pt>
                <c:pt idx="811">
                  <c:v>6.0961699999999997E-3</c:v>
                </c:pt>
                <c:pt idx="812">
                  <c:v>6.00834E-3</c:v>
                </c:pt>
                <c:pt idx="813">
                  <c:v>5.9231099999999997E-3</c:v>
                </c:pt>
                <c:pt idx="814">
                  <c:v>5.8408499999999999E-3</c:v>
                </c:pt>
                <c:pt idx="815">
                  <c:v>5.7600899999999998E-3</c:v>
                </c:pt>
                <c:pt idx="816">
                  <c:v>5.6818299999999997E-3</c:v>
                </c:pt>
                <c:pt idx="817">
                  <c:v>5.6818299999999997E-3</c:v>
                </c:pt>
                <c:pt idx="818">
                  <c:v>5.6056999999999999E-3</c:v>
                </c:pt>
                <c:pt idx="819">
                  <c:v>5.5316599999999999E-3</c:v>
                </c:pt>
                <c:pt idx="820">
                  <c:v>5.4591199999999996E-3</c:v>
                </c:pt>
                <c:pt idx="821">
                  <c:v>5.3887099999999997E-3</c:v>
                </c:pt>
                <c:pt idx="822">
                  <c:v>5.3201699999999999E-3</c:v>
                </c:pt>
                <c:pt idx="823">
                  <c:v>5.3201699999999999E-3</c:v>
                </c:pt>
                <c:pt idx="824">
                  <c:v>5.2530900000000002E-3</c:v>
                </c:pt>
                <c:pt idx="825">
                  <c:v>5.1874199999999999E-3</c:v>
                </c:pt>
                <c:pt idx="826">
                  <c:v>5.1236900000000002E-3</c:v>
                </c:pt>
                <c:pt idx="827">
                  <c:v>5.0612599999999997E-3</c:v>
                </c:pt>
                <c:pt idx="828">
                  <c:v>5.0001100000000003E-3</c:v>
                </c:pt>
                <c:pt idx="829">
                  <c:v>4.9401499999999999E-3</c:v>
                </c:pt>
                <c:pt idx="830">
                  <c:v>4.9401499999999999E-3</c:v>
                </c:pt>
                <c:pt idx="831">
                  <c:v>4.8814699999999997E-3</c:v>
                </c:pt>
                <c:pt idx="832">
                  <c:v>4.8240399999999999E-3</c:v>
                </c:pt>
                <c:pt idx="833">
                  <c:v>4.7678099999999999E-3</c:v>
                </c:pt>
                <c:pt idx="834">
                  <c:v>4.7126599999999996E-3</c:v>
                </c:pt>
                <c:pt idx="835">
                  <c:v>4.6587199999999999E-3</c:v>
                </c:pt>
                <c:pt idx="836">
                  <c:v>4.6587199999999999E-3</c:v>
                </c:pt>
                <c:pt idx="837">
                  <c:v>4.6059100000000004E-3</c:v>
                </c:pt>
                <c:pt idx="838">
                  <c:v>4.5539899999999999E-3</c:v>
                </c:pt>
                <c:pt idx="839">
                  <c:v>4.5033199999999999E-3</c:v>
                </c:pt>
                <c:pt idx="840">
                  <c:v>4.4535599999999996E-3</c:v>
                </c:pt>
                <c:pt idx="841">
                  <c:v>4.4047699999999997E-3</c:v>
                </c:pt>
                <c:pt idx="842">
                  <c:v>4.3568900000000004E-3</c:v>
                </c:pt>
                <c:pt idx="843">
                  <c:v>4.3568900000000004E-3</c:v>
                </c:pt>
                <c:pt idx="844">
                  <c:v>4.30994E-3</c:v>
                </c:pt>
                <c:pt idx="845">
                  <c:v>4.2639399999999999E-3</c:v>
                </c:pt>
                <c:pt idx="846">
                  <c:v>4.2188700000000004E-3</c:v>
                </c:pt>
                <c:pt idx="847">
                  <c:v>4.1744900000000003E-3</c:v>
                </c:pt>
                <c:pt idx="848">
                  <c:v>4.1309800000000002E-3</c:v>
                </c:pt>
                <c:pt idx="849">
                  <c:v>4.1309800000000002E-3</c:v>
                </c:pt>
                <c:pt idx="850">
                  <c:v>4.08823E-3</c:v>
                </c:pt>
                <c:pt idx="851">
                  <c:v>4.0462500000000004E-3</c:v>
                </c:pt>
                <c:pt idx="852">
                  <c:v>4.0051799999999997E-3</c:v>
                </c:pt>
                <c:pt idx="853">
                  <c:v>3.9648299999999999E-3</c:v>
                </c:pt>
                <c:pt idx="854">
                  <c:v>3.9252499999999999E-3</c:v>
                </c:pt>
                <c:pt idx="855">
                  <c:v>3.88638E-3</c:v>
                </c:pt>
                <c:pt idx="856">
                  <c:v>3.88638E-3</c:v>
                </c:pt>
                <c:pt idx="857">
                  <c:v>3.8481399999999999E-3</c:v>
                </c:pt>
                <c:pt idx="858">
                  <c:v>3.8108199999999999E-3</c:v>
                </c:pt>
                <c:pt idx="859">
                  <c:v>3.77422E-3</c:v>
                </c:pt>
                <c:pt idx="860">
                  <c:v>3.7384699999999998E-3</c:v>
                </c:pt>
                <c:pt idx="861">
                  <c:v>3.7035100000000001E-3</c:v>
                </c:pt>
                <c:pt idx="862">
                  <c:v>3.7035100000000001E-3</c:v>
                </c:pt>
                <c:pt idx="863">
                  <c:v>3.6692999999999999E-3</c:v>
                </c:pt>
                <c:pt idx="864">
                  <c:v>3.6359399999999998E-3</c:v>
                </c:pt>
                <c:pt idx="865">
                  <c:v>3.6033699999999998E-3</c:v>
                </c:pt>
                <c:pt idx="866">
                  <c:v>3.57165E-3</c:v>
                </c:pt>
                <c:pt idx="867">
                  <c:v>3.5407099999999999E-3</c:v>
                </c:pt>
                <c:pt idx="868">
                  <c:v>3.5106099999999999E-3</c:v>
                </c:pt>
                <c:pt idx="869">
                  <c:v>3.5106099999999999E-3</c:v>
                </c:pt>
                <c:pt idx="870">
                  <c:v>3.4814099999999999E-3</c:v>
                </c:pt>
                <c:pt idx="871">
                  <c:v>3.4531000000000002E-3</c:v>
                </c:pt>
                <c:pt idx="872">
                  <c:v>3.42567E-3</c:v>
                </c:pt>
                <c:pt idx="873">
                  <c:v>3.39917E-3</c:v>
                </c:pt>
                <c:pt idx="874">
                  <c:v>3.3736199999999999E-3</c:v>
                </c:pt>
                <c:pt idx="875">
                  <c:v>3.3736199999999999E-3</c:v>
                </c:pt>
                <c:pt idx="876">
                  <c:v>3.3490400000000002E-3</c:v>
                </c:pt>
                <c:pt idx="877">
                  <c:v>3.3254500000000002E-3</c:v>
                </c:pt>
                <c:pt idx="878">
                  <c:v>3.3028799999999998E-3</c:v>
                </c:pt>
                <c:pt idx="879">
                  <c:v>3.2813500000000002E-3</c:v>
                </c:pt>
                <c:pt idx="880">
                  <c:v>3.2607999999999999E-3</c:v>
                </c:pt>
                <c:pt idx="881">
                  <c:v>3.24129E-3</c:v>
                </c:pt>
                <c:pt idx="882">
                  <c:v>3.24129E-3</c:v>
                </c:pt>
                <c:pt idx="883">
                  <c:v>3.2228000000000001E-3</c:v>
                </c:pt>
                <c:pt idx="884">
                  <c:v>3.2052199999999999E-3</c:v>
                </c:pt>
                <c:pt idx="885">
                  <c:v>3.1886000000000002E-3</c:v>
                </c:pt>
                <c:pt idx="886">
                  <c:v>3.17286E-3</c:v>
                </c:pt>
                <c:pt idx="887">
                  <c:v>3.15797E-3</c:v>
                </c:pt>
                <c:pt idx="888">
                  <c:v>3.15797E-3</c:v>
                </c:pt>
                <c:pt idx="889">
                  <c:v>3.1438600000000001E-3</c:v>
                </c:pt>
                <c:pt idx="890">
                  <c:v>3.13051E-3</c:v>
                </c:pt>
                <c:pt idx="891">
                  <c:v>3.1178E-3</c:v>
                </c:pt>
                <c:pt idx="892">
                  <c:v>3.1057099999999998E-3</c:v>
                </c:pt>
                <c:pt idx="893">
                  <c:v>3.0940899999999999E-3</c:v>
                </c:pt>
                <c:pt idx="894">
                  <c:v>3.0940899999999999E-3</c:v>
                </c:pt>
                <c:pt idx="895">
                  <c:v>3.0828600000000002E-3</c:v>
                </c:pt>
                <c:pt idx="896">
                  <c:v>3.0720000000000001E-3</c:v>
                </c:pt>
                <c:pt idx="897">
                  <c:v>3.0614800000000001E-3</c:v>
                </c:pt>
                <c:pt idx="898">
                  <c:v>3.0510799999999999E-3</c:v>
                </c:pt>
                <c:pt idx="899">
                  <c:v>3.04091E-3</c:v>
                </c:pt>
                <c:pt idx="900">
                  <c:v>3.0308700000000002E-3</c:v>
                </c:pt>
                <c:pt idx="901">
                  <c:v>3.0308700000000002E-3</c:v>
                </c:pt>
                <c:pt idx="902">
                  <c:v>3.0209400000000002E-3</c:v>
                </c:pt>
                <c:pt idx="903">
                  <c:v>3.0110499999999999E-3</c:v>
                </c:pt>
                <c:pt idx="904">
                  <c:v>3.00125E-3</c:v>
                </c:pt>
                <c:pt idx="905">
                  <c:v>2.9915300000000001E-3</c:v>
                </c:pt>
                <c:pt idx="906">
                  <c:v>2.9819099999999999E-3</c:v>
                </c:pt>
                <c:pt idx="907">
                  <c:v>2.9819099999999999E-3</c:v>
                </c:pt>
                <c:pt idx="908">
                  <c:v>2.97233E-3</c:v>
                </c:pt>
                <c:pt idx="909">
                  <c:v>2.9628900000000001E-3</c:v>
                </c:pt>
                <c:pt idx="910">
                  <c:v>2.9535299999999998E-3</c:v>
                </c:pt>
                <c:pt idx="911">
                  <c:v>2.9443199999999998E-3</c:v>
                </c:pt>
                <c:pt idx="912">
                  <c:v>2.9352499999999999E-3</c:v>
                </c:pt>
                <c:pt idx="913">
                  <c:v>2.9263399999999999E-3</c:v>
                </c:pt>
                <c:pt idx="914">
                  <c:v>2.9263399999999999E-3</c:v>
                </c:pt>
                <c:pt idx="915">
                  <c:v>2.91757E-3</c:v>
                </c:pt>
                <c:pt idx="916">
                  <c:v>2.9090100000000001E-3</c:v>
                </c:pt>
                <c:pt idx="917">
                  <c:v>2.9005400000000001E-3</c:v>
                </c:pt>
                <c:pt idx="918">
                  <c:v>2.8922499999999999E-3</c:v>
                </c:pt>
                <c:pt idx="919">
                  <c:v>2.8840300000000001E-3</c:v>
                </c:pt>
                <c:pt idx="920">
                  <c:v>2.8840300000000001E-3</c:v>
                </c:pt>
                <c:pt idx="921">
                  <c:v>2.8758899999999999E-3</c:v>
                </c:pt>
                <c:pt idx="922">
                  <c:v>2.8677500000000001E-3</c:v>
                </c:pt>
                <c:pt idx="923">
                  <c:v>2.8596400000000001E-3</c:v>
                </c:pt>
                <c:pt idx="924">
                  <c:v>2.8516499999999998E-3</c:v>
                </c:pt>
                <c:pt idx="925">
                  <c:v>2.8436899999999998E-3</c:v>
                </c:pt>
                <c:pt idx="926">
                  <c:v>2.8357399999999998E-3</c:v>
                </c:pt>
                <c:pt idx="927">
                  <c:v>2.8357399999999998E-3</c:v>
                </c:pt>
                <c:pt idx="928">
                  <c:v>2.8277799999999998E-3</c:v>
                </c:pt>
                <c:pt idx="929">
                  <c:v>2.81979E-3</c:v>
                </c:pt>
                <c:pt idx="930">
                  <c:v>2.8117400000000001E-3</c:v>
                </c:pt>
                <c:pt idx="931">
                  <c:v>2.80357E-3</c:v>
                </c:pt>
                <c:pt idx="932">
                  <c:v>2.7953399999999999E-3</c:v>
                </c:pt>
                <c:pt idx="933">
                  <c:v>2.7953399999999999E-3</c:v>
                </c:pt>
                <c:pt idx="934">
                  <c:v>2.7870799999999999E-3</c:v>
                </c:pt>
                <c:pt idx="935">
                  <c:v>2.77874E-3</c:v>
                </c:pt>
                <c:pt idx="936">
                  <c:v>2.77034E-3</c:v>
                </c:pt>
                <c:pt idx="937">
                  <c:v>2.7618199999999999E-3</c:v>
                </c:pt>
                <c:pt idx="938">
                  <c:v>2.7531999999999999E-3</c:v>
                </c:pt>
                <c:pt idx="939">
                  <c:v>2.7445E-3</c:v>
                </c:pt>
                <c:pt idx="940">
                  <c:v>2.7445E-3</c:v>
                </c:pt>
                <c:pt idx="941">
                  <c:v>2.7356699999999999E-3</c:v>
                </c:pt>
                <c:pt idx="942">
                  <c:v>2.7269099999999999E-3</c:v>
                </c:pt>
                <c:pt idx="943">
                  <c:v>2.71806E-3</c:v>
                </c:pt>
                <c:pt idx="944">
                  <c:v>2.7091900000000002E-3</c:v>
                </c:pt>
                <c:pt idx="945">
                  <c:v>2.7004099999999999E-3</c:v>
                </c:pt>
                <c:pt idx="946">
                  <c:v>2.7004099999999999E-3</c:v>
                </c:pt>
                <c:pt idx="947">
                  <c:v>2.6915799999999998E-3</c:v>
                </c:pt>
                <c:pt idx="948">
                  <c:v>2.68264E-3</c:v>
                </c:pt>
                <c:pt idx="949">
                  <c:v>2.6737000000000002E-3</c:v>
                </c:pt>
                <c:pt idx="950">
                  <c:v>2.6647099999999998E-3</c:v>
                </c:pt>
                <c:pt idx="951">
                  <c:v>2.6558300000000001E-3</c:v>
                </c:pt>
                <c:pt idx="952">
                  <c:v>2.6469100000000001E-3</c:v>
                </c:pt>
                <c:pt idx="953">
                  <c:v>2.6469100000000001E-3</c:v>
                </c:pt>
                <c:pt idx="954">
                  <c:v>2.63803E-3</c:v>
                </c:pt>
                <c:pt idx="955">
                  <c:v>2.6291600000000002E-3</c:v>
                </c:pt>
                <c:pt idx="956">
                  <c:v>2.62028E-3</c:v>
                </c:pt>
                <c:pt idx="957">
                  <c:v>2.61144E-3</c:v>
                </c:pt>
                <c:pt idx="958">
                  <c:v>2.6025200000000001E-3</c:v>
                </c:pt>
                <c:pt idx="959">
                  <c:v>2.6025200000000001E-3</c:v>
                </c:pt>
                <c:pt idx="960">
                  <c:v>2.5936100000000001E-3</c:v>
                </c:pt>
                <c:pt idx="961">
                  <c:v>2.5847000000000001E-3</c:v>
                </c:pt>
                <c:pt idx="962">
                  <c:v>2.5758399999999998E-3</c:v>
                </c:pt>
                <c:pt idx="963">
                  <c:v>2.5671299999999999E-3</c:v>
                </c:pt>
                <c:pt idx="964">
                  <c:v>2.55829E-3</c:v>
                </c:pt>
                <c:pt idx="965">
                  <c:v>2.5495800000000001E-3</c:v>
                </c:pt>
                <c:pt idx="966">
                  <c:v>2.5495800000000001E-3</c:v>
                </c:pt>
                <c:pt idx="967">
                  <c:v>2.5409199999999999E-3</c:v>
                </c:pt>
                <c:pt idx="968">
                  <c:v>2.5322299999999999E-3</c:v>
                </c:pt>
                <c:pt idx="969">
                  <c:v>2.5236099999999999E-3</c:v>
                </c:pt>
                <c:pt idx="970">
                  <c:v>2.5150799999999998E-3</c:v>
                </c:pt>
                <c:pt idx="971">
                  <c:v>2.5064900000000001E-3</c:v>
                </c:pt>
                <c:pt idx="972">
                  <c:v>2.5064900000000001E-3</c:v>
                </c:pt>
                <c:pt idx="973">
                  <c:v>2.4979799999999999E-3</c:v>
                </c:pt>
                <c:pt idx="974">
                  <c:v>2.4894700000000001E-3</c:v>
                </c:pt>
                <c:pt idx="975">
                  <c:v>2.4809900000000002E-3</c:v>
                </c:pt>
                <c:pt idx="976">
                  <c:v>2.4725599999999999E-3</c:v>
                </c:pt>
                <c:pt idx="977">
                  <c:v>2.4642399999999999E-3</c:v>
                </c:pt>
                <c:pt idx="978">
                  <c:v>2.4642399999999999E-3</c:v>
                </c:pt>
                <c:pt idx="979">
                  <c:v>2.4558700000000002E-3</c:v>
                </c:pt>
                <c:pt idx="980">
                  <c:v>2.44765E-3</c:v>
                </c:pt>
                <c:pt idx="981">
                  <c:v>2.43939E-3</c:v>
                </c:pt>
                <c:pt idx="982">
                  <c:v>2.4311200000000002E-3</c:v>
                </c:pt>
                <c:pt idx="983">
                  <c:v>2.4229199999999998E-3</c:v>
                </c:pt>
                <c:pt idx="984">
                  <c:v>2.4147299999999999E-3</c:v>
                </c:pt>
                <c:pt idx="985">
                  <c:v>2.4147299999999999E-3</c:v>
                </c:pt>
                <c:pt idx="986">
                  <c:v>2.4065900000000001E-3</c:v>
                </c:pt>
                <c:pt idx="987">
                  <c:v>2.3985999999999999E-3</c:v>
                </c:pt>
                <c:pt idx="988">
                  <c:v>2.3904799999999999E-3</c:v>
                </c:pt>
                <c:pt idx="989">
                  <c:v>2.3825000000000001E-3</c:v>
                </c:pt>
                <c:pt idx="990">
                  <c:v>2.3744899999999999E-3</c:v>
                </c:pt>
                <c:pt idx="991">
                  <c:v>2.3744899999999999E-3</c:v>
                </c:pt>
                <c:pt idx="992">
                  <c:v>2.3665399999999999E-3</c:v>
                </c:pt>
                <c:pt idx="993">
                  <c:v>2.3586900000000001E-3</c:v>
                </c:pt>
                <c:pt idx="994">
                  <c:v>2.3508499999999998E-3</c:v>
                </c:pt>
                <c:pt idx="995">
                  <c:v>2.3430999999999999E-3</c:v>
                </c:pt>
                <c:pt idx="996">
                  <c:v>2.3353100000000002E-3</c:v>
                </c:pt>
                <c:pt idx="997">
                  <c:v>2.3276299999999998E-3</c:v>
                </c:pt>
                <c:pt idx="998">
                  <c:v>2.3276299999999998E-3</c:v>
                </c:pt>
                <c:pt idx="999">
                  <c:v>2.3198899999999998E-3</c:v>
                </c:pt>
                <c:pt idx="1000">
                  <c:v>2.3122500000000001E-3</c:v>
                </c:pt>
                <c:pt idx="1001">
                  <c:v>2.3046500000000001E-3</c:v>
                </c:pt>
                <c:pt idx="1002">
                  <c:v>2.2970199999999999E-3</c:v>
                </c:pt>
                <c:pt idx="1003">
                  <c:v>2.2894299999999999E-3</c:v>
                </c:pt>
                <c:pt idx="1004">
                  <c:v>2.2894299999999999E-3</c:v>
                </c:pt>
                <c:pt idx="1005">
                  <c:v>2.2819699999999999E-3</c:v>
                </c:pt>
                <c:pt idx="1006">
                  <c:v>2.2744100000000001E-3</c:v>
                </c:pt>
                <c:pt idx="1007">
                  <c:v>2.26684E-3</c:v>
                </c:pt>
                <c:pt idx="1008">
                  <c:v>2.2594099999999999E-3</c:v>
                </c:pt>
                <c:pt idx="1009">
                  <c:v>2.25202E-3</c:v>
                </c:pt>
                <c:pt idx="1010">
                  <c:v>2.24464E-3</c:v>
                </c:pt>
                <c:pt idx="1011">
                  <c:v>2.24464E-3</c:v>
                </c:pt>
                <c:pt idx="1012">
                  <c:v>2.2372899999999999E-3</c:v>
                </c:pt>
                <c:pt idx="1013">
                  <c:v>2.2299400000000001E-3</c:v>
                </c:pt>
                <c:pt idx="1014">
                  <c:v>2.2226699999999999E-3</c:v>
                </c:pt>
                <c:pt idx="1015">
                  <c:v>2.21535E-3</c:v>
                </c:pt>
                <c:pt idx="1016">
                  <c:v>2.2081100000000001E-3</c:v>
                </c:pt>
                <c:pt idx="1017">
                  <c:v>2.2081100000000001E-3</c:v>
                </c:pt>
                <c:pt idx="1018">
                  <c:v>2.2009500000000001E-3</c:v>
                </c:pt>
                <c:pt idx="1019">
                  <c:v>2.1936500000000001E-3</c:v>
                </c:pt>
                <c:pt idx="1020">
                  <c:v>2.1864499999999999E-3</c:v>
                </c:pt>
                <c:pt idx="1021">
                  <c:v>2.1791699999999998E-3</c:v>
                </c:pt>
                <c:pt idx="1022">
                  <c:v>2.1719299999999999E-3</c:v>
                </c:pt>
                <c:pt idx="1023">
                  <c:v>2.1645800000000001E-3</c:v>
                </c:pt>
                <c:pt idx="1024">
                  <c:v>2.1645800000000001E-3</c:v>
                </c:pt>
                <c:pt idx="1025">
                  <c:v>2.1574400000000001E-3</c:v>
                </c:pt>
                <c:pt idx="1026">
                  <c:v>2.15014E-3</c:v>
                </c:pt>
                <c:pt idx="1027">
                  <c:v>2.14291E-3</c:v>
                </c:pt>
                <c:pt idx="1028">
                  <c:v>2.13576E-3</c:v>
                </c:pt>
                <c:pt idx="1029">
                  <c:v>2.1285499999999999E-3</c:v>
                </c:pt>
                <c:pt idx="1030">
                  <c:v>2.1285499999999999E-3</c:v>
                </c:pt>
                <c:pt idx="1031">
                  <c:v>2.1214200000000002E-3</c:v>
                </c:pt>
                <c:pt idx="1032">
                  <c:v>2.1142600000000002E-3</c:v>
                </c:pt>
                <c:pt idx="1033">
                  <c:v>2.10706E-3</c:v>
                </c:pt>
                <c:pt idx="1034">
                  <c:v>2.0998800000000001E-3</c:v>
                </c:pt>
                <c:pt idx="1035">
                  <c:v>2.09268E-3</c:v>
                </c:pt>
                <c:pt idx="1036">
                  <c:v>2.0854699999999999E-3</c:v>
                </c:pt>
                <c:pt idx="1037">
                  <c:v>2.0854699999999999E-3</c:v>
                </c:pt>
                <c:pt idx="1038">
                  <c:v>2.0781900000000002E-3</c:v>
                </c:pt>
                <c:pt idx="1039">
                  <c:v>2.0709299999999999E-3</c:v>
                </c:pt>
                <c:pt idx="1040">
                  <c:v>2.0635699999999998E-3</c:v>
                </c:pt>
                <c:pt idx="1041">
                  <c:v>2.0564899999999998E-3</c:v>
                </c:pt>
                <c:pt idx="1042">
                  <c:v>2.0492399999999999E-3</c:v>
                </c:pt>
                <c:pt idx="1043">
                  <c:v>2.0492399999999999E-3</c:v>
                </c:pt>
                <c:pt idx="1044">
                  <c:v>2.0420600000000001E-3</c:v>
                </c:pt>
                <c:pt idx="1045">
                  <c:v>2.03469E-3</c:v>
                </c:pt>
                <c:pt idx="1046">
                  <c:v>2.0273600000000002E-3</c:v>
                </c:pt>
                <c:pt idx="1047">
                  <c:v>2.02009E-3</c:v>
                </c:pt>
                <c:pt idx="1048">
                  <c:v>2.01278E-3</c:v>
                </c:pt>
                <c:pt idx="1049">
                  <c:v>2.0054700000000001E-3</c:v>
                </c:pt>
                <c:pt idx="1050">
                  <c:v>2.0054700000000001E-3</c:v>
                </c:pt>
                <c:pt idx="1051">
                  <c:v>1.9980699999999998E-3</c:v>
                </c:pt>
                <c:pt idx="1052">
                  <c:v>1.9906699999999999E-3</c:v>
                </c:pt>
                <c:pt idx="1053">
                  <c:v>1.9831699999999998E-3</c:v>
                </c:pt>
                <c:pt idx="1054">
                  <c:v>1.9757199999999998E-3</c:v>
                </c:pt>
                <c:pt idx="1055">
                  <c:v>1.9682599999999999E-3</c:v>
                </c:pt>
                <c:pt idx="1056">
                  <c:v>1.9682599999999999E-3</c:v>
                </c:pt>
                <c:pt idx="1057">
                  <c:v>1.9607600000000002E-3</c:v>
                </c:pt>
                <c:pt idx="1058">
                  <c:v>1.9532E-3</c:v>
                </c:pt>
                <c:pt idx="1059">
                  <c:v>1.94556E-3</c:v>
                </c:pt>
                <c:pt idx="1060">
                  <c:v>1.93816E-3</c:v>
                </c:pt>
                <c:pt idx="1061">
                  <c:v>1.9305800000000001E-3</c:v>
                </c:pt>
                <c:pt idx="1062">
                  <c:v>1.9305800000000001E-3</c:v>
                </c:pt>
                <c:pt idx="1063">
                  <c:v>1.9229799999999999E-3</c:v>
                </c:pt>
                <c:pt idx="1064">
                  <c:v>1.9154700000000001E-3</c:v>
                </c:pt>
                <c:pt idx="1065">
                  <c:v>1.9078299999999999E-3</c:v>
                </c:pt>
                <c:pt idx="1066">
                  <c:v>1.9001599999999999E-3</c:v>
                </c:pt>
                <c:pt idx="1067">
                  <c:v>1.89241E-3</c:v>
                </c:pt>
                <c:pt idx="1068">
                  <c:v>1.8845699999999999E-3</c:v>
                </c:pt>
                <c:pt idx="1069">
                  <c:v>1.8845699999999999E-3</c:v>
                </c:pt>
                <c:pt idx="1070">
                  <c:v>1.8766500000000001E-3</c:v>
                </c:pt>
                <c:pt idx="1071">
                  <c:v>1.86889E-3</c:v>
                </c:pt>
                <c:pt idx="1072">
                  <c:v>1.86145E-3</c:v>
                </c:pt>
                <c:pt idx="1073">
                  <c:v>1.85444E-3</c:v>
                </c:pt>
                <c:pt idx="1074">
                  <c:v>1.8477400000000001E-3</c:v>
                </c:pt>
                <c:pt idx="1075">
                  <c:v>1.8477400000000001E-3</c:v>
                </c:pt>
                <c:pt idx="1076">
                  <c:v>1.84173E-3</c:v>
                </c:pt>
                <c:pt idx="1077">
                  <c:v>1.8362299999999999E-3</c:v>
                </c:pt>
                <c:pt idx="1078">
                  <c:v>1.8310900000000001E-3</c:v>
                </c:pt>
              </c:numCache>
            </c:numRef>
          </c:yVal>
          <c:smooth val="1"/>
          <c:extLst>
            <c:ext xmlns:c16="http://schemas.microsoft.com/office/drawing/2014/chart" uri="{C3380CC4-5D6E-409C-BE32-E72D297353CC}">
              <c16:uniqueId val="{00000000-BCE6-4756-80B2-F7DA1F837364}"/>
            </c:ext>
          </c:extLst>
        </c:ser>
        <c:ser>
          <c:idx val="3"/>
          <c:order val="1"/>
          <c:tx>
            <c:strRef>
              <c:f>'12a'!$N$26</c:f>
              <c:strCache>
                <c:ptCount val="1"/>
                <c:pt idx="0">
                  <c:v>Cool</c:v>
                </c:pt>
              </c:strCache>
            </c:strRef>
          </c:tx>
          <c:spPr>
            <a:ln w="22225">
              <a:solidFill>
                <a:srgbClr val="996633"/>
              </a:solidFill>
            </a:ln>
          </c:spPr>
          <c:marker>
            <c:symbol val="none"/>
          </c:marker>
          <c:xVal>
            <c:numRef>
              <c:f>'12a'!$C$1099:$C$10000</c:f>
              <c:numCache>
                <c:formatCode>General</c:formatCode>
                <c:ptCount val="8902"/>
                <c:pt idx="0">
                  <c:v>501.61</c:v>
                </c:pt>
                <c:pt idx="1">
                  <c:v>501.97</c:v>
                </c:pt>
                <c:pt idx="2">
                  <c:v>502.26</c:v>
                </c:pt>
                <c:pt idx="3">
                  <c:v>502.26</c:v>
                </c:pt>
                <c:pt idx="4">
                  <c:v>502.52</c:v>
                </c:pt>
                <c:pt idx="5">
                  <c:v>502.79</c:v>
                </c:pt>
                <c:pt idx="6">
                  <c:v>502.98</c:v>
                </c:pt>
                <c:pt idx="7">
                  <c:v>503.22</c:v>
                </c:pt>
                <c:pt idx="8">
                  <c:v>503.44</c:v>
                </c:pt>
                <c:pt idx="9">
                  <c:v>503.44</c:v>
                </c:pt>
                <c:pt idx="10">
                  <c:v>503.64</c:v>
                </c:pt>
                <c:pt idx="11">
                  <c:v>503.81</c:v>
                </c:pt>
                <c:pt idx="12">
                  <c:v>503.99</c:v>
                </c:pt>
                <c:pt idx="13">
                  <c:v>504.14</c:v>
                </c:pt>
                <c:pt idx="14">
                  <c:v>504.28</c:v>
                </c:pt>
                <c:pt idx="15">
                  <c:v>504.44</c:v>
                </c:pt>
                <c:pt idx="16">
                  <c:v>504.44</c:v>
                </c:pt>
                <c:pt idx="17">
                  <c:v>504.58</c:v>
                </c:pt>
                <c:pt idx="18">
                  <c:v>504.73</c:v>
                </c:pt>
                <c:pt idx="19">
                  <c:v>504.83</c:v>
                </c:pt>
                <c:pt idx="20">
                  <c:v>504.95</c:v>
                </c:pt>
                <c:pt idx="21">
                  <c:v>505.03</c:v>
                </c:pt>
                <c:pt idx="22">
                  <c:v>505.03</c:v>
                </c:pt>
                <c:pt idx="23">
                  <c:v>505.15</c:v>
                </c:pt>
                <c:pt idx="24">
                  <c:v>505.22</c:v>
                </c:pt>
                <c:pt idx="25">
                  <c:v>505.29</c:v>
                </c:pt>
                <c:pt idx="26">
                  <c:v>505.36</c:v>
                </c:pt>
                <c:pt idx="27">
                  <c:v>505.39</c:v>
                </c:pt>
                <c:pt idx="28">
                  <c:v>505.46</c:v>
                </c:pt>
                <c:pt idx="29">
                  <c:v>505.46</c:v>
                </c:pt>
                <c:pt idx="30">
                  <c:v>505.51</c:v>
                </c:pt>
                <c:pt idx="31">
                  <c:v>505.54</c:v>
                </c:pt>
                <c:pt idx="32">
                  <c:v>505.59</c:v>
                </c:pt>
                <c:pt idx="33">
                  <c:v>505.61</c:v>
                </c:pt>
                <c:pt idx="34">
                  <c:v>505.63</c:v>
                </c:pt>
                <c:pt idx="35">
                  <c:v>505.63</c:v>
                </c:pt>
                <c:pt idx="36">
                  <c:v>505.63</c:v>
                </c:pt>
                <c:pt idx="37">
                  <c:v>505.65</c:v>
                </c:pt>
                <c:pt idx="38">
                  <c:v>505.64</c:v>
                </c:pt>
                <c:pt idx="39">
                  <c:v>505.67</c:v>
                </c:pt>
                <c:pt idx="40">
                  <c:v>505.68</c:v>
                </c:pt>
                <c:pt idx="41">
                  <c:v>505.68</c:v>
                </c:pt>
                <c:pt idx="42">
                  <c:v>505.65</c:v>
                </c:pt>
                <c:pt idx="43">
                  <c:v>505.62</c:v>
                </c:pt>
                <c:pt idx="44">
                  <c:v>505.6</c:v>
                </c:pt>
                <c:pt idx="45">
                  <c:v>505.55</c:v>
                </c:pt>
                <c:pt idx="46">
                  <c:v>505.55</c:v>
                </c:pt>
                <c:pt idx="47">
                  <c:v>505.52</c:v>
                </c:pt>
                <c:pt idx="48">
                  <c:v>505.52</c:v>
                </c:pt>
                <c:pt idx="49">
                  <c:v>505.47</c:v>
                </c:pt>
                <c:pt idx="50">
                  <c:v>505.43</c:v>
                </c:pt>
                <c:pt idx="51">
                  <c:v>505.38</c:v>
                </c:pt>
                <c:pt idx="52">
                  <c:v>505.33</c:v>
                </c:pt>
                <c:pt idx="53">
                  <c:v>505.26</c:v>
                </c:pt>
                <c:pt idx="54">
                  <c:v>505.26</c:v>
                </c:pt>
                <c:pt idx="55">
                  <c:v>505.19</c:v>
                </c:pt>
                <c:pt idx="56">
                  <c:v>505.14</c:v>
                </c:pt>
                <c:pt idx="57">
                  <c:v>505.08</c:v>
                </c:pt>
                <c:pt idx="58">
                  <c:v>504.98</c:v>
                </c:pt>
                <c:pt idx="59">
                  <c:v>504.92</c:v>
                </c:pt>
                <c:pt idx="60">
                  <c:v>504.85</c:v>
                </c:pt>
                <c:pt idx="61">
                  <c:v>504.85</c:v>
                </c:pt>
                <c:pt idx="62">
                  <c:v>504.79</c:v>
                </c:pt>
                <c:pt idx="63">
                  <c:v>504.68</c:v>
                </c:pt>
                <c:pt idx="64">
                  <c:v>504.59</c:v>
                </c:pt>
                <c:pt idx="65">
                  <c:v>504.49</c:v>
                </c:pt>
                <c:pt idx="66">
                  <c:v>504.35</c:v>
                </c:pt>
                <c:pt idx="67">
                  <c:v>504.35</c:v>
                </c:pt>
                <c:pt idx="68">
                  <c:v>504.25</c:v>
                </c:pt>
                <c:pt idx="69">
                  <c:v>504.17</c:v>
                </c:pt>
                <c:pt idx="70">
                  <c:v>504.02</c:v>
                </c:pt>
                <c:pt idx="71">
                  <c:v>503.92</c:v>
                </c:pt>
                <c:pt idx="72">
                  <c:v>503.79</c:v>
                </c:pt>
                <c:pt idx="73">
                  <c:v>503.62</c:v>
                </c:pt>
                <c:pt idx="74">
                  <c:v>503.62</c:v>
                </c:pt>
                <c:pt idx="75">
                  <c:v>503.49</c:v>
                </c:pt>
                <c:pt idx="76">
                  <c:v>503.33</c:v>
                </c:pt>
                <c:pt idx="77">
                  <c:v>503.21</c:v>
                </c:pt>
                <c:pt idx="78">
                  <c:v>503.08</c:v>
                </c:pt>
                <c:pt idx="79">
                  <c:v>502.94</c:v>
                </c:pt>
                <c:pt idx="80">
                  <c:v>502.78</c:v>
                </c:pt>
                <c:pt idx="81">
                  <c:v>502.78</c:v>
                </c:pt>
                <c:pt idx="82">
                  <c:v>502.63</c:v>
                </c:pt>
                <c:pt idx="83">
                  <c:v>502.49</c:v>
                </c:pt>
                <c:pt idx="84">
                  <c:v>502.34</c:v>
                </c:pt>
                <c:pt idx="85">
                  <c:v>502.19</c:v>
                </c:pt>
                <c:pt idx="86">
                  <c:v>502.01</c:v>
                </c:pt>
                <c:pt idx="87">
                  <c:v>502.01</c:v>
                </c:pt>
                <c:pt idx="88">
                  <c:v>501.86</c:v>
                </c:pt>
                <c:pt idx="89">
                  <c:v>501.7</c:v>
                </c:pt>
                <c:pt idx="90">
                  <c:v>501.53</c:v>
                </c:pt>
                <c:pt idx="91">
                  <c:v>501.36</c:v>
                </c:pt>
                <c:pt idx="92">
                  <c:v>501.17</c:v>
                </c:pt>
                <c:pt idx="93">
                  <c:v>500.97</c:v>
                </c:pt>
                <c:pt idx="94">
                  <c:v>500.97</c:v>
                </c:pt>
                <c:pt idx="95">
                  <c:v>500.78</c:v>
                </c:pt>
                <c:pt idx="96">
                  <c:v>500.59</c:v>
                </c:pt>
                <c:pt idx="97">
                  <c:v>500.41</c:v>
                </c:pt>
                <c:pt idx="98">
                  <c:v>500.21</c:v>
                </c:pt>
                <c:pt idx="99">
                  <c:v>499.99</c:v>
                </c:pt>
                <c:pt idx="100">
                  <c:v>499.76</c:v>
                </c:pt>
                <c:pt idx="101">
                  <c:v>499.76</c:v>
                </c:pt>
                <c:pt idx="102">
                  <c:v>499.55</c:v>
                </c:pt>
                <c:pt idx="103">
                  <c:v>499.36</c:v>
                </c:pt>
                <c:pt idx="104">
                  <c:v>499.15</c:v>
                </c:pt>
                <c:pt idx="105">
                  <c:v>498.92</c:v>
                </c:pt>
                <c:pt idx="106">
                  <c:v>498.7</c:v>
                </c:pt>
                <c:pt idx="107">
                  <c:v>498.7</c:v>
                </c:pt>
                <c:pt idx="108">
                  <c:v>498.49</c:v>
                </c:pt>
                <c:pt idx="109">
                  <c:v>498.26</c:v>
                </c:pt>
                <c:pt idx="110">
                  <c:v>498.07</c:v>
                </c:pt>
                <c:pt idx="111">
                  <c:v>497.84</c:v>
                </c:pt>
                <c:pt idx="112">
                  <c:v>497.63</c:v>
                </c:pt>
                <c:pt idx="113">
                  <c:v>497.36</c:v>
                </c:pt>
                <c:pt idx="114">
                  <c:v>497.36</c:v>
                </c:pt>
                <c:pt idx="115">
                  <c:v>497.13</c:v>
                </c:pt>
                <c:pt idx="116">
                  <c:v>496.9</c:v>
                </c:pt>
                <c:pt idx="117">
                  <c:v>496.68</c:v>
                </c:pt>
                <c:pt idx="118">
                  <c:v>496.42</c:v>
                </c:pt>
                <c:pt idx="119">
                  <c:v>496.19</c:v>
                </c:pt>
                <c:pt idx="120">
                  <c:v>495.89</c:v>
                </c:pt>
                <c:pt idx="121">
                  <c:v>495.89</c:v>
                </c:pt>
                <c:pt idx="122">
                  <c:v>495.67</c:v>
                </c:pt>
                <c:pt idx="123">
                  <c:v>495.41</c:v>
                </c:pt>
                <c:pt idx="124">
                  <c:v>495.16</c:v>
                </c:pt>
                <c:pt idx="125">
                  <c:v>494.88</c:v>
                </c:pt>
                <c:pt idx="126">
                  <c:v>494.63</c:v>
                </c:pt>
                <c:pt idx="127">
                  <c:v>494.63</c:v>
                </c:pt>
                <c:pt idx="128">
                  <c:v>494.36</c:v>
                </c:pt>
                <c:pt idx="129">
                  <c:v>494.11</c:v>
                </c:pt>
                <c:pt idx="130">
                  <c:v>493.82</c:v>
                </c:pt>
                <c:pt idx="131">
                  <c:v>493.52</c:v>
                </c:pt>
                <c:pt idx="132">
                  <c:v>493.26</c:v>
                </c:pt>
                <c:pt idx="133">
                  <c:v>493.01</c:v>
                </c:pt>
                <c:pt idx="134">
                  <c:v>493.01</c:v>
                </c:pt>
                <c:pt idx="135">
                  <c:v>492.74</c:v>
                </c:pt>
                <c:pt idx="136">
                  <c:v>492.46</c:v>
                </c:pt>
                <c:pt idx="137">
                  <c:v>492.19</c:v>
                </c:pt>
                <c:pt idx="138">
                  <c:v>491.89</c:v>
                </c:pt>
                <c:pt idx="139">
                  <c:v>491.61</c:v>
                </c:pt>
                <c:pt idx="140">
                  <c:v>491.33</c:v>
                </c:pt>
                <c:pt idx="141">
                  <c:v>491.33</c:v>
                </c:pt>
                <c:pt idx="142">
                  <c:v>491.03</c:v>
                </c:pt>
                <c:pt idx="143">
                  <c:v>490.75</c:v>
                </c:pt>
                <c:pt idx="144">
                  <c:v>490.46</c:v>
                </c:pt>
                <c:pt idx="145">
                  <c:v>490.17</c:v>
                </c:pt>
                <c:pt idx="146">
                  <c:v>489.84</c:v>
                </c:pt>
                <c:pt idx="147">
                  <c:v>489.84</c:v>
                </c:pt>
                <c:pt idx="148">
                  <c:v>489.53</c:v>
                </c:pt>
                <c:pt idx="149">
                  <c:v>489.26</c:v>
                </c:pt>
                <c:pt idx="150">
                  <c:v>488.96</c:v>
                </c:pt>
                <c:pt idx="151">
                  <c:v>488.65</c:v>
                </c:pt>
                <c:pt idx="152">
                  <c:v>488.35</c:v>
                </c:pt>
                <c:pt idx="153">
                  <c:v>488.02</c:v>
                </c:pt>
                <c:pt idx="154">
                  <c:v>488.02</c:v>
                </c:pt>
                <c:pt idx="155">
                  <c:v>487.71</c:v>
                </c:pt>
                <c:pt idx="156">
                  <c:v>487.39</c:v>
                </c:pt>
                <c:pt idx="157">
                  <c:v>487.1</c:v>
                </c:pt>
                <c:pt idx="158">
                  <c:v>486.8</c:v>
                </c:pt>
                <c:pt idx="159">
                  <c:v>486.48</c:v>
                </c:pt>
                <c:pt idx="160">
                  <c:v>486.15</c:v>
                </c:pt>
                <c:pt idx="161">
                  <c:v>486.15</c:v>
                </c:pt>
                <c:pt idx="162">
                  <c:v>485.81</c:v>
                </c:pt>
                <c:pt idx="163">
                  <c:v>485.52</c:v>
                </c:pt>
                <c:pt idx="164">
                  <c:v>485.19</c:v>
                </c:pt>
                <c:pt idx="165">
                  <c:v>484.87</c:v>
                </c:pt>
                <c:pt idx="166">
                  <c:v>484.53</c:v>
                </c:pt>
                <c:pt idx="167">
                  <c:v>484.21</c:v>
                </c:pt>
                <c:pt idx="168">
                  <c:v>484.21</c:v>
                </c:pt>
                <c:pt idx="169">
                  <c:v>483.84</c:v>
                </c:pt>
                <c:pt idx="170">
                  <c:v>483.53</c:v>
                </c:pt>
                <c:pt idx="171">
                  <c:v>483.21</c:v>
                </c:pt>
                <c:pt idx="172">
                  <c:v>482.85</c:v>
                </c:pt>
                <c:pt idx="173">
                  <c:v>482.5</c:v>
                </c:pt>
                <c:pt idx="174">
                  <c:v>482.5</c:v>
                </c:pt>
                <c:pt idx="175">
                  <c:v>482.14</c:v>
                </c:pt>
                <c:pt idx="176">
                  <c:v>481.8</c:v>
                </c:pt>
                <c:pt idx="177">
                  <c:v>481.47</c:v>
                </c:pt>
                <c:pt idx="178">
                  <c:v>481.14</c:v>
                </c:pt>
                <c:pt idx="179">
                  <c:v>480.78</c:v>
                </c:pt>
                <c:pt idx="180">
                  <c:v>480.4</c:v>
                </c:pt>
                <c:pt idx="181">
                  <c:v>480.4</c:v>
                </c:pt>
                <c:pt idx="182">
                  <c:v>480.05</c:v>
                </c:pt>
                <c:pt idx="183">
                  <c:v>479.73</c:v>
                </c:pt>
                <c:pt idx="184">
                  <c:v>479.37</c:v>
                </c:pt>
                <c:pt idx="185">
                  <c:v>479.03</c:v>
                </c:pt>
                <c:pt idx="186">
                  <c:v>478.66</c:v>
                </c:pt>
                <c:pt idx="187">
                  <c:v>478.34</c:v>
                </c:pt>
                <c:pt idx="188">
                  <c:v>478.34</c:v>
                </c:pt>
                <c:pt idx="189">
                  <c:v>477.97</c:v>
                </c:pt>
                <c:pt idx="190">
                  <c:v>477.63</c:v>
                </c:pt>
                <c:pt idx="191">
                  <c:v>477.27</c:v>
                </c:pt>
                <c:pt idx="192">
                  <c:v>476.92</c:v>
                </c:pt>
                <c:pt idx="193">
                  <c:v>476.53</c:v>
                </c:pt>
                <c:pt idx="194">
                  <c:v>476.53</c:v>
                </c:pt>
                <c:pt idx="195">
                  <c:v>476.18</c:v>
                </c:pt>
                <c:pt idx="196">
                  <c:v>475.81</c:v>
                </c:pt>
                <c:pt idx="197">
                  <c:v>475.47</c:v>
                </c:pt>
                <c:pt idx="198">
                  <c:v>475.11</c:v>
                </c:pt>
                <c:pt idx="199">
                  <c:v>474.74</c:v>
                </c:pt>
                <c:pt idx="200">
                  <c:v>474.37</c:v>
                </c:pt>
                <c:pt idx="201">
                  <c:v>474.37</c:v>
                </c:pt>
                <c:pt idx="202">
                  <c:v>473.98</c:v>
                </c:pt>
                <c:pt idx="203">
                  <c:v>473.63</c:v>
                </c:pt>
                <c:pt idx="204">
                  <c:v>473.24</c:v>
                </c:pt>
                <c:pt idx="205">
                  <c:v>472.86</c:v>
                </c:pt>
                <c:pt idx="206">
                  <c:v>472.46</c:v>
                </c:pt>
                <c:pt idx="207">
                  <c:v>472.08</c:v>
                </c:pt>
                <c:pt idx="208">
                  <c:v>472.08</c:v>
                </c:pt>
                <c:pt idx="209">
                  <c:v>471.68</c:v>
                </c:pt>
                <c:pt idx="210">
                  <c:v>471.34</c:v>
                </c:pt>
                <c:pt idx="211">
                  <c:v>470.96</c:v>
                </c:pt>
                <c:pt idx="212">
                  <c:v>470.57</c:v>
                </c:pt>
                <c:pt idx="213">
                  <c:v>470.17</c:v>
                </c:pt>
                <c:pt idx="214">
                  <c:v>470.17</c:v>
                </c:pt>
                <c:pt idx="215">
                  <c:v>469.76</c:v>
                </c:pt>
                <c:pt idx="216">
                  <c:v>469.42</c:v>
                </c:pt>
                <c:pt idx="217">
                  <c:v>469.03</c:v>
                </c:pt>
                <c:pt idx="218">
                  <c:v>468.64</c:v>
                </c:pt>
                <c:pt idx="219">
                  <c:v>468.27</c:v>
                </c:pt>
                <c:pt idx="220">
                  <c:v>467.84</c:v>
                </c:pt>
                <c:pt idx="221">
                  <c:v>467.84</c:v>
                </c:pt>
                <c:pt idx="222">
                  <c:v>467.49</c:v>
                </c:pt>
                <c:pt idx="223">
                  <c:v>467.08</c:v>
                </c:pt>
                <c:pt idx="224">
                  <c:v>466.69</c:v>
                </c:pt>
                <c:pt idx="225">
                  <c:v>466.29</c:v>
                </c:pt>
                <c:pt idx="226">
                  <c:v>465.87</c:v>
                </c:pt>
                <c:pt idx="227">
                  <c:v>465.5</c:v>
                </c:pt>
                <c:pt idx="228">
                  <c:v>465.5</c:v>
                </c:pt>
                <c:pt idx="229">
                  <c:v>465.13</c:v>
                </c:pt>
                <c:pt idx="230">
                  <c:v>464.73</c:v>
                </c:pt>
                <c:pt idx="231">
                  <c:v>464.33</c:v>
                </c:pt>
                <c:pt idx="232">
                  <c:v>463.93</c:v>
                </c:pt>
                <c:pt idx="233">
                  <c:v>463.5</c:v>
                </c:pt>
                <c:pt idx="234">
                  <c:v>463.5</c:v>
                </c:pt>
                <c:pt idx="235">
                  <c:v>463.09</c:v>
                </c:pt>
                <c:pt idx="236">
                  <c:v>462.7</c:v>
                </c:pt>
                <c:pt idx="237">
                  <c:v>462.3</c:v>
                </c:pt>
                <c:pt idx="238">
                  <c:v>461.89</c:v>
                </c:pt>
                <c:pt idx="239">
                  <c:v>461.51</c:v>
                </c:pt>
                <c:pt idx="240">
                  <c:v>461.08</c:v>
                </c:pt>
                <c:pt idx="241">
                  <c:v>461.08</c:v>
                </c:pt>
                <c:pt idx="242">
                  <c:v>460.65</c:v>
                </c:pt>
                <c:pt idx="243">
                  <c:v>460.26</c:v>
                </c:pt>
                <c:pt idx="244">
                  <c:v>459.85</c:v>
                </c:pt>
                <c:pt idx="245">
                  <c:v>459.46</c:v>
                </c:pt>
                <c:pt idx="246">
                  <c:v>459.01</c:v>
                </c:pt>
                <c:pt idx="247">
                  <c:v>458.61</c:v>
                </c:pt>
                <c:pt idx="248">
                  <c:v>458.61</c:v>
                </c:pt>
                <c:pt idx="249">
                  <c:v>458.2</c:v>
                </c:pt>
                <c:pt idx="250">
                  <c:v>457.81</c:v>
                </c:pt>
                <c:pt idx="251">
                  <c:v>457.4</c:v>
                </c:pt>
                <c:pt idx="252">
                  <c:v>456.99</c:v>
                </c:pt>
                <c:pt idx="253">
                  <c:v>456.55</c:v>
                </c:pt>
                <c:pt idx="254">
                  <c:v>456.55</c:v>
                </c:pt>
                <c:pt idx="255">
                  <c:v>456.14</c:v>
                </c:pt>
                <c:pt idx="256">
                  <c:v>455.73</c:v>
                </c:pt>
                <c:pt idx="257">
                  <c:v>455.34</c:v>
                </c:pt>
                <c:pt idx="258">
                  <c:v>454.92</c:v>
                </c:pt>
                <c:pt idx="259">
                  <c:v>454.49</c:v>
                </c:pt>
                <c:pt idx="260">
                  <c:v>454.08</c:v>
                </c:pt>
                <c:pt idx="261">
                  <c:v>454.08</c:v>
                </c:pt>
                <c:pt idx="262">
                  <c:v>453.64</c:v>
                </c:pt>
                <c:pt idx="263">
                  <c:v>453.26</c:v>
                </c:pt>
                <c:pt idx="264">
                  <c:v>452.83</c:v>
                </c:pt>
                <c:pt idx="265">
                  <c:v>452.43</c:v>
                </c:pt>
                <c:pt idx="266">
                  <c:v>451.95</c:v>
                </c:pt>
                <c:pt idx="267">
                  <c:v>451.54</c:v>
                </c:pt>
                <c:pt idx="268">
                  <c:v>451.54</c:v>
                </c:pt>
                <c:pt idx="269">
                  <c:v>451.1</c:v>
                </c:pt>
                <c:pt idx="270">
                  <c:v>450.7</c:v>
                </c:pt>
                <c:pt idx="271">
                  <c:v>450.27</c:v>
                </c:pt>
                <c:pt idx="272">
                  <c:v>449.86</c:v>
                </c:pt>
                <c:pt idx="273">
                  <c:v>449.41</c:v>
                </c:pt>
                <c:pt idx="274">
                  <c:v>449.41</c:v>
                </c:pt>
                <c:pt idx="275">
                  <c:v>448.96</c:v>
                </c:pt>
                <c:pt idx="276">
                  <c:v>448.55</c:v>
                </c:pt>
                <c:pt idx="277">
                  <c:v>448.11</c:v>
                </c:pt>
                <c:pt idx="278">
                  <c:v>447.68</c:v>
                </c:pt>
                <c:pt idx="279">
                  <c:v>447.27</c:v>
                </c:pt>
                <c:pt idx="280">
                  <c:v>446.83</c:v>
                </c:pt>
                <c:pt idx="281">
                  <c:v>446.83</c:v>
                </c:pt>
                <c:pt idx="282">
                  <c:v>446.36</c:v>
                </c:pt>
                <c:pt idx="283">
                  <c:v>445.96</c:v>
                </c:pt>
                <c:pt idx="284">
                  <c:v>445.52</c:v>
                </c:pt>
                <c:pt idx="285">
                  <c:v>445.1</c:v>
                </c:pt>
                <c:pt idx="286">
                  <c:v>444.64</c:v>
                </c:pt>
                <c:pt idx="287">
                  <c:v>444.23</c:v>
                </c:pt>
                <c:pt idx="288">
                  <c:v>444.23</c:v>
                </c:pt>
                <c:pt idx="289">
                  <c:v>443.78</c:v>
                </c:pt>
                <c:pt idx="290">
                  <c:v>443.36</c:v>
                </c:pt>
                <c:pt idx="291">
                  <c:v>442.95</c:v>
                </c:pt>
                <c:pt idx="292">
                  <c:v>442.51</c:v>
                </c:pt>
                <c:pt idx="293">
                  <c:v>442.05</c:v>
                </c:pt>
                <c:pt idx="294">
                  <c:v>442.05</c:v>
                </c:pt>
                <c:pt idx="295">
                  <c:v>441.6</c:v>
                </c:pt>
                <c:pt idx="296">
                  <c:v>441.21</c:v>
                </c:pt>
                <c:pt idx="297">
                  <c:v>440.78</c:v>
                </c:pt>
                <c:pt idx="298">
                  <c:v>440.34</c:v>
                </c:pt>
                <c:pt idx="299">
                  <c:v>439.88</c:v>
                </c:pt>
                <c:pt idx="300">
                  <c:v>439.44</c:v>
                </c:pt>
                <c:pt idx="301">
                  <c:v>439.44</c:v>
                </c:pt>
                <c:pt idx="302">
                  <c:v>438.99</c:v>
                </c:pt>
                <c:pt idx="303">
                  <c:v>438.59</c:v>
                </c:pt>
                <c:pt idx="304">
                  <c:v>438.14</c:v>
                </c:pt>
                <c:pt idx="305">
                  <c:v>437.71</c:v>
                </c:pt>
                <c:pt idx="306">
                  <c:v>437.23</c:v>
                </c:pt>
                <c:pt idx="307">
                  <c:v>436.82</c:v>
                </c:pt>
                <c:pt idx="308">
                  <c:v>436.82</c:v>
                </c:pt>
                <c:pt idx="309">
                  <c:v>436.37</c:v>
                </c:pt>
                <c:pt idx="310">
                  <c:v>435.95</c:v>
                </c:pt>
                <c:pt idx="311">
                  <c:v>435.51</c:v>
                </c:pt>
                <c:pt idx="312">
                  <c:v>435.06</c:v>
                </c:pt>
                <c:pt idx="313">
                  <c:v>434.58</c:v>
                </c:pt>
                <c:pt idx="314">
                  <c:v>434.14</c:v>
                </c:pt>
                <c:pt idx="315">
                  <c:v>434.14</c:v>
                </c:pt>
                <c:pt idx="316">
                  <c:v>433.7</c:v>
                </c:pt>
                <c:pt idx="317">
                  <c:v>433.28</c:v>
                </c:pt>
                <c:pt idx="318">
                  <c:v>432.81</c:v>
                </c:pt>
                <c:pt idx="319">
                  <c:v>432.4</c:v>
                </c:pt>
                <c:pt idx="320">
                  <c:v>431.96</c:v>
                </c:pt>
                <c:pt idx="321">
                  <c:v>431.96</c:v>
                </c:pt>
                <c:pt idx="322">
                  <c:v>431.51</c:v>
                </c:pt>
                <c:pt idx="323">
                  <c:v>431.05</c:v>
                </c:pt>
                <c:pt idx="324">
                  <c:v>430.59</c:v>
                </c:pt>
                <c:pt idx="325">
                  <c:v>430.17</c:v>
                </c:pt>
                <c:pt idx="326">
                  <c:v>429.72</c:v>
                </c:pt>
                <c:pt idx="327">
                  <c:v>429.28</c:v>
                </c:pt>
                <c:pt idx="328">
                  <c:v>429.28</c:v>
                </c:pt>
                <c:pt idx="329">
                  <c:v>428.83</c:v>
                </c:pt>
                <c:pt idx="330">
                  <c:v>428.36</c:v>
                </c:pt>
                <c:pt idx="331">
                  <c:v>427.91</c:v>
                </c:pt>
                <c:pt idx="332">
                  <c:v>427.47</c:v>
                </c:pt>
                <c:pt idx="333">
                  <c:v>427.06</c:v>
                </c:pt>
                <c:pt idx="334">
                  <c:v>426.61</c:v>
                </c:pt>
                <c:pt idx="335">
                  <c:v>426.61</c:v>
                </c:pt>
                <c:pt idx="336">
                  <c:v>426.14</c:v>
                </c:pt>
                <c:pt idx="337">
                  <c:v>425.72</c:v>
                </c:pt>
                <c:pt idx="338">
                  <c:v>425.26</c:v>
                </c:pt>
                <c:pt idx="339">
                  <c:v>424.83</c:v>
                </c:pt>
                <c:pt idx="340">
                  <c:v>424.36</c:v>
                </c:pt>
                <c:pt idx="341">
                  <c:v>424.36</c:v>
                </c:pt>
                <c:pt idx="342">
                  <c:v>423.93</c:v>
                </c:pt>
                <c:pt idx="343">
                  <c:v>423.51</c:v>
                </c:pt>
                <c:pt idx="344">
                  <c:v>423.07</c:v>
                </c:pt>
                <c:pt idx="345">
                  <c:v>422.58</c:v>
                </c:pt>
                <c:pt idx="346">
                  <c:v>422.15</c:v>
                </c:pt>
                <c:pt idx="347">
                  <c:v>421.73</c:v>
                </c:pt>
                <c:pt idx="348">
                  <c:v>421.73</c:v>
                </c:pt>
                <c:pt idx="349">
                  <c:v>421.29</c:v>
                </c:pt>
                <c:pt idx="350">
                  <c:v>420.84</c:v>
                </c:pt>
                <c:pt idx="351">
                  <c:v>420.38</c:v>
                </c:pt>
                <c:pt idx="352">
                  <c:v>419.96</c:v>
                </c:pt>
                <c:pt idx="353">
                  <c:v>419.5</c:v>
                </c:pt>
                <c:pt idx="354">
                  <c:v>419.5</c:v>
                </c:pt>
                <c:pt idx="355">
                  <c:v>419.08</c:v>
                </c:pt>
                <c:pt idx="356">
                  <c:v>418.65</c:v>
                </c:pt>
                <c:pt idx="357">
                  <c:v>418.22</c:v>
                </c:pt>
                <c:pt idx="358">
                  <c:v>417.77</c:v>
                </c:pt>
                <c:pt idx="359">
                  <c:v>417.34</c:v>
                </c:pt>
                <c:pt idx="360">
                  <c:v>416.88</c:v>
                </c:pt>
                <c:pt idx="361">
                  <c:v>416.88</c:v>
                </c:pt>
                <c:pt idx="362">
                  <c:v>416.48</c:v>
                </c:pt>
                <c:pt idx="363">
                  <c:v>416.05</c:v>
                </c:pt>
                <c:pt idx="364">
                  <c:v>415.57</c:v>
                </c:pt>
                <c:pt idx="365">
                  <c:v>415.17</c:v>
                </c:pt>
                <c:pt idx="366">
                  <c:v>414.74</c:v>
                </c:pt>
                <c:pt idx="367">
                  <c:v>414.74</c:v>
                </c:pt>
                <c:pt idx="368">
                  <c:v>414.3</c:v>
                </c:pt>
                <c:pt idx="369">
                  <c:v>413.87</c:v>
                </c:pt>
                <c:pt idx="370">
                  <c:v>413.45</c:v>
                </c:pt>
                <c:pt idx="371">
                  <c:v>413</c:v>
                </c:pt>
                <c:pt idx="372">
                  <c:v>412.58</c:v>
                </c:pt>
                <c:pt idx="373">
                  <c:v>412.15</c:v>
                </c:pt>
                <c:pt idx="374">
                  <c:v>412.15</c:v>
                </c:pt>
                <c:pt idx="375">
                  <c:v>411.74</c:v>
                </c:pt>
                <c:pt idx="376">
                  <c:v>411.3</c:v>
                </c:pt>
                <c:pt idx="377">
                  <c:v>410.87</c:v>
                </c:pt>
                <c:pt idx="378">
                  <c:v>410.44</c:v>
                </c:pt>
                <c:pt idx="379">
                  <c:v>409.99</c:v>
                </c:pt>
                <c:pt idx="380">
                  <c:v>409.99</c:v>
                </c:pt>
                <c:pt idx="381">
                  <c:v>409.59</c:v>
                </c:pt>
                <c:pt idx="382">
                  <c:v>409.15</c:v>
                </c:pt>
                <c:pt idx="383">
                  <c:v>408.76</c:v>
                </c:pt>
                <c:pt idx="384">
                  <c:v>408.35</c:v>
                </c:pt>
                <c:pt idx="385">
                  <c:v>407.89</c:v>
                </c:pt>
                <c:pt idx="386">
                  <c:v>407.49</c:v>
                </c:pt>
                <c:pt idx="387">
                  <c:v>407.49</c:v>
                </c:pt>
                <c:pt idx="388">
                  <c:v>407.07</c:v>
                </c:pt>
                <c:pt idx="389">
                  <c:v>406.64</c:v>
                </c:pt>
                <c:pt idx="390">
                  <c:v>406.2</c:v>
                </c:pt>
                <c:pt idx="391">
                  <c:v>405.8</c:v>
                </c:pt>
                <c:pt idx="392">
                  <c:v>405.37</c:v>
                </c:pt>
                <c:pt idx="393">
                  <c:v>405.37</c:v>
                </c:pt>
                <c:pt idx="394">
                  <c:v>404.94</c:v>
                </c:pt>
                <c:pt idx="395">
                  <c:v>404.53</c:v>
                </c:pt>
                <c:pt idx="396">
                  <c:v>404.11</c:v>
                </c:pt>
                <c:pt idx="397">
                  <c:v>403.69</c:v>
                </c:pt>
                <c:pt idx="398">
                  <c:v>403.25</c:v>
                </c:pt>
                <c:pt idx="399">
                  <c:v>402.87</c:v>
                </c:pt>
                <c:pt idx="400">
                  <c:v>402.87</c:v>
                </c:pt>
                <c:pt idx="401">
                  <c:v>402.42</c:v>
                </c:pt>
                <c:pt idx="402">
                  <c:v>402.02</c:v>
                </c:pt>
                <c:pt idx="403">
                  <c:v>401.58</c:v>
                </c:pt>
                <c:pt idx="404">
                  <c:v>401.19</c:v>
                </c:pt>
                <c:pt idx="405">
                  <c:v>400.75</c:v>
                </c:pt>
                <c:pt idx="406">
                  <c:v>400.75</c:v>
                </c:pt>
                <c:pt idx="407">
                  <c:v>400.34</c:v>
                </c:pt>
                <c:pt idx="408">
                  <c:v>399.91</c:v>
                </c:pt>
                <c:pt idx="409">
                  <c:v>399.53</c:v>
                </c:pt>
                <c:pt idx="410">
                  <c:v>399.11</c:v>
                </c:pt>
                <c:pt idx="411">
                  <c:v>398.7</c:v>
                </c:pt>
                <c:pt idx="412">
                  <c:v>398.25</c:v>
                </c:pt>
                <c:pt idx="413">
                  <c:v>398.25</c:v>
                </c:pt>
                <c:pt idx="414">
                  <c:v>397.87</c:v>
                </c:pt>
                <c:pt idx="415">
                  <c:v>397.45</c:v>
                </c:pt>
                <c:pt idx="416">
                  <c:v>397.05</c:v>
                </c:pt>
                <c:pt idx="417">
                  <c:v>396.63</c:v>
                </c:pt>
                <c:pt idx="418">
                  <c:v>396.23</c:v>
                </c:pt>
                <c:pt idx="419">
                  <c:v>396.23</c:v>
                </c:pt>
                <c:pt idx="420">
                  <c:v>395.76</c:v>
                </c:pt>
                <c:pt idx="421">
                  <c:v>395.35</c:v>
                </c:pt>
                <c:pt idx="422">
                  <c:v>394.97</c:v>
                </c:pt>
                <c:pt idx="423">
                  <c:v>394.56</c:v>
                </c:pt>
                <c:pt idx="424">
                  <c:v>394.14</c:v>
                </c:pt>
                <c:pt idx="425">
                  <c:v>393.71</c:v>
                </c:pt>
                <c:pt idx="426">
                  <c:v>393.71</c:v>
                </c:pt>
                <c:pt idx="427">
                  <c:v>393.33</c:v>
                </c:pt>
                <c:pt idx="428">
                  <c:v>392.89</c:v>
                </c:pt>
                <c:pt idx="429">
                  <c:v>392.51</c:v>
                </c:pt>
                <c:pt idx="430">
                  <c:v>392.11</c:v>
                </c:pt>
                <c:pt idx="431">
                  <c:v>391.67</c:v>
                </c:pt>
                <c:pt idx="432">
                  <c:v>391.67</c:v>
                </c:pt>
                <c:pt idx="433">
                  <c:v>391.3</c:v>
                </c:pt>
                <c:pt idx="434">
                  <c:v>390.85</c:v>
                </c:pt>
                <c:pt idx="435">
                  <c:v>390.45</c:v>
                </c:pt>
                <c:pt idx="436">
                  <c:v>390.06</c:v>
                </c:pt>
                <c:pt idx="437">
                  <c:v>389.62</c:v>
                </c:pt>
                <c:pt idx="438">
                  <c:v>389.24</c:v>
                </c:pt>
                <c:pt idx="439">
                  <c:v>389.24</c:v>
                </c:pt>
                <c:pt idx="440">
                  <c:v>388.84</c:v>
                </c:pt>
                <c:pt idx="441">
                  <c:v>388.41</c:v>
                </c:pt>
                <c:pt idx="442">
                  <c:v>388.04</c:v>
                </c:pt>
                <c:pt idx="443">
                  <c:v>387.59</c:v>
                </c:pt>
                <c:pt idx="444">
                  <c:v>387.21</c:v>
                </c:pt>
                <c:pt idx="445">
                  <c:v>387.21</c:v>
                </c:pt>
                <c:pt idx="446">
                  <c:v>386.79</c:v>
                </c:pt>
                <c:pt idx="447">
                  <c:v>386.42</c:v>
                </c:pt>
                <c:pt idx="448">
                  <c:v>385.98</c:v>
                </c:pt>
                <c:pt idx="449">
                  <c:v>385.58</c:v>
                </c:pt>
                <c:pt idx="450">
                  <c:v>385.2</c:v>
                </c:pt>
                <c:pt idx="451">
                  <c:v>384.79</c:v>
                </c:pt>
                <c:pt idx="452">
                  <c:v>384.79</c:v>
                </c:pt>
                <c:pt idx="453">
                  <c:v>384.41</c:v>
                </c:pt>
                <c:pt idx="454">
                  <c:v>383.99</c:v>
                </c:pt>
                <c:pt idx="455">
                  <c:v>383.57</c:v>
                </c:pt>
                <c:pt idx="456">
                  <c:v>383.18</c:v>
                </c:pt>
                <c:pt idx="457">
                  <c:v>382.76</c:v>
                </c:pt>
                <c:pt idx="458">
                  <c:v>382.76</c:v>
                </c:pt>
                <c:pt idx="459">
                  <c:v>382.35</c:v>
                </c:pt>
                <c:pt idx="460">
                  <c:v>381.98</c:v>
                </c:pt>
                <c:pt idx="461">
                  <c:v>381.59</c:v>
                </c:pt>
                <c:pt idx="462">
                  <c:v>381.19</c:v>
                </c:pt>
                <c:pt idx="463">
                  <c:v>380.8</c:v>
                </c:pt>
                <c:pt idx="464">
                  <c:v>380.39</c:v>
                </c:pt>
                <c:pt idx="465">
                  <c:v>380.39</c:v>
                </c:pt>
                <c:pt idx="466">
                  <c:v>379.97</c:v>
                </c:pt>
                <c:pt idx="467">
                  <c:v>379.56</c:v>
                </c:pt>
                <c:pt idx="468">
                  <c:v>379.21</c:v>
                </c:pt>
                <c:pt idx="469">
                  <c:v>378.79</c:v>
                </c:pt>
                <c:pt idx="470">
                  <c:v>378.39</c:v>
                </c:pt>
                <c:pt idx="471">
                  <c:v>378.39</c:v>
                </c:pt>
                <c:pt idx="472">
                  <c:v>377.98</c:v>
                </c:pt>
                <c:pt idx="473">
                  <c:v>377.59</c:v>
                </c:pt>
                <c:pt idx="474">
                  <c:v>377.23</c:v>
                </c:pt>
                <c:pt idx="475">
                  <c:v>376.79</c:v>
                </c:pt>
                <c:pt idx="476">
                  <c:v>376.43</c:v>
                </c:pt>
                <c:pt idx="477">
                  <c:v>376.03</c:v>
                </c:pt>
                <c:pt idx="478">
                  <c:v>376.03</c:v>
                </c:pt>
                <c:pt idx="479">
                  <c:v>375.62</c:v>
                </c:pt>
                <c:pt idx="480">
                  <c:v>375.25</c:v>
                </c:pt>
                <c:pt idx="481">
                  <c:v>374.82</c:v>
                </c:pt>
                <c:pt idx="482">
                  <c:v>374.44</c:v>
                </c:pt>
                <c:pt idx="483">
                  <c:v>374.03</c:v>
                </c:pt>
                <c:pt idx="484">
                  <c:v>374.03</c:v>
                </c:pt>
                <c:pt idx="485">
                  <c:v>373.65</c:v>
                </c:pt>
                <c:pt idx="486">
                  <c:v>373.28</c:v>
                </c:pt>
                <c:pt idx="487">
                  <c:v>372.87</c:v>
                </c:pt>
                <c:pt idx="488">
                  <c:v>372.44</c:v>
                </c:pt>
                <c:pt idx="489">
                  <c:v>372.08</c:v>
                </c:pt>
                <c:pt idx="490">
                  <c:v>371.7</c:v>
                </c:pt>
                <c:pt idx="491">
                  <c:v>371.7</c:v>
                </c:pt>
                <c:pt idx="492">
                  <c:v>371.27</c:v>
                </c:pt>
                <c:pt idx="493">
                  <c:v>370.91</c:v>
                </c:pt>
                <c:pt idx="494">
                  <c:v>370.52</c:v>
                </c:pt>
                <c:pt idx="495">
                  <c:v>370.1</c:v>
                </c:pt>
                <c:pt idx="496">
                  <c:v>369.7</c:v>
                </c:pt>
                <c:pt idx="497">
                  <c:v>369.7</c:v>
                </c:pt>
                <c:pt idx="498">
                  <c:v>369.33</c:v>
                </c:pt>
                <c:pt idx="499">
                  <c:v>368.9</c:v>
                </c:pt>
                <c:pt idx="500">
                  <c:v>368.54</c:v>
                </c:pt>
                <c:pt idx="501">
                  <c:v>368.15</c:v>
                </c:pt>
                <c:pt idx="502">
                  <c:v>367.78</c:v>
                </c:pt>
                <c:pt idx="503">
                  <c:v>367.39</c:v>
                </c:pt>
                <c:pt idx="504">
                  <c:v>367.39</c:v>
                </c:pt>
                <c:pt idx="505">
                  <c:v>366.98</c:v>
                </c:pt>
                <c:pt idx="506">
                  <c:v>366.61</c:v>
                </c:pt>
                <c:pt idx="507">
                  <c:v>366.2</c:v>
                </c:pt>
                <c:pt idx="508">
                  <c:v>365.8</c:v>
                </c:pt>
                <c:pt idx="509">
                  <c:v>365.42</c:v>
                </c:pt>
                <c:pt idx="510">
                  <c:v>365.42</c:v>
                </c:pt>
                <c:pt idx="511">
                  <c:v>365.05</c:v>
                </c:pt>
                <c:pt idx="512">
                  <c:v>364.65</c:v>
                </c:pt>
                <c:pt idx="513">
                  <c:v>364.23</c:v>
                </c:pt>
                <c:pt idx="514">
                  <c:v>363.86</c:v>
                </c:pt>
                <c:pt idx="515">
                  <c:v>363.47</c:v>
                </c:pt>
                <c:pt idx="516">
                  <c:v>363.08</c:v>
                </c:pt>
                <c:pt idx="517">
                  <c:v>363.08</c:v>
                </c:pt>
                <c:pt idx="518">
                  <c:v>362.7</c:v>
                </c:pt>
                <c:pt idx="519">
                  <c:v>362.32</c:v>
                </c:pt>
                <c:pt idx="520">
                  <c:v>361.93</c:v>
                </c:pt>
                <c:pt idx="521">
                  <c:v>361.57</c:v>
                </c:pt>
                <c:pt idx="522">
                  <c:v>361.18</c:v>
                </c:pt>
                <c:pt idx="523">
                  <c:v>361.18</c:v>
                </c:pt>
                <c:pt idx="524">
                  <c:v>360.78</c:v>
                </c:pt>
                <c:pt idx="525">
                  <c:v>360.41</c:v>
                </c:pt>
                <c:pt idx="526">
                  <c:v>360.03</c:v>
                </c:pt>
                <c:pt idx="527">
                  <c:v>359.62</c:v>
                </c:pt>
                <c:pt idx="528">
                  <c:v>359.26</c:v>
                </c:pt>
                <c:pt idx="529">
                  <c:v>359.26</c:v>
                </c:pt>
                <c:pt idx="530">
                  <c:v>358.89</c:v>
                </c:pt>
                <c:pt idx="531">
                  <c:v>358.51</c:v>
                </c:pt>
                <c:pt idx="532">
                  <c:v>358.13</c:v>
                </c:pt>
                <c:pt idx="533">
                  <c:v>357.74</c:v>
                </c:pt>
                <c:pt idx="534">
                  <c:v>357.32</c:v>
                </c:pt>
                <c:pt idx="535">
                  <c:v>356.96</c:v>
                </c:pt>
                <c:pt idx="536">
                  <c:v>356.96</c:v>
                </c:pt>
                <c:pt idx="537">
                  <c:v>356.62</c:v>
                </c:pt>
                <c:pt idx="538">
                  <c:v>356.22</c:v>
                </c:pt>
                <c:pt idx="539">
                  <c:v>355.84</c:v>
                </c:pt>
                <c:pt idx="540">
                  <c:v>355.43</c:v>
                </c:pt>
                <c:pt idx="541">
                  <c:v>355.06</c:v>
                </c:pt>
                <c:pt idx="542">
                  <c:v>354.7</c:v>
                </c:pt>
                <c:pt idx="543">
                  <c:v>354.7</c:v>
                </c:pt>
                <c:pt idx="544">
                  <c:v>354.32</c:v>
                </c:pt>
                <c:pt idx="545">
                  <c:v>353.94</c:v>
                </c:pt>
                <c:pt idx="546">
                  <c:v>353.57</c:v>
                </c:pt>
                <c:pt idx="547">
                  <c:v>353.18</c:v>
                </c:pt>
                <c:pt idx="548">
                  <c:v>352.81</c:v>
                </c:pt>
                <c:pt idx="549">
                  <c:v>352.81</c:v>
                </c:pt>
                <c:pt idx="550">
                  <c:v>352.44</c:v>
                </c:pt>
                <c:pt idx="551">
                  <c:v>352.02</c:v>
                </c:pt>
                <c:pt idx="552">
                  <c:v>351.69</c:v>
                </c:pt>
                <c:pt idx="553">
                  <c:v>351.31</c:v>
                </c:pt>
                <c:pt idx="554">
                  <c:v>350.94</c:v>
                </c:pt>
                <c:pt idx="555">
                  <c:v>350.55</c:v>
                </c:pt>
                <c:pt idx="556">
                  <c:v>350.55</c:v>
                </c:pt>
                <c:pt idx="557">
                  <c:v>350.17</c:v>
                </c:pt>
                <c:pt idx="558">
                  <c:v>349.82</c:v>
                </c:pt>
                <c:pt idx="559">
                  <c:v>349.44</c:v>
                </c:pt>
                <c:pt idx="560">
                  <c:v>349.04</c:v>
                </c:pt>
                <c:pt idx="561">
                  <c:v>348.71</c:v>
                </c:pt>
                <c:pt idx="562">
                  <c:v>348.71</c:v>
                </c:pt>
                <c:pt idx="563">
                  <c:v>348.34</c:v>
                </c:pt>
                <c:pt idx="564">
                  <c:v>347.96</c:v>
                </c:pt>
                <c:pt idx="565">
                  <c:v>347.57</c:v>
                </c:pt>
                <c:pt idx="566">
                  <c:v>347.19</c:v>
                </c:pt>
                <c:pt idx="567">
                  <c:v>346.84</c:v>
                </c:pt>
                <c:pt idx="568">
                  <c:v>346.49</c:v>
                </c:pt>
                <c:pt idx="569">
                  <c:v>346.49</c:v>
                </c:pt>
                <c:pt idx="570">
                  <c:v>346.07</c:v>
                </c:pt>
                <c:pt idx="571">
                  <c:v>345.7</c:v>
                </c:pt>
                <c:pt idx="572">
                  <c:v>345.36</c:v>
                </c:pt>
                <c:pt idx="573">
                  <c:v>344.99</c:v>
                </c:pt>
                <c:pt idx="574">
                  <c:v>344.61</c:v>
                </c:pt>
                <c:pt idx="575">
                  <c:v>344.61</c:v>
                </c:pt>
                <c:pt idx="576">
                  <c:v>344.25</c:v>
                </c:pt>
                <c:pt idx="577">
                  <c:v>343.87</c:v>
                </c:pt>
                <c:pt idx="578">
                  <c:v>343.52</c:v>
                </c:pt>
                <c:pt idx="579">
                  <c:v>343.18</c:v>
                </c:pt>
                <c:pt idx="580">
                  <c:v>342.8</c:v>
                </c:pt>
                <c:pt idx="581">
                  <c:v>342.4</c:v>
                </c:pt>
                <c:pt idx="582">
                  <c:v>342.4</c:v>
                </c:pt>
                <c:pt idx="583">
                  <c:v>342.06</c:v>
                </c:pt>
                <c:pt idx="584">
                  <c:v>341.7</c:v>
                </c:pt>
                <c:pt idx="585">
                  <c:v>341.34</c:v>
                </c:pt>
                <c:pt idx="586">
                  <c:v>340.94</c:v>
                </c:pt>
                <c:pt idx="587">
                  <c:v>340.6</c:v>
                </c:pt>
                <c:pt idx="588">
                  <c:v>340.23</c:v>
                </c:pt>
                <c:pt idx="589">
                  <c:v>340.23</c:v>
                </c:pt>
                <c:pt idx="590">
                  <c:v>339.89</c:v>
                </c:pt>
                <c:pt idx="591">
                  <c:v>339.53</c:v>
                </c:pt>
                <c:pt idx="592">
                  <c:v>339.15</c:v>
                </c:pt>
                <c:pt idx="593">
                  <c:v>338.8</c:v>
                </c:pt>
                <c:pt idx="594">
                  <c:v>338.43</c:v>
                </c:pt>
                <c:pt idx="595">
                  <c:v>338.43</c:v>
                </c:pt>
                <c:pt idx="596">
                  <c:v>338.07</c:v>
                </c:pt>
                <c:pt idx="597">
                  <c:v>337.73</c:v>
                </c:pt>
                <c:pt idx="598">
                  <c:v>337.34</c:v>
                </c:pt>
                <c:pt idx="599">
                  <c:v>336.98</c:v>
                </c:pt>
                <c:pt idx="600">
                  <c:v>336.61</c:v>
                </c:pt>
                <c:pt idx="601">
                  <c:v>336.27</c:v>
                </c:pt>
                <c:pt idx="602">
                  <c:v>336.27</c:v>
                </c:pt>
                <c:pt idx="603">
                  <c:v>335.89</c:v>
                </c:pt>
                <c:pt idx="604">
                  <c:v>335.55</c:v>
                </c:pt>
                <c:pt idx="605">
                  <c:v>335.21</c:v>
                </c:pt>
                <c:pt idx="606">
                  <c:v>334.85</c:v>
                </c:pt>
                <c:pt idx="607">
                  <c:v>334.47</c:v>
                </c:pt>
                <c:pt idx="608">
                  <c:v>334.13</c:v>
                </c:pt>
                <c:pt idx="609">
                  <c:v>334.13</c:v>
                </c:pt>
                <c:pt idx="610">
                  <c:v>333.79</c:v>
                </c:pt>
                <c:pt idx="611">
                  <c:v>333.43</c:v>
                </c:pt>
                <c:pt idx="612">
                  <c:v>333.08</c:v>
                </c:pt>
                <c:pt idx="613">
                  <c:v>332.7</c:v>
                </c:pt>
                <c:pt idx="614">
                  <c:v>332.36</c:v>
                </c:pt>
                <c:pt idx="615">
                  <c:v>332.36</c:v>
                </c:pt>
                <c:pt idx="616">
                  <c:v>331.98</c:v>
                </c:pt>
                <c:pt idx="617">
                  <c:v>331.67</c:v>
                </c:pt>
                <c:pt idx="618">
                  <c:v>331.31</c:v>
                </c:pt>
                <c:pt idx="619">
                  <c:v>330.97</c:v>
                </c:pt>
                <c:pt idx="620">
                  <c:v>330.58</c:v>
                </c:pt>
                <c:pt idx="621">
                  <c:v>330.26</c:v>
                </c:pt>
                <c:pt idx="622">
                  <c:v>330.26</c:v>
                </c:pt>
                <c:pt idx="623">
                  <c:v>329.91</c:v>
                </c:pt>
                <c:pt idx="624">
                  <c:v>329.59</c:v>
                </c:pt>
                <c:pt idx="625">
                  <c:v>329.23</c:v>
                </c:pt>
                <c:pt idx="626">
                  <c:v>328.9</c:v>
                </c:pt>
                <c:pt idx="627">
                  <c:v>328.52</c:v>
                </c:pt>
                <c:pt idx="628">
                  <c:v>328.18</c:v>
                </c:pt>
                <c:pt idx="629">
                  <c:v>328.18</c:v>
                </c:pt>
                <c:pt idx="630">
                  <c:v>327.83</c:v>
                </c:pt>
                <c:pt idx="631">
                  <c:v>327.48</c:v>
                </c:pt>
                <c:pt idx="632">
                  <c:v>327.14999999999998</c:v>
                </c:pt>
                <c:pt idx="633">
                  <c:v>326.76</c:v>
                </c:pt>
                <c:pt idx="634">
                  <c:v>326.44</c:v>
                </c:pt>
                <c:pt idx="635">
                  <c:v>326.44</c:v>
                </c:pt>
                <c:pt idx="636">
                  <c:v>326.11</c:v>
                </c:pt>
                <c:pt idx="637">
                  <c:v>325.73</c:v>
                </c:pt>
                <c:pt idx="638">
                  <c:v>325.39999999999998</c:v>
                </c:pt>
                <c:pt idx="639">
                  <c:v>325.07</c:v>
                </c:pt>
                <c:pt idx="640">
                  <c:v>324.72000000000003</c:v>
                </c:pt>
                <c:pt idx="641">
                  <c:v>324.37</c:v>
                </c:pt>
                <c:pt idx="642">
                  <c:v>324.37</c:v>
                </c:pt>
                <c:pt idx="643">
                  <c:v>324.02999999999997</c:v>
                </c:pt>
                <c:pt idx="644">
                  <c:v>323.66000000000003</c:v>
                </c:pt>
                <c:pt idx="645">
                  <c:v>323.32</c:v>
                </c:pt>
                <c:pt idx="646">
                  <c:v>322.97000000000003</c:v>
                </c:pt>
                <c:pt idx="647">
                  <c:v>322.64999999999998</c:v>
                </c:pt>
                <c:pt idx="648">
                  <c:v>322.3</c:v>
                </c:pt>
                <c:pt idx="649">
                  <c:v>322.3</c:v>
                </c:pt>
                <c:pt idx="650">
                  <c:v>321.97000000000003</c:v>
                </c:pt>
                <c:pt idx="651">
                  <c:v>321.61</c:v>
                </c:pt>
                <c:pt idx="652">
                  <c:v>321.27</c:v>
                </c:pt>
                <c:pt idx="653">
                  <c:v>320.95</c:v>
                </c:pt>
                <c:pt idx="654">
                  <c:v>320.58</c:v>
                </c:pt>
                <c:pt idx="655">
                  <c:v>320.58</c:v>
                </c:pt>
                <c:pt idx="656">
                  <c:v>320.23</c:v>
                </c:pt>
                <c:pt idx="657">
                  <c:v>319.88</c:v>
                </c:pt>
                <c:pt idx="658">
                  <c:v>319.56</c:v>
                </c:pt>
                <c:pt idx="659">
                  <c:v>319.19</c:v>
                </c:pt>
                <c:pt idx="660">
                  <c:v>318.89</c:v>
                </c:pt>
                <c:pt idx="661">
                  <c:v>318.52999999999997</c:v>
                </c:pt>
                <c:pt idx="662">
                  <c:v>318.52999999999997</c:v>
                </c:pt>
                <c:pt idx="663">
                  <c:v>318.17</c:v>
                </c:pt>
                <c:pt idx="664">
                  <c:v>317.83999999999997</c:v>
                </c:pt>
                <c:pt idx="665">
                  <c:v>317.54000000000002</c:v>
                </c:pt>
                <c:pt idx="666">
                  <c:v>317.19</c:v>
                </c:pt>
                <c:pt idx="667">
                  <c:v>316.81</c:v>
                </c:pt>
                <c:pt idx="668">
                  <c:v>316.48</c:v>
                </c:pt>
                <c:pt idx="669">
                  <c:v>316.48</c:v>
                </c:pt>
                <c:pt idx="670">
                  <c:v>316.14</c:v>
                </c:pt>
                <c:pt idx="671">
                  <c:v>315.82</c:v>
                </c:pt>
                <c:pt idx="672">
                  <c:v>315.49</c:v>
                </c:pt>
                <c:pt idx="673">
                  <c:v>315.14999999999998</c:v>
                </c:pt>
                <c:pt idx="674">
                  <c:v>314.79000000000002</c:v>
                </c:pt>
                <c:pt idx="675">
                  <c:v>314.79000000000002</c:v>
                </c:pt>
                <c:pt idx="676">
                  <c:v>314.45</c:v>
                </c:pt>
                <c:pt idx="677">
                  <c:v>314.16000000000003</c:v>
                </c:pt>
                <c:pt idx="678">
                  <c:v>313.79000000000002</c:v>
                </c:pt>
                <c:pt idx="679">
                  <c:v>313.44</c:v>
                </c:pt>
                <c:pt idx="680">
                  <c:v>313.14999999999998</c:v>
                </c:pt>
                <c:pt idx="681">
                  <c:v>312.81</c:v>
                </c:pt>
                <c:pt idx="682">
                  <c:v>312.81</c:v>
                </c:pt>
                <c:pt idx="683">
                  <c:v>312.43</c:v>
                </c:pt>
                <c:pt idx="684">
                  <c:v>312.10000000000002</c:v>
                </c:pt>
                <c:pt idx="685">
                  <c:v>311.77999999999997</c:v>
                </c:pt>
                <c:pt idx="686">
                  <c:v>311.45999999999998</c:v>
                </c:pt>
                <c:pt idx="687">
                  <c:v>311.13</c:v>
                </c:pt>
                <c:pt idx="688">
                  <c:v>310.81</c:v>
                </c:pt>
                <c:pt idx="689">
                  <c:v>310.81</c:v>
                </c:pt>
                <c:pt idx="690">
                  <c:v>310.44</c:v>
                </c:pt>
                <c:pt idx="691">
                  <c:v>310.13</c:v>
                </c:pt>
                <c:pt idx="692">
                  <c:v>309.8</c:v>
                </c:pt>
                <c:pt idx="693">
                  <c:v>309.45999999999998</c:v>
                </c:pt>
                <c:pt idx="694">
                  <c:v>309.11</c:v>
                </c:pt>
                <c:pt idx="695">
                  <c:v>309.11</c:v>
                </c:pt>
                <c:pt idx="696">
                  <c:v>308.8</c:v>
                </c:pt>
                <c:pt idx="697">
                  <c:v>308.47000000000003</c:v>
                </c:pt>
                <c:pt idx="698">
                  <c:v>308.14999999999998</c:v>
                </c:pt>
                <c:pt idx="699">
                  <c:v>307.82</c:v>
                </c:pt>
                <c:pt idx="700">
                  <c:v>307.5</c:v>
                </c:pt>
                <c:pt idx="701">
                  <c:v>307.17</c:v>
                </c:pt>
                <c:pt idx="702">
                  <c:v>307.17</c:v>
                </c:pt>
                <c:pt idx="703">
                  <c:v>306.83999999999997</c:v>
                </c:pt>
                <c:pt idx="704">
                  <c:v>306.51</c:v>
                </c:pt>
                <c:pt idx="705">
                  <c:v>306.16000000000003</c:v>
                </c:pt>
                <c:pt idx="706">
                  <c:v>305.83999999999997</c:v>
                </c:pt>
                <c:pt idx="707">
                  <c:v>305.51</c:v>
                </c:pt>
                <c:pt idx="708">
                  <c:v>305.2</c:v>
                </c:pt>
                <c:pt idx="709">
                  <c:v>305.2</c:v>
                </c:pt>
                <c:pt idx="710">
                  <c:v>304.87</c:v>
                </c:pt>
                <c:pt idx="711">
                  <c:v>304.52</c:v>
                </c:pt>
                <c:pt idx="712">
                  <c:v>304.20999999999998</c:v>
                </c:pt>
                <c:pt idx="713">
                  <c:v>303.88</c:v>
                </c:pt>
                <c:pt idx="714">
                  <c:v>303.54000000000002</c:v>
                </c:pt>
                <c:pt idx="715">
                  <c:v>303.54000000000002</c:v>
                </c:pt>
                <c:pt idx="716">
                  <c:v>303.26</c:v>
                </c:pt>
                <c:pt idx="717">
                  <c:v>302.89999999999998</c:v>
                </c:pt>
                <c:pt idx="718">
                  <c:v>302.61</c:v>
                </c:pt>
                <c:pt idx="719">
                  <c:v>302.27</c:v>
                </c:pt>
                <c:pt idx="720">
                  <c:v>301.95999999999998</c:v>
                </c:pt>
                <c:pt idx="721">
                  <c:v>301.60000000000002</c:v>
                </c:pt>
                <c:pt idx="722">
                  <c:v>301.60000000000002</c:v>
                </c:pt>
                <c:pt idx="723">
                  <c:v>301.29000000000002</c:v>
                </c:pt>
                <c:pt idx="724">
                  <c:v>300.97000000000003</c:v>
                </c:pt>
                <c:pt idx="725">
                  <c:v>300.67</c:v>
                </c:pt>
                <c:pt idx="726">
                  <c:v>300.33999999999997</c:v>
                </c:pt>
                <c:pt idx="727">
                  <c:v>300.02999999999997</c:v>
                </c:pt>
                <c:pt idx="728">
                  <c:v>299.69</c:v>
                </c:pt>
                <c:pt idx="729">
                  <c:v>299.69</c:v>
                </c:pt>
                <c:pt idx="730">
                  <c:v>299.37</c:v>
                </c:pt>
                <c:pt idx="731">
                  <c:v>299.07</c:v>
                </c:pt>
                <c:pt idx="732">
                  <c:v>298.74</c:v>
                </c:pt>
                <c:pt idx="733">
                  <c:v>298.45</c:v>
                </c:pt>
                <c:pt idx="734">
                  <c:v>298.08999999999997</c:v>
                </c:pt>
                <c:pt idx="735">
                  <c:v>298.08999999999997</c:v>
                </c:pt>
                <c:pt idx="736">
                  <c:v>297.79000000000002</c:v>
                </c:pt>
                <c:pt idx="737">
                  <c:v>297.45</c:v>
                </c:pt>
                <c:pt idx="738">
                  <c:v>297.16000000000003</c:v>
                </c:pt>
                <c:pt idx="739">
                  <c:v>296.83</c:v>
                </c:pt>
                <c:pt idx="740">
                  <c:v>296.52</c:v>
                </c:pt>
                <c:pt idx="741">
                  <c:v>296.19</c:v>
                </c:pt>
                <c:pt idx="742">
                  <c:v>296.19</c:v>
                </c:pt>
                <c:pt idx="743">
                  <c:v>295.86</c:v>
                </c:pt>
                <c:pt idx="744">
                  <c:v>295.54000000000002</c:v>
                </c:pt>
                <c:pt idx="745">
                  <c:v>295.26</c:v>
                </c:pt>
                <c:pt idx="746">
                  <c:v>294.94</c:v>
                </c:pt>
                <c:pt idx="747">
                  <c:v>294.64999999999998</c:v>
                </c:pt>
                <c:pt idx="748">
                  <c:v>294.3</c:v>
                </c:pt>
                <c:pt idx="749">
                  <c:v>294.3</c:v>
                </c:pt>
                <c:pt idx="750">
                  <c:v>294</c:v>
                </c:pt>
                <c:pt idx="751">
                  <c:v>293.69</c:v>
                </c:pt>
                <c:pt idx="752">
                  <c:v>293.37</c:v>
                </c:pt>
                <c:pt idx="753">
                  <c:v>293.05</c:v>
                </c:pt>
                <c:pt idx="754">
                  <c:v>292.72000000000003</c:v>
                </c:pt>
                <c:pt idx="755">
                  <c:v>292.72000000000003</c:v>
                </c:pt>
                <c:pt idx="756">
                  <c:v>292.44</c:v>
                </c:pt>
                <c:pt idx="757">
                  <c:v>292.08</c:v>
                </c:pt>
                <c:pt idx="758">
                  <c:v>291.8</c:v>
                </c:pt>
                <c:pt idx="759">
                  <c:v>291.51</c:v>
                </c:pt>
                <c:pt idx="760">
                  <c:v>291.2</c:v>
                </c:pt>
                <c:pt idx="761">
                  <c:v>290.87</c:v>
                </c:pt>
                <c:pt idx="762">
                  <c:v>290.87</c:v>
                </c:pt>
                <c:pt idx="763">
                  <c:v>290.56</c:v>
                </c:pt>
                <c:pt idx="764">
                  <c:v>290.23</c:v>
                </c:pt>
                <c:pt idx="765">
                  <c:v>289.95</c:v>
                </c:pt>
                <c:pt idx="766">
                  <c:v>289.64</c:v>
                </c:pt>
                <c:pt idx="767">
                  <c:v>289.33</c:v>
                </c:pt>
                <c:pt idx="768">
                  <c:v>288.99</c:v>
                </c:pt>
                <c:pt idx="769">
                  <c:v>288.99</c:v>
                </c:pt>
                <c:pt idx="770">
                  <c:v>288.69</c:v>
                </c:pt>
                <c:pt idx="771">
                  <c:v>288.41000000000003</c:v>
                </c:pt>
                <c:pt idx="772">
                  <c:v>288.10000000000002</c:v>
                </c:pt>
                <c:pt idx="773">
                  <c:v>287.8</c:v>
                </c:pt>
                <c:pt idx="774">
                  <c:v>287.45999999999998</c:v>
                </c:pt>
                <c:pt idx="775">
                  <c:v>287.19</c:v>
                </c:pt>
                <c:pt idx="776">
                  <c:v>287.19</c:v>
                </c:pt>
                <c:pt idx="777">
                  <c:v>286.86</c:v>
                </c:pt>
                <c:pt idx="778">
                  <c:v>286.58999999999997</c:v>
                </c:pt>
                <c:pt idx="779">
                  <c:v>286.27999999999997</c:v>
                </c:pt>
                <c:pt idx="780">
                  <c:v>285.97000000000003</c:v>
                </c:pt>
                <c:pt idx="781">
                  <c:v>285.64</c:v>
                </c:pt>
                <c:pt idx="782">
                  <c:v>285.64</c:v>
                </c:pt>
                <c:pt idx="783">
                  <c:v>285.33</c:v>
                </c:pt>
                <c:pt idx="784">
                  <c:v>285.06</c:v>
                </c:pt>
                <c:pt idx="785">
                  <c:v>284.74</c:v>
                </c:pt>
                <c:pt idx="786">
                  <c:v>284.41000000000003</c:v>
                </c:pt>
                <c:pt idx="787">
                  <c:v>284.14</c:v>
                </c:pt>
                <c:pt idx="788">
                  <c:v>283.86</c:v>
                </c:pt>
                <c:pt idx="789">
                  <c:v>283.86</c:v>
                </c:pt>
                <c:pt idx="790">
                  <c:v>283.56</c:v>
                </c:pt>
                <c:pt idx="791">
                  <c:v>283.24</c:v>
                </c:pt>
                <c:pt idx="792">
                  <c:v>282.94</c:v>
                </c:pt>
                <c:pt idx="793">
                  <c:v>282.60000000000002</c:v>
                </c:pt>
                <c:pt idx="794">
                  <c:v>282.33</c:v>
                </c:pt>
                <c:pt idx="795">
                  <c:v>282.02</c:v>
                </c:pt>
                <c:pt idx="796">
                  <c:v>282.02</c:v>
                </c:pt>
                <c:pt idx="797">
                  <c:v>281.75</c:v>
                </c:pt>
                <c:pt idx="798">
                  <c:v>281.39999999999998</c:v>
                </c:pt>
                <c:pt idx="799">
                  <c:v>281.14</c:v>
                </c:pt>
                <c:pt idx="800">
                  <c:v>280.83999999999997</c:v>
                </c:pt>
                <c:pt idx="801">
                  <c:v>280.55</c:v>
                </c:pt>
                <c:pt idx="802">
                  <c:v>280.55</c:v>
                </c:pt>
                <c:pt idx="803">
                  <c:v>280.24</c:v>
                </c:pt>
                <c:pt idx="804">
                  <c:v>279.93</c:v>
                </c:pt>
                <c:pt idx="805">
                  <c:v>279.64</c:v>
                </c:pt>
                <c:pt idx="806">
                  <c:v>279.33</c:v>
                </c:pt>
                <c:pt idx="807">
                  <c:v>279.04000000000002</c:v>
                </c:pt>
                <c:pt idx="808">
                  <c:v>278.75</c:v>
                </c:pt>
                <c:pt idx="809">
                  <c:v>278.75</c:v>
                </c:pt>
                <c:pt idx="810">
                  <c:v>278.47000000000003</c:v>
                </c:pt>
                <c:pt idx="811">
                  <c:v>278.18</c:v>
                </c:pt>
                <c:pt idx="812">
                  <c:v>277.87</c:v>
                </c:pt>
                <c:pt idx="813">
                  <c:v>277.56</c:v>
                </c:pt>
                <c:pt idx="814">
                  <c:v>277.27</c:v>
                </c:pt>
                <c:pt idx="815">
                  <c:v>276.95999999999998</c:v>
                </c:pt>
                <c:pt idx="816">
                  <c:v>276.95999999999998</c:v>
                </c:pt>
                <c:pt idx="817">
                  <c:v>276.69</c:v>
                </c:pt>
                <c:pt idx="818">
                  <c:v>276.36</c:v>
                </c:pt>
                <c:pt idx="819">
                  <c:v>276.07</c:v>
                </c:pt>
                <c:pt idx="820">
                  <c:v>275.8</c:v>
                </c:pt>
                <c:pt idx="821">
                  <c:v>275.5</c:v>
                </c:pt>
                <c:pt idx="822">
                  <c:v>275.5</c:v>
                </c:pt>
                <c:pt idx="823">
                  <c:v>275.23</c:v>
                </c:pt>
                <c:pt idx="824">
                  <c:v>274.94</c:v>
                </c:pt>
                <c:pt idx="825">
                  <c:v>274.63</c:v>
                </c:pt>
                <c:pt idx="826">
                  <c:v>274.32</c:v>
                </c:pt>
                <c:pt idx="827">
                  <c:v>274.02</c:v>
                </c:pt>
                <c:pt idx="828">
                  <c:v>273.77</c:v>
                </c:pt>
                <c:pt idx="829">
                  <c:v>273.77</c:v>
                </c:pt>
                <c:pt idx="830">
                  <c:v>273.48</c:v>
                </c:pt>
                <c:pt idx="831">
                  <c:v>273.19</c:v>
                </c:pt>
                <c:pt idx="832">
                  <c:v>272.86</c:v>
                </c:pt>
                <c:pt idx="833">
                  <c:v>272.62</c:v>
                </c:pt>
                <c:pt idx="834">
                  <c:v>272.31</c:v>
                </c:pt>
                <c:pt idx="835">
                  <c:v>272.01</c:v>
                </c:pt>
                <c:pt idx="836">
                  <c:v>272.01</c:v>
                </c:pt>
                <c:pt idx="837">
                  <c:v>271.73</c:v>
                </c:pt>
                <c:pt idx="838">
                  <c:v>271.39999999999998</c:v>
                </c:pt>
                <c:pt idx="839">
                  <c:v>271.18</c:v>
                </c:pt>
                <c:pt idx="840">
                  <c:v>270.87</c:v>
                </c:pt>
                <c:pt idx="841">
                  <c:v>270.60000000000002</c:v>
                </c:pt>
                <c:pt idx="842">
                  <c:v>270.3</c:v>
                </c:pt>
                <c:pt idx="843">
                  <c:v>270.3</c:v>
                </c:pt>
                <c:pt idx="844">
                  <c:v>270.02</c:v>
                </c:pt>
                <c:pt idx="845">
                  <c:v>269.7</c:v>
                </c:pt>
                <c:pt idx="846">
                  <c:v>269.43</c:v>
                </c:pt>
                <c:pt idx="847">
                  <c:v>269.13</c:v>
                </c:pt>
                <c:pt idx="848">
                  <c:v>268.86</c:v>
                </c:pt>
                <c:pt idx="849">
                  <c:v>268.86</c:v>
                </c:pt>
                <c:pt idx="850">
                  <c:v>268.58</c:v>
                </c:pt>
                <c:pt idx="851">
                  <c:v>268.31</c:v>
                </c:pt>
                <c:pt idx="852">
                  <c:v>267.99</c:v>
                </c:pt>
                <c:pt idx="853">
                  <c:v>267.72000000000003</c:v>
                </c:pt>
                <c:pt idx="854">
                  <c:v>267.45</c:v>
                </c:pt>
                <c:pt idx="855">
                  <c:v>267.16000000000003</c:v>
                </c:pt>
                <c:pt idx="856">
                  <c:v>267.16000000000003</c:v>
                </c:pt>
                <c:pt idx="857">
                  <c:v>266.87</c:v>
                </c:pt>
                <c:pt idx="858">
                  <c:v>266.58</c:v>
                </c:pt>
                <c:pt idx="859">
                  <c:v>266.32</c:v>
                </c:pt>
                <c:pt idx="860">
                  <c:v>266.04000000000002</c:v>
                </c:pt>
                <c:pt idx="861">
                  <c:v>265.76</c:v>
                </c:pt>
                <c:pt idx="862">
                  <c:v>265.45999999999998</c:v>
                </c:pt>
                <c:pt idx="863">
                  <c:v>265.45999999999998</c:v>
                </c:pt>
                <c:pt idx="864">
                  <c:v>265.19</c:v>
                </c:pt>
                <c:pt idx="865">
                  <c:v>264.93</c:v>
                </c:pt>
                <c:pt idx="866">
                  <c:v>264.61</c:v>
                </c:pt>
                <c:pt idx="867">
                  <c:v>264.33</c:v>
                </c:pt>
                <c:pt idx="868">
                  <c:v>264.04000000000002</c:v>
                </c:pt>
                <c:pt idx="869">
                  <c:v>264.04000000000002</c:v>
                </c:pt>
                <c:pt idx="870">
                  <c:v>263.77</c:v>
                </c:pt>
                <c:pt idx="871">
                  <c:v>263.52</c:v>
                </c:pt>
                <c:pt idx="872">
                  <c:v>263.23</c:v>
                </c:pt>
                <c:pt idx="873">
                  <c:v>262.94</c:v>
                </c:pt>
                <c:pt idx="874">
                  <c:v>262.68</c:v>
                </c:pt>
                <c:pt idx="875">
                  <c:v>262.39</c:v>
                </c:pt>
                <c:pt idx="876">
                  <c:v>262.39</c:v>
                </c:pt>
                <c:pt idx="877">
                  <c:v>262.11</c:v>
                </c:pt>
                <c:pt idx="878">
                  <c:v>261.81</c:v>
                </c:pt>
                <c:pt idx="879">
                  <c:v>261.57</c:v>
                </c:pt>
                <c:pt idx="880">
                  <c:v>261.26</c:v>
                </c:pt>
                <c:pt idx="881">
                  <c:v>261</c:v>
                </c:pt>
                <c:pt idx="882">
                  <c:v>260.73</c:v>
                </c:pt>
                <c:pt idx="883">
                  <c:v>260.73</c:v>
                </c:pt>
                <c:pt idx="884">
                  <c:v>260.45</c:v>
                </c:pt>
                <c:pt idx="885">
                  <c:v>260.14999999999998</c:v>
                </c:pt>
                <c:pt idx="886">
                  <c:v>259.88</c:v>
                </c:pt>
                <c:pt idx="887">
                  <c:v>259.62</c:v>
                </c:pt>
                <c:pt idx="888">
                  <c:v>259.36</c:v>
                </c:pt>
                <c:pt idx="889">
                  <c:v>259.36</c:v>
                </c:pt>
                <c:pt idx="890">
                  <c:v>259.07</c:v>
                </c:pt>
                <c:pt idx="891">
                  <c:v>258.8</c:v>
                </c:pt>
                <c:pt idx="892">
                  <c:v>258.5</c:v>
                </c:pt>
                <c:pt idx="893">
                  <c:v>258.26</c:v>
                </c:pt>
                <c:pt idx="894">
                  <c:v>257.99</c:v>
                </c:pt>
                <c:pt idx="895">
                  <c:v>257.72000000000003</c:v>
                </c:pt>
                <c:pt idx="896">
                  <c:v>257.72000000000003</c:v>
                </c:pt>
                <c:pt idx="897">
                  <c:v>257.45</c:v>
                </c:pt>
                <c:pt idx="898">
                  <c:v>257.14</c:v>
                </c:pt>
                <c:pt idx="899">
                  <c:v>256.85000000000002</c:v>
                </c:pt>
                <c:pt idx="900">
                  <c:v>256.60000000000002</c:v>
                </c:pt>
                <c:pt idx="901">
                  <c:v>256.35000000000002</c:v>
                </c:pt>
                <c:pt idx="902">
                  <c:v>256.07</c:v>
                </c:pt>
                <c:pt idx="903">
                  <c:v>256.07</c:v>
                </c:pt>
                <c:pt idx="904">
                  <c:v>255.81</c:v>
                </c:pt>
                <c:pt idx="905">
                  <c:v>255.54</c:v>
                </c:pt>
                <c:pt idx="906">
                  <c:v>255.25</c:v>
                </c:pt>
                <c:pt idx="907">
                  <c:v>255</c:v>
                </c:pt>
                <c:pt idx="908">
                  <c:v>254.73</c:v>
                </c:pt>
                <c:pt idx="909">
                  <c:v>254.73</c:v>
                </c:pt>
                <c:pt idx="910">
                  <c:v>254.46</c:v>
                </c:pt>
                <c:pt idx="911">
                  <c:v>254.2</c:v>
                </c:pt>
                <c:pt idx="912">
                  <c:v>253.92</c:v>
                </c:pt>
                <c:pt idx="913">
                  <c:v>253.66</c:v>
                </c:pt>
                <c:pt idx="914">
                  <c:v>253.39</c:v>
                </c:pt>
                <c:pt idx="915">
                  <c:v>253.12</c:v>
                </c:pt>
                <c:pt idx="916">
                  <c:v>253.12</c:v>
                </c:pt>
                <c:pt idx="917">
                  <c:v>252.86</c:v>
                </c:pt>
                <c:pt idx="918">
                  <c:v>252.55</c:v>
                </c:pt>
                <c:pt idx="919">
                  <c:v>252.29</c:v>
                </c:pt>
                <c:pt idx="920">
                  <c:v>252.06</c:v>
                </c:pt>
                <c:pt idx="921">
                  <c:v>251.79</c:v>
                </c:pt>
                <c:pt idx="922">
                  <c:v>251.53</c:v>
                </c:pt>
                <c:pt idx="923">
                  <c:v>251.53</c:v>
                </c:pt>
                <c:pt idx="924">
                  <c:v>251.26</c:v>
                </c:pt>
                <c:pt idx="925">
                  <c:v>250.95</c:v>
                </c:pt>
                <c:pt idx="926">
                  <c:v>250.71</c:v>
                </c:pt>
                <c:pt idx="927">
                  <c:v>250.43</c:v>
                </c:pt>
                <c:pt idx="928">
                  <c:v>250.21</c:v>
                </c:pt>
                <c:pt idx="929">
                  <c:v>250.21</c:v>
                </c:pt>
                <c:pt idx="930">
                  <c:v>249.94</c:v>
                </c:pt>
                <c:pt idx="931">
                  <c:v>249.67</c:v>
                </c:pt>
                <c:pt idx="932">
                  <c:v>249.38</c:v>
                </c:pt>
                <c:pt idx="933">
                  <c:v>249.1</c:v>
                </c:pt>
                <c:pt idx="934">
                  <c:v>248.87</c:v>
                </c:pt>
                <c:pt idx="935">
                  <c:v>248.61</c:v>
                </c:pt>
                <c:pt idx="936">
                  <c:v>248.61</c:v>
                </c:pt>
                <c:pt idx="937">
                  <c:v>248.35</c:v>
                </c:pt>
                <c:pt idx="938">
                  <c:v>248.08</c:v>
                </c:pt>
                <c:pt idx="939">
                  <c:v>247.82</c:v>
                </c:pt>
                <c:pt idx="940">
                  <c:v>247.57</c:v>
                </c:pt>
                <c:pt idx="941">
                  <c:v>247.31</c:v>
                </c:pt>
                <c:pt idx="942">
                  <c:v>247.07</c:v>
                </c:pt>
                <c:pt idx="943">
                  <c:v>247.07</c:v>
                </c:pt>
                <c:pt idx="944">
                  <c:v>246.79</c:v>
                </c:pt>
                <c:pt idx="945">
                  <c:v>246.5</c:v>
                </c:pt>
                <c:pt idx="946">
                  <c:v>246.24</c:v>
                </c:pt>
                <c:pt idx="947">
                  <c:v>245.98</c:v>
                </c:pt>
                <c:pt idx="948">
                  <c:v>245.76</c:v>
                </c:pt>
                <c:pt idx="949">
                  <c:v>245.5</c:v>
                </c:pt>
                <c:pt idx="950">
                  <c:v>245.5</c:v>
                </c:pt>
                <c:pt idx="951">
                  <c:v>245.26</c:v>
                </c:pt>
                <c:pt idx="952">
                  <c:v>244.94</c:v>
                </c:pt>
                <c:pt idx="953">
                  <c:v>244.7</c:v>
                </c:pt>
                <c:pt idx="954">
                  <c:v>244.44</c:v>
                </c:pt>
                <c:pt idx="955">
                  <c:v>244.2</c:v>
                </c:pt>
                <c:pt idx="956">
                  <c:v>244.2</c:v>
                </c:pt>
                <c:pt idx="957">
                  <c:v>243.97</c:v>
                </c:pt>
                <c:pt idx="958">
                  <c:v>243.65</c:v>
                </c:pt>
                <c:pt idx="959">
                  <c:v>243.43</c:v>
                </c:pt>
                <c:pt idx="960">
                  <c:v>243.14</c:v>
                </c:pt>
                <c:pt idx="961">
                  <c:v>242.91</c:v>
                </c:pt>
                <c:pt idx="962">
                  <c:v>242.67</c:v>
                </c:pt>
                <c:pt idx="963">
                  <c:v>242.67</c:v>
                </c:pt>
                <c:pt idx="964">
                  <c:v>242.43</c:v>
                </c:pt>
                <c:pt idx="965">
                  <c:v>242.13</c:v>
                </c:pt>
                <c:pt idx="966">
                  <c:v>241.87</c:v>
                </c:pt>
                <c:pt idx="967">
                  <c:v>241.63</c:v>
                </c:pt>
                <c:pt idx="968">
                  <c:v>241.39</c:v>
                </c:pt>
                <c:pt idx="969">
                  <c:v>241.14</c:v>
                </c:pt>
                <c:pt idx="970">
                  <c:v>241.14</c:v>
                </c:pt>
                <c:pt idx="971">
                  <c:v>240.87</c:v>
                </c:pt>
                <c:pt idx="972">
                  <c:v>240.62</c:v>
                </c:pt>
                <c:pt idx="973">
                  <c:v>240.36</c:v>
                </c:pt>
                <c:pt idx="974">
                  <c:v>240.12</c:v>
                </c:pt>
                <c:pt idx="975">
                  <c:v>239.88</c:v>
                </c:pt>
                <c:pt idx="976">
                  <c:v>239.88</c:v>
                </c:pt>
                <c:pt idx="977">
                  <c:v>239.58</c:v>
                </c:pt>
                <c:pt idx="978">
                  <c:v>239.37</c:v>
                </c:pt>
                <c:pt idx="979">
                  <c:v>239.11</c:v>
                </c:pt>
                <c:pt idx="980">
                  <c:v>238.86</c:v>
                </c:pt>
                <c:pt idx="981">
                  <c:v>238.59</c:v>
                </c:pt>
                <c:pt idx="982">
                  <c:v>238.35</c:v>
                </c:pt>
                <c:pt idx="983">
                  <c:v>238.35</c:v>
                </c:pt>
                <c:pt idx="984">
                  <c:v>238.07</c:v>
                </c:pt>
                <c:pt idx="985">
                  <c:v>237.85</c:v>
                </c:pt>
                <c:pt idx="986">
                  <c:v>237.62</c:v>
                </c:pt>
                <c:pt idx="987">
                  <c:v>237.36</c:v>
                </c:pt>
                <c:pt idx="988">
                  <c:v>237.1</c:v>
                </c:pt>
                <c:pt idx="989">
                  <c:v>236.82</c:v>
                </c:pt>
                <c:pt idx="990">
                  <c:v>236.82</c:v>
                </c:pt>
                <c:pt idx="991">
                  <c:v>236.58</c:v>
                </c:pt>
                <c:pt idx="992">
                  <c:v>236.35</c:v>
                </c:pt>
                <c:pt idx="993">
                  <c:v>236.1</c:v>
                </c:pt>
                <c:pt idx="994">
                  <c:v>235.84</c:v>
                </c:pt>
                <c:pt idx="995">
                  <c:v>235.59</c:v>
                </c:pt>
                <c:pt idx="996">
                  <c:v>235.59</c:v>
                </c:pt>
                <c:pt idx="997">
                  <c:v>235.32</c:v>
                </c:pt>
                <c:pt idx="998">
                  <c:v>235.11</c:v>
                </c:pt>
                <c:pt idx="999">
                  <c:v>234.88</c:v>
                </c:pt>
                <c:pt idx="1000">
                  <c:v>234.62</c:v>
                </c:pt>
                <c:pt idx="1001">
                  <c:v>234.34</c:v>
                </c:pt>
                <c:pt idx="1002">
                  <c:v>234.13</c:v>
                </c:pt>
                <c:pt idx="1003">
                  <c:v>234.13</c:v>
                </c:pt>
                <c:pt idx="1004">
                  <c:v>233.86</c:v>
                </c:pt>
                <c:pt idx="1005">
                  <c:v>233.62</c:v>
                </c:pt>
                <c:pt idx="1006">
                  <c:v>233.39</c:v>
                </c:pt>
                <c:pt idx="1007">
                  <c:v>233.13</c:v>
                </c:pt>
                <c:pt idx="1008">
                  <c:v>232.88</c:v>
                </c:pt>
                <c:pt idx="1009">
                  <c:v>232.63</c:v>
                </c:pt>
                <c:pt idx="1010">
                  <c:v>232.63</c:v>
                </c:pt>
                <c:pt idx="1011">
                  <c:v>232.39</c:v>
                </c:pt>
                <c:pt idx="1012">
                  <c:v>232.18</c:v>
                </c:pt>
                <c:pt idx="1013">
                  <c:v>231.91</c:v>
                </c:pt>
                <c:pt idx="1014">
                  <c:v>231.69</c:v>
                </c:pt>
                <c:pt idx="1015">
                  <c:v>231.42</c:v>
                </c:pt>
                <c:pt idx="1016">
                  <c:v>231.16</c:v>
                </c:pt>
                <c:pt idx="1017">
                  <c:v>231.16</c:v>
                </c:pt>
                <c:pt idx="1018">
                  <c:v>230.9</c:v>
                </c:pt>
                <c:pt idx="1019">
                  <c:v>230.71</c:v>
                </c:pt>
                <c:pt idx="1020">
                  <c:v>230.43</c:v>
                </c:pt>
                <c:pt idx="1021">
                  <c:v>230.23</c:v>
                </c:pt>
                <c:pt idx="1022">
                  <c:v>229.97</c:v>
                </c:pt>
                <c:pt idx="1023">
                  <c:v>229.97</c:v>
                </c:pt>
                <c:pt idx="1024">
                  <c:v>229.74</c:v>
                </c:pt>
                <c:pt idx="1025">
                  <c:v>229.51</c:v>
                </c:pt>
                <c:pt idx="1026">
                  <c:v>229.23</c:v>
                </c:pt>
                <c:pt idx="1027">
                  <c:v>228.99</c:v>
                </c:pt>
                <c:pt idx="1028">
                  <c:v>228.79</c:v>
                </c:pt>
                <c:pt idx="1029">
                  <c:v>228.53</c:v>
                </c:pt>
                <c:pt idx="1030">
                  <c:v>228.53</c:v>
                </c:pt>
                <c:pt idx="1031">
                  <c:v>228.3</c:v>
                </c:pt>
                <c:pt idx="1032">
                  <c:v>228</c:v>
                </c:pt>
                <c:pt idx="1033">
                  <c:v>227.81</c:v>
                </c:pt>
                <c:pt idx="1034">
                  <c:v>227.58</c:v>
                </c:pt>
                <c:pt idx="1035">
                  <c:v>227.35</c:v>
                </c:pt>
                <c:pt idx="1036">
                  <c:v>227.1</c:v>
                </c:pt>
                <c:pt idx="1037">
                  <c:v>227.1</c:v>
                </c:pt>
                <c:pt idx="1038">
                  <c:v>226.84</c:v>
                </c:pt>
                <c:pt idx="1039">
                  <c:v>226.61</c:v>
                </c:pt>
                <c:pt idx="1040">
                  <c:v>226.38</c:v>
                </c:pt>
                <c:pt idx="1041">
                  <c:v>226.14</c:v>
                </c:pt>
                <c:pt idx="1042">
                  <c:v>225.91</c:v>
                </c:pt>
                <c:pt idx="1043">
                  <c:v>225.91</c:v>
                </c:pt>
                <c:pt idx="1044">
                  <c:v>225.69</c:v>
                </c:pt>
                <c:pt idx="1045">
                  <c:v>225.45</c:v>
                </c:pt>
                <c:pt idx="1046">
                  <c:v>225.19</c:v>
                </c:pt>
                <c:pt idx="1047">
                  <c:v>224.98</c:v>
                </c:pt>
                <c:pt idx="1048">
                  <c:v>224.76</c:v>
                </c:pt>
                <c:pt idx="1049">
                  <c:v>224.47</c:v>
                </c:pt>
                <c:pt idx="1050">
                  <c:v>224.47</c:v>
                </c:pt>
                <c:pt idx="1051">
                  <c:v>224.25</c:v>
                </c:pt>
                <c:pt idx="1052">
                  <c:v>224.04</c:v>
                </c:pt>
                <c:pt idx="1053">
                  <c:v>223.8</c:v>
                </c:pt>
                <c:pt idx="1054">
                  <c:v>223.56</c:v>
                </c:pt>
                <c:pt idx="1055">
                  <c:v>223.33</c:v>
                </c:pt>
                <c:pt idx="1056">
                  <c:v>223.09</c:v>
                </c:pt>
                <c:pt idx="1057">
                  <c:v>223.09</c:v>
                </c:pt>
                <c:pt idx="1058">
                  <c:v>222.86</c:v>
                </c:pt>
                <c:pt idx="1059">
                  <c:v>222.6</c:v>
                </c:pt>
                <c:pt idx="1060">
                  <c:v>222.38</c:v>
                </c:pt>
                <c:pt idx="1061">
                  <c:v>222.16</c:v>
                </c:pt>
                <c:pt idx="1062">
                  <c:v>221.94</c:v>
                </c:pt>
                <c:pt idx="1063">
                  <c:v>221.94</c:v>
                </c:pt>
                <c:pt idx="1064">
                  <c:v>221.7</c:v>
                </c:pt>
                <c:pt idx="1065">
                  <c:v>221.45</c:v>
                </c:pt>
                <c:pt idx="1066">
                  <c:v>221.24</c:v>
                </c:pt>
                <c:pt idx="1067">
                  <c:v>220.99</c:v>
                </c:pt>
                <c:pt idx="1068">
                  <c:v>220.77</c:v>
                </c:pt>
                <c:pt idx="1069">
                  <c:v>220.55</c:v>
                </c:pt>
                <c:pt idx="1070">
                  <c:v>220.55</c:v>
                </c:pt>
                <c:pt idx="1071">
                  <c:v>220.31</c:v>
                </c:pt>
                <c:pt idx="1072">
                  <c:v>220.05</c:v>
                </c:pt>
                <c:pt idx="1073">
                  <c:v>219.82</c:v>
                </c:pt>
                <c:pt idx="1074">
                  <c:v>219.6</c:v>
                </c:pt>
                <c:pt idx="1075">
                  <c:v>219.39</c:v>
                </c:pt>
                <c:pt idx="1076">
                  <c:v>219.16</c:v>
                </c:pt>
                <c:pt idx="1077">
                  <c:v>219.16</c:v>
                </c:pt>
                <c:pt idx="1078">
                  <c:v>218.94</c:v>
                </c:pt>
                <c:pt idx="1079">
                  <c:v>218.67</c:v>
                </c:pt>
                <c:pt idx="1080">
                  <c:v>218.44</c:v>
                </c:pt>
                <c:pt idx="1081">
                  <c:v>218.26</c:v>
                </c:pt>
                <c:pt idx="1082">
                  <c:v>218.03</c:v>
                </c:pt>
                <c:pt idx="1083">
                  <c:v>218.03</c:v>
                </c:pt>
                <c:pt idx="1084">
                  <c:v>217.78</c:v>
                </c:pt>
                <c:pt idx="1085">
                  <c:v>217.53</c:v>
                </c:pt>
                <c:pt idx="1086">
                  <c:v>217.33</c:v>
                </c:pt>
                <c:pt idx="1087">
                  <c:v>217.09</c:v>
                </c:pt>
                <c:pt idx="1088">
                  <c:v>216.85</c:v>
                </c:pt>
                <c:pt idx="1089">
                  <c:v>216.65</c:v>
                </c:pt>
                <c:pt idx="1090">
                  <c:v>216.65</c:v>
                </c:pt>
                <c:pt idx="1091">
                  <c:v>216.41</c:v>
                </c:pt>
                <c:pt idx="1092">
                  <c:v>216.2</c:v>
                </c:pt>
                <c:pt idx="1093">
                  <c:v>215.98</c:v>
                </c:pt>
                <c:pt idx="1094">
                  <c:v>215.77</c:v>
                </c:pt>
                <c:pt idx="1095">
                  <c:v>215.5</c:v>
                </c:pt>
                <c:pt idx="1096">
                  <c:v>215.27</c:v>
                </c:pt>
                <c:pt idx="1097">
                  <c:v>215.27</c:v>
                </c:pt>
                <c:pt idx="1098">
                  <c:v>215.05</c:v>
                </c:pt>
                <c:pt idx="1099">
                  <c:v>214.87</c:v>
                </c:pt>
                <c:pt idx="1100">
                  <c:v>214.63</c:v>
                </c:pt>
                <c:pt idx="1101">
                  <c:v>214.4</c:v>
                </c:pt>
                <c:pt idx="1102">
                  <c:v>214.18</c:v>
                </c:pt>
                <c:pt idx="1103">
                  <c:v>213.93</c:v>
                </c:pt>
                <c:pt idx="1104">
                  <c:v>213.93</c:v>
                </c:pt>
                <c:pt idx="1105">
                  <c:v>213.73</c:v>
                </c:pt>
                <c:pt idx="1106">
                  <c:v>213.51</c:v>
                </c:pt>
                <c:pt idx="1107">
                  <c:v>213.28</c:v>
                </c:pt>
                <c:pt idx="1108">
                  <c:v>213.09</c:v>
                </c:pt>
                <c:pt idx="1109">
                  <c:v>212.86</c:v>
                </c:pt>
                <c:pt idx="1110">
                  <c:v>212.86</c:v>
                </c:pt>
                <c:pt idx="1111">
                  <c:v>212.62</c:v>
                </c:pt>
                <c:pt idx="1112">
                  <c:v>212.37</c:v>
                </c:pt>
                <c:pt idx="1113">
                  <c:v>212.15</c:v>
                </c:pt>
                <c:pt idx="1114">
                  <c:v>211.96</c:v>
                </c:pt>
                <c:pt idx="1115">
                  <c:v>211.73</c:v>
                </c:pt>
                <c:pt idx="1116">
                  <c:v>211.52</c:v>
                </c:pt>
                <c:pt idx="1117">
                  <c:v>211.52</c:v>
                </c:pt>
                <c:pt idx="1118">
                  <c:v>211.3</c:v>
                </c:pt>
                <c:pt idx="1119">
                  <c:v>211.04</c:v>
                </c:pt>
                <c:pt idx="1120">
                  <c:v>210.86</c:v>
                </c:pt>
                <c:pt idx="1121">
                  <c:v>210.66</c:v>
                </c:pt>
                <c:pt idx="1122">
                  <c:v>210.4</c:v>
                </c:pt>
                <c:pt idx="1123">
                  <c:v>210.19</c:v>
                </c:pt>
                <c:pt idx="1124">
                  <c:v>210.19</c:v>
                </c:pt>
                <c:pt idx="1125">
                  <c:v>209.95</c:v>
                </c:pt>
                <c:pt idx="1126">
                  <c:v>209.73</c:v>
                </c:pt>
                <c:pt idx="1127">
                  <c:v>209.51</c:v>
                </c:pt>
                <c:pt idx="1128">
                  <c:v>209.33</c:v>
                </c:pt>
                <c:pt idx="1129">
                  <c:v>209.11</c:v>
                </c:pt>
                <c:pt idx="1130">
                  <c:v>209.11</c:v>
                </c:pt>
                <c:pt idx="1131">
                  <c:v>208.89</c:v>
                </c:pt>
                <c:pt idx="1132">
                  <c:v>208.65</c:v>
                </c:pt>
                <c:pt idx="1133">
                  <c:v>208.41</c:v>
                </c:pt>
                <c:pt idx="1134">
                  <c:v>208.23</c:v>
                </c:pt>
                <c:pt idx="1135">
                  <c:v>208.02</c:v>
                </c:pt>
                <c:pt idx="1136">
                  <c:v>207.81</c:v>
                </c:pt>
                <c:pt idx="1137">
                  <c:v>207.81</c:v>
                </c:pt>
                <c:pt idx="1138">
                  <c:v>207.58</c:v>
                </c:pt>
                <c:pt idx="1139">
                  <c:v>207.34</c:v>
                </c:pt>
                <c:pt idx="1140">
                  <c:v>207.14</c:v>
                </c:pt>
                <c:pt idx="1141">
                  <c:v>206.94</c:v>
                </c:pt>
                <c:pt idx="1142">
                  <c:v>206.74</c:v>
                </c:pt>
                <c:pt idx="1143">
                  <c:v>206.52</c:v>
                </c:pt>
                <c:pt idx="1144">
                  <c:v>206.52</c:v>
                </c:pt>
                <c:pt idx="1145">
                  <c:v>206.27</c:v>
                </c:pt>
                <c:pt idx="1146">
                  <c:v>206.1</c:v>
                </c:pt>
                <c:pt idx="1147">
                  <c:v>205.83</c:v>
                </c:pt>
                <c:pt idx="1148">
                  <c:v>205.65</c:v>
                </c:pt>
                <c:pt idx="1149">
                  <c:v>205.45</c:v>
                </c:pt>
                <c:pt idx="1150">
                  <c:v>205.45</c:v>
                </c:pt>
                <c:pt idx="1151">
                  <c:v>205.24</c:v>
                </c:pt>
                <c:pt idx="1152">
                  <c:v>204.99</c:v>
                </c:pt>
                <c:pt idx="1153">
                  <c:v>204.79</c:v>
                </c:pt>
                <c:pt idx="1154">
                  <c:v>204.56</c:v>
                </c:pt>
                <c:pt idx="1155">
                  <c:v>204.37</c:v>
                </c:pt>
                <c:pt idx="1156">
                  <c:v>204.17</c:v>
                </c:pt>
                <c:pt idx="1157">
                  <c:v>204.17</c:v>
                </c:pt>
                <c:pt idx="1158">
                  <c:v>203.94</c:v>
                </c:pt>
                <c:pt idx="1159">
                  <c:v>203.74</c:v>
                </c:pt>
                <c:pt idx="1160">
                  <c:v>203.49</c:v>
                </c:pt>
                <c:pt idx="1161">
                  <c:v>203.3</c:v>
                </c:pt>
                <c:pt idx="1162">
                  <c:v>203.1</c:v>
                </c:pt>
                <c:pt idx="1163">
                  <c:v>202.9</c:v>
                </c:pt>
                <c:pt idx="1164">
                  <c:v>202.9</c:v>
                </c:pt>
                <c:pt idx="1165">
                  <c:v>202.66</c:v>
                </c:pt>
                <c:pt idx="1166">
                  <c:v>202.48</c:v>
                </c:pt>
                <c:pt idx="1167">
                  <c:v>202.25</c:v>
                </c:pt>
                <c:pt idx="1168">
                  <c:v>202.05</c:v>
                </c:pt>
                <c:pt idx="1169">
                  <c:v>201.83</c:v>
                </c:pt>
                <c:pt idx="1170">
                  <c:v>201.83</c:v>
                </c:pt>
                <c:pt idx="1171">
                  <c:v>201.63</c:v>
                </c:pt>
                <c:pt idx="1172">
                  <c:v>201.41</c:v>
                </c:pt>
                <c:pt idx="1173">
                  <c:v>201.18</c:v>
                </c:pt>
                <c:pt idx="1174">
                  <c:v>200.96</c:v>
                </c:pt>
                <c:pt idx="1175">
                  <c:v>200.8</c:v>
                </c:pt>
                <c:pt idx="1176">
                  <c:v>200.59</c:v>
                </c:pt>
                <c:pt idx="1177">
                  <c:v>200.59</c:v>
                </c:pt>
                <c:pt idx="1178">
                  <c:v>200.39</c:v>
                </c:pt>
                <c:pt idx="1179">
                  <c:v>200.16</c:v>
                </c:pt>
                <c:pt idx="1180">
                  <c:v>199.95</c:v>
                </c:pt>
                <c:pt idx="1181">
                  <c:v>199.72</c:v>
                </c:pt>
                <c:pt idx="1182">
                  <c:v>199.55</c:v>
                </c:pt>
                <c:pt idx="1183">
                  <c:v>199.35</c:v>
                </c:pt>
                <c:pt idx="1184">
                  <c:v>199.35</c:v>
                </c:pt>
                <c:pt idx="1185">
                  <c:v>199.15</c:v>
                </c:pt>
                <c:pt idx="1186">
                  <c:v>198.92</c:v>
                </c:pt>
                <c:pt idx="1187">
                  <c:v>198.72</c:v>
                </c:pt>
                <c:pt idx="1188">
                  <c:v>198.49</c:v>
                </c:pt>
                <c:pt idx="1189">
                  <c:v>198.28</c:v>
                </c:pt>
                <c:pt idx="1190">
                  <c:v>198.05</c:v>
                </c:pt>
                <c:pt idx="1191">
                  <c:v>198.05</c:v>
                </c:pt>
                <c:pt idx="1192">
                  <c:v>197.88</c:v>
                </c:pt>
                <c:pt idx="1193">
                  <c:v>197.68</c:v>
                </c:pt>
                <c:pt idx="1194">
                  <c:v>197.48</c:v>
                </c:pt>
                <c:pt idx="1195">
                  <c:v>197.26</c:v>
                </c:pt>
                <c:pt idx="1196">
                  <c:v>197.05</c:v>
                </c:pt>
                <c:pt idx="1197">
                  <c:v>197.05</c:v>
                </c:pt>
                <c:pt idx="1198">
                  <c:v>196.9</c:v>
                </c:pt>
                <c:pt idx="1199">
                  <c:v>196.66</c:v>
                </c:pt>
                <c:pt idx="1200">
                  <c:v>196.45</c:v>
                </c:pt>
                <c:pt idx="1201">
                  <c:v>196.23</c:v>
                </c:pt>
                <c:pt idx="1202">
                  <c:v>196.05</c:v>
                </c:pt>
                <c:pt idx="1203">
                  <c:v>195.82</c:v>
                </c:pt>
                <c:pt idx="1204">
                  <c:v>195.82</c:v>
                </c:pt>
                <c:pt idx="1205">
                  <c:v>195.65</c:v>
                </c:pt>
                <c:pt idx="1206">
                  <c:v>195.44</c:v>
                </c:pt>
                <c:pt idx="1207">
                  <c:v>195.23</c:v>
                </c:pt>
                <c:pt idx="1208">
                  <c:v>195.01</c:v>
                </c:pt>
                <c:pt idx="1209">
                  <c:v>194.8</c:v>
                </c:pt>
                <c:pt idx="1210">
                  <c:v>194.6</c:v>
                </c:pt>
                <c:pt idx="1211">
                  <c:v>194.6</c:v>
                </c:pt>
                <c:pt idx="1212">
                  <c:v>194.44</c:v>
                </c:pt>
                <c:pt idx="1213">
                  <c:v>194.25</c:v>
                </c:pt>
                <c:pt idx="1214">
                  <c:v>194.04</c:v>
                </c:pt>
                <c:pt idx="1215">
                  <c:v>193.84</c:v>
                </c:pt>
                <c:pt idx="1216">
                  <c:v>193.59</c:v>
                </c:pt>
                <c:pt idx="1217">
                  <c:v>193.59</c:v>
                </c:pt>
                <c:pt idx="1218">
                  <c:v>193.42</c:v>
                </c:pt>
                <c:pt idx="1219">
                  <c:v>193.22</c:v>
                </c:pt>
                <c:pt idx="1220">
                  <c:v>193.03</c:v>
                </c:pt>
                <c:pt idx="1221">
                  <c:v>192.81</c:v>
                </c:pt>
                <c:pt idx="1222">
                  <c:v>192.62</c:v>
                </c:pt>
                <c:pt idx="1223">
                  <c:v>192.39</c:v>
                </c:pt>
                <c:pt idx="1224">
                  <c:v>192.39</c:v>
                </c:pt>
                <c:pt idx="1225">
                  <c:v>192.22</c:v>
                </c:pt>
                <c:pt idx="1226">
                  <c:v>192.03</c:v>
                </c:pt>
                <c:pt idx="1227">
                  <c:v>191.83</c:v>
                </c:pt>
                <c:pt idx="1228">
                  <c:v>191.61</c:v>
                </c:pt>
                <c:pt idx="1229">
                  <c:v>191.42</c:v>
                </c:pt>
                <c:pt idx="1230">
                  <c:v>191.21</c:v>
                </c:pt>
                <c:pt idx="1231">
                  <c:v>191.21</c:v>
                </c:pt>
                <c:pt idx="1232">
                  <c:v>191.05</c:v>
                </c:pt>
                <c:pt idx="1233">
                  <c:v>190.85</c:v>
                </c:pt>
                <c:pt idx="1234">
                  <c:v>190.65</c:v>
                </c:pt>
                <c:pt idx="1235">
                  <c:v>190.42</c:v>
                </c:pt>
                <c:pt idx="1236">
                  <c:v>190.22</c:v>
                </c:pt>
                <c:pt idx="1237">
                  <c:v>190.22</c:v>
                </c:pt>
                <c:pt idx="1238">
                  <c:v>190.06</c:v>
                </c:pt>
                <c:pt idx="1239">
                  <c:v>189.84</c:v>
                </c:pt>
                <c:pt idx="1240">
                  <c:v>189.65</c:v>
                </c:pt>
                <c:pt idx="1241">
                  <c:v>189.43</c:v>
                </c:pt>
                <c:pt idx="1242">
                  <c:v>189.28</c:v>
                </c:pt>
                <c:pt idx="1243">
                  <c:v>189.05</c:v>
                </c:pt>
                <c:pt idx="1244">
                  <c:v>189.05</c:v>
                </c:pt>
                <c:pt idx="1245">
                  <c:v>188.9</c:v>
                </c:pt>
                <c:pt idx="1246">
                  <c:v>188.7</c:v>
                </c:pt>
                <c:pt idx="1247">
                  <c:v>188.5</c:v>
                </c:pt>
                <c:pt idx="1248">
                  <c:v>188.27</c:v>
                </c:pt>
                <c:pt idx="1249">
                  <c:v>188.05</c:v>
                </c:pt>
                <c:pt idx="1250">
                  <c:v>187.89</c:v>
                </c:pt>
                <c:pt idx="1251">
                  <c:v>187.89</c:v>
                </c:pt>
                <c:pt idx="1252">
                  <c:v>187.7</c:v>
                </c:pt>
                <c:pt idx="1253">
                  <c:v>187.5</c:v>
                </c:pt>
                <c:pt idx="1254">
                  <c:v>187.34</c:v>
                </c:pt>
                <c:pt idx="1255">
                  <c:v>187.09</c:v>
                </c:pt>
                <c:pt idx="1256">
                  <c:v>186.91</c:v>
                </c:pt>
                <c:pt idx="1257">
                  <c:v>186.74</c:v>
                </c:pt>
                <c:pt idx="1258">
                  <c:v>186.74</c:v>
                </c:pt>
                <c:pt idx="1259">
                  <c:v>186.55</c:v>
                </c:pt>
                <c:pt idx="1260">
                  <c:v>186.36</c:v>
                </c:pt>
                <c:pt idx="1261">
                  <c:v>186.14</c:v>
                </c:pt>
                <c:pt idx="1262">
                  <c:v>185.96</c:v>
                </c:pt>
                <c:pt idx="1263">
                  <c:v>185.77</c:v>
                </c:pt>
                <c:pt idx="1264">
                  <c:v>185.77</c:v>
                </c:pt>
                <c:pt idx="1265">
                  <c:v>185.57</c:v>
                </c:pt>
                <c:pt idx="1266">
                  <c:v>185.4</c:v>
                </c:pt>
                <c:pt idx="1267">
                  <c:v>185.19</c:v>
                </c:pt>
                <c:pt idx="1268">
                  <c:v>185</c:v>
                </c:pt>
                <c:pt idx="1269">
                  <c:v>184.8</c:v>
                </c:pt>
                <c:pt idx="1270">
                  <c:v>184.6</c:v>
                </c:pt>
                <c:pt idx="1271">
                  <c:v>184.6</c:v>
                </c:pt>
                <c:pt idx="1272">
                  <c:v>184.44</c:v>
                </c:pt>
                <c:pt idx="1273">
                  <c:v>184.24</c:v>
                </c:pt>
                <c:pt idx="1274">
                  <c:v>184.07</c:v>
                </c:pt>
                <c:pt idx="1275">
                  <c:v>183.82</c:v>
                </c:pt>
                <c:pt idx="1276">
                  <c:v>183.67</c:v>
                </c:pt>
                <c:pt idx="1277">
                  <c:v>183.49</c:v>
                </c:pt>
                <c:pt idx="1278">
                  <c:v>183.49</c:v>
                </c:pt>
                <c:pt idx="1279">
                  <c:v>183.3</c:v>
                </c:pt>
                <c:pt idx="1280">
                  <c:v>183.1</c:v>
                </c:pt>
                <c:pt idx="1281">
                  <c:v>182.89</c:v>
                </c:pt>
                <c:pt idx="1282">
                  <c:v>182.74</c:v>
                </c:pt>
                <c:pt idx="1283">
                  <c:v>182.53</c:v>
                </c:pt>
                <c:pt idx="1284">
                  <c:v>182.53</c:v>
                </c:pt>
                <c:pt idx="1285">
                  <c:v>182.36</c:v>
                </c:pt>
                <c:pt idx="1286">
                  <c:v>182.16</c:v>
                </c:pt>
                <c:pt idx="1287">
                  <c:v>181.98</c:v>
                </c:pt>
                <c:pt idx="1288">
                  <c:v>181.79</c:v>
                </c:pt>
                <c:pt idx="1289">
                  <c:v>181.59</c:v>
                </c:pt>
                <c:pt idx="1290">
                  <c:v>181.42</c:v>
                </c:pt>
                <c:pt idx="1291">
                  <c:v>181.42</c:v>
                </c:pt>
                <c:pt idx="1292">
                  <c:v>181.22</c:v>
                </c:pt>
                <c:pt idx="1293">
                  <c:v>181.05</c:v>
                </c:pt>
                <c:pt idx="1294">
                  <c:v>180.86</c:v>
                </c:pt>
                <c:pt idx="1295">
                  <c:v>180.66</c:v>
                </c:pt>
                <c:pt idx="1296">
                  <c:v>180.49</c:v>
                </c:pt>
                <c:pt idx="1297">
                  <c:v>180.27</c:v>
                </c:pt>
                <c:pt idx="1298">
                  <c:v>180.27</c:v>
                </c:pt>
                <c:pt idx="1299">
                  <c:v>180.07</c:v>
                </c:pt>
                <c:pt idx="1300">
                  <c:v>179.89</c:v>
                </c:pt>
                <c:pt idx="1301">
                  <c:v>179.74</c:v>
                </c:pt>
                <c:pt idx="1302">
                  <c:v>179.55</c:v>
                </c:pt>
                <c:pt idx="1303">
                  <c:v>179.37</c:v>
                </c:pt>
                <c:pt idx="1304">
                  <c:v>179.37</c:v>
                </c:pt>
                <c:pt idx="1305">
                  <c:v>179.18</c:v>
                </c:pt>
                <c:pt idx="1306">
                  <c:v>178.97</c:v>
                </c:pt>
                <c:pt idx="1307">
                  <c:v>178.82</c:v>
                </c:pt>
                <c:pt idx="1308">
                  <c:v>178.64</c:v>
                </c:pt>
                <c:pt idx="1309">
                  <c:v>178.45</c:v>
                </c:pt>
                <c:pt idx="1310">
                  <c:v>178.28</c:v>
                </c:pt>
                <c:pt idx="1311">
                  <c:v>178.28</c:v>
                </c:pt>
                <c:pt idx="1312">
                  <c:v>178.06</c:v>
                </c:pt>
                <c:pt idx="1313">
                  <c:v>177.88</c:v>
                </c:pt>
                <c:pt idx="1314">
                  <c:v>177.69</c:v>
                </c:pt>
                <c:pt idx="1315">
                  <c:v>177.53</c:v>
                </c:pt>
                <c:pt idx="1316">
                  <c:v>177.35</c:v>
                </c:pt>
                <c:pt idx="1317">
                  <c:v>177.14</c:v>
                </c:pt>
                <c:pt idx="1318">
                  <c:v>177.14</c:v>
                </c:pt>
                <c:pt idx="1319">
                  <c:v>176.95</c:v>
                </c:pt>
                <c:pt idx="1320">
                  <c:v>176.79</c:v>
                </c:pt>
                <c:pt idx="1321">
                  <c:v>176.61</c:v>
                </c:pt>
                <c:pt idx="1322">
                  <c:v>176.44</c:v>
                </c:pt>
                <c:pt idx="1323">
                  <c:v>176.27</c:v>
                </c:pt>
                <c:pt idx="1324">
                  <c:v>176.06</c:v>
                </c:pt>
                <c:pt idx="1325">
                  <c:v>176.06</c:v>
                </c:pt>
                <c:pt idx="1326">
                  <c:v>175.88</c:v>
                </c:pt>
                <c:pt idx="1327">
                  <c:v>175.72</c:v>
                </c:pt>
                <c:pt idx="1328">
                  <c:v>175.53</c:v>
                </c:pt>
                <c:pt idx="1329">
                  <c:v>175.36</c:v>
                </c:pt>
                <c:pt idx="1330">
                  <c:v>175.18</c:v>
                </c:pt>
                <c:pt idx="1331">
                  <c:v>175.18</c:v>
                </c:pt>
                <c:pt idx="1332">
                  <c:v>175.01</c:v>
                </c:pt>
                <c:pt idx="1333">
                  <c:v>174.84</c:v>
                </c:pt>
                <c:pt idx="1334">
                  <c:v>174.63</c:v>
                </c:pt>
                <c:pt idx="1335">
                  <c:v>174.44</c:v>
                </c:pt>
                <c:pt idx="1336">
                  <c:v>174.27</c:v>
                </c:pt>
                <c:pt idx="1337">
                  <c:v>174.06</c:v>
                </c:pt>
                <c:pt idx="1338">
                  <c:v>174.06</c:v>
                </c:pt>
                <c:pt idx="1339">
                  <c:v>173.92</c:v>
                </c:pt>
                <c:pt idx="1340">
                  <c:v>173.76</c:v>
                </c:pt>
                <c:pt idx="1341">
                  <c:v>173.54</c:v>
                </c:pt>
                <c:pt idx="1342">
                  <c:v>173.38</c:v>
                </c:pt>
                <c:pt idx="1343">
                  <c:v>173.21</c:v>
                </c:pt>
                <c:pt idx="1344">
                  <c:v>173</c:v>
                </c:pt>
                <c:pt idx="1345">
                  <c:v>173</c:v>
                </c:pt>
                <c:pt idx="1346">
                  <c:v>172.85</c:v>
                </c:pt>
                <c:pt idx="1347">
                  <c:v>172.65</c:v>
                </c:pt>
                <c:pt idx="1348">
                  <c:v>172.51</c:v>
                </c:pt>
                <c:pt idx="1349">
                  <c:v>172.31</c:v>
                </c:pt>
                <c:pt idx="1350">
                  <c:v>172.16</c:v>
                </c:pt>
                <c:pt idx="1351">
                  <c:v>172.16</c:v>
                </c:pt>
                <c:pt idx="1352">
                  <c:v>171.93</c:v>
                </c:pt>
                <c:pt idx="1353">
                  <c:v>171.76</c:v>
                </c:pt>
                <c:pt idx="1354">
                  <c:v>171.63</c:v>
                </c:pt>
                <c:pt idx="1355">
                  <c:v>171.44</c:v>
                </c:pt>
                <c:pt idx="1356">
                  <c:v>171.25</c:v>
                </c:pt>
                <c:pt idx="1357">
                  <c:v>171.05</c:v>
                </c:pt>
                <c:pt idx="1358">
                  <c:v>171.05</c:v>
                </c:pt>
                <c:pt idx="1359">
                  <c:v>170.86</c:v>
                </c:pt>
                <c:pt idx="1360">
                  <c:v>170.71</c:v>
                </c:pt>
                <c:pt idx="1361">
                  <c:v>170.59</c:v>
                </c:pt>
                <c:pt idx="1362">
                  <c:v>170.4</c:v>
                </c:pt>
                <c:pt idx="1363">
                  <c:v>170.21</c:v>
                </c:pt>
                <c:pt idx="1364">
                  <c:v>170.02</c:v>
                </c:pt>
                <c:pt idx="1365">
                  <c:v>170.02</c:v>
                </c:pt>
                <c:pt idx="1366">
                  <c:v>169.84</c:v>
                </c:pt>
                <c:pt idx="1367">
                  <c:v>169.66</c:v>
                </c:pt>
                <c:pt idx="1368">
                  <c:v>169.51</c:v>
                </c:pt>
                <c:pt idx="1369">
                  <c:v>169.35</c:v>
                </c:pt>
                <c:pt idx="1370">
                  <c:v>169.17</c:v>
                </c:pt>
                <c:pt idx="1371">
                  <c:v>169.17</c:v>
                </c:pt>
                <c:pt idx="1372">
                  <c:v>169</c:v>
                </c:pt>
                <c:pt idx="1373">
                  <c:v>168.82</c:v>
                </c:pt>
                <c:pt idx="1374">
                  <c:v>168.64</c:v>
                </c:pt>
                <c:pt idx="1375">
                  <c:v>168.46</c:v>
                </c:pt>
                <c:pt idx="1376">
                  <c:v>168.27</c:v>
                </c:pt>
                <c:pt idx="1377">
                  <c:v>168.12</c:v>
                </c:pt>
                <c:pt idx="1378">
                  <c:v>168.12</c:v>
                </c:pt>
                <c:pt idx="1379">
                  <c:v>167.98</c:v>
                </c:pt>
                <c:pt idx="1380">
                  <c:v>167.8</c:v>
                </c:pt>
                <c:pt idx="1381">
                  <c:v>167.58</c:v>
                </c:pt>
                <c:pt idx="1382">
                  <c:v>167.44</c:v>
                </c:pt>
                <c:pt idx="1383">
                  <c:v>167.24</c:v>
                </c:pt>
                <c:pt idx="1384">
                  <c:v>167.12</c:v>
                </c:pt>
                <c:pt idx="1385">
                  <c:v>167.12</c:v>
                </c:pt>
                <c:pt idx="1386">
                  <c:v>166.92</c:v>
                </c:pt>
                <c:pt idx="1387">
                  <c:v>166.77</c:v>
                </c:pt>
                <c:pt idx="1388">
                  <c:v>166.56</c:v>
                </c:pt>
                <c:pt idx="1389">
                  <c:v>166.4</c:v>
                </c:pt>
                <c:pt idx="1390">
                  <c:v>166.2</c:v>
                </c:pt>
                <c:pt idx="1391">
                  <c:v>166.2</c:v>
                </c:pt>
                <c:pt idx="1392">
                  <c:v>166.05</c:v>
                </c:pt>
                <c:pt idx="1393">
                  <c:v>165.89</c:v>
                </c:pt>
                <c:pt idx="1394">
                  <c:v>165.75</c:v>
                </c:pt>
                <c:pt idx="1395">
                  <c:v>165.53</c:v>
                </c:pt>
                <c:pt idx="1396">
                  <c:v>165.39</c:v>
                </c:pt>
                <c:pt idx="1397">
                  <c:v>165.24</c:v>
                </c:pt>
                <c:pt idx="1398">
                  <c:v>165.24</c:v>
                </c:pt>
                <c:pt idx="1399">
                  <c:v>165.07</c:v>
                </c:pt>
                <c:pt idx="1400">
                  <c:v>164.89</c:v>
                </c:pt>
                <c:pt idx="1401">
                  <c:v>164.68</c:v>
                </c:pt>
                <c:pt idx="1402">
                  <c:v>164.53</c:v>
                </c:pt>
                <c:pt idx="1403">
                  <c:v>164.35</c:v>
                </c:pt>
                <c:pt idx="1404">
                  <c:v>164.23</c:v>
                </c:pt>
                <c:pt idx="1405">
                  <c:v>164.23</c:v>
                </c:pt>
                <c:pt idx="1406">
                  <c:v>164.06</c:v>
                </c:pt>
                <c:pt idx="1407">
                  <c:v>163.89</c:v>
                </c:pt>
                <c:pt idx="1408">
                  <c:v>163.71</c:v>
                </c:pt>
                <c:pt idx="1409">
                  <c:v>163.53</c:v>
                </c:pt>
                <c:pt idx="1410">
                  <c:v>163.35</c:v>
                </c:pt>
                <c:pt idx="1411">
                  <c:v>163.35</c:v>
                </c:pt>
                <c:pt idx="1412">
                  <c:v>163.19999999999999</c:v>
                </c:pt>
                <c:pt idx="1413">
                  <c:v>163.04</c:v>
                </c:pt>
                <c:pt idx="1414">
                  <c:v>162.88999999999999</c:v>
                </c:pt>
                <c:pt idx="1415">
                  <c:v>162.74</c:v>
                </c:pt>
                <c:pt idx="1416">
                  <c:v>162.56</c:v>
                </c:pt>
                <c:pt idx="1417">
                  <c:v>162.38</c:v>
                </c:pt>
                <c:pt idx="1418">
                  <c:v>162.38</c:v>
                </c:pt>
                <c:pt idx="1419">
                  <c:v>162.22999999999999</c:v>
                </c:pt>
                <c:pt idx="1420">
                  <c:v>162.07</c:v>
                </c:pt>
                <c:pt idx="1421">
                  <c:v>161.88</c:v>
                </c:pt>
                <c:pt idx="1422">
                  <c:v>161.72999999999999</c:v>
                </c:pt>
                <c:pt idx="1423">
                  <c:v>161.55000000000001</c:v>
                </c:pt>
                <c:pt idx="1424">
                  <c:v>161.4</c:v>
                </c:pt>
                <c:pt idx="1425">
                  <c:v>161.4</c:v>
                </c:pt>
                <c:pt idx="1426">
                  <c:v>161.25</c:v>
                </c:pt>
                <c:pt idx="1427">
                  <c:v>161.05000000000001</c:v>
                </c:pt>
                <c:pt idx="1428">
                  <c:v>160.9</c:v>
                </c:pt>
                <c:pt idx="1429">
                  <c:v>160.71</c:v>
                </c:pt>
                <c:pt idx="1430">
                  <c:v>160.59</c:v>
                </c:pt>
                <c:pt idx="1431">
                  <c:v>160.41999999999999</c:v>
                </c:pt>
                <c:pt idx="1432">
                  <c:v>160.41999999999999</c:v>
                </c:pt>
                <c:pt idx="1433">
                  <c:v>160.26</c:v>
                </c:pt>
                <c:pt idx="1434">
                  <c:v>160.1</c:v>
                </c:pt>
                <c:pt idx="1435">
                  <c:v>159.88999999999999</c:v>
                </c:pt>
                <c:pt idx="1436">
                  <c:v>159.75</c:v>
                </c:pt>
                <c:pt idx="1437">
                  <c:v>159.59</c:v>
                </c:pt>
                <c:pt idx="1438">
                  <c:v>159.59</c:v>
                </c:pt>
                <c:pt idx="1439">
                  <c:v>159.41</c:v>
                </c:pt>
                <c:pt idx="1440">
                  <c:v>159.24</c:v>
                </c:pt>
                <c:pt idx="1441">
                  <c:v>159.13</c:v>
                </c:pt>
                <c:pt idx="1442">
                  <c:v>158.94999999999999</c:v>
                </c:pt>
                <c:pt idx="1443">
                  <c:v>158.78</c:v>
                </c:pt>
                <c:pt idx="1444">
                  <c:v>158.59</c:v>
                </c:pt>
                <c:pt idx="1445">
                  <c:v>158.59</c:v>
                </c:pt>
                <c:pt idx="1446">
                  <c:v>158.43</c:v>
                </c:pt>
                <c:pt idx="1447">
                  <c:v>158.31</c:v>
                </c:pt>
                <c:pt idx="1448">
                  <c:v>158.13</c:v>
                </c:pt>
                <c:pt idx="1449">
                  <c:v>157.97999999999999</c:v>
                </c:pt>
                <c:pt idx="1450">
                  <c:v>157.78</c:v>
                </c:pt>
                <c:pt idx="1451">
                  <c:v>157.66</c:v>
                </c:pt>
                <c:pt idx="1452">
                  <c:v>157.66</c:v>
                </c:pt>
                <c:pt idx="1453">
                  <c:v>157.5</c:v>
                </c:pt>
                <c:pt idx="1454">
                  <c:v>157.33000000000001</c:v>
                </c:pt>
                <c:pt idx="1455">
                  <c:v>157.13</c:v>
                </c:pt>
                <c:pt idx="1456">
                  <c:v>157</c:v>
                </c:pt>
                <c:pt idx="1457">
                  <c:v>156.86000000000001</c:v>
                </c:pt>
                <c:pt idx="1458">
                  <c:v>156.86000000000001</c:v>
                </c:pt>
                <c:pt idx="1459">
                  <c:v>156.71</c:v>
                </c:pt>
                <c:pt idx="1460">
                  <c:v>156.54</c:v>
                </c:pt>
                <c:pt idx="1461">
                  <c:v>156.36000000000001</c:v>
                </c:pt>
                <c:pt idx="1462">
                  <c:v>156.18</c:v>
                </c:pt>
                <c:pt idx="1463">
                  <c:v>156.02000000000001</c:v>
                </c:pt>
                <c:pt idx="1464">
                  <c:v>155.93</c:v>
                </c:pt>
                <c:pt idx="1465">
                  <c:v>155.93</c:v>
                </c:pt>
                <c:pt idx="1466">
                  <c:v>155.74</c:v>
                </c:pt>
                <c:pt idx="1467">
                  <c:v>155.59</c:v>
                </c:pt>
                <c:pt idx="1468">
                  <c:v>155.4</c:v>
                </c:pt>
                <c:pt idx="1469">
                  <c:v>155.24</c:v>
                </c:pt>
                <c:pt idx="1470">
                  <c:v>155.1</c:v>
                </c:pt>
                <c:pt idx="1471">
                  <c:v>154.94</c:v>
                </c:pt>
                <c:pt idx="1472">
                  <c:v>154.94</c:v>
                </c:pt>
                <c:pt idx="1473">
                  <c:v>154.80000000000001</c:v>
                </c:pt>
                <c:pt idx="1474">
                  <c:v>154.65</c:v>
                </c:pt>
                <c:pt idx="1475">
                  <c:v>154.49</c:v>
                </c:pt>
                <c:pt idx="1476">
                  <c:v>154.31</c:v>
                </c:pt>
                <c:pt idx="1477">
                  <c:v>154.16</c:v>
                </c:pt>
                <c:pt idx="1478">
                  <c:v>154.16</c:v>
                </c:pt>
                <c:pt idx="1479">
                  <c:v>153.97999999999999</c:v>
                </c:pt>
                <c:pt idx="1480">
                  <c:v>153.83000000000001</c:v>
                </c:pt>
                <c:pt idx="1481">
                  <c:v>153.69</c:v>
                </c:pt>
                <c:pt idx="1482">
                  <c:v>153.57</c:v>
                </c:pt>
                <c:pt idx="1483">
                  <c:v>153.4</c:v>
                </c:pt>
                <c:pt idx="1484">
                  <c:v>153.22999999999999</c:v>
                </c:pt>
                <c:pt idx="1485">
                  <c:v>153.22999999999999</c:v>
                </c:pt>
                <c:pt idx="1486">
                  <c:v>153.04</c:v>
                </c:pt>
                <c:pt idx="1487">
                  <c:v>152.88999999999999</c:v>
                </c:pt>
                <c:pt idx="1488">
                  <c:v>152.77000000000001</c:v>
                </c:pt>
                <c:pt idx="1489">
                  <c:v>152.62</c:v>
                </c:pt>
                <c:pt idx="1490">
                  <c:v>152.44999999999999</c:v>
                </c:pt>
                <c:pt idx="1491">
                  <c:v>152.27000000000001</c:v>
                </c:pt>
                <c:pt idx="1492">
                  <c:v>152.27000000000001</c:v>
                </c:pt>
                <c:pt idx="1493">
                  <c:v>152.12</c:v>
                </c:pt>
                <c:pt idx="1494">
                  <c:v>152</c:v>
                </c:pt>
                <c:pt idx="1495">
                  <c:v>151.84</c:v>
                </c:pt>
                <c:pt idx="1496">
                  <c:v>151.68</c:v>
                </c:pt>
                <c:pt idx="1497">
                  <c:v>151.55000000000001</c:v>
                </c:pt>
                <c:pt idx="1498">
                  <c:v>151.38</c:v>
                </c:pt>
                <c:pt idx="1499">
                  <c:v>151.38</c:v>
                </c:pt>
                <c:pt idx="1500">
                  <c:v>151.22</c:v>
                </c:pt>
                <c:pt idx="1501">
                  <c:v>151.05000000000001</c:v>
                </c:pt>
                <c:pt idx="1502">
                  <c:v>150.93</c:v>
                </c:pt>
                <c:pt idx="1503">
                  <c:v>150.78</c:v>
                </c:pt>
                <c:pt idx="1504">
                  <c:v>150.63999999999999</c:v>
                </c:pt>
                <c:pt idx="1505">
                  <c:v>150.63999999999999</c:v>
                </c:pt>
                <c:pt idx="1506">
                  <c:v>150.43</c:v>
                </c:pt>
                <c:pt idx="1507">
                  <c:v>150.28</c:v>
                </c:pt>
                <c:pt idx="1508">
                  <c:v>150.15</c:v>
                </c:pt>
                <c:pt idx="1509">
                  <c:v>150</c:v>
                </c:pt>
                <c:pt idx="1510">
                  <c:v>149.85</c:v>
                </c:pt>
                <c:pt idx="1511">
                  <c:v>149.65</c:v>
                </c:pt>
                <c:pt idx="1512">
                  <c:v>149.65</c:v>
                </c:pt>
                <c:pt idx="1513">
                  <c:v>149.52000000000001</c:v>
                </c:pt>
                <c:pt idx="1514">
                  <c:v>149.4</c:v>
                </c:pt>
                <c:pt idx="1515">
                  <c:v>149.24</c:v>
                </c:pt>
                <c:pt idx="1516">
                  <c:v>149.12</c:v>
                </c:pt>
                <c:pt idx="1517">
                  <c:v>148.97999999999999</c:v>
                </c:pt>
                <c:pt idx="1518">
                  <c:v>148.77000000000001</c:v>
                </c:pt>
                <c:pt idx="1519">
                  <c:v>148.77000000000001</c:v>
                </c:pt>
                <c:pt idx="1520">
                  <c:v>148.65</c:v>
                </c:pt>
                <c:pt idx="1521">
                  <c:v>148.49</c:v>
                </c:pt>
                <c:pt idx="1522">
                  <c:v>148.33000000000001</c:v>
                </c:pt>
                <c:pt idx="1523">
                  <c:v>148.16999999999999</c:v>
                </c:pt>
                <c:pt idx="1524">
                  <c:v>148.04</c:v>
                </c:pt>
                <c:pt idx="1525">
                  <c:v>148.04</c:v>
                </c:pt>
                <c:pt idx="1526">
                  <c:v>147.88</c:v>
                </c:pt>
                <c:pt idx="1527">
                  <c:v>147.75</c:v>
                </c:pt>
                <c:pt idx="1528">
                  <c:v>147.62</c:v>
                </c:pt>
                <c:pt idx="1529">
                  <c:v>147.43</c:v>
                </c:pt>
                <c:pt idx="1530">
                  <c:v>147.29</c:v>
                </c:pt>
                <c:pt idx="1531">
                  <c:v>147.13999999999999</c:v>
                </c:pt>
                <c:pt idx="1532">
                  <c:v>147.13999999999999</c:v>
                </c:pt>
                <c:pt idx="1533">
                  <c:v>147.01</c:v>
                </c:pt>
                <c:pt idx="1534">
                  <c:v>146.86000000000001</c:v>
                </c:pt>
                <c:pt idx="1535">
                  <c:v>146.66999999999999</c:v>
                </c:pt>
                <c:pt idx="1536">
                  <c:v>146.56</c:v>
                </c:pt>
                <c:pt idx="1537">
                  <c:v>146.4</c:v>
                </c:pt>
                <c:pt idx="1538">
                  <c:v>146.28</c:v>
                </c:pt>
                <c:pt idx="1539">
                  <c:v>146.28</c:v>
                </c:pt>
                <c:pt idx="1540">
                  <c:v>146.11000000000001</c:v>
                </c:pt>
                <c:pt idx="1541">
                  <c:v>145.94</c:v>
                </c:pt>
                <c:pt idx="1542">
                  <c:v>145.80000000000001</c:v>
                </c:pt>
                <c:pt idx="1543">
                  <c:v>145.65</c:v>
                </c:pt>
                <c:pt idx="1544">
                  <c:v>145.51</c:v>
                </c:pt>
                <c:pt idx="1545">
                  <c:v>145.51</c:v>
                </c:pt>
                <c:pt idx="1546">
                  <c:v>145.38999999999999</c:v>
                </c:pt>
                <c:pt idx="1547">
                  <c:v>145.24</c:v>
                </c:pt>
                <c:pt idx="1548">
                  <c:v>145.08000000000001</c:v>
                </c:pt>
                <c:pt idx="1549">
                  <c:v>144.91999999999999</c:v>
                </c:pt>
                <c:pt idx="1550">
                  <c:v>144.77000000000001</c:v>
                </c:pt>
                <c:pt idx="1551">
                  <c:v>144.66</c:v>
                </c:pt>
                <c:pt idx="1552">
                  <c:v>144.66</c:v>
                </c:pt>
                <c:pt idx="1553">
                  <c:v>144.52000000000001</c:v>
                </c:pt>
                <c:pt idx="1554">
                  <c:v>144.4</c:v>
                </c:pt>
                <c:pt idx="1555">
                  <c:v>144.18</c:v>
                </c:pt>
                <c:pt idx="1556">
                  <c:v>144.07</c:v>
                </c:pt>
                <c:pt idx="1557">
                  <c:v>143.9</c:v>
                </c:pt>
                <c:pt idx="1558">
                  <c:v>143.76</c:v>
                </c:pt>
                <c:pt idx="1559">
                  <c:v>143.76</c:v>
                </c:pt>
                <c:pt idx="1560">
                  <c:v>143.63</c:v>
                </c:pt>
                <c:pt idx="1561">
                  <c:v>143.5</c:v>
                </c:pt>
                <c:pt idx="1562">
                  <c:v>143.34</c:v>
                </c:pt>
                <c:pt idx="1563">
                  <c:v>143.16999999999999</c:v>
                </c:pt>
                <c:pt idx="1564">
                  <c:v>143.06</c:v>
                </c:pt>
                <c:pt idx="1565">
                  <c:v>143.06</c:v>
                </c:pt>
                <c:pt idx="1566">
                  <c:v>142.91</c:v>
                </c:pt>
                <c:pt idx="1567">
                  <c:v>142.76</c:v>
                </c:pt>
                <c:pt idx="1568">
                  <c:v>142.63</c:v>
                </c:pt>
                <c:pt idx="1569">
                  <c:v>142.44999999999999</c:v>
                </c:pt>
                <c:pt idx="1570">
                  <c:v>142.31</c:v>
                </c:pt>
                <c:pt idx="1571">
                  <c:v>142.19999999999999</c:v>
                </c:pt>
                <c:pt idx="1572">
                  <c:v>142.19999999999999</c:v>
                </c:pt>
                <c:pt idx="1573">
                  <c:v>142.05000000000001</c:v>
                </c:pt>
                <c:pt idx="1574">
                  <c:v>141.91</c:v>
                </c:pt>
                <c:pt idx="1575">
                  <c:v>141.74</c:v>
                </c:pt>
                <c:pt idx="1576">
                  <c:v>141.63</c:v>
                </c:pt>
                <c:pt idx="1577">
                  <c:v>141.47999999999999</c:v>
                </c:pt>
                <c:pt idx="1578">
                  <c:v>141.32</c:v>
                </c:pt>
                <c:pt idx="1579">
                  <c:v>141.32</c:v>
                </c:pt>
                <c:pt idx="1580">
                  <c:v>141.19</c:v>
                </c:pt>
                <c:pt idx="1581">
                  <c:v>141.06</c:v>
                </c:pt>
                <c:pt idx="1582">
                  <c:v>140.9</c:v>
                </c:pt>
                <c:pt idx="1583">
                  <c:v>140.75</c:v>
                </c:pt>
                <c:pt idx="1584">
                  <c:v>140.62</c:v>
                </c:pt>
                <c:pt idx="1585">
                  <c:v>140.5</c:v>
                </c:pt>
                <c:pt idx="1586">
                  <c:v>140.5</c:v>
                </c:pt>
                <c:pt idx="1587">
                  <c:v>140.33000000000001</c:v>
                </c:pt>
                <c:pt idx="1588">
                  <c:v>140.22999999999999</c:v>
                </c:pt>
                <c:pt idx="1589">
                  <c:v>140.08000000000001</c:v>
                </c:pt>
                <c:pt idx="1590">
                  <c:v>139.91</c:v>
                </c:pt>
                <c:pt idx="1591">
                  <c:v>139.81</c:v>
                </c:pt>
                <c:pt idx="1592">
                  <c:v>139.81</c:v>
                </c:pt>
                <c:pt idx="1593">
                  <c:v>139.65</c:v>
                </c:pt>
                <c:pt idx="1594">
                  <c:v>139.5</c:v>
                </c:pt>
                <c:pt idx="1595">
                  <c:v>139.33000000000001</c:v>
                </c:pt>
                <c:pt idx="1596">
                  <c:v>139.19999999999999</c:v>
                </c:pt>
                <c:pt idx="1597">
                  <c:v>139.09</c:v>
                </c:pt>
                <c:pt idx="1598">
                  <c:v>138.91999999999999</c:v>
                </c:pt>
                <c:pt idx="1599">
                  <c:v>138.91999999999999</c:v>
                </c:pt>
                <c:pt idx="1600">
                  <c:v>138.78</c:v>
                </c:pt>
                <c:pt idx="1601">
                  <c:v>138.65</c:v>
                </c:pt>
                <c:pt idx="1602">
                  <c:v>138.52000000000001</c:v>
                </c:pt>
                <c:pt idx="1603">
                  <c:v>138.38</c:v>
                </c:pt>
                <c:pt idx="1604">
                  <c:v>138.25</c:v>
                </c:pt>
                <c:pt idx="1605">
                  <c:v>138.25</c:v>
                </c:pt>
                <c:pt idx="1606">
                  <c:v>138.08000000000001</c:v>
                </c:pt>
                <c:pt idx="1607">
                  <c:v>137.94</c:v>
                </c:pt>
                <c:pt idx="1608">
                  <c:v>137.83000000000001</c:v>
                </c:pt>
                <c:pt idx="1609">
                  <c:v>137.66999999999999</c:v>
                </c:pt>
                <c:pt idx="1610">
                  <c:v>137.52000000000001</c:v>
                </c:pt>
                <c:pt idx="1611">
                  <c:v>137.38999999999999</c:v>
                </c:pt>
                <c:pt idx="1612">
                  <c:v>137.38999999999999</c:v>
                </c:pt>
                <c:pt idx="1613">
                  <c:v>137.27000000000001</c:v>
                </c:pt>
                <c:pt idx="1614">
                  <c:v>137.13999999999999</c:v>
                </c:pt>
                <c:pt idx="1615">
                  <c:v>137</c:v>
                </c:pt>
                <c:pt idx="1616">
                  <c:v>136.81</c:v>
                </c:pt>
                <c:pt idx="1617">
                  <c:v>136.69999999999999</c:v>
                </c:pt>
                <c:pt idx="1618">
                  <c:v>136.59</c:v>
                </c:pt>
                <c:pt idx="1619">
                  <c:v>136.59</c:v>
                </c:pt>
                <c:pt idx="1620">
                  <c:v>136.46</c:v>
                </c:pt>
                <c:pt idx="1621">
                  <c:v>136.32</c:v>
                </c:pt>
                <c:pt idx="1622">
                  <c:v>136.16999999999999</c:v>
                </c:pt>
                <c:pt idx="1623">
                  <c:v>136.07</c:v>
                </c:pt>
                <c:pt idx="1624">
                  <c:v>135.87</c:v>
                </c:pt>
                <c:pt idx="1625">
                  <c:v>135.77000000000001</c:v>
                </c:pt>
                <c:pt idx="1626">
                  <c:v>135.77000000000001</c:v>
                </c:pt>
                <c:pt idx="1627">
                  <c:v>135.63</c:v>
                </c:pt>
                <c:pt idx="1628">
                  <c:v>135.47999999999999</c:v>
                </c:pt>
                <c:pt idx="1629">
                  <c:v>135.34</c:v>
                </c:pt>
                <c:pt idx="1630">
                  <c:v>135.22999999999999</c:v>
                </c:pt>
                <c:pt idx="1631">
                  <c:v>135.11000000000001</c:v>
                </c:pt>
                <c:pt idx="1632">
                  <c:v>135.11000000000001</c:v>
                </c:pt>
                <c:pt idx="1633">
                  <c:v>134.99</c:v>
                </c:pt>
                <c:pt idx="1634">
                  <c:v>134.83000000000001</c:v>
                </c:pt>
                <c:pt idx="1635">
                  <c:v>134.68</c:v>
                </c:pt>
                <c:pt idx="1636">
                  <c:v>134.55000000000001</c:v>
                </c:pt>
                <c:pt idx="1637">
                  <c:v>134.41999999999999</c:v>
                </c:pt>
                <c:pt idx="1638">
                  <c:v>134.29</c:v>
                </c:pt>
                <c:pt idx="1639">
                  <c:v>134.29</c:v>
                </c:pt>
                <c:pt idx="1640">
                  <c:v>134.16999999999999</c:v>
                </c:pt>
                <c:pt idx="1641">
                  <c:v>134.03</c:v>
                </c:pt>
                <c:pt idx="1642">
                  <c:v>133.88999999999999</c:v>
                </c:pt>
                <c:pt idx="1643">
                  <c:v>133.71</c:v>
                </c:pt>
                <c:pt idx="1644">
                  <c:v>133.59</c:v>
                </c:pt>
                <c:pt idx="1645">
                  <c:v>133.5</c:v>
                </c:pt>
                <c:pt idx="1646">
                  <c:v>133.5</c:v>
                </c:pt>
                <c:pt idx="1647">
                  <c:v>133.34</c:v>
                </c:pt>
                <c:pt idx="1648">
                  <c:v>133.21</c:v>
                </c:pt>
                <c:pt idx="1649">
                  <c:v>133.06</c:v>
                </c:pt>
                <c:pt idx="1650">
                  <c:v>132.96</c:v>
                </c:pt>
                <c:pt idx="1651">
                  <c:v>132.79</c:v>
                </c:pt>
                <c:pt idx="1652">
                  <c:v>132.79</c:v>
                </c:pt>
                <c:pt idx="1653">
                  <c:v>132.68</c:v>
                </c:pt>
                <c:pt idx="1654">
                  <c:v>132.51</c:v>
                </c:pt>
                <c:pt idx="1655">
                  <c:v>132.43</c:v>
                </c:pt>
                <c:pt idx="1656">
                  <c:v>132.30000000000001</c:v>
                </c:pt>
                <c:pt idx="1657">
                  <c:v>132.16</c:v>
                </c:pt>
                <c:pt idx="1658">
                  <c:v>132.03</c:v>
                </c:pt>
                <c:pt idx="1659">
                  <c:v>132.03</c:v>
                </c:pt>
                <c:pt idx="1660">
                  <c:v>131.86000000000001</c:v>
                </c:pt>
                <c:pt idx="1661">
                  <c:v>131.72</c:v>
                </c:pt>
                <c:pt idx="1662">
                  <c:v>131.63</c:v>
                </c:pt>
                <c:pt idx="1663">
                  <c:v>131.49</c:v>
                </c:pt>
                <c:pt idx="1664">
                  <c:v>131.37</c:v>
                </c:pt>
                <c:pt idx="1665">
                  <c:v>131.22</c:v>
                </c:pt>
                <c:pt idx="1666">
                  <c:v>131.22</c:v>
                </c:pt>
                <c:pt idx="1667">
                  <c:v>131.07</c:v>
                </c:pt>
                <c:pt idx="1668">
                  <c:v>130.94</c:v>
                </c:pt>
                <c:pt idx="1669">
                  <c:v>130.80000000000001</c:v>
                </c:pt>
                <c:pt idx="1670">
                  <c:v>130.71</c:v>
                </c:pt>
                <c:pt idx="1671">
                  <c:v>130.57</c:v>
                </c:pt>
                <c:pt idx="1672">
                  <c:v>130.57</c:v>
                </c:pt>
                <c:pt idx="1673">
                  <c:v>130.46</c:v>
                </c:pt>
                <c:pt idx="1674">
                  <c:v>130.27000000000001</c:v>
                </c:pt>
                <c:pt idx="1675">
                  <c:v>130.16</c:v>
                </c:pt>
                <c:pt idx="1676">
                  <c:v>130.06</c:v>
                </c:pt>
                <c:pt idx="1677">
                  <c:v>129.93</c:v>
                </c:pt>
                <c:pt idx="1678">
                  <c:v>129.80000000000001</c:v>
                </c:pt>
                <c:pt idx="1679">
                  <c:v>129.80000000000001</c:v>
                </c:pt>
                <c:pt idx="1680">
                  <c:v>129.68</c:v>
                </c:pt>
                <c:pt idx="1681">
                  <c:v>129.53</c:v>
                </c:pt>
                <c:pt idx="1682">
                  <c:v>129.38</c:v>
                </c:pt>
                <c:pt idx="1683">
                  <c:v>129.29</c:v>
                </c:pt>
                <c:pt idx="1684">
                  <c:v>129.16</c:v>
                </c:pt>
                <c:pt idx="1685">
                  <c:v>129.16</c:v>
                </c:pt>
                <c:pt idx="1686">
                  <c:v>129.04</c:v>
                </c:pt>
                <c:pt idx="1687">
                  <c:v>128.87</c:v>
                </c:pt>
                <c:pt idx="1688">
                  <c:v>128.76</c:v>
                </c:pt>
                <c:pt idx="1689">
                  <c:v>128.61000000000001</c:v>
                </c:pt>
                <c:pt idx="1690">
                  <c:v>128.53</c:v>
                </c:pt>
                <c:pt idx="1691">
                  <c:v>128.38</c:v>
                </c:pt>
                <c:pt idx="1692">
                  <c:v>128.38</c:v>
                </c:pt>
                <c:pt idx="1693">
                  <c:v>128.26</c:v>
                </c:pt>
                <c:pt idx="1694">
                  <c:v>128.1</c:v>
                </c:pt>
                <c:pt idx="1695">
                  <c:v>127.96</c:v>
                </c:pt>
                <c:pt idx="1696">
                  <c:v>127.85</c:v>
                </c:pt>
                <c:pt idx="1697">
                  <c:v>127.73</c:v>
                </c:pt>
                <c:pt idx="1698">
                  <c:v>127.62</c:v>
                </c:pt>
                <c:pt idx="1699">
                  <c:v>127.62</c:v>
                </c:pt>
                <c:pt idx="1700">
                  <c:v>127.49</c:v>
                </c:pt>
                <c:pt idx="1701">
                  <c:v>127.32</c:v>
                </c:pt>
                <c:pt idx="1702">
                  <c:v>127.22</c:v>
                </c:pt>
                <c:pt idx="1703">
                  <c:v>127.11</c:v>
                </c:pt>
                <c:pt idx="1704">
                  <c:v>127.01</c:v>
                </c:pt>
                <c:pt idx="1705">
                  <c:v>127.01</c:v>
                </c:pt>
                <c:pt idx="1706">
                  <c:v>126.87</c:v>
                </c:pt>
                <c:pt idx="1707">
                  <c:v>126.7</c:v>
                </c:pt>
                <c:pt idx="1708">
                  <c:v>126.57</c:v>
                </c:pt>
                <c:pt idx="1709">
                  <c:v>126.51</c:v>
                </c:pt>
                <c:pt idx="1710">
                  <c:v>126.35</c:v>
                </c:pt>
                <c:pt idx="1711">
                  <c:v>126.24</c:v>
                </c:pt>
                <c:pt idx="1712">
                  <c:v>126.24</c:v>
                </c:pt>
                <c:pt idx="1713">
                  <c:v>126.12</c:v>
                </c:pt>
                <c:pt idx="1714">
                  <c:v>125.95</c:v>
                </c:pt>
                <c:pt idx="1715">
                  <c:v>125.84</c:v>
                </c:pt>
                <c:pt idx="1716">
                  <c:v>125.72</c:v>
                </c:pt>
                <c:pt idx="1717">
                  <c:v>125.58</c:v>
                </c:pt>
                <c:pt idx="1718">
                  <c:v>125.45</c:v>
                </c:pt>
                <c:pt idx="1719">
                  <c:v>125.45</c:v>
                </c:pt>
                <c:pt idx="1720">
                  <c:v>125.34</c:v>
                </c:pt>
                <c:pt idx="1721">
                  <c:v>125.26</c:v>
                </c:pt>
                <c:pt idx="1722">
                  <c:v>125.12</c:v>
                </c:pt>
                <c:pt idx="1723">
                  <c:v>124.99</c:v>
                </c:pt>
                <c:pt idx="1724">
                  <c:v>124.84</c:v>
                </c:pt>
                <c:pt idx="1725">
                  <c:v>124.71</c:v>
                </c:pt>
                <c:pt idx="1726">
                  <c:v>124.71</c:v>
                </c:pt>
                <c:pt idx="1727">
                  <c:v>124.62</c:v>
                </c:pt>
                <c:pt idx="1728">
                  <c:v>124.5</c:v>
                </c:pt>
                <c:pt idx="1729">
                  <c:v>124.37</c:v>
                </c:pt>
                <c:pt idx="1730">
                  <c:v>124.22</c:v>
                </c:pt>
                <c:pt idx="1731">
                  <c:v>124.1</c:v>
                </c:pt>
                <c:pt idx="1732">
                  <c:v>124.1</c:v>
                </c:pt>
                <c:pt idx="1733">
                  <c:v>123.99</c:v>
                </c:pt>
                <c:pt idx="1734">
                  <c:v>123.87</c:v>
                </c:pt>
                <c:pt idx="1735">
                  <c:v>123.76</c:v>
                </c:pt>
                <c:pt idx="1736">
                  <c:v>123.64</c:v>
                </c:pt>
                <c:pt idx="1737">
                  <c:v>123.47</c:v>
                </c:pt>
                <c:pt idx="1738">
                  <c:v>123.35</c:v>
                </c:pt>
                <c:pt idx="1739">
                  <c:v>123.35</c:v>
                </c:pt>
                <c:pt idx="1740">
                  <c:v>123.25</c:v>
                </c:pt>
                <c:pt idx="1741">
                  <c:v>123.15</c:v>
                </c:pt>
                <c:pt idx="1742">
                  <c:v>123.03</c:v>
                </c:pt>
                <c:pt idx="1743">
                  <c:v>122.9</c:v>
                </c:pt>
                <c:pt idx="1744">
                  <c:v>122.76</c:v>
                </c:pt>
                <c:pt idx="1745">
                  <c:v>122.62</c:v>
                </c:pt>
                <c:pt idx="1746">
                  <c:v>122.62</c:v>
                </c:pt>
                <c:pt idx="1747">
                  <c:v>122.54</c:v>
                </c:pt>
                <c:pt idx="1748">
                  <c:v>122.42</c:v>
                </c:pt>
                <c:pt idx="1749">
                  <c:v>122.28</c:v>
                </c:pt>
                <c:pt idx="1750">
                  <c:v>122.16</c:v>
                </c:pt>
                <c:pt idx="1751">
                  <c:v>122.06</c:v>
                </c:pt>
                <c:pt idx="1752">
                  <c:v>122.06</c:v>
                </c:pt>
                <c:pt idx="1753">
                  <c:v>121.9</c:v>
                </c:pt>
                <c:pt idx="1754">
                  <c:v>121.77</c:v>
                </c:pt>
                <c:pt idx="1755">
                  <c:v>121.68</c:v>
                </c:pt>
                <c:pt idx="1756">
                  <c:v>121.56</c:v>
                </c:pt>
                <c:pt idx="1757">
                  <c:v>121.44</c:v>
                </c:pt>
                <c:pt idx="1758">
                  <c:v>121.31</c:v>
                </c:pt>
                <c:pt idx="1759">
                  <c:v>121.31</c:v>
                </c:pt>
                <c:pt idx="1760">
                  <c:v>121.21</c:v>
                </c:pt>
                <c:pt idx="1761">
                  <c:v>121.08</c:v>
                </c:pt>
                <c:pt idx="1762">
                  <c:v>120.95</c:v>
                </c:pt>
                <c:pt idx="1763">
                  <c:v>120.82</c:v>
                </c:pt>
                <c:pt idx="1764">
                  <c:v>120.74</c:v>
                </c:pt>
                <c:pt idx="1765">
                  <c:v>120.61</c:v>
                </c:pt>
                <c:pt idx="1766">
                  <c:v>120.61</c:v>
                </c:pt>
                <c:pt idx="1767">
                  <c:v>120.49</c:v>
                </c:pt>
                <c:pt idx="1768">
                  <c:v>120.38</c:v>
                </c:pt>
                <c:pt idx="1769">
                  <c:v>120.29</c:v>
                </c:pt>
                <c:pt idx="1770">
                  <c:v>120.17</c:v>
                </c:pt>
                <c:pt idx="1771">
                  <c:v>120.04</c:v>
                </c:pt>
                <c:pt idx="1772">
                  <c:v>120.04</c:v>
                </c:pt>
                <c:pt idx="1773">
                  <c:v>119.9</c:v>
                </c:pt>
                <c:pt idx="1774">
                  <c:v>119.75</c:v>
                </c:pt>
                <c:pt idx="1775">
                  <c:v>119.63</c:v>
                </c:pt>
                <c:pt idx="1776">
                  <c:v>119.53</c:v>
                </c:pt>
                <c:pt idx="1777">
                  <c:v>119.43</c:v>
                </c:pt>
                <c:pt idx="1778">
                  <c:v>119.32</c:v>
                </c:pt>
                <c:pt idx="1779">
                  <c:v>119.32</c:v>
                </c:pt>
                <c:pt idx="1780">
                  <c:v>119.23</c:v>
                </c:pt>
                <c:pt idx="1781">
                  <c:v>119.06</c:v>
                </c:pt>
                <c:pt idx="1782">
                  <c:v>118.92</c:v>
                </c:pt>
                <c:pt idx="1783">
                  <c:v>118.81</c:v>
                </c:pt>
                <c:pt idx="1784">
                  <c:v>118.72</c:v>
                </c:pt>
                <c:pt idx="1785">
                  <c:v>118.63</c:v>
                </c:pt>
                <c:pt idx="1786">
                  <c:v>118.63</c:v>
                </c:pt>
                <c:pt idx="1787">
                  <c:v>118.52</c:v>
                </c:pt>
                <c:pt idx="1788">
                  <c:v>118.38</c:v>
                </c:pt>
                <c:pt idx="1789">
                  <c:v>118.23</c:v>
                </c:pt>
                <c:pt idx="1790">
                  <c:v>118.16</c:v>
                </c:pt>
                <c:pt idx="1791">
                  <c:v>118</c:v>
                </c:pt>
                <c:pt idx="1792">
                  <c:v>118</c:v>
                </c:pt>
                <c:pt idx="1793">
                  <c:v>117.86</c:v>
                </c:pt>
                <c:pt idx="1794">
                  <c:v>117.79</c:v>
                </c:pt>
                <c:pt idx="1795">
                  <c:v>117.68</c:v>
                </c:pt>
                <c:pt idx="1796">
                  <c:v>117.58</c:v>
                </c:pt>
                <c:pt idx="1797">
                  <c:v>117.43</c:v>
                </c:pt>
                <c:pt idx="1798">
                  <c:v>117.34</c:v>
                </c:pt>
                <c:pt idx="1799">
                  <c:v>117.34</c:v>
                </c:pt>
                <c:pt idx="1800">
                  <c:v>117.19</c:v>
                </c:pt>
                <c:pt idx="1801">
                  <c:v>117.1</c:v>
                </c:pt>
                <c:pt idx="1802">
                  <c:v>117</c:v>
                </c:pt>
                <c:pt idx="1803">
                  <c:v>116.89</c:v>
                </c:pt>
                <c:pt idx="1804">
                  <c:v>116.74</c:v>
                </c:pt>
                <c:pt idx="1805">
                  <c:v>116.6</c:v>
                </c:pt>
                <c:pt idx="1806">
                  <c:v>116.6</c:v>
                </c:pt>
                <c:pt idx="1807">
                  <c:v>116.5</c:v>
                </c:pt>
                <c:pt idx="1808">
                  <c:v>116.43</c:v>
                </c:pt>
                <c:pt idx="1809">
                  <c:v>116.31</c:v>
                </c:pt>
                <c:pt idx="1810">
                  <c:v>116.21</c:v>
                </c:pt>
                <c:pt idx="1811">
                  <c:v>116.08</c:v>
                </c:pt>
                <c:pt idx="1812">
                  <c:v>115.93</c:v>
                </c:pt>
                <c:pt idx="1813">
                  <c:v>115.93</c:v>
                </c:pt>
                <c:pt idx="1814">
                  <c:v>115.84</c:v>
                </c:pt>
                <c:pt idx="1815">
                  <c:v>115.71</c:v>
                </c:pt>
                <c:pt idx="1816">
                  <c:v>115.6</c:v>
                </c:pt>
                <c:pt idx="1817">
                  <c:v>115.47</c:v>
                </c:pt>
                <c:pt idx="1818">
                  <c:v>115.38</c:v>
                </c:pt>
                <c:pt idx="1819">
                  <c:v>115.38</c:v>
                </c:pt>
                <c:pt idx="1820">
                  <c:v>115.3</c:v>
                </c:pt>
                <c:pt idx="1821">
                  <c:v>115.17</c:v>
                </c:pt>
                <c:pt idx="1822">
                  <c:v>115.06</c:v>
                </c:pt>
                <c:pt idx="1823">
                  <c:v>114.95</c:v>
                </c:pt>
                <c:pt idx="1824">
                  <c:v>114.8</c:v>
                </c:pt>
                <c:pt idx="1825">
                  <c:v>114.67</c:v>
                </c:pt>
                <c:pt idx="1826">
                  <c:v>114.67</c:v>
                </c:pt>
                <c:pt idx="1827">
                  <c:v>114.58</c:v>
                </c:pt>
                <c:pt idx="1828">
                  <c:v>114.51</c:v>
                </c:pt>
                <c:pt idx="1829">
                  <c:v>114.37</c:v>
                </c:pt>
                <c:pt idx="1830">
                  <c:v>114.29</c:v>
                </c:pt>
                <c:pt idx="1831">
                  <c:v>114.18</c:v>
                </c:pt>
                <c:pt idx="1832">
                  <c:v>114.02</c:v>
                </c:pt>
                <c:pt idx="1833">
                  <c:v>114.02</c:v>
                </c:pt>
                <c:pt idx="1834">
                  <c:v>113.94</c:v>
                </c:pt>
                <c:pt idx="1835">
                  <c:v>113.82</c:v>
                </c:pt>
                <c:pt idx="1836">
                  <c:v>113.72</c:v>
                </c:pt>
                <c:pt idx="1837">
                  <c:v>113.57</c:v>
                </c:pt>
                <c:pt idx="1838">
                  <c:v>113.51</c:v>
                </c:pt>
                <c:pt idx="1839">
                  <c:v>113.51</c:v>
                </c:pt>
                <c:pt idx="1840">
                  <c:v>113.38</c:v>
                </c:pt>
                <c:pt idx="1841">
                  <c:v>113.29</c:v>
                </c:pt>
                <c:pt idx="1842">
                  <c:v>113.18</c:v>
                </c:pt>
                <c:pt idx="1843">
                  <c:v>113.06</c:v>
                </c:pt>
                <c:pt idx="1844">
                  <c:v>112.92</c:v>
                </c:pt>
                <c:pt idx="1845">
                  <c:v>112.79</c:v>
                </c:pt>
                <c:pt idx="1846">
                  <c:v>112.79</c:v>
                </c:pt>
                <c:pt idx="1847">
                  <c:v>112.67</c:v>
                </c:pt>
                <c:pt idx="1848">
                  <c:v>112.6</c:v>
                </c:pt>
                <c:pt idx="1849">
                  <c:v>112.49</c:v>
                </c:pt>
                <c:pt idx="1850">
                  <c:v>112.39</c:v>
                </c:pt>
                <c:pt idx="1851">
                  <c:v>112.27</c:v>
                </c:pt>
                <c:pt idx="1852">
                  <c:v>112.14</c:v>
                </c:pt>
                <c:pt idx="1853">
                  <c:v>112.14</c:v>
                </c:pt>
                <c:pt idx="1854">
                  <c:v>112.06</c:v>
                </c:pt>
                <c:pt idx="1855">
                  <c:v>111.96</c:v>
                </c:pt>
                <c:pt idx="1856">
                  <c:v>111.86</c:v>
                </c:pt>
                <c:pt idx="1857">
                  <c:v>111.68</c:v>
                </c:pt>
                <c:pt idx="1858">
                  <c:v>111.63</c:v>
                </c:pt>
                <c:pt idx="1859">
                  <c:v>111.63</c:v>
                </c:pt>
                <c:pt idx="1860">
                  <c:v>111.48</c:v>
                </c:pt>
                <c:pt idx="1861">
                  <c:v>111.4</c:v>
                </c:pt>
                <c:pt idx="1862">
                  <c:v>111.3</c:v>
                </c:pt>
                <c:pt idx="1863">
                  <c:v>111.21</c:v>
                </c:pt>
                <c:pt idx="1864">
                  <c:v>111.06</c:v>
                </c:pt>
                <c:pt idx="1865">
                  <c:v>110.97</c:v>
                </c:pt>
                <c:pt idx="1866">
                  <c:v>110.97</c:v>
                </c:pt>
                <c:pt idx="1867">
                  <c:v>110.83</c:v>
                </c:pt>
                <c:pt idx="1868">
                  <c:v>110.77</c:v>
                </c:pt>
                <c:pt idx="1869">
                  <c:v>110.66</c:v>
                </c:pt>
                <c:pt idx="1870">
                  <c:v>110.54</c:v>
                </c:pt>
                <c:pt idx="1871">
                  <c:v>110.42</c:v>
                </c:pt>
                <c:pt idx="1872">
                  <c:v>110.31</c:v>
                </c:pt>
                <c:pt idx="1873">
                  <c:v>110.31</c:v>
                </c:pt>
                <c:pt idx="1874">
                  <c:v>110.22</c:v>
                </c:pt>
                <c:pt idx="1875">
                  <c:v>110.11</c:v>
                </c:pt>
                <c:pt idx="1876">
                  <c:v>109.96</c:v>
                </c:pt>
                <c:pt idx="1877">
                  <c:v>109.92</c:v>
                </c:pt>
                <c:pt idx="1878">
                  <c:v>109.82</c:v>
                </c:pt>
                <c:pt idx="1879">
                  <c:v>109.82</c:v>
                </c:pt>
                <c:pt idx="1880">
                  <c:v>109.7</c:v>
                </c:pt>
                <c:pt idx="1881">
                  <c:v>109.53</c:v>
                </c:pt>
                <c:pt idx="1882">
                  <c:v>109.46</c:v>
                </c:pt>
                <c:pt idx="1883">
                  <c:v>109.33</c:v>
                </c:pt>
                <c:pt idx="1884">
                  <c:v>109.25</c:v>
                </c:pt>
                <c:pt idx="1885">
                  <c:v>109.17</c:v>
                </c:pt>
                <c:pt idx="1886">
                  <c:v>109.17</c:v>
                </c:pt>
                <c:pt idx="1887">
                  <c:v>109.08</c:v>
                </c:pt>
                <c:pt idx="1888">
                  <c:v>108.94</c:v>
                </c:pt>
                <c:pt idx="1889">
                  <c:v>108.81</c:v>
                </c:pt>
                <c:pt idx="1890">
                  <c:v>108.72</c:v>
                </c:pt>
                <c:pt idx="1891">
                  <c:v>108.6</c:v>
                </c:pt>
                <c:pt idx="1892">
                  <c:v>108.49</c:v>
                </c:pt>
                <c:pt idx="1893">
                  <c:v>108.49</c:v>
                </c:pt>
                <c:pt idx="1894">
                  <c:v>108.41</c:v>
                </c:pt>
                <c:pt idx="1895">
                  <c:v>108.32</c:v>
                </c:pt>
                <c:pt idx="1896">
                  <c:v>108.21</c:v>
                </c:pt>
                <c:pt idx="1897">
                  <c:v>108.11</c:v>
                </c:pt>
                <c:pt idx="1898">
                  <c:v>107.98</c:v>
                </c:pt>
                <c:pt idx="1899">
                  <c:v>107.98</c:v>
                </c:pt>
                <c:pt idx="1900">
                  <c:v>107.87</c:v>
                </c:pt>
                <c:pt idx="1901">
                  <c:v>107.79</c:v>
                </c:pt>
                <c:pt idx="1902">
                  <c:v>107.69</c:v>
                </c:pt>
                <c:pt idx="1903">
                  <c:v>107.56</c:v>
                </c:pt>
                <c:pt idx="1904">
                  <c:v>107.45</c:v>
                </c:pt>
                <c:pt idx="1905">
                  <c:v>107.35</c:v>
                </c:pt>
                <c:pt idx="1906">
                  <c:v>107.35</c:v>
                </c:pt>
                <c:pt idx="1907">
                  <c:v>107.26</c:v>
                </c:pt>
                <c:pt idx="1908">
                  <c:v>107.18</c:v>
                </c:pt>
                <c:pt idx="1909">
                  <c:v>107.04</c:v>
                </c:pt>
                <c:pt idx="1910">
                  <c:v>106.98</c:v>
                </c:pt>
                <c:pt idx="1911">
                  <c:v>106.86</c:v>
                </c:pt>
                <c:pt idx="1912">
                  <c:v>106.75</c:v>
                </c:pt>
                <c:pt idx="1913">
                  <c:v>106.75</c:v>
                </c:pt>
                <c:pt idx="1914">
                  <c:v>106.67</c:v>
                </c:pt>
                <c:pt idx="1915">
                  <c:v>106.5</c:v>
                </c:pt>
                <c:pt idx="1916">
                  <c:v>106.41</c:v>
                </c:pt>
                <c:pt idx="1917">
                  <c:v>106.36</c:v>
                </c:pt>
                <c:pt idx="1918">
                  <c:v>106.23</c:v>
                </c:pt>
                <c:pt idx="1919">
                  <c:v>106.1</c:v>
                </c:pt>
                <c:pt idx="1920">
                  <c:v>106.1</c:v>
                </c:pt>
                <c:pt idx="1921">
                  <c:v>106.05</c:v>
                </c:pt>
                <c:pt idx="1922">
                  <c:v>105.89</c:v>
                </c:pt>
                <c:pt idx="1923">
                  <c:v>105.83</c:v>
                </c:pt>
                <c:pt idx="1924">
                  <c:v>105.69</c:v>
                </c:pt>
                <c:pt idx="1925">
                  <c:v>105.62</c:v>
                </c:pt>
                <c:pt idx="1926">
                  <c:v>105.62</c:v>
                </c:pt>
                <c:pt idx="1927">
                  <c:v>105.48</c:v>
                </c:pt>
                <c:pt idx="1928">
                  <c:v>105.42</c:v>
                </c:pt>
                <c:pt idx="1929">
                  <c:v>105.33</c:v>
                </c:pt>
                <c:pt idx="1930">
                  <c:v>105.21</c:v>
                </c:pt>
                <c:pt idx="1931">
                  <c:v>105.09</c:v>
                </c:pt>
                <c:pt idx="1932">
                  <c:v>105.01</c:v>
                </c:pt>
                <c:pt idx="1933">
                  <c:v>105.01</c:v>
                </c:pt>
                <c:pt idx="1934">
                  <c:v>104.9</c:v>
                </c:pt>
                <c:pt idx="1935">
                  <c:v>104.84</c:v>
                </c:pt>
                <c:pt idx="1936">
                  <c:v>104.73</c:v>
                </c:pt>
                <c:pt idx="1937">
                  <c:v>104.61</c:v>
                </c:pt>
                <c:pt idx="1938">
                  <c:v>104.48</c:v>
                </c:pt>
                <c:pt idx="1939">
                  <c:v>104.48</c:v>
                </c:pt>
                <c:pt idx="1940">
                  <c:v>104.38</c:v>
                </c:pt>
                <c:pt idx="1941">
                  <c:v>104.3</c:v>
                </c:pt>
                <c:pt idx="1942">
                  <c:v>104.19</c:v>
                </c:pt>
                <c:pt idx="1943">
                  <c:v>104.13</c:v>
                </c:pt>
                <c:pt idx="1944">
                  <c:v>103.98</c:v>
                </c:pt>
                <c:pt idx="1945">
                  <c:v>103.94</c:v>
                </c:pt>
                <c:pt idx="1946">
                  <c:v>103.94</c:v>
                </c:pt>
                <c:pt idx="1947">
                  <c:v>103.82</c:v>
                </c:pt>
                <c:pt idx="1948">
                  <c:v>103.71</c:v>
                </c:pt>
                <c:pt idx="1949">
                  <c:v>103.61</c:v>
                </c:pt>
                <c:pt idx="1950">
                  <c:v>103.5</c:v>
                </c:pt>
                <c:pt idx="1951">
                  <c:v>103.37</c:v>
                </c:pt>
                <c:pt idx="1952">
                  <c:v>103.27</c:v>
                </c:pt>
                <c:pt idx="1953">
                  <c:v>103.27</c:v>
                </c:pt>
                <c:pt idx="1954">
                  <c:v>103.18</c:v>
                </c:pt>
                <c:pt idx="1955">
                  <c:v>103.12</c:v>
                </c:pt>
                <c:pt idx="1956">
                  <c:v>103.03</c:v>
                </c:pt>
                <c:pt idx="1957">
                  <c:v>102.93</c:v>
                </c:pt>
                <c:pt idx="1958">
                  <c:v>102.79</c:v>
                </c:pt>
                <c:pt idx="1959">
                  <c:v>102.79</c:v>
                </c:pt>
                <c:pt idx="1960">
                  <c:v>102.69</c:v>
                </c:pt>
                <c:pt idx="1961">
                  <c:v>102.62</c:v>
                </c:pt>
                <c:pt idx="1962">
                  <c:v>102.51</c:v>
                </c:pt>
                <c:pt idx="1963">
                  <c:v>102.41</c:v>
                </c:pt>
                <c:pt idx="1964">
                  <c:v>102.32</c:v>
                </c:pt>
                <c:pt idx="1965">
                  <c:v>102.24</c:v>
                </c:pt>
                <c:pt idx="1966">
                  <c:v>102.24</c:v>
                </c:pt>
                <c:pt idx="1967">
                  <c:v>102.1</c:v>
                </c:pt>
                <c:pt idx="1968">
                  <c:v>102.03</c:v>
                </c:pt>
                <c:pt idx="1969">
                  <c:v>101.94</c:v>
                </c:pt>
                <c:pt idx="1970">
                  <c:v>101.85</c:v>
                </c:pt>
                <c:pt idx="1971">
                  <c:v>101.74</c:v>
                </c:pt>
                <c:pt idx="1972">
                  <c:v>101.64</c:v>
                </c:pt>
                <c:pt idx="1973">
                  <c:v>101.64</c:v>
                </c:pt>
                <c:pt idx="1974">
                  <c:v>101.54</c:v>
                </c:pt>
                <c:pt idx="1975">
                  <c:v>101.46</c:v>
                </c:pt>
                <c:pt idx="1976">
                  <c:v>101.35</c:v>
                </c:pt>
                <c:pt idx="1977">
                  <c:v>101.24</c:v>
                </c:pt>
                <c:pt idx="1978">
                  <c:v>101.15</c:v>
                </c:pt>
                <c:pt idx="1979">
                  <c:v>101.07</c:v>
                </c:pt>
                <c:pt idx="1980">
                  <c:v>101.07</c:v>
                </c:pt>
                <c:pt idx="1981">
                  <c:v>100.96</c:v>
                </c:pt>
                <c:pt idx="1982">
                  <c:v>100.85</c:v>
                </c:pt>
                <c:pt idx="1983">
                  <c:v>100.78</c:v>
                </c:pt>
                <c:pt idx="1984">
                  <c:v>100.69</c:v>
                </c:pt>
                <c:pt idx="1985">
                  <c:v>100.55</c:v>
                </c:pt>
                <c:pt idx="1986">
                  <c:v>100.55</c:v>
                </c:pt>
                <c:pt idx="1987">
                  <c:v>100.45</c:v>
                </c:pt>
                <c:pt idx="1988">
                  <c:v>100.4</c:v>
                </c:pt>
                <c:pt idx="1989">
                  <c:v>100.29</c:v>
                </c:pt>
                <c:pt idx="1990">
                  <c:v>100.19</c:v>
                </c:pt>
                <c:pt idx="1991">
                  <c:v>100.07</c:v>
                </c:pt>
                <c:pt idx="1992">
                  <c:v>99.95</c:v>
                </c:pt>
                <c:pt idx="1993">
                  <c:v>99.95</c:v>
                </c:pt>
                <c:pt idx="1994">
                  <c:v>99.89</c:v>
                </c:pt>
                <c:pt idx="1995">
                  <c:v>99.82</c:v>
                </c:pt>
                <c:pt idx="1996">
                  <c:v>99.73</c:v>
                </c:pt>
                <c:pt idx="1997">
                  <c:v>99.63</c:v>
                </c:pt>
                <c:pt idx="1998">
                  <c:v>99.5</c:v>
                </c:pt>
                <c:pt idx="1999">
                  <c:v>99.42</c:v>
                </c:pt>
                <c:pt idx="2000">
                  <c:v>99.42</c:v>
                </c:pt>
                <c:pt idx="2001">
                  <c:v>99.33</c:v>
                </c:pt>
                <c:pt idx="2002">
                  <c:v>99.25</c:v>
                </c:pt>
                <c:pt idx="2003">
                  <c:v>99.1</c:v>
                </c:pt>
                <c:pt idx="2004">
                  <c:v>99.03</c:v>
                </c:pt>
                <c:pt idx="2005">
                  <c:v>98.96</c:v>
                </c:pt>
                <c:pt idx="2006">
                  <c:v>98.96</c:v>
                </c:pt>
                <c:pt idx="2007">
                  <c:v>98.89</c:v>
                </c:pt>
                <c:pt idx="2008">
                  <c:v>98.72</c:v>
                </c:pt>
                <c:pt idx="2009">
                  <c:v>98.65</c:v>
                </c:pt>
                <c:pt idx="2010">
                  <c:v>98.53</c:v>
                </c:pt>
                <c:pt idx="2011">
                  <c:v>98.53</c:v>
                </c:pt>
                <c:pt idx="2012">
                  <c:v>98.41</c:v>
                </c:pt>
                <c:pt idx="2013">
                  <c:v>98.41</c:v>
                </c:pt>
                <c:pt idx="2014">
                  <c:v>98.3</c:v>
                </c:pt>
                <c:pt idx="2015">
                  <c:v>98.19</c:v>
                </c:pt>
                <c:pt idx="2016">
                  <c:v>98.08</c:v>
                </c:pt>
                <c:pt idx="2017">
                  <c:v>98</c:v>
                </c:pt>
                <c:pt idx="2018">
                  <c:v>97.94</c:v>
                </c:pt>
                <c:pt idx="2019">
                  <c:v>97.84</c:v>
                </c:pt>
                <c:pt idx="2020">
                  <c:v>97.84</c:v>
                </c:pt>
                <c:pt idx="2021">
                  <c:v>97.75</c:v>
                </c:pt>
                <c:pt idx="2022">
                  <c:v>97.6</c:v>
                </c:pt>
                <c:pt idx="2023">
                  <c:v>97.52</c:v>
                </c:pt>
                <c:pt idx="2024">
                  <c:v>97.46</c:v>
                </c:pt>
                <c:pt idx="2025">
                  <c:v>97.38</c:v>
                </c:pt>
                <c:pt idx="2026">
                  <c:v>97.38</c:v>
                </c:pt>
                <c:pt idx="2027">
                  <c:v>97.31</c:v>
                </c:pt>
                <c:pt idx="2028">
                  <c:v>97.19</c:v>
                </c:pt>
                <c:pt idx="2029">
                  <c:v>97.08</c:v>
                </c:pt>
                <c:pt idx="2030">
                  <c:v>96.94</c:v>
                </c:pt>
                <c:pt idx="2031">
                  <c:v>96.92</c:v>
                </c:pt>
                <c:pt idx="2032">
                  <c:v>96.82</c:v>
                </c:pt>
                <c:pt idx="2033">
                  <c:v>96.82</c:v>
                </c:pt>
                <c:pt idx="2034">
                  <c:v>96.72</c:v>
                </c:pt>
                <c:pt idx="2035">
                  <c:v>96.66</c:v>
                </c:pt>
                <c:pt idx="2036">
                  <c:v>96.51</c:v>
                </c:pt>
                <c:pt idx="2037">
                  <c:v>96.43</c:v>
                </c:pt>
                <c:pt idx="2038">
                  <c:v>96.35</c:v>
                </c:pt>
                <c:pt idx="2039">
                  <c:v>96.28</c:v>
                </c:pt>
                <c:pt idx="2040">
                  <c:v>96.28</c:v>
                </c:pt>
                <c:pt idx="2041">
                  <c:v>96.19</c:v>
                </c:pt>
                <c:pt idx="2042">
                  <c:v>96.08</c:v>
                </c:pt>
                <c:pt idx="2043">
                  <c:v>95.98</c:v>
                </c:pt>
                <c:pt idx="2044">
                  <c:v>95.9</c:v>
                </c:pt>
                <c:pt idx="2045">
                  <c:v>95.81</c:v>
                </c:pt>
                <c:pt idx="2046">
                  <c:v>95.81</c:v>
                </c:pt>
                <c:pt idx="2047">
                  <c:v>95.72</c:v>
                </c:pt>
                <c:pt idx="2048">
                  <c:v>95.62</c:v>
                </c:pt>
                <c:pt idx="2049">
                  <c:v>95.5</c:v>
                </c:pt>
                <c:pt idx="2050">
                  <c:v>95.46</c:v>
                </c:pt>
                <c:pt idx="2051">
                  <c:v>95.36</c:v>
                </c:pt>
                <c:pt idx="2052">
                  <c:v>95.28</c:v>
                </c:pt>
                <c:pt idx="2053">
                  <c:v>95.28</c:v>
                </c:pt>
                <c:pt idx="2054">
                  <c:v>95.19</c:v>
                </c:pt>
                <c:pt idx="2055">
                  <c:v>95.08</c:v>
                </c:pt>
                <c:pt idx="2056">
                  <c:v>94.99</c:v>
                </c:pt>
                <c:pt idx="2057">
                  <c:v>94.9</c:v>
                </c:pt>
                <c:pt idx="2058">
                  <c:v>94.84</c:v>
                </c:pt>
                <c:pt idx="2059">
                  <c:v>94.73</c:v>
                </c:pt>
                <c:pt idx="2060">
                  <c:v>94.73</c:v>
                </c:pt>
                <c:pt idx="2061">
                  <c:v>94.64</c:v>
                </c:pt>
                <c:pt idx="2062">
                  <c:v>94.57</c:v>
                </c:pt>
                <c:pt idx="2063">
                  <c:v>94.45</c:v>
                </c:pt>
                <c:pt idx="2064">
                  <c:v>94.37</c:v>
                </c:pt>
                <c:pt idx="2065">
                  <c:v>94.26</c:v>
                </c:pt>
                <c:pt idx="2066">
                  <c:v>94.26</c:v>
                </c:pt>
                <c:pt idx="2067">
                  <c:v>94.2</c:v>
                </c:pt>
                <c:pt idx="2068">
                  <c:v>94.1</c:v>
                </c:pt>
                <c:pt idx="2069">
                  <c:v>94</c:v>
                </c:pt>
                <c:pt idx="2070">
                  <c:v>93.9</c:v>
                </c:pt>
                <c:pt idx="2071">
                  <c:v>93.86</c:v>
                </c:pt>
                <c:pt idx="2072">
                  <c:v>93.75</c:v>
                </c:pt>
                <c:pt idx="2073">
                  <c:v>93.75</c:v>
                </c:pt>
                <c:pt idx="2074">
                  <c:v>93.67</c:v>
                </c:pt>
                <c:pt idx="2075">
                  <c:v>93.55</c:v>
                </c:pt>
                <c:pt idx="2076">
                  <c:v>93.48</c:v>
                </c:pt>
                <c:pt idx="2077">
                  <c:v>93.37</c:v>
                </c:pt>
                <c:pt idx="2078">
                  <c:v>93.31</c:v>
                </c:pt>
                <c:pt idx="2079">
                  <c:v>93.23</c:v>
                </c:pt>
                <c:pt idx="2080">
                  <c:v>93.23</c:v>
                </c:pt>
                <c:pt idx="2081">
                  <c:v>93.15</c:v>
                </c:pt>
                <c:pt idx="2082">
                  <c:v>93.04</c:v>
                </c:pt>
                <c:pt idx="2083">
                  <c:v>92.96</c:v>
                </c:pt>
                <c:pt idx="2084">
                  <c:v>92.89</c:v>
                </c:pt>
                <c:pt idx="2085">
                  <c:v>92.8</c:v>
                </c:pt>
                <c:pt idx="2086">
                  <c:v>92.7</c:v>
                </c:pt>
                <c:pt idx="2087">
                  <c:v>92.7</c:v>
                </c:pt>
                <c:pt idx="2088">
                  <c:v>92.57</c:v>
                </c:pt>
                <c:pt idx="2089">
                  <c:v>92.53</c:v>
                </c:pt>
                <c:pt idx="2090">
                  <c:v>92.47</c:v>
                </c:pt>
                <c:pt idx="2091">
                  <c:v>92.38</c:v>
                </c:pt>
                <c:pt idx="2092">
                  <c:v>92.28</c:v>
                </c:pt>
                <c:pt idx="2093">
                  <c:v>92.28</c:v>
                </c:pt>
                <c:pt idx="2094">
                  <c:v>92.19</c:v>
                </c:pt>
                <c:pt idx="2095">
                  <c:v>92.07</c:v>
                </c:pt>
                <c:pt idx="2096">
                  <c:v>91.99</c:v>
                </c:pt>
                <c:pt idx="2097">
                  <c:v>91.96</c:v>
                </c:pt>
                <c:pt idx="2098">
                  <c:v>91.85</c:v>
                </c:pt>
                <c:pt idx="2099">
                  <c:v>91.75</c:v>
                </c:pt>
                <c:pt idx="2100">
                  <c:v>91.75</c:v>
                </c:pt>
                <c:pt idx="2101">
                  <c:v>91.68</c:v>
                </c:pt>
                <c:pt idx="2102">
                  <c:v>91.58</c:v>
                </c:pt>
                <c:pt idx="2103">
                  <c:v>91.47</c:v>
                </c:pt>
                <c:pt idx="2104">
                  <c:v>91.41</c:v>
                </c:pt>
                <c:pt idx="2105">
                  <c:v>91.33</c:v>
                </c:pt>
                <c:pt idx="2106">
                  <c:v>91.25</c:v>
                </c:pt>
                <c:pt idx="2107">
                  <c:v>91.25</c:v>
                </c:pt>
                <c:pt idx="2108">
                  <c:v>91.15</c:v>
                </c:pt>
                <c:pt idx="2109">
                  <c:v>91.08</c:v>
                </c:pt>
                <c:pt idx="2110">
                  <c:v>90.96</c:v>
                </c:pt>
                <c:pt idx="2111">
                  <c:v>90.9</c:v>
                </c:pt>
                <c:pt idx="2112">
                  <c:v>90.81</c:v>
                </c:pt>
                <c:pt idx="2113">
                  <c:v>90.81</c:v>
                </c:pt>
                <c:pt idx="2114">
                  <c:v>90.73</c:v>
                </c:pt>
                <c:pt idx="2115">
                  <c:v>90.62</c:v>
                </c:pt>
                <c:pt idx="2116">
                  <c:v>90.54</c:v>
                </c:pt>
                <c:pt idx="2117">
                  <c:v>90.46</c:v>
                </c:pt>
                <c:pt idx="2118">
                  <c:v>90.4</c:v>
                </c:pt>
                <c:pt idx="2119">
                  <c:v>90.3</c:v>
                </c:pt>
                <c:pt idx="2120">
                  <c:v>90.3</c:v>
                </c:pt>
                <c:pt idx="2121">
                  <c:v>90.2</c:v>
                </c:pt>
                <c:pt idx="2122">
                  <c:v>90.11</c:v>
                </c:pt>
                <c:pt idx="2123">
                  <c:v>90.05</c:v>
                </c:pt>
                <c:pt idx="2124">
                  <c:v>89.98</c:v>
                </c:pt>
                <c:pt idx="2125">
                  <c:v>89.91</c:v>
                </c:pt>
                <c:pt idx="2126">
                  <c:v>89.82</c:v>
                </c:pt>
                <c:pt idx="2127">
                  <c:v>89.82</c:v>
                </c:pt>
                <c:pt idx="2128">
                  <c:v>89.67</c:v>
                </c:pt>
                <c:pt idx="2129">
                  <c:v>89.65</c:v>
                </c:pt>
                <c:pt idx="2130">
                  <c:v>89.52</c:v>
                </c:pt>
                <c:pt idx="2131">
                  <c:v>89.49</c:v>
                </c:pt>
                <c:pt idx="2132">
                  <c:v>89.39</c:v>
                </c:pt>
                <c:pt idx="2133">
                  <c:v>89.39</c:v>
                </c:pt>
                <c:pt idx="2134">
                  <c:v>89.29</c:v>
                </c:pt>
                <c:pt idx="2135">
                  <c:v>89.23</c:v>
                </c:pt>
                <c:pt idx="2136">
                  <c:v>89.15</c:v>
                </c:pt>
                <c:pt idx="2137">
                  <c:v>89.08</c:v>
                </c:pt>
                <c:pt idx="2138">
                  <c:v>88.97</c:v>
                </c:pt>
                <c:pt idx="2139">
                  <c:v>88.86</c:v>
                </c:pt>
                <c:pt idx="2140">
                  <c:v>88.86</c:v>
                </c:pt>
                <c:pt idx="2141">
                  <c:v>88.77</c:v>
                </c:pt>
                <c:pt idx="2142">
                  <c:v>88.71</c:v>
                </c:pt>
                <c:pt idx="2143">
                  <c:v>88.64</c:v>
                </c:pt>
                <c:pt idx="2144">
                  <c:v>88.57</c:v>
                </c:pt>
                <c:pt idx="2145">
                  <c:v>88.45</c:v>
                </c:pt>
                <c:pt idx="2146">
                  <c:v>88.37</c:v>
                </c:pt>
                <c:pt idx="2147">
                  <c:v>88.37</c:v>
                </c:pt>
                <c:pt idx="2148">
                  <c:v>88.32</c:v>
                </c:pt>
                <c:pt idx="2149">
                  <c:v>88.23</c:v>
                </c:pt>
                <c:pt idx="2150">
                  <c:v>88.17</c:v>
                </c:pt>
                <c:pt idx="2151">
                  <c:v>88.04</c:v>
                </c:pt>
                <c:pt idx="2152">
                  <c:v>87.96</c:v>
                </c:pt>
                <c:pt idx="2153">
                  <c:v>87.96</c:v>
                </c:pt>
                <c:pt idx="2154">
                  <c:v>87.9</c:v>
                </c:pt>
                <c:pt idx="2155">
                  <c:v>87.83</c:v>
                </c:pt>
                <c:pt idx="2156">
                  <c:v>87.76</c:v>
                </c:pt>
                <c:pt idx="2157">
                  <c:v>87.66</c:v>
                </c:pt>
                <c:pt idx="2158">
                  <c:v>87.58</c:v>
                </c:pt>
                <c:pt idx="2159">
                  <c:v>87.45</c:v>
                </c:pt>
                <c:pt idx="2160">
                  <c:v>87.45</c:v>
                </c:pt>
                <c:pt idx="2161">
                  <c:v>87.39</c:v>
                </c:pt>
                <c:pt idx="2162">
                  <c:v>87.32</c:v>
                </c:pt>
                <c:pt idx="2163">
                  <c:v>87.25</c:v>
                </c:pt>
                <c:pt idx="2164">
                  <c:v>87.21</c:v>
                </c:pt>
                <c:pt idx="2165">
                  <c:v>87.07</c:v>
                </c:pt>
                <c:pt idx="2166">
                  <c:v>87.01</c:v>
                </c:pt>
                <c:pt idx="2167">
                  <c:v>87.01</c:v>
                </c:pt>
                <c:pt idx="2168">
                  <c:v>86.96</c:v>
                </c:pt>
                <c:pt idx="2169">
                  <c:v>86.88</c:v>
                </c:pt>
                <c:pt idx="2170">
                  <c:v>86.79</c:v>
                </c:pt>
                <c:pt idx="2171">
                  <c:v>86.65</c:v>
                </c:pt>
                <c:pt idx="2172">
                  <c:v>86.59</c:v>
                </c:pt>
                <c:pt idx="2173">
                  <c:v>86.59</c:v>
                </c:pt>
                <c:pt idx="2174">
                  <c:v>86.54</c:v>
                </c:pt>
                <c:pt idx="2175">
                  <c:v>86.41</c:v>
                </c:pt>
                <c:pt idx="2176">
                  <c:v>86.35</c:v>
                </c:pt>
                <c:pt idx="2177">
                  <c:v>86.26</c:v>
                </c:pt>
                <c:pt idx="2178">
                  <c:v>86.21</c:v>
                </c:pt>
                <c:pt idx="2179">
                  <c:v>86.11</c:v>
                </c:pt>
                <c:pt idx="2180">
                  <c:v>86.11</c:v>
                </c:pt>
                <c:pt idx="2181">
                  <c:v>86.02</c:v>
                </c:pt>
                <c:pt idx="2182">
                  <c:v>86</c:v>
                </c:pt>
                <c:pt idx="2183">
                  <c:v>85.91</c:v>
                </c:pt>
                <c:pt idx="2184">
                  <c:v>85.82</c:v>
                </c:pt>
                <c:pt idx="2185">
                  <c:v>85.69</c:v>
                </c:pt>
                <c:pt idx="2186">
                  <c:v>85.64</c:v>
                </c:pt>
                <c:pt idx="2187">
                  <c:v>85.64</c:v>
                </c:pt>
                <c:pt idx="2188">
                  <c:v>85.61</c:v>
                </c:pt>
                <c:pt idx="2189">
                  <c:v>85.52</c:v>
                </c:pt>
                <c:pt idx="2190">
                  <c:v>85.45</c:v>
                </c:pt>
                <c:pt idx="2191">
                  <c:v>85.31</c:v>
                </c:pt>
                <c:pt idx="2192">
                  <c:v>85.29</c:v>
                </c:pt>
                <c:pt idx="2193">
                  <c:v>85.29</c:v>
                </c:pt>
                <c:pt idx="2194">
                  <c:v>85.2</c:v>
                </c:pt>
                <c:pt idx="2195">
                  <c:v>85.13</c:v>
                </c:pt>
                <c:pt idx="2196">
                  <c:v>85.02</c:v>
                </c:pt>
                <c:pt idx="2197">
                  <c:v>84.94</c:v>
                </c:pt>
                <c:pt idx="2198">
                  <c:v>84.89</c:v>
                </c:pt>
                <c:pt idx="2199">
                  <c:v>84.8</c:v>
                </c:pt>
                <c:pt idx="2200">
                  <c:v>84.8</c:v>
                </c:pt>
                <c:pt idx="2201">
                  <c:v>84.74</c:v>
                </c:pt>
                <c:pt idx="2202">
                  <c:v>84.6</c:v>
                </c:pt>
                <c:pt idx="2203">
                  <c:v>84.58</c:v>
                </c:pt>
                <c:pt idx="2204">
                  <c:v>84.47</c:v>
                </c:pt>
                <c:pt idx="2205">
                  <c:v>84.43</c:v>
                </c:pt>
                <c:pt idx="2206">
                  <c:v>84.34</c:v>
                </c:pt>
                <c:pt idx="2207">
                  <c:v>84.34</c:v>
                </c:pt>
                <c:pt idx="2208">
                  <c:v>84.26</c:v>
                </c:pt>
                <c:pt idx="2209">
                  <c:v>84.15</c:v>
                </c:pt>
                <c:pt idx="2210">
                  <c:v>84.07</c:v>
                </c:pt>
                <c:pt idx="2211">
                  <c:v>84.03</c:v>
                </c:pt>
                <c:pt idx="2212">
                  <c:v>83.97</c:v>
                </c:pt>
                <c:pt idx="2213">
                  <c:v>83.88</c:v>
                </c:pt>
                <c:pt idx="2214">
                  <c:v>83.88</c:v>
                </c:pt>
                <c:pt idx="2215">
                  <c:v>83.8</c:v>
                </c:pt>
                <c:pt idx="2216">
                  <c:v>83.7</c:v>
                </c:pt>
                <c:pt idx="2217">
                  <c:v>83.61</c:v>
                </c:pt>
                <c:pt idx="2218">
                  <c:v>83.57</c:v>
                </c:pt>
                <c:pt idx="2219">
                  <c:v>83.49</c:v>
                </c:pt>
                <c:pt idx="2220">
                  <c:v>83.49</c:v>
                </c:pt>
                <c:pt idx="2221">
                  <c:v>83.42</c:v>
                </c:pt>
                <c:pt idx="2222">
                  <c:v>83.32</c:v>
                </c:pt>
                <c:pt idx="2223">
                  <c:v>83.24</c:v>
                </c:pt>
                <c:pt idx="2224">
                  <c:v>83.17</c:v>
                </c:pt>
                <c:pt idx="2225">
                  <c:v>83.11</c:v>
                </c:pt>
                <c:pt idx="2226">
                  <c:v>83.04</c:v>
                </c:pt>
                <c:pt idx="2227">
                  <c:v>83.04</c:v>
                </c:pt>
                <c:pt idx="2228">
                  <c:v>82.96</c:v>
                </c:pt>
                <c:pt idx="2229">
                  <c:v>82.89</c:v>
                </c:pt>
                <c:pt idx="2230">
                  <c:v>82.78</c:v>
                </c:pt>
                <c:pt idx="2231">
                  <c:v>82.72</c:v>
                </c:pt>
                <c:pt idx="2232">
                  <c:v>82.66</c:v>
                </c:pt>
                <c:pt idx="2233">
                  <c:v>82.54</c:v>
                </c:pt>
                <c:pt idx="2234">
                  <c:v>82.54</c:v>
                </c:pt>
                <c:pt idx="2235">
                  <c:v>82.54</c:v>
                </c:pt>
                <c:pt idx="2236">
                  <c:v>82.42</c:v>
                </c:pt>
                <c:pt idx="2237">
                  <c:v>82.32</c:v>
                </c:pt>
                <c:pt idx="2238">
                  <c:v>82.26</c:v>
                </c:pt>
                <c:pt idx="2239">
                  <c:v>82.22</c:v>
                </c:pt>
                <c:pt idx="2240">
                  <c:v>82.22</c:v>
                </c:pt>
                <c:pt idx="2241">
                  <c:v>82.13</c:v>
                </c:pt>
                <c:pt idx="2242">
                  <c:v>82.05</c:v>
                </c:pt>
                <c:pt idx="2243">
                  <c:v>82</c:v>
                </c:pt>
                <c:pt idx="2244">
                  <c:v>81.93</c:v>
                </c:pt>
                <c:pt idx="2245">
                  <c:v>81.84</c:v>
                </c:pt>
                <c:pt idx="2246">
                  <c:v>81.739999999999995</c:v>
                </c:pt>
                <c:pt idx="2247">
                  <c:v>81.739999999999995</c:v>
                </c:pt>
                <c:pt idx="2248">
                  <c:v>81.66</c:v>
                </c:pt>
                <c:pt idx="2249">
                  <c:v>81.569999999999993</c:v>
                </c:pt>
                <c:pt idx="2250">
                  <c:v>81.56</c:v>
                </c:pt>
                <c:pt idx="2251">
                  <c:v>81.459999999999994</c:v>
                </c:pt>
                <c:pt idx="2252">
                  <c:v>81.39</c:v>
                </c:pt>
                <c:pt idx="2253">
                  <c:v>81.39</c:v>
                </c:pt>
                <c:pt idx="2254">
                  <c:v>81.33</c:v>
                </c:pt>
                <c:pt idx="2255">
                  <c:v>81.2</c:v>
                </c:pt>
                <c:pt idx="2256">
                  <c:v>81.16</c:v>
                </c:pt>
                <c:pt idx="2257">
                  <c:v>81.099999999999994</c:v>
                </c:pt>
                <c:pt idx="2258">
                  <c:v>81.010000000000005</c:v>
                </c:pt>
                <c:pt idx="2259">
                  <c:v>80.91</c:v>
                </c:pt>
                <c:pt idx="2260">
                  <c:v>80.91</c:v>
                </c:pt>
                <c:pt idx="2261">
                  <c:v>80.83</c:v>
                </c:pt>
                <c:pt idx="2262">
                  <c:v>80.77</c:v>
                </c:pt>
                <c:pt idx="2263">
                  <c:v>80.739999999999995</c:v>
                </c:pt>
                <c:pt idx="2264">
                  <c:v>80.650000000000006</c:v>
                </c:pt>
                <c:pt idx="2265">
                  <c:v>80.59</c:v>
                </c:pt>
                <c:pt idx="2266">
                  <c:v>80.510000000000005</c:v>
                </c:pt>
                <c:pt idx="2267">
                  <c:v>80.510000000000005</c:v>
                </c:pt>
                <c:pt idx="2268">
                  <c:v>80.41</c:v>
                </c:pt>
                <c:pt idx="2269">
                  <c:v>80.319999999999993</c:v>
                </c:pt>
                <c:pt idx="2270">
                  <c:v>80.28</c:v>
                </c:pt>
                <c:pt idx="2271">
                  <c:v>80.239999999999995</c:v>
                </c:pt>
                <c:pt idx="2272">
                  <c:v>80.16</c:v>
                </c:pt>
                <c:pt idx="2273">
                  <c:v>80.16</c:v>
                </c:pt>
                <c:pt idx="2274">
                  <c:v>80.099999999999994</c:v>
                </c:pt>
                <c:pt idx="2275">
                  <c:v>79.97</c:v>
                </c:pt>
                <c:pt idx="2276">
                  <c:v>79.95</c:v>
                </c:pt>
                <c:pt idx="2277">
                  <c:v>79.87</c:v>
                </c:pt>
                <c:pt idx="2278">
                  <c:v>79.8</c:v>
                </c:pt>
                <c:pt idx="2279">
                  <c:v>79.67</c:v>
                </c:pt>
                <c:pt idx="2280">
                  <c:v>79.67</c:v>
                </c:pt>
                <c:pt idx="2281">
                  <c:v>79.61</c:v>
                </c:pt>
                <c:pt idx="2282">
                  <c:v>79.510000000000005</c:v>
                </c:pt>
                <c:pt idx="2283">
                  <c:v>79.53</c:v>
                </c:pt>
                <c:pt idx="2284">
                  <c:v>79.42</c:v>
                </c:pt>
                <c:pt idx="2285">
                  <c:v>79.38</c:v>
                </c:pt>
                <c:pt idx="2286">
                  <c:v>79.3</c:v>
                </c:pt>
                <c:pt idx="2287">
                  <c:v>79.3</c:v>
                </c:pt>
                <c:pt idx="2288">
                  <c:v>79.209999999999994</c:v>
                </c:pt>
                <c:pt idx="2289">
                  <c:v>79.12</c:v>
                </c:pt>
                <c:pt idx="2290">
                  <c:v>79.06</c:v>
                </c:pt>
                <c:pt idx="2291">
                  <c:v>78.989999999999995</c:v>
                </c:pt>
                <c:pt idx="2292">
                  <c:v>78.95</c:v>
                </c:pt>
                <c:pt idx="2293">
                  <c:v>78.95</c:v>
                </c:pt>
                <c:pt idx="2294">
                  <c:v>78.87</c:v>
                </c:pt>
                <c:pt idx="2295">
                  <c:v>78.760000000000005</c:v>
                </c:pt>
                <c:pt idx="2296">
                  <c:v>78.73</c:v>
                </c:pt>
                <c:pt idx="2297">
                  <c:v>78.67</c:v>
                </c:pt>
                <c:pt idx="2298">
                  <c:v>78.58</c:v>
                </c:pt>
                <c:pt idx="2299">
                  <c:v>78.47</c:v>
                </c:pt>
                <c:pt idx="2300">
                  <c:v>78.47</c:v>
                </c:pt>
                <c:pt idx="2301">
                  <c:v>78.400000000000006</c:v>
                </c:pt>
                <c:pt idx="2302">
                  <c:v>78.34</c:v>
                </c:pt>
                <c:pt idx="2303">
                  <c:v>78.3</c:v>
                </c:pt>
                <c:pt idx="2304">
                  <c:v>78.22</c:v>
                </c:pt>
                <c:pt idx="2305">
                  <c:v>78.16</c:v>
                </c:pt>
                <c:pt idx="2306">
                  <c:v>78.06</c:v>
                </c:pt>
                <c:pt idx="2307">
                  <c:v>78.06</c:v>
                </c:pt>
                <c:pt idx="2308">
                  <c:v>78.03</c:v>
                </c:pt>
                <c:pt idx="2309">
                  <c:v>77.900000000000006</c:v>
                </c:pt>
                <c:pt idx="2310">
                  <c:v>77.849999999999994</c:v>
                </c:pt>
                <c:pt idx="2311">
                  <c:v>77.81</c:v>
                </c:pt>
                <c:pt idx="2312">
                  <c:v>77.75</c:v>
                </c:pt>
                <c:pt idx="2313">
                  <c:v>77.75</c:v>
                </c:pt>
                <c:pt idx="2314">
                  <c:v>77.64</c:v>
                </c:pt>
                <c:pt idx="2315">
                  <c:v>77.58</c:v>
                </c:pt>
                <c:pt idx="2316">
                  <c:v>77.55</c:v>
                </c:pt>
                <c:pt idx="2317">
                  <c:v>77.47</c:v>
                </c:pt>
                <c:pt idx="2318">
                  <c:v>77.42</c:v>
                </c:pt>
                <c:pt idx="2319">
                  <c:v>77.290000000000006</c:v>
                </c:pt>
                <c:pt idx="2320">
                  <c:v>77.290000000000006</c:v>
                </c:pt>
                <c:pt idx="2321">
                  <c:v>77.260000000000005</c:v>
                </c:pt>
                <c:pt idx="2322">
                  <c:v>77.150000000000006</c:v>
                </c:pt>
                <c:pt idx="2323">
                  <c:v>77.13</c:v>
                </c:pt>
                <c:pt idx="2324">
                  <c:v>77.069999999999993</c:v>
                </c:pt>
                <c:pt idx="2325">
                  <c:v>76.98</c:v>
                </c:pt>
                <c:pt idx="2326">
                  <c:v>76.87</c:v>
                </c:pt>
                <c:pt idx="2327">
                  <c:v>76.87</c:v>
                </c:pt>
                <c:pt idx="2328">
                  <c:v>76.84</c:v>
                </c:pt>
                <c:pt idx="2329">
                  <c:v>76.739999999999995</c:v>
                </c:pt>
                <c:pt idx="2330">
                  <c:v>76.709999999999994</c:v>
                </c:pt>
                <c:pt idx="2331">
                  <c:v>76.64</c:v>
                </c:pt>
                <c:pt idx="2332">
                  <c:v>76.58</c:v>
                </c:pt>
                <c:pt idx="2333">
                  <c:v>76.510000000000005</c:v>
                </c:pt>
                <c:pt idx="2334">
                  <c:v>76.510000000000005</c:v>
                </c:pt>
                <c:pt idx="2335">
                  <c:v>76.42</c:v>
                </c:pt>
                <c:pt idx="2336">
                  <c:v>76.400000000000006</c:v>
                </c:pt>
                <c:pt idx="2337">
                  <c:v>76.31</c:v>
                </c:pt>
                <c:pt idx="2338">
                  <c:v>76.23</c:v>
                </c:pt>
                <c:pt idx="2339">
                  <c:v>76.150000000000006</c:v>
                </c:pt>
                <c:pt idx="2340">
                  <c:v>76.150000000000006</c:v>
                </c:pt>
                <c:pt idx="2341">
                  <c:v>76.09</c:v>
                </c:pt>
                <c:pt idx="2342">
                  <c:v>76</c:v>
                </c:pt>
                <c:pt idx="2343">
                  <c:v>75.95</c:v>
                </c:pt>
                <c:pt idx="2344">
                  <c:v>75.91</c:v>
                </c:pt>
                <c:pt idx="2345">
                  <c:v>75.819999999999993</c:v>
                </c:pt>
                <c:pt idx="2346">
                  <c:v>75.72</c:v>
                </c:pt>
                <c:pt idx="2347">
                  <c:v>75.72</c:v>
                </c:pt>
                <c:pt idx="2348">
                  <c:v>75.64</c:v>
                </c:pt>
                <c:pt idx="2349">
                  <c:v>75.599999999999994</c:v>
                </c:pt>
                <c:pt idx="2350">
                  <c:v>75.58</c:v>
                </c:pt>
                <c:pt idx="2351">
                  <c:v>75.510000000000005</c:v>
                </c:pt>
                <c:pt idx="2352">
                  <c:v>75.430000000000007</c:v>
                </c:pt>
                <c:pt idx="2353">
                  <c:v>75.36</c:v>
                </c:pt>
                <c:pt idx="2354">
                  <c:v>75.36</c:v>
                </c:pt>
                <c:pt idx="2355">
                  <c:v>75.290000000000006</c:v>
                </c:pt>
                <c:pt idx="2356">
                  <c:v>75.22</c:v>
                </c:pt>
                <c:pt idx="2357">
                  <c:v>75.11</c:v>
                </c:pt>
                <c:pt idx="2358">
                  <c:v>75.040000000000006</c:v>
                </c:pt>
                <c:pt idx="2359">
                  <c:v>75.02</c:v>
                </c:pt>
                <c:pt idx="2360">
                  <c:v>75.02</c:v>
                </c:pt>
                <c:pt idx="2361">
                  <c:v>74.97</c:v>
                </c:pt>
                <c:pt idx="2362">
                  <c:v>74.900000000000006</c:v>
                </c:pt>
                <c:pt idx="2363">
                  <c:v>74.790000000000006</c:v>
                </c:pt>
                <c:pt idx="2364">
                  <c:v>74.78</c:v>
                </c:pt>
                <c:pt idx="2365">
                  <c:v>74.66</c:v>
                </c:pt>
                <c:pt idx="2366">
                  <c:v>74.64</c:v>
                </c:pt>
                <c:pt idx="2367">
                  <c:v>74.64</c:v>
                </c:pt>
                <c:pt idx="2368">
                  <c:v>74.56</c:v>
                </c:pt>
                <c:pt idx="2369">
                  <c:v>74.510000000000005</c:v>
                </c:pt>
                <c:pt idx="2370">
                  <c:v>74.37</c:v>
                </c:pt>
                <c:pt idx="2371">
                  <c:v>74.349999999999994</c:v>
                </c:pt>
                <c:pt idx="2372">
                  <c:v>74.28</c:v>
                </c:pt>
                <c:pt idx="2373">
                  <c:v>74.25</c:v>
                </c:pt>
                <c:pt idx="2374">
                  <c:v>74.25</c:v>
                </c:pt>
                <c:pt idx="2375">
                  <c:v>74.180000000000007</c:v>
                </c:pt>
                <c:pt idx="2376">
                  <c:v>74.11</c:v>
                </c:pt>
                <c:pt idx="2377">
                  <c:v>73.989999999999995</c:v>
                </c:pt>
                <c:pt idx="2378">
                  <c:v>73.97</c:v>
                </c:pt>
                <c:pt idx="2379">
                  <c:v>73.930000000000007</c:v>
                </c:pt>
                <c:pt idx="2380">
                  <c:v>73.930000000000007</c:v>
                </c:pt>
                <c:pt idx="2381">
                  <c:v>73.849999999999994</c:v>
                </c:pt>
                <c:pt idx="2382">
                  <c:v>73.78</c:v>
                </c:pt>
                <c:pt idx="2383">
                  <c:v>73.650000000000006</c:v>
                </c:pt>
                <c:pt idx="2384">
                  <c:v>73.62</c:v>
                </c:pt>
                <c:pt idx="2385">
                  <c:v>73.55</c:v>
                </c:pt>
                <c:pt idx="2386">
                  <c:v>73.52</c:v>
                </c:pt>
                <c:pt idx="2387">
                  <c:v>73.52</c:v>
                </c:pt>
                <c:pt idx="2388">
                  <c:v>73.489999999999995</c:v>
                </c:pt>
                <c:pt idx="2389">
                  <c:v>73.400000000000006</c:v>
                </c:pt>
                <c:pt idx="2390">
                  <c:v>73.31</c:v>
                </c:pt>
                <c:pt idx="2391">
                  <c:v>73.239999999999995</c:v>
                </c:pt>
                <c:pt idx="2392">
                  <c:v>73.17</c:v>
                </c:pt>
                <c:pt idx="2393">
                  <c:v>73.069999999999993</c:v>
                </c:pt>
                <c:pt idx="2394">
                  <c:v>73.069999999999993</c:v>
                </c:pt>
                <c:pt idx="2395">
                  <c:v>73.069999999999993</c:v>
                </c:pt>
                <c:pt idx="2396">
                  <c:v>73.02</c:v>
                </c:pt>
                <c:pt idx="2397">
                  <c:v>72.930000000000007</c:v>
                </c:pt>
                <c:pt idx="2398">
                  <c:v>72.849999999999994</c:v>
                </c:pt>
                <c:pt idx="2399">
                  <c:v>72.77</c:v>
                </c:pt>
                <c:pt idx="2400">
                  <c:v>72.77</c:v>
                </c:pt>
                <c:pt idx="2401">
                  <c:v>72.760000000000005</c:v>
                </c:pt>
                <c:pt idx="2402">
                  <c:v>72.650000000000006</c:v>
                </c:pt>
                <c:pt idx="2403">
                  <c:v>72.61</c:v>
                </c:pt>
                <c:pt idx="2404">
                  <c:v>72.56</c:v>
                </c:pt>
                <c:pt idx="2405">
                  <c:v>72.510000000000005</c:v>
                </c:pt>
                <c:pt idx="2406">
                  <c:v>72.44</c:v>
                </c:pt>
                <c:pt idx="2407">
                  <c:v>72.44</c:v>
                </c:pt>
                <c:pt idx="2408">
                  <c:v>72.36</c:v>
                </c:pt>
                <c:pt idx="2409">
                  <c:v>72.34</c:v>
                </c:pt>
                <c:pt idx="2410">
                  <c:v>72.23</c:v>
                </c:pt>
                <c:pt idx="2411">
                  <c:v>72.16</c:v>
                </c:pt>
                <c:pt idx="2412">
                  <c:v>72.08</c:v>
                </c:pt>
                <c:pt idx="2413">
                  <c:v>72.06</c:v>
                </c:pt>
                <c:pt idx="2414">
                  <c:v>72.06</c:v>
                </c:pt>
                <c:pt idx="2415">
                  <c:v>71.989999999999995</c:v>
                </c:pt>
                <c:pt idx="2416">
                  <c:v>71.94</c:v>
                </c:pt>
                <c:pt idx="2417">
                  <c:v>71.89</c:v>
                </c:pt>
                <c:pt idx="2418">
                  <c:v>71.78</c:v>
                </c:pt>
                <c:pt idx="2419">
                  <c:v>71.73</c:v>
                </c:pt>
                <c:pt idx="2420">
                  <c:v>71.73</c:v>
                </c:pt>
                <c:pt idx="2421">
                  <c:v>71.7</c:v>
                </c:pt>
                <c:pt idx="2422">
                  <c:v>71.650000000000006</c:v>
                </c:pt>
                <c:pt idx="2423">
                  <c:v>71.55</c:v>
                </c:pt>
                <c:pt idx="2424">
                  <c:v>71.489999999999995</c:v>
                </c:pt>
                <c:pt idx="2425">
                  <c:v>71.430000000000007</c:v>
                </c:pt>
                <c:pt idx="2426">
                  <c:v>71.38</c:v>
                </c:pt>
                <c:pt idx="2427">
                  <c:v>71.38</c:v>
                </c:pt>
                <c:pt idx="2428">
                  <c:v>71.27</c:v>
                </c:pt>
                <c:pt idx="2429">
                  <c:v>71.209999999999994</c:v>
                </c:pt>
                <c:pt idx="2430">
                  <c:v>71.180000000000007</c:v>
                </c:pt>
                <c:pt idx="2431">
                  <c:v>71.14</c:v>
                </c:pt>
                <c:pt idx="2432">
                  <c:v>71.08</c:v>
                </c:pt>
                <c:pt idx="2433">
                  <c:v>70.95</c:v>
                </c:pt>
                <c:pt idx="2434">
                  <c:v>70.95</c:v>
                </c:pt>
                <c:pt idx="2435">
                  <c:v>70.95</c:v>
                </c:pt>
                <c:pt idx="2436">
                  <c:v>70.900000000000006</c:v>
                </c:pt>
                <c:pt idx="2437">
                  <c:v>70.8</c:v>
                </c:pt>
                <c:pt idx="2438">
                  <c:v>70.72</c:v>
                </c:pt>
                <c:pt idx="2439">
                  <c:v>70.650000000000006</c:v>
                </c:pt>
                <c:pt idx="2440">
                  <c:v>70.64</c:v>
                </c:pt>
                <c:pt idx="2441">
                  <c:v>70.64</c:v>
                </c:pt>
                <c:pt idx="2442">
                  <c:v>70.58</c:v>
                </c:pt>
                <c:pt idx="2443">
                  <c:v>70.53</c:v>
                </c:pt>
                <c:pt idx="2444">
                  <c:v>70.47</c:v>
                </c:pt>
                <c:pt idx="2445">
                  <c:v>70.38</c:v>
                </c:pt>
                <c:pt idx="2446">
                  <c:v>70.33</c:v>
                </c:pt>
                <c:pt idx="2447">
                  <c:v>70.33</c:v>
                </c:pt>
                <c:pt idx="2448">
                  <c:v>70.27</c:v>
                </c:pt>
                <c:pt idx="2449">
                  <c:v>70.180000000000007</c:v>
                </c:pt>
                <c:pt idx="2450">
                  <c:v>70.13</c:v>
                </c:pt>
                <c:pt idx="2451">
                  <c:v>70.09</c:v>
                </c:pt>
                <c:pt idx="2452">
                  <c:v>70.040000000000006</c:v>
                </c:pt>
                <c:pt idx="2453">
                  <c:v>69.98</c:v>
                </c:pt>
                <c:pt idx="2454">
                  <c:v>69.98</c:v>
                </c:pt>
                <c:pt idx="2455">
                  <c:v>69.900000000000006</c:v>
                </c:pt>
                <c:pt idx="2456">
                  <c:v>69.81</c:v>
                </c:pt>
                <c:pt idx="2457">
                  <c:v>69.8</c:v>
                </c:pt>
                <c:pt idx="2458">
                  <c:v>69.709999999999994</c:v>
                </c:pt>
                <c:pt idx="2459">
                  <c:v>69.680000000000007</c:v>
                </c:pt>
                <c:pt idx="2460">
                  <c:v>69.58</c:v>
                </c:pt>
                <c:pt idx="2461">
                  <c:v>69.58</c:v>
                </c:pt>
                <c:pt idx="2462">
                  <c:v>69.58</c:v>
                </c:pt>
                <c:pt idx="2463">
                  <c:v>69.5</c:v>
                </c:pt>
                <c:pt idx="2464">
                  <c:v>69.459999999999994</c:v>
                </c:pt>
                <c:pt idx="2465">
                  <c:v>69.39</c:v>
                </c:pt>
                <c:pt idx="2466">
                  <c:v>69.31</c:v>
                </c:pt>
                <c:pt idx="2467">
                  <c:v>69.31</c:v>
                </c:pt>
                <c:pt idx="2468">
                  <c:v>69.19</c:v>
                </c:pt>
                <c:pt idx="2469">
                  <c:v>69.150000000000006</c:v>
                </c:pt>
                <c:pt idx="2470">
                  <c:v>69.099999999999994</c:v>
                </c:pt>
                <c:pt idx="2471">
                  <c:v>69.09</c:v>
                </c:pt>
                <c:pt idx="2472">
                  <c:v>69.02</c:v>
                </c:pt>
                <c:pt idx="2473">
                  <c:v>68.959999999999994</c:v>
                </c:pt>
                <c:pt idx="2474">
                  <c:v>68.959999999999994</c:v>
                </c:pt>
                <c:pt idx="2475">
                  <c:v>68.91</c:v>
                </c:pt>
                <c:pt idx="2476">
                  <c:v>68.81</c:v>
                </c:pt>
                <c:pt idx="2477">
                  <c:v>68.790000000000006</c:v>
                </c:pt>
                <c:pt idx="2478">
                  <c:v>68.709999999999994</c:v>
                </c:pt>
                <c:pt idx="2479">
                  <c:v>68.64</c:v>
                </c:pt>
                <c:pt idx="2480">
                  <c:v>68.569999999999993</c:v>
                </c:pt>
                <c:pt idx="2481">
                  <c:v>68.569999999999993</c:v>
                </c:pt>
                <c:pt idx="2482">
                  <c:v>68.5</c:v>
                </c:pt>
                <c:pt idx="2483">
                  <c:v>68.45</c:v>
                </c:pt>
                <c:pt idx="2484">
                  <c:v>68.45</c:v>
                </c:pt>
                <c:pt idx="2485">
                  <c:v>68.349999999999994</c:v>
                </c:pt>
                <c:pt idx="2486">
                  <c:v>68.31</c:v>
                </c:pt>
                <c:pt idx="2487">
                  <c:v>68.31</c:v>
                </c:pt>
                <c:pt idx="2488">
                  <c:v>68.23</c:v>
                </c:pt>
                <c:pt idx="2489">
                  <c:v>68.180000000000007</c:v>
                </c:pt>
                <c:pt idx="2490">
                  <c:v>68.099999999999994</c:v>
                </c:pt>
                <c:pt idx="2491">
                  <c:v>68.099999999999994</c:v>
                </c:pt>
                <c:pt idx="2492">
                  <c:v>68.03</c:v>
                </c:pt>
                <c:pt idx="2493">
                  <c:v>67.97</c:v>
                </c:pt>
                <c:pt idx="2494">
                  <c:v>67.97</c:v>
                </c:pt>
                <c:pt idx="2495">
                  <c:v>67.89</c:v>
                </c:pt>
                <c:pt idx="2496">
                  <c:v>67.77</c:v>
                </c:pt>
                <c:pt idx="2497">
                  <c:v>67.78</c:v>
                </c:pt>
                <c:pt idx="2498">
                  <c:v>67.75</c:v>
                </c:pt>
                <c:pt idx="2499">
                  <c:v>67.67</c:v>
                </c:pt>
                <c:pt idx="2500">
                  <c:v>67.56</c:v>
                </c:pt>
                <c:pt idx="2501">
                  <c:v>67.56</c:v>
                </c:pt>
                <c:pt idx="2502">
                  <c:v>67.52</c:v>
                </c:pt>
                <c:pt idx="2503">
                  <c:v>67.510000000000005</c:v>
                </c:pt>
                <c:pt idx="2504">
                  <c:v>67.459999999999994</c:v>
                </c:pt>
                <c:pt idx="2505">
                  <c:v>67.400000000000006</c:v>
                </c:pt>
                <c:pt idx="2506">
                  <c:v>67.319999999999993</c:v>
                </c:pt>
                <c:pt idx="2507">
                  <c:v>67.319999999999993</c:v>
                </c:pt>
                <c:pt idx="2508">
                  <c:v>67.239999999999995</c:v>
                </c:pt>
                <c:pt idx="2509">
                  <c:v>67.19</c:v>
                </c:pt>
                <c:pt idx="2510">
                  <c:v>67.14</c:v>
                </c:pt>
                <c:pt idx="2511">
                  <c:v>67.12</c:v>
                </c:pt>
                <c:pt idx="2512">
                  <c:v>67.05</c:v>
                </c:pt>
                <c:pt idx="2513">
                  <c:v>66.989999999999995</c:v>
                </c:pt>
                <c:pt idx="2514">
                  <c:v>66.989999999999995</c:v>
                </c:pt>
                <c:pt idx="2515">
                  <c:v>66.930000000000007</c:v>
                </c:pt>
                <c:pt idx="2516">
                  <c:v>66.819999999999993</c:v>
                </c:pt>
                <c:pt idx="2517">
                  <c:v>66.83</c:v>
                </c:pt>
                <c:pt idx="2518">
                  <c:v>66.77</c:v>
                </c:pt>
                <c:pt idx="2519">
                  <c:v>66.709999999999994</c:v>
                </c:pt>
                <c:pt idx="2520">
                  <c:v>66.61</c:v>
                </c:pt>
                <c:pt idx="2521">
                  <c:v>66.61</c:v>
                </c:pt>
                <c:pt idx="2522">
                  <c:v>66.569999999999993</c:v>
                </c:pt>
                <c:pt idx="2523">
                  <c:v>66.53</c:v>
                </c:pt>
                <c:pt idx="2524">
                  <c:v>66.489999999999995</c:v>
                </c:pt>
                <c:pt idx="2525">
                  <c:v>66.430000000000007</c:v>
                </c:pt>
                <c:pt idx="2526">
                  <c:v>66.36</c:v>
                </c:pt>
                <c:pt idx="2527">
                  <c:v>66.36</c:v>
                </c:pt>
                <c:pt idx="2528">
                  <c:v>66.290000000000006</c:v>
                </c:pt>
                <c:pt idx="2529">
                  <c:v>66.22</c:v>
                </c:pt>
                <c:pt idx="2530">
                  <c:v>66.17</c:v>
                </c:pt>
                <c:pt idx="2531">
                  <c:v>66.16</c:v>
                </c:pt>
                <c:pt idx="2532">
                  <c:v>66.11</c:v>
                </c:pt>
                <c:pt idx="2533">
                  <c:v>66.040000000000006</c:v>
                </c:pt>
                <c:pt idx="2534">
                  <c:v>66.040000000000006</c:v>
                </c:pt>
                <c:pt idx="2535">
                  <c:v>65.930000000000007</c:v>
                </c:pt>
                <c:pt idx="2536">
                  <c:v>65.900000000000006</c:v>
                </c:pt>
                <c:pt idx="2537">
                  <c:v>65.88</c:v>
                </c:pt>
                <c:pt idx="2538">
                  <c:v>65.83</c:v>
                </c:pt>
                <c:pt idx="2539">
                  <c:v>65.760000000000005</c:v>
                </c:pt>
                <c:pt idx="2540">
                  <c:v>65.69</c:v>
                </c:pt>
                <c:pt idx="2541">
                  <c:v>65.69</c:v>
                </c:pt>
                <c:pt idx="2542">
                  <c:v>65.650000000000006</c:v>
                </c:pt>
                <c:pt idx="2543">
                  <c:v>65.56</c:v>
                </c:pt>
                <c:pt idx="2544">
                  <c:v>65.540000000000006</c:v>
                </c:pt>
                <c:pt idx="2545">
                  <c:v>65.5</c:v>
                </c:pt>
                <c:pt idx="2546">
                  <c:v>65.45</c:v>
                </c:pt>
                <c:pt idx="2547">
                  <c:v>65.45</c:v>
                </c:pt>
                <c:pt idx="2548">
                  <c:v>65.37</c:v>
                </c:pt>
                <c:pt idx="2549">
                  <c:v>65.290000000000006</c:v>
                </c:pt>
                <c:pt idx="2550">
                  <c:v>65.23</c:v>
                </c:pt>
                <c:pt idx="2551">
                  <c:v>65.209999999999994</c:v>
                </c:pt>
                <c:pt idx="2552">
                  <c:v>65.17</c:v>
                </c:pt>
                <c:pt idx="2553">
                  <c:v>65.11</c:v>
                </c:pt>
                <c:pt idx="2554">
                  <c:v>65.11</c:v>
                </c:pt>
                <c:pt idx="2555">
                  <c:v>65.02</c:v>
                </c:pt>
                <c:pt idx="2556">
                  <c:v>65.02</c:v>
                </c:pt>
                <c:pt idx="2557">
                  <c:v>64.94</c:v>
                </c:pt>
                <c:pt idx="2558">
                  <c:v>64.88</c:v>
                </c:pt>
                <c:pt idx="2559">
                  <c:v>64.83</c:v>
                </c:pt>
                <c:pt idx="2560">
                  <c:v>64.760000000000005</c:v>
                </c:pt>
                <c:pt idx="2561">
                  <c:v>64.760000000000005</c:v>
                </c:pt>
                <c:pt idx="2562">
                  <c:v>64.73</c:v>
                </c:pt>
                <c:pt idx="2563">
                  <c:v>64.63</c:v>
                </c:pt>
                <c:pt idx="2564">
                  <c:v>64.63</c:v>
                </c:pt>
                <c:pt idx="2565">
                  <c:v>64.58</c:v>
                </c:pt>
                <c:pt idx="2566">
                  <c:v>64.5</c:v>
                </c:pt>
                <c:pt idx="2567">
                  <c:v>64.459999999999994</c:v>
                </c:pt>
                <c:pt idx="2568">
                  <c:v>64.459999999999994</c:v>
                </c:pt>
                <c:pt idx="2569">
                  <c:v>64.38</c:v>
                </c:pt>
                <c:pt idx="2570">
                  <c:v>64.36</c:v>
                </c:pt>
                <c:pt idx="2571">
                  <c:v>64.290000000000006</c:v>
                </c:pt>
                <c:pt idx="2572">
                  <c:v>64.239999999999995</c:v>
                </c:pt>
                <c:pt idx="2573">
                  <c:v>64.19</c:v>
                </c:pt>
                <c:pt idx="2574">
                  <c:v>64.19</c:v>
                </c:pt>
                <c:pt idx="2575">
                  <c:v>64.14</c:v>
                </c:pt>
                <c:pt idx="2576">
                  <c:v>64.08</c:v>
                </c:pt>
                <c:pt idx="2577">
                  <c:v>64.03</c:v>
                </c:pt>
                <c:pt idx="2578">
                  <c:v>63.96</c:v>
                </c:pt>
                <c:pt idx="2579">
                  <c:v>63.87</c:v>
                </c:pt>
                <c:pt idx="2580">
                  <c:v>63.84</c:v>
                </c:pt>
                <c:pt idx="2581">
                  <c:v>63.84</c:v>
                </c:pt>
                <c:pt idx="2582">
                  <c:v>63.81</c:v>
                </c:pt>
                <c:pt idx="2583">
                  <c:v>63.73</c:v>
                </c:pt>
                <c:pt idx="2584">
                  <c:v>63.68</c:v>
                </c:pt>
                <c:pt idx="2585">
                  <c:v>63.68</c:v>
                </c:pt>
                <c:pt idx="2586">
                  <c:v>63.61</c:v>
                </c:pt>
                <c:pt idx="2587">
                  <c:v>63.51</c:v>
                </c:pt>
                <c:pt idx="2588">
                  <c:v>63.51</c:v>
                </c:pt>
                <c:pt idx="2589">
                  <c:v>63.49</c:v>
                </c:pt>
                <c:pt idx="2590">
                  <c:v>63.41</c:v>
                </c:pt>
                <c:pt idx="2591">
                  <c:v>63.41</c:v>
                </c:pt>
                <c:pt idx="2592">
                  <c:v>63.35</c:v>
                </c:pt>
                <c:pt idx="2593">
                  <c:v>63.29</c:v>
                </c:pt>
                <c:pt idx="2594">
                  <c:v>63.29</c:v>
                </c:pt>
                <c:pt idx="2595">
                  <c:v>63.25</c:v>
                </c:pt>
                <c:pt idx="2596">
                  <c:v>63.19</c:v>
                </c:pt>
                <c:pt idx="2597">
                  <c:v>63.13</c:v>
                </c:pt>
                <c:pt idx="2598">
                  <c:v>63.06</c:v>
                </c:pt>
                <c:pt idx="2599">
                  <c:v>63</c:v>
                </c:pt>
                <c:pt idx="2600">
                  <c:v>62.94</c:v>
                </c:pt>
                <c:pt idx="2601">
                  <c:v>62.94</c:v>
                </c:pt>
                <c:pt idx="2602">
                  <c:v>62.94</c:v>
                </c:pt>
                <c:pt idx="2603">
                  <c:v>62.89</c:v>
                </c:pt>
                <c:pt idx="2604">
                  <c:v>62.82</c:v>
                </c:pt>
                <c:pt idx="2605">
                  <c:v>62.76</c:v>
                </c:pt>
                <c:pt idx="2606">
                  <c:v>62.68</c:v>
                </c:pt>
                <c:pt idx="2607">
                  <c:v>62.65</c:v>
                </c:pt>
                <c:pt idx="2608">
                  <c:v>62.65</c:v>
                </c:pt>
                <c:pt idx="2609">
                  <c:v>62.65</c:v>
                </c:pt>
                <c:pt idx="2610">
                  <c:v>62.55</c:v>
                </c:pt>
                <c:pt idx="2611">
                  <c:v>62.48</c:v>
                </c:pt>
                <c:pt idx="2612">
                  <c:v>62.43</c:v>
                </c:pt>
                <c:pt idx="2613">
                  <c:v>62.39</c:v>
                </c:pt>
                <c:pt idx="2614">
                  <c:v>62.39</c:v>
                </c:pt>
                <c:pt idx="2615">
                  <c:v>62.35</c:v>
                </c:pt>
                <c:pt idx="2616">
                  <c:v>62.32</c:v>
                </c:pt>
                <c:pt idx="2617">
                  <c:v>62.25</c:v>
                </c:pt>
                <c:pt idx="2618">
                  <c:v>62.2</c:v>
                </c:pt>
                <c:pt idx="2619">
                  <c:v>62.15</c:v>
                </c:pt>
                <c:pt idx="2620">
                  <c:v>62.11</c:v>
                </c:pt>
                <c:pt idx="2621">
                  <c:v>62.11</c:v>
                </c:pt>
                <c:pt idx="2622">
                  <c:v>62.03</c:v>
                </c:pt>
                <c:pt idx="2623">
                  <c:v>61.98</c:v>
                </c:pt>
                <c:pt idx="2624">
                  <c:v>61.91</c:v>
                </c:pt>
                <c:pt idx="2625">
                  <c:v>61.9</c:v>
                </c:pt>
                <c:pt idx="2626">
                  <c:v>61.85</c:v>
                </c:pt>
                <c:pt idx="2627">
                  <c:v>61.81</c:v>
                </c:pt>
                <c:pt idx="2628">
                  <c:v>61.81</c:v>
                </c:pt>
                <c:pt idx="2629">
                  <c:v>61.72</c:v>
                </c:pt>
                <c:pt idx="2630">
                  <c:v>61.66</c:v>
                </c:pt>
                <c:pt idx="2631">
                  <c:v>61.66</c:v>
                </c:pt>
                <c:pt idx="2632">
                  <c:v>61.59</c:v>
                </c:pt>
                <c:pt idx="2633">
                  <c:v>61.57</c:v>
                </c:pt>
                <c:pt idx="2634">
                  <c:v>61.57</c:v>
                </c:pt>
                <c:pt idx="2635">
                  <c:v>61.48</c:v>
                </c:pt>
                <c:pt idx="2636">
                  <c:v>61.44</c:v>
                </c:pt>
                <c:pt idx="2637">
                  <c:v>61.37</c:v>
                </c:pt>
                <c:pt idx="2638">
                  <c:v>61.34</c:v>
                </c:pt>
                <c:pt idx="2639">
                  <c:v>61.31</c:v>
                </c:pt>
                <c:pt idx="2640">
                  <c:v>61.24</c:v>
                </c:pt>
                <c:pt idx="2641">
                  <c:v>61.24</c:v>
                </c:pt>
                <c:pt idx="2642">
                  <c:v>61.19</c:v>
                </c:pt>
                <c:pt idx="2643">
                  <c:v>61.12</c:v>
                </c:pt>
                <c:pt idx="2644">
                  <c:v>61.05</c:v>
                </c:pt>
                <c:pt idx="2645">
                  <c:v>61.06</c:v>
                </c:pt>
                <c:pt idx="2646">
                  <c:v>61.02</c:v>
                </c:pt>
                <c:pt idx="2647">
                  <c:v>60.96</c:v>
                </c:pt>
                <c:pt idx="2648">
                  <c:v>60.96</c:v>
                </c:pt>
                <c:pt idx="2649">
                  <c:v>60.91</c:v>
                </c:pt>
                <c:pt idx="2650">
                  <c:v>60.87</c:v>
                </c:pt>
                <c:pt idx="2651">
                  <c:v>60.76</c:v>
                </c:pt>
                <c:pt idx="2652">
                  <c:v>60.75</c:v>
                </c:pt>
                <c:pt idx="2653">
                  <c:v>60.71</c:v>
                </c:pt>
                <c:pt idx="2654">
                  <c:v>60.71</c:v>
                </c:pt>
                <c:pt idx="2655">
                  <c:v>60.63</c:v>
                </c:pt>
                <c:pt idx="2656">
                  <c:v>60.59</c:v>
                </c:pt>
                <c:pt idx="2657">
                  <c:v>60.58</c:v>
                </c:pt>
                <c:pt idx="2658">
                  <c:v>60.52</c:v>
                </c:pt>
                <c:pt idx="2659">
                  <c:v>60.47</c:v>
                </c:pt>
                <c:pt idx="2660">
                  <c:v>60.42</c:v>
                </c:pt>
                <c:pt idx="2661">
                  <c:v>60.42</c:v>
                </c:pt>
                <c:pt idx="2662">
                  <c:v>60.35</c:v>
                </c:pt>
                <c:pt idx="2663">
                  <c:v>60.27</c:v>
                </c:pt>
                <c:pt idx="2664">
                  <c:v>60.25</c:v>
                </c:pt>
                <c:pt idx="2665">
                  <c:v>60.22</c:v>
                </c:pt>
                <c:pt idx="2666">
                  <c:v>60.18</c:v>
                </c:pt>
                <c:pt idx="2667">
                  <c:v>60.11</c:v>
                </c:pt>
                <c:pt idx="2668">
                  <c:v>60.11</c:v>
                </c:pt>
                <c:pt idx="2669">
                  <c:v>60.08</c:v>
                </c:pt>
                <c:pt idx="2670">
                  <c:v>60</c:v>
                </c:pt>
                <c:pt idx="2671">
                  <c:v>59.99</c:v>
                </c:pt>
                <c:pt idx="2672">
                  <c:v>59.92</c:v>
                </c:pt>
                <c:pt idx="2673">
                  <c:v>59.86</c:v>
                </c:pt>
                <c:pt idx="2674">
                  <c:v>59.8</c:v>
                </c:pt>
                <c:pt idx="2675">
                  <c:v>59.8</c:v>
                </c:pt>
                <c:pt idx="2676">
                  <c:v>59.75</c:v>
                </c:pt>
                <c:pt idx="2677">
                  <c:v>59.74</c:v>
                </c:pt>
                <c:pt idx="2678">
                  <c:v>59.68</c:v>
                </c:pt>
                <c:pt idx="2679">
                  <c:v>59.64</c:v>
                </c:pt>
                <c:pt idx="2680">
                  <c:v>59.63</c:v>
                </c:pt>
                <c:pt idx="2681">
                  <c:v>59.63</c:v>
                </c:pt>
                <c:pt idx="2682">
                  <c:v>59.53</c:v>
                </c:pt>
                <c:pt idx="2683">
                  <c:v>59.45</c:v>
                </c:pt>
                <c:pt idx="2684">
                  <c:v>59.4</c:v>
                </c:pt>
                <c:pt idx="2685">
                  <c:v>59.39</c:v>
                </c:pt>
                <c:pt idx="2686">
                  <c:v>59.35</c:v>
                </c:pt>
                <c:pt idx="2687">
                  <c:v>59.32</c:v>
                </c:pt>
                <c:pt idx="2688">
                  <c:v>59.32</c:v>
                </c:pt>
                <c:pt idx="2689">
                  <c:v>59.26</c:v>
                </c:pt>
                <c:pt idx="2690">
                  <c:v>59.21</c:v>
                </c:pt>
                <c:pt idx="2691">
                  <c:v>59.18</c:v>
                </c:pt>
                <c:pt idx="2692">
                  <c:v>59.14</c:v>
                </c:pt>
                <c:pt idx="2693">
                  <c:v>59.07</c:v>
                </c:pt>
                <c:pt idx="2694">
                  <c:v>59.01</c:v>
                </c:pt>
                <c:pt idx="2695">
                  <c:v>59.01</c:v>
                </c:pt>
                <c:pt idx="2696">
                  <c:v>58.98</c:v>
                </c:pt>
                <c:pt idx="2697">
                  <c:v>58.95</c:v>
                </c:pt>
                <c:pt idx="2698">
                  <c:v>58.83</c:v>
                </c:pt>
                <c:pt idx="2699">
                  <c:v>58.82</c:v>
                </c:pt>
                <c:pt idx="2700">
                  <c:v>58.79</c:v>
                </c:pt>
                <c:pt idx="2701">
                  <c:v>58.79</c:v>
                </c:pt>
                <c:pt idx="2702">
                  <c:v>58.71</c:v>
                </c:pt>
                <c:pt idx="2703">
                  <c:v>58.66</c:v>
                </c:pt>
                <c:pt idx="2704">
                  <c:v>58.61</c:v>
                </c:pt>
                <c:pt idx="2705">
                  <c:v>58.61</c:v>
                </c:pt>
                <c:pt idx="2706">
                  <c:v>58.58</c:v>
                </c:pt>
                <c:pt idx="2707">
                  <c:v>58.53</c:v>
                </c:pt>
                <c:pt idx="2708">
                  <c:v>58.53</c:v>
                </c:pt>
                <c:pt idx="2709">
                  <c:v>58.44</c:v>
                </c:pt>
                <c:pt idx="2710">
                  <c:v>58.38</c:v>
                </c:pt>
                <c:pt idx="2711">
                  <c:v>58.4</c:v>
                </c:pt>
                <c:pt idx="2712">
                  <c:v>58.33</c:v>
                </c:pt>
                <c:pt idx="2713">
                  <c:v>58.28</c:v>
                </c:pt>
                <c:pt idx="2714">
                  <c:v>58.25</c:v>
                </c:pt>
                <c:pt idx="2715">
                  <c:v>58.25</c:v>
                </c:pt>
                <c:pt idx="2716">
                  <c:v>58.15</c:v>
                </c:pt>
                <c:pt idx="2717">
                  <c:v>58.1</c:v>
                </c:pt>
                <c:pt idx="2718">
                  <c:v>58.07</c:v>
                </c:pt>
                <c:pt idx="2719">
                  <c:v>58.03</c:v>
                </c:pt>
                <c:pt idx="2720">
                  <c:v>57.99</c:v>
                </c:pt>
                <c:pt idx="2721">
                  <c:v>57.99</c:v>
                </c:pt>
                <c:pt idx="2722">
                  <c:v>57.95</c:v>
                </c:pt>
                <c:pt idx="2723">
                  <c:v>57.89</c:v>
                </c:pt>
                <c:pt idx="2724">
                  <c:v>57.83</c:v>
                </c:pt>
                <c:pt idx="2725">
                  <c:v>57.82</c:v>
                </c:pt>
                <c:pt idx="2726">
                  <c:v>57.78</c:v>
                </c:pt>
                <c:pt idx="2727">
                  <c:v>57.75</c:v>
                </c:pt>
                <c:pt idx="2728">
                  <c:v>57.75</c:v>
                </c:pt>
                <c:pt idx="2729">
                  <c:v>57.65</c:v>
                </c:pt>
                <c:pt idx="2730">
                  <c:v>57.59</c:v>
                </c:pt>
                <c:pt idx="2731">
                  <c:v>57.56</c:v>
                </c:pt>
                <c:pt idx="2732">
                  <c:v>57.54</c:v>
                </c:pt>
                <c:pt idx="2733">
                  <c:v>57.51</c:v>
                </c:pt>
                <c:pt idx="2734">
                  <c:v>57.46</c:v>
                </c:pt>
                <c:pt idx="2735">
                  <c:v>57.46</c:v>
                </c:pt>
                <c:pt idx="2736">
                  <c:v>57.38</c:v>
                </c:pt>
                <c:pt idx="2737">
                  <c:v>57.35</c:v>
                </c:pt>
                <c:pt idx="2738">
                  <c:v>57.33</c:v>
                </c:pt>
                <c:pt idx="2739">
                  <c:v>57.3</c:v>
                </c:pt>
                <c:pt idx="2740">
                  <c:v>57.22</c:v>
                </c:pt>
                <c:pt idx="2741">
                  <c:v>57.22</c:v>
                </c:pt>
                <c:pt idx="2742">
                  <c:v>57.13</c:v>
                </c:pt>
                <c:pt idx="2743">
                  <c:v>57.14</c:v>
                </c:pt>
                <c:pt idx="2744">
                  <c:v>57.09</c:v>
                </c:pt>
                <c:pt idx="2745">
                  <c:v>57.07</c:v>
                </c:pt>
                <c:pt idx="2746">
                  <c:v>57.03</c:v>
                </c:pt>
                <c:pt idx="2747">
                  <c:v>56.97</c:v>
                </c:pt>
                <c:pt idx="2748">
                  <c:v>56.97</c:v>
                </c:pt>
                <c:pt idx="2749">
                  <c:v>56.89</c:v>
                </c:pt>
                <c:pt idx="2750">
                  <c:v>56.84</c:v>
                </c:pt>
                <c:pt idx="2751">
                  <c:v>56.79</c:v>
                </c:pt>
                <c:pt idx="2752">
                  <c:v>56.79</c:v>
                </c:pt>
                <c:pt idx="2753">
                  <c:v>56.74</c:v>
                </c:pt>
                <c:pt idx="2754">
                  <c:v>56.67</c:v>
                </c:pt>
                <c:pt idx="2755">
                  <c:v>56.67</c:v>
                </c:pt>
                <c:pt idx="2756">
                  <c:v>56.65</c:v>
                </c:pt>
                <c:pt idx="2757">
                  <c:v>56.58</c:v>
                </c:pt>
                <c:pt idx="2758">
                  <c:v>56.56</c:v>
                </c:pt>
                <c:pt idx="2759">
                  <c:v>56.52</c:v>
                </c:pt>
                <c:pt idx="2760">
                  <c:v>56.47</c:v>
                </c:pt>
                <c:pt idx="2761">
                  <c:v>56.47</c:v>
                </c:pt>
                <c:pt idx="2762">
                  <c:v>56.37</c:v>
                </c:pt>
                <c:pt idx="2763">
                  <c:v>56.35</c:v>
                </c:pt>
                <c:pt idx="2764">
                  <c:v>56.33</c:v>
                </c:pt>
                <c:pt idx="2765">
                  <c:v>56.27</c:v>
                </c:pt>
                <c:pt idx="2766">
                  <c:v>56.22</c:v>
                </c:pt>
                <c:pt idx="2767">
                  <c:v>56.22</c:v>
                </c:pt>
                <c:pt idx="2768">
                  <c:v>56.22</c:v>
                </c:pt>
                <c:pt idx="2769">
                  <c:v>56.17</c:v>
                </c:pt>
                <c:pt idx="2770">
                  <c:v>56.1</c:v>
                </c:pt>
                <c:pt idx="2771">
                  <c:v>56.06</c:v>
                </c:pt>
                <c:pt idx="2772">
                  <c:v>56.05</c:v>
                </c:pt>
                <c:pt idx="2773">
                  <c:v>56.01</c:v>
                </c:pt>
                <c:pt idx="2774">
                  <c:v>55.93</c:v>
                </c:pt>
                <c:pt idx="2775">
                  <c:v>55.93</c:v>
                </c:pt>
                <c:pt idx="2776">
                  <c:v>55.88</c:v>
                </c:pt>
                <c:pt idx="2777">
                  <c:v>55.8</c:v>
                </c:pt>
                <c:pt idx="2778">
                  <c:v>55.83</c:v>
                </c:pt>
                <c:pt idx="2779">
                  <c:v>55.76</c:v>
                </c:pt>
                <c:pt idx="2780">
                  <c:v>55.72</c:v>
                </c:pt>
                <c:pt idx="2781">
                  <c:v>55.65</c:v>
                </c:pt>
                <c:pt idx="2782">
                  <c:v>55.65</c:v>
                </c:pt>
                <c:pt idx="2783">
                  <c:v>55.65</c:v>
                </c:pt>
                <c:pt idx="2784">
                  <c:v>55.56</c:v>
                </c:pt>
                <c:pt idx="2785">
                  <c:v>55.54</c:v>
                </c:pt>
                <c:pt idx="2786">
                  <c:v>55.51</c:v>
                </c:pt>
                <c:pt idx="2787">
                  <c:v>55.49</c:v>
                </c:pt>
                <c:pt idx="2788">
                  <c:v>55.49</c:v>
                </c:pt>
                <c:pt idx="2789">
                  <c:v>55.43</c:v>
                </c:pt>
                <c:pt idx="2790">
                  <c:v>55.37</c:v>
                </c:pt>
                <c:pt idx="2791">
                  <c:v>55.3</c:v>
                </c:pt>
                <c:pt idx="2792">
                  <c:v>55.3</c:v>
                </c:pt>
                <c:pt idx="2793">
                  <c:v>55.28</c:v>
                </c:pt>
                <c:pt idx="2794">
                  <c:v>55.23</c:v>
                </c:pt>
                <c:pt idx="2795">
                  <c:v>55.23</c:v>
                </c:pt>
                <c:pt idx="2796">
                  <c:v>55.2</c:v>
                </c:pt>
                <c:pt idx="2797">
                  <c:v>55.15</c:v>
                </c:pt>
                <c:pt idx="2798">
                  <c:v>55.08</c:v>
                </c:pt>
                <c:pt idx="2799">
                  <c:v>55.05</c:v>
                </c:pt>
                <c:pt idx="2800">
                  <c:v>55.02</c:v>
                </c:pt>
                <c:pt idx="2801">
                  <c:v>54.95</c:v>
                </c:pt>
                <c:pt idx="2802">
                  <c:v>54.95</c:v>
                </c:pt>
                <c:pt idx="2803">
                  <c:v>54.89</c:v>
                </c:pt>
                <c:pt idx="2804">
                  <c:v>54.84</c:v>
                </c:pt>
                <c:pt idx="2805">
                  <c:v>54.83</c:v>
                </c:pt>
                <c:pt idx="2806">
                  <c:v>54.78</c:v>
                </c:pt>
                <c:pt idx="2807">
                  <c:v>54.76</c:v>
                </c:pt>
                <c:pt idx="2808">
                  <c:v>54.76</c:v>
                </c:pt>
                <c:pt idx="2809">
                  <c:v>54.67</c:v>
                </c:pt>
                <c:pt idx="2810">
                  <c:v>54.66</c:v>
                </c:pt>
                <c:pt idx="2811">
                  <c:v>54.62</c:v>
                </c:pt>
                <c:pt idx="2812">
                  <c:v>54.6</c:v>
                </c:pt>
                <c:pt idx="2813">
                  <c:v>54.56</c:v>
                </c:pt>
                <c:pt idx="2814">
                  <c:v>54.52</c:v>
                </c:pt>
                <c:pt idx="2815">
                  <c:v>54.52</c:v>
                </c:pt>
                <c:pt idx="2816">
                  <c:v>54.46</c:v>
                </c:pt>
                <c:pt idx="2817">
                  <c:v>54.44</c:v>
                </c:pt>
                <c:pt idx="2818">
                  <c:v>54.36</c:v>
                </c:pt>
                <c:pt idx="2819">
                  <c:v>54.36</c:v>
                </c:pt>
                <c:pt idx="2820">
                  <c:v>54.27</c:v>
                </c:pt>
                <c:pt idx="2821">
                  <c:v>54.26</c:v>
                </c:pt>
                <c:pt idx="2822">
                  <c:v>54.26</c:v>
                </c:pt>
                <c:pt idx="2823">
                  <c:v>54.23</c:v>
                </c:pt>
                <c:pt idx="2824">
                  <c:v>54.18</c:v>
                </c:pt>
                <c:pt idx="2825">
                  <c:v>54.09</c:v>
                </c:pt>
                <c:pt idx="2826">
                  <c:v>54.05</c:v>
                </c:pt>
                <c:pt idx="2827">
                  <c:v>54.04</c:v>
                </c:pt>
                <c:pt idx="2828">
                  <c:v>54.04</c:v>
                </c:pt>
                <c:pt idx="2829">
                  <c:v>54.03</c:v>
                </c:pt>
                <c:pt idx="2830">
                  <c:v>53.95</c:v>
                </c:pt>
                <c:pt idx="2831">
                  <c:v>53.92</c:v>
                </c:pt>
                <c:pt idx="2832">
                  <c:v>53.85</c:v>
                </c:pt>
                <c:pt idx="2833">
                  <c:v>53.81</c:v>
                </c:pt>
                <c:pt idx="2834">
                  <c:v>53.8</c:v>
                </c:pt>
                <c:pt idx="2835">
                  <c:v>53.8</c:v>
                </c:pt>
                <c:pt idx="2836">
                  <c:v>53.75</c:v>
                </c:pt>
                <c:pt idx="2837">
                  <c:v>53.72</c:v>
                </c:pt>
                <c:pt idx="2838">
                  <c:v>53.64</c:v>
                </c:pt>
                <c:pt idx="2839">
                  <c:v>53.62</c:v>
                </c:pt>
                <c:pt idx="2840">
                  <c:v>53.55</c:v>
                </c:pt>
                <c:pt idx="2841">
                  <c:v>53.53</c:v>
                </c:pt>
                <c:pt idx="2842">
                  <c:v>53.53</c:v>
                </c:pt>
                <c:pt idx="2843">
                  <c:v>53.51</c:v>
                </c:pt>
                <c:pt idx="2844">
                  <c:v>53.47</c:v>
                </c:pt>
                <c:pt idx="2845">
                  <c:v>53.45</c:v>
                </c:pt>
                <c:pt idx="2846">
                  <c:v>53.37</c:v>
                </c:pt>
                <c:pt idx="2847">
                  <c:v>53.35</c:v>
                </c:pt>
                <c:pt idx="2848">
                  <c:v>53.35</c:v>
                </c:pt>
                <c:pt idx="2849">
                  <c:v>53.29</c:v>
                </c:pt>
                <c:pt idx="2850">
                  <c:v>53.23</c:v>
                </c:pt>
                <c:pt idx="2851">
                  <c:v>53.22</c:v>
                </c:pt>
                <c:pt idx="2852">
                  <c:v>53.21</c:v>
                </c:pt>
                <c:pt idx="2853">
                  <c:v>53.16</c:v>
                </c:pt>
                <c:pt idx="2854">
                  <c:v>53.11</c:v>
                </c:pt>
                <c:pt idx="2855">
                  <c:v>53.11</c:v>
                </c:pt>
                <c:pt idx="2856">
                  <c:v>53.06</c:v>
                </c:pt>
                <c:pt idx="2857">
                  <c:v>53.02</c:v>
                </c:pt>
                <c:pt idx="2858">
                  <c:v>52.95</c:v>
                </c:pt>
                <c:pt idx="2859">
                  <c:v>52.93</c:v>
                </c:pt>
                <c:pt idx="2860">
                  <c:v>52.9</c:v>
                </c:pt>
                <c:pt idx="2861">
                  <c:v>52.88</c:v>
                </c:pt>
                <c:pt idx="2862">
                  <c:v>52.88</c:v>
                </c:pt>
                <c:pt idx="2863">
                  <c:v>52.85</c:v>
                </c:pt>
                <c:pt idx="2864">
                  <c:v>52.81</c:v>
                </c:pt>
                <c:pt idx="2865">
                  <c:v>52.74</c:v>
                </c:pt>
                <c:pt idx="2866">
                  <c:v>52.66</c:v>
                </c:pt>
                <c:pt idx="2867">
                  <c:v>52.66</c:v>
                </c:pt>
                <c:pt idx="2868">
                  <c:v>52.65</c:v>
                </c:pt>
                <c:pt idx="2869">
                  <c:v>52.65</c:v>
                </c:pt>
                <c:pt idx="2870">
                  <c:v>52.62</c:v>
                </c:pt>
                <c:pt idx="2871">
                  <c:v>52.57</c:v>
                </c:pt>
                <c:pt idx="2872">
                  <c:v>52.51</c:v>
                </c:pt>
                <c:pt idx="2873">
                  <c:v>52.47</c:v>
                </c:pt>
                <c:pt idx="2874">
                  <c:v>52.43</c:v>
                </c:pt>
                <c:pt idx="2875">
                  <c:v>52.43</c:v>
                </c:pt>
                <c:pt idx="2876">
                  <c:v>52.42</c:v>
                </c:pt>
                <c:pt idx="2877">
                  <c:v>52.36</c:v>
                </c:pt>
                <c:pt idx="2878">
                  <c:v>52.28</c:v>
                </c:pt>
                <c:pt idx="2879">
                  <c:v>52.25</c:v>
                </c:pt>
                <c:pt idx="2880">
                  <c:v>52.26</c:v>
                </c:pt>
                <c:pt idx="2881">
                  <c:v>52.19</c:v>
                </c:pt>
                <c:pt idx="2882">
                  <c:v>52.19</c:v>
                </c:pt>
                <c:pt idx="2883">
                  <c:v>52.17</c:v>
                </c:pt>
                <c:pt idx="2884">
                  <c:v>52.15</c:v>
                </c:pt>
                <c:pt idx="2885">
                  <c:v>52.1</c:v>
                </c:pt>
                <c:pt idx="2886">
                  <c:v>52.07</c:v>
                </c:pt>
                <c:pt idx="2887">
                  <c:v>52.01</c:v>
                </c:pt>
                <c:pt idx="2888">
                  <c:v>51.94</c:v>
                </c:pt>
                <c:pt idx="2889">
                  <c:v>51.94</c:v>
                </c:pt>
                <c:pt idx="2890">
                  <c:v>51.91</c:v>
                </c:pt>
                <c:pt idx="2891">
                  <c:v>51.84</c:v>
                </c:pt>
                <c:pt idx="2892">
                  <c:v>51.84</c:v>
                </c:pt>
                <c:pt idx="2893">
                  <c:v>51.81</c:v>
                </c:pt>
                <c:pt idx="2894">
                  <c:v>51.77</c:v>
                </c:pt>
                <c:pt idx="2895">
                  <c:v>51.77</c:v>
                </c:pt>
                <c:pt idx="2896">
                  <c:v>51.75</c:v>
                </c:pt>
                <c:pt idx="2897">
                  <c:v>51.69</c:v>
                </c:pt>
                <c:pt idx="2898">
                  <c:v>51.7</c:v>
                </c:pt>
                <c:pt idx="2899">
                  <c:v>51.63</c:v>
                </c:pt>
                <c:pt idx="2900">
                  <c:v>51.56</c:v>
                </c:pt>
                <c:pt idx="2901">
                  <c:v>51.51</c:v>
                </c:pt>
                <c:pt idx="2902">
                  <c:v>51.51</c:v>
                </c:pt>
                <c:pt idx="2903">
                  <c:v>51.52</c:v>
                </c:pt>
                <c:pt idx="2904">
                  <c:v>51.43</c:v>
                </c:pt>
                <c:pt idx="2905">
                  <c:v>51.43</c:v>
                </c:pt>
                <c:pt idx="2906">
                  <c:v>51.41</c:v>
                </c:pt>
                <c:pt idx="2907">
                  <c:v>51.37</c:v>
                </c:pt>
                <c:pt idx="2908">
                  <c:v>51.3</c:v>
                </c:pt>
                <c:pt idx="2909">
                  <c:v>51.3</c:v>
                </c:pt>
                <c:pt idx="2910">
                  <c:v>51.23</c:v>
                </c:pt>
                <c:pt idx="2911">
                  <c:v>51.2</c:v>
                </c:pt>
                <c:pt idx="2912">
                  <c:v>51.2</c:v>
                </c:pt>
                <c:pt idx="2913">
                  <c:v>51.18</c:v>
                </c:pt>
                <c:pt idx="2914">
                  <c:v>51.14</c:v>
                </c:pt>
                <c:pt idx="2915">
                  <c:v>51.14</c:v>
                </c:pt>
                <c:pt idx="2916">
                  <c:v>51.1</c:v>
                </c:pt>
                <c:pt idx="2917">
                  <c:v>51.05</c:v>
                </c:pt>
                <c:pt idx="2918">
                  <c:v>51.04</c:v>
                </c:pt>
                <c:pt idx="2919">
                  <c:v>50.92</c:v>
                </c:pt>
                <c:pt idx="2920">
                  <c:v>50.88</c:v>
                </c:pt>
                <c:pt idx="2921">
                  <c:v>50.89</c:v>
                </c:pt>
                <c:pt idx="2922">
                  <c:v>50.89</c:v>
                </c:pt>
                <c:pt idx="2923">
                  <c:v>50.87</c:v>
                </c:pt>
                <c:pt idx="2924">
                  <c:v>50.82</c:v>
                </c:pt>
                <c:pt idx="2925">
                  <c:v>50.76</c:v>
                </c:pt>
                <c:pt idx="2926">
                  <c:v>50.71</c:v>
                </c:pt>
                <c:pt idx="2927">
                  <c:v>50.72</c:v>
                </c:pt>
                <c:pt idx="2928">
                  <c:v>50.71</c:v>
                </c:pt>
                <c:pt idx="2929">
                  <c:v>50.71</c:v>
                </c:pt>
                <c:pt idx="2930">
                  <c:v>50.65</c:v>
                </c:pt>
                <c:pt idx="2931">
                  <c:v>50.6</c:v>
                </c:pt>
                <c:pt idx="2932">
                  <c:v>50.55</c:v>
                </c:pt>
                <c:pt idx="2933">
                  <c:v>50.51</c:v>
                </c:pt>
                <c:pt idx="2934">
                  <c:v>50.45</c:v>
                </c:pt>
                <c:pt idx="2935">
                  <c:v>50.45</c:v>
                </c:pt>
                <c:pt idx="2936">
                  <c:v>50.47</c:v>
                </c:pt>
                <c:pt idx="2937">
                  <c:v>50.43</c:v>
                </c:pt>
                <c:pt idx="2938">
                  <c:v>50.39</c:v>
                </c:pt>
                <c:pt idx="2939">
                  <c:v>50.33</c:v>
                </c:pt>
                <c:pt idx="2940">
                  <c:v>50.28</c:v>
                </c:pt>
                <c:pt idx="2941">
                  <c:v>50.29</c:v>
                </c:pt>
                <c:pt idx="2942">
                  <c:v>50.29</c:v>
                </c:pt>
                <c:pt idx="2943">
                  <c:v>50.26</c:v>
                </c:pt>
                <c:pt idx="2944">
                  <c:v>50.22</c:v>
                </c:pt>
                <c:pt idx="2945">
                  <c:v>50.13</c:v>
                </c:pt>
                <c:pt idx="2946">
                  <c:v>50.1</c:v>
                </c:pt>
                <c:pt idx="2947">
                  <c:v>50.11</c:v>
                </c:pt>
                <c:pt idx="2948">
                  <c:v>50.08</c:v>
                </c:pt>
                <c:pt idx="2949">
                  <c:v>50.08</c:v>
                </c:pt>
                <c:pt idx="2950">
                  <c:v>50.06</c:v>
                </c:pt>
                <c:pt idx="2951">
                  <c:v>50</c:v>
                </c:pt>
                <c:pt idx="2952">
                  <c:v>49.93</c:v>
                </c:pt>
                <c:pt idx="2953">
                  <c:v>49.87</c:v>
                </c:pt>
                <c:pt idx="2954">
                  <c:v>49.83</c:v>
                </c:pt>
                <c:pt idx="2955">
                  <c:v>49.86</c:v>
                </c:pt>
                <c:pt idx="2956">
                  <c:v>49.86</c:v>
                </c:pt>
                <c:pt idx="2957">
                  <c:v>49.8</c:v>
                </c:pt>
                <c:pt idx="2958">
                  <c:v>49.78</c:v>
                </c:pt>
                <c:pt idx="2959">
                  <c:v>49.69</c:v>
                </c:pt>
                <c:pt idx="2960">
                  <c:v>49.66</c:v>
                </c:pt>
                <c:pt idx="2961">
                  <c:v>49.66</c:v>
                </c:pt>
                <c:pt idx="2962">
                  <c:v>49.66</c:v>
                </c:pt>
                <c:pt idx="2963">
                  <c:v>49.65</c:v>
                </c:pt>
                <c:pt idx="2964">
                  <c:v>49.61</c:v>
                </c:pt>
                <c:pt idx="2965">
                  <c:v>49.54</c:v>
                </c:pt>
                <c:pt idx="2966">
                  <c:v>49.51</c:v>
                </c:pt>
                <c:pt idx="2967">
                  <c:v>49.46</c:v>
                </c:pt>
                <c:pt idx="2968">
                  <c:v>49.43</c:v>
                </c:pt>
                <c:pt idx="2969">
                  <c:v>49.43</c:v>
                </c:pt>
                <c:pt idx="2970">
                  <c:v>49.42</c:v>
                </c:pt>
                <c:pt idx="2971">
                  <c:v>49.37</c:v>
                </c:pt>
                <c:pt idx="2972">
                  <c:v>49.31</c:v>
                </c:pt>
                <c:pt idx="2973">
                  <c:v>49.26</c:v>
                </c:pt>
                <c:pt idx="2974">
                  <c:v>49.26</c:v>
                </c:pt>
                <c:pt idx="2975">
                  <c:v>49.24</c:v>
                </c:pt>
                <c:pt idx="2976">
                  <c:v>49.24</c:v>
                </c:pt>
                <c:pt idx="2977">
                  <c:v>49.23</c:v>
                </c:pt>
                <c:pt idx="2978">
                  <c:v>49.17</c:v>
                </c:pt>
                <c:pt idx="2979">
                  <c:v>49.16</c:v>
                </c:pt>
                <c:pt idx="2980">
                  <c:v>49.07</c:v>
                </c:pt>
                <c:pt idx="2981">
                  <c:v>49.08</c:v>
                </c:pt>
                <c:pt idx="2982">
                  <c:v>49.08</c:v>
                </c:pt>
                <c:pt idx="2983">
                  <c:v>49.03</c:v>
                </c:pt>
                <c:pt idx="2984">
                  <c:v>48.98</c:v>
                </c:pt>
                <c:pt idx="2985">
                  <c:v>48.91</c:v>
                </c:pt>
                <c:pt idx="2986">
                  <c:v>48.92</c:v>
                </c:pt>
                <c:pt idx="2987">
                  <c:v>48.87</c:v>
                </c:pt>
                <c:pt idx="2988">
                  <c:v>48.88</c:v>
                </c:pt>
                <c:pt idx="2989">
                  <c:v>48.88</c:v>
                </c:pt>
                <c:pt idx="2990">
                  <c:v>48.82</c:v>
                </c:pt>
                <c:pt idx="2991">
                  <c:v>48.79</c:v>
                </c:pt>
                <c:pt idx="2992">
                  <c:v>48.74</c:v>
                </c:pt>
                <c:pt idx="2993">
                  <c:v>48.68</c:v>
                </c:pt>
                <c:pt idx="2994">
                  <c:v>48.67</c:v>
                </c:pt>
                <c:pt idx="2995">
                  <c:v>48.59</c:v>
                </c:pt>
                <c:pt idx="2996">
                  <c:v>48.59</c:v>
                </c:pt>
                <c:pt idx="2997">
                  <c:v>48.56</c:v>
                </c:pt>
                <c:pt idx="2998">
                  <c:v>48.55</c:v>
                </c:pt>
                <c:pt idx="2999">
                  <c:v>48.56</c:v>
                </c:pt>
                <c:pt idx="3000">
                  <c:v>48.5</c:v>
                </c:pt>
                <c:pt idx="3001">
                  <c:v>48.48</c:v>
                </c:pt>
                <c:pt idx="3002">
                  <c:v>48.48</c:v>
                </c:pt>
                <c:pt idx="3003">
                  <c:v>48.42</c:v>
                </c:pt>
                <c:pt idx="3004">
                  <c:v>48.35</c:v>
                </c:pt>
                <c:pt idx="3005">
                  <c:v>48.37</c:v>
                </c:pt>
                <c:pt idx="3006">
                  <c:v>48.35</c:v>
                </c:pt>
                <c:pt idx="3007">
                  <c:v>48.31</c:v>
                </c:pt>
                <c:pt idx="3008">
                  <c:v>48.22</c:v>
                </c:pt>
                <c:pt idx="3009">
                  <c:v>48.22</c:v>
                </c:pt>
                <c:pt idx="3010">
                  <c:v>48.24</c:v>
                </c:pt>
                <c:pt idx="3011">
                  <c:v>48.19</c:v>
                </c:pt>
                <c:pt idx="3012">
                  <c:v>48.19</c:v>
                </c:pt>
                <c:pt idx="3013">
                  <c:v>48.14</c:v>
                </c:pt>
                <c:pt idx="3014">
                  <c:v>48.09</c:v>
                </c:pt>
                <c:pt idx="3015">
                  <c:v>48.04</c:v>
                </c:pt>
                <c:pt idx="3016">
                  <c:v>48.04</c:v>
                </c:pt>
                <c:pt idx="3017">
                  <c:v>48</c:v>
                </c:pt>
                <c:pt idx="3018">
                  <c:v>47.97</c:v>
                </c:pt>
                <c:pt idx="3019">
                  <c:v>47.95</c:v>
                </c:pt>
                <c:pt idx="3020">
                  <c:v>47.91</c:v>
                </c:pt>
                <c:pt idx="3021">
                  <c:v>47.91</c:v>
                </c:pt>
                <c:pt idx="3022">
                  <c:v>47.91</c:v>
                </c:pt>
                <c:pt idx="3023">
                  <c:v>47.88</c:v>
                </c:pt>
                <c:pt idx="3024">
                  <c:v>47.8</c:v>
                </c:pt>
                <c:pt idx="3025">
                  <c:v>47.79</c:v>
                </c:pt>
                <c:pt idx="3026">
                  <c:v>47.75</c:v>
                </c:pt>
                <c:pt idx="3027">
                  <c:v>47.72</c:v>
                </c:pt>
                <c:pt idx="3028">
                  <c:v>47.64</c:v>
                </c:pt>
                <c:pt idx="3029">
                  <c:v>47.64</c:v>
                </c:pt>
                <c:pt idx="3030">
                  <c:v>47.61</c:v>
                </c:pt>
                <c:pt idx="3031">
                  <c:v>47.59</c:v>
                </c:pt>
                <c:pt idx="3032">
                  <c:v>47.58</c:v>
                </c:pt>
                <c:pt idx="3033">
                  <c:v>47.56</c:v>
                </c:pt>
                <c:pt idx="3034">
                  <c:v>47.52</c:v>
                </c:pt>
                <c:pt idx="3035">
                  <c:v>47.45</c:v>
                </c:pt>
                <c:pt idx="3036">
                  <c:v>47.45</c:v>
                </c:pt>
                <c:pt idx="3037">
                  <c:v>47.4</c:v>
                </c:pt>
                <c:pt idx="3038">
                  <c:v>47.42</c:v>
                </c:pt>
                <c:pt idx="3039">
                  <c:v>47.39</c:v>
                </c:pt>
                <c:pt idx="3040">
                  <c:v>47.34</c:v>
                </c:pt>
                <c:pt idx="3041">
                  <c:v>47.32</c:v>
                </c:pt>
                <c:pt idx="3042">
                  <c:v>47.32</c:v>
                </c:pt>
                <c:pt idx="3043">
                  <c:v>47.29</c:v>
                </c:pt>
                <c:pt idx="3044">
                  <c:v>47.22</c:v>
                </c:pt>
                <c:pt idx="3045">
                  <c:v>47.26</c:v>
                </c:pt>
                <c:pt idx="3046">
                  <c:v>47.19</c:v>
                </c:pt>
                <c:pt idx="3047">
                  <c:v>47.18</c:v>
                </c:pt>
                <c:pt idx="3048">
                  <c:v>47.11</c:v>
                </c:pt>
                <c:pt idx="3049">
                  <c:v>47.11</c:v>
                </c:pt>
                <c:pt idx="3050">
                  <c:v>47.11</c:v>
                </c:pt>
                <c:pt idx="3051">
                  <c:v>47.04</c:v>
                </c:pt>
                <c:pt idx="3052">
                  <c:v>47.05</c:v>
                </c:pt>
                <c:pt idx="3053">
                  <c:v>47.01</c:v>
                </c:pt>
                <c:pt idx="3054">
                  <c:v>46.97</c:v>
                </c:pt>
                <c:pt idx="3055">
                  <c:v>46.89</c:v>
                </c:pt>
                <c:pt idx="3056">
                  <c:v>46.89</c:v>
                </c:pt>
                <c:pt idx="3057">
                  <c:v>46.84</c:v>
                </c:pt>
                <c:pt idx="3058">
                  <c:v>46.84</c:v>
                </c:pt>
                <c:pt idx="3059">
                  <c:v>46.79</c:v>
                </c:pt>
                <c:pt idx="3060">
                  <c:v>46.76</c:v>
                </c:pt>
                <c:pt idx="3061">
                  <c:v>46.79</c:v>
                </c:pt>
                <c:pt idx="3062">
                  <c:v>46.77</c:v>
                </c:pt>
                <c:pt idx="3063">
                  <c:v>46.77</c:v>
                </c:pt>
                <c:pt idx="3064">
                  <c:v>46.72</c:v>
                </c:pt>
                <c:pt idx="3065">
                  <c:v>46.64</c:v>
                </c:pt>
                <c:pt idx="3066">
                  <c:v>46.58</c:v>
                </c:pt>
                <c:pt idx="3067">
                  <c:v>46.57</c:v>
                </c:pt>
                <c:pt idx="3068">
                  <c:v>46.59</c:v>
                </c:pt>
                <c:pt idx="3069">
                  <c:v>46.59</c:v>
                </c:pt>
                <c:pt idx="3070">
                  <c:v>46.53</c:v>
                </c:pt>
                <c:pt idx="3071">
                  <c:v>46.5</c:v>
                </c:pt>
                <c:pt idx="3072">
                  <c:v>46.46</c:v>
                </c:pt>
                <c:pt idx="3073">
                  <c:v>46.4</c:v>
                </c:pt>
                <c:pt idx="3074">
                  <c:v>46.38</c:v>
                </c:pt>
                <c:pt idx="3075">
                  <c:v>46.39</c:v>
                </c:pt>
                <c:pt idx="3076">
                  <c:v>46.39</c:v>
                </c:pt>
                <c:pt idx="3077">
                  <c:v>46.35</c:v>
                </c:pt>
                <c:pt idx="3078">
                  <c:v>46.32</c:v>
                </c:pt>
                <c:pt idx="3079">
                  <c:v>46.27</c:v>
                </c:pt>
                <c:pt idx="3080">
                  <c:v>46.22</c:v>
                </c:pt>
                <c:pt idx="3081">
                  <c:v>46.23</c:v>
                </c:pt>
                <c:pt idx="3082">
                  <c:v>46.19</c:v>
                </c:pt>
                <c:pt idx="3083">
                  <c:v>46.19</c:v>
                </c:pt>
                <c:pt idx="3084">
                  <c:v>46.19</c:v>
                </c:pt>
                <c:pt idx="3085">
                  <c:v>46.13</c:v>
                </c:pt>
                <c:pt idx="3086">
                  <c:v>46.08</c:v>
                </c:pt>
                <c:pt idx="3087">
                  <c:v>46.07</c:v>
                </c:pt>
                <c:pt idx="3088">
                  <c:v>46.01</c:v>
                </c:pt>
                <c:pt idx="3089">
                  <c:v>46.01</c:v>
                </c:pt>
                <c:pt idx="3090">
                  <c:v>46.01</c:v>
                </c:pt>
                <c:pt idx="3091">
                  <c:v>45.94</c:v>
                </c:pt>
                <c:pt idx="3092">
                  <c:v>45.94</c:v>
                </c:pt>
                <c:pt idx="3093">
                  <c:v>45.94</c:v>
                </c:pt>
                <c:pt idx="3094">
                  <c:v>45.87</c:v>
                </c:pt>
                <c:pt idx="3095">
                  <c:v>45.83</c:v>
                </c:pt>
                <c:pt idx="3096">
                  <c:v>45.83</c:v>
                </c:pt>
                <c:pt idx="3097">
                  <c:v>45.8</c:v>
                </c:pt>
                <c:pt idx="3098">
                  <c:v>45.81</c:v>
                </c:pt>
                <c:pt idx="3099">
                  <c:v>45.75</c:v>
                </c:pt>
                <c:pt idx="3100">
                  <c:v>45.72</c:v>
                </c:pt>
                <c:pt idx="3101">
                  <c:v>45.67</c:v>
                </c:pt>
                <c:pt idx="3102">
                  <c:v>45.67</c:v>
                </c:pt>
                <c:pt idx="3103">
                  <c:v>45.67</c:v>
                </c:pt>
                <c:pt idx="3104">
                  <c:v>45.63</c:v>
                </c:pt>
                <c:pt idx="3105">
                  <c:v>45.6</c:v>
                </c:pt>
                <c:pt idx="3106">
                  <c:v>45.51</c:v>
                </c:pt>
                <c:pt idx="3107">
                  <c:v>45.51</c:v>
                </c:pt>
                <c:pt idx="3108">
                  <c:v>45.51</c:v>
                </c:pt>
                <c:pt idx="3109">
                  <c:v>45.51</c:v>
                </c:pt>
                <c:pt idx="3110">
                  <c:v>45.45</c:v>
                </c:pt>
                <c:pt idx="3111">
                  <c:v>45.44</c:v>
                </c:pt>
                <c:pt idx="3112">
                  <c:v>45.4</c:v>
                </c:pt>
                <c:pt idx="3113">
                  <c:v>45.4</c:v>
                </c:pt>
                <c:pt idx="3114">
                  <c:v>45.36</c:v>
                </c:pt>
                <c:pt idx="3115">
                  <c:v>45.26</c:v>
                </c:pt>
                <c:pt idx="3116">
                  <c:v>45.26</c:v>
                </c:pt>
                <c:pt idx="3117">
                  <c:v>45.31</c:v>
                </c:pt>
                <c:pt idx="3118">
                  <c:v>45.21</c:v>
                </c:pt>
                <c:pt idx="3119">
                  <c:v>45.23</c:v>
                </c:pt>
                <c:pt idx="3120">
                  <c:v>45.22</c:v>
                </c:pt>
                <c:pt idx="3121">
                  <c:v>45.17</c:v>
                </c:pt>
                <c:pt idx="3122">
                  <c:v>45.1</c:v>
                </c:pt>
                <c:pt idx="3123">
                  <c:v>45.1</c:v>
                </c:pt>
                <c:pt idx="3124">
                  <c:v>45.12</c:v>
                </c:pt>
                <c:pt idx="3125">
                  <c:v>45.07</c:v>
                </c:pt>
                <c:pt idx="3126">
                  <c:v>45.01</c:v>
                </c:pt>
                <c:pt idx="3127">
                  <c:v>44.96</c:v>
                </c:pt>
                <c:pt idx="3128">
                  <c:v>44.95</c:v>
                </c:pt>
                <c:pt idx="3129">
                  <c:v>44.95</c:v>
                </c:pt>
                <c:pt idx="3130">
                  <c:v>44.98</c:v>
                </c:pt>
                <c:pt idx="3131">
                  <c:v>44.95</c:v>
                </c:pt>
                <c:pt idx="3132">
                  <c:v>44.92</c:v>
                </c:pt>
                <c:pt idx="3133">
                  <c:v>44.82</c:v>
                </c:pt>
                <c:pt idx="3134">
                  <c:v>44.78</c:v>
                </c:pt>
                <c:pt idx="3135">
                  <c:v>44.81</c:v>
                </c:pt>
                <c:pt idx="3136">
                  <c:v>44.81</c:v>
                </c:pt>
                <c:pt idx="3137">
                  <c:v>44.76</c:v>
                </c:pt>
                <c:pt idx="3138">
                  <c:v>44.77</c:v>
                </c:pt>
                <c:pt idx="3139">
                  <c:v>44.69</c:v>
                </c:pt>
                <c:pt idx="3140">
                  <c:v>44.68</c:v>
                </c:pt>
                <c:pt idx="3141">
                  <c:v>44.66</c:v>
                </c:pt>
                <c:pt idx="3142">
                  <c:v>44.62</c:v>
                </c:pt>
                <c:pt idx="3143">
                  <c:v>44.62</c:v>
                </c:pt>
                <c:pt idx="3144">
                  <c:v>44.6</c:v>
                </c:pt>
                <c:pt idx="3145">
                  <c:v>44.55</c:v>
                </c:pt>
                <c:pt idx="3146">
                  <c:v>44.49</c:v>
                </c:pt>
                <c:pt idx="3147">
                  <c:v>44.47</c:v>
                </c:pt>
                <c:pt idx="3148">
                  <c:v>44.43</c:v>
                </c:pt>
                <c:pt idx="3149">
                  <c:v>44.43</c:v>
                </c:pt>
                <c:pt idx="3150">
                  <c:v>44.44</c:v>
                </c:pt>
                <c:pt idx="3151">
                  <c:v>44.44</c:v>
                </c:pt>
                <c:pt idx="3152">
                  <c:v>44.4</c:v>
                </c:pt>
                <c:pt idx="3153">
                  <c:v>44.31</c:v>
                </c:pt>
                <c:pt idx="3154">
                  <c:v>44.29</c:v>
                </c:pt>
                <c:pt idx="3155">
                  <c:v>44.29</c:v>
                </c:pt>
                <c:pt idx="3156">
                  <c:v>44.29</c:v>
                </c:pt>
                <c:pt idx="3157">
                  <c:v>44.28</c:v>
                </c:pt>
                <c:pt idx="3158">
                  <c:v>44.26</c:v>
                </c:pt>
                <c:pt idx="3159">
                  <c:v>44.14</c:v>
                </c:pt>
                <c:pt idx="3160">
                  <c:v>44.17</c:v>
                </c:pt>
                <c:pt idx="3161">
                  <c:v>44.12</c:v>
                </c:pt>
                <c:pt idx="3162">
                  <c:v>44.14</c:v>
                </c:pt>
                <c:pt idx="3163">
                  <c:v>44.14</c:v>
                </c:pt>
                <c:pt idx="3164">
                  <c:v>44.09</c:v>
                </c:pt>
                <c:pt idx="3165">
                  <c:v>44.07</c:v>
                </c:pt>
                <c:pt idx="3166">
                  <c:v>44</c:v>
                </c:pt>
                <c:pt idx="3167">
                  <c:v>43.95</c:v>
                </c:pt>
                <c:pt idx="3168">
                  <c:v>43.91</c:v>
                </c:pt>
                <c:pt idx="3169">
                  <c:v>43.91</c:v>
                </c:pt>
                <c:pt idx="3170">
                  <c:v>43.95</c:v>
                </c:pt>
                <c:pt idx="3171">
                  <c:v>43.93</c:v>
                </c:pt>
                <c:pt idx="3172">
                  <c:v>43.91</c:v>
                </c:pt>
                <c:pt idx="3173">
                  <c:v>43.82</c:v>
                </c:pt>
                <c:pt idx="3174">
                  <c:v>43.83</c:v>
                </c:pt>
                <c:pt idx="3175">
                  <c:v>43.81</c:v>
                </c:pt>
                <c:pt idx="3176">
                  <c:v>43.81</c:v>
                </c:pt>
                <c:pt idx="3177">
                  <c:v>43.78</c:v>
                </c:pt>
                <c:pt idx="3178">
                  <c:v>43.75</c:v>
                </c:pt>
                <c:pt idx="3179">
                  <c:v>43.67</c:v>
                </c:pt>
                <c:pt idx="3180">
                  <c:v>43.66</c:v>
                </c:pt>
                <c:pt idx="3181">
                  <c:v>43.67</c:v>
                </c:pt>
                <c:pt idx="3182">
                  <c:v>43.61</c:v>
                </c:pt>
                <c:pt idx="3183">
                  <c:v>43.61</c:v>
                </c:pt>
                <c:pt idx="3184">
                  <c:v>43.59</c:v>
                </c:pt>
                <c:pt idx="3185">
                  <c:v>43.55</c:v>
                </c:pt>
                <c:pt idx="3186">
                  <c:v>43.5</c:v>
                </c:pt>
                <c:pt idx="3187">
                  <c:v>43.5</c:v>
                </c:pt>
                <c:pt idx="3188">
                  <c:v>43.48</c:v>
                </c:pt>
                <c:pt idx="3189">
                  <c:v>43.48</c:v>
                </c:pt>
                <c:pt idx="3190">
                  <c:v>43.48</c:v>
                </c:pt>
                <c:pt idx="3191">
                  <c:v>43.44</c:v>
                </c:pt>
                <c:pt idx="3192">
                  <c:v>43.37</c:v>
                </c:pt>
                <c:pt idx="3193">
                  <c:v>43.38</c:v>
                </c:pt>
                <c:pt idx="3194">
                  <c:v>43.38</c:v>
                </c:pt>
                <c:pt idx="3195">
                  <c:v>43.34</c:v>
                </c:pt>
                <c:pt idx="3196">
                  <c:v>43.34</c:v>
                </c:pt>
                <c:pt idx="3197">
                  <c:v>43.27</c:v>
                </c:pt>
                <c:pt idx="3198">
                  <c:v>43.21</c:v>
                </c:pt>
                <c:pt idx="3199">
                  <c:v>43.23</c:v>
                </c:pt>
                <c:pt idx="3200">
                  <c:v>43.22</c:v>
                </c:pt>
                <c:pt idx="3201">
                  <c:v>43.19</c:v>
                </c:pt>
                <c:pt idx="3202">
                  <c:v>43.17</c:v>
                </c:pt>
                <c:pt idx="3203">
                  <c:v>43.17</c:v>
                </c:pt>
                <c:pt idx="3204">
                  <c:v>43.12</c:v>
                </c:pt>
                <c:pt idx="3205">
                  <c:v>43.08</c:v>
                </c:pt>
                <c:pt idx="3206">
                  <c:v>43.03</c:v>
                </c:pt>
                <c:pt idx="3207">
                  <c:v>43.02</c:v>
                </c:pt>
                <c:pt idx="3208">
                  <c:v>42.98</c:v>
                </c:pt>
                <c:pt idx="3209">
                  <c:v>42.97</c:v>
                </c:pt>
                <c:pt idx="3210">
                  <c:v>42.97</c:v>
                </c:pt>
                <c:pt idx="3211">
                  <c:v>42.94</c:v>
                </c:pt>
                <c:pt idx="3212">
                  <c:v>42.96</c:v>
                </c:pt>
                <c:pt idx="3213">
                  <c:v>42.85</c:v>
                </c:pt>
                <c:pt idx="3214">
                  <c:v>42.83</c:v>
                </c:pt>
                <c:pt idx="3215">
                  <c:v>42.78</c:v>
                </c:pt>
                <c:pt idx="3216">
                  <c:v>42.78</c:v>
                </c:pt>
                <c:pt idx="3217">
                  <c:v>42.82</c:v>
                </c:pt>
                <c:pt idx="3218">
                  <c:v>42.76</c:v>
                </c:pt>
                <c:pt idx="3219">
                  <c:v>42.76</c:v>
                </c:pt>
                <c:pt idx="3220">
                  <c:v>42.73</c:v>
                </c:pt>
                <c:pt idx="3221">
                  <c:v>42.7</c:v>
                </c:pt>
                <c:pt idx="3222">
                  <c:v>42.67</c:v>
                </c:pt>
                <c:pt idx="3223">
                  <c:v>42.67</c:v>
                </c:pt>
                <c:pt idx="3224">
                  <c:v>42.6</c:v>
                </c:pt>
                <c:pt idx="3225">
                  <c:v>42.62</c:v>
                </c:pt>
                <c:pt idx="3226">
                  <c:v>42.6</c:v>
                </c:pt>
                <c:pt idx="3227">
                  <c:v>42.57</c:v>
                </c:pt>
                <c:pt idx="3228">
                  <c:v>42.55</c:v>
                </c:pt>
                <c:pt idx="3229">
                  <c:v>42.5</c:v>
                </c:pt>
                <c:pt idx="3230">
                  <c:v>42.5</c:v>
                </c:pt>
                <c:pt idx="3231">
                  <c:v>42.45</c:v>
                </c:pt>
                <c:pt idx="3232">
                  <c:v>42.46</c:v>
                </c:pt>
                <c:pt idx="3233">
                  <c:v>42.44</c:v>
                </c:pt>
                <c:pt idx="3234">
                  <c:v>42.4</c:v>
                </c:pt>
                <c:pt idx="3235">
                  <c:v>42.38</c:v>
                </c:pt>
                <c:pt idx="3236">
                  <c:v>42.38</c:v>
                </c:pt>
                <c:pt idx="3237">
                  <c:v>42.33</c:v>
                </c:pt>
                <c:pt idx="3238">
                  <c:v>42.28</c:v>
                </c:pt>
                <c:pt idx="3239">
                  <c:v>42.27</c:v>
                </c:pt>
                <c:pt idx="3240">
                  <c:v>42.3</c:v>
                </c:pt>
                <c:pt idx="3241">
                  <c:v>42.26</c:v>
                </c:pt>
                <c:pt idx="3242">
                  <c:v>42.22</c:v>
                </c:pt>
                <c:pt idx="3243">
                  <c:v>42.22</c:v>
                </c:pt>
                <c:pt idx="3244">
                  <c:v>42.14</c:v>
                </c:pt>
                <c:pt idx="3245">
                  <c:v>42.15</c:v>
                </c:pt>
                <c:pt idx="3246">
                  <c:v>42.15</c:v>
                </c:pt>
                <c:pt idx="3247">
                  <c:v>42.11</c:v>
                </c:pt>
                <c:pt idx="3248">
                  <c:v>42.1</c:v>
                </c:pt>
                <c:pt idx="3249">
                  <c:v>42.05</c:v>
                </c:pt>
                <c:pt idx="3250">
                  <c:v>42.05</c:v>
                </c:pt>
                <c:pt idx="3251">
                  <c:v>42.05</c:v>
                </c:pt>
                <c:pt idx="3252">
                  <c:v>42.01</c:v>
                </c:pt>
                <c:pt idx="3253">
                  <c:v>41.94</c:v>
                </c:pt>
                <c:pt idx="3254">
                  <c:v>41.92</c:v>
                </c:pt>
                <c:pt idx="3255">
                  <c:v>41.91</c:v>
                </c:pt>
                <c:pt idx="3256">
                  <c:v>41.91</c:v>
                </c:pt>
                <c:pt idx="3257">
                  <c:v>41.9</c:v>
                </c:pt>
                <c:pt idx="3258">
                  <c:v>41.85</c:v>
                </c:pt>
                <c:pt idx="3259">
                  <c:v>41.83</c:v>
                </c:pt>
                <c:pt idx="3260">
                  <c:v>41.77</c:v>
                </c:pt>
                <c:pt idx="3261">
                  <c:v>41.77</c:v>
                </c:pt>
                <c:pt idx="3262">
                  <c:v>41.77</c:v>
                </c:pt>
                <c:pt idx="3263">
                  <c:v>41.77</c:v>
                </c:pt>
                <c:pt idx="3264">
                  <c:v>41.71</c:v>
                </c:pt>
                <c:pt idx="3265">
                  <c:v>41.7</c:v>
                </c:pt>
                <c:pt idx="3266">
                  <c:v>41.65</c:v>
                </c:pt>
                <c:pt idx="3267">
                  <c:v>41.66</c:v>
                </c:pt>
                <c:pt idx="3268">
                  <c:v>41.62</c:v>
                </c:pt>
                <c:pt idx="3269">
                  <c:v>41.61</c:v>
                </c:pt>
                <c:pt idx="3270">
                  <c:v>41.61</c:v>
                </c:pt>
                <c:pt idx="3271">
                  <c:v>41.6</c:v>
                </c:pt>
                <c:pt idx="3272">
                  <c:v>41.53</c:v>
                </c:pt>
                <c:pt idx="3273">
                  <c:v>41.49</c:v>
                </c:pt>
                <c:pt idx="3274">
                  <c:v>41.48</c:v>
                </c:pt>
                <c:pt idx="3275">
                  <c:v>41.43</c:v>
                </c:pt>
                <c:pt idx="3276">
                  <c:v>41.43</c:v>
                </c:pt>
                <c:pt idx="3277">
                  <c:v>41.45</c:v>
                </c:pt>
                <c:pt idx="3278">
                  <c:v>41.42</c:v>
                </c:pt>
                <c:pt idx="3279">
                  <c:v>41.38</c:v>
                </c:pt>
                <c:pt idx="3280">
                  <c:v>41.35</c:v>
                </c:pt>
                <c:pt idx="3281">
                  <c:v>41.34</c:v>
                </c:pt>
                <c:pt idx="3282">
                  <c:v>41.34</c:v>
                </c:pt>
                <c:pt idx="3283">
                  <c:v>41.34</c:v>
                </c:pt>
                <c:pt idx="3284">
                  <c:v>41.31</c:v>
                </c:pt>
                <c:pt idx="3285">
                  <c:v>41.27</c:v>
                </c:pt>
                <c:pt idx="3286">
                  <c:v>41.24</c:v>
                </c:pt>
                <c:pt idx="3287">
                  <c:v>41.16</c:v>
                </c:pt>
                <c:pt idx="3288">
                  <c:v>41.19</c:v>
                </c:pt>
                <c:pt idx="3289">
                  <c:v>41.15</c:v>
                </c:pt>
                <c:pt idx="3290">
                  <c:v>41.15</c:v>
                </c:pt>
                <c:pt idx="3291">
                  <c:v>41.13</c:v>
                </c:pt>
                <c:pt idx="3292">
                  <c:v>41.12</c:v>
                </c:pt>
                <c:pt idx="3293">
                  <c:v>41.05</c:v>
                </c:pt>
                <c:pt idx="3294">
                  <c:v>41.01</c:v>
                </c:pt>
                <c:pt idx="3295">
                  <c:v>41.03</c:v>
                </c:pt>
                <c:pt idx="3296">
                  <c:v>41.03</c:v>
                </c:pt>
                <c:pt idx="3297">
                  <c:v>41.01</c:v>
                </c:pt>
                <c:pt idx="3298">
                  <c:v>41</c:v>
                </c:pt>
                <c:pt idx="3299">
                  <c:v>40.97</c:v>
                </c:pt>
                <c:pt idx="3300">
                  <c:v>40.9</c:v>
                </c:pt>
                <c:pt idx="3301">
                  <c:v>40.85</c:v>
                </c:pt>
                <c:pt idx="3302">
                  <c:v>40.92</c:v>
                </c:pt>
                <c:pt idx="3303">
                  <c:v>40.92</c:v>
                </c:pt>
                <c:pt idx="3304">
                  <c:v>40.86</c:v>
                </c:pt>
                <c:pt idx="3305">
                  <c:v>40.82</c:v>
                </c:pt>
                <c:pt idx="3306">
                  <c:v>40.75</c:v>
                </c:pt>
                <c:pt idx="3307">
                  <c:v>40.79</c:v>
                </c:pt>
                <c:pt idx="3308">
                  <c:v>40.76</c:v>
                </c:pt>
                <c:pt idx="3309">
                  <c:v>40.729999999999997</c:v>
                </c:pt>
                <c:pt idx="3310">
                  <c:v>40.729999999999997</c:v>
                </c:pt>
                <c:pt idx="3311">
                  <c:v>40.68</c:v>
                </c:pt>
                <c:pt idx="3312">
                  <c:v>40.68</c:v>
                </c:pt>
                <c:pt idx="3313">
                  <c:v>40.61</c:v>
                </c:pt>
                <c:pt idx="3314">
                  <c:v>40.6</c:v>
                </c:pt>
                <c:pt idx="3315">
                  <c:v>40.58</c:v>
                </c:pt>
                <c:pt idx="3316">
                  <c:v>40.6</c:v>
                </c:pt>
                <c:pt idx="3317">
                  <c:v>40.6</c:v>
                </c:pt>
                <c:pt idx="3318">
                  <c:v>40.57</c:v>
                </c:pt>
                <c:pt idx="3319">
                  <c:v>40.520000000000003</c:v>
                </c:pt>
                <c:pt idx="3320">
                  <c:v>40.5</c:v>
                </c:pt>
                <c:pt idx="3321">
                  <c:v>40.43</c:v>
                </c:pt>
                <c:pt idx="3322">
                  <c:v>40.47</c:v>
                </c:pt>
                <c:pt idx="3323">
                  <c:v>40.47</c:v>
                </c:pt>
                <c:pt idx="3324">
                  <c:v>40.42</c:v>
                </c:pt>
                <c:pt idx="3325">
                  <c:v>40.43</c:v>
                </c:pt>
                <c:pt idx="3326">
                  <c:v>40.36</c:v>
                </c:pt>
                <c:pt idx="3327">
                  <c:v>40.340000000000003</c:v>
                </c:pt>
                <c:pt idx="3328">
                  <c:v>40.299999999999997</c:v>
                </c:pt>
                <c:pt idx="3329">
                  <c:v>40.32</c:v>
                </c:pt>
                <c:pt idx="3330">
                  <c:v>40.32</c:v>
                </c:pt>
                <c:pt idx="3331">
                  <c:v>40.32</c:v>
                </c:pt>
                <c:pt idx="3332">
                  <c:v>40.26</c:v>
                </c:pt>
                <c:pt idx="3333">
                  <c:v>40.25</c:v>
                </c:pt>
                <c:pt idx="3334">
                  <c:v>40.19</c:v>
                </c:pt>
                <c:pt idx="3335">
                  <c:v>40.17</c:v>
                </c:pt>
                <c:pt idx="3336">
                  <c:v>40.159999999999997</c:v>
                </c:pt>
                <c:pt idx="3337">
                  <c:v>40.159999999999997</c:v>
                </c:pt>
                <c:pt idx="3338">
                  <c:v>40.119999999999997</c:v>
                </c:pt>
                <c:pt idx="3339">
                  <c:v>40.14</c:v>
                </c:pt>
                <c:pt idx="3340">
                  <c:v>40.08</c:v>
                </c:pt>
                <c:pt idx="3341">
                  <c:v>40.020000000000003</c:v>
                </c:pt>
                <c:pt idx="3342">
                  <c:v>40.03</c:v>
                </c:pt>
                <c:pt idx="3343">
                  <c:v>40.03</c:v>
                </c:pt>
                <c:pt idx="3344">
                  <c:v>40.020000000000003</c:v>
                </c:pt>
                <c:pt idx="3345">
                  <c:v>39.979999999999997</c:v>
                </c:pt>
                <c:pt idx="3346">
                  <c:v>39.94</c:v>
                </c:pt>
                <c:pt idx="3347">
                  <c:v>39.880000000000003</c:v>
                </c:pt>
                <c:pt idx="3348">
                  <c:v>39.880000000000003</c:v>
                </c:pt>
                <c:pt idx="3349">
                  <c:v>39.89</c:v>
                </c:pt>
                <c:pt idx="3350">
                  <c:v>39.89</c:v>
                </c:pt>
                <c:pt idx="3351">
                  <c:v>39.86</c:v>
                </c:pt>
                <c:pt idx="3352">
                  <c:v>39.840000000000003</c:v>
                </c:pt>
                <c:pt idx="3353">
                  <c:v>39.79</c:v>
                </c:pt>
                <c:pt idx="3354">
                  <c:v>39.78</c:v>
                </c:pt>
                <c:pt idx="3355">
                  <c:v>39.78</c:v>
                </c:pt>
                <c:pt idx="3356">
                  <c:v>39.75</c:v>
                </c:pt>
                <c:pt idx="3357">
                  <c:v>39.75</c:v>
                </c:pt>
                <c:pt idx="3358">
                  <c:v>39.75</c:v>
                </c:pt>
                <c:pt idx="3359">
                  <c:v>39.729999999999997</c:v>
                </c:pt>
                <c:pt idx="3360">
                  <c:v>39.65</c:v>
                </c:pt>
                <c:pt idx="3361">
                  <c:v>39.6</c:v>
                </c:pt>
                <c:pt idx="3362">
                  <c:v>39.57</c:v>
                </c:pt>
                <c:pt idx="3363">
                  <c:v>39.57</c:v>
                </c:pt>
                <c:pt idx="3364">
                  <c:v>39.590000000000003</c:v>
                </c:pt>
                <c:pt idx="3365">
                  <c:v>39.57</c:v>
                </c:pt>
                <c:pt idx="3366">
                  <c:v>39.549999999999997</c:v>
                </c:pt>
                <c:pt idx="3367">
                  <c:v>39.56</c:v>
                </c:pt>
                <c:pt idx="3368">
                  <c:v>39.479999999999997</c:v>
                </c:pt>
                <c:pt idx="3369">
                  <c:v>39.5</c:v>
                </c:pt>
                <c:pt idx="3370">
                  <c:v>39.5</c:v>
                </c:pt>
                <c:pt idx="3371">
                  <c:v>39.46</c:v>
                </c:pt>
                <c:pt idx="3372">
                  <c:v>39.44</c:v>
                </c:pt>
                <c:pt idx="3373">
                  <c:v>39.369999999999997</c:v>
                </c:pt>
                <c:pt idx="3374">
                  <c:v>39.36</c:v>
                </c:pt>
                <c:pt idx="3375">
                  <c:v>39.35</c:v>
                </c:pt>
                <c:pt idx="3376">
                  <c:v>39.299999999999997</c:v>
                </c:pt>
                <c:pt idx="3377">
                  <c:v>39.299999999999997</c:v>
                </c:pt>
                <c:pt idx="3378">
                  <c:v>39.33</c:v>
                </c:pt>
                <c:pt idx="3379">
                  <c:v>39.26</c:v>
                </c:pt>
                <c:pt idx="3380">
                  <c:v>39.28</c:v>
                </c:pt>
                <c:pt idx="3381">
                  <c:v>39.26</c:v>
                </c:pt>
                <c:pt idx="3382">
                  <c:v>39.25</c:v>
                </c:pt>
                <c:pt idx="3383">
                  <c:v>39.25</c:v>
                </c:pt>
                <c:pt idx="3384">
                  <c:v>39.159999999999997</c:v>
                </c:pt>
                <c:pt idx="3385">
                  <c:v>39.15</c:v>
                </c:pt>
                <c:pt idx="3386">
                  <c:v>39.119999999999997</c:v>
                </c:pt>
                <c:pt idx="3387">
                  <c:v>39.159999999999997</c:v>
                </c:pt>
                <c:pt idx="3388">
                  <c:v>39.119999999999997</c:v>
                </c:pt>
                <c:pt idx="3389">
                  <c:v>39.1</c:v>
                </c:pt>
                <c:pt idx="3390">
                  <c:v>39.1</c:v>
                </c:pt>
                <c:pt idx="3391">
                  <c:v>39.03</c:v>
                </c:pt>
                <c:pt idx="3392">
                  <c:v>39</c:v>
                </c:pt>
                <c:pt idx="3393">
                  <c:v>39.020000000000003</c:v>
                </c:pt>
                <c:pt idx="3394">
                  <c:v>39</c:v>
                </c:pt>
                <c:pt idx="3395">
                  <c:v>38.97</c:v>
                </c:pt>
                <c:pt idx="3396">
                  <c:v>38.93</c:v>
                </c:pt>
                <c:pt idx="3397">
                  <c:v>38.93</c:v>
                </c:pt>
                <c:pt idx="3398">
                  <c:v>38.909999999999997</c:v>
                </c:pt>
                <c:pt idx="3399">
                  <c:v>38.880000000000003</c:v>
                </c:pt>
                <c:pt idx="3400">
                  <c:v>38.869999999999997</c:v>
                </c:pt>
                <c:pt idx="3401">
                  <c:v>38.82</c:v>
                </c:pt>
                <c:pt idx="3402">
                  <c:v>38.799999999999997</c:v>
                </c:pt>
                <c:pt idx="3403">
                  <c:v>38.81</c:v>
                </c:pt>
                <c:pt idx="3404">
                  <c:v>38.81</c:v>
                </c:pt>
                <c:pt idx="3405">
                  <c:v>38.799999999999997</c:v>
                </c:pt>
                <c:pt idx="3406">
                  <c:v>38.79</c:v>
                </c:pt>
                <c:pt idx="3407">
                  <c:v>38.72</c:v>
                </c:pt>
                <c:pt idx="3408">
                  <c:v>38.68</c:v>
                </c:pt>
                <c:pt idx="3409">
                  <c:v>38.67</c:v>
                </c:pt>
                <c:pt idx="3410">
                  <c:v>38.67</c:v>
                </c:pt>
                <c:pt idx="3411">
                  <c:v>38.659999999999997</c:v>
                </c:pt>
                <c:pt idx="3412">
                  <c:v>38.69</c:v>
                </c:pt>
                <c:pt idx="3413">
                  <c:v>38.630000000000003</c:v>
                </c:pt>
                <c:pt idx="3414">
                  <c:v>38.6</c:v>
                </c:pt>
                <c:pt idx="3415">
                  <c:v>38.56</c:v>
                </c:pt>
                <c:pt idx="3416">
                  <c:v>38.57</c:v>
                </c:pt>
                <c:pt idx="3417">
                  <c:v>38.57</c:v>
                </c:pt>
                <c:pt idx="3418">
                  <c:v>38.549999999999997</c:v>
                </c:pt>
                <c:pt idx="3419">
                  <c:v>38.51</c:v>
                </c:pt>
                <c:pt idx="3420">
                  <c:v>38.44</c:v>
                </c:pt>
                <c:pt idx="3421">
                  <c:v>38.39</c:v>
                </c:pt>
                <c:pt idx="3422">
                  <c:v>38.409999999999997</c:v>
                </c:pt>
                <c:pt idx="3423">
                  <c:v>38.44</c:v>
                </c:pt>
                <c:pt idx="3424">
                  <c:v>38.44</c:v>
                </c:pt>
                <c:pt idx="3425">
                  <c:v>38.42</c:v>
                </c:pt>
                <c:pt idx="3426">
                  <c:v>38.4</c:v>
                </c:pt>
                <c:pt idx="3427">
                  <c:v>38.31</c:v>
                </c:pt>
                <c:pt idx="3428">
                  <c:v>38.299999999999997</c:v>
                </c:pt>
                <c:pt idx="3429">
                  <c:v>38.270000000000003</c:v>
                </c:pt>
                <c:pt idx="3430">
                  <c:v>38.270000000000003</c:v>
                </c:pt>
                <c:pt idx="3431">
                  <c:v>38.29</c:v>
                </c:pt>
                <c:pt idx="3432">
                  <c:v>38.28</c:v>
                </c:pt>
                <c:pt idx="3433">
                  <c:v>38.26</c:v>
                </c:pt>
                <c:pt idx="3434">
                  <c:v>38.25</c:v>
                </c:pt>
                <c:pt idx="3435">
                  <c:v>38.17</c:v>
                </c:pt>
                <c:pt idx="3436">
                  <c:v>38.200000000000003</c:v>
                </c:pt>
                <c:pt idx="3437">
                  <c:v>38.200000000000003</c:v>
                </c:pt>
                <c:pt idx="3438">
                  <c:v>38.15</c:v>
                </c:pt>
                <c:pt idx="3439">
                  <c:v>38.14</c:v>
                </c:pt>
                <c:pt idx="3440">
                  <c:v>38.08</c:v>
                </c:pt>
                <c:pt idx="3441">
                  <c:v>38.130000000000003</c:v>
                </c:pt>
                <c:pt idx="3442">
                  <c:v>38.07</c:v>
                </c:pt>
                <c:pt idx="3443">
                  <c:v>38.07</c:v>
                </c:pt>
                <c:pt idx="3444">
                  <c:v>38.07</c:v>
                </c:pt>
                <c:pt idx="3445">
                  <c:v>38.03</c:v>
                </c:pt>
                <c:pt idx="3446">
                  <c:v>38.01</c:v>
                </c:pt>
                <c:pt idx="3447">
                  <c:v>37.92</c:v>
                </c:pt>
                <c:pt idx="3448">
                  <c:v>37.950000000000003</c:v>
                </c:pt>
                <c:pt idx="3449">
                  <c:v>37.909999999999997</c:v>
                </c:pt>
                <c:pt idx="3450">
                  <c:v>37.909999999999997</c:v>
                </c:pt>
                <c:pt idx="3451">
                  <c:v>37.9</c:v>
                </c:pt>
                <c:pt idx="3452">
                  <c:v>37.909999999999997</c:v>
                </c:pt>
                <c:pt idx="3453">
                  <c:v>37.869999999999997</c:v>
                </c:pt>
                <c:pt idx="3454">
                  <c:v>37.81</c:v>
                </c:pt>
                <c:pt idx="3455">
                  <c:v>37.82</c:v>
                </c:pt>
                <c:pt idx="3456">
                  <c:v>37.799999999999997</c:v>
                </c:pt>
                <c:pt idx="3457">
                  <c:v>37.799999999999997</c:v>
                </c:pt>
                <c:pt idx="3458">
                  <c:v>37.76</c:v>
                </c:pt>
                <c:pt idx="3459">
                  <c:v>37.79</c:v>
                </c:pt>
                <c:pt idx="3460">
                  <c:v>37.71</c:v>
                </c:pt>
                <c:pt idx="3461">
                  <c:v>37.75</c:v>
                </c:pt>
                <c:pt idx="3462">
                  <c:v>37.68</c:v>
                </c:pt>
                <c:pt idx="3463">
                  <c:v>37.69</c:v>
                </c:pt>
                <c:pt idx="3464">
                  <c:v>37.69</c:v>
                </c:pt>
                <c:pt idx="3465">
                  <c:v>37.65</c:v>
                </c:pt>
                <c:pt idx="3466">
                  <c:v>37.65</c:v>
                </c:pt>
                <c:pt idx="3467">
                  <c:v>37.590000000000003</c:v>
                </c:pt>
                <c:pt idx="3468">
                  <c:v>37.61</c:v>
                </c:pt>
                <c:pt idx="3469">
                  <c:v>37.6</c:v>
                </c:pt>
                <c:pt idx="3470">
                  <c:v>37.6</c:v>
                </c:pt>
                <c:pt idx="3471">
                  <c:v>37.479999999999997</c:v>
                </c:pt>
                <c:pt idx="3472">
                  <c:v>37.479999999999997</c:v>
                </c:pt>
                <c:pt idx="3473">
                  <c:v>37.46</c:v>
                </c:pt>
                <c:pt idx="3474">
                  <c:v>37.49</c:v>
                </c:pt>
                <c:pt idx="3475">
                  <c:v>37.49</c:v>
                </c:pt>
                <c:pt idx="3476">
                  <c:v>37.450000000000003</c:v>
                </c:pt>
                <c:pt idx="3477">
                  <c:v>37.450000000000003</c:v>
                </c:pt>
                <c:pt idx="3478">
                  <c:v>37.369999999999997</c:v>
                </c:pt>
                <c:pt idx="3479">
                  <c:v>37.340000000000003</c:v>
                </c:pt>
                <c:pt idx="3480">
                  <c:v>37.36</c:v>
                </c:pt>
                <c:pt idx="3481">
                  <c:v>37.369999999999997</c:v>
                </c:pt>
                <c:pt idx="3482">
                  <c:v>37.340000000000003</c:v>
                </c:pt>
                <c:pt idx="3483">
                  <c:v>37.28</c:v>
                </c:pt>
                <c:pt idx="3484">
                  <c:v>37.28</c:v>
                </c:pt>
                <c:pt idx="3485">
                  <c:v>37.26</c:v>
                </c:pt>
                <c:pt idx="3486">
                  <c:v>37.28</c:v>
                </c:pt>
                <c:pt idx="3487">
                  <c:v>37.200000000000003</c:v>
                </c:pt>
                <c:pt idx="3488">
                  <c:v>37.18</c:v>
                </c:pt>
                <c:pt idx="3489">
                  <c:v>37.21</c:v>
                </c:pt>
                <c:pt idx="3490">
                  <c:v>37.200000000000003</c:v>
                </c:pt>
                <c:pt idx="3491">
                  <c:v>37.200000000000003</c:v>
                </c:pt>
                <c:pt idx="3492">
                  <c:v>37.19</c:v>
                </c:pt>
                <c:pt idx="3493">
                  <c:v>37.159999999999997</c:v>
                </c:pt>
                <c:pt idx="3494">
                  <c:v>37.130000000000003</c:v>
                </c:pt>
                <c:pt idx="3495">
                  <c:v>37.049999999999997</c:v>
                </c:pt>
                <c:pt idx="3496">
                  <c:v>37.08</c:v>
                </c:pt>
                <c:pt idx="3497">
                  <c:v>37.08</c:v>
                </c:pt>
                <c:pt idx="3498">
                  <c:v>37.07</c:v>
                </c:pt>
                <c:pt idx="3499">
                  <c:v>37.03</c:v>
                </c:pt>
                <c:pt idx="3500">
                  <c:v>36.979999999999997</c:v>
                </c:pt>
                <c:pt idx="3501">
                  <c:v>36.97</c:v>
                </c:pt>
                <c:pt idx="3502">
                  <c:v>36.96</c:v>
                </c:pt>
                <c:pt idx="3503">
                  <c:v>36.96</c:v>
                </c:pt>
                <c:pt idx="3504">
                  <c:v>36.96</c:v>
                </c:pt>
                <c:pt idx="3505">
                  <c:v>36.92</c:v>
                </c:pt>
                <c:pt idx="3506">
                  <c:v>36.9</c:v>
                </c:pt>
                <c:pt idx="3507">
                  <c:v>36.86</c:v>
                </c:pt>
                <c:pt idx="3508">
                  <c:v>36.83</c:v>
                </c:pt>
                <c:pt idx="3509">
                  <c:v>36.81</c:v>
                </c:pt>
                <c:pt idx="3510">
                  <c:v>36.85</c:v>
                </c:pt>
                <c:pt idx="3511">
                  <c:v>36.85</c:v>
                </c:pt>
                <c:pt idx="3512">
                  <c:v>36.82</c:v>
                </c:pt>
                <c:pt idx="3513">
                  <c:v>36.79</c:v>
                </c:pt>
                <c:pt idx="3514">
                  <c:v>36.729999999999997</c:v>
                </c:pt>
                <c:pt idx="3515">
                  <c:v>36.72</c:v>
                </c:pt>
                <c:pt idx="3516">
                  <c:v>36.729999999999997</c:v>
                </c:pt>
                <c:pt idx="3517">
                  <c:v>36.729999999999997</c:v>
                </c:pt>
                <c:pt idx="3518">
                  <c:v>36.72</c:v>
                </c:pt>
                <c:pt idx="3519">
                  <c:v>36.67</c:v>
                </c:pt>
                <c:pt idx="3520">
                  <c:v>36.64</c:v>
                </c:pt>
                <c:pt idx="3521">
                  <c:v>36.65</c:v>
                </c:pt>
                <c:pt idx="3522">
                  <c:v>36.6</c:v>
                </c:pt>
                <c:pt idx="3523">
                  <c:v>36.630000000000003</c:v>
                </c:pt>
                <c:pt idx="3524">
                  <c:v>36.630000000000003</c:v>
                </c:pt>
                <c:pt idx="3525">
                  <c:v>36.54</c:v>
                </c:pt>
                <c:pt idx="3526">
                  <c:v>36.51</c:v>
                </c:pt>
                <c:pt idx="3527">
                  <c:v>36.590000000000003</c:v>
                </c:pt>
                <c:pt idx="3528">
                  <c:v>36.54</c:v>
                </c:pt>
                <c:pt idx="3529">
                  <c:v>36.53</c:v>
                </c:pt>
                <c:pt idx="3530">
                  <c:v>36.450000000000003</c:v>
                </c:pt>
                <c:pt idx="3531">
                  <c:v>36.450000000000003</c:v>
                </c:pt>
                <c:pt idx="3532">
                  <c:v>36.43</c:v>
                </c:pt>
                <c:pt idx="3533">
                  <c:v>36.42</c:v>
                </c:pt>
                <c:pt idx="3534">
                  <c:v>36.42</c:v>
                </c:pt>
                <c:pt idx="3535">
                  <c:v>36.42</c:v>
                </c:pt>
                <c:pt idx="3536">
                  <c:v>36.4</c:v>
                </c:pt>
                <c:pt idx="3537">
                  <c:v>36.4</c:v>
                </c:pt>
                <c:pt idx="3538">
                  <c:v>36.340000000000003</c:v>
                </c:pt>
                <c:pt idx="3539">
                  <c:v>36.299999999999997</c:v>
                </c:pt>
                <c:pt idx="3540">
                  <c:v>36.32</c:v>
                </c:pt>
                <c:pt idx="3541">
                  <c:v>36.32</c:v>
                </c:pt>
                <c:pt idx="3542">
                  <c:v>36.299999999999997</c:v>
                </c:pt>
                <c:pt idx="3543">
                  <c:v>36.299999999999997</c:v>
                </c:pt>
                <c:pt idx="3544">
                  <c:v>36.299999999999997</c:v>
                </c:pt>
                <c:pt idx="3545">
                  <c:v>36.25</c:v>
                </c:pt>
                <c:pt idx="3546">
                  <c:v>36.229999999999997</c:v>
                </c:pt>
                <c:pt idx="3547">
                  <c:v>36.159999999999997</c:v>
                </c:pt>
                <c:pt idx="3548">
                  <c:v>36.159999999999997</c:v>
                </c:pt>
                <c:pt idx="3549">
                  <c:v>36.159999999999997</c:v>
                </c:pt>
                <c:pt idx="3550">
                  <c:v>36.159999999999997</c:v>
                </c:pt>
                <c:pt idx="3551">
                  <c:v>36.159999999999997</c:v>
                </c:pt>
                <c:pt idx="3552">
                  <c:v>36.14</c:v>
                </c:pt>
                <c:pt idx="3553">
                  <c:v>36.08</c:v>
                </c:pt>
                <c:pt idx="3554">
                  <c:v>36.08</c:v>
                </c:pt>
                <c:pt idx="3555">
                  <c:v>36.08</c:v>
                </c:pt>
                <c:pt idx="3556">
                  <c:v>36.06</c:v>
                </c:pt>
                <c:pt idx="3557">
                  <c:v>36.06</c:v>
                </c:pt>
                <c:pt idx="3558">
                  <c:v>36</c:v>
                </c:pt>
                <c:pt idx="3559">
                  <c:v>35.979999999999997</c:v>
                </c:pt>
                <c:pt idx="3560">
                  <c:v>35.97</c:v>
                </c:pt>
                <c:pt idx="3561">
                  <c:v>35.979999999999997</c:v>
                </c:pt>
                <c:pt idx="3562">
                  <c:v>35.97</c:v>
                </c:pt>
                <c:pt idx="3563">
                  <c:v>35.89</c:v>
                </c:pt>
                <c:pt idx="3564">
                  <c:v>35.89</c:v>
                </c:pt>
                <c:pt idx="3565">
                  <c:v>35.86</c:v>
                </c:pt>
                <c:pt idx="3566">
                  <c:v>35.86</c:v>
                </c:pt>
                <c:pt idx="3567">
                  <c:v>35.909999999999997</c:v>
                </c:pt>
                <c:pt idx="3568">
                  <c:v>35.869999999999997</c:v>
                </c:pt>
                <c:pt idx="3569">
                  <c:v>35.840000000000003</c:v>
                </c:pt>
                <c:pt idx="3570">
                  <c:v>35.770000000000003</c:v>
                </c:pt>
                <c:pt idx="3571">
                  <c:v>35.770000000000003</c:v>
                </c:pt>
                <c:pt idx="3572">
                  <c:v>35.76</c:v>
                </c:pt>
                <c:pt idx="3573">
                  <c:v>35.75</c:v>
                </c:pt>
                <c:pt idx="3574">
                  <c:v>35.75</c:v>
                </c:pt>
                <c:pt idx="3575">
                  <c:v>35.75</c:v>
                </c:pt>
                <c:pt idx="3576">
                  <c:v>35.72</c:v>
                </c:pt>
                <c:pt idx="3577">
                  <c:v>35.72</c:v>
                </c:pt>
                <c:pt idx="3578">
                  <c:v>35.659999999999997</c:v>
                </c:pt>
                <c:pt idx="3579">
                  <c:v>35.630000000000003</c:v>
                </c:pt>
                <c:pt idx="3580">
                  <c:v>35.68</c:v>
                </c:pt>
                <c:pt idx="3581">
                  <c:v>35.64</c:v>
                </c:pt>
                <c:pt idx="3582">
                  <c:v>35.64</c:v>
                </c:pt>
                <c:pt idx="3583">
                  <c:v>35.57</c:v>
                </c:pt>
                <c:pt idx="3584">
                  <c:v>35.57</c:v>
                </c:pt>
                <c:pt idx="3585">
                  <c:v>35.549999999999997</c:v>
                </c:pt>
                <c:pt idx="3586">
                  <c:v>35.549999999999997</c:v>
                </c:pt>
                <c:pt idx="3587">
                  <c:v>35.549999999999997</c:v>
                </c:pt>
                <c:pt idx="3588">
                  <c:v>35.520000000000003</c:v>
                </c:pt>
                <c:pt idx="3589">
                  <c:v>35.54</c:v>
                </c:pt>
                <c:pt idx="3590">
                  <c:v>35.51</c:v>
                </c:pt>
                <c:pt idx="3591">
                  <c:v>35.51</c:v>
                </c:pt>
                <c:pt idx="3592">
                  <c:v>35.450000000000003</c:v>
                </c:pt>
                <c:pt idx="3593">
                  <c:v>35.409999999999997</c:v>
                </c:pt>
                <c:pt idx="3594">
                  <c:v>35.43</c:v>
                </c:pt>
                <c:pt idx="3595">
                  <c:v>35.39</c:v>
                </c:pt>
                <c:pt idx="3596">
                  <c:v>35.380000000000003</c:v>
                </c:pt>
                <c:pt idx="3597">
                  <c:v>35.380000000000003</c:v>
                </c:pt>
                <c:pt idx="3598">
                  <c:v>35.380000000000003</c:v>
                </c:pt>
                <c:pt idx="3599">
                  <c:v>35.33</c:v>
                </c:pt>
                <c:pt idx="3600">
                  <c:v>35.340000000000003</c:v>
                </c:pt>
                <c:pt idx="3601">
                  <c:v>35.31</c:v>
                </c:pt>
                <c:pt idx="3602">
                  <c:v>35.299999999999997</c:v>
                </c:pt>
                <c:pt idx="3603">
                  <c:v>35.25</c:v>
                </c:pt>
                <c:pt idx="3604">
                  <c:v>35.25</c:v>
                </c:pt>
                <c:pt idx="3605">
                  <c:v>35.28</c:v>
                </c:pt>
                <c:pt idx="3606">
                  <c:v>35.26</c:v>
                </c:pt>
                <c:pt idx="3607">
                  <c:v>35.200000000000003</c:v>
                </c:pt>
                <c:pt idx="3608">
                  <c:v>35.22</c:v>
                </c:pt>
                <c:pt idx="3609">
                  <c:v>35.18</c:v>
                </c:pt>
                <c:pt idx="3610">
                  <c:v>35.17</c:v>
                </c:pt>
                <c:pt idx="3611">
                  <c:v>35.17</c:v>
                </c:pt>
                <c:pt idx="3612">
                  <c:v>35.15</c:v>
                </c:pt>
                <c:pt idx="3613">
                  <c:v>35.15</c:v>
                </c:pt>
                <c:pt idx="3614">
                  <c:v>35.11</c:v>
                </c:pt>
                <c:pt idx="3615">
                  <c:v>35.08</c:v>
                </c:pt>
                <c:pt idx="3616">
                  <c:v>35.08</c:v>
                </c:pt>
                <c:pt idx="3617">
                  <c:v>35.07</c:v>
                </c:pt>
                <c:pt idx="3618">
                  <c:v>35.07</c:v>
                </c:pt>
                <c:pt idx="3619">
                  <c:v>35.049999999999997</c:v>
                </c:pt>
                <c:pt idx="3620">
                  <c:v>35.020000000000003</c:v>
                </c:pt>
                <c:pt idx="3621">
                  <c:v>34.97</c:v>
                </c:pt>
                <c:pt idx="3622">
                  <c:v>34.94</c:v>
                </c:pt>
                <c:pt idx="3623">
                  <c:v>34.96</c:v>
                </c:pt>
                <c:pt idx="3624">
                  <c:v>34.96</c:v>
                </c:pt>
                <c:pt idx="3625">
                  <c:v>34.979999999999997</c:v>
                </c:pt>
                <c:pt idx="3626">
                  <c:v>34.950000000000003</c:v>
                </c:pt>
                <c:pt idx="3627">
                  <c:v>34.89</c:v>
                </c:pt>
                <c:pt idx="3628">
                  <c:v>34.89</c:v>
                </c:pt>
                <c:pt idx="3629">
                  <c:v>34.86</c:v>
                </c:pt>
                <c:pt idx="3630">
                  <c:v>34.86</c:v>
                </c:pt>
                <c:pt idx="3631">
                  <c:v>34.86</c:v>
                </c:pt>
                <c:pt idx="3632">
                  <c:v>34.840000000000003</c:v>
                </c:pt>
                <c:pt idx="3633">
                  <c:v>34.81</c:v>
                </c:pt>
                <c:pt idx="3634">
                  <c:v>34.770000000000003</c:v>
                </c:pt>
                <c:pt idx="3635">
                  <c:v>34.770000000000003</c:v>
                </c:pt>
                <c:pt idx="3636">
                  <c:v>34.770000000000003</c:v>
                </c:pt>
                <c:pt idx="3637">
                  <c:v>34.76</c:v>
                </c:pt>
                <c:pt idx="3638">
                  <c:v>34.76</c:v>
                </c:pt>
                <c:pt idx="3639">
                  <c:v>34.74</c:v>
                </c:pt>
                <c:pt idx="3640">
                  <c:v>34.700000000000003</c:v>
                </c:pt>
                <c:pt idx="3641">
                  <c:v>34.67</c:v>
                </c:pt>
                <c:pt idx="3642">
                  <c:v>34.659999999999997</c:v>
                </c:pt>
                <c:pt idx="3643">
                  <c:v>34.68</c:v>
                </c:pt>
                <c:pt idx="3644">
                  <c:v>34.68</c:v>
                </c:pt>
                <c:pt idx="3645">
                  <c:v>34.619999999999997</c:v>
                </c:pt>
                <c:pt idx="3646">
                  <c:v>34.630000000000003</c:v>
                </c:pt>
                <c:pt idx="3647">
                  <c:v>34.56</c:v>
                </c:pt>
                <c:pt idx="3648">
                  <c:v>34.54</c:v>
                </c:pt>
                <c:pt idx="3649">
                  <c:v>34.520000000000003</c:v>
                </c:pt>
                <c:pt idx="3650">
                  <c:v>34.56</c:v>
                </c:pt>
                <c:pt idx="3651">
                  <c:v>34.56</c:v>
                </c:pt>
                <c:pt idx="3652">
                  <c:v>34.54</c:v>
                </c:pt>
                <c:pt idx="3653">
                  <c:v>34.53</c:v>
                </c:pt>
                <c:pt idx="3654">
                  <c:v>34.5</c:v>
                </c:pt>
                <c:pt idx="3655">
                  <c:v>34.46</c:v>
                </c:pt>
                <c:pt idx="3656">
                  <c:v>34.42</c:v>
                </c:pt>
                <c:pt idx="3657">
                  <c:v>34.450000000000003</c:v>
                </c:pt>
                <c:pt idx="3658">
                  <c:v>34.450000000000003</c:v>
                </c:pt>
                <c:pt idx="3659">
                  <c:v>34.43</c:v>
                </c:pt>
                <c:pt idx="3660">
                  <c:v>34.409999999999997</c:v>
                </c:pt>
                <c:pt idx="3661">
                  <c:v>34.340000000000003</c:v>
                </c:pt>
                <c:pt idx="3662">
                  <c:v>34.33</c:v>
                </c:pt>
                <c:pt idx="3663">
                  <c:v>34.340000000000003</c:v>
                </c:pt>
                <c:pt idx="3664">
                  <c:v>34.340000000000003</c:v>
                </c:pt>
                <c:pt idx="3665">
                  <c:v>34.33</c:v>
                </c:pt>
                <c:pt idx="3666">
                  <c:v>34.31</c:v>
                </c:pt>
                <c:pt idx="3667">
                  <c:v>34.270000000000003</c:v>
                </c:pt>
                <c:pt idx="3668">
                  <c:v>34.25</c:v>
                </c:pt>
                <c:pt idx="3669">
                  <c:v>34.25</c:v>
                </c:pt>
                <c:pt idx="3670">
                  <c:v>34.28</c:v>
                </c:pt>
                <c:pt idx="3671">
                  <c:v>34.28</c:v>
                </c:pt>
                <c:pt idx="3672">
                  <c:v>34.24</c:v>
                </c:pt>
                <c:pt idx="3673">
                  <c:v>34.19</c:v>
                </c:pt>
                <c:pt idx="3674">
                  <c:v>34.18</c:v>
                </c:pt>
                <c:pt idx="3675">
                  <c:v>34.18</c:v>
                </c:pt>
                <c:pt idx="3676">
                  <c:v>34.130000000000003</c:v>
                </c:pt>
                <c:pt idx="3677">
                  <c:v>34.15</c:v>
                </c:pt>
                <c:pt idx="3678">
                  <c:v>34.15</c:v>
                </c:pt>
                <c:pt idx="3679">
                  <c:v>34.15</c:v>
                </c:pt>
                <c:pt idx="3680">
                  <c:v>34.130000000000003</c:v>
                </c:pt>
                <c:pt idx="3681">
                  <c:v>34.07</c:v>
                </c:pt>
                <c:pt idx="3682">
                  <c:v>34.03</c:v>
                </c:pt>
                <c:pt idx="3683">
                  <c:v>34.07</c:v>
                </c:pt>
                <c:pt idx="3684">
                  <c:v>34.07</c:v>
                </c:pt>
                <c:pt idx="3685">
                  <c:v>34.03</c:v>
                </c:pt>
                <c:pt idx="3686">
                  <c:v>33.979999999999997</c:v>
                </c:pt>
                <c:pt idx="3687">
                  <c:v>34</c:v>
                </c:pt>
                <c:pt idx="3688">
                  <c:v>33.979999999999997</c:v>
                </c:pt>
                <c:pt idx="3689">
                  <c:v>33.96</c:v>
                </c:pt>
                <c:pt idx="3690">
                  <c:v>33.950000000000003</c:v>
                </c:pt>
                <c:pt idx="3691">
                  <c:v>33.950000000000003</c:v>
                </c:pt>
                <c:pt idx="3692">
                  <c:v>33.97</c:v>
                </c:pt>
                <c:pt idx="3693">
                  <c:v>33.9</c:v>
                </c:pt>
                <c:pt idx="3694">
                  <c:v>33.92</c:v>
                </c:pt>
                <c:pt idx="3695">
                  <c:v>33.909999999999997</c:v>
                </c:pt>
                <c:pt idx="3696">
                  <c:v>33.869999999999997</c:v>
                </c:pt>
                <c:pt idx="3697">
                  <c:v>33.880000000000003</c:v>
                </c:pt>
                <c:pt idx="3698">
                  <c:v>33.880000000000003</c:v>
                </c:pt>
                <c:pt idx="3699">
                  <c:v>33.799999999999997</c:v>
                </c:pt>
                <c:pt idx="3700">
                  <c:v>33.83</c:v>
                </c:pt>
                <c:pt idx="3701">
                  <c:v>33.840000000000003</c:v>
                </c:pt>
                <c:pt idx="3702">
                  <c:v>33.82</c:v>
                </c:pt>
                <c:pt idx="3703">
                  <c:v>33.770000000000003</c:v>
                </c:pt>
                <c:pt idx="3704">
                  <c:v>33.770000000000003</c:v>
                </c:pt>
                <c:pt idx="3705">
                  <c:v>33.71</c:v>
                </c:pt>
                <c:pt idx="3706">
                  <c:v>33.68</c:v>
                </c:pt>
                <c:pt idx="3707">
                  <c:v>33.72</c:v>
                </c:pt>
                <c:pt idx="3708">
                  <c:v>33.729999999999997</c:v>
                </c:pt>
                <c:pt idx="3709">
                  <c:v>33.69</c:v>
                </c:pt>
                <c:pt idx="3710">
                  <c:v>33.64</c:v>
                </c:pt>
                <c:pt idx="3711">
                  <c:v>33.64</c:v>
                </c:pt>
                <c:pt idx="3712">
                  <c:v>33.659999999999997</c:v>
                </c:pt>
                <c:pt idx="3713">
                  <c:v>33.65</c:v>
                </c:pt>
                <c:pt idx="3714">
                  <c:v>33.619999999999997</c:v>
                </c:pt>
                <c:pt idx="3715">
                  <c:v>33.61</c:v>
                </c:pt>
                <c:pt idx="3716">
                  <c:v>33.630000000000003</c:v>
                </c:pt>
                <c:pt idx="3717">
                  <c:v>33.54</c:v>
                </c:pt>
                <c:pt idx="3718">
                  <c:v>33.54</c:v>
                </c:pt>
                <c:pt idx="3719">
                  <c:v>33.51</c:v>
                </c:pt>
                <c:pt idx="3720">
                  <c:v>33.549999999999997</c:v>
                </c:pt>
                <c:pt idx="3721">
                  <c:v>33.53</c:v>
                </c:pt>
                <c:pt idx="3722">
                  <c:v>33.520000000000003</c:v>
                </c:pt>
                <c:pt idx="3723">
                  <c:v>33.47</c:v>
                </c:pt>
                <c:pt idx="3724">
                  <c:v>33.44</c:v>
                </c:pt>
                <c:pt idx="3725">
                  <c:v>33.44</c:v>
                </c:pt>
                <c:pt idx="3726">
                  <c:v>33.409999999999997</c:v>
                </c:pt>
                <c:pt idx="3727">
                  <c:v>33.47</c:v>
                </c:pt>
                <c:pt idx="3728">
                  <c:v>33.44</c:v>
                </c:pt>
                <c:pt idx="3729">
                  <c:v>33.43</c:v>
                </c:pt>
                <c:pt idx="3730">
                  <c:v>33.340000000000003</c:v>
                </c:pt>
                <c:pt idx="3731">
                  <c:v>33.340000000000003</c:v>
                </c:pt>
                <c:pt idx="3732">
                  <c:v>33.340000000000003</c:v>
                </c:pt>
                <c:pt idx="3733">
                  <c:v>33.31</c:v>
                </c:pt>
                <c:pt idx="3734">
                  <c:v>33.340000000000003</c:v>
                </c:pt>
                <c:pt idx="3735">
                  <c:v>33.33</c:v>
                </c:pt>
                <c:pt idx="3736">
                  <c:v>33.299999999999997</c:v>
                </c:pt>
                <c:pt idx="3737">
                  <c:v>33.25</c:v>
                </c:pt>
                <c:pt idx="3738">
                  <c:v>33.25</c:v>
                </c:pt>
                <c:pt idx="3739">
                  <c:v>33.24</c:v>
                </c:pt>
                <c:pt idx="3740">
                  <c:v>33.229999999999997</c:v>
                </c:pt>
                <c:pt idx="3741">
                  <c:v>33.28</c:v>
                </c:pt>
                <c:pt idx="3742">
                  <c:v>33.24</c:v>
                </c:pt>
                <c:pt idx="3743">
                  <c:v>33.200000000000003</c:v>
                </c:pt>
                <c:pt idx="3744">
                  <c:v>33.15</c:v>
                </c:pt>
                <c:pt idx="3745">
                  <c:v>33.15</c:v>
                </c:pt>
                <c:pt idx="3746">
                  <c:v>33.19</c:v>
                </c:pt>
                <c:pt idx="3747">
                  <c:v>33.18</c:v>
                </c:pt>
                <c:pt idx="3748">
                  <c:v>33.119999999999997</c:v>
                </c:pt>
                <c:pt idx="3749">
                  <c:v>33.08</c:v>
                </c:pt>
                <c:pt idx="3750">
                  <c:v>33.119999999999997</c:v>
                </c:pt>
                <c:pt idx="3751">
                  <c:v>33.119999999999997</c:v>
                </c:pt>
                <c:pt idx="3752">
                  <c:v>33.1</c:v>
                </c:pt>
                <c:pt idx="3753">
                  <c:v>33.07</c:v>
                </c:pt>
                <c:pt idx="3754">
                  <c:v>33.04</c:v>
                </c:pt>
                <c:pt idx="3755">
                  <c:v>33.01</c:v>
                </c:pt>
                <c:pt idx="3756">
                  <c:v>33</c:v>
                </c:pt>
                <c:pt idx="3757">
                  <c:v>33.020000000000003</c:v>
                </c:pt>
                <c:pt idx="3758">
                  <c:v>33.020000000000003</c:v>
                </c:pt>
                <c:pt idx="3759">
                  <c:v>33</c:v>
                </c:pt>
                <c:pt idx="3760">
                  <c:v>32.979999999999997</c:v>
                </c:pt>
                <c:pt idx="3761">
                  <c:v>32.94</c:v>
                </c:pt>
                <c:pt idx="3762">
                  <c:v>32.92</c:v>
                </c:pt>
                <c:pt idx="3763">
                  <c:v>32.950000000000003</c:v>
                </c:pt>
                <c:pt idx="3764">
                  <c:v>32.880000000000003</c:v>
                </c:pt>
                <c:pt idx="3765">
                  <c:v>32.880000000000003</c:v>
                </c:pt>
                <c:pt idx="3766">
                  <c:v>32.869999999999997</c:v>
                </c:pt>
                <c:pt idx="3767">
                  <c:v>32.86</c:v>
                </c:pt>
                <c:pt idx="3768">
                  <c:v>32.880000000000003</c:v>
                </c:pt>
                <c:pt idx="3769">
                  <c:v>32.869999999999997</c:v>
                </c:pt>
                <c:pt idx="3770">
                  <c:v>32.880000000000003</c:v>
                </c:pt>
                <c:pt idx="3771">
                  <c:v>32.880000000000003</c:v>
                </c:pt>
                <c:pt idx="3772">
                  <c:v>32.799999999999997</c:v>
                </c:pt>
                <c:pt idx="3773">
                  <c:v>32.75</c:v>
                </c:pt>
                <c:pt idx="3774">
                  <c:v>32.799999999999997</c:v>
                </c:pt>
                <c:pt idx="3775">
                  <c:v>32.770000000000003</c:v>
                </c:pt>
                <c:pt idx="3776">
                  <c:v>32.76</c:v>
                </c:pt>
                <c:pt idx="3777">
                  <c:v>32.76</c:v>
                </c:pt>
                <c:pt idx="3778">
                  <c:v>32.76</c:v>
                </c:pt>
                <c:pt idx="3779">
                  <c:v>32.729999999999997</c:v>
                </c:pt>
                <c:pt idx="3780">
                  <c:v>32.74</c:v>
                </c:pt>
                <c:pt idx="3781">
                  <c:v>32.68</c:v>
                </c:pt>
                <c:pt idx="3782">
                  <c:v>32.65</c:v>
                </c:pt>
                <c:pt idx="3783">
                  <c:v>32.64</c:v>
                </c:pt>
                <c:pt idx="3784">
                  <c:v>32.64</c:v>
                </c:pt>
                <c:pt idx="3785">
                  <c:v>32.64</c:v>
                </c:pt>
                <c:pt idx="3786">
                  <c:v>32.630000000000003</c:v>
                </c:pt>
                <c:pt idx="3787">
                  <c:v>32.619999999999997</c:v>
                </c:pt>
                <c:pt idx="3788">
                  <c:v>32.56</c:v>
                </c:pt>
                <c:pt idx="3789">
                  <c:v>32.58</c:v>
                </c:pt>
                <c:pt idx="3790">
                  <c:v>32.590000000000003</c:v>
                </c:pt>
                <c:pt idx="3791">
                  <c:v>32.590000000000003</c:v>
                </c:pt>
                <c:pt idx="3792">
                  <c:v>32.56</c:v>
                </c:pt>
                <c:pt idx="3793">
                  <c:v>32.53</c:v>
                </c:pt>
                <c:pt idx="3794">
                  <c:v>32.479999999999997</c:v>
                </c:pt>
                <c:pt idx="3795">
                  <c:v>32.479999999999997</c:v>
                </c:pt>
                <c:pt idx="3796">
                  <c:v>32.47</c:v>
                </c:pt>
                <c:pt idx="3797">
                  <c:v>32.49</c:v>
                </c:pt>
                <c:pt idx="3798">
                  <c:v>32.49</c:v>
                </c:pt>
                <c:pt idx="3799">
                  <c:v>32.5</c:v>
                </c:pt>
                <c:pt idx="3800">
                  <c:v>32.44</c:v>
                </c:pt>
                <c:pt idx="3801">
                  <c:v>32.369999999999997</c:v>
                </c:pt>
                <c:pt idx="3802">
                  <c:v>32.369999999999997</c:v>
                </c:pt>
                <c:pt idx="3803">
                  <c:v>32.35</c:v>
                </c:pt>
                <c:pt idx="3804">
                  <c:v>32.39</c:v>
                </c:pt>
                <c:pt idx="3805">
                  <c:v>32.39</c:v>
                </c:pt>
                <c:pt idx="3806">
                  <c:v>32.369999999999997</c:v>
                </c:pt>
                <c:pt idx="3807">
                  <c:v>32.36</c:v>
                </c:pt>
                <c:pt idx="3808">
                  <c:v>32.33</c:v>
                </c:pt>
                <c:pt idx="3809">
                  <c:v>32.28</c:v>
                </c:pt>
                <c:pt idx="3810">
                  <c:v>32.32</c:v>
                </c:pt>
                <c:pt idx="3811">
                  <c:v>32.32</c:v>
                </c:pt>
                <c:pt idx="3812">
                  <c:v>32.31</c:v>
                </c:pt>
                <c:pt idx="3813">
                  <c:v>32.32</c:v>
                </c:pt>
                <c:pt idx="3814">
                  <c:v>32.24</c:v>
                </c:pt>
                <c:pt idx="3815">
                  <c:v>32.22</c:v>
                </c:pt>
                <c:pt idx="3816">
                  <c:v>32.229999999999997</c:v>
                </c:pt>
                <c:pt idx="3817">
                  <c:v>32.22</c:v>
                </c:pt>
                <c:pt idx="3818">
                  <c:v>32.22</c:v>
                </c:pt>
                <c:pt idx="3819">
                  <c:v>32.18</c:v>
                </c:pt>
                <c:pt idx="3820">
                  <c:v>32.200000000000003</c:v>
                </c:pt>
                <c:pt idx="3821">
                  <c:v>32.130000000000003</c:v>
                </c:pt>
                <c:pt idx="3822">
                  <c:v>32.119999999999997</c:v>
                </c:pt>
                <c:pt idx="3823">
                  <c:v>32.1</c:v>
                </c:pt>
                <c:pt idx="3824">
                  <c:v>32.11</c:v>
                </c:pt>
                <c:pt idx="3825">
                  <c:v>32.11</c:v>
                </c:pt>
                <c:pt idx="3826">
                  <c:v>32.07</c:v>
                </c:pt>
                <c:pt idx="3827">
                  <c:v>32.07</c:v>
                </c:pt>
                <c:pt idx="3828">
                  <c:v>32.1</c:v>
                </c:pt>
                <c:pt idx="3829">
                  <c:v>32.090000000000003</c:v>
                </c:pt>
                <c:pt idx="3830">
                  <c:v>32.049999999999997</c:v>
                </c:pt>
                <c:pt idx="3831">
                  <c:v>32.049999999999997</c:v>
                </c:pt>
                <c:pt idx="3832">
                  <c:v>31.99</c:v>
                </c:pt>
                <c:pt idx="3833">
                  <c:v>32.06</c:v>
                </c:pt>
                <c:pt idx="3834">
                  <c:v>32.020000000000003</c:v>
                </c:pt>
                <c:pt idx="3835">
                  <c:v>31.99</c:v>
                </c:pt>
                <c:pt idx="3836">
                  <c:v>31.93</c:v>
                </c:pt>
                <c:pt idx="3837">
                  <c:v>31.96</c:v>
                </c:pt>
                <c:pt idx="3838">
                  <c:v>31.96</c:v>
                </c:pt>
                <c:pt idx="3839">
                  <c:v>31.98</c:v>
                </c:pt>
                <c:pt idx="3840">
                  <c:v>31.94</c:v>
                </c:pt>
                <c:pt idx="3841">
                  <c:v>31.86</c:v>
                </c:pt>
                <c:pt idx="3842">
                  <c:v>31.93</c:v>
                </c:pt>
                <c:pt idx="3843">
                  <c:v>31.86</c:v>
                </c:pt>
                <c:pt idx="3844">
                  <c:v>31.86</c:v>
                </c:pt>
                <c:pt idx="3845">
                  <c:v>31.86</c:v>
                </c:pt>
                <c:pt idx="3846">
                  <c:v>31.87</c:v>
                </c:pt>
                <c:pt idx="3847">
                  <c:v>31.86</c:v>
                </c:pt>
                <c:pt idx="3848">
                  <c:v>31.78</c:v>
                </c:pt>
                <c:pt idx="3849">
                  <c:v>31.78</c:v>
                </c:pt>
                <c:pt idx="3850">
                  <c:v>31.78</c:v>
                </c:pt>
                <c:pt idx="3851">
                  <c:v>31.79</c:v>
                </c:pt>
                <c:pt idx="3852">
                  <c:v>31.79</c:v>
                </c:pt>
                <c:pt idx="3853">
                  <c:v>31.78</c:v>
                </c:pt>
                <c:pt idx="3854">
                  <c:v>31.76</c:v>
                </c:pt>
                <c:pt idx="3855">
                  <c:v>31.73</c:v>
                </c:pt>
                <c:pt idx="3856">
                  <c:v>31.67</c:v>
                </c:pt>
                <c:pt idx="3857">
                  <c:v>31.75</c:v>
                </c:pt>
                <c:pt idx="3858">
                  <c:v>31.75</c:v>
                </c:pt>
                <c:pt idx="3859">
                  <c:v>31.72</c:v>
                </c:pt>
                <c:pt idx="3860">
                  <c:v>31.7</c:v>
                </c:pt>
                <c:pt idx="3861">
                  <c:v>31.62</c:v>
                </c:pt>
                <c:pt idx="3862">
                  <c:v>31.64</c:v>
                </c:pt>
                <c:pt idx="3863">
                  <c:v>31.65</c:v>
                </c:pt>
                <c:pt idx="3864">
                  <c:v>31.63</c:v>
                </c:pt>
                <c:pt idx="3865">
                  <c:v>31.63</c:v>
                </c:pt>
                <c:pt idx="3866">
                  <c:v>31.61</c:v>
                </c:pt>
                <c:pt idx="3867">
                  <c:v>31.62</c:v>
                </c:pt>
                <c:pt idx="3868">
                  <c:v>31.57</c:v>
                </c:pt>
                <c:pt idx="3869">
                  <c:v>31.55</c:v>
                </c:pt>
                <c:pt idx="3870">
                  <c:v>31.56</c:v>
                </c:pt>
                <c:pt idx="3871">
                  <c:v>31.54</c:v>
                </c:pt>
                <c:pt idx="3872">
                  <c:v>31.54</c:v>
                </c:pt>
                <c:pt idx="3873">
                  <c:v>31.55</c:v>
                </c:pt>
                <c:pt idx="3874">
                  <c:v>31.51</c:v>
                </c:pt>
                <c:pt idx="3875">
                  <c:v>31.43</c:v>
                </c:pt>
                <c:pt idx="3876">
                  <c:v>31.43</c:v>
                </c:pt>
                <c:pt idx="3877">
                  <c:v>31.47</c:v>
                </c:pt>
                <c:pt idx="3878">
                  <c:v>31.47</c:v>
                </c:pt>
                <c:pt idx="3879">
                  <c:v>31.49</c:v>
                </c:pt>
                <c:pt idx="3880">
                  <c:v>31.45</c:v>
                </c:pt>
                <c:pt idx="3881">
                  <c:v>31.37</c:v>
                </c:pt>
                <c:pt idx="3882">
                  <c:v>31.43</c:v>
                </c:pt>
                <c:pt idx="3883">
                  <c:v>31.41</c:v>
                </c:pt>
                <c:pt idx="3884">
                  <c:v>31.35</c:v>
                </c:pt>
                <c:pt idx="3885">
                  <c:v>31.35</c:v>
                </c:pt>
                <c:pt idx="3886">
                  <c:v>31.39</c:v>
                </c:pt>
                <c:pt idx="3887">
                  <c:v>31.35</c:v>
                </c:pt>
                <c:pt idx="3888">
                  <c:v>31.35</c:v>
                </c:pt>
                <c:pt idx="3889">
                  <c:v>31.35</c:v>
                </c:pt>
                <c:pt idx="3890">
                  <c:v>31.32</c:v>
                </c:pt>
                <c:pt idx="3891">
                  <c:v>31.25</c:v>
                </c:pt>
                <c:pt idx="3892">
                  <c:v>31.25</c:v>
                </c:pt>
                <c:pt idx="3893">
                  <c:v>31.27</c:v>
                </c:pt>
                <c:pt idx="3894">
                  <c:v>31.26</c:v>
                </c:pt>
                <c:pt idx="3895">
                  <c:v>31.26</c:v>
                </c:pt>
                <c:pt idx="3896">
                  <c:v>31.25</c:v>
                </c:pt>
                <c:pt idx="3897">
                  <c:v>31.24</c:v>
                </c:pt>
                <c:pt idx="3898">
                  <c:v>31.24</c:v>
                </c:pt>
                <c:pt idx="3899">
                  <c:v>31.19</c:v>
                </c:pt>
                <c:pt idx="3900">
                  <c:v>31.18</c:v>
                </c:pt>
                <c:pt idx="3901">
                  <c:v>31.19</c:v>
                </c:pt>
                <c:pt idx="3902">
                  <c:v>31.2</c:v>
                </c:pt>
                <c:pt idx="3903">
                  <c:v>31.14</c:v>
                </c:pt>
                <c:pt idx="3904">
                  <c:v>31.14</c:v>
                </c:pt>
                <c:pt idx="3905">
                  <c:v>31.14</c:v>
                </c:pt>
                <c:pt idx="3906">
                  <c:v>31.14</c:v>
                </c:pt>
                <c:pt idx="3907">
                  <c:v>31.13</c:v>
                </c:pt>
                <c:pt idx="3908">
                  <c:v>31.07</c:v>
                </c:pt>
                <c:pt idx="3909">
                  <c:v>31.07</c:v>
                </c:pt>
                <c:pt idx="3910">
                  <c:v>31.04</c:v>
                </c:pt>
                <c:pt idx="3911">
                  <c:v>31.09</c:v>
                </c:pt>
                <c:pt idx="3912">
                  <c:v>31.09</c:v>
                </c:pt>
                <c:pt idx="3913">
                  <c:v>31.06</c:v>
                </c:pt>
                <c:pt idx="3914">
                  <c:v>31.07</c:v>
                </c:pt>
                <c:pt idx="3915">
                  <c:v>31</c:v>
                </c:pt>
                <c:pt idx="3916">
                  <c:v>30.96</c:v>
                </c:pt>
                <c:pt idx="3917">
                  <c:v>30.98</c:v>
                </c:pt>
                <c:pt idx="3918">
                  <c:v>30.98</c:v>
                </c:pt>
                <c:pt idx="3919">
                  <c:v>30.98</c:v>
                </c:pt>
                <c:pt idx="3920">
                  <c:v>30.96</c:v>
                </c:pt>
                <c:pt idx="3921">
                  <c:v>30.97</c:v>
                </c:pt>
                <c:pt idx="3922">
                  <c:v>30.91</c:v>
                </c:pt>
                <c:pt idx="3923">
                  <c:v>30.92</c:v>
                </c:pt>
                <c:pt idx="3924">
                  <c:v>30.92</c:v>
                </c:pt>
                <c:pt idx="3925">
                  <c:v>30.92</c:v>
                </c:pt>
                <c:pt idx="3926">
                  <c:v>30.91</c:v>
                </c:pt>
                <c:pt idx="3927">
                  <c:v>30.89</c:v>
                </c:pt>
                <c:pt idx="3928">
                  <c:v>30.87</c:v>
                </c:pt>
                <c:pt idx="3929">
                  <c:v>30.89</c:v>
                </c:pt>
                <c:pt idx="3930">
                  <c:v>30.85</c:v>
                </c:pt>
                <c:pt idx="3931">
                  <c:v>30.8</c:v>
                </c:pt>
                <c:pt idx="3932">
                  <c:v>30.8</c:v>
                </c:pt>
                <c:pt idx="3933">
                  <c:v>30.75</c:v>
                </c:pt>
                <c:pt idx="3934">
                  <c:v>30.81</c:v>
                </c:pt>
                <c:pt idx="3935">
                  <c:v>30.79</c:v>
                </c:pt>
                <c:pt idx="3936">
                  <c:v>30.79</c:v>
                </c:pt>
                <c:pt idx="3937">
                  <c:v>30.77</c:v>
                </c:pt>
                <c:pt idx="3938">
                  <c:v>30.73</c:v>
                </c:pt>
                <c:pt idx="3939">
                  <c:v>30.73</c:v>
                </c:pt>
                <c:pt idx="3940">
                  <c:v>30.71</c:v>
                </c:pt>
                <c:pt idx="3941">
                  <c:v>30.7</c:v>
                </c:pt>
                <c:pt idx="3942">
                  <c:v>30.71</c:v>
                </c:pt>
                <c:pt idx="3943">
                  <c:v>30.73</c:v>
                </c:pt>
                <c:pt idx="3944">
                  <c:v>30.69</c:v>
                </c:pt>
                <c:pt idx="3945">
                  <c:v>30.69</c:v>
                </c:pt>
                <c:pt idx="3946">
                  <c:v>30.68</c:v>
                </c:pt>
                <c:pt idx="3947">
                  <c:v>30.62</c:v>
                </c:pt>
                <c:pt idx="3948">
                  <c:v>30.63</c:v>
                </c:pt>
                <c:pt idx="3949">
                  <c:v>30.65</c:v>
                </c:pt>
                <c:pt idx="3950">
                  <c:v>30.64</c:v>
                </c:pt>
                <c:pt idx="3951">
                  <c:v>30.58</c:v>
                </c:pt>
                <c:pt idx="3952">
                  <c:v>30.58</c:v>
                </c:pt>
                <c:pt idx="3953">
                  <c:v>30.62</c:v>
                </c:pt>
                <c:pt idx="3954">
                  <c:v>30.59</c:v>
                </c:pt>
                <c:pt idx="3955">
                  <c:v>30.58</c:v>
                </c:pt>
                <c:pt idx="3956">
                  <c:v>30.56</c:v>
                </c:pt>
                <c:pt idx="3957">
                  <c:v>30.55</c:v>
                </c:pt>
                <c:pt idx="3958">
                  <c:v>30.49</c:v>
                </c:pt>
                <c:pt idx="3959">
                  <c:v>30.49</c:v>
                </c:pt>
                <c:pt idx="3960">
                  <c:v>30.46</c:v>
                </c:pt>
                <c:pt idx="3961">
                  <c:v>30.47</c:v>
                </c:pt>
                <c:pt idx="3962">
                  <c:v>30.49</c:v>
                </c:pt>
                <c:pt idx="3963">
                  <c:v>30.45</c:v>
                </c:pt>
                <c:pt idx="3964">
                  <c:v>30.47</c:v>
                </c:pt>
                <c:pt idx="3965">
                  <c:v>30.47</c:v>
                </c:pt>
                <c:pt idx="3966">
                  <c:v>30.46</c:v>
                </c:pt>
                <c:pt idx="3967">
                  <c:v>30.46</c:v>
                </c:pt>
                <c:pt idx="3968">
                  <c:v>30.43</c:v>
                </c:pt>
                <c:pt idx="3969">
                  <c:v>30.42</c:v>
                </c:pt>
                <c:pt idx="3970">
                  <c:v>30.39</c:v>
                </c:pt>
                <c:pt idx="3971">
                  <c:v>30.4</c:v>
                </c:pt>
                <c:pt idx="3972">
                  <c:v>30.4</c:v>
                </c:pt>
                <c:pt idx="3973">
                  <c:v>30.39</c:v>
                </c:pt>
                <c:pt idx="3974">
                  <c:v>30.36</c:v>
                </c:pt>
                <c:pt idx="3975">
                  <c:v>30.32</c:v>
                </c:pt>
                <c:pt idx="3976">
                  <c:v>30.36</c:v>
                </c:pt>
                <c:pt idx="3977">
                  <c:v>30.28</c:v>
                </c:pt>
                <c:pt idx="3978">
                  <c:v>30.32</c:v>
                </c:pt>
                <c:pt idx="3979">
                  <c:v>30.32</c:v>
                </c:pt>
                <c:pt idx="3980">
                  <c:v>30.31</c:v>
                </c:pt>
                <c:pt idx="3981">
                  <c:v>30.28</c:v>
                </c:pt>
                <c:pt idx="3982">
                  <c:v>30.22</c:v>
                </c:pt>
                <c:pt idx="3983">
                  <c:v>30.23</c:v>
                </c:pt>
                <c:pt idx="3984">
                  <c:v>30.25</c:v>
                </c:pt>
                <c:pt idx="3985">
                  <c:v>30.25</c:v>
                </c:pt>
                <c:pt idx="3986">
                  <c:v>30.25</c:v>
                </c:pt>
                <c:pt idx="3987">
                  <c:v>30.2</c:v>
                </c:pt>
                <c:pt idx="3988">
                  <c:v>30.21</c:v>
                </c:pt>
                <c:pt idx="3989">
                  <c:v>30.16</c:v>
                </c:pt>
                <c:pt idx="3990">
                  <c:v>30.13</c:v>
                </c:pt>
                <c:pt idx="3991">
                  <c:v>30.18</c:v>
                </c:pt>
                <c:pt idx="3992">
                  <c:v>30.18</c:v>
                </c:pt>
                <c:pt idx="3993">
                  <c:v>30.16</c:v>
                </c:pt>
                <c:pt idx="3994">
                  <c:v>30.17</c:v>
                </c:pt>
                <c:pt idx="3995">
                  <c:v>30.12</c:v>
                </c:pt>
                <c:pt idx="3996">
                  <c:v>30.12</c:v>
                </c:pt>
                <c:pt idx="3997">
                  <c:v>30.08</c:v>
                </c:pt>
                <c:pt idx="3998">
                  <c:v>30.1</c:v>
                </c:pt>
                <c:pt idx="3999">
                  <c:v>30.1</c:v>
                </c:pt>
                <c:pt idx="4000">
                  <c:v>30.07</c:v>
                </c:pt>
                <c:pt idx="4001">
                  <c:v>30.07</c:v>
                </c:pt>
                <c:pt idx="4002">
                  <c:v>30.03</c:v>
                </c:pt>
                <c:pt idx="4003">
                  <c:v>29.99</c:v>
                </c:pt>
                <c:pt idx="4004">
                  <c:v>30.02</c:v>
                </c:pt>
                <c:pt idx="4005">
                  <c:v>30.02</c:v>
                </c:pt>
                <c:pt idx="4006">
                  <c:v>30.03</c:v>
                </c:pt>
                <c:pt idx="4007">
                  <c:v>30.02</c:v>
                </c:pt>
                <c:pt idx="4008">
                  <c:v>29.98</c:v>
                </c:pt>
                <c:pt idx="4009">
                  <c:v>29.98</c:v>
                </c:pt>
                <c:pt idx="4010">
                  <c:v>29.94</c:v>
                </c:pt>
                <c:pt idx="4011">
                  <c:v>29.96</c:v>
                </c:pt>
                <c:pt idx="4012">
                  <c:v>29.96</c:v>
                </c:pt>
                <c:pt idx="4013">
                  <c:v>29.94</c:v>
                </c:pt>
                <c:pt idx="4014">
                  <c:v>29.96</c:v>
                </c:pt>
                <c:pt idx="4015">
                  <c:v>29.9</c:v>
                </c:pt>
                <c:pt idx="4016">
                  <c:v>29.92</c:v>
                </c:pt>
                <c:pt idx="4017">
                  <c:v>29.85</c:v>
                </c:pt>
                <c:pt idx="4018">
                  <c:v>29.85</c:v>
                </c:pt>
                <c:pt idx="4019">
                  <c:v>29.88</c:v>
                </c:pt>
                <c:pt idx="4020">
                  <c:v>29.88</c:v>
                </c:pt>
                <c:pt idx="4021">
                  <c:v>29.87</c:v>
                </c:pt>
                <c:pt idx="4022">
                  <c:v>29.84</c:v>
                </c:pt>
                <c:pt idx="4023">
                  <c:v>29.85</c:v>
                </c:pt>
                <c:pt idx="4024">
                  <c:v>29.81</c:v>
                </c:pt>
                <c:pt idx="4025">
                  <c:v>29.81</c:v>
                </c:pt>
                <c:pt idx="4026">
                  <c:v>29.78</c:v>
                </c:pt>
                <c:pt idx="4027">
                  <c:v>29.83</c:v>
                </c:pt>
                <c:pt idx="4028">
                  <c:v>29.76</c:v>
                </c:pt>
                <c:pt idx="4029">
                  <c:v>29.79</c:v>
                </c:pt>
                <c:pt idx="4030">
                  <c:v>29.77</c:v>
                </c:pt>
                <c:pt idx="4031">
                  <c:v>29.77</c:v>
                </c:pt>
                <c:pt idx="4032">
                  <c:v>29.77</c:v>
                </c:pt>
                <c:pt idx="4033">
                  <c:v>29.66</c:v>
                </c:pt>
                <c:pt idx="4034">
                  <c:v>29.69</c:v>
                </c:pt>
                <c:pt idx="4035">
                  <c:v>29.7</c:v>
                </c:pt>
                <c:pt idx="4036">
                  <c:v>29.71</c:v>
                </c:pt>
                <c:pt idx="4037">
                  <c:v>29.69</c:v>
                </c:pt>
                <c:pt idx="4038">
                  <c:v>29.69</c:v>
                </c:pt>
                <c:pt idx="4039">
                  <c:v>29.68</c:v>
                </c:pt>
                <c:pt idx="4040">
                  <c:v>29.62</c:v>
                </c:pt>
                <c:pt idx="4041">
                  <c:v>29.62</c:v>
                </c:pt>
                <c:pt idx="4042">
                  <c:v>29.66</c:v>
                </c:pt>
                <c:pt idx="4043">
                  <c:v>29.64</c:v>
                </c:pt>
                <c:pt idx="4044">
                  <c:v>29.64</c:v>
                </c:pt>
                <c:pt idx="4045">
                  <c:v>29.64</c:v>
                </c:pt>
                <c:pt idx="4046">
                  <c:v>29.57</c:v>
                </c:pt>
                <c:pt idx="4047">
                  <c:v>29.55</c:v>
                </c:pt>
                <c:pt idx="4048">
                  <c:v>29.52</c:v>
                </c:pt>
                <c:pt idx="4049">
                  <c:v>29.57</c:v>
                </c:pt>
                <c:pt idx="4050">
                  <c:v>29.53</c:v>
                </c:pt>
                <c:pt idx="4051">
                  <c:v>29.54</c:v>
                </c:pt>
                <c:pt idx="4052">
                  <c:v>29.54</c:v>
                </c:pt>
                <c:pt idx="4053">
                  <c:v>29.5</c:v>
                </c:pt>
                <c:pt idx="4054">
                  <c:v>29.51</c:v>
                </c:pt>
                <c:pt idx="4055">
                  <c:v>29.5</c:v>
                </c:pt>
              </c:numCache>
            </c:numRef>
          </c:xVal>
          <c:yVal>
            <c:numRef>
              <c:f>'12a'!$G$1099:$G$10000</c:f>
              <c:numCache>
                <c:formatCode>General</c:formatCode>
                <c:ptCount val="8902"/>
                <c:pt idx="0">
                  <c:v>1.8260800000000001E-3</c:v>
                </c:pt>
                <c:pt idx="1">
                  <c:v>1.8213700000000001E-3</c:v>
                </c:pt>
                <c:pt idx="2">
                  <c:v>1.81679E-3</c:v>
                </c:pt>
                <c:pt idx="3">
                  <c:v>1.81679E-3</c:v>
                </c:pt>
                <c:pt idx="4">
                  <c:v>1.81223E-3</c:v>
                </c:pt>
                <c:pt idx="5">
                  <c:v>1.80795E-3</c:v>
                </c:pt>
                <c:pt idx="6">
                  <c:v>1.80376E-3</c:v>
                </c:pt>
                <c:pt idx="7">
                  <c:v>1.79967E-3</c:v>
                </c:pt>
                <c:pt idx="8">
                  <c:v>1.79558E-3</c:v>
                </c:pt>
                <c:pt idx="9">
                  <c:v>1.79558E-3</c:v>
                </c:pt>
                <c:pt idx="10">
                  <c:v>1.7917E-3</c:v>
                </c:pt>
                <c:pt idx="11">
                  <c:v>1.7878799999999999E-3</c:v>
                </c:pt>
                <c:pt idx="12">
                  <c:v>1.78419E-3</c:v>
                </c:pt>
                <c:pt idx="13">
                  <c:v>1.78057E-3</c:v>
                </c:pt>
                <c:pt idx="14">
                  <c:v>1.77703E-3</c:v>
                </c:pt>
                <c:pt idx="15">
                  <c:v>1.7735800000000001E-3</c:v>
                </c:pt>
                <c:pt idx="16">
                  <c:v>1.7735800000000001E-3</c:v>
                </c:pt>
                <c:pt idx="17">
                  <c:v>1.77027E-3</c:v>
                </c:pt>
                <c:pt idx="18">
                  <c:v>1.76705E-3</c:v>
                </c:pt>
                <c:pt idx="19">
                  <c:v>1.7638E-3</c:v>
                </c:pt>
                <c:pt idx="20">
                  <c:v>1.7606900000000001E-3</c:v>
                </c:pt>
                <c:pt idx="21">
                  <c:v>1.7576499999999999E-3</c:v>
                </c:pt>
                <c:pt idx="22">
                  <c:v>1.7576499999999999E-3</c:v>
                </c:pt>
                <c:pt idx="23">
                  <c:v>1.75471E-3</c:v>
                </c:pt>
                <c:pt idx="24">
                  <c:v>1.7518900000000001E-3</c:v>
                </c:pt>
                <c:pt idx="25">
                  <c:v>1.7491799999999999E-3</c:v>
                </c:pt>
                <c:pt idx="26">
                  <c:v>1.7464799999999999E-3</c:v>
                </c:pt>
                <c:pt idx="27">
                  <c:v>1.7439000000000001E-3</c:v>
                </c:pt>
                <c:pt idx="28">
                  <c:v>1.7414500000000001E-3</c:v>
                </c:pt>
                <c:pt idx="29">
                  <c:v>1.7414500000000001E-3</c:v>
                </c:pt>
                <c:pt idx="30">
                  <c:v>1.7390400000000001E-3</c:v>
                </c:pt>
                <c:pt idx="31">
                  <c:v>1.73672E-3</c:v>
                </c:pt>
                <c:pt idx="32">
                  <c:v>1.73442E-3</c:v>
                </c:pt>
                <c:pt idx="33">
                  <c:v>1.7322399999999999E-3</c:v>
                </c:pt>
                <c:pt idx="34">
                  <c:v>1.7301300000000001E-3</c:v>
                </c:pt>
                <c:pt idx="35">
                  <c:v>1.7301300000000001E-3</c:v>
                </c:pt>
                <c:pt idx="36">
                  <c:v>1.7279400000000001E-3</c:v>
                </c:pt>
                <c:pt idx="37">
                  <c:v>1.7258600000000001E-3</c:v>
                </c:pt>
                <c:pt idx="38">
                  <c:v>1.72382E-3</c:v>
                </c:pt>
                <c:pt idx="39">
                  <c:v>1.72192E-3</c:v>
                </c:pt>
                <c:pt idx="40">
                  <c:v>1.7200399999999999E-3</c:v>
                </c:pt>
                <c:pt idx="41">
                  <c:v>1.7200399999999999E-3</c:v>
                </c:pt>
                <c:pt idx="42">
                  <c:v>1.7182499999999999E-3</c:v>
                </c:pt>
                <c:pt idx="43">
                  <c:v>1.7166099999999999E-3</c:v>
                </c:pt>
                <c:pt idx="44">
                  <c:v>1.7149999999999999E-3</c:v>
                </c:pt>
                <c:pt idx="45">
                  <c:v>1.7135099999999999E-3</c:v>
                </c:pt>
                <c:pt idx="46">
                  <c:v>1.7119800000000001E-3</c:v>
                </c:pt>
                <c:pt idx="47">
                  <c:v>1.7104799999999999E-3</c:v>
                </c:pt>
                <c:pt idx="48">
                  <c:v>1.7104799999999999E-3</c:v>
                </c:pt>
                <c:pt idx="49">
                  <c:v>1.7090600000000001E-3</c:v>
                </c:pt>
                <c:pt idx="50">
                  <c:v>1.70769E-3</c:v>
                </c:pt>
                <c:pt idx="51">
                  <c:v>1.70637E-3</c:v>
                </c:pt>
                <c:pt idx="52">
                  <c:v>1.7051200000000001E-3</c:v>
                </c:pt>
                <c:pt idx="53">
                  <c:v>1.7037700000000001E-3</c:v>
                </c:pt>
                <c:pt idx="54">
                  <c:v>1.7037700000000001E-3</c:v>
                </c:pt>
                <c:pt idx="55">
                  <c:v>1.70254E-3</c:v>
                </c:pt>
                <c:pt idx="56">
                  <c:v>1.70148E-3</c:v>
                </c:pt>
                <c:pt idx="57">
                  <c:v>1.7003999999999999E-3</c:v>
                </c:pt>
                <c:pt idx="58">
                  <c:v>1.6994E-3</c:v>
                </c:pt>
                <c:pt idx="59">
                  <c:v>1.6983899999999999E-3</c:v>
                </c:pt>
                <c:pt idx="60">
                  <c:v>1.6975200000000001E-3</c:v>
                </c:pt>
                <c:pt idx="61">
                  <c:v>1.6975200000000001E-3</c:v>
                </c:pt>
                <c:pt idx="62">
                  <c:v>1.6966100000000001E-3</c:v>
                </c:pt>
                <c:pt idx="63">
                  <c:v>1.6958400000000001E-3</c:v>
                </c:pt>
                <c:pt idx="64">
                  <c:v>1.69516E-3</c:v>
                </c:pt>
                <c:pt idx="65">
                  <c:v>1.69443E-3</c:v>
                </c:pt>
                <c:pt idx="66">
                  <c:v>1.69388E-3</c:v>
                </c:pt>
                <c:pt idx="67">
                  <c:v>1.69388E-3</c:v>
                </c:pt>
                <c:pt idx="68">
                  <c:v>1.6933199999999999E-3</c:v>
                </c:pt>
                <c:pt idx="69">
                  <c:v>1.69275E-3</c:v>
                </c:pt>
                <c:pt idx="70">
                  <c:v>1.6922899999999999E-3</c:v>
                </c:pt>
                <c:pt idx="71">
                  <c:v>1.69184E-3</c:v>
                </c:pt>
                <c:pt idx="72">
                  <c:v>1.69162E-3</c:v>
                </c:pt>
                <c:pt idx="73">
                  <c:v>1.69129E-3</c:v>
                </c:pt>
                <c:pt idx="74">
                  <c:v>1.69129E-3</c:v>
                </c:pt>
                <c:pt idx="75">
                  <c:v>1.6910600000000001E-3</c:v>
                </c:pt>
                <c:pt idx="76">
                  <c:v>1.69074E-3</c:v>
                </c:pt>
                <c:pt idx="77">
                  <c:v>1.6905500000000001E-3</c:v>
                </c:pt>
                <c:pt idx="78">
                  <c:v>1.69027E-3</c:v>
                </c:pt>
                <c:pt idx="79">
                  <c:v>1.6900299999999999E-3</c:v>
                </c:pt>
                <c:pt idx="80">
                  <c:v>1.6898099999999999E-3</c:v>
                </c:pt>
                <c:pt idx="81">
                  <c:v>1.6898099999999999E-3</c:v>
                </c:pt>
                <c:pt idx="82">
                  <c:v>1.6897100000000001E-3</c:v>
                </c:pt>
                <c:pt idx="83">
                  <c:v>1.68957E-3</c:v>
                </c:pt>
                <c:pt idx="84">
                  <c:v>1.68944E-3</c:v>
                </c:pt>
                <c:pt idx="85">
                  <c:v>1.68939E-3</c:v>
                </c:pt>
                <c:pt idx="86">
                  <c:v>1.68933E-3</c:v>
                </c:pt>
                <c:pt idx="87">
                  <c:v>1.68933E-3</c:v>
                </c:pt>
                <c:pt idx="88">
                  <c:v>1.68944E-3</c:v>
                </c:pt>
                <c:pt idx="89">
                  <c:v>1.6896000000000001E-3</c:v>
                </c:pt>
                <c:pt idx="90">
                  <c:v>1.68962E-3</c:v>
                </c:pt>
                <c:pt idx="91">
                  <c:v>1.6898099999999999E-3</c:v>
                </c:pt>
                <c:pt idx="92">
                  <c:v>1.69001E-3</c:v>
                </c:pt>
                <c:pt idx="93">
                  <c:v>1.6902600000000001E-3</c:v>
                </c:pt>
                <c:pt idx="94">
                  <c:v>1.6902600000000001E-3</c:v>
                </c:pt>
                <c:pt idx="95">
                  <c:v>1.6905799999999999E-3</c:v>
                </c:pt>
                <c:pt idx="96">
                  <c:v>1.6908299999999999E-3</c:v>
                </c:pt>
                <c:pt idx="97">
                  <c:v>1.6912100000000001E-3</c:v>
                </c:pt>
                <c:pt idx="98">
                  <c:v>1.6915999999999999E-3</c:v>
                </c:pt>
                <c:pt idx="99">
                  <c:v>1.69206E-3</c:v>
                </c:pt>
                <c:pt idx="100">
                  <c:v>1.6924399999999999E-3</c:v>
                </c:pt>
                <c:pt idx="101">
                  <c:v>1.6924399999999999E-3</c:v>
                </c:pt>
                <c:pt idx="102">
                  <c:v>1.6929E-3</c:v>
                </c:pt>
                <c:pt idx="103">
                  <c:v>1.69334E-3</c:v>
                </c:pt>
                <c:pt idx="104">
                  <c:v>1.69378E-3</c:v>
                </c:pt>
                <c:pt idx="105">
                  <c:v>1.69439E-3</c:v>
                </c:pt>
                <c:pt idx="106">
                  <c:v>1.69487E-3</c:v>
                </c:pt>
                <c:pt idx="107">
                  <c:v>1.69487E-3</c:v>
                </c:pt>
                <c:pt idx="108">
                  <c:v>1.6954100000000001E-3</c:v>
                </c:pt>
                <c:pt idx="109">
                  <c:v>1.6958800000000001E-3</c:v>
                </c:pt>
                <c:pt idx="110">
                  <c:v>1.6966500000000001E-3</c:v>
                </c:pt>
                <c:pt idx="111">
                  <c:v>1.69735E-3</c:v>
                </c:pt>
                <c:pt idx="112">
                  <c:v>1.6980999999999999E-3</c:v>
                </c:pt>
                <c:pt idx="113">
                  <c:v>1.69885E-3</c:v>
                </c:pt>
                <c:pt idx="114">
                  <c:v>1.69885E-3</c:v>
                </c:pt>
                <c:pt idx="115">
                  <c:v>1.69965E-3</c:v>
                </c:pt>
                <c:pt idx="116">
                  <c:v>1.7004500000000001E-3</c:v>
                </c:pt>
                <c:pt idx="117">
                  <c:v>1.7011400000000001E-3</c:v>
                </c:pt>
                <c:pt idx="118">
                  <c:v>1.7021199999999999E-3</c:v>
                </c:pt>
                <c:pt idx="119">
                  <c:v>1.70291E-3</c:v>
                </c:pt>
                <c:pt idx="120">
                  <c:v>1.70375E-3</c:v>
                </c:pt>
                <c:pt idx="121">
                  <c:v>1.70375E-3</c:v>
                </c:pt>
                <c:pt idx="122">
                  <c:v>1.7046100000000001E-3</c:v>
                </c:pt>
                <c:pt idx="123">
                  <c:v>1.7055200000000001E-3</c:v>
                </c:pt>
                <c:pt idx="124">
                  <c:v>1.70648E-3</c:v>
                </c:pt>
                <c:pt idx="125">
                  <c:v>1.70747E-3</c:v>
                </c:pt>
                <c:pt idx="126">
                  <c:v>1.7084400000000001E-3</c:v>
                </c:pt>
                <c:pt idx="127">
                  <c:v>1.7084400000000001E-3</c:v>
                </c:pt>
                <c:pt idx="128">
                  <c:v>1.70951E-3</c:v>
                </c:pt>
                <c:pt idx="129">
                  <c:v>1.71047E-3</c:v>
                </c:pt>
                <c:pt idx="130">
                  <c:v>1.71149E-3</c:v>
                </c:pt>
                <c:pt idx="131">
                  <c:v>1.7124600000000001E-3</c:v>
                </c:pt>
                <c:pt idx="132">
                  <c:v>1.7135500000000001E-3</c:v>
                </c:pt>
                <c:pt idx="133">
                  <c:v>1.7147E-3</c:v>
                </c:pt>
                <c:pt idx="134">
                  <c:v>1.7147E-3</c:v>
                </c:pt>
                <c:pt idx="135">
                  <c:v>1.71569E-3</c:v>
                </c:pt>
                <c:pt idx="136">
                  <c:v>1.7167700000000001E-3</c:v>
                </c:pt>
                <c:pt idx="137">
                  <c:v>1.7177200000000001E-3</c:v>
                </c:pt>
                <c:pt idx="138">
                  <c:v>1.7187700000000001E-3</c:v>
                </c:pt>
                <c:pt idx="139">
                  <c:v>1.7198000000000001E-3</c:v>
                </c:pt>
                <c:pt idx="140">
                  <c:v>1.7209300000000001E-3</c:v>
                </c:pt>
                <c:pt idx="141">
                  <c:v>1.7209300000000001E-3</c:v>
                </c:pt>
                <c:pt idx="142">
                  <c:v>1.7222299999999999E-3</c:v>
                </c:pt>
                <c:pt idx="143">
                  <c:v>1.72339E-3</c:v>
                </c:pt>
                <c:pt idx="144">
                  <c:v>1.7247300000000001E-3</c:v>
                </c:pt>
                <c:pt idx="145">
                  <c:v>1.7259700000000001E-3</c:v>
                </c:pt>
                <c:pt idx="146">
                  <c:v>1.7272800000000001E-3</c:v>
                </c:pt>
                <c:pt idx="147">
                  <c:v>1.7272800000000001E-3</c:v>
                </c:pt>
                <c:pt idx="148">
                  <c:v>1.7284500000000001E-3</c:v>
                </c:pt>
                <c:pt idx="149">
                  <c:v>1.72977E-3</c:v>
                </c:pt>
                <c:pt idx="150">
                  <c:v>1.73116E-3</c:v>
                </c:pt>
                <c:pt idx="151">
                  <c:v>1.7324300000000001E-3</c:v>
                </c:pt>
                <c:pt idx="152">
                  <c:v>1.7337299999999999E-3</c:v>
                </c:pt>
                <c:pt idx="153">
                  <c:v>1.7350899999999999E-3</c:v>
                </c:pt>
                <c:pt idx="154">
                  <c:v>1.7350899999999999E-3</c:v>
                </c:pt>
                <c:pt idx="155">
                  <c:v>1.7364399999999999E-3</c:v>
                </c:pt>
                <c:pt idx="156">
                  <c:v>1.73799E-3</c:v>
                </c:pt>
                <c:pt idx="157">
                  <c:v>1.73938E-3</c:v>
                </c:pt>
                <c:pt idx="158">
                  <c:v>1.7408E-3</c:v>
                </c:pt>
                <c:pt idx="159">
                  <c:v>1.74223E-3</c:v>
                </c:pt>
                <c:pt idx="160">
                  <c:v>1.7437500000000001E-3</c:v>
                </c:pt>
                <c:pt idx="161">
                  <c:v>1.7437500000000001E-3</c:v>
                </c:pt>
                <c:pt idx="162">
                  <c:v>1.7451999999999999E-3</c:v>
                </c:pt>
                <c:pt idx="163">
                  <c:v>1.7466999999999999E-3</c:v>
                </c:pt>
                <c:pt idx="164">
                  <c:v>1.7482999999999999E-3</c:v>
                </c:pt>
                <c:pt idx="165">
                  <c:v>1.7498699999999999E-3</c:v>
                </c:pt>
                <c:pt idx="166">
                  <c:v>1.7514500000000001E-3</c:v>
                </c:pt>
                <c:pt idx="167">
                  <c:v>1.7529799999999999E-3</c:v>
                </c:pt>
                <c:pt idx="168">
                  <c:v>1.7529799999999999E-3</c:v>
                </c:pt>
                <c:pt idx="169">
                  <c:v>1.7546899999999999E-3</c:v>
                </c:pt>
                <c:pt idx="170">
                  <c:v>1.7563399999999999E-3</c:v>
                </c:pt>
                <c:pt idx="171">
                  <c:v>1.75801E-3</c:v>
                </c:pt>
                <c:pt idx="172">
                  <c:v>1.7597100000000001E-3</c:v>
                </c:pt>
                <c:pt idx="173">
                  <c:v>1.76136E-3</c:v>
                </c:pt>
                <c:pt idx="174">
                  <c:v>1.76136E-3</c:v>
                </c:pt>
                <c:pt idx="175">
                  <c:v>1.76312E-3</c:v>
                </c:pt>
                <c:pt idx="176">
                  <c:v>1.76483E-3</c:v>
                </c:pt>
                <c:pt idx="177">
                  <c:v>1.76658E-3</c:v>
                </c:pt>
                <c:pt idx="178">
                  <c:v>1.76838E-3</c:v>
                </c:pt>
                <c:pt idx="179">
                  <c:v>1.7700599999999999E-3</c:v>
                </c:pt>
                <c:pt idx="180">
                  <c:v>1.77188E-3</c:v>
                </c:pt>
                <c:pt idx="181">
                  <c:v>1.77188E-3</c:v>
                </c:pt>
                <c:pt idx="182">
                  <c:v>1.7736099999999999E-3</c:v>
                </c:pt>
                <c:pt idx="183">
                  <c:v>1.7754400000000001E-3</c:v>
                </c:pt>
                <c:pt idx="184">
                  <c:v>1.7771499999999999E-3</c:v>
                </c:pt>
                <c:pt idx="185">
                  <c:v>1.7789100000000001E-3</c:v>
                </c:pt>
                <c:pt idx="186">
                  <c:v>1.7807599999999999E-3</c:v>
                </c:pt>
                <c:pt idx="187">
                  <c:v>1.78262E-3</c:v>
                </c:pt>
                <c:pt idx="188">
                  <c:v>1.78262E-3</c:v>
                </c:pt>
                <c:pt idx="189">
                  <c:v>1.78447E-3</c:v>
                </c:pt>
                <c:pt idx="190">
                  <c:v>1.78638E-3</c:v>
                </c:pt>
                <c:pt idx="191">
                  <c:v>1.7882200000000001E-3</c:v>
                </c:pt>
                <c:pt idx="192">
                  <c:v>1.78999E-3</c:v>
                </c:pt>
                <c:pt idx="193">
                  <c:v>1.79189E-3</c:v>
                </c:pt>
                <c:pt idx="194">
                  <c:v>1.79189E-3</c:v>
                </c:pt>
                <c:pt idx="195">
                  <c:v>1.7938699999999999E-3</c:v>
                </c:pt>
                <c:pt idx="196">
                  <c:v>1.7957100000000001E-3</c:v>
                </c:pt>
                <c:pt idx="197">
                  <c:v>1.79769E-3</c:v>
                </c:pt>
                <c:pt idx="198">
                  <c:v>1.79962E-3</c:v>
                </c:pt>
                <c:pt idx="199">
                  <c:v>1.8016099999999999E-3</c:v>
                </c:pt>
                <c:pt idx="200">
                  <c:v>1.8035900000000001E-3</c:v>
                </c:pt>
                <c:pt idx="201">
                  <c:v>1.8035900000000001E-3</c:v>
                </c:pt>
                <c:pt idx="202">
                  <c:v>1.8056299999999999E-3</c:v>
                </c:pt>
                <c:pt idx="203">
                  <c:v>1.8076699999999999E-3</c:v>
                </c:pt>
                <c:pt idx="204">
                  <c:v>1.8097499999999999E-3</c:v>
                </c:pt>
                <c:pt idx="205">
                  <c:v>1.8117700000000001E-3</c:v>
                </c:pt>
                <c:pt idx="206">
                  <c:v>1.8138500000000001E-3</c:v>
                </c:pt>
                <c:pt idx="207">
                  <c:v>1.81594E-3</c:v>
                </c:pt>
                <c:pt idx="208">
                  <c:v>1.81594E-3</c:v>
                </c:pt>
                <c:pt idx="209">
                  <c:v>1.8179699999999999E-3</c:v>
                </c:pt>
                <c:pt idx="210">
                  <c:v>1.82011E-3</c:v>
                </c:pt>
                <c:pt idx="211">
                  <c:v>1.8221299999999999E-3</c:v>
                </c:pt>
                <c:pt idx="212">
                  <c:v>1.8242099999999999E-3</c:v>
                </c:pt>
                <c:pt idx="213">
                  <c:v>1.8264500000000001E-3</c:v>
                </c:pt>
                <c:pt idx="214">
                  <c:v>1.8264500000000001E-3</c:v>
                </c:pt>
                <c:pt idx="215">
                  <c:v>1.82851E-3</c:v>
                </c:pt>
                <c:pt idx="216">
                  <c:v>1.8305999999999999E-3</c:v>
                </c:pt>
                <c:pt idx="217">
                  <c:v>1.8327300000000001E-3</c:v>
                </c:pt>
                <c:pt idx="218">
                  <c:v>1.8349E-3</c:v>
                </c:pt>
                <c:pt idx="219">
                  <c:v>1.8371399999999999E-3</c:v>
                </c:pt>
                <c:pt idx="220">
                  <c:v>1.8393400000000001E-3</c:v>
                </c:pt>
                <c:pt idx="221">
                  <c:v>1.8393400000000001E-3</c:v>
                </c:pt>
                <c:pt idx="222">
                  <c:v>1.8415700000000001E-3</c:v>
                </c:pt>
                <c:pt idx="223">
                  <c:v>1.8437499999999999E-3</c:v>
                </c:pt>
                <c:pt idx="224">
                  <c:v>1.8458400000000001E-3</c:v>
                </c:pt>
                <c:pt idx="225">
                  <c:v>1.84805E-3</c:v>
                </c:pt>
                <c:pt idx="226">
                  <c:v>1.8503E-3</c:v>
                </c:pt>
                <c:pt idx="227">
                  <c:v>1.8524800000000001E-3</c:v>
                </c:pt>
                <c:pt idx="228">
                  <c:v>1.8524800000000001E-3</c:v>
                </c:pt>
                <c:pt idx="229">
                  <c:v>1.8547500000000001E-3</c:v>
                </c:pt>
                <c:pt idx="230">
                  <c:v>1.85703E-3</c:v>
                </c:pt>
                <c:pt idx="231">
                  <c:v>1.85936E-3</c:v>
                </c:pt>
                <c:pt idx="232">
                  <c:v>1.8616399999999999E-3</c:v>
                </c:pt>
                <c:pt idx="233">
                  <c:v>1.8638999999999999E-3</c:v>
                </c:pt>
                <c:pt idx="234">
                  <c:v>1.8638999999999999E-3</c:v>
                </c:pt>
                <c:pt idx="235">
                  <c:v>1.86634E-3</c:v>
                </c:pt>
                <c:pt idx="236">
                  <c:v>1.8685799999999999E-3</c:v>
                </c:pt>
                <c:pt idx="237">
                  <c:v>1.8708799999999999E-3</c:v>
                </c:pt>
                <c:pt idx="238">
                  <c:v>1.8732499999999999E-3</c:v>
                </c:pt>
                <c:pt idx="239">
                  <c:v>1.87558E-3</c:v>
                </c:pt>
                <c:pt idx="240">
                  <c:v>1.8780100000000001E-3</c:v>
                </c:pt>
                <c:pt idx="241">
                  <c:v>1.8780100000000001E-3</c:v>
                </c:pt>
                <c:pt idx="242">
                  <c:v>1.88036E-3</c:v>
                </c:pt>
                <c:pt idx="243">
                  <c:v>1.8826800000000001E-3</c:v>
                </c:pt>
                <c:pt idx="244">
                  <c:v>1.8851499999999999E-3</c:v>
                </c:pt>
                <c:pt idx="245">
                  <c:v>1.88752E-3</c:v>
                </c:pt>
                <c:pt idx="246">
                  <c:v>1.8898000000000001E-3</c:v>
                </c:pt>
                <c:pt idx="247">
                  <c:v>1.89207E-3</c:v>
                </c:pt>
                <c:pt idx="248">
                  <c:v>1.89207E-3</c:v>
                </c:pt>
                <c:pt idx="249">
                  <c:v>1.8945500000000001E-3</c:v>
                </c:pt>
                <c:pt idx="250">
                  <c:v>1.89708E-3</c:v>
                </c:pt>
                <c:pt idx="251">
                  <c:v>1.8994700000000001E-3</c:v>
                </c:pt>
                <c:pt idx="252">
                  <c:v>1.9017999999999999E-3</c:v>
                </c:pt>
                <c:pt idx="253">
                  <c:v>1.90434E-3</c:v>
                </c:pt>
                <c:pt idx="254">
                  <c:v>1.90434E-3</c:v>
                </c:pt>
                <c:pt idx="255">
                  <c:v>1.9068100000000001E-3</c:v>
                </c:pt>
                <c:pt idx="256">
                  <c:v>1.9092600000000001E-3</c:v>
                </c:pt>
                <c:pt idx="257">
                  <c:v>1.91164E-3</c:v>
                </c:pt>
                <c:pt idx="258">
                  <c:v>1.91405E-3</c:v>
                </c:pt>
                <c:pt idx="259">
                  <c:v>1.9165300000000001E-3</c:v>
                </c:pt>
                <c:pt idx="260">
                  <c:v>1.9191099999999999E-3</c:v>
                </c:pt>
                <c:pt idx="261">
                  <c:v>1.9191099999999999E-3</c:v>
                </c:pt>
                <c:pt idx="262">
                  <c:v>1.92168E-3</c:v>
                </c:pt>
                <c:pt idx="263">
                  <c:v>1.92431E-3</c:v>
                </c:pt>
                <c:pt idx="264">
                  <c:v>1.9267500000000001E-3</c:v>
                </c:pt>
                <c:pt idx="265">
                  <c:v>1.9292599999999999E-3</c:v>
                </c:pt>
                <c:pt idx="266">
                  <c:v>1.9318899999999999E-3</c:v>
                </c:pt>
                <c:pt idx="267">
                  <c:v>1.93468E-3</c:v>
                </c:pt>
                <c:pt idx="268">
                  <c:v>1.93468E-3</c:v>
                </c:pt>
                <c:pt idx="269">
                  <c:v>1.93724E-3</c:v>
                </c:pt>
                <c:pt idx="270">
                  <c:v>1.93983E-3</c:v>
                </c:pt>
                <c:pt idx="271">
                  <c:v>1.94239E-3</c:v>
                </c:pt>
                <c:pt idx="272">
                  <c:v>1.9450100000000001E-3</c:v>
                </c:pt>
                <c:pt idx="273">
                  <c:v>1.9476300000000001E-3</c:v>
                </c:pt>
                <c:pt idx="274">
                  <c:v>1.9476300000000001E-3</c:v>
                </c:pt>
                <c:pt idx="275">
                  <c:v>1.95027E-3</c:v>
                </c:pt>
                <c:pt idx="276">
                  <c:v>1.9528799999999999E-3</c:v>
                </c:pt>
                <c:pt idx="277">
                  <c:v>1.9555200000000001E-3</c:v>
                </c:pt>
                <c:pt idx="278">
                  <c:v>1.95816E-3</c:v>
                </c:pt>
                <c:pt idx="279">
                  <c:v>1.9607499999999998E-3</c:v>
                </c:pt>
                <c:pt idx="280">
                  <c:v>1.9633599999999999E-3</c:v>
                </c:pt>
                <c:pt idx="281">
                  <c:v>1.9633599999999999E-3</c:v>
                </c:pt>
                <c:pt idx="282">
                  <c:v>1.9659999999999999E-3</c:v>
                </c:pt>
                <c:pt idx="283">
                  <c:v>1.9687300000000001E-3</c:v>
                </c:pt>
                <c:pt idx="284">
                  <c:v>1.9713500000000002E-3</c:v>
                </c:pt>
                <c:pt idx="285">
                  <c:v>1.9740399999999998E-3</c:v>
                </c:pt>
                <c:pt idx="286">
                  <c:v>1.9766800000000002E-3</c:v>
                </c:pt>
                <c:pt idx="287">
                  <c:v>1.9792899999999999E-3</c:v>
                </c:pt>
                <c:pt idx="288">
                  <c:v>1.9792899999999999E-3</c:v>
                </c:pt>
                <c:pt idx="289">
                  <c:v>1.9820300000000001E-3</c:v>
                </c:pt>
                <c:pt idx="290">
                  <c:v>1.9846899999999999E-3</c:v>
                </c:pt>
                <c:pt idx="291">
                  <c:v>1.9873400000000002E-3</c:v>
                </c:pt>
                <c:pt idx="292">
                  <c:v>1.9899900000000001E-3</c:v>
                </c:pt>
                <c:pt idx="293">
                  <c:v>1.9926100000000001E-3</c:v>
                </c:pt>
                <c:pt idx="294">
                  <c:v>1.9926100000000001E-3</c:v>
                </c:pt>
                <c:pt idx="295">
                  <c:v>1.9952699999999999E-3</c:v>
                </c:pt>
                <c:pt idx="296">
                  <c:v>1.99796E-3</c:v>
                </c:pt>
                <c:pt idx="297">
                  <c:v>2.0006899999999998E-3</c:v>
                </c:pt>
                <c:pt idx="298">
                  <c:v>2.0034800000000002E-3</c:v>
                </c:pt>
                <c:pt idx="299">
                  <c:v>2.00614E-3</c:v>
                </c:pt>
                <c:pt idx="300">
                  <c:v>2.00891E-3</c:v>
                </c:pt>
                <c:pt idx="301">
                  <c:v>2.00891E-3</c:v>
                </c:pt>
                <c:pt idx="302">
                  <c:v>2.0116399999999999E-3</c:v>
                </c:pt>
                <c:pt idx="303">
                  <c:v>2.0143499999999998E-3</c:v>
                </c:pt>
                <c:pt idx="304">
                  <c:v>2.0171199999999999E-3</c:v>
                </c:pt>
                <c:pt idx="305">
                  <c:v>2.0198500000000001E-3</c:v>
                </c:pt>
                <c:pt idx="306">
                  <c:v>2.02265E-3</c:v>
                </c:pt>
                <c:pt idx="307">
                  <c:v>2.0254299999999999E-3</c:v>
                </c:pt>
                <c:pt idx="308">
                  <c:v>2.0254299999999999E-3</c:v>
                </c:pt>
                <c:pt idx="309">
                  <c:v>2.0282099999999999E-3</c:v>
                </c:pt>
                <c:pt idx="310">
                  <c:v>2.0310699999999998E-3</c:v>
                </c:pt>
                <c:pt idx="311">
                  <c:v>2.0338800000000001E-3</c:v>
                </c:pt>
                <c:pt idx="312">
                  <c:v>2.0366899999999999E-3</c:v>
                </c:pt>
                <c:pt idx="313">
                  <c:v>2.0395299999999999E-3</c:v>
                </c:pt>
                <c:pt idx="314">
                  <c:v>2.0423799999999999E-3</c:v>
                </c:pt>
                <c:pt idx="315">
                  <c:v>2.0423799999999999E-3</c:v>
                </c:pt>
                <c:pt idx="316">
                  <c:v>2.04513E-3</c:v>
                </c:pt>
                <c:pt idx="317">
                  <c:v>2.0479999999999999E-3</c:v>
                </c:pt>
                <c:pt idx="318">
                  <c:v>2.05083E-3</c:v>
                </c:pt>
                <c:pt idx="319">
                  <c:v>2.0535699999999998E-3</c:v>
                </c:pt>
                <c:pt idx="320">
                  <c:v>2.0563999999999999E-3</c:v>
                </c:pt>
                <c:pt idx="321">
                  <c:v>2.0563999999999999E-3</c:v>
                </c:pt>
                <c:pt idx="322">
                  <c:v>2.0593E-3</c:v>
                </c:pt>
                <c:pt idx="323">
                  <c:v>2.0621599999999999E-3</c:v>
                </c:pt>
                <c:pt idx="324">
                  <c:v>2.0649800000000001E-3</c:v>
                </c:pt>
                <c:pt idx="325">
                  <c:v>2.0678599999999999E-3</c:v>
                </c:pt>
                <c:pt idx="326">
                  <c:v>2.0706499999999998E-3</c:v>
                </c:pt>
                <c:pt idx="327">
                  <c:v>2.0735100000000002E-3</c:v>
                </c:pt>
                <c:pt idx="328">
                  <c:v>2.0735100000000002E-3</c:v>
                </c:pt>
                <c:pt idx="329">
                  <c:v>2.0764300000000002E-3</c:v>
                </c:pt>
                <c:pt idx="330">
                  <c:v>2.0792599999999999E-3</c:v>
                </c:pt>
                <c:pt idx="331">
                  <c:v>2.0820999999999999E-3</c:v>
                </c:pt>
                <c:pt idx="332">
                  <c:v>2.0849499999999999E-3</c:v>
                </c:pt>
                <c:pt idx="333">
                  <c:v>2.0878799999999999E-3</c:v>
                </c:pt>
                <c:pt idx="334">
                  <c:v>2.0907600000000001E-3</c:v>
                </c:pt>
                <c:pt idx="335">
                  <c:v>2.0907600000000001E-3</c:v>
                </c:pt>
                <c:pt idx="336">
                  <c:v>2.0936000000000001E-3</c:v>
                </c:pt>
                <c:pt idx="337">
                  <c:v>2.0965100000000002E-3</c:v>
                </c:pt>
                <c:pt idx="338">
                  <c:v>2.0993399999999999E-3</c:v>
                </c:pt>
                <c:pt idx="339">
                  <c:v>2.1022599999999999E-3</c:v>
                </c:pt>
                <c:pt idx="340">
                  <c:v>2.10517E-3</c:v>
                </c:pt>
                <c:pt idx="341">
                  <c:v>2.10517E-3</c:v>
                </c:pt>
                <c:pt idx="342">
                  <c:v>2.10808E-3</c:v>
                </c:pt>
                <c:pt idx="343">
                  <c:v>2.1109800000000001E-3</c:v>
                </c:pt>
                <c:pt idx="344">
                  <c:v>2.1137899999999999E-3</c:v>
                </c:pt>
                <c:pt idx="345">
                  <c:v>2.1167199999999999E-3</c:v>
                </c:pt>
                <c:pt idx="346">
                  <c:v>2.1195699999999999E-3</c:v>
                </c:pt>
                <c:pt idx="347">
                  <c:v>2.1224500000000001E-3</c:v>
                </c:pt>
                <c:pt idx="348">
                  <c:v>2.1224500000000001E-3</c:v>
                </c:pt>
                <c:pt idx="349">
                  <c:v>2.1253499999999998E-3</c:v>
                </c:pt>
                <c:pt idx="350">
                  <c:v>2.12832E-3</c:v>
                </c:pt>
                <c:pt idx="351">
                  <c:v>2.1312000000000002E-3</c:v>
                </c:pt>
                <c:pt idx="352">
                  <c:v>2.1340399999999998E-3</c:v>
                </c:pt>
                <c:pt idx="353">
                  <c:v>2.1369599999999998E-3</c:v>
                </c:pt>
                <c:pt idx="354">
                  <c:v>2.1369599999999998E-3</c:v>
                </c:pt>
                <c:pt idx="355">
                  <c:v>2.1398599999999999E-3</c:v>
                </c:pt>
                <c:pt idx="356">
                  <c:v>2.14269E-3</c:v>
                </c:pt>
                <c:pt idx="357">
                  <c:v>2.1456000000000001E-3</c:v>
                </c:pt>
                <c:pt idx="358">
                  <c:v>2.14847E-3</c:v>
                </c:pt>
                <c:pt idx="359">
                  <c:v>2.15139E-3</c:v>
                </c:pt>
                <c:pt idx="360">
                  <c:v>2.1542699999999998E-3</c:v>
                </c:pt>
                <c:pt idx="361">
                  <c:v>2.1542699999999998E-3</c:v>
                </c:pt>
                <c:pt idx="362">
                  <c:v>2.1572100000000001E-3</c:v>
                </c:pt>
                <c:pt idx="363">
                  <c:v>2.1600500000000002E-3</c:v>
                </c:pt>
                <c:pt idx="364">
                  <c:v>2.1629700000000002E-3</c:v>
                </c:pt>
                <c:pt idx="365">
                  <c:v>2.1658300000000001E-3</c:v>
                </c:pt>
                <c:pt idx="366">
                  <c:v>2.1687E-3</c:v>
                </c:pt>
                <c:pt idx="367">
                  <c:v>2.1687E-3</c:v>
                </c:pt>
                <c:pt idx="368">
                  <c:v>2.1715699999999998E-3</c:v>
                </c:pt>
                <c:pt idx="369">
                  <c:v>2.17446E-3</c:v>
                </c:pt>
                <c:pt idx="370">
                  <c:v>2.1773199999999999E-3</c:v>
                </c:pt>
                <c:pt idx="371">
                  <c:v>2.1802200000000001E-3</c:v>
                </c:pt>
                <c:pt idx="372">
                  <c:v>2.1830500000000002E-3</c:v>
                </c:pt>
                <c:pt idx="373">
                  <c:v>2.1859800000000001E-3</c:v>
                </c:pt>
                <c:pt idx="374">
                  <c:v>2.1859800000000001E-3</c:v>
                </c:pt>
                <c:pt idx="375">
                  <c:v>2.1888599999999999E-3</c:v>
                </c:pt>
                <c:pt idx="376">
                  <c:v>2.1917400000000002E-3</c:v>
                </c:pt>
                <c:pt idx="377">
                  <c:v>2.1945799999999998E-3</c:v>
                </c:pt>
                <c:pt idx="378">
                  <c:v>2.1974300000000002E-3</c:v>
                </c:pt>
                <c:pt idx="379">
                  <c:v>2.2003000000000001E-3</c:v>
                </c:pt>
                <c:pt idx="380">
                  <c:v>2.2003000000000001E-3</c:v>
                </c:pt>
                <c:pt idx="381">
                  <c:v>2.2031400000000001E-3</c:v>
                </c:pt>
                <c:pt idx="382">
                  <c:v>2.2060399999999998E-3</c:v>
                </c:pt>
                <c:pt idx="383">
                  <c:v>2.2088400000000001E-3</c:v>
                </c:pt>
                <c:pt idx="384">
                  <c:v>2.2117399999999998E-3</c:v>
                </c:pt>
                <c:pt idx="385">
                  <c:v>2.21463E-3</c:v>
                </c:pt>
                <c:pt idx="386">
                  <c:v>2.21754E-3</c:v>
                </c:pt>
                <c:pt idx="387">
                  <c:v>2.21754E-3</c:v>
                </c:pt>
                <c:pt idx="388">
                  <c:v>2.2203800000000001E-3</c:v>
                </c:pt>
                <c:pt idx="389">
                  <c:v>2.22324E-3</c:v>
                </c:pt>
                <c:pt idx="390">
                  <c:v>2.22609E-3</c:v>
                </c:pt>
                <c:pt idx="391">
                  <c:v>2.2289900000000001E-3</c:v>
                </c:pt>
                <c:pt idx="392">
                  <c:v>2.2318899999999998E-3</c:v>
                </c:pt>
                <c:pt idx="393">
                  <c:v>2.2318899999999998E-3</c:v>
                </c:pt>
                <c:pt idx="394">
                  <c:v>2.2347399999999998E-3</c:v>
                </c:pt>
                <c:pt idx="395">
                  <c:v>2.2375899999999998E-3</c:v>
                </c:pt>
                <c:pt idx="396">
                  <c:v>2.2403900000000001E-3</c:v>
                </c:pt>
                <c:pt idx="397">
                  <c:v>2.2432900000000002E-3</c:v>
                </c:pt>
                <c:pt idx="398">
                  <c:v>2.2462200000000002E-3</c:v>
                </c:pt>
                <c:pt idx="399">
                  <c:v>2.2491400000000002E-3</c:v>
                </c:pt>
                <c:pt idx="400">
                  <c:v>2.2491400000000002E-3</c:v>
                </c:pt>
                <c:pt idx="401">
                  <c:v>2.2519599999999999E-3</c:v>
                </c:pt>
                <c:pt idx="402">
                  <c:v>2.25479E-3</c:v>
                </c:pt>
                <c:pt idx="403">
                  <c:v>2.25764E-3</c:v>
                </c:pt>
                <c:pt idx="404">
                  <c:v>2.2605199999999998E-3</c:v>
                </c:pt>
                <c:pt idx="405">
                  <c:v>2.2633599999999999E-3</c:v>
                </c:pt>
                <c:pt idx="406">
                  <c:v>2.2633599999999999E-3</c:v>
                </c:pt>
                <c:pt idx="407">
                  <c:v>2.2662400000000001E-3</c:v>
                </c:pt>
                <c:pt idx="408">
                  <c:v>2.2690700000000002E-3</c:v>
                </c:pt>
                <c:pt idx="409">
                  <c:v>2.27195E-3</c:v>
                </c:pt>
                <c:pt idx="410">
                  <c:v>2.2748099999999999E-3</c:v>
                </c:pt>
                <c:pt idx="411">
                  <c:v>2.2776599999999999E-3</c:v>
                </c:pt>
                <c:pt idx="412">
                  <c:v>2.2805600000000001E-3</c:v>
                </c:pt>
                <c:pt idx="413">
                  <c:v>2.2805600000000001E-3</c:v>
                </c:pt>
                <c:pt idx="414">
                  <c:v>2.2834299999999999E-3</c:v>
                </c:pt>
                <c:pt idx="415">
                  <c:v>2.28627E-3</c:v>
                </c:pt>
                <c:pt idx="416">
                  <c:v>2.2890900000000001E-3</c:v>
                </c:pt>
                <c:pt idx="417">
                  <c:v>2.2919899999999998E-3</c:v>
                </c:pt>
                <c:pt idx="418">
                  <c:v>2.2947800000000002E-3</c:v>
                </c:pt>
                <c:pt idx="419">
                  <c:v>2.2947800000000002E-3</c:v>
                </c:pt>
                <c:pt idx="420">
                  <c:v>2.29759E-3</c:v>
                </c:pt>
                <c:pt idx="421">
                  <c:v>2.3004900000000001E-3</c:v>
                </c:pt>
                <c:pt idx="422">
                  <c:v>2.3033900000000002E-3</c:v>
                </c:pt>
                <c:pt idx="423">
                  <c:v>2.3063099999999998E-3</c:v>
                </c:pt>
                <c:pt idx="424">
                  <c:v>2.3091600000000002E-3</c:v>
                </c:pt>
                <c:pt idx="425">
                  <c:v>2.3119899999999999E-3</c:v>
                </c:pt>
                <c:pt idx="426">
                  <c:v>2.3119899999999999E-3</c:v>
                </c:pt>
                <c:pt idx="427">
                  <c:v>2.3148299999999999E-3</c:v>
                </c:pt>
                <c:pt idx="428">
                  <c:v>2.31767E-3</c:v>
                </c:pt>
                <c:pt idx="429">
                  <c:v>2.32052E-3</c:v>
                </c:pt>
                <c:pt idx="430">
                  <c:v>2.3234000000000002E-3</c:v>
                </c:pt>
                <c:pt idx="431">
                  <c:v>2.3262399999999998E-3</c:v>
                </c:pt>
                <c:pt idx="432">
                  <c:v>2.3262399999999998E-3</c:v>
                </c:pt>
                <c:pt idx="433">
                  <c:v>2.3290799999999999E-3</c:v>
                </c:pt>
                <c:pt idx="434">
                  <c:v>2.33198E-3</c:v>
                </c:pt>
                <c:pt idx="435">
                  <c:v>2.3348499999999999E-3</c:v>
                </c:pt>
                <c:pt idx="436">
                  <c:v>2.33768E-3</c:v>
                </c:pt>
                <c:pt idx="437">
                  <c:v>2.3404599999999999E-3</c:v>
                </c:pt>
                <c:pt idx="438">
                  <c:v>2.3433199999999999E-3</c:v>
                </c:pt>
                <c:pt idx="439">
                  <c:v>2.3433199999999999E-3</c:v>
                </c:pt>
                <c:pt idx="440">
                  <c:v>2.3462000000000001E-3</c:v>
                </c:pt>
                <c:pt idx="441">
                  <c:v>2.34906E-3</c:v>
                </c:pt>
                <c:pt idx="442">
                  <c:v>2.3518699999999998E-3</c:v>
                </c:pt>
                <c:pt idx="443">
                  <c:v>2.3547199999999998E-3</c:v>
                </c:pt>
                <c:pt idx="444">
                  <c:v>2.3575800000000002E-3</c:v>
                </c:pt>
                <c:pt idx="445">
                  <c:v>2.3575800000000002E-3</c:v>
                </c:pt>
                <c:pt idx="446">
                  <c:v>2.36039E-3</c:v>
                </c:pt>
                <c:pt idx="447">
                  <c:v>2.3632000000000002E-3</c:v>
                </c:pt>
                <c:pt idx="448">
                  <c:v>2.3660299999999999E-3</c:v>
                </c:pt>
                <c:pt idx="449">
                  <c:v>2.3688799999999999E-3</c:v>
                </c:pt>
                <c:pt idx="450">
                  <c:v>2.3716900000000001E-3</c:v>
                </c:pt>
                <c:pt idx="451">
                  <c:v>2.3746000000000001E-3</c:v>
                </c:pt>
                <c:pt idx="452">
                  <c:v>2.3746000000000001E-3</c:v>
                </c:pt>
                <c:pt idx="453">
                  <c:v>2.3774E-3</c:v>
                </c:pt>
                <c:pt idx="454">
                  <c:v>2.3802200000000002E-3</c:v>
                </c:pt>
                <c:pt idx="455">
                  <c:v>2.3831099999999999E-3</c:v>
                </c:pt>
                <c:pt idx="456">
                  <c:v>2.3858899999999999E-3</c:v>
                </c:pt>
                <c:pt idx="457">
                  <c:v>2.38872E-3</c:v>
                </c:pt>
                <c:pt idx="458">
                  <c:v>2.38872E-3</c:v>
                </c:pt>
                <c:pt idx="459">
                  <c:v>2.3915E-3</c:v>
                </c:pt>
                <c:pt idx="460">
                  <c:v>2.3943699999999998E-3</c:v>
                </c:pt>
                <c:pt idx="461">
                  <c:v>2.3971999999999999E-3</c:v>
                </c:pt>
                <c:pt idx="462">
                  <c:v>2.3999799999999999E-3</c:v>
                </c:pt>
                <c:pt idx="463">
                  <c:v>2.4028000000000001E-3</c:v>
                </c:pt>
                <c:pt idx="464">
                  <c:v>2.4056400000000001E-3</c:v>
                </c:pt>
                <c:pt idx="465">
                  <c:v>2.4056400000000001E-3</c:v>
                </c:pt>
                <c:pt idx="466">
                  <c:v>2.4084499999999999E-3</c:v>
                </c:pt>
                <c:pt idx="467">
                  <c:v>2.4113200000000002E-3</c:v>
                </c:pt>
                <c:pt idx="468">
                  <c:v>2.4141499999999999E-3</c:v>
                </c:pt>
                <c:pt idx="469">
                  <c:v>2.4170300000000001E-3</c:v>
                </c:pt>
                <c:pt idx="470">
                  <c:v>2.41982E-3</c:v>
                </c:pt>
                <c:pt idx="471">
                  <c:v>2.41982E-3</c:v>
                </c:pt>
                <c:pt idx="472">
                  <c:v>2.4226299999999998E-3</c:v>
                </c:pt>
                <c:pt idx="473">
                  <c:v>2.42545E-3</c:v>
                </c:pt>
                <c:pt idx="474">
                  <c:v>2.4282800000000001E-3</c:v>
                </c:pt>
                <c:pt idx="475">
                  <c:v>2.4311300000000001E-3</c:v>
                </c:pt>
                <c:pt idx="476">
                  <c:v>2.4339100000000001E-3</c:v>
                </c:pt>
                <c:pt idx="477">
                  <c:v>2.4367400000000002E-3</c:v>
                </c:pt>
                <c:pt idx="478">
                  <c:v>2.4367400000000002E-3</c:v>
                </c:pt>
                <c:pt idx="479">
                  <c:v>2.43962E-3</c:v>
                </c:pt>
                <c:pt idx="480">
                  <c:v>2.4424E-3</c:v>
                </c:pt>
                <c:pt idx="481">
                  <c:v>2.4452200000000001E-3</c:v>
                </c:pt>
                <c:pt idx="482">
                  <c:v>2.44801E-3</c:v>
                </c:pt>
                <c:pt idx="483">
                  <c:v>2.4508300000000002E-3</c:v>
                </c:pt>
                <c:pt idx="484">
                  <c:v>2.4508300000000002E-3</c:v>
                </c:pt>
                <c:pt idx="485">
                  <c:v>2.4536100000000002E-3</c:v>
                </c:pt>
                <c:pt idx="486">
                  <c:v>2.4564500000000002E-3</c:v>
                </c:pt>
                <c:pt idx="487">
                  <c:v>2.4593000000000002E-3</c:v>
                </c:pt>
                <c:pt idx="488">
                  <c:v>2.46211E-3</c:v>
                </c:pt>
                <c:pt idx="489">
                  <c:v>2.4649199999999998E-3</c:v>
                </c:pt>
                <c:pt idx="490">
                  <c:v>2.46773E-3</c:v>
                </c:pt>
                <c:pt idx="491">
                  <c:v>2.46773E-3</c:v>
                </c:pt>
                <c:pt idx="492">
                  <c:v>2.4705700000000001E-3</c:v>
                </c:pt>
                <c:pt idx="493">
                  <c:v>2.4734100000000001E-3</c:v>
                </c:pt>
                <c:pt idx="494">
                  <c:v>2.4761599999999998E-3</c:v>
                </c:pt>
                <c:pt idx="495">
                  <c:v>2.4790300000000001E-3</c:v>
                </c:pt>
                <c:pt idx="496">
                  <c:v>2.4818399999999999E-3</c:v>
                </c:pt>
                <c:pt idx="497">
                  <c:v>2.4818399999999999E-3</c:v>
                </c:pt>
                <c:pt idx="498">
                  <c:v>2.4846600000000001E-3</c:v>
                </c:pt>
                <c:pt idx="499">
                  <c:v>2.4875000000000001E-3</c:v>
                </c:pt>
                <c:pt idx="500">
                  <c:v>2.4903E-3</c:v>
                </c:pt>
                <c:pt idx="501">
                  <c:v>2.4930799999999999E-3</c:v>
                </c:pt>
                <c:pt idx="502">
                  <c:v>2.4959000000000001E-3</c:v>
                </c:pt>
                <c:pt idx="503">
                  <c:v>2.4987E-3</c:v>
                </c:pt>
                <c:pt idx="504">
                  <c:v>2.4987E-3</c:v>
                </c:pt>
                <c:pt idx="505">
                  <c:v>2.5015300000000001E-3</c:v>
                </c:pt>
                <c:pt idx="506">
                  <c:v>2.50439E-3</c:v>
                </c:pt>
                <c:pt idx="507">
                  <c:v>2.50717E-3</c:v>
                </c:pt>
                <c:pt idx="508">
                  <c:v>2.5099900000000001E-3</c:v>
                </c:pt>
                <c:pt idx="509">
                  <c:v>2.5127600000000002E-3</c:v>
                </c:pt>
                <c:pt idx="510">
                  <c:v>2.5127600000000002E-3</c:v>
                </c:pt>
                <c:pt idx="511">
                  <c:v>2.5155799999999999E-3</c:v>
                </c:pt>
                <c:pt idx="512">
                  <c:v>2.5183800000000002E-3</c:v>
                </c:pt>
                <c:pt idx="513">
                  <c:v>2.5212300000000002E-3</c:v>
                </c:pt>
                <c:pt idx="514">
                  <c:v>2.5239699999999999E-3</c:v>
                </c:pt>
                <c:pt idx="515">
                  <c:v>2.5267800000000002E-3</c:v>
                </c:pt>
                <c:pt idx="516">
                  <c:v>2.5295999999999999E-3</c:v>
                </c:pt>
                <c:pt idx="517">
                  <c:v>2.5295999999999999E-3</c:v>
                </c:pt>
                <c:pt idx="518">
                  <c:v>2.5323699999999999E-3</c:v>
                </c:pt>
                <c:pt idx="519">
                  <c:v>2.5352999999999999E-3</c:v>
                </c:pt>
                <c:pt idx="520">
                  <c:v>2.53806E-3</c:v>
                </c:pt>
                <c:pt idx="521">
                  <c:v>2.5408599999999998E-3</c:v>
                </c:pt>
                <c:pt idx="522">
                  <c:v>2.5436399999999998E-3</c:v>
                </c:pt>
                <c:pt idx="523">
                  <c:v>2.5436399999999998E-3</c:v>
                </c:pt>
                <c:pt idx="524">
                  <c:v>2.5464200000000002E-3</c:v>
                </c:pt>
                <c:pt idx="525">
                  <c:v>2.5492399999999999E-3</c:v>
                </c:pt>
                <c:pt idx="526">
                  <c:v>2.55201E-3</c:v>
                </c:pt>
                <c:pt idx="527">
                  <c:v>2.5547999999999999E-3</c:v>
                </c:pt>
                <c:pt idx="528">
                  <c:v>2.55763E-3</c:v>
                </c:pt>
                <c:pt idx="529">
                  <c:v>2.55763E-3</c:v>
                </c:pt>
                <c:pt idx="530">
                  <c:v>2.5604E-3</c:v>
                </c:pt>
                <c:pt idx="531">
                  <c:v>2.5632300000000001E-3</c:v>
                </c:pt>
                <c:pt idx="532">
                  <c:v>2.5659599999999999E-3</c:v>
                </c:pt>
                <c:pt idx="533">
                  <c:v>2.56873E-3</c:v>
                </c:pt>
                <c:pt idx="534">
                  <c:v>2.5714800000000001E-3</c:v>
                </c:pt>
                <c:pt idx="535">
                  <c:v>2.5742600000000001E-3</c:v>
                </c:pt>
                <c:pt idx="536">
                  <c:v>2.5742600000000001E-3</c:v>
                </c:pt>
                <c:pt idx="537">
                  <c:v>2.5770300000000001E-3</c:v>
                </c:pt>
                <c:pt idx="538">
                  <c:v>2.5798399999999999E-3</c:v>
                </c:pt>
                <c:pt idx="539">
                  <c:v>2.5826099999999999E-3</c:v>
                </c:pt>
                <c:pt idx="540">
                  <c:v>2.5853899999999999E-3</c:v>
                </c:pt>
                <c:pt idx="541">
                  <c:v>2.58823E-3</c:v>
                </c:pt>
                <c:pt idx="542">
                  <c:v>2.5909399999999999E-3</c:v>
                </c:pt>
                <c:pt idx="543">
                  <c:v>2.5909399999999999E-3</c:v>
                </c:pt>
                <c:pt idx="544">
                  <c:v>2.5937E-3</c:v>
                </c:pt>
                <c:pt idx="545">
                  <c:v>2.5964600000000001E-3</c:v>
                </c:pt>
                <c:pt idx="546">
                  <c:v>2.5992300000000001E-3</c:v>
                </c:pt>
                <c:pt idx="547">
                  <c:v>2.6019699999999999E-3</c:v>
                </c:pt>
                <c:pt idx="548">
                  <c:v>2.60473E-3</c:v>
                </c:pt>
                <c:pt idx="549">
                  <c:v>2.60473E-3</c:v>
                </c:pt>
                <c:pt idx="550">
                  <c:v>2.6075099999999999E-3</c:v>
                </c:pt>
                <c:pt idx="551">
                  <c:v>2.6102500000000002E-3</c:v>
                </c:pt>
                <c:pt idx="552">
                  <c:v>2.6129899999999999E-3</c:v>
                </c:pt>
                <c:pt idx="553">
                  <c:v>2.6157400000000001E-3</c:v>
                </c:pt>
                <c:pt idx="554">
                  <c:v>2.6184699999999999E-3</c:v>
                </c:pt>
                <c:pt idx="555">
                  <c:v>2.6212800000000001E-3</c:v>
                </c:pt>
                <c:pt idx="556">
                  <c:v>2.6212800000000001E-3</c:v>
                </c:pt>
                <c:pt idx="557">
                  <c:v>2.624E-3</c:v>
                </c:pt>
                <c:pt idx="558">
                  <c:v>2.6267600000000001E-3</c:v>
                </c:pt>
                <c:pt idx="559">
                  <c:v>2.6295200000000002E-3</c:v>
                </c:pt>
                <c:pt idx="560">
                  <c:v>2.6323000000000002E-3</c:v>
                </c:pt>
                <c:pt idx="561">
                  <c:v>2.6350700000000002E-3</c:v>
                </c:pt>
                <c:pt idx="562">
                  <c:v>2.6350700000000002E-3</c:v>
                </c:pt>
                <c:pt idx="563">
                  <c:v>2.6378E-3</c:v>
                </c:pt>
                <c:pt idx="564">
                  <c:v>2.6405399999999998E-3</c:v>
                </c:pt>
                <c:pt idx="565">
                  <c:v>2.64329E-3</c:v>
                </c:pt>
                <c:pt idx="566">
                  <c:v>2.6459999999999999E-3</c:v>
                </c:pt>
                <c:pt idx="567">
                  <c:v>2.6487699999999999E-3</c:v>
                </c:pt>
                <c:pt idx="568">
                  <c:v>2.65146E-3</c:v>
                </c:pt>
                <c:pt idx="569">
                  <c:v>2.65146E-3</c:v>
                </c:pt>
                <c:pt idx="570">
                  <c:v>2.65417E-3</c:v>
                </c:pt>
                <c:pt idx="571">
                  <c:v>2.6569499999999999E-3</c:v>
                </c:pt>
                <c:pt idx="572">
                  <c:v>2.6596499999999999E-3</c:v>
                </c:pt>
                <c:pt idx="573">
                  <c:v>2.6623200000000001E-3</c:v>
                </c:pt>
                <c:pt idx="574">
                  <c:v>2.66497E-3</c:v>
                </c:pt>
                <c:pt idx="575">
                  <c:v>2.66497E-3</c:v>
                </c:pt>
                <c:pt idx="576">
                  <c:v>2.6676600000000001E-3</c:v>
                </c:pt>
                <c:pt idx="577">
                  <c:v>2.67031E-3</c:v>
                </c:pt>
                <c:pt idx="578">
                  <c:v>2.6730500000000002E-3</c:v>
                </c:pt>
                <c:pt idx="579">
                  <c:v>2.6757600000000001E-3</c:v>
                </c:pt>
                <c:pt idx="580">
                  <c:v>2.6784600000000001E-3</c:v>
                </c:pt>
                <c:pt idx="581">
                  <c:v>2.6811399999999998E-3</c:v>
                </c:pt>
                <c:pt idx="582">
                  <c:v>2.6811399999999998E-3</c:v>
                </c:pt>
                <c:pt idx="583">
                  <c:v>2.6838700000000001E-3</c:v>
                </c:pt>
                <c:pt idx="584">
                  <c:v>2.6865600000000002E-3</c:v>
                </c:pt>
                <c:pt idx="585">
                  <c:v>2.6892600000000002E-3</c:v>
                </c:pt>
                <c:pt idx="586">
                  <c:v>2.6919399999999999E-3</c:v>
                </c:pt>
                <c:pt idx="587">
                  <c:v>2.6946700000000001E-3</c:v>
                </c:pt>
                <c:pt idx="588">
                  <c:v>2.69739E-3</c:v>
                </c:pt>
                <c:pt idx="589">
                  <c:v>2.69739E-3</c:v>
                </c:pt>
                <c:pt idx="590">
                  <c:v>2.7000800000000001E-3</c:v>
                </c:pt>
                <c:pt idx="591">
                  <c:v>2.7028E-3</c:v>
                </c:pt>
                <c:pt idx="592">
                  <c:v>2.7054900000000001E-3</c:v>
                </c:pt>
                <c:pt idx="593">
                  <c:v>2.7081800000000001E-3</c:v>
                </c:pt>
                <c:pt idx="594">
                  <c:v>2.7108599999999998E-3</c:v>
                </c:pt>
                <c:pt idx="595">
                  <c:v>2.7108599999999998E-3</c:v>
                </c:pt>
                <c:pt idx="596">
                  <c:v>2.7135699999999998E-3</c:v>
                </c:pt>
                <c:pt idx="597">
                  <c:v>2.7163000000000001E-3</c:v>
                </c:pt>
                <c:pt idx="598">
                  <c:v>2.7190299999999999E-3</c:v>
                </c:pt>
                <c:pt idx="599">
                  <c:v>2.7216499999999999E-3</c:v>
                </c:pt>
                <c:pt idx="600">
                  <c:v>2.7243599999999999E-3</c:v>
                </c:pt>
                <c:pt idx="601">
                  <c:v>2.7270599999999999E-3</c:v>
                </c:pt>
                <c:pt idx="602">
                  <c:v>2.7270599999999999E-3</c:v>
                </c:pt>
                <c:pt idx="603">
                  <c:v>2.7296999999999998E-3</c:v>
                </c:pt>
                <c:pt idx="604">
                  <c:v>2.7324300000000001E-3</c:v>
                </c:pt>
                <c:pt idx="605">
                  <c:v>2.7350899999999999E-3</c:v>
                </c:pt>
                <c:pt idx="606">
                  <c:v>2.7377500000000002E-3</c:v>
                </c:pt>
                <c:pt idx="607">
                  <c:v>2.7403900000000001E-3</c:v>
                </c:pt>
                <c:pt idx="608">
                  <c:v>2.74303E-3</c:v>
                </c:pt>
                <c:pt idx="609">
                  <c:v>2.74303E-3</c:v>
                </c:pt>
                <c:pt idx="610">
                  <c:v>2.7457100000000002E-3</c:v>
                </c:pt>
                <c:pt idx="611">
                  <c:v>2.74836E-3</c:v>
                </c:pt>
                <c:pt idx="612">
                  <c:v>2.7509800000000001E-3</c:v>
                </c:pt>
                <c:pt idx="613">
                  <c:v>2.7536800000000001E-3</c:v>
                </c:pt>
                <c:pt idx="614">
                  <c:v>2.7562699999999999E-3</c:v>
                </c:pt>
                <c:pt idx="615">
                  <c:v>2.7562699999999999E-3</c:v>
                </c:pt>
                <c:pt idx="616">
                  <c:v>2.7589099999999998E-3</c:v>
                </c:pt>
                <c:pt idx="617">
                  <c:v>2.7615299999999999E-3</c:v>
                </c:pt>
                <c:pt idx="618">
                  <c:v>2.7641699999999998E-3</c:v>
                </c:pt>
                <c:pt idx="619">
                  <c:v>2.7668100000000002E-3</c:v>
                </c:pt>
                <c:pt idx="620">
                  <c:v>2.7694199999999999E-3</c:v>
                </c:pt>
                <c:pt idx="621">
                  <c:v>2.7720000000000002E-3</c:v>
                </c:pt>
                <c:pt idx="622">
                  <c:v>2.7720000000000002E-3</c:v>
                </c:pt>
                <c:pt idx="623">
                  <c:v>2.7746099999999998E-3</c:v>
                </c:pt>
                <c:pt idx="624">
                  <c:v>2.7771699999999998E-3</c:v>
                </c:pt>
                <c:pt idx="625">
                  <c:v>2.7797799999999999E-3</c:v>
                </c:pt>
                <c:pt idx="626">
                  <c:v>2.7824400000000002E-3</c:v>
                </c:pt>
                <c:pt idx="627">
                  <c:v>2.78502E-3</c:v>
                </c:pt>
                <c:pt idx="628">
                  <c:v>2.7876200000000002E-3</c:v>
                </c:pt>
                <c:pt idx="629">
                  <c:v>2.7876200000000002E-3</c:v>
                </c:pt>
                <c:pt idx="630">
                  <c:v>2.79021E-3</c:v>
                </c:pt>
                <c:pt idx="631">
                  <c:v>2.7928100000000002E-3</c:v>
                </c:pt>
                <c:pt idx="632">
                  <c:v>2.7954299999999998E-3</c:v>
                </c:pt>
                <c:pt idx="633">
                  <c:v>2.79802E-3</c:v>
                </c:pt>
                <c:pt idx="634">
                  <c:v>2.8006400000000001E-3</c:v>
                </c:pt>
                <c:pt idx="635">
                  <c:v>2.8006400000000001E-3</c:v>
                </c:pt>
                <c:pt idx="636">
                  <c:v>2.8032500000000002E-3</c:v>
                </c:pt>
                <c:pt idx="637">
                  <c:v>2.8058200000000001E-3</c:v>
                </c:pt>
                <c:pt idx="638">
                  <c:v>2.8084199999999998E-3</c:v>
                </c:pt>
                <c:pt idx="639">
                  <c:v>2.8110499999999998E-3</c:v>
                </c:pt>
                <c:pt idx="640">
                  <c:v>2.8136200000000002E-3</c:v>
                </c:pt>
                <c:pt idx="641">
                  <c:v>2.8162399999999998E-3</c:v>
                </c:pt>
                <c:pt idx="642">
                  <c:v>2.8162399999999998E-3</c:v>
                </c:pt>
                <c:pt idx="643">
                  <c:v>2.8188100000000002E-3</c:v>
                </c:pt>
                <c:pt idx="644">
                  <c:v>2.8213999999999999E-3</c:v>
                </c:pt>
                <c:pt idx="645">
                  <c:v>2.8239799999999998E-3</c:v>
                </c:pt>
                <c:pt idx="646">
                  <c:v>2.82657E-3</c:v>
                </c:pt>
                <c:pt idx="647">
                  <c:v>2.8291599999999998E-3</c:v>
                </c:pt>
                <c:pt idx="648">
                  <c:v>2.8317199999999998E-3</c:v>
                </c:pt>
                <c:pt idx="649">
                  <c:v>2.8317199999999998E-3</c:v>
                </c:pt>
                <c:pt idx="650">
                  <c:v>2.83431E-3</c:v>
                </c:pt>
                <c:pt idx="651">
                  <c:v>2.8368500000000001E-3</c:v>
                </c:pt>
                <c:pt idx="652">
                  <c:v>2.83943E-3</c:v>
                </c:pt>
                <c:pt idx="653">
                  <c:v>2.8420199999999998E-3</c:v>
                </c:pt>
                <c:pt idx="654">
                  <c:v>2.8446000000000001E-3</c:v>
                </c:pt>
                <c:pt idx="655">
                  <c:v>2.8446000000000001E-3</c:v>
                </c:pt>
                <c:pt idx="656">
                  <c:v>2.8471299999999998E-3</c:v>
                </c:pt>
                <c:pt idx="657">
                  <c:v>2.8497000000000001E-3</c:v>
                </c:pt>
                <c:pt idx="658">
                  <c:v>2.8522399999999998E-3</c:v>
                </c:pt>
                <c:pt idx="659">
                  <c:v>2.8547799999999999E-3</c:v>
                </c:pt>
                <c:pt idx="660">
                  <c:v>2.8573299999999999E-3</c:v>
                </c:pt>
                <c:pt idx="661">
                  <c:v>2.8599099999999998E-3</c:v>
                </c:pt>
                <c:pt idx="662">
                  <c:v>2.8599099999999998E-3</c:v>
                </c:pt>
                <c:pt idx="663">
                  <c:v>2.8624800000000001E-3</c:v>
                </c:pt>
                <c:pt idx="664">
                  <c:v>2.86499E-3</c:v>
                </c:pt>
                <c:pt idx="665">
                  <c:v>2.8675800000000002E-3</c:v>
                </c:pt>
                <c:pt idx="666">
                  <c:v>2.8701099999999999E-3</c:v>
                </c:pt>
                <c:pt idx="667">
                  <c:v>2.8726200000000002E-3</c:v>
                </c:pt>
                <c:pt idx="668">
                  <c:v>2.8751100000000002E-3</c:v>
                </c:pt>
                <c:pt idx="669">
                  <c:v>2.8751100000000002E-3</c:v>
                </c:pt>
                <c:pt idx="670">
                  <c:v>2.87762E-3</c:v>
                </c:pt>
                <c:pt idx="671">
                  <c:v>2.8801600000000001E-3</c:v>
                </c:pt>
                <c:pt idx="672">
                  <c:v>2.88266E-3</c:v>
                </c:pt>
                <c:pt idx="673">
                  <c:v>2.8851800000000002E-3</c:v>
                </c:pt>
                <c:pt idx="674">
                  <c:v>2.8877E-3</c:v>
                </c:pt>
                <c:pt idx="675">
                  <c:v>2.8877E-3</c:v>
                </c:pt>
                <c:pt idx="676">
                  <c:v>2.8901999999999999E-3</c:v>
                </c:pt>
                <c:pt idx="677">
                  <c:v>2.8926899999999998E-3</c:v>
                </c:pt>
                <c:pt idx="678">
                  <c:v>2.8951699999999999E-3</c:v>
                </c:pt>
                <c:pt idx="679">
                  <c:v>2.8976700000000002E-3</c:v>
                </c:pt>
                <c:pt idx="680">
                  <c:v>2.9001399999999998E-3</c:v>
                </c:pt>
                <c:pt idx="681">
                  <c:v>2.9026400000000002E-3</c:v>
                </c:pt>
                <c:pt idx="682">
                  <c:v>2.9026400000000002E-3</c:v>
                </c:pt>
                <c:pt idx="683">
                  <c:v>2.90508E-3</c:v>
                </c:pt>
                <c:pt idx="684">
                  <c:v>2.9076100000000001E-3</c:v>
                </c:pt>
                <c:pt idx="685">
                  <c:v>2.9100799999999998E-3</c:v>
                </c:pt>
                <c:pt idx="686">
                  <c:v>2.9125399999999999E-3</c:v>
                </c:pt>
                <c:pt idx="687">
                  <c:v>2.91501E-3</c:v>
                </c:pt>
                <c:pt idx="688">
                  <c:v>2.9174399999999999E-3</c:v>
                </c:pt>
                <c:pt idx="689">
                  <c:v>2.9174399999999999E-3</c:v>
                </c:pt>
                <c:pt idx="690">
                  <c:v>2.9198900000000001E-3</c:v>
                </c:pt>
                <c:pt idx="691">
                  <c:v>2.92232E-3</c:v>
                </c:pt>
                <c:pt idx="692">
                  <c:v>2.9247700000000001E-3</c:v>
                </c:pt>
                <c:pt idx="693">
                  <c:v>2.9271800000000001E-3</c:v>
                </c:pt>
                <c:pt idx="694">
                  <c:v>2.9296399999999998E-3</c:v>
                </c:pt>
                <c:pt idx="695">
                  <c:v>2.9296399999999998E-3</c:v>
                </c:pt>
                <c:pt idx="696">
                  <c:v>2.9320700000000002E-3</c:v>
                </c:pt>
                <c:pt idx="697">
                  <c:v>2.9345E-3</c:v>
                </c:pt>
                <c:pt idx="698">
                  <c:v>2.9369000000000001E-3</c:v>
                </c:pt>
                <c:pt idx="699">
                  <c:v>2.93933E-3</c:v>
                </c:pt>
                <c:pt idx="700">
                  <c:v>2.9417499999999999E-3</c:v>
                </c:pt>
                <c:pt idx="701">
                  <c:v>2.9441300000000001E-3</c:v>
                </c:pt>
                <c:pt idx="702">
                  <c:v>2.9441300000000001E-3</c:v>
                </c:pt>
                <c:pt idx="703">
                  <c:v>2.9464999999999999E-3</c:v>
                </c:pt>
                <c:pt idx="704">
                  <c:v>2.9488800000000001E-3</c:v>
                </c:pt>
                <c:pt idx="705">
                  <c:v>2.9512800000000001E-3</c:v>
                </c:pt>
                <c:pt idx="706">
                  <c:v>2.9536900000000001E-3</c:v>
                </c:pt>
                <c:pt idx="707">
                  <c:v>2.9560799999999998E-3</c:v>
                </c:pt>
                <c:pt idx="708">
                  <c:v>2.9584500000000001E-3</c:v>
                </c:pt>
                <c:pt idx="709">
                  <c:v>2.9584500000000001E-3</c:v>
                </c:pt>
                <c:pt idx="710">
                  <c:v>2.9608099999999999E-3</c:v>
                </c:pt>
                <c:pt idx="711">
                  <c:v>2.9631800000000002E-3</c:v>
                </c:pt>
                <c:pt idx="712">
                  <c:v>2.9655800000000002E-3</c:v>
                </c:pt>
                <c:pt idx="713">
                  <c:v>2.9679300000000001E-3</c:v>
                </c:pt>
                <c:pt idx="714">
                  <c:v>2.9702700000000001E-3</c:v>
                </c:pt>
                <c:pt idx="715">
                  <c:v>2.9702700000000001E-3</c:v>
                </c:pt>
                <c:pt idx="716">
                  <c:v>2.97263E-3</c:v>
                </c:pt>
                <c:pt idx="717">
                  <c:v>2.9749500000000001E-3</c:v>
                </c:pt>
                <c:pt idx="718">
                  <c:v>2.9773099999999999E-3</c:v>
                </c:pt>
                <c:pt idx="719">
                  <c:v>2.97963E-3</c:v>
                </c:pt>
                <c:pt idx="720">
                  <c:v>2.98198E-3</c:v>
                </c:pt>
                <c:pt idx="721">
                  <c:v>2.9843000000000001E-3</c:v>
                </c:pt>
                <c:pt idx="722">
                  <c:v>2.9843000000000001E-3</c:v>
                </c:pt>
                <c:pt idx="723">
                  <c:v>2.9866099999999998E-3</c:v>
                </c:pt>
                <c:pt idx="724">
                  <c:v>2.9889199999999999E-3</c:v>
                </c:pt>
                <c:pt idx="725">
                  <c:v>2.99124E-3</c:v>
                </c:pt>
                <c:pt idx="726">
                  <c:v>2.99351E-3</c:v>
                </c:pt>
                <c:pt idx="727">
                  <c:v>2.9958200000000002E-3</c:v>
                </c:pt>
                <c:pt idx="728">
                  <c:v>2.99812E-3</c:v>
                </c:pt>
                <c:pt idx="729">
                  <c:v>2.99812E-3</c:v>
                </c:pt>
                <c:pt idx="730">
                  <c:v>3.0004099999999998E-3</c:v>
                </c:pt>
                <c:pt idx="731">
                  <c:v>3.0027000000000001E-3</c:v>
                </c:pt>
                <c:pt idx="732">
                  <c:v>3.00497E-3</c:v>
                </c:pt>
                <c:pt idx="733">
                  <c:v>3.0072499999999999E-3</c:v>
                </c:pt>
                <c:pt idx="734">
                  <c:v>3.0095299999999998E-3</c:v>
                </c:pt>
                <c:pt idx="735">
                  <c:v>3.0095299999999998E-3</c:v>
                </c:pt>
                <c:pt idx="736">
                  <c:v>3.0117999999999998E-3</c:v>
                </c:pt>
                <c:pt idx="737">
                  <c:v>3.01411E-3</c:v>
                </c:pt>
                <c:pt idx="738">
                  <c:v>3.0163400000000002E-3</c:v>
                </c:pt>
                <c:pt idx="739">
                  <c:v>3.0186000000000002E-3</c:v>
                </c:pt>
                <c:pt idx="740">
                  <c:v>3.0208700000000002E-3</c:v>
                </c:pt>
                <c:pt idx="741">
                  <c:v>3.0231199999999998E-3</c:v>
                </c:pt>
                <c:pt idx="742">
                  <c:v>3.0231199999999998E-3</c:v>
                </c:pt>
                <c:pt idx="743">
                  <c:v>3.0253799999999998E-3</c:v>
                </c:pt>
                <c:pt idx="744">
                  <c:v>3.02762E-3</c:v>
                </c:pt>
                <c:pt idx="745">
                  <c:v>3.0298299999999998E-3</c:v>
                </c:pt>
                <c:pt idx="746">
                  <c:v>3.03207E-3</c:v>
                </c:pt>
                <c:pt idx="747">
                  <c:v>3.0343200000000001E-3</c:v>
                </c:pt>
                <c:pt idx="748">
                  <c:v>3.0365600000000002E-3</c:v>
                </c:pt>
                <c:pt idx="749">
                  <c:v>3.0365600000000002E-3</c:v>
                </c:pt>
                <c:pt idx="750">
                  <c:v>3.03879E-3</c:v>
                </c:pt>
                <c:pt idx="751">
                  <c:v>3.0410099999999998E-3</c:v>
                </c:pt>
                <c:pt idx="752">
                  <c:v>3.0432100000000002E-3</c:v>
                </c:pt>
                <c:pt idx="753">
                  <c:v>3.0454200000000001E-3</c:v>
                </c:pt>
                <c:pt idx="754">
                  <c:v>3.04762E-3</c:v>
                </c:pt>
                <c:pt idx="755">
                  <c:v>3.04762E-3</c:v>
                </c:pt>
                <c:pt idx="756">
                  <c:v>3.0498499999999998E-3</c:v>
                </c:pt>
                <c:pt idx="757">
                  <c:v>3.0520399999999998E-3</c:v>
                </c:pt>
                <c:pt idx="758">
                  <c:v>3.05426E-3</c:v>
                </c:pt>
                <c:pt idx="759">
                  <c:v>3.0564300000000002E-3</c:v>
                </c:pt>
                <c:pt idx="760">
                  <c:v>3.0586300000000001E-3</c:v>
                </c:pt>
                <c:pt idx="761">
                  <c:v>3.0608499999999999E-3</c:v>
                </c:pt>
                <c:pt idx="762">
                  <c:v>3.0608499999999999E-3</c:v>
                </c:pt>
                <c:pt idx="763">
                  <c:v>3.0630399999999999E-3</c:v>
                </c:pt>
                <c:pt idx="764">
                  <c:v>3.0651699999999999E-3</c:v>
                </c:pt>
                <c:pt idx="765">
                  <c:v>3.06742E-3</c:v>
                </c:pt>
                <c:pt idx="766">
                  <c:v>3.0695800000000001E-3</c:v>
                </c:pt>
                <c:pt idx="767">
                  <c:v>3.0717499999999998E-3</c:v>
                </c:pt>
                <c:pt idx="768">
                  <c:v>3.07392E-3</c:v>
                </c:pt>
                <c:pt idx="769">
                  <c:v>3.07392E-3</c:v>
                </c:pt>
                <c:pt idx="770">
                  <c:v>3.0760700000000002E-3</c:v>
                </c:pt>
                <c:pt idx="771">
                  <c:v>3.0782299999999999E-3</c:v>
                </c:pt>
                <c:pt idx="772">
                  <c:v>3.0804399999999998E-3</c:v>
                </c:pt>
                <c:pt idx="773">
                  <c:v>3.0825700000000002E-3</c:v>
                </c:pt>
                <c:pt idx="774">
                  <c:v>3.0847499999999998E-3</c:v>
                </c:pt>
                <c:pt idx="775">
                  <c:v>3.08691E-3</c:v>
                </c:pt>
                <c:pt idx="776">
                  <c:v>3.08691E-3</c:v>
                </c:pt>
                <c:pt idx="777">
                  <c:v>3.0890700000000002E-3</c:v>
                </c:pt>
                <c:pt idx="778">
                  <c:v>3.0911900000000002E-3</c:v>
                </c:pt>
                <c:pt idx="779">
                  <c:v>3.0933499999999999E-3</c:v>
                </c:pt>
                <c:pt idx="780">
                  <c:v>3.0955100000000001E-3</c:v>
                </c:pt>
                <c:pt idx="781">
                  <c:v>3.09764E-3</c:v>
                </c:pt>
                <c:pt idx="782">
                  <c:v>3.09764E-3</c:v>
                </c:pt>
                <c:pt idx="783">
                  <c:v>3.0998100000000002E-3</c:v>
                </c:pt>
                <c:pt idx="784">
                  <c:v>3.1019699999999999E-3</c:v>
                </c:pt>
                <c:pt idx="785">
                  <c:v>3.1041100000000002E-3</c:v>
                </c:pt>
                <c:pt idx="786">
                  <c:v>3.1062300000000002E-3</c:v>
                </c:pt>
                <c:pt idx="787">
                  <c:v>3.1083500000000002E-3</c:v>
                </c:pt>
                <c:pt idx="788">
                  <c:v>3.11049E-3</c:v>
                </c:pt>
                <c:pt idx="789">
                  <c:v>3.11049E-3</c:v>
                </c:pt>
                <c:pt idx="790">
                  <c:v>3.1126000000000001E-3</c:v>
                </c:pt>
                <c:pt idx="791">
                  <c:v>3.11474E-3</c:v>
                </c:pt>
                <c:pt idx="792">
                  <c:v>3.1168599999999999E-3</c:v>
                </c:pt>
                <c:pt idx="793">
                  <c:v>3.1189899999999999E-3</c:v>
                </c:pt>
                <c:pt idx="794">
                  <c:v>3.1211400000000001E-3</c:v>
                </c:pt>
                <c:pt idx="795">
                  <c:v>3.1232299999999998E-3</c:v>
                </c:pt>
                <c:pt idx="796">
                  <c:v>3.1232299999999998E-3</c:v>
                </c:pt>
                <c:pt idx="797">
                  <c:v>3.1253399999999999E-3</c:v>
                </c:pt>
                <c:pt idx="798">
                  <c:v>3.1274599999999999E-3</c:v>
                </c:pt>
                <c:pt idx="799">
                  <c:v>3.1296000000000002E-3</c:v>
                </c:pt>
                <c:pt idx="800">
                  <c:v>3.1316899999999999E-3</c:v>
                </c:pt>
                <c:pt idx="801">
                  <c:v>3.1338E-3</c:v>
                </c:pt>
                <c:pt idx="802">
                  <c:v>3.1338E-3</c:v>
                </c:pt>
                <c:pt idx="803">
                  <c:v>3.1359399999999998E-3</c:v>
                </c:pt>
                <c:pt idx="804">
                  <c:v>3.1380399999999999E-3</c:v>
                </c:pt>
                <c:pt idx="805">
                  <c:v>3.1401300000000001E-3</c:v>
                </c:pt>
                <c:pt idx="806">
                  <c:v>3.1422500000000001E-3</c:v>
                </c:pt>
                <c:pt idx="807">
                  <c:v>3.1443500000000002E-3</c:v>
                </c:pt>
                <c:pt idx="808">
                  <c:v>3.1464900000000001E-3</c:v>
                </c:pt>
                <c:pt idx="809">
                  <c:v>3.1464900000000001E-3</c:v>
                </c:pt>
                <c:pt idx="810">
                  <c:v>3.1485699999999998E-3</c:v>
                </c:pt>
                <c:pt idx="811">
                  <c:v>3.1506400000000001E-3</c:v>
                </c:pt>
                <c:pt idx="812">
                  <c:v>3.15278E-3</c:v>
                </c:pt>
                <c:pt idx="813">
                  <c:v>3.1549E-3</c:v>
                </c:pt>
                <c:pt idx="814">
                  <c:v>3.1569599999999999E-3</c:v>
                </c:pt>
                <c:pt idx="815">
                  <c:v>3.15906E-3</c:v>
                </c:pt>
                <c:pt idx="816">
                  <c:v>3.15906E-3</c:v>
                </c:pt>
                <c:pt idx="817">
                  <c:v>3.1611899999999999E-3</c:v>
                </c:pt>
                <c:pt idx="818">
                  <c:v>3.1633E-3</c:v>
                </c:pt>
                <c:pt idx="819">
                  <c:v>3.1653900000000001E-3</c:v>
                </c:pt>
                <c:pt idx="820">
                  <c:v>3.1674799999999999E-3</c:v>
                </c:pt>
                <c:pt idx="821">
                  <c:v>3.16957E-3</c:v>
                </c:pt>
                <c:pt idx="822">
                  <c:v>3.16957E-3</c:v>
                </c:pt>
                <c:pt idx="823">
                  <c:v>3.1716700000000001E-3</c:v>
                </c:pt>
                <c:pt idx="824">
                  <c:v>3.1737699999999998E-3</c:v>
                </c:pt>
                <c:pt idx="825">
                  <c:v>3.17586E-3</c:v>
                </c:pt>
                <c:pt idx="826">
                  <c:v>3.1779199999999999E-3</c:v>
                </c:pt>
                <c:pt idx="827">
                  <c:v>3.18002E-3</c:v>
                </c:pt>
                <c:pt idx="828">
                  <c:v>3.18213E-3</c:v>
                </c:pt>
                <c:pt idx="829">
                  <c:v>3.18213E-3</c:v>
                </c:pt>
                <c:pt idx="830">
                  <c:v>3.18418E-3</c:v>
                </c:pt>
                <c:pt idx="831">
                  <c:v>3.1863199999999999E-3</c:v>
                </c:pt>
                <c:pt idx="832">
                  <c:v>3.18842E-3</c:v>
                </c:pt>
                <c:pt idx="833">
                  <c:v>3.19053E-3</c:v>
                </c:pt>
                <c:pt idx="834">
                  <c:v>3.19257E-3</c:v>
                </c:pt>
                <c:pt idx="835">
                  <c:v>3.1946800000000001E-3</c:v>
                </c:pt>
                <c:pt idx="836">
                  <c:v>3.1946800000000001E-3</c:v>
                </c:pt>
                <c:pt idx="837">
                  <c:v>3.1967900000000001E-3</c:v>
                </c:pt>
                <c:pt idx="838">
                  <c:v>3.19886E-3</c:v>
                </c:pt>
                <c:pt idx="839">
                  <c:v>3.2009400000000002E-3</c:v>
                </c:pt>
                <c:pt idx="840">
                  <c:v>3.2030499999999998E-3</c:v>
                </c:pt>
                <c:pt idx="841">
                  <c:v>3.20513E-3</c:v>
                </c:pt>
                <c:pt idx="842">
                  <c:v>3.2072400000000001E-3</c:v>
                </c:pt>
                <c:pt idx="843">
                  <c:v>3.2072400000000001E-3</c:v>
                </c:pt>
                <c:pt idx="844">
                  <c:v>3.2093500000000001E-3</c:v>
                </c:pt>
                <c:pt idx="845">
                  <c:v>3.2114399999999999E-3</c:v>
                </c:pt>
                <c:pt idx="846">
                  <c:v>3.2135100000000002E-3</c:v>
                </c:pt>
                <c:pt idx="847">
                  <c:v>3.21558E-3</c:v>
                </c:pt>
                <c:pt idx="848">
                  <c:v>3.2177099999999999E-3</c:v>
                </c:pt>
                <c:pt idx="849">
                  <c:v>3.2177099999999999E-3</c:v>
                </c:pt>
                <c:pt idx="850">
                  <c:v>3.2197699999999998E-3</c:v>
                </c:pt>
                <c:pt idx="851">
                  <c:v>3.2218400000000001E-3</c:v>
                </c:pt>
                <c:pt idx="852">
                  <c:v>3.2239399999999998E-3</c:v>
                </c:pt>
                <c:pt idx="853">
                  <c:v>3.2260399999999999E-3</c:v>
                </c:pt>
                <c:pt idx="854">
                  <c:v>3.2281599999999999E-3</c:v>
                </c:pt>
                <c:pt idx="855">
                  <c:v>3.2302199999999998E-3</c:v>
                </c:pt>
                <c:pt idx="856">
                  <c:v>3.2302199999999998E-3</c:v>
                </c:pt>
                <c:pt idx="857">
                  <c:v>3.2323E-3</c:v>
                </c:pt>
                <c:pt idx="858">
                  <c:v>3.2344100000000001E-3</c:v>
                </c:pt>
                <c:pt idx="859">
                  <c:v>3.2364500000000001E-3</c:v>
                </c:pt>
                <c:pt idx="860">
                  <c:v>3.2385700000000001E-3</c:v>
                </c:pt>
                <c:pt idx="861">
                  <c:v>3.2406599999999998E-3</c:v>
                </c:pt>
                <c:pt idx="862">
                  <c:v>3.2427699999999999E-3</c:v>
                </c:pt>
                <c:pt idx="863">
                  <c:v>3.2427699999999999E-3</c:v>
                </c:pt>
                <c:pt idx="864">
                  <c:v>3.2448500000000001E-3</c:v>
                </c:pt>
                <c:pt idx="865">
                  <c:v>3.2469600000000001E-3</c:v>
                </c:pt>
                <c:pt idx="866">
                  <c:v>3.24903E-3</c:v>
                </c:pt>
                <c:pt idx="867">
                  <c:v>3.2511300000000001E-3</c:v>
                </c:pt>
                <c:pt idx="868">
                  <c:v>3.25319E-3</c:v>
                </c:pt>
                <c:pt idx="869">
                  <c:v>3.25319E-3</c:v>
                </c:pt>
                <c:pt idx="870">
                  <c:v>3.2552900000000001E-3</c:v>
                </c:pt>
                <c:pt idx="871">
                  <c:v>3.2574000000000001E-3</c:v>
                </c:pt>
                <c:pt idx="872">
                  <c:v>3.2594999999999998E-3</c:v>
                </c:pt>
                <c:pt idx="873">
                  <c:v>3.26158E-3</c:v>
                </c:pt>
                <c:pt idx="874">
                  <c:v>3.2637E-3</c:v>
                </c:pt>
                <c:pt idx="875">
                  <c:v>3.2658000000000001E-3</c:v>
                </c:pt>
                <c:pt idx="876">
                  <c:v>3.2658000000000001E-3</c:v>
                </c:pt>
                <c:pt idx="877">
                  <c:v>3.26787E-3</c:v>
                </c:pt>
                <c:pt idx="878">
                  <c:v>3.2699700000000001E-3</c:v>
                </c:pt>
                <c:pt idx="879">
                  <c:v>3.2720700000000002E-3</c:v>
                </c:pt>
                <c:pt idx="880">
                  <c:v>3.2741599999999999E-3</c:v>
                </c:pt>
                <c:pt idx="881">
                  <c:v>3.2762199999999998E-3</c:v>
                </c:pt>
                <c:pt idx="882">
                  <c:v>3.2783500000000002E-3</c:v>
                </c:pt>
                <c:pt idx="883">
                  <c:v>3.2783500000000002E-3</c:v>
                </c:pt>
                <c:pt idx="884">
                  <c:v>3.2804499999999999E-3</c:v>
                </c:pt>
                <c:pt idx="885">
                  <c:v>3.2825200000000001E-3</c:v>
                </c:pt>
                <c:pt idx="886">
                  <c:v>3.2846199999999998E-3</c:v>
                </c:pt>
                <c:pt idx="887">
                  <c:v>3.2867E-3</c:v>
                </c:pt>
                <c:pt idx="888">
                  <c:v>3.28883E-3</c:v>
                </c:pt>
                <c:pt idx="889">
                  <c:v>3.28883E-3</c:v>
                </c:pt>
                <c:pt idx="890">
                  <c:v>3.2909200000000001E-3</c:v>
                </c:pt>
                <c:pt idx="891">
                  <c:v>3.2930099999999999E-3</c:v>
                </c:pt>
                <c:pt idx="892">
                  <c:v>3.2951E-3</c:v>
                </c:pt>
                <c:pt idx="893">
                  <c:v>3.2972000000000001E-3</c:v>
                </c:pt>
                <c:pt idx="894">
                  <c:v>3.2992899999999999E-3</c:v>
                </c:pt>
                <c:pt idx="895">
                  <c:v>3.30139E-3</c:v>
                </c:pt>
                <c:pt idx="896">
                  <c:v>3.30139E-3</c:v>
                </c:pt>
                <c:pt idx="897">
                  <c:v>3.3034800000000001E-3</c:v>
                </c:pt>
                <c:pt idx="898">
                  <c:v>3.3055900000000002E-3</c:v>
                </c:pt>
                <c:pt idx="899">
                  <c:v>3.30774E-3</c:v>
                </c:pt>
                <c:pt idx="900">
                  <c:v>3.3097999999999999E-3</c:v>
                </c:pt>
                <c:pt idx="901">
                  <c:v>3.3119400000000002E-3</c:v>
                </c:pt>
                <c:pt idx="902">
                  <c:v>3.31401E-3</c:v>
                </c:pt>
                <c:pt idx="903">
                  <c:v>3.31401E-3</c:v>
                </c:pt>
                <c:pt idx="904">
                  <c:v>3.31613E-3</c:v>
                </c:pt>
                <c:pt idx="905">
                  <c:v>3.3182200000000002E-3</c:v>
                </c:pt>
                <c:pt idx="906">
                  <c:v>3.3203500000000001E-3</c:v>
                </c:pt>
                <c:pt idx="907">
                  <c:v>3.3224299999999999E-3</c:v>
                </c:pt>
                <c:pt idx="908">
                  <c:v>3.3245499999999999E-3</c:v>
                </c:pt>
                <c:pt idx="909">
                  <c:v>3.3245499999999999E-3</c:v>
                </c:pt>
                <c:pt idx="910">
                  <c:v>3.32665E-3</c:v>
                </c:pt>
                <c:pt idx="911">
                  <c:v>3.3287400000000002E-3</c:v>
                </c:pt>
                <c:pt idx="912">
                  <c:v>3.3309199999999998E-3</c:v>
                </c:pt>
                <c:pt idx="913">
                  <c:v>3.333E-3</c:v>
                </c:pt>
                <c:pt idx="914">
                  <c:v>3.3351000000000001E-3</c:v>
                </c:pt>
                <c:pt idx="915">
                  <c:v>3.3372499999999999E-3</c:v>
                </c:pt>
                <c:pt idx="916">
                  <c:v>3.3372499999999999E-3</c:v>
                </c:pt>
                <c:pt idx="917">
                  <c:v>3.3393400000000001E-3</c:v>
                </c:pt>
                <c:pt idx="918">
                  <c:v>3.3414299999999998E-3</c:v>
                </c:pt>
                <c:pt idx="919">
                  <c:v>3.3435700000000001E-3</c:v>
                </c:pt>
                <c:pt idx="920">
                  <c:v>3.3456900000000001E-3</c:v>
                </c:pt>
                <c:pt idx="921">
                  <c:v>3.3478000000000002E-3</c:v>
                </c:pt>
                <c:pt idx="922">
                  <c:v>3.3499200000000002E-3</c:v>
                </c:pt>
                <c:pt idx="923">
                  <c:v>3.3499200000000002E-3</c:v>
                </c:pt>
                <c:pt idx="924">
                  <c:v>3.35206E-3</c:v>
                </c:pt>
                <c:pt idx="925">
                  <c:v>3.3541299999999999E-3</c:v>
                </c:pt>
                <c:pt idx="926">
                  <c:v>3.3563E-3</c:v>
                </c:pt>
                <c:pt idx="927">
                  <c:v>3.35841E-3</c:v>
                </c:pt>
                <c:pt idx="928">
                  <c:v>3.3605100000000001E-3</c:v>
                </c:pt>
                <c:pt idx="929">
                  <c:v>3.3605100000000001E-3</c:v>
                </c:pt>
                <c:pt idx="930">
                  <c:v>3.3626300000000001E-3</c:v>
                </c:pt>
                <c:pt idx="931">
                  <c:v>3.3647600000000001E-3</c:v>
                </c:pt>
                <c:pt idx="932">
                  <c:v>3.36689E-3</c:v>
                </c:pt>
                <c:pt idx="933">
                  <c:v>3.3690500000000002E-3</c:v>
                </c:pt>
                <c:pt idx="934">
                  <c:v>3.37112E-3</c:v>
                </c:pt>
                <c:pt idx="935">
                  <c:v>3.3732599999999999E-3</c:v>
                </c:pt>
                <c:pt idx="936">
                  <c:v>3.3732599999999999E-3</c:v>
                </c:pt>
                <c:pt idx="937">
                  <c:v>3.3753699999999999E-3</c:v>
                </c:pt>
                <c:pt idx="938">
                  <c:v>3.3775300000000001E-3</c:v>
                </c:pt>
                <c:pt idx="939">
                  <c:v>3.3796799999999999E-3</c:v>
                </c:pt>
                <c:pt idx="940">
                  <c:v>3.3817600000000001E-3</c:v>
                </c:pt>
                <c:pt idx="941">
                  <c:v>3.3838800000000001E-3</c:v>
                </c:pt>
                <c:pt idx="942">
                  <c:v>3.38602E-3</c:v>
                </c:pt>
                <c:pt idx="943">
                  <c:v>3.38602E-3</c:v>
                </c:pt>
                <c:pt idx="944">
                  <c:v>3.3881800000000002E-3</c:v>
                </c:pt>
                <c:pt idx="945">
                  <c:v>3.3902699999999999E-3</c:v>
                </c:pt>
                <c:pt idx="946">
                  <c:v>3.3924099999999998E-3</c:v>
                </c:pt>
                <c:pt idx="947">
                  <c:v>3.3945300000000002E-3</c:v>
                </c:pt>
                <c:pt idx="948">
                  <c:v>3.3966700000000001E-3</c:v>
                </c:pt>
                <c:pt idx="949">
                  <c:v>3.3987700000000002E-3</c:v>
                </c:pt>
                <c:pt idx="950">
                  <c:v>3.3987700000000002E-3</c:v>
                </c:pt>
                <c:pt idx="951">
                  <c:v>3.40091E-3</c:v>
                </c:pt>
                <c:pt idx="952">
                  <c:v>3.4030499999999999E-3</c:v>
                </c:pt>
                <c:pt idx="953">
                  <c:v>3.4052000000000002E-3</c:v>
                </c:pt>
                <c:pt idx="954">
                  <c:v>3.4072999999999998E-3</c:v>
                </c:pt>
                <c:pt idx="955">
                  <c:v>3.4094500000000001E-3</c:v>
                </c:pt>
                <c:pt idx="956">
                  <c:v>3.4094500000000001E-3</c:v>
                </c:pt>
                <c:pt idx="957">
                  <c:v>3.41158E-3</c:v>
                </c:pt>
                <c:pt idx="958">
                  <c:v>3.4137400000000002E-3</c:v>
                </c:pt>
                <c:pt idx="959">
                  <c:v>3.4158499999999998E-3</c:v>
                </c:pt>
                <c:pt idx="960">
                  <c:v>3.4179900000000001E-3</c:v>
                </c:pt>
                <c:pt idx="961">
                  <c:v>3.42012E-3</c:v>
                </c:pt>
                <c:pt idx="962">
                  <c:v>3.4222699999999998E-3</c:v>
                </c:pt>
                <c:pt idx="963">
                  <c:v>3.4222699999999998E-3</c:v>
                </c:pt>
                <c:pt idx="964">
                  <c:v>3.4243899999999998E-3</c:v>
                </c:pt>
                <c:pt idx="965">
                  <c:v>3.42655E-3</c:v>
                </c:pt>
                <c:pt idx="966">
                  <c:v>3.4286999999999998E-3</c:v>
                </c:pt>
                <c:pt idx="967">
                  <c:v>3.4308199999999998E-3</c:v>
                </c:pt>
                <c:pt idx="968">
                  <c:v>3.4329500000000002E-3</c:v>
                </c:pt>
                <c:pt idx="969">
                  <c:v>3.4350800000000001E-3</c:v>
                </c:pt>
                <c:pt idx="970">
                  <c:v>3.4350800000000001E-3</c:v>
                </c:pt>
                <c:pt idx="971">
                  <c:v>3.4372600000000001E-3</c:v>
                </c:pt>
                <c:pt idx="972">
                  <c:v>3.4393599999999998E-3</c:v>
                </c:pt>
                <c:pt idx="973">
                  <c:v>3.44152E-3</c:v>
                </c:pt>
                <c:pt idx="974">
                  <c:v>3.4436499999999999E-3</c:v>
                </c:pt>
                <c:pt idx="975">
                  <c:v>3.44575E-3</c:v>
                </c:pt>
                <c:pt idx="976">
                  <c:v>3.44575E-3</c:v>
                </c:pt>
                <c:pt idx="977">
                  <c:v>3.44795E-3</c:v>
                </c:pt>
                <c:pt idx="978">
                  <c:v>3.4500500000000001E-3</c:v>
                </c:pt>
                <c:pt idx="979">
                  <c:v>3.4522200000000002E-3</c:v>
                </c:pt>
                <c:pt idx="980">
                  <c:v>3.4543099999999999E-3</c:v>
                </c:pt>
                <c:pt idx="981">
                  <c:v>3.4564700000000001E-3</c:v>
                </c:pt>
                <c:pt idx="982">
                  <c:v>3.45861E-3</c:v>
                </c:pt>
                <c:pt idx="983">
                  <c:v>3.45861E-3</c:v>
                </c:pt>
                <c:pt idx="984">
                  <c:v>3.4607599999999998E-3</c:v>
                </c:pt>
                <c:pt idx="985">
                  <c:v>3.4628800000000002E-3</c:v>
                </c:pt>
                <c:pt idx="986">
                  <c:v>3.4650700000000002E-3</c:v>
                </c:pt>
                <c:pt idx="987">
                  <c:v>3.4672000000000001E-3</c:v>
                </c:pt>
                <c:pt idx="988">
                  <c:v>3.46935E-3</c:v>
                </c:pt>
                <c:pt idx="989">
                  <c:v>3.4714699999999999E-3</c:v>
                </c:pt>
                <c:pt idx="990">
                  <c:v>3.4714699999999999E-3</c:v>
                </c:pt>
                <c:pt idx="991">
                  <c:v>3.4735999999999999E-3</c:v>
                </c:pt>
                <c:pt idx="992">
                  <c:v>3.4757299999999998E-3</c:v>
                </c:pt>
                <c:pt idx="993">
                  <c:v>3.4778500000000002E-3</c:v>
                </c:pt>
                <c:pt idx="994">
                  <c:v>3.4800199999999999E-3</c:v>
                </c:pt>
                <c:pt idx="995">
                  <c:v>3.4821399999999999E-3</c:v>
                </c:pt>
                <c:pt idx="996">
                  <c:v>3.4821399999999999E-3</c:v>
                </c:pt>
                <c:pt idx="997">
                  <c:v>3.48432E-3</c:v>
                </c:pt>
                <c:pt idx="998">
                  <c:v>3.4864800000000001E-3</c:v>
                </c:pt>
                <c:pt idx="999">
                  <c:v>3.4885900000000002E-3</c:v>
                </c:pt>
                <c:pt idx="1000">
                  <c:v>3.4907200000000001E-3</c:v>
                </c:pt>
                <c:pt idx="1001">
                  <c:v>3.4928799999999999E-3</c:v>
                </c:pt>
                <c:pt idx="1002">
                  <c:v>3.4950200000000002E-3</c:v>
                </c:pt>
                <c:pt idx="1003">
                  <c:v>3.4950200000000002E-3</c:v>
                </c:pt>
                <c:pt idx="1004">
                  <c:v>3.4971300000000002E-3</c:v>
                </c:pt>
                <c:pt idx="1005">
                  <c:v>3.4992999999999999E-3</c:v>
                </c:pt>
                <c:pt idx="1006">
                  <c:v>3.5014400000000002E-3</c:v>
                </c:pt>
                <c:pt idx="1007">
                  <c:v>3.5035999999999999E-3</c:v>
                </c:pt>
                <c:pt idx="1008">
                  <c:v>3.5057199999999999E-3</c:v>
                </c:pt>
                <c:pt idx="1009">
                  <c:v>3.5078399999999999E-3</c:v>
                </c:pt>
                <c:pt idx="1010">
                  <c:v>3.5078399999999999E-3</c:v>
                </c:pt>
                <c:pt idx="1011">
                  <c:v>3.51002E-3</c:v>
                </c:pt>
                <c:pt idx="1012">
                  <c:v>3.5121800000000002E-3</c:v>
                </c:pt>
                <c:pt idx="1013">
                  <c:v>3.5142799999999998E-3</c:v>
                </c:pt>
                <c:pt idx="1014">
                  <c:v>3.51644E-3</c:v>
                </c:pt>
                <c:pt idx="1015">
                  <c:v>3.51856E-3</c:v>
                </c:pt>
                <c:pt idx="1016">
                  <c:v>3.5207400000000001E-3</c:v>
                </c:pt>
                <c:pt idx="1017">
                  <c:v>3.5207400000000001E-3</c:v>
                </c:pt>
                <c:pt idx="1018">
                  <c:v>3.5228899999999999E-3</c:v>
                </c:pt>
                <c:pt idx="1019">
                  <c:v>3.5250199999999998E-3</c:v>
                </c:pt>
                <c:pt idx="1020">
                  <c:v>3.5271299999999998E-3</c:v>
                </c:pt>
                <c:pt idx="1021">
                  <c:v>3.5292800000000001E-3</c:v>
                </c:pt>
                <c:pt idx="1022">
                  <c:v>3.5314299999999999E-3</c:v>
                </c:pt>
                <c:pt idx="1023">
                  <c:v>3.5314299999999999E-3</c:v>
                </c:pt>
                <c:pt idx="1024">
                  <c:v>3.5335399999999999E-3</c:v>
                </c:pt>
                <c:pt idx="1025">
                  <c:v>3.5356900000000002E-3</c:v>
                </c:pt>
                <c:pt idx="1026">
                  <c:v>3.5378599999999999E-3</c:v>
                </c:pt>
                <c:pt idx="1027">
                  <c:v>3.5399699999999999E-3</c:v>
                </c:pt>
                <c:pt idx="1028">
                  <c:v>3.5420999999999998E-3</c:v>
                </c:pt>
                <c:pt idx="1029">
                  <c:v>3.54427E-3</c:v>
                </c:pt>
                <c:pt idx="1030">
                  <c:v>3.54427E-3</c:v>
                </c:pt>
                <c:pt idx="1031">
                  <c:v>3.54639E-3</c:v>
                </c:pt>
                <c:pt idx="1032">
                  <c:v>3.5485099999999999E-3</c:v>
                </c:pt>
                <c:pt idx="1033">
                  <c:v>3.5506700000000001E-3</c:v>
                </c:pt>
                <c:pt idx="1034">
                  <c:v>3.5528299999999999E-3</c:v>
                </c:pt>
                <c:pt idx="1035">
                  <c:v>3.5549499999999999E-3</c:v>
                </c:pt>
                <c:pt idx="1036">
                  <c:v>3.55712E-3</c:v>
                </c:pt>
                <c:pt idx="1037">
                  <c:v>3.55712E-3</c:v>
                </c:pt>
                <c:pt idx="1038">
                  <c:v>3.55924E-3</c:v>
                </c:pt>
                <c:pt idx="1039">
                  <c:v>3.5613699999999999E-3</c:v>
                </c:pt>
                <c:pt idx="1040">
                  <c:v>3.56347E-3</c:v>
                </c:pt>
                <c:pt idx="1041">
                  <c:v>3.5655800000000001E-3</c:v>
                </c:pt>
                <c:pt idx="1042">
                  <c:v>3.5676700000000002E-3</c:v>
                </c:pt>
                <c:pt idx="1043">
                  <c:v>3.5676700000000002E-3</c:v>
                </c:pt>
                <c:pt idx="1044">
                  <c:v>3.5697900000000002E-3</c:v>
                </c:pt>
                <c:pt idx="1045">
                  <c:v>3.5719100000000002E-3</c:v>
                </c:pt>
                <c:pt idx="1046">
                  <c:v>3.5740699999999999E-3</c:v>
                </c:pt>
                <c:pt idx="1047">
                  <c:v>3.5761600000000001E-3</c:v>
                </c:pt>
                <c:pt idx="1048">
                  <c:v>3.5783299999999998E-3</c:v>
                </c:pt>
                <c:pt idx="1049">
                  <c:v>3.5804700000000001E-3</c:v>
                </c:pt>
                <c:pt idx="1050">
                  <c:v>3.5804700000000001E-3</c:v>
                </c:pt>
                <c:pt idx="1051">
                  <c:v>3.5825700000000002E-3</c:v>
                </c:pt>
                <c:pt idx="1052">
                  <c:v>3.58472E-3</c:v>
                </c:pt>
                <c:pt idx="1053">
                  <c:v>3.58684E-3</c:v>
                </c:pt>
                <c:pt idx="1054">
                  <c:v>3.58895E-3</c:v>
                </c:pt>
                <c:pt idx="1055">
                  <c:v>3.5910999999999998E-3</c:v>
                </c:pt>
                <c:pt idx="1056">
                  <c:v>3.5932400000000001E-3</c:v>
                </c:pt>
                <c:pt idx="1057">
                  <c:v>3.5932400000000001E-3</c:v>
                </c:pt>
                <c:pt idx="1058">
                  <c:v>3.59539E-3</c:v>
                </c:pt>
                <c:pt idx="1059">
                  <c:v>3.5975299999999998E-3</c:v>
                </c:pt>
                <c:pt idx="1060">
                  <c:v>3.5996299999999999E-3</c:v>
                </c:pt>
                <c:pt idx="1061">
                  <c:v>3.60174E-3</c:v>
                </c:pt>
                <c:pt idx="1062">
                  <c:v>3.6038400000000001E-3</c:v>
                </c:pt>
                <c:pt idx="1063">
                  <c:v>3.6038400000000001E-3</c:v>
                </c:pt>
                <c:pt idx="1064">
                  <c:v>3.6060100000000002E-3</c:v>
                </c:pt>
                <c:pt idx="1065">
                  <c:v>3.6081400000000001E-3</c:v>
                </c:pt>
                <c:pt idx="1066">
                  <c:v>3.61028E-3</c:v>
                </c:pt>
                <c:pt idx="1067">
                  <c:v>3.6124099999999999E-3</c:v>
                </c:pt>
                <c:pt idx="1068">
                  <c:v>3.6144800000000002E-3</c:v>
                </c:pt>
                <c:pt idx="1069">
                  <c:v>3.6166800000000002E-3</c:v>
                </c:pt>
                <c:pt idx="1070">
                  <c:v>3.6166800000000002E-3</c:v>
                </c:pt>
                <c:pt idx="1071">
                  <c:v>3.6187799999999998E-3</c:v>
                </c:pt>
                <c:pt idx="1072">
                  <c:v>3.6209200000000001E-3</c:v>
                </c:pt>
                <c:pt idx="1073">
                  <c:v>3.6230300000000002E-3</c:v>
                </c:pt>
                <c:pt idx="1074">
                  <c:v>3.6251600000000001E-3</c:v>
                </c:pt>
                <c:pt idx="1075">
                  <c:v>3.6273E-3</c:v>
                </c:pt>
                <c:pt idx="1076">
                  <c:v>3.6294000000000001E-3</c:v>
                </c:pt>
                <c:pt idx="1077">
                  <c:v>3.6294000000000001E-3</c:v>
                </c:pt>
                <c:pt idx="1078">
                  <c:v>3.63153E-3</c:v>
                </c:pt>
                <c:pt idx="1079">
                  <c:v>3.6336599999999999E-3</c:v>
                </c:pt>
                <c:pt idx="1080">
                  <c:v>3.6357999999999998E-3</c:v>
                </c:pt>
                <c:pt idx="1081">
                  <c:v>3.6379300000000002E-3</c:v>
                </c:pt>
                <c:pt idx="1082">
                  <c:v>3.6400400000000002E-3</c:v>
                </c:pt>
                <c:pt idx="1083">
                  <c:v>3.6400400000000002E-3</c:v>
                </c:pt>
                <c:pt idx="1084">
                  <c:v>3.6421499999999998E-3</c:v>
                </c:pt>
                <c:pt idx="1085">
                  <c:v>3.6442800000000002E-3</c:v>
                </c:pt>
                <c:pt idx="1086">
                  <c:v>3.6464100000000001E-3</c:v>
                </c:pt>
                <c:pt idx="1087">
                  <c:v>3.6484899999999999E-3</c:v>
                </c:pt>
                <c:pt idx="1088">
                  <c:v>3.6506500000000001E-3</c:v>
                </c:pt>
                <c:pt idx="1089">
                  <c:v>3.6527600000000001E-3</c:v>
                </c:pt>
                <c:pt idx="1090">
                  <c:v>3.6527600000000001E-3</c:v>
                </c:pt>
                <c:pt idx="1091">
                  <c:v>3.6548599999999998E-3</c:v>
                </c:pt>
                <c:pt idx="1092">
                  <c:v>3.6570000000000001E-3</c:v>
                </c:pt>
                <c:pt idx="1093">
                  <c:v>3.6590899999999998E-3</c:v>
                </c:pt>
                <c:pt idx="1094">
                  <c:v>3.6612200000000002E-3</c:v>
                </c:pt>
                <c:pt idx="1095">
                  <c:v>3.6633E-3</c:v>
                </c:pt>
                <c:pt idx="1096">
                  <c:v>3.6654299999999999E-3</c:v>
                </c:pt>
                <c:pt idx="1097">
                  <c:v>3.6654299999999999E-3</c:v>
                </c:pt>
                <c:pt idx="1098">
                  <c:v>3.6675100000000001E-3</c:v>
                </c:pt>
                <c:pt idx="1099">
                  <c:v>3.6696200000000002E-3</c:v>
                </c:pt>
                <c:pt idx="1100">
                  <c:v>3.6717199999999998E-3</c:v>
                </c:pt>
                <c:pt idx="1101">
                  <c:v>3.6738500000000002E-3</c:v>
                </c:pt>
                <c:pt idx="1102">
                  <c:v>3.6759399999999999E-3</c:v>
                </c:pt>
                <c:pt idx="1103">
                  <c:v>3.6780599999999999E-3</c:v>
                </c:pt>
                <c:pt idx="1104">
                  <c:v>3.6780599999999999E-3</c:v>
                </c:pt>
                <c:pt idx="1105">
                  <c:v>3.6801300000000002E-3</c:v>
                </c:pt>
                <c:pt idx="1106">
                  <c:v>3.6822399999999998E-3</c:v>
                </c:pt>
                <c:pt idx="1107">
                  <c:v>3.6843800000000001E-3</c:v>
                </c:pt>
                <c:pt idx="1108">
                  <c:v>3.6864300000000001E-3</c:v>
                </c:pt>
                <c:pt idx="1109">
                  <c:v>3.6885099999999999E-3</c:v>
                </c:pt>
                <c:pt idx="1110">
                  <c:v>3.6885099999999999E-3</c:v>
                </c:pt>
                <c:pt idx="1111">
                  <c:v>3.6906299999999999E-3</c:v>
                </c:pt>
                <c:pt idx="1112">
                  <c:v>3.6927100000000001E-3</c:v>
                </c:pt>
                <c:pt idx="1113">
                  <c:v>3.6948100000000002E-3</c:v>
                </c:pt>
                <c:pt idx="1114">
                  <c:v>3.69688E-3</c:v>
                </c:pt>
                <c:pt idx="1115">
                  <c:v>3.6989599999999998E-3</c:v>
                </c:pt>
                <c:pt idx="1116">
                  <c:v>3.7010599999999999E-3</c:v>
                </c:pt>
                <c:pt idx="1117">
                  <c:v>3.7010599999999999E-3</c:v>
                </c:pt>
                <c:pt idx="1118">
                  <c:v>3.7031400000000002E-3</c:v>
                </c:pt>
                <c:pt idx="1119">
                  <c:v>3.7052399999999998E-3</c:v>
                </c:pt>
                <c:pt idx="1120">
                  <c:v>3.7073200000000001E-3</c:v>
                </c:pt>
                <c:pt idx="1121">
                  <c:v>3.7093999999999999E-3</c:v>
                </c:pt>
                <c:pt idx="1122">
                  <c:v>3.7114499999999998E-3</c:v>
                </c:pt>
                <c:pt idx="1123">
                  <c:v>3.7135699999999998E-3</c:v>
                </c:pt>
                <c:pt idx="1124">
                  <c:v>3.7135699999999998E-3</c:v>
                </c:pt>
                <c:pt idx="1125">
                  <c:v>3.7156300000000001E-3</c:v>
                </c:pt>
                <c:pt idx="1126">
                  <c:v>3.7177299999999998E-3</c:v>
                </c:pt>
                <c:pt idx="1127">
                  <c:v>3.7198000000000001E-3</c:v>
                </c:pt>
                <c:pt idx="1128">
                  <c:v>3.7218500000000001E-3</c:v>
                </c:pt>
                <c:pt idx="1129">
                  <c:v>3.7239700000000001E-3</c:v>
                </c:pt>
                <c:pt idx="1130">
                  <c:v>3.7239700000000001E-3</c:v>
                </c:pt>
                <c:pt idx="1131">
                  <c:v>3.7260399999999999E-3</c:v>
                </c:pt>
                <c:pt idx="1132">
                  <c:v>3.7281300000000001E-3</c:v>
                </c:pt>
                <c:pt idx="1133">
                  <c:v>3.73019E-3</c:v>
                </c:pt>
                <c:pt idx="1134">
                  <c:v>3.7322499999999999E-3</c:v>
                </c:pt>
                <c:pt idx="1135">
                  <c:v>3.7342999999999999E-3</c:v>
                </c:pt>
                <c:pt idx="1136">
                  <c:v>3.73639E-3</c:v>
                </c:pt>
                <c:pt idx="1137">
                  <c:v>3.73639E-3</c:v>
                </c:pt>
                <c:pt idx="1138">
                  <c:v>3.7384499999999999E-3</c:v>
                </c:pt>
                <c:pt idx="1139">
                  <c:v>3.7405200000000002E-3</c:v>
                </c:pt>
                <c:pt idx="1140">
                  <c:v>3.7425499999999999E-3</c:v>
                </c:pt>
                <c:pt idx="1141">
                  <c:v>3.7445899999999999E-3</c:v>
                </c:pt>
                <c:pt idx="1142">
                  <c:v>3.7466499999999998E-3</c:v>
                </c:pt>
                <c:pt idx="1143">
                  <c:v>3.7487499999999999E-3</c:v>
                </c:pt>
                <c:pt idx="1144">
                  <c:v>3.7487499999999999E-3</c:v>
                </c:pt>
                <c:pt idx="1145">
                  <c:v>3.7507600000000001E-3</c:v>
                </c:pt>
                <c:pt idx="1146">
                  <c:v>3.7528499999999998E-3</c:v>
                </c:pt>
                <c:pt idx="1147">
                  <c:v>3.7548600000000001E-3</c:v>
                </c:pt>
                <c:pt idx="1148">
                  <c:v>3.7569299999999999E-3</c:v>
                </c:pt>
                <c:pt idx="1149">
                  <c:v>3.75896E-3</c:v>
                </c:pt>
                <c:pt idx="1150">
                  <c:v>3.75896E-3</c:v>
                </c:pt>
                <c:pt idx="1151">
                  <c:v>3.76101E-3</c:v>
                </c:pt>
                <c:pt idx="1152">
                  <c:v>3.76305E-3</c:v>
                </c:pt>
                <c:pt idx="1153">
                  <c:v>3.7651099999999999E-3</c:v>
                </c:pt>
                <c:pt idx="1154">
                  <c:v>3.76713E-3</c:v>
                </c:pt>
                <c:pt idx="1155">
                  <c:v>3.7691700000000001E-3</c:v>
                </c:pt>
                <c:pt idx="1156">
                  <c:v>3.7712100000000001E-3</c:v>
                </c:pt>
                <c:pt idx="1157">
                  <c:v>3.7712100000000001E-3</c:v>
                </c:pt>
                <c:pt idx="1158">
                  <c:v>3.7732600000000001E-3</c:v>
                </c:pt>
                <c:pt idx="1159">
                  <c:v>3.7752699999999998E-3</c:v>
                </c:pt>
                <c:pt idx="1160">
                  <c:v>3.7773300000000002E-3</c:v>
                </c:pt>
                <c:pt idx="1161">
                  <c:v>3.7793499999999999E-3</c:v>
                </c:pt>
                <c:pt idx="1162">
                  <c:v>3.7813999999999999E-3</c:v>
                </c:pt>
                <c:pt idx="1163">
                  <c:v>3.7834399999999999E-3</c:v>
                </c:pt>
                <c:pt idx="1164">
                  <c:v>3.7834399999999999E-3</c:v>
                </c:pt>
                <c:pt idx="1165">
                  <c:v>3.7854299999999998E-3</c:v>
                </c:pt>
                <c:pt idx="1166">
                  <c:v>3.7874699999999998E-3</c:v>
                </c:pt>
                <c:pt idx="1167">
                  <c:v>3.78949E-3</c:v>
                </c:pt>
                <c:pt idx="1168">
                  <c:v>3.7915000000000002E-3</c:v>
                </c:pt>
                <c:pt idx="1169">
                  <c:v>3.7935E-3</c:v>
                </c:pt>
                <c:pt idx="1170">
                  <c:v>3.7935E-3</c:v>
                </c:pt>
                <c:pt idx="1171">
                  <c:v>3.7955699999999998E-3</c:v>
                </c:pt>
                <c:pt idx="1172">
                  <c:v>3.7975299999999999E-3</c:v>
                </c:pt>
                <c:pt idx="1173">
                  <c:v>3.7995699999999999E-3</c:v>
                </c:pt>
                <c:pt idx="1174">
                  <c:v>3.8015700000000002E-3</c:v>
                </c:pt>
                <c:pt idx="1175">
                  <c:v>3.8035899999999999E-3</c:v>
                </c:pt>
                <c:pt idx="1176">
                  <c:v>3.8056100000000001E-3</c:v>
                </c:pt>
                <c:pt idx="1177">
                  <c:v>3.8056100000000001E-3</c:v>
                </c:pt>
                <c:pt idx="1178">
                  <c:v>3.8076099999999999E-3</c:v>
                </c:pt>
                <c:pt idx="1179">
                  <c:v>3.80963E-3</c:v>
                </c:pt>
                <c:pt idx="1180">
                  <c:v>3.8115900000000001E-3</c:v>
                </c:pt>
                <c:pt idx="1181">
                  <c:v>3.81358E-3</c:v>
                </c:pt>
                <c:pt idx="1182">
                  <c:v>3.8155799999999998E-3</c:v>
                </c:pt>
                <c:pt idx="1183">
                  <c:v>3.8176299999999998E-3</c:v>
                </c:pt>
                <c:pt idx="1184">
                  <c:v>3.8176299999999998E-3</c:v>
                </c:pt>
                <c:pt idx="1185">
                  <c:v>3.8195799999999999E-3</c:v>
                </c:pt>
                <c:pt idx="1186">
                  <c:v>3.8215699999999998E-3</c:v>
                </c:pt>
                <c:pt idx="1187">
                  <c:v>3.8235600000000002E-3</c:v>
                </c:pt>
                <c:pt idx="1188">
                  <c:v>3.82555E-3</c:v>
                </c:pt>
                <c:pt idx="1189">
                  <c:v>3.8275499999999999E-3</c:v>
                </c:pt>
                <c:pt idx="1190">
                  <c:v>3.8295099999999999E-3</c:v>
                </c:pt>
                <c:pt idx="1191">
                  <c:v>3.8295099999999999E-3</c:v>
                </c:pt>
                <c:pt idx="1192">
                  <c:v>3.8315200000000002E-3</c:v>
                </c:pt>
                <c:pt idx="1193">
                  <c:v>3.8334599999999999E-3</c:v>
                </c:pt>
                <c:pt idx="1194">
                  <c:v>3.8354700000000001E-3</c:v>
                </c:pt>
                <c:pt idx="1195">
                  <c:v>3.8374300000000002E-3</c:v>
                </c:pt>
                <c:pt idx="1196">
                  <c:v>3.8394200000000001E-3</c:v>
                </c:pt>
                <c:pt idx="1197">
                  <c:v>3.8394200000000001E-3</c:v>
                </c:pt>
                <c:pt idx="1198">
                  <c:v>3.8413800000000001E-3</c:v>
                </c:pt>
                <c:pt idx="1199">
                  <c:v>3.8433299999999998E-3</c:v>
                </c:pt>
                <c:pt idx="1200">
                  <c:v>3.8452899999999999E-3</c:v>
                </c:pt>
                <c:pt idx="1201">
                  <c:v>3.8472799999999998E-3</c:v>
                </c:pt>
                <c:pt idx="1202">
                  <c:v>3.8492299999999999E-3</c:v>
                </c:pt>
                <c:pt idx="1203">
                  <c:v>3.8511800000000001E-3</c:v>
                </c:pt>
                <c:pt idx="1204">
                  <c:v>3.8511800000000001E-3</c:v>
                </c:pt>
                <c:pt idx="1205">
                  <c:v>3.8531300000000002E-3</c:v>
                </c:pt>
                <c:pt idx="1206">
                  <c:v>3.8551000000000002E-3</c:v>
                </c:pt>
                <c:pt idx="1207">
                  <c:v>3.8570399999999999E-3</c:v>
                </c:pt>
                <c:pt idx="1208">
                  <c:v>3.8589499999999999E-3</c:v>
                </c:pt>
                <c:pt idx="1209">
                  <c:v>3.8609E-3</c:v>
                </c:pt>
                <c:pt idx="1210">
                  <c:v>3.86287E-3</c:v>
                </c:pt>
                <c:pt idx="1211">
                  <c:v>3.86287E-3</c:v>
                </c:pt>
                <c:pt idx="1212">
                  <c:v>3.8648200000000001E-3</c:v>
                </c:pt>
                <c:pt idx="1213">
                  <c:v>3.8666600000000001E-3</c:v>
                </c:pt>
                <c:pt idx="1214">
                  <c:v>3.8678800000000002E-3</c:v>
                </c:pt>
                <c:pt idx="1215">
                  <c:v>3.8697599999999999E-3</c:v>
                </c:pt>
                <c:pt idx="1216">
                  <c:v>3.87171E-3</c:v>
                </c:pt>
                <c:pt idx="1217">
                  <c:v>3.87171E-3</c:v>
                </c:pt>
                <c:pt idx="1218">
                  <c:v>3.8736299999999999E-3</c:v>
                </c:pt>
                <c:pt idx="1219">
                  <c:v>3.8755600000000001E-3</c:v>
                </c:pt>
                <c:pt idx="1220">
                  <c:v>3.8774999999999999E-3</c:v>
                </c:pt>
                <c:pt idx="1221">
                  <c:v>3.8793999999999999E-3</c:v>
                </c:pt>
                <c:pt idx="1222">
                  <c:v>3.8813599999999999E-3</c:v>
                </c:pt>
                <c:pt idx="1223">
                  <c:v>3.8832699999999999E-3</c:v>
                </c:pt>
                <c:pt idx="1224">
                  <c:v>3.8832699999999999E-3</c:v>
                </c:pt>
                <c:pt idx="1225">
                  <c:v>3.88522E-3</c:v>
                </c:pt>
                <c:pt idx="1226">
                  <c:v>3.8871399999999999E-3</c:v>
                </c:pt>
                <c:pt idx="1227">
                  <c:v>3.8890600000000002E-3</c:v>
                </c:pt>
                <c:pt idx="1228">
                  <c:v>3.8909700000000001E-3</c:v>
                </c:pt>
                <c:pt idx="1229">
                  <c:v>3.8929099999999999E-3</c:v>
                </c:pt>
                <c:pt idx="1230">
                  <c:v>3.89478E-3</c:v>
                </c:pt>
                <c:pt idx="1231">
                  <c:v>3.89478E-3</c:v>
                </c:pt>
                <c:pt idx="1232">
                  <c:v>3.8967099999999998E-3</c:v>
                </c:pt>
                <c:pt idx="1233">
                  <c:v>3.89859E-3</c:v>
                </c:pt>
                <c:pt idx="1234">
                  <c:v>3.9005099999999998E-3</c:v>
                </c:pt>
                <c:pt idx="1235">
                  <c:v>3.9024099999999998E-3</c:v>
                </c:pt>
                <c:pt idx="1236">
                  <c:v>3.9043099999999998E-3</c:v>
                </c:pt>
                <c:pt idx="1237">
                  <c:v>3.9043099999999998E-3</c:v>
                </c:pt>
                <c:pt idx="1238">
                  <c:v>3.9062200000000002E-3</c:v>
                </c:pt>
                <c:pt idx="1239">
                  <c:v>3.9081000000000003E-3</c:v>
                </c:pt>
                <c:pt idx="1240">
                  <c:v>3.9100200000000002E-3</c:v>
                </c:pt>
                <c:pt idx="1241">
                  <c:v>3.9118900000000003E-3</c:v>
                </c:pt>
                <c:pt idx="1242">
                  <c:v>3.9137499999999997E-3</c:v>
                </c:pt>
                <c:pt idx="1243">
                  <c:v>3.9157100000000002E-3</c:v>
                </c:pt>
                <c:pt idx="1244">
                  <c:v>3.9157100000000002E-3</c:v>
                </c:pt>
                <c:pt idx="1245">
                  <c:v>3.9175700000000004E-3</c:v>
                </c:pt>
                <c:pt idx="1246">
                  <c:v>3.9194399999999997E-3</c:v>
                </c:pt>
                <c:pt idx="1247">
                  <c:v>3.9213099999999999E-3</c:v>
                </c:pt>
                <c:pt idx="1248">
                  <c:v>3.9232E-3</c:v>
                </c:pt>
                <c:pt idx="1249">
                  <c:v>3.9250700000000001E-3</c:v>
                </c:pt>
                <c:pt idx="1250">
                  <c:v>3.9269200000000004E-3</c:v>
                </c:pt>
                <c:pt idx="1251">
                  <c:v>3.9269200000000004E-3</c:v>
                </c:pt>
                <c:pt idx="1252">
                  <c:v>3.9288099999999996E-3</c:v>
                </c:pt>
                <c:pt idx="1253">
                  <c:v>3.9306699999999998E-3</c:v>
                </c:pt>
                <c:pt idx="1254">
                  <c:v>3.93254E-3</c:v>
                </c:pt>
                <c:pt idx="1255">
                  <c:v>3.9344100000000002E-3</c:v>
                </c:pt>
                <c:pt idx="1256">
                  <c:v>3.9362700000000004E-3</c:v>
                </c:pt>
                <c:pt idx="1257">
                  <c:v>3.9381199999999998E-3</c:v>
                </c:pt>
                <c:pt idx="1258">
                  <c:v>3.9381199999999998E-3</c:v>
                </c:pt>
                <c:pt idx="1259">
                  <c:v>3.93999E-3</c:v>
                </c:pt>
                <c:pt idx="1260">
                  <c:v>3.9418500000000002E-3</c:v>
                </c:pt>
                <c:pt idx="1261">
                  <c:v>3.9436799999999998E-3</c:v>
                </c:pt>
                <c:pt idx="1262">
                  <c:v>3.94554E-3</c:v>
                </c:pt>
                <c:pt idx="1263">
                  <c:v>3.9474100000000002E-3</c:v>
                </c:pt>
                <c:pt idx="1264">
                  <c:v>3.9474100000000002E-3</c:v>
                </c:pt>
                <c:pt idx="1265">
                  <c:v>3.9492199999999998E-3</c:v>
                </c:pt>
                <c:pt idx="1266">
                  <c:v>3.9510600000000002E-3</c:v>
                </c:pt>
                <c:pt idx="1267">
                  <c:v>3.9529099999999996E-3</c:v>
                </c:pt>
                <c:pt idx="1268">
                  <c:v>3.9547599999999999E-3</c:v>
                </c:pt>
                <c:pt idx="1269">
                  <c:v>3.9565599999999996E-3</c:v>
                </c:pt>
                <c:pt idx="1270">
                  <c:v>3.95839E-3</c:v>
                </c:pt>
                <c:pt idx="1271">
                  <c:v>3.95839E-3</c:v>
                </c:pt>
                <c:pt idx="1272">
                  <c:v>3.9602300000000003E-3</c:v>
                </c:pt>
                <c:pt idx="1273">
                  <c:v>3.9620300000000001E-3</c:v>
                </c:pt>
                <c:pt idx="1274">
                  <c:v>3.9638499999999997E-3</c:v>
                </c:pt>
                <c:pt idx="1275">
                  <c:v>3.9656800000000001E-3</c:v>
                </c:pt>
                <c:pt idx="1276">
                  <c:v>3.9674999999999997E-3</c:v>
                </c:pt>
                <c:pt idx="1277">
                  <c:v>3.9693100000000002E-3</c:v>
                </c:pt>
                <c:pt idx="1278">
                  <c:v>3.9693100000000002E-3</c:v>
                </c:pt>
                <c:pt idx="1279">
                  <c:v>3.9711E-3</c:v>
                </c:pt>
                <c:pt idx="1280">
                  <c:v>3.9729300000000004E-3</c:v>
                </c:pt>
                <c:pt idx="1281">
                  <c:v>3.9747100000000002E-3</c:v>
                </c:pt>
                <c:pt idx="1282">
                  <c:v>3.9765199999999999E-3</c:v>
                </c:pt>
                <c:pt idx="1283">
                  <c:v>3.9783600000000002E-3</c:v>
                </c:pt>
                <c:pt idx="1284">
                  <c:v>3.9783600000000002E-3</c:v>
                </c:pt>
                <c:pt idx="1285">
                  <c:v>3.9801400000000001E-3</c:v>
                </c:pt>
                <c:pt idx="1286">
                  <c:v>3.9819399999999998E-3</c:v>
                </c:pt>
                <c:pt idx="1287">
                  <c:v>3.9837300000000004E-3</c:v>
                </c:pt>
                <c:pt idx="1288">
                  <c:v>3.9854900000000004E-3</c:v>
                </c:pt>
                <c:pt idx="1289">
                  <c:v>3.9873199999999999E-3</c:v>
                </c:pt>
                <c:pt idx="1290">
                  <c:v>3.9891199999999996E-3</c:v>
                </c:pt>
                <c:pt idx="1291">
                  <c:v>3.9891199999999996E-3</c:v>
                </c:pt>
                <c:pt idx="1292">
                  <c:v>3.9909100000000003E-3</c:v>
                </c:pt>
                <c:pt idx="1293">
                  <c:v>3.9926700000000002E-3</c:v>
                </c:pt>
                <c:pt idx="1294">
                  <c:v>3.99447E-3</c:v>
                </c:pt>
                <c:pt idx="1295">
                  <c:v>3.9962299999999999E-3</c:v>
                </c:pt>
                <c:pt idx="1296">
                  <c:v>3.9979799999999999E-3</c:v>
                </c:pt>
                <c:pt idx="1297">
                  <c:v>3.99973E-3</c:v>
                </c:pt>
                <c:pt idx="1298">
                  <c:v>3.99973E-3</c:v>
                </c:pt>
                <c:pt idx="1299">
                  <c:v>4.0015399999999996E-3</c:v>
                </c:pt>
                <c:pt idx="1300">
                  <c:v>4.0032899999999996E-3</c:v>
                </c:pt>
                <c:pt idx="1301">
                  <c:v>4.0050800000000003E-3</c:v>
                </c:pt>
                <c:pt idx="1302">
                  <c:v>4.0068500000000002E-3</c:v>
                </c:pt>
                <c:pt idx="1303">
                  <c:v>4.0086000000000002E-3</c:v>
                </c:pt>
                <c:pt idx="1304">
                  <c:v>4.0086000000000002E-3</c:v>
                </c:pt>
                <c:pt idx="1305">
                  <c:v>4.0103300000000003E-3</c:v>
                </c:pt>
                <c:pt idx="1306">
                  <c:v>4.0121100000000002E-3</c:v>
                </c:pt>
                <c:pt idx="1307">
                  <c:v>4.0138500000000002E-3</c:v>
                </c:pt>
                <c:pt idx="1308">
                  <c:v>4.0156000000000002E-3</c:v>
                </c:pt>
                <c:pt idx="1309">
                  <c:v>4.0173400000000003E-3</c:v>
                </c:pt>
                <c:pt idx="1310">
                  <c:v>4.0190699999999996E-3</c:v>
                </c:pt>
                <c:pt idx="1311">
                  <c:v>4.0190699999999996E-3</c:v>
                </c:pt>
                <c:pt idx="1312">
                  <c:v>4.0207999999999997E-3</c:v>
                </c:pt>
                <c:pt idx="1313">
                  <c:v>4.0225599999999997E-3</c:v>
                </c:pt>
                <c:pt idx="1314">
                  <c:v>4.0243099999999997E-3</c:v>
                </c:pt>
                <c:pt idx="1315">
                  <c:v>4.0260199999999999E-3</c:v>
                </c:pt>
                <c:pt idx="1316">
                  <c:v>4.0277200000000003E-3</c:v>
                </c:pt>
                <c:pt idx="1317">
                  <c:v>4.0294600000000003E-3</c:v>
                </c:pt>
                <c:pt idx="1318">
                  <c:v>4.0294600000000003E-3</c:v>
                </c:pt>
                <c:pt idx="1319">
                  <c:v>4.0311799999999997E-3</c:v>
                </c:pt>
                <c:pt idx="1320">
                  <c:v>4.0328999999999999E-3</c:v>
                </c:pt>
                <c:pt idx="1321">
                  <c:v>4.0346000000000002E-3</c:v>
                </c:pt>
                <c:pt idx="1322">
                  <c:v>4.0363400000000002E-3</c:v>
                </c:pt>
                <c:pt idx="1323">
                  <c:v>4.0380299999999997E-3</c:v>
                </c:pt>
                <c:pt idx="1324">
                  <c:v>4.0397899999999997E-3</c:v>
                </c:pt>
                <c:pt idx="1325">
                  <c:v>4.0397899999999997E-3</c:v>
                </c:pt>
                <c:pt idx="1326">
                  <c:v>4.0414600000000002E-3</c:v>
                </c:pt>
                <c:pt idx="1327">
                  <c:v>4.0431399999999998E-3</c:v>
                </c:pt>
                <c:pt idx="1328">
                  <c:v>4.0448100000000002E-3</c:v>
                </c:pt>
                <c:pt idx="1329">
                  <c:v>4.0465500000000003E-3</c:v>
                </c:pt>
                <c:pt idx="1330">
                  <c:v>4.0482499999999998E-3</c:v>
                </c:pt>
                <c:pt idx="1331">
                  <c:v>4.0482499999999998E-3</c:v>
                </c:pt>
                <c:pt idx="1332">
                  <c:v>4.0499300000000002E-3</c:v>
                </c:pt>
                <c:pt idx="1333">
                  <c:v>4.0516299999999996E-3</c:v>
                </c:pt>
                <c:pt idx="1334">
                  <c:v>4.0533499999999998E-3</c:v>
                </c:pt>
                <c:pt idx="1335">
                  <c:v>4.0549799999999997E-3</c:v>
                </c:pt>
                <c:pt idx="1336">
                  <c:v>4.0566999999999999E-3</c:v>
                </c:pt>
                <c:pt idx="1337">
                  <c:v>4.0583499999999996E-3</c:v>
                </c:pt>
                <c:pt idx="1338">
                  <c:v>4.0583499999999996E-3</c:v>
                </c:pt>
                <c:pt idx="1339">
                  <c:v>4.0600699999999998E-3</c:v>
                </c:pt>
                <c:pt idx="1340">
                  <c:v>4.0616999999999997E-3</c:v>
                </c:pt>
                <c:pt idx="1341">
                  <c:v>4.0633900000000001E-3</c:v>
                </c:pt>
                <c:pt idx="1342">
                  <c:v>4.0650299999999999E-3</c:v>
                </c:pt>
                <c:pt idx="1343">
                  <c:v>4.0667100000000003E-3</c:v>
                </c:pt>
                <c:pt idx="1344">
                  <c:v>4.0683899999999999E-3</c:v>
                </c:pt>
                <c:pt idx="1345">
                  <c:v>4.0683899999999999E-3</c:v>
                </c:pt>
                <c:pt idx="1346">
                  <c:v>4.0700500000000004E-3</c:v>
                </c:pt>
                <c:pt idx="1347">
                  <c:v>4.0717000000000001E-3</c:v>
                </c:pt>
                <c:pt idx="1348">
                  <c:v>4.0733000000000002E-3</c:v>
                </c:pt>
                <c:pt idx="1349">
                  <c:v>4.0749699999999998E-3</c:v>
                </c:pt>
                <c:pt idx="1350">
                  <c:v>4.0766400000000003E-3</c:v>
                </c:pt>
                <c:pt idx="1351">
                  <c:v>4.0766400000000003E-3</c:v>
                </c:pt>
                <c:pt idx="1352">
                  <c:v>4.07829E-3</c:v>
                </c:pt>
                <c:pt idx="1353">
                  <c:v>4.0799499999999997E-3</c:v>
                </c:pt>
                <c:pt idx="1354">
                  <c:v>4.0815799999999996E-3</c:v>
                </c:pt>
                <c:pt idx="1355">
                  <c:v>4.0832000000000004E-3</c:v>
                </c:pt>
                <c:pt idx="1356">
                  <c:v>4.0848500000000001E-3</c:v>
                </c:pt>
                <c:pt idx="1357">
                  <c:v>4.0865099999999998E-3</c:v>
                </c:pt>
                <c:pt idx="1358">
                  <c:v>4.0865099999999998E-3</c:v>
                </c:pt>
                <c:pt idx="1359">
                  <c:v>4.0881299999999997E-3</c:v>
                </c:pt>
                <c:pt idx="1360">
                  <c:v>4.0897599999999996E-3</c:v>
                </c:pt>
                <c:pt idx="1361">
                  <c:v>4.0914100000000002E-3</c:v>
                </c:pt>
                <c:pt idx="1362">
                  <c:v>4.0930000000000003E-3</c:v>
                </c:pt>
                <c:pt idx="1363">
                  <c:v>4.0946200000000002E-3</c:v>
                </c:pt>
                <c:pt idx="1364">
                  <c:v>4.09626E-3</c:v>
                </c:pt>
                <c:pt idx="1365">
                  <c:v>4.09626E-3</c:v>
                </c:pt>
                <c:pt idx="1366">
                  <c:v>4.0978500000000001E-3</c:v>
                </c:pt>
                <c:pt idx="1367">
                  <c:v>4.0994600000000001E-3</c:v>
                </c:pt>
                <c:pt idx="1368">
                  <c:v>4.1011199999999998E-3</c:v>
                </c:pt>
                <c:pt idx="1369">
                  <c:v>4.1026999999999999E-3</c:v>
                </c:pt>
                <c:pt idx="1370">
                  <c:v>4.1043199999999998E-3</c:v>
                </c:pt>
                <c:pt idx="1371">
                  <c:v>4.1043199999999998E-3</c:v>
                </c:pt>
                <c:pt idx="1372">
                  <c:v>4.1059499999999997E-3</c:v>
                </c:pt>
                <c:pt idx="1373">
                  <c:v>4.1075399999999998E-3</c:v>
                </c:pt>
                <c:pt idx="1374">
                  <c:v>4.1091299999999999E-3</c:v>
                </c:pt>
                <c:pt idx="1375">
                  <c:v>4.1107499999999998E-3</c:v>
                </c:pt>
                <c:pt idx="1376">
                  <c:v>4.1123599999999998E-3</c:v>
                </c:pt>
                <c:pt idx="1377">
                  <c:v>4.11394E-3</c:v>
                </c:pt>
                <c:pt idx="1378">
                  <c:v>4.11394E-3</c:v>
                </c:pt>
                <c:pt idx="1379">
                  <c:v>4.1155000000000002E-3</c:v>
                </c:pt>
                <c:pt idx="1380">
                  <c:v>4.1171100000000002E-3</c:v>
                </c:pt>
                <c:pt idx="1381">
                  <c:v>4.1186900000000004E-3</c:v>
                </c:pt>
                <c:pt idx="1382">
                  <c:v>4.1202699999999997E-3</c:v>
                </c:pt>
                <c:pt idx="1383">
                  <c:v>4.1218399999999999E-3</c:v>
                </c:pt>
                <c:pt idx="1384">
                  <c:v>4.12342E-3</c:v>
                </c:pt>
                <c:pt idx="1385">
                  <c:v>4.12342E-3</c:v>
                </c:pt>
                <c:pt idx="1386">
                  <c:v>4.1250200000000001E-3</c:v>
                </c:pt>
                <c:pt idx="1387">
                  <c:v>4.1265700000000004E-3</c:v>
                </c:pt>
                <c:pt idx="1388">
                  <c:v>4.1281199999999999E-3</c:v>
                </c:pt>
                <c:pt idx="1389">
                  <c:v>4.1297299999999999E-3</c:v>
                </c:pt>
                <c:pt idx="1390">
                  <c:v>4.1312900000000001E-3</c:v>
                </c:pt>
                <c:pt idx="1391">
                  <c:v>4.1312900000000001E-3</c:v>
                </c:pt>
                <c:pt idx="1392">
                  <c:v>4.1328299999999997E-3</c:v>
                </c:pt>
                <c:pt idx="1393">
                  <c:v>4.1344099999999998E-3</c:v>
                </c:pt>
                <c:pt idx="1394">
                  <c:v>4.1359600000000002E-3</c:v>
                </c:pt>
                <c:pt idx="1395">
                  <c:v>4.1375200000000004E-3</c:v>
                </c:pt>
                <c:pt idx="1396">
                  <c:v>4.1390799999999998E-3</c:v>
                </c:pt>
                <c:pt idx="1397">
                  <c:v>4.1406200000000002E-3</c:v>
                </c:pt>
                <c:pt idx="1398">
                  <c:v>4.1406200000000002E-3</c:v>
                </c:pt>
                <c:pt idx="1399">
                  <c:v>4.1421699999999997E-3</c:v>
                </c:pt>
                <c:pt idx="1400">
                  <c:v>4.1437399999999999E-3</c:v>
                </c:pt>
                <c:pt idx="1401">
                  <c:v>4.1452499999999996E-3</c:v>
                </c:pt>
                <c:pt idx="1402">
                  <c:v>4.1467700000000001E-3</c:v>
                </c:pt>
                <c:pt idx="1403">
                  <c:v>4.1483300000000004E-3</c:v>
                </c:pt>
                <c:pt idx="1404">
                  <c:v>4.1498799999999999E-3</c:v>
                </c:pt>
                <c:pt idx="1405">
                  <c:v>4.1498799999999999E-3</c:v>
                </c:pt>
                <c:pt idx="1406">
                  <c:v>4.1514100000000003E-3</c:v>
                </c:pt>
                <c:pt idx="1407">
                  <c:v>4.1529499999999999E-3</c:v>
                </c:pt>
                <c:pt idx="1408">
                  <c:v>4.1544700000000004E-3</c:v>
                </c:pt>
                <c:pt idx="1409">
                  <c:v>4.1560099999999999E-3</c:v>
                </c:pt>
                <c:pt idx="1410">
                  <c:v>4.1575500000000003E-3</c:v>
                </c:pt>
                <c:pt idx="1411">
                  <c:v>4.1575500000000003E-3</c:v>
                </c:pt>
                <c:pt idx="1412">
                  <c:v>4.15906E-3</c:v>
                </c:pt>
                <c:pt idx="1413">
                  <c:v>4.1606200000000003E-3</c:v>
                </c:pt>
                <c:pt idx="1414">
                  <c:v>4.1621200000000001E-3</c:v>
                </c:pt>
                <c:pt idx="1415">
                  <c:v>4.1636599999999996E-3</c:v>
                </c:pt>
                <c:pt idx="1416">
                  <c:v>4.1651400000000003E-3</c:v>
                </c:pt>
                <c:pt idx="1417">
                  <c:v>4.1666799999999999E-3</c:v>
                </c:pt>
                <c:pt idx="1418">
                  <c:v>4.1666799999999999E-3</c:v>
                </c:pt>
                <c:pt idx="1419">
                  <c:v>4.16812E-3</c:v>
                </c:pt>
                <c:pt idx="1420">
                  <c:v>4.1696399999999996E-3</c:v>
                </c:pt>
                <c:pt idx="1421">
                  <c:v>4.1711600000000001E-3</c:v>
                </c:pt>
                <c:pt idx="1422">
                  <c:v>4.1726599999999999E-3</c:v>
                </c:pt>
                <c:pt idx="1423">
                  <c:v>4.1741299999999999E-3</c:v>
                </c:pt>
                <c:pt idx="1424">
                  <c:v>4.1756199999999997E-3</c:v>
                </c:pt>
                <c:pt idx="1425">
                  <c:v>4.1756199999999997E-3</c:v>
                </c:pt>
                <c:pt idx="1426">
                  <c:v>4.1771100000000004E-3</c:v>
                </c:pt>
                <c:pt idx="1427">
                  <c:v>4.1786100000000001E-3</c:v>
                </c:pt>
                <c:pt idx="1428">
                  <c:v>4.1801099999999999E-3</c:v>
                </c:pt>
                <c:pt idx="1429">
                  <c:v>4.1815799999999998E-3</c:v>
                </c:pt>
                <c:pt idx="1430">
                  <c:v>4.1830399999999998E-3</c:v>
                </c:pt>
                <c:pt idx="1431">
                  <c:v>4.1845299999999997E-3</c:v>
                </c:pt>
                <c:pt idx="1432">
                  <c:v>4.1845299999999997E-3</c:v>
                </c:pt>
                <c:pt idx="1433">
                  <c:v>4.1860300000000003E-3</c:v>
                </c:pt>
                <c:pt idx="1434">
                  <c:v>4.1874900000000003E-3</c:v>
                </c:pt>
                <c:pt idx="1435">
                  <c:v>4.1889600000000003E-3</c:v>
                </c:pt>
                <c:pt idx="1436">
                  <c:v>4.1904200000000003E-3</c:v>
                </c:pt>
                <c:pt idx="1437">
                  <c:v>4.1918900000000002E-3</c:v>
                </c:pt>
                <c:pt idx="1438">
                  <c:v>4.1918900000000002E-3</c:v>
                </c:pt>
                <c:pt idx="1439">
                  <c:v>4.1933400000000003E-3</c:v>
                </c:pt>
                <c:pt idx="1440">
                  <c:v>4.19485E-3</c:v>
                </c:pt>
                <c:pt idx="1441">
                  <c:v>4.1962500000000003E-3</c:v>
                </c:pt>
                <c:pt idx="1442">
                  <c:v>4.1977200000000003E-3</c:v>
                </c:pt>
                <c:pt idx="1443">
                  <c:v>4.1992000000000002E-3</c:v>
                </c:pt>
                <c:pt idx="1444">
                  <c:v>4.2006600000000002E-3</c:v>
                </c:pt>
                <c:pt idx="1445">
                  <c:v>4.2006600000000002E-3</c:v>
                </c:pt>
                <c:pt idx="1446">
                  <c:v>4.2020900000000003E-3</c:v>
                </c:pt>
                <c:pt idx="1447">
                  <c:v>4.2035400000000004E-3</c:v>
                </c:pt>
                <c:pt idx="1448">
                  <c:v>4.2050000000000004E-3</c:v>
                </c:pt>
                <c:pt idx="1449">
                  <c:v>4.2064199999999998E-3</c:v>
                </c:pt>
                <c:pt idx="1450">
                  <c:v>4.2078599999999999E-3</c:v>
                </c:pt>
                <c:pt idx="1451">
                  <c:v>4.2092900000000001E-3</c:v>
                </c:pt>
                <c:pt idx="1452">
                  <c:v>4.2092900000000001E-3</c:v>
                </c:pt>
                <c:pt idx="1453">
                  <c:v>4.2107899999999998E-3</c:v>
                </c:pt>
                <c:pt idx="1454">
                  <c:v>4.2121600000000004E-3</c:v>
                </c:pt>
                <c:pt idx="1455">
                  <c:v>4.2136099999999996E-3</c:v>
                </c:pt>
                <c:pt idx="1456">
                  <c:v>4.2150399999999998E-3</c:v>
                </c:pt>
                <c:pt idx="1457">
                  <c:v>4.2164500000000001E-3</c:v>
                </c:pt>
                <c:pt idx="1458">
                  <c:v>4.2164500000000001E-3</c:v>
                </c:pt>
                <c:pt idx="1459">
                  <c:v>4.2178700000000003E-3</c:v>
                </c:pt>
                <c:pt idx="1460">
                  <c:v>4.2192899999999997E-3</c:v>
                </c:pt>
                <c:pt idx="1461">
                  <c:v>4.2207099999999999E-3</c:v>
                </c:pt>
                <c:pt idx="1462">
                  <c:v>4.2220900000000004E-3</c:v>
                </c:pt>
                <c:pt idx="1463">
                  <c:v>4.2235299999999996E-3</c:v>
                </c:pt>
                <c:pt idx="1464">
                  <c:v>4.22493E-3</c:v>
                </c:pt>
                <c:pt idx="1465">
                  <c:v>4.22493E-3</c:v>
                </c:pt>
                <c:pt idx="1466">
                  <c:v>4.2263400000000003E-3</c:v>
                </c:pt>
                <c:pt idx="1467">
                  <c:v>4.2277499999999997E-3</c:v>
                </c:pt>
                <c:pt idx="1468">
                  <c:v>4.2291400000000002E-3</c:v>
                </c:pt>
                <c:pt idx="1469">
                  <c:v>4.2305399999999996E-3</c:v>
                </c:pt>
                <c:pt idx="1470">
                  <c:v>4.2319300000000001E-3</c:v>
                </c:pt>
                <c:pt idx="1471">
                  <c:v>4.2333400000000004E-3</c:v>
                </c:pt>
                <c:pt idx="1472">
                  <c:v>4.2333400000000004E-3</c:v>
                </c:pt>
                <c:pt idx="1473">
                  <c:v>4.2347299999999999E-3</c:v>
                </c:pt>
                <c:pt idx="1474">
                  <c:v>4.2360799999999997E-3</c:v>
                </c:pt>
                <c:pt idx="1475">
                  <c:v>4.2374999999999999E-3</c:v>
                </c:pt>
                <c:pt idx="1476">
                  <c:v>4.2388599999999997E-3</c:v>
                </c:pt>
                <c:pt idx="1477">
                  <c:v>4.2402799999999999E-3</c:v>
                </c:pt>
                <c:pt idx="1478">
                  <c:v>4.2402799999999999E-3</c:v>
                </c:pt>
                <c:pt idx="1479">
                  <c:v>4.2416199999999998E-3</c:v>
                </c:pt>
                <c:pt idx="1480">
                  <c:v>4.24304E-3</c:v>
                </c:pt>
                <c:pt idx="1481">
                  <c:v>4.24436E-3</c:v>
                </c:pt>
                <c:pt idx="1482">
                  <c:v>4.2457500000000004E-3</c:v>
                </c:pt>
                <c:pt idx="1483">
                  <c:v>4.24713E-3</c:v>
                </c:pt>
                <c:pt idx="1484">
                  <c:v>4.2484899999999997E-3</c:v>
                </c:pt>
                <c:pt idx="1485">
                  <c:v>4.2484899999999997E-3</c:v>
                </c:pt>
                <c:pt idx="1486">
                  <c:v>4.2498900000000001E-3</c:v>
                </c:pt>
                <c:pt idx="1487">
                  <c:v>4.2512299999999999E-3</c:v>
                </c:pt>
                <c:pt idx="1488">
                  <c:v>4.2526100000000004E-3</c:v>
                </c:pt>
                <c:pt idx="1489">
                  <c:v>4.2539800000000001E-3</c:v>
                </c:pt>
                <c:pt idx="1490">
                  <c:v>4.2553399999999998E-3</c:v>
                </c:pt>
                <c:pt idx="1491">
                  <c:v>4.2566799999999997E-3</c:v>
                </c:pt>
                <c:pt idx="1492">
                  <c:v>4.2566799999999997E-3</c:v>
                </c:pt>
                <c:pt idx="1493">
                  <c:v>4.2580300000000003E-3</c:v>
                </c:pt>
                <c:pt idx="1494">
                  <c:v>4.2594E-3</c:v>
                </c:pt>
                <c:pt idx="1495">
                  <c:v>4.2607000000000001E-3</c:v>
                </c:pt>
                <c:pt idx="1496">
                  <c:v>4.2620699999999997E-3</c:v>
                </c:pt>
                <c:pt idx="1497">
                  <c:v>4.2633899999999997E-3</c:v>
                </c:pt>
                <c:pt idx="1498">
                  <c:v>4.2647400000000004E-3</c:v>
                </c:pt>
                <c:pt idx="1499">
                  <c:v>4.2647400000000004E-3</c:v>
                </c:pt>
                <c:pt idx="1500">
                  <c:v>4.2660700000000003E-3</c:v>
                </c:pt>
                <c:pt idx="1501">
                  <c:v>4.2674200000000001E-3</c:v>
                </c:pt>
                <c:pt idx="1502">
                  <c:v>4.2687799999999998E-3</c:v>
                </c:pt>
                <c:pt idx="1503">
                  <c:v>4.2700999999999998E-3</c:v>
                </c:pt>
                <c:pt idx="1504">
                  <c:v>4.2714399999999996E-3</c:v>
                </c:pt>
                <c:pt idx="1505">
                  <c:v>4.2714399999999996E-3</c:v>
                </c:pt>
                <c:pt idx="1506">
                  <c:v>4.2727700000000004E-3</c:v>
                </c:pt>
                <c:pt idx="1507">
                  <c:v>4.2741100000000002E-3</c:v>
                </c:pt>
                <c:pt idx="1508">
                  <c:v>4.2754000000000004E-3</c:v>
                </c:pt>
                <c:pt idx="1509">
                  <c:v>4.2766999999999996E-3</c:v>
                </c:pt>
                <c:pt idx="1510">
                  <c:v>4.2780099999999996E-3</c:v>
                </c:pt>
                <c:pt idx="1511">
                  <c:v>4.2793299999999996E-3</c:v>
                </c:pt>
                <c:pt idx="1512">
                  <c:v>4.2793299999999996E-3</c:v>
                </c:pt>
                <c:pt idx="1513">
                  <c:v>4.2806700000000003E-3</c:v>
                </c:pt>
                <c:pt idx="1514">
                  <c:v>4.2819900000000003E-3</c:v>
                </c:pt>
                <c:pt idx="1515">
                  <c:v>4.2833000000000003E-3</c:v>
                </c:pt>
                <c:pt idx="1516">
                  <c:v>4.2846100000000003E-3</c:v>
                </c:pt>
                <c:pt idx="1517">
                  <c:v>4.2859200000000004E-3</c:v>
                </c:pt>
                <c:pt idx="1518">
                  <c:v>4.2872099999999996E-3</c:v>
                </c:pt>
                <c:pt idx="1519">
                  <c:v>4.2872099999999996E-3</c:v>
                </c:pt>
                <c:pt idx="1520">
                  <c:v>4.2884999999999998E-3</c:v>
                </c:pt>
                <c:pt idx="1521">
                  <c:v>4.28978E-3</c:v>
                </c:pt>
                <c:pt idx="1522">
                  <c:v>4.2911199999999998E-3</c:v>
                </c:pt>
                <c:pt idx="1523">
                  <c:v>4.2923900000000001E-3</c:v>
                </c:pt>
                <c:pt idx="1524">
                  <c:v>4.2937000000000001E-3</c:v>
                </c:pt>
                <c:pt idx="1525">
                  <c:v>4.2937000000000001E-3</c:v>
                </c:pt>
                <c:pt idx="1526">
                  <c:v>4.2949800000000003E-3</c:v>
                </c:pt>
                <c:pt idx="1527">
                  <c:v>4.2962800000000004E-3</c:v>
                </c:pt>
                <c:pt idx="1528">
                  <c:v>4.2975599999999997E-3</c:v>
                </c:pt>
                <c:pt idx="1529">
                  <c:v>4.29883E-3</c:v>
                </c:pt>
                <c:pt idx="1530">
                  <c:v>4.3001300000000001E-3</c:v>
                </c:pt>
                <c:pt idx="1531">
                  <c:v>4.3014300000000002E-3</c:v>
                </c:pt>
                <c:pt idx="1532">
                  <c:v>4.3014300000000002E-3</c:v>
                </c:pt>
                <c:pt idx="1533">
                  <c:v>4.3027100000000004E-3</c:v>
                </c:pt>
                <c:pt idx="1534">
                  <c:v>4.3039699999999998E-3</c:v>
                </c:pt>
                <c:pt idx="1535">
                  <c:v>4.3052400000000001E-3</c:v>
                </c:pt>
                <c:pt idx="1536">
                  <c:v>4.3065000000000004E-3</c:v>
                </c:pt>
                <c:pt idx="1537">
                  <c:v>4.3077699999999998E-3</c:v>
                </c:pt>
                <c:pt idx="1538">
                  <c:v>4.3090200000000002E-3</c:v>
                </c:pt>
                <c:pt idx="1539">
                  <c:v>4.3090200000000002E-3</c:v>
                </c:pt>
                <c:pt idx="1540">
                  <c:v>4.3102699999999997E-3</c:v>
                </c:pt>
                <c:pt idx="1541">
                  <c:v>4.3115699999999998E-3</c:v>
                </c:pt>
                <c:pt idx="1542">
                  <c:v>4.3128000000000003E-3</c:v>
                </c:pt>
                <c:pt idx="1543">
                  <c:v>4.3140499999999998E-3</c:v>
                </c:pt>
                <c:pt idx="1544">
                  <c:v>4.3153100000000002E-3</c:v>
                </c:pt>
                <c:pt idx="1545">
                  <c:v>4.3153100000000002E-3</c:v>
                </c:pt>
                <c:pt idx="1546">
                  <c:v>4.3165599999999997E-3</c:v>
                </c:pt>
                <c:pt idx="1547">
                  <c:v>4.3178299999999999E-3</c:v>
                </c:pt>
                <c:pt idx="1548">
                  <c:v>4.3190599999999996E-3</c:v>
                </c:pt>
                <c:pt idx="1549">
                  <c:v>4.3203099999999999E-3</c:v>
                </c:pt>
                <c:pt idx="1550">
                  <c:v>4.3215600000000003E-3</c:v>
                </c:pt>
                <c:pt idx="1551">
                  <c:v>4.3228099999999998E-3</c:v>
                </c:pt>
                <c:pt idx="1552">
                  <c:v>4.3228099999999998E-3</c:v>
                </c:pt>
                <c:pt idx="1553">
                  <c:v>4.3240099999999997E-3</c:v>
                </c:pt>
                <c:pt idx="1554">
                  <c:v>4.32527E-3</c:v>
                </c:pt>
                <c:pt idx="1555">
                  <c:v>4.3265100000000004E-3</c:v>
                </c:pt>
                <c:pt idx="1556">
                  <c:v>4.3277400000000001E-3</c:v>
                </c:pt>
                <c:pt idx="1557">
                  <c:v>4.3289499999999998E-3</c:v>
                </c:pt>
                <c:pt idx="1558">
                  <c:v>4.3301900000000003E-3</c:v>
                </c:pt>
                <c:pt idx="1559">
                  <c:v>4.3301900000000003E-3</c:v>
                </c:pt>
                <c:pt idx="1560">
                  <c:v>4.3314199999999999E-3</c:v>
                </c:pt>
                <c:pt idx="1561">
                  <c:v>4.3326600000000003E-3</c:v>
                </c:pt>
                <c:pt idx="1562">
                  <c:v>4.3338700000000001E-3</c:v>
                </c:pt>
                <c:pt idx="1563">
                  <c:v>4.3350699999999999E-3</c:v>
                </c:pt>
                <c:pt idx="1564">
                  <c:v>4.3362599999999998E-3</c:v>
                </c:pt>
                <c:pt idx="1565">
                  <c:v>4.3362599999999998E-3</c:v>
                </c:pt>
                <c:pt idx="1566">
                  <c:v>4.3375200000000001E-3</c:v>
                </c:pt>
                <c:pt idx="1567">
                  <c:v>4.3387299999999998E-3</c:v>
                </c:pt>
                <c:pt idx="1568">
                  <c:v>4.3399399999999996E-3</c:v>
                </c:pt>
                <c:pt idx="1569">
                  <c:v>4.3411500000000002E-3</c:v>
                </c:pt>
                <c:pt idx="1570">
                  <c:v>4.34236E-3</c:v>
                </c:pt>
                <c:pt idx="1571">
                  <c:v>4.3435899999999996E-3</c:v>
                </c:pt>
                <c:pt idx="1572">
                  <c:v>4.3435899999999996E-3</c:v>
                </c:pt>
                <c:pt idx="1573">
                  <c:v>4.3447900000000003E-3</c:v>
                </c:pt>
                <c:pt idx="1574">
                  <c:v>4.3459800000000002E-3</c:v>
                </c:pt>
                <c:pt idx="1575">
                  <c:v>4.34717E-3</c:v>
                </c:pt>
                <c:pt idx="1576">
                  <c:v>4.3483899999999997E-3</c:v>
                </c:pt>
                <c:pt idx="1577">
                  <c:v>4.3495900000000004E-3</c:v>
                </c:pt>
                <c:pt idx="1578">
                  <c:v>4.3507800000000003E-3</c:v>
                </c:pt>
                <c:pt idx="1579">
                  <c:v>4.3507800000000003E-3</c:v>
                </c:pt>
                <c:pt idx="1580">
                  <c:v>4.3519400000000003E-3</c:v>
                </c:pt>
                <c:pt idx="1581">
                  <c:v>4.35316E-3</c:v>
                </c:pt>
                <c:pt idx="1582">
                  <c:v>4.3543599999999998E-3</c:v>
                </c:pt>
                <c:pt idx="1583">
                  <c:v>4.3555599999999996E-3</c:v>
                </c:pt>
                <c:pt idx="1584">
                  <c:v>4.3567199999999997E-3</c:v>
                </c:pt>
                <c:pt idx="1585">
                  <c:v>4.3579200000000004E-3</c:v>
                </c:pt>
                <c:pt idx="1586">
                  <c:v>4.3579200000000004E-3</c:v>
                </c:pt>
                <c:pt idx="1587">
                  <c:v>4.3590900000000004E-3</c:v>
                </c:pt>
                <c:pt idx="1588">
                  <c:v>4.3602500000000004E-3</c:v>
                </c:pt>
                <c:pt idx="1589">
                  <c:v>4.3614500000000002E-3</c:v>
                </c:pt>
                <c:pt idx="1590">
                  <c:v>4.3626400000000001E-3</c:v>
                </c:pt>
                <c:pt idx="1591">
                  <c:v>4.3637600000000004E-3</c:v>
                </c:pt>
                <c:pt idx="1592">
                  <c:v>4.3637600000000004E-3</c:v>
                </c:pt>
                <c:pt idx="1593">
                  <c:v>4.3649600000000002E-3</c:v>
                </c:pt>
                <c:pt idx="1594">
                  <c:v>4.3661200000000002E-3</c:v>
                </c:pt>
                <c:pt idx="1595">
                  <c:v>4.3672700000000004E-3</c:v>
                </c:pt>
                <c:pt idx="1596">
                  <c:v>4.3684700000000002E-3</c:v>
                </c:pt>
                <c:pt idx="1597">
                  <c:v>4.3696000000000004E-3</c:v>
                </c:pt>
                <c:pt idx="1598">
                  <c:v>4.3708000000000002E-3</c:v>
                </c:pt>
                <c:pt idx="1599">
                  <c:v>4.3708000000000002E-3</c:v>
                </c:pt>
                <c:pt idx="1600">
                  <c:v>4.3719500000000003E-3</c:v>
                </c:pt>
                <c:pt idx="1601">
                  <c:v>4.3731000000000004E-3</c:v>
                </c:pt>
                <c:pt idx="1602">
                  <c:v>4.3742199999999998E-3</c:v>
                </c:pt>
                <c:pt idx="1603">
                  <c:v>4.3754400000000004E-3</c:v>
                </c:pt>
                <c:pt idx="1604">
                  <c:v>4.3765499999999999E-3</c:v>
                </c:pt>
                <c:pt idx="1605">
                  <c:v>4.3765499999999999E-3</c:v>
                </c:pt>
                <c:pt idx="1606">
                  <c:v>4.3777599999999996E-3</c:v>
                </c:pt>
                <c:pt idx="1607">
                  <c:v>4.3788999999999998E-3</c:v>
                </c:pt>
                <c:pt idx="1608">
                  <c:v>4.3800100000000002E-3</c:v>
                </c:pt>
                <c:pt idx="1609">
                  <c:v>4.3811600000000003E-3</c:v>
                </c:pt>
                <c:pt idx="1610">
                  <c:v>4.3823100000000004E-3</c:v>
                </c:pt>
                <c:pt idx="1611">
                  <c:v>4.3834499999999997E-3</c:v>
                </c:pt>
                <c:pt idx="1612">
                  <c:v>4.3834499999999997E-3</c:v>
                </c:pt>
                <c:pt idx="1613">
                  <c:v>4.3846099999999997E-3</c:v>
                </c:pt>
                <c:pt idx="1614">
                  <c:v>4.3856900000000002E-3</c:v>
                </c:pt>
                <c:pt idx="1615">
                  <c:v>4.3868800000000001E-3</c:v>
                </c:pt>
                <c:pt idx="1616">
                  <c:v>4.3879799999999997E-3</c:v>
                </c:pt>
                <c:pt idx="1617">
                  <c:v>4.3891099999999999E-3</c:v>
                </c:pt>
                <c:pt idx="1618">
                  <c:v>4.3902400000000001E-3</c:v>
                </c:pt>
                <c:pt idx="1619">
                  <c:v>4.3902400000000001E-3</c:v>
                </c:pt>
                <c:pt idx="1620">
                  <c:v>4.3913399999999997E-3</c:v>
                </c:pt>
                <c:pt idx="1621">
                  <c:v>4.3924799999999998E-3</c:v>
                </c:pt>
                <c:pt idx="1622">
                  <c:v>4.3935900000000002E-3</c:v>
                </c:pt>
                <c:pt idx="1623">
                  <c:v>4.3947099999999996E-3</c:v>
                </c:pt>
                <c:pt idx="1624">
                  <c:v>4.3958399999999998E-3</c:v>
                </c:pt>
                <c:pt idx="1625">
                  <c:v>4.3969300000000003E-3</c:v>
                </c:pt>
                <c:pt idx="1626">
                  <c:v>4.3969300000000003E-3</c:v>
                </c:pt>
                <c:pt idx="1627">
                  <c:v>4.3980699999999996E-3</c:v>
                </c:pt>
                <c:pt idx="1628">
                  <c:v>4.3991799999999999E-3</c:v>
                </c:pt>
                <c:pt idx="1629">
                  <c:v>4.4002800000000003E-3</c:v>
                </c:pt>
                <c:pt idx="1630">
                  <c:v>4.4013799999999999E-3</c:v>
                </c:pt>
                <c:pt idx="1631">
                  <c:v>4.4024800000000003E-3</c:v>
                </c:pt>
                <c:pt idx="1632">
                  <c:v>4.4024800000000003E-3</c:v>
                </c:pt>
                <c:pt idx="1633">
                  <c:v>4.4036300000000004E-3</c:v>
                </c:pt>
                <c:pt idx="1634">
                  <c:v>4.40471E-3</c:v>
                </c:pt>
                <c:pt idx="1635">
                  <c:v>4.4057899999999997E-3</c:v>
                </c:pt>
                <c:pt idx="1636">
                  <c:v>4.4069299999999999E-3</c:v>
                </c:pt>
                <c:pt idx="1637">
                  <c:v>4.4080200000000003E-3</c:v>
                </c:pt>
                <c:pt idx="1638">
                  <c:v>4.4090900000000001E-3</c:v>
                </c:pt>
                <c:pt idx="1639">
                  <c:v>4.4090900000000001E-3</c:v>
                </c:pt>
                <c:pt idx="1640">
                  <c:v>4.4101899999999996E-3</c:v>
                </c:pt>
                <c:pt idx="1641">
                  <c:v>4.4112800000000001E-3</c:v>
                </c:pt>
                <c:pt idx="1642">
                  <c:v>4.4123499999999998E-3</c:v>
                </c:pt>
                <c:pt idx="1643">
                  <c:v>4.4134500000000002E-3</c:v>
                </c:pt>
                <c:pt idx="1644">
                  <c:v>4.4145199999999999E-3</c:v>
                </c:pt>
                <c:pt idx="1645">
                  <c:v>4.4156100000000004E-3</c:v>
                </c:pt>
                <c:pt idx="1646">
                  <c:v>4.4156100000000004E-3</c:v>
                </c:pt>
                <c:pt idx="1647">
                  <c:v>4.4167E-3</c:v>
                </c:pt>
                <c:pt idx="1648">
                  <c:v>4.4177900000000004E-3</c:v>
                </c:pt>
                <c:pt idx="1649">
                  <c:v>4.4188600000000001E-3</c:v>
                </c:pt>
                <c:pt idx="1650">
                  <c:v>4.4199299999999999E-3</c:v>
                </c:pt>
                <c:pt idx="1651">
                  <c:v>4.4210200000000003E-3</c:v>
                </c:pt>
                <c:pt idx="1652">
                  <c:v>4.4210200000000003E-3</c:v>
                </c:pt>
                <c:pt idx="1653">
                  <c:v>4.4221199999999999E-3</c:v>
                </c:pt>
                <c:pt idx="1654">
                  <c:v>4.4231799999999996E-3</c:v>
                </c:pt>
                <c:pt idx="1655">
                  <c:v>4.4242099999999996E-3</c:v>
                </c:pt>
                <c:pt idx="1656">
                  <c:v>4.4253000000000001E-3</c:v>
                </c:pt>
                <c:pt idx="1657">
                  <c:v>4.4263899999999997E-3</c:v>
                </c:pt>
                <c:pt idx="1658">
                  <c:v>4.4274300000000004E-3</c:v>
                </c:pt>
                <c:pt idx="1659">
                  <c:v>4.4274300000000004E-3</c:v>
                </c:pt>
                <c:pt idx="1660">
                  <c:v>4.4285000000000001E-3</c:v>
                </c:pt>
                <c:pt idx="1661">
                  <c:v>4.42955E-3</c:v>
                </c:pt>
                <c:pt idx="1662">
                  <c:v>4.4306399999999996E-3</c:v>
                </c:pt>
                <c:pt idx="1663">
                  <c:v>4.4316599999999996E-3</c:v>
                </c:pt>
                <c:pt idx="1664">
                  <c:v>4.4327300000000002E-3</c:v>
                </c:pt>
                <c:pt idx="1665">
                  <c:v>4.43379E-3</c:v>
                </c:pt>
                <c:pt idx="1666">
                  <c:v>4.43379E-3</c:v>
                </c:pt>
                <c:pt idx="1667">
                  <c:v>4.4348499999999997E-3</c:v>
                </c:pt>
                <c:pt idx="1668">
                  <c:v>4.4359600000000001E-3</c:v>
                </c:pt>
                <c:pt idx="1669">
                  <c:v>4.437E-3</c:v>
                </c:pt>
                <c:pt idx="1670">
                  <c:v>4.4380799999999996E-3</c:v>
                </c:pt>
                <c:pt idx="1671">
                  <c:v>4.4390899999999997E-3</c:v>
                </c:pt>
                <c:pt idx="1672">
                  <c:v>4.4390899999999997E-3</c:v>
                </c:pt>
                <c:pt idx="1673">
                  <c:v>4.4401299999999996E-3</c:v>
                </c:pt>
                <c:pt idx="1674">
                  <c:v>4.4411499999999996E-3</c:v>
                </c:pt>
                <c:pt idx="1675">
                  <c:v>4.4422000000000003E-3</c:v>
                </c:pt>
                <c:pt idx="1676">
                  <c:v>4.4432300000000003E-3</c:v>
                </c:pt>
                <c:pt idx="1677">
                  <c:v>4.4442800000000001E-3</c:v>
                </c:pt>
                <c:pt idx="1678">
                  <c:v>4.4453100000000001E-3</c:v>
                </c:pt>
                <c:pt idx="1679">
                  <c:v>4.4453100000000001E-3</c:v>
                </c:pt>
                <c:pt idx="1680">
                  <c:v>4.4463200000000001E-3</c:v>
                </c:pt>
                <c:pt idx="1681">
                  <c:v>4.44737E-3</c:v>
                </c:pt>
                <c:pt idx="1682">
                  <c:v>4.4484399999999997E-3</c:v>
                </c:pt>
                <c:pt idx="1683">
                  <c:v>4.4494299999999999E-3</c:v>
                </c:pt>
                <c:pt idx="1684">
                  <c:v>4.45044E-3</c:v>
                </c:pt>
                <c:pt idx="1685">
                  <c:v>4.45044E-3</c:v>
                </c:pt>
                <c:pt idx="1686">
                  <c:v>4.4514699999999999E-3</c:v>
                </c:pt>
                <c:pt idx="1687">
                  <c:v>4.4525199999999997E-3</c:v>
                </c:pt>
                <c:pt idx="1688">
                  <c:v>4.4535199999999999E-3</c:v>
                </c:pt>
                <c:pt idx="1689">
                  <c:v>4.4545399999999999E-3</c:v>
                </c:pt>
                <c:pt idx="1690">
                  <c:v>4.4555699999999998E-3</c:v>
                </c:pt>
                <c:pt idx="1691">
                  <c:v>4.4565999999999998E-3</c:v>
                </c:pt>
                <c:pt idx="1692">
                  <c:v>4.4565999999999998E-3</c:v>
                </c:pt>
                <c:pt idx="1693">
                  <c:v>4.4576099999999999E-3</c:v>
                </c:pt>
                <c:pt idx="1694">
                  <c:v>4.4586000000000001E-3</c:v>
                </c:pt>
                <c:pt idx="1695">
                  <c:v>4.4596200000000001E-3</c:v>
                </c:pt>
                <c:pt idx="1696">
                  <c:v>4.46065E-3</c:v>
                </c:pt>
                <c:pt idx="1697">
                  <c:v>4.46167E-3</c:v>
                </c:pt>
                <c:pt idx="1698">
                  <c:v>4.4626600000000002E-3</c:v>
                </c:pt>
                <c:pt idx="1699">
                  <c:v>4.4626600000000002E-3</c:v>
                </c:pt>
                <c:pt idx="1700">
                  <c:v>4.4636500000000004E-3</c:v>
                </c:pt>
                <c:pt idx="1701">
                  <c:v>4.4646499999999997E-3</c:v>
                </c:pt>
                <c:pt idx="1702">
                  <c:v>4.4656799999999996E-3</c:v>
                </c:pt>
                <c:pt idx="1703">
                  <c:v>4.4666799999999998E-3</c:v>
                </c:pt>
                <c:pt idx="1704">
                  <c:v>4.4676500000000001E-3</c:v>
                </c:pt>
                <c:pt idx="1705">
                  <c:v>4.4676500000000001E-3</c:v>
                </c:pt>
                <c:pt idx="1706">
                  <c:v>4.4686700000000001E-3</c:v>
                </c:pt>
                <c:pt idx="1707">
                  <c:v>4.4696600000000003E-3</c:v>
                </c:pt>
                <c:pt idx="1708">
                  <c:v>4.4706399999999997E-3</c:v>
                </c:pt>
                <c:pt idx="1709">
                  <c:v>4.4716399999999998E-3</c:v>
                </c:pt>
                <c:pt idx="1710">
                  <c:v>4.4726399999999999E-3</c:v>
                </c:pt>
                <c:pt idx="1711">
                  <c:v>4.47365E-3</c:v>
                </c:pt>
                <c:pt idx="1712">
                  <c:v>4.47365E-3</c:v>
                </c:pt>
                <c:pt idx="1713">
                  <c:v>4.4746400000000002E-3</c:v>
                </c:pt>
                <c:pt idx="1714">
                  <c:v>4.4756199999999996E-3</c:v>
                </c:pt>
                <c:pt idx="1715">
                  <c:v>4.4765899999999999E-3</c:v>
                </c:pt>
                <c:pt idx="1716">
                  <c:v>4.4775800000000001E-3</c:v>
                </c:pt>
                <c:pt idx="1717">
                  <c:v>4.4785800000000002E-3</c:v>
                </c:pt>
                <c:pt idx="1718">
                  <c:v>4.4795199999999999E-3</c:v>
                </c:pt>
                <c:pt idx="1719">
                  <c:v>4.4795199999999999E-3</c:v>
                </c:pt>
                <c:pt idx="1720">
                  <c:v>4.4805499999999998E-3</c:v>
                </c:pt>
                <c:pt idx="1721">
                  <c:v>4.4814900000000003E-3</c:v>
                </c:pt>
                <c:pt idx="1722">
                  <c:v>4.4824599999999997E-3</c:v>
                </c:pt>
                <c:pt idx="1723">
                  <c:v>4.48344E-3</c:v>
                </c:pt>
                <c:pt idx="1724">
                  <c:v>4.4844200000000002E-3</c:v>
                </c:pt>
                <c:pt idx="1725">
                  <c:v>4.4853799999999997E-3</c:v>
                </c:pt>
                <c:pt idx="1726">
                  <c:v>4.4853799999999997E-3</c:v>
                </c:pt>
                <c:pt idx="1727">
                  <c:v>4.4863500000000001E-3</c:v>
                </c:pt>
                <c:pt idx="1728">
                  <c:v>4.4873200000000004E-3</c:v>
                </c:pt>
                <c:pt idx="1729">
                  <c:v>4.4882899999999998E-3</c:v>
                </c:pt>
                <c:pt idx="1730">
                  <c:v>4.4892400000000002E-3</c:v>
                </c:pt>
                <c:pt idx="1731">
                  <c:v>4.4902199999999996E-3</c:v>
                </c:pt>
                <c:pt idx="1732">
                  <c:v>4.4902199999999996E-3</c:v>
                </c:pt>
                <c:pt idx="1733">
                  <c:v>4.4911600000000001E-3</c:v>
                </c:pt>
                <c:pt idx="1734">
                  <c:v>4.4921300000000004E-3</c:v>
                </c:pt>
                <c:pt idx="1735">
                  <c:v>4.4930899999999999E-3</c:v>
                </c:pt>
                <c:pt idx="1736">
                  <c:v>4.4940400000000004E-3</c:v>
                </c:pt>
                <c:pt idx="1737">
                  <c:v>4.4950199999999997E-3</c:v>
                </c:pt>
                <c:pt idx="1738">
                  <c:v>4.4959500000000003E-3</c:v>
                </c:pt>
                <c:pt idx="1739">
                  <c:v>4.4959500000000003E-3</c:v>
                </c:pt>
                <c:pt idx="1740">
                  <c:v>4.49688E-3</c:v>
                </c:pt>
                <c:pt idx="1741">
                  <c:v>4.4978300000000004E-3</c:v>
                </c:pt>
                <c:pt idx="1742">
                  <c:v>4.4987899999999999E-3</c:v>
                </c:pt>
                <c:pt idx="1743">
                  <c:v>4.4997300000000004E-3</c:v>
                </c:pt>
                <c:pt idx="1744">
                  <c:v>4.5006899999999999E-3</c:v>
                </c:pt>
                <c:pt idx="1745">
                  <c:v>4.5015799999999998E-3</c:v>
                </c:pt>
                <c:pt idx="1746">
                  <c:v>4.5015799999999998E-3</c:v>
                </c:pt>
                <c:pt idx="1747">
                  <c:v>4.50257E-3</c:v>
                </c:pt>
                <c:pt idx="1748">
                  <c:v>4.5035199999999996E-3</c:v>
                </c:pt>
                <c:pt idx="1749">
                  <c:v>4.50447E-3</c:v>
                </c:pt>
                <c:pt idx="1750">
                  <c:v>4.5054200000000004E-3</c:v>
                </c:pt>
                <c:pt idx="1751">
                  <c:v>4.5063500000000001E-3</c:v>
                </c:pt>
                <c:pt idx="1752">
                  <c:v>4.5063500000000001E-3</c:v>
                </c:pt>
                <c:pt idx="1753">
                  <c:v>4.50724E-3</c:v>
                </c:pt>
                <c:pt idx="1754">
                  <c:v>4.5082200000000003E-3</c:v>
                </c:pt>
                <c:pt idx="1755">
                  <c:v>4.50915E-3</c:v>
                </c:pt>
                <c:pt idx="1756">
                  <c:v>4.5100599999999998E-3</c:v>
                </c:pt>
                <c:pt idx="1757">
                  <c:v>4.5109700000000004E-3</c:v>
                </c:pt>
                <c:pt idx="1758">
                  <c:v>4.5119000000000001E-3</c:v>
                </c:pt>
                <c:pt idx="1759">
                  <c:v>4.5119000000000001E-3</c:v>
                </c:pt>
                <c:pt idx="1760">
                  <c:v>4.5128499999999997E-3</c:v>
                </c:pt>
                <c:pt idx="1761">
                  <c:v>4.5137700000000003E-3</c:v>
                </c:pt>
                <c:pt idx="1762">
                  <c:v>4.5146800000000001E-3</c:v>
                </c:pt>
                <c:pt idx="1763">
                  <c:v>4.5156199999999997E-3</c:v>
                </c:pt>
                <c:pt idx="1764">
                  <c:v>4.5165200000000004E-3</c:v>
                </c:pt>
                <c:pt idx="1765">
                  <c:v>4.5174799999999999E-3</c:v>
                </c:pt>
                <c:pt idx="1766">
                  <c:v>4.5174799999999999E-3</c:v>
                </c:pt>
                <c:pt idx="1767">
                  <c:v>4.51835E-3</c:v>
                </c:pt>
                <c:pt idx="1768">
                  <c:v>4.5193000000000004E-3</c:v>
                </c:pt>
                <c:pt idx="1769">
                  <c:v>4.5202000000000003E-3</c:v>
                </c:pt>
                <c:pt idx="1770">
                  <c:v>4.52112E-3</c:v>
                </c:pt>
                <c:pt idx="1771">
                  <c:v>4.5220199999999999E-3</c:v>
                </c:pt>
                <c:pt idx="1772">
                  <c:v>4.5220199999999999E-3</c:v>
                </c:pt>
                <c:pt idx="1773">
                  <c:v>4.5229199999999997E-3</c:v>
                </c:pt>
                <c:pt idx="1774">
                  <c:v>4.5238400000000003E-3</c:v>
                </c:pt>
                <c:pt idx="1775">
                  <c:v>4.5247500000000001E-3</c:v>
                </c:pt>
                <c:pt idx="1776">
                  <c:v>4.52564E-3</c:v>
                </c:pt>
                <c:pt idx="1777">
                  <c:v>4.5265599999999998E-3</c:v>
                </c:pt>
                <c:pt idx="1778">
                  <c:v>4.5274499999999997E-3</c:v>
                </c:pt>
                <c:pt idx="1779">
                  <c:v>4.5274499999999997E-3</c:v>
                </c:pt>
                <c:pt idx="1780">
                  <c:v>4.5283700000000003E-3</c:v>
                </c:pt>
                <c:pt idx="1781">
                  <c:v>4.5292600000000002E-3</c:v>
                </c:pt>
                <c:pt idx="1782">
                  <c:v>4.53017E-3</c:v>
                </c:pt>
                <c:pt idx="1783">
                  <c:v>4.5310400000000001E-3</c:v>
                </c:pt>
                <c:pt idx="1784">
                  <c:v>4.5319499999999999E-3</c:v>
                </c:pt>
                <c:pt idx="1785">
                  <c:v>4.5328299999999998E-3</c:v>
                </c:pt>
                <c:pt idx="1786">
                  <c:v>4.5328299999999998E-3</c:v>
                </c:pt>
                <c:pt idx="1787">
                  <c:v>4.5337199999999998E-3</c:v>
                </c:pt>
                <c:pt idx="1788">
                  <c:v>4.5346199999999996E-3</c:v>
                </c:pt>
                <c:pt idx="1789">
                  <c:v>4.5354999999999996E-3</c:v>
                </c:pt>
                <c:pt idx="1790">
                  <c:v>4.5364000000000003E-3</c:v>
                </c:pt>
                <c:pt idx="1791">
                  <c:v>4.5372800000000003E-3</c:v>
                </c:pt>
                <c:pt idx="1792">
                  <c:v>4.5372800000000003E-3</c:v>
                </c:pt>
                <c:pt idx="1793">
                  <c:v>4.5381700000000002E-3</c:v>
                </c:pt>
                <c:pt idx="1794">
                  <c:v>4.5390400000000003E-3</c:v>
                </c:pt>
                <c:pt idx="1795">
                  <c:v>4.5399400000000001E-3</c:v>
                </c:pt>
                <c:pt idx="1796">
                  <c:v>4.5408100000000002E-3</c:v>
                </c:pt>
                <c:pt idx="1797">
                  <c:v>4.5416800000000002E-3</c:v>
                </c:pt>
                <c:pt idx="1798">
                  <c:v>4.5425800000000001E-3</c:v>
                </c:pt>
                <c:pt idx="1799">
                  <c:v>4.5425800000000001E-3</c:v>
                </c:pt>
                <c:pt idx="1800">
                  <c:v>4.5434500000000001E-3</c:v>
                </c:pt>
                <c:pt idx="1801">
                  <c:v>4.5443300000000001E-3</c:v>
                </c:pt>
                <c:pt idx="1802">
                  <c:v>4.5451800000000002E-3</c:v>
                </c:pt>
                <c:pt idx="1803">
                  <c:v>4.5460500000000003E-3</c:v>
                </c:pt>
                <c:pt idx="1804">
                  <c:v>4.5469400000000002E-3</c:v>
                </c:pt>
                <c:pt idx="1805">
                  <c:v>4.5478000000000003E-3</c:v>
                </c:pt>
                <c:pt idx="1806">
                  <c:v>4.5478000000000003E-3</c:v>
                </c:pt>
                <c:pt idx="1807">
                  <c:v>4.5486900000000002E-3</c:v>
                </c:pt>
                <c:pt idx="1808">
                  <c:v>4.5495500000000003E-3</c:v>
                </c:pt>
                <c:pt idx="1809">
                  <c:v>4.5503999999999996E-3</c:v>
                </c:pt>
                <c:pt idx="1810">
                  <c:v>4.5512800000000004E-3</c:v>
                </c:pt>
                <c:pt idx="1811">
                  <c:v>4.5521600000000004E-3</c:v>
                </c:pt>
                <c:pt idx="1812">
                  <c:v>4.5530099999999997E-3</c:v>
                </c:pt>
                <c:pt idx="1813">
                  <c:v>4.5530099999999997E-3</c:v>
                </c:pt>
                <c:pt idx="1814">
                  <c:v>4.5538699999999998E-3</c:v>
                </c:pt>
                <c:pt idx="1815">
                  <c:v>4.5547399999999998E-3</c:v>
                </c:pt>
                <c:pt idx="1816">
                  <c:v>4.55559E-3</c:v>
                </c:pt>
                <c:pt idx="1817">
                  <c:v>4.5564300000000002E-3</c:v>
                </c:pt>
                <c:pt idx="1818">
                  <c:v>4.5572900000000003E-3</c:v>
                </c:pt>
                <c:pt idx="1819">
                  <c:v>4.5572900000000003E-3</c:v>
                </c:pt>
                <c:pt idx="1820">
                  <c:v>4.5581700000000003E-3</c:v>
                </c:pt>
                <c:pt idx="1821">
                  <c:v>4.5590099999999996E-3</c:v>
                </c:pt>
                <c:pt idx="1822">
                  <c:v>4.5598499999999998E-3</c:v>
                </c:pt>
                <c:pt idx="1823">
                  <c:v>4.5607099999999999E-3</c:v>
                </c:pt>
                <c:pt idx="1824">
                  <c:v>4.5615600000000001E-3</c:v>
                </c:pt>
                <c:pt idx="1825">
                  <c:v>4.5624400000000001E-3</c:v>
                </c:pt>
                <c:pt idx="1826">
                  <c:v>4.5624400000000001E-3</c:v>
                </c:pt>
                <c:pt idx="1827">
                  <c:v>4.5632499999999996E-3</c:v>
                </c:pt>
                <c:pt idx="1828">
                  <c:v>4.5641099999999997E-3</c:v>
                </c:pt>
                <c:pt idx="1829">
                  <c:v>4.5649599999999999E-3</c:v>
                </c:pt>
                <c:pt idx="1830">
                  <c:v>4.5657600000000003E-3</c:v>
                </c:pt>
                <c:pt idx="1831">
                  <c:v>4.5665899999999997E-3</c:v>
                </c:pt>
                <c:pt idx="1832">
                  <c:v>4.5674499999999998E-3</c:v>
                </c:pt>
                <c:pt idx="1833">
                  <c:v>4.5674499999999998E-3</c:v>
                </c:pt>
                <c:pt idx="1834">
                  <c:v>4.5683E-3</c:v>
                </c:pt>
                <c:pt idx="1835">
                  <c:v>4.5691100000000004E-3</c:v>
                </c:pt>
                <c:pt idx="1836">
                  <c:v>4.5699900000000003E-3</c:v>
                </c:pt>
                <c:pt idx="1837">
                  <c:v>4.5707899999999999E-3</c:v>
                </c:pt>
                <c:pt idx="1838">
                  <c:v>4.5716100000000003E-3</c:v>
                </c:pt>
                <c:pt idx="1839">
                  <c:v>4.5716100000000003E-3</c:v>
                </c:pt>
                <c:pt idx="1840">
                  <c:v>4.5724600000000004E-3</c:v>
                </c:pt>
                <c:pt idx="1841">
                  <c:v>4.5732899999999998E-3</c:v>
                </c:pt>
                <c:pt idx="1842">
                  <c:v>4.57413E-3</c:v>
                </c:pt>
                <c:pt idx="1843">
                  <c:v>4.5749800000000002E-3</c:v>
                </c:pt>
                <c:pt idx="1844">
                  <c:v>4.5757599999999999E-3</c:v>
                </c:pt>
                <c:pt idx="1845">
                  <c:v>4.5766000000000001E-3</c:v>
                </c:pt>
                <c:pt idx="1846">
                  <c:v>4.5766000000000001E-3</c:v>
                </c:pt>
                <c:pt idx="1847">
                  <c:v>4.5773999999999997E-3</c:v>
                </c:pt>
                <c:pt idx="1848">
                  <c:v>4.5782399999999999E-3</c:v>
                </c:pt>
                <c:pt idx="1849">
                  <c:v>4.5790900000000001E-3</c:v>
                </c:pt>
                <c:pt idx="1850">
                  <c:v>4.5798799999999997E-3</c:v>
                </c:pt>
                <c:pt idx="1851">
                  <c:v>4.58071E-3</c:v>
                </c:pt>
                <c:pt idx="1852">
                  <c:v>4.5815400000000003E-3</c:v>
                </c:pt>
                <c:pt idx="1853">
                  <c:v>4.5815400000000003E-3</c:v>
                </c:pt>
                <c:pt idx="1854">
                  <c:v>4.5823399999999999E-3</c:v>
                </c:pt>
                <c:pt idx="1855">
                  <c:v>4.5831700000000001E-3</c:v>
                </c:pt>
                <c:pt idx="1856">
                  <c:v>4.5839599999999998E-3</c:v>
                </c:pt>
                <c:pt idx="1857">
                  <c:v>4.5847800000000001E-3</c:v>
                </c:pt>
                <c:pt idx="1858">
                  <c:v>4.5855999999999996E-3</c:v>
                </c:pt>
                <c:pt idx="1859">
                  <c:v>4.5855999999999996E-3</c:v>
                </c:pt>
                <c:pt idx="1860">
                  <c:v>4.58641E-3</c:v>
                </c:pt>
                <c:pt idx="1861">
                  <c:v>4.5871999999999996E-3</c:v>
                </c:pt>
                <c:pt idx="1862">
                  <c:v>4.5880199999999999E-3</c:v>
                </c:pt>
                <c:pt idx="1863">
                  <c:v>4.5888099999999996E-3</c:v>
                </c:pt>
                <c:pt idx="1864">
                  <c:v>4.5896299999999999E-3</c:v>
                </c:pt>
                <c:pt idx="1865">
                  <c:v>4.5904400000000003E-3</c:v>
                </c:pt>
                <c:pt idx="1866">
                  <c:v>4.5904400000000003E-3</c:v>
                </c:pt>
                <c:pt idx="1867">
                  <c:v>4.5912399999999999E-3</c:v>
                </c:pt>
                <c:pt idx="1868">
                  <c:v>4.5920400000000004E-3</c:v>
                </c:pt>
                <c:pt idx="1869">
                  <c:v>4.5928699999999998E-3</c:v>
                </c:pt>
                <c:pt idx="1870">
                  <c:v>4.5936600000000003E-3</c:v>
                </c:pt>
                <c:pt idx="1871">
                  <c:v>4.5944699999999998E-3</c:v>
                </c:pt>
                <c:pt idx="1872">
                  <c:v>4.5952099999999997E-3</c:v>
                </c:pt>
                <c:pt idx="1873">
                  <c:v>4.5952099999999997E-3</c:v>
                </c:pt>
                <c:pt idx="1874">
                  <c:v>4.5960100000000002E-3</c:v>
                </c:pt>
                <c:pt idx="1875">
                  <c:v>4.5968399999999996E-3</c:v>
                </c:pt>
                <c:pt idx="1876">
                  <c:v>4.5975900000000004E-3</c:v>
                </c:pt>
                <c:pt idx="1877">
                  <c:v>4.5983899999999999E-3</c:v>
                </c:pt>
                <c:pt idx="1878">
                  <c:v>4.5991799999999996E-3</c:v>
                </c:pt>
                <c:pt idx="1879">
                  <c:v>4.5991799999999996E-3</c:v>
                </c:pt>
                <c:pt idx="1880">
                  <c:v>4.5999600000000002E-3</c:v>
                </c:pt>
                <c:pt idx="1881">
                  <c:v>4.6007699999999997E-3</c:v>
                </c:pt>
                <c:pt idx="1882">
                  <c:v>4.6015400000000003E-3</c:v>
                </c:pt>
                <c:pt idx="1883">
                  <c:v>4.6023499999999998E-3</c:v>
                </c:pt>
                <c:pt idx="1884">
                  <c:v>4.6031400000000004E-3</c:v>
                </c:pt>
                <c:pt idx="1885">
                  <c:v>4.6038900000000002E-3</c:v>
                </c:pt>
                <c:pt idx="1886">
                  <c:v>4.6038900000000002E-3</c:v>
                </c:pt>
                <c:pt idx="1887">
                  <c:v>4.6046699999999999E-3</c:v>
                </c:pt>
                <c:pt idx="1888">
                  <c:v>4.6054700000000004E-3</c:v>
                </c:pt>
                <c:pt idx="1889">
                  <c:v>4.60627E-3</c:v>
                </c:pt>
                <c:pt idx="1890">
                  <c:v>4.6070599999999996E-3</c:v>
                </c:pt>
                <c:pt idx="1891">
                  <c:v>4.6077999999999996E-3</c:v>
                </c:pt>
                <c:pt idx="1892">
                  <c:v>4.6085800000000001E-3</c:v>
                </c:pt>
                <c:pt idx="1893">
                  <c:v>4.6085800000000001E-3</c:v>
                </c:pt>
                <c:pt idx="1894">
                  <c:v>4.6093599999999998E-3</c:v>
                </c:pt>
                <c:pt idx="1895">
                  <c:v>4.6101400000000004E-3</c:v>
                </c:pt>
                <c:pt idx="1896">
                  <c:v>4.6109000000000002E-3</c:v>
                </c:pt>
                <c:pt idx="1897">
                  <c:v>4.6116899999999999E-3</c:v>
                </c:pt>
                <c:pt idx="1898">
                  <c:v>4.6124099999999999E-3</c:v>
                </c:pt>
                <c:pt idx="1899">
                  <c:v>4.6124099999999999E-3</c:v>
                </c:pt>
                <c:pt idx="1900">
                  <c:v>4.6132300000000003E-3</c:v>
                </c:pt>
                <c:pt idx="1901">
                  <c:v>4.614E-3</c:v>
                </c:pt>
                <c:pt idx="1902">
                  <c:v>4.61474E-3</c:v>
                </c:pt>
                <c:pt idx="1903">
                  <c:v>4.6154999999999998E-3</c:v>
                </c:pt>
                <c:pt idx="1904">
                  <c:v>4.6162599999999996E-3</c:v>
                </c:pt>
                <c:pt idx="1905">
                  <c:v>4.6170200000000003E-3</c:v>
                </c:pt>
                <c:pt idx="1906">
                  <c:v>4.6170200000000003E-3</c:v>
                </c:pt>
                <c:pt idx="1907">
                  <c:v>4.61781E-3</c:v>
                </c:pt>
                <c:pt idx="1908">
                  <c:v>4.6185699999999998E-3</c:v>
                </c:pt>
                <c:pt idx="1909">
                  <c:v>4.6193099999999997E-3</c:v>
                </c:pt>
                <c:pt idx="1910">
                  <c:v>4.6201000000000002E-3</c:v>
                </c:pt>
                <c:pt idx="1911">
                  <c:v>4.6208600000000001E-3</c:v>
                </c:pt>
                <c:pt idx="1912">
                  <c:v>4.6216E-3</c:v>
                </c:pt>
                <c:pt idx="1913">
                  <c:v>4.6216E-3</c:v>
                </c:pt>
                <c:pt idx="1914">
                  <c:v>4.6223499999999999E-3</c:v>
                </c:pt>
                <c:pt idx="1915">
                  <c:v>4.6231099999999997E-3</c:v>
                </c:pt>
                <c:pt idx="1916">
                  <c:v>4.6238700000000004E-3</c:v>
                </c:pt>
                <c:pt idx="1917">
                  <c:v>4.6246000000000004E-3</c:v>
                </c:pt>
                <c:pt idx="1918">
                  <c:v>4.6253500000000003E-3</c:v>
                </c:pt>
                <c:pt idx="1919">
                  <c:v>4.6261000000000002E-3</c:v>
                </c:pt>
                <c:pt idx="1920">
                  <c:v>4.6261000000000002E-3</c:v>
                </c:pt>
                <c:pt idx="1921">
                  <c:v>4.62686E-3</c:v>
                </c:pt>
                <c:pt idx="1922">
                  <c:v>4.6275999999999999E-3</c:v>
                </c:pt>
                <c:pt idx="1923">
                  <c:v>4.62832E-3</c:v>
                </c:pt>
                <c:pt idx="1924">
                  <c:v>4.6290999999999997E-3</c:v>
                </c:pt>
                <c:pt idx="1925">
                  <c:v>4.6298600000000004E-3</c:v>
                </c:pt>
                <c:pt idx="1926">
                  <c:v>4.6298600000000004E-3</c:v>
                </c:pt>
                <c:pt idx="1927">
                  <c:v>4.6305900000000004E-3</c:v>
                </c:pt>
                <c:pt idx="1928">
                  <c:v>4.6313200000000004E-3</c:v>
                </c:pt>
                <c:pt idx="1929">
                  <c:v>4.6320800000000002E-3</c:v>
                </c:pt>
                <c:pt idx="1930">
                  <c:v>4.6328200000000002E-3</c:v>
                </c:pt>
                <c:pt idx="1931">
                  <c:v>4.6335300000000003E-3</c:v>
                </c:pt>
                <c:pt idx="1932">
                  <c:v>4.6343000000000001E-3</c:v>
                </c:pt>
                <c:pt idx="1933">
                  <c:v>4.6343000000000001E-3</c:v>
                </c:pt>
                <c:pt idx="1934">
                  <c:v>4.63504E-3</c:v>
                </c:pt>
                <c:pt idx="1935">
                  <c:v>4.6357500000000001E-3</c:v>
                </c:pt>
                <c:pt idx="1936">
                  <c:v>4.6365299999999998E-3</c:v>
                </c:pt>
                <c:pt idx="1937">
                  <c:v>4.6372399999999999E-3</c:v>
                </c:pt>
                <c:pt idx="1938">
                  <c:v>4.6379799999999999E-3</c:v>
                </c:pt>
                <c:pt idx="1939">
                  <c:v>4.6379799999999999E-3</c:v>
                </c:pt>
                <c:pt idx="1940">
                  <c:v>4.6387099999999999E-3</c:v>
                </c:pt>
                <c:pt idx="1941">
                  <c:v>4.63942E-3</c:v>
                </c:pt>
                <c:pt idx="1942">
                  <c:v>4.6401400000000001E-3</c:v>
                </c:pt>
                <c:pt idx="1943">
                  <c:v>4.64088E-3</c:v>
                </c:pt>
                <c:pt idx="1944">
                  <c:v>4.6415800000000002E-3</c:v>
                </c:pt>
                <c:pt idx="1945">
                  <c:v>4.6423599999999999E-3</c:v>
                </c:pt>
                <c:pt idx="1946">
                  <c:v>4.6423599999999999E-3</c:v>
                </c:pt>
                <c:pt idx="1947">
                  <c:v>4.6430500000000001E-3</c:v>
                </c:pt>
                <c:pt idx="1948">
                  <c:v>4.6437900000000001E-3</c:v>
                </c:pt>
                <c:pt idx="1949">
                  <c:v>4.6445200000000001E-3</c:v>
                </c:pt>
                <c:pt idx="1950">
                  <c:v>4.6452300000000002E-3</c:v>
                </c:pt>
                <c:pt idx="1951">
                  <c:v>4.6459600000000002E-3</c:v>
                </c:pt>
                <c:pt idx="1952">
                  <c:v>4.6466900000000002E-3</c:v>
                </c:pt>
                <c:pt idx="1953">
                  <c:v>4.6466900000000002E-3</c:v>
                </c:pt>
                <c:pt idx="1954">
                  <c:v>4.6473799999999996E-3</c:v>
                </c:pt>
                <c:pt idx="1955">
                  <c:v>4.6480899999999997E-3</c:v>
                </c:pt>
                <c:pt idx="1956">
                  <c:v>4.6487400000000002E-3</c:v>
                </c:pt>
                <c:pt idx="1957">
                  <c:v>4.6494600000000002E-3</c:v>
                </c:pt>
                <c:pt idx="1958">
                  <c:v>4.6502000000000002E-3</c:v>
                </c:pt>
                <c:pt idx="1959">
                  <c:v>4.6502000000000002E-3</c:v>
                </c:pt>
                <c:pt idx="1960">
                  <c:v>4.6509000000000003E-3</c:v>
                </c:pt>
                <c:pt idx="1961">
                  <c:v>4.6515899999999997E-3</c:v>
                </c:pt>
                <c:pt idx="1962">
                  <c:v>4.6523099999999998E-3</c:v>
                </c:pt>
                <c:pt idx="1963">
                  <c:v>4.65301E-3</c:v>
                </c:pt>
                <c:pt idx="1964">
                  <c:v>4.6536800000000003E-3</c:v>
                </c:pt>
                <c:pt idx="1965">
                  <c:v>4.6544200000000003E-3</c:v>
                </c:pt>
                <c:pt idx="1966">
                  <c:v>4.6544200000000003E-3</c:v>
                </c:pt>
                <c:pt idx="1967">
                  <c:v>4.6551300000000004E-3</c:v>
                </c:pt>
                <c:pt idx="1968">
                  <c:v>4.6558099999999998E-3</c:v>
                </c:pt>
                <c:pt idx="1969">
                  <c:v>4.6565199999999999E-3</c:v>
                </c:pt>
                <c:pt idx="1970">
                  <c:v>4.6572699999999998E-3</c:v>
                </c:pt>
                <c:pt idx="1971">
                  <c:v>4.6579500000000001E-3</c:v>
                </c:pt>
                <c:pt idx="1972">
                  <c:v>4.6586900000000001E-3</c:v>
                </c:pt>
                <c:pt idx="1973">
                  <c:v>4.6586900000000001E-3</c:v>
                </c:pt>
                <c:pt idx="1974">
                  <c:v>4.6593499999999996E-3</c:v>
                </c:pt>
                <c:pt idx="1975">
                  <c:v>4.6600399999999998E-3</c:v>
                </c:pt>
                <c:pt idx="1976">
                  <c:v>4.6607599999999999E-3</c:v>
                </c:pt>
                <c:pt idx="1977">
                  <c:v>4.6614500000000001E-3</c:v>
                </c:pt>
                <c:pt idx="1978">
                  <c:v>4.6621199999999996E-3</c:v>
                </c:pt>
                <c:pt idx="1979">
                  <c:v>4.6628199999999998E-3</c:v>
                </c:pt>
                <c:pt idx="1980">
                  <c:v>4.6628199999999998E-3</c:v>
                </c:pt>
                <c:pt idx="1981">
                  <c:v>4.6635000000000001E-3</c:v>
                </c:pt>
                <c:pt idx="1982">
                  <c:v>4.6642100000000002E-3</c:v>
                </c:pt>
                <c:pt idx="1983">
                  <c:v>4.6649300000000003E-3</c:v>
                </c:pt>
                <c:pt idx="1984">
                  <c:v>4.6655999999999998E-3</c:v>
                </c:pt>
                <c:pt idx="1985">
                  <c:v>4.6662700000000001E-3</c:v>
                </c:pt>
                <c:pt idx="1986">
                  <c:v>4.6662700000000001E-3</c:v>
                </c:pt>
                <c:pt idx="1987">
                  <c:v>4.6669399999999996E-3</c:v>
                </c:pt>
                <c:pt idx="1988">
                  <c:v>4.6676799999999996E-3</c:v>
                </c:pt>
                <c:pt idx="1989">
                  <c:v>4.6683899999999997E-3</c:v>
                </c:pt>
                <c:pt idx="1990">
                  <c:v>4.6690400000000002E-3</c:v>
                </c:pt>
                <c:pt idx="1991">
                  <c:v>4.6697099999999997E-3</c:v>
                </c:pt>
                <c:pt idx="1992">
                  <c:v>4.6704199999999998E-3</c:v>
                </c:pt>
                <c:pt idx="1993">
                  <c:v>4.6704199999999998E-3</c:v>
                </c:pt>
                <c:pt idx="1994">
                  <c:v>4.67111E-3</c:v>
                </c:pt>
                <c:pt idx="1995">
                  <c:v>4.6717800000000004E-3</c:v>
                </c:pt>
                <c:pt idx="1996">
                  <c:v>4.6724499999999999E-3</c:v>
                </c:pt>
                <c:pt idx="1997">
                  <c:v>4.6731400000000001E-3</c:v>
                </c:pt>
                <c:pt idx="1998">
                  <c:v>4.6738300000000003E-3</c:v>
                </c:pt>
                <c:pt idx="1999">
                  <c:v>4.67448E-3</c:v>
                </c:pt>
                <c:pt idx="2000">
                  <c:v>4.67448E-3</c:v>
                </c:pt>
                <c:pt idx="2001">
                  <c:v>4.6751800000000001E-3</c:v>
                </c:pt>
                <c:pt idx="2002">
                  <c:v>4.6758499999999996E-3</c:v>
                </c:pt>
                <c:pt idx="2003">
                  <c:v>4.6765000000000001E-3</c:v>
                </c:pt>
                <c:pt idx="2004">
                  <c:v>4.6772000000000003E-3</c:v>
                </c:pt>
                <c:pt idx="2005">
                  <c:v>4.6778699999999998E-3</c:v>
                </c:pt>
                <c:pt idx="2006">
                  <c:v>4.6778699999999998E-3</c:v>
                </c:pt>
                <c:pt idx="2007">
                  <c:v>4.6785799999999999E-3</c:v>
                </c:pt>
                <c:pt idx="2008">
                  <c:v>4.6792099999999996E-3</c:v>
                </c:pt>
                <c:pt idx="2009">
                  <c:v>4.6798899999999999E-3</c:v>
                </c:pt>
                <c:pt idx="2010">
                  <c:v>4.6805700000000002E-3</c:v>
                </c:pt>
                <c:pt idx="2011">
                  <c:v>4.6812199999999998E-3</c:v>
                </c:pt>
                <c:pt idx="2012">
                  <c:v>4.6818900000000002E-3</c:v>
                </c:pt>
                <c:pt idx="2013">
                  <c:v>4.6818900000000002E-3</c:v>
                </c:pt>
                <c:pt idx="2014">
                  <c:v>4.6825599999999997E-3</c:v>
                </c:pt>
                <c:pt idx="2015">
                  <c:v>4.6831800000000003E-3</c:v>
                </c:pt>
                <c:pt idx="2016">
                  <c:v>4.6838799999999996E-3</c:v>
                </c:pt>
                <c:pt idx="2017">
                  <c:v>4.6845100000000002E-3</c:v>
                </c:pt>
                <c:pt idx="2018">
                  <c:v>4.6852200000000004E-3</c:v>
                </c:pt>
                <c:pt idx="2019">
                  <c:v>4.68587E-3</c:v>
                </c:pt>
                <c:pt idx="2020">
                  <c:v>4.68587E-3</c:v>
                </c:pt>
                <c:pt idx="2021">
                  <c:v>4.6865300000000004E-3</c:v>
                </c:pt>
                <c:pt idx="2022">
                  <c:v>4.6872099999999998E-3</c:v>
                </c:pt>
                <c:pt idx="2023">
                  <c:v>4.6878500000000004E-3</c:v>
                </c:pt>
                <c:pt idx="2024">
                  <c:v>4.6884800000000001E-3</c:v>
                </c:pt>
                <c:pt idx="2025">
                  <c:v>4.6891800000000003E-3</c:v>
                </c:pt>
                <c:pt idx="2026">
                  <c:v>4.6891800000000003E-3</c:v>
                </c:pt>
                <c:pt idx="2027">
                  <c:v>4.6898199999999999E-3</c:v>
                </c:pt>
                <c:pt idx="2028">
                  <c:v>4.6905000000000002E-3</c:v>
                </c:pt>
                <c:pt idx="2029">
                  <c:v>4.69113E-3</c:v>
                </c:pt>
                <c:pt idx="2030">
                  <c:v>4.6917900000000004E-3</c:v>
                </c:pt>
                <c:pt idx="2031">
                  <c:v>4.6924699999999998E-3</c:v>
                </c:pt>
                <c:pt idx="2032">
                  <c:v>4.6931100000000003E-3</c:v>
                </c:pt>
                <c:pt idx="2033">
                  <c:v>4.6931100000000003E-3</c:v>
                </c:pt>
                <c:pt idx="2034">
                  <c:v>4.6937999999999997E-3</c:v>
                </c:pt>
                <c:pt idx="2035">
                  <c:v>4.6943899999999997E-3</c:v>
                </c:pt>
                <c:pt idx="2036">
                  <c:v>4.6950500000000001E-3</c:v>
                </c:pt>
                <c:pt idx="2037">
                  <c:v>4.6956999999999997E-3</c:v>
                </c:pt>
                <c:pt idx="2038">
                  <c:v>4.6963500000000002E-3</c:v>
                </c:pt>
                <c:pt idx="2039">
                  <c:v>4.69697E-3</c:v>
                </c:pt>
                <c:pt idx="2040">
                  <c:v>4.69697E-3</c:v>
                </c:pt>
                <c:pt idx="2041">
                  <c:v>4.6976400000000003E-3</c:v>
                </c:pt>
                <c:pt idx="2042">
                  <c:v>4.69828E-3</c:v>
                </c:pt>
                <c:pt idx="2043">
                  <c:v>4.6989199999999997E-3</c:v>
                </c:pt>
                <c:pt idx="2044">
                  <c:v>4.6995600000000002E-3</c:v>
                </c:pt>
                <c:pt idx="2045">
                  <c:v>4.7002099999999998E-3</c:v>
                </c:pt>
                <c:pt idx="2046">
                  <c:v>4.7002099999999998E-3</c:v>
                </c:pt>
                <c:pt idx="2047">
                  <c:v>4.7008600000000003E-3</c:v>
                </c:pt>
                <c:pt idx="2048">
                  <c:v>4.70149E-3</c:v>
                </c:pt>
                <c:pt idx="2049">
                  <c:v>4.7021199999999997E-3</c:v>
                </c:pt>
                <c:pt idx="2050">
                  <c:v>4.7027500000000003E-3</c:v>
                </c:pt>
                <c:pt idx="2051">
                  <c:v>4.7033999999999999E-3</c:v>
                </c:pt>
                <c:pt idx="2052">
                  <c:v>4.7040299999999997E-3</c:v>
                </c:pt>
                <c:pt idx="2053">
                  <c:v>4.7040299999999997E-3</c:v>
                </c:pt>
                <c:pt idx="2054">
                  <c:v>4.7046700000000002E-3</c:v>
                </c:pt>
                <c:pt idx="2055">
                  <c:v>4.7053399999999997E-3</c:v>
                </c:pt>
                <c:pt idx="2056">
                  <c:v>4.7059399999999996E-3</c:v>
                </c:pt>
                <c:pt idx="2057">
                  <c:v>4.7065900000000001E-3</c:v>
                </c:pt>
                <c:pt idx="2058">
                  <c:v>4.7072499999999996E-3</c:v>
                </c:pt>
                <c:pt idx="2059">
                  <c:v>4.7078500000000004E-3</c:v>
                </c:pt>
                <c:pt idx="2060">
                  <c:v>4.7078500000000004E-3</c:v>
                </c:pt>
                <c:pt idx="2061">
                  <c:v>4.7084900000000001E-3</c:v>
                </c:pt>
                <c:pt idx="2062">
                  <c:v>4.7090999999999999E-3</c:v>
                </c:pt>
                <c:pt idx="2063">
                  <c:v>4.7097600000000003E-3</c:v>
                </c:pt>
                <c:pt idx="2064">
                  <c:v>4.7103800000000001E-3</c:v>
                </c:pt>
                <c:pt idx="2065">
                  <c:v>4.7109700000000001E-3</c:v>
                </c:pt>
                <c:pt idx="2066">
                  <c:v>4.7109700000000001E-3</c:v>
                </c:pt>
                <c:pt idx="2067">
                  <c:v>4.7116299999999996E-3</c:v>
                </c:pt>
                <c:pt idx="2068">
                  <c:v>4.7122800000000001E-3</c:v>
                </c:pt>
                <c:pt idx="2069">
                  <c:v>4.7128500000000002E-3</c:v>
                </c:pt>
                <c:pt idx="2070">
                  <c:v>4.7134899999999999E-3</c:v>
                </c:pt>
                <c:pt idx="2071">
                  <c:v>4.7140999999999997E-3</c:v>
                </c:pt>
                <c:pt idx="2072">
                  <c:v>4.7147300000000003E-3</c:v>
                </c:pt>
                <c:pt idx="2073">
                  <c:v>4.7147300000000003E-3</c:v>
                </c:pt>
                <c:pt idx="2074">
                  <c:v>4.7153100000000003E-3</c:v>
                </c:pt>
                <c:pt idx="2075">
                  <c:v>4.71595E-3</c:v>
                </c:pt>
                <c:pt idx="2076">
                  <c:v>4.7165899999999997E-3</c:v>
                </c:pt>
                <c:pt idx="2077">
                  <c:v>4.71726E-3</c:v>
                </c:pt>
                <c:pt idx="2078">
                  <c:v>4.7178300000000001E-3</c:v>
                </c:pt>
                <c:pt idx="2079">
                  <c:v>4.71843E-3</c:v>
                </c:pt>
                <c:pt idx="2080">
                  <c:v>4.71843E-3</c:v>
                </c:pt>
                <c:pt idx="2081">
                  <c:v>4.7190599999999997E-3</c:v>
                </c:pt>
                <c:pt idx="2082">
                  <c:v>4.7196599999999997E-3</c:v>
                </c:pt>
                <c:pt idx="2083">
                  <c:v>4.7202900000000002E-3</c:v>
                </c:pt>
                <c:pt idx="2084">
                  <c:v>4.7208900000000002E-3</c:v>
                </c:pt>
                <c:pt idx="2085">
                  <c:v>4.7215099999999999E-3</c:v>
                </c:pt>
                <c:pt idx="2086">
                  <c:v>4.7220999999999999E-3</c:v>
                </c:pt>
                <c:pt idx="2087">
                  <c:v>4.7220999999999999E-3</c:v>
                </c:pt>
                <c:pt idx="2088">
                  <c:v>4.7227399999999996E-3</c:v>
                </c:pt>
                <c:pt idx="2089">
                  <c:v>4.7233800000000001E-3</c:v>
                </c:pt>
                <c:pt idx="2090">
                  <c:v>4.7239200000000004E-3</c:v>
                </c:pt>
                <c:pt idx="2091">
                  <c:v>4.72457E-3</c:v>
                </c:pt>
                <c:pt idx="2092">
                  <c:v>4.72516E-3</c:v>
                </c:pt>
                <c:pt idx="2093">
                  <c:v>4.72516E-3</c:v>
                </c:pt>
                <c:pt idx="2094">
                  <c:v>4.7257799999999997E-3</c:v>
                </c:pt>
                <c:pt idx="2095">
                  <c:v>4.7263799999999996E-3</c:v>
                </c:pt>
                <c:pt idx="2096">
                  <c:v>4.7270000000000003E-3</c:v>
                </c:pt>
                <c:pt idx="2097">
                  <c:v>4.7276100000000001E-3</c:v>
                </c:pt>
                <c:pt idx="2098">
                  <c:v>4.7281900000000002E-3</c:v>
                </c:pt>
                <c:pt idx="2099">
                  <c:v>4.72881E-3</c:v>
                </c:pt>
                <c:pt idx="2100">
                  <c:v>4.72881E-3</c:v>
                </c:pt>
                <c:pt idx="2101">
                  <c:v>4.72939E-3</c:v>
                </c:pt>
                <c:pt idx="2102">
                  <c:v>4.7300199999999997E-3</c:v>
                </c:pt>
                <c:pt idx="2103">
                  <c:v>4.7305699999999999E-3</c:v>
                </c:pt>
                <c:pt idx="2104">
                  <c:v>4.7311899999999997E-3</c:v>
                </c:pt>
                <c:pt idx="2105">
                  <c:v>4.7318400000000002E-3</c:v>
                </c:pt>
                <c:pt idx="2106">
                  <c:v>4.7324300000000001E-3</c:v>
                </c:pt>
                <c:pt idx="2107">
                  <c:v>4.7324300000000001E-3</c:v>
                </c:pt>
                <c:pt idx="2108">
                  <c:v>4.73303E-3</c:v>
                </c:pt>
                <c:pt idx="2109">
                  <c:v>4.73363E-3</c:v>
                </c:pt>
                <c:pt idx="2110">
                  <c:v>4.7342199999999999E-3</c:v>
                </c:pt>
                <c:pt idx="2111">
                  <c:v>4.7348199999999998E-3</c:v>
                </c:pt>
                <c:pt idx="2112">
                  <c:v>4.73538E-3</c:v>
                </c:pt>
                <c:pt idx="2113">
                  <c:v>4.73538E-3</c:v>
                </c:pt>
                <c:pt idx="2114">
                  <c:v>4.7359799999999999E-3</c:v>
                </c:pt>
                <c:pt idx="2115">
                  <c:v>4.7365799999999998E-3</c:v>
                </c:pt>
                <c:pt idx="2116">
                  <c:v>4.7371899999999996E-3</c:v>
                </c:pt>
                <c:pt idx="2117">
                  <c:v>4.7377799999999996E-3</c:v>
                </c:pt>
                <c:pt idx="2118">
                  <c:v>4.7383199999999999E-3</c:v>
                </c:pt>
                <c:pt idx="2119">
                  <c:v>4.7389299999999997E-3</c:v>
                </c:pt>
                <c:pt idx="2120">
                  <c:v>4.7389299999999997E-3</c:v>
                </c:pt>
                <c:pt idx="2121">
                  <c:v>4.7395199999999997E-3</c:v>
                </c:pt>
                <c:pt idx="2122">
                  <c:v>4.7400999999999997E-3</c:v>
                </c:pt>
                <c:pt idx="2123">
                  <c:v>4.7406699999999998E-3</c:v>
                </c:pt>
                <c:pt idx="2124">
                  <c:v>4.7412499999999998E-3</c:v>
                </c:pt>
                <c:pt idx="2125">
                  <c:v>4.7418399999999998E-3</c:v>
                </c:pt>
                <c:pt idx="2126">
                  <c:v>4.7424499999999996E-3</c:v>
                </c:pt>
                <c:pt idx="2127">
                  <c:v>4.7424499999999996E-3</c:v>
                </c:pt>
                <c:pt idx="2128">
                  <c:v>4.7429999999999998E-3</c:v>
                </c:pt>
                <c:pt idx="2129">
                  <c:v>4.7435999999999997E-3</c:v>
                </c:pt>
                <c:pt idx="2130">
                  <c:v>4.7441799999999998E-3</c:v>
                </c:pt>
                <c:pt idx="2131">
                  <c:v>4.74473E-3</c:v>
                </c:pt>
                <c:pt idx="2132">
                  <c:v>4.7453599999999997E-3</c:v>
                </c:pt>
                <c:pt idx="2133">
                  <c:v>4.7453599999999997E-3</c:v>
                </c:pt>
                <c:pt idx="2134">
                  <c:v>4.7459299999999998E-3</c:v>
                </c:pt>
                <c:pt idx="2135">
                  <c:v>4.74647E-3</c:v>
                </c:pt>
                <c:pt idx="2136">
                  <c:v>4.7470500000000001E-3</c:v>
                </c:pt>
                <c:pt idx="2137">
                  <c:v>4.74765E-3</c:v>
                </c:pt>
                <c:pt idx="2138">
                  <c:v>4.74822E-3</c:v>
                </c:pt>
                <c:pt idx="2139">
                  <c:v>4.7488000000000001E-3</c:v>
                </c:pt>
                <c:pt idx="2140">
                  <c:v>4.7488000000000001E-3</c:v>
                </c:pt>
                <c:pt idx="2141">
                  <c:v>4.7493800000000001E-3</c:v>
                </c:pt>
                <c:pt idx="2142">
                  <c:v>4.7499300000000003E-3</c:v>
                </c:pt>
                <c:pt idx="2143">
                  <c:v>4.7505300000000002E-3</c:v>
                </c:pt>
                <c:pt idx="2144">
                  <c:v>4.7510800000000004E-3</c:v>
                </c:pt>
                <c:pt idx="2145">
                  <c:v>4.7516600000000004E-3</c:v>
                </c:pt>
                <c:pt idx="2146">
                  <c:v>4.7522099999999998E-3</c:v>
                </c:pt>
                <c:pt idx="2147">
                  <c:v>4.7522099999999998E-3</c:v>
                </c:pt>
                <c:pt idx="2148">
                  <c:v>4.7528199999999996E-3</c:v>
                </c:pt>
                <c:pt idx="2149">
                  <c:v>4.7533599999999999E-3</c:v>
                </c:pt>
                <c:pt idx="2150">
                  <c:v>4.75392E-3</c:v>
                </c:pt>
                <c:pt idx="2151">
                  <c:v>4.75451E-3</c:v>
                </c:pt>
                <c:pt idx="2152">
                  <c:v>4.75509E-3</c:v>
                </c:pt>
                <c:pt idx="2153">
                  <c:v>4.75509E-3</c:v>
                </c:pt>
                <c:pt idx="2154">
                  <c:v>4.7556200000000003E-3</c:v>
                </c:pt>
                <c:pt idx="2155">
                  <c:v>4.7561499999999998E-3</c:v>
                </c:pt>
                <c:pt idx="2156">
                  <c:v>4.7567599999999996E-3</c:v>
                </c:pt>
                <c:pt idx="2157">
                  <c:v>4.7573199999999998E-3</c:v>
                </c:pt>
                <c:pt idx="2158">
                  <c:v>4.7578899999999999E-3</c:v>
                </c:pt>
                <c:pt idx="2159">
                  <c:v>4.7584300000000001E-3</c:v>
                </c:pt>
                <c:pt idx="2160">
                  <c:v>4.7584300000000001E-3</c:v>
                </c:pt>
                <c:pt idx="2161">
                  <c:v>4.7589900000000003E-3</c:v>
                </c:pt>
                <c:pt idx="2162">
                  <c:v>4.7595700000000003E-3</c:v>
                </c:pt>
                <c:pt idx="2163">
                  <c:v>4.7600799999999999E-3</c:v>
                </c:pt>
                <c:pt idx="2164">
                  <c:v>4.7606699999999998E-3</c:v>
                </c:pt>
                <c:pt idx="2165">
                  <c:v>4.76123E-3</c:v>
                </c:pt>
                <c:pt idx="2166">
                  <c:v>4.7617900000000001E-3</c:v>
                </c:pt>
                <c:pt idx="2167">
                  <c:v>4.7617900000000001E-3</c:v>
                </c:pt>
                <c:pt idx="2168">
                  <c:v>4.7623400000000003E-3</c:v>
                </c:pt>
                <c:pt idx="2169">
                  <c:v>4.7629300000000003E-3</c:v>
                </c:pt>
                <c:pt idx="2170">
                  <c:v>4.7634799999999996E-3</c:v>
                </c:pt>
                <c:pt idx="2171">
                  <c:v>4.7640299999999998E-3</c:v>
                </c:pt>
                <c:pt idx="2172">
                  <c:v>4.7645700000000001E-3</c:v>
                </c:pt>
                <c:pt idx="2173">
                  <c:v>4.7645700000000001E-3</c:v>
                </c:pt>
                <c:pt idx="2174">
                  <c:v>4.7651200000000003E-3</c:v>
                </c:pt>
                <c:pt idx="2175">
                  <c:v>4.7656599999999997E-3</c:v>
                </c:pt>
                <c:pt idx="2176">
                  <c:v>4.7662199999999998E-3</c:v>
                </c:pt>
                <c:pt idx="2177">
                  <c:v>4.76678E-3</c:v>
                </c:pt>
                <c:pt idx="2178">
                  <c:v>4.7673300000000002E-3</c:v>
                </c:pt>
                <c:pt idx="2179">
                  <c:v>4.7678800000000004E-3</c:v>
                </c:pt>
                <c:pt idx="2180">
                  <c:v>4.7678800000000004E-3</c:v>
                </c:pt>
                <c:pt idx="2181">
                  <c:v>4.7684099999999998E-3</c:v>
                </c:pt>
                <c:pt idx="2182">
                  <c:v>4.76896E-3</c:v>
                </c:pt>
                <c:pt idx="2183">
                  <c:v>4.7695100000000002E-3</c:v>
                </c:pt>
                <c:pt idx="2184">
                  <c:v>4.7700700000000004E-3</c:v>
                </c:pt>
                <c:pt idx="2185">
                  <c:v>4.7705899999999999E-3</c:v>
                </c:pt>
                <c:pt idx="2186">
                  <c:v>4.77115E-3</c:v>
                </c:pt>
                <c:pt idx="2187">
                  <c:v>4.77115E-3</c:v>
                </c:pt>
                <c:pt idx="2188">
                  <c:v>4.7717000000000002E-3</c:v>
                </c:pt>
                <c:pt idx="2189">
                  <c:v>4.7722199999999998E-3</c:v>
                </c:pt>
                <c:pt idx="2190">
                  <c:v>4.7728099999999997E-3</c:v>
                </c:pt>
                <c:pt idx="2191">
                  <c:v>4.77334E-3</c:v>
                </c:pt>
                <c:pt idx="2192">
                  <c:v>4.7738700000000004E-3</c:v>
                </c:pt>
                <c:pt idx="2193">
                  <c:v>4.7738700000000004E-3</c:v>
                </c:pt>
                <c:pt idx="2194">
                  <c:v>4.7743899999999999E-3</c:v>
                </c:pt>
                <c:pt idx="2195">
                  <c:v>4.7749300000000001E-3</c:v>
                </c:pt>
                <c:pt idx="2196">
                  <c:v>4.7755000000000002E-3</c:v>
                </c:pt>
                <c:pt idx="2197">
                  <c:v>4.7760099999999998E-3</c:v>
                </c:pt>
                <c:pt idx="2198">
                  <c:v>4.7765400000000001E-3</c:v>
                </c:pt>
                <c:pt idx="2199">
                  <c:v>4.7770900000000003E-3</c:v>
                </c:pt>
                <c:pt idx="2200">
                  <c:v>4.7770900000000003E-3</c:v>
                </c:pt>
                <c:pt idx="2201">
                  <c:v>4.7776399999999997E-3</c:v>
                </c:pt>
                <c:pt idx="2202">
                  <c:v>4.77817E-3</c:v>
                </c:pt>
                <c:pt idx="2203">
                  <c:v>4.7786800000000004E-3</c:v>
                </c:pt>
                <c:pt idx="2204">
                  <c:v>4.7792299999999998E-3</c:v>
                </c:pt>
                <c:pt idx="2205">
                  <c:v>4.77978E-3</c:v>
                </c:pt>
                <c:pt idx="2206">
                  <c:v>4.7803000000000003E-3</c:v>
                </c:pt>
                <c:pt idx="2207">
                  <c:v>4.7803000000000003E-3</c:v>
                </c:pt>
                <c:pt idx="2208">
                  <c:v>4.7808399999999997E-3</c:v>
                </c:pt>
                <c:pt idx="2209">
                  <c:v>4.7813500000000002E-3</c:v>
                </c:pt>
                <c:pt idx="2210">
                  <c:v>4.7818899999999996E-3</c:v>
                </c:pt>
                <c:pt idx="2211">
                  <c:v>4.7824199999999999E-3</c:v>
                </c:pt>
                <c:pt idx="2212">
                  <c:v>4.78299E-3</c:v>
                </c:pt>
                <c:pt idx="2213">
                  <c:v>4.7834699999999997E-3</c:v>
                </c:pt>
                <c:pt idx="2214">
                  <c:v>4.7834699999999997E-3</c:v>
                </c:pt>
                <c:pt idx="2215">
                  <c:v>4.7839800000000002E-3</c:v>
                </c:pt>
                <c:pt idx="2216">
                  <c:v>4.7845400000000003E-3</c:v>
                </c:pt>
                <c:pt idx="2217">
                  <c:v>4.7850499999999999E-3</c:v>
                </c:pt>
                <c:pt idx="2218">
                  <c:v>4.7855700000000003E-3</c:v>
                </c:pt>
                <c:pt idx="2219">
                  <c:v>4.7861099999999997E-3</c:v>
                </c:pt>
                <c:pt idx="2220">
                  <c:v>4.7861099999999997E-3</c:v>
                </c:pt>
                <c:pt idx="2221">
                  <c:v>4.7866200000000001E-3</c:v>
                </c:pt>
                <c:pt idx="2222">
                  <c:v>4.7871299999999997E-3</c:v>
                </c:pt>
                <c:pt idx="2223">
                  <c:v>4.7876799999999999E-3</c:v>
                </c:pt>
                <c:pt idx="2224">
                  <c:v>4.7881699999999996E-3</c:v>
                </c:pt>
                <c:pt idx="2225">
                  <c:v>4.7886999999999999E-3</c:v>
                </c:pt>
                <c:pt idx="2226">
                  <c:v>4.7892200000000003E-3</c:v>
                </c:pt>
                <c:pt idx="2227">
                  <c:v>4.7892200000000003E-3</c:v>
                </c:pt>
                <c:pt idx="2228">
                  <c:v>4.7897299999999999E-3</c:v>
                </c:pt>
                <c:pt idx="2229">
                  <c:v>4.7902500000000002E-3</c:v>
                </c:pt>
                <c:pt idx="2230">
                  <c:v>4.7907699999999998E-3</c:v>
                </c:pt>
                <c:pt idx="2231">
                  <c:v>4.7912800000000002E-3</c:v>
                </c:pt>
                <c:pt idx="2232">
                  <c:v>4.7918300000000004E-3</c:v>
                </c:pt>
                <c:pt idx="2233">
                  <c:v>4.79233E-3</c:v>
                </c:pt>
                <c:pt idx="2234">
                  <c:v>4.79233E-3</c:v>
                </c:pt>
                <c:pt idx="2235">
                  <c:v>4.7928299999999997E-3</c:v>
                </c:pt>
                <c:pt idx="2236">
                  <c:v>4.7933300000000002E-3</c:v>
                </c:pt>
                <c:pt idx="2237">
                  <c:v>4.7938900000000003E-3</c:v>
                </c:pt>
                <c:pt idx="2238">
                  <c:v>4.79438E-3</c:v>
                </c:pt>
                <c:pt idx="2239">
                  <c:v>4.7949100000000003E-3</c:v>
                </c:pt>
                <c:pt idx="2240">
                  <c:v>4.7949100000000003E-3</c:v>
                </c:pt>
                <c:pt idx="2241">
                  <c:v>4.79541E-3</c:v>
                </c:pt>
                <c:pt idx="2242">
                  <c:v>4.7959300000000003E-3</c:v>
                </c:pt>
                <c:pt idx="2243">
                  <c:v>4.7964599999999998E-3</c:v>
                </c:pt>
                <c:pt idx="2244">
                  <c:v>4.7969700000000002E-3</c:v>
                </c:pt>
                <c:pt idx="2245">
                  <c:v>4.7974899999999997E-3</c:v>
                </c:pt>
                <c:pt idx="2246">
                  <c:v>4.7980000000000002E-3</c:v>
                </c:pt>
                <c:pt idx="2247">
                  <c:v>4.7980000000000002E-3</c:v>
                </c:pt>
                <c:pt idx="2248">
                  <c:v>4.7984799999999999E-3</c:v>
                </c:pt>
                <c:pt idx="2249">
                  <c:v>4.7990000000000003E-3</c:v>
                </c:pt>
                <c:pt idx="2250">
                  <c:v>4.7994999999999999E-3</c:v>
                </c:pt>
                <c:pt idx="2251">
                  <c:v>4.8000100000000004E-3</c:v>
                </c:pt>
                <c:pt idx="2252">
                  <c:v>4.8005000000000001E-3</c:v>
                </c:pt>
                <c:pt idx="2253">
                  <c:v>4.8005000000000001E-3</c:v>
                </c:pt>
                <c:pt idx="2254">
                  <c:v>4.8009999999999997E-3</c:v>
                </c:pt>
                <c:pt idx="2255">
                  <c:v>4.8014800000000003E-3</c:v>
                </c:pt>
                <c:pt idx="2256">
                  <c:v>4.8020099999999998E-3</c:v>
                </c:pt>
                <c:pt idx="2257">
                  <c:v>4.8025200000000002E-3</c:v>
                </c:pt>
                <c:pt idx="2258">
                  <c:v>4.803E-3</c:v>
                </c:pt>
                <c:pt idx="2259">
                  <c:v>4.8035100000000004E-3</c:v>
                </c:pt>
                <c:pt idx="2260">
                  <c:v>4.8035100000000004E-3</c:v>
                </c:pt>
                <c:pt idx="2261">
                  <c:v>4.8039800000000002E-3</c:v>
                </c:pt>
                <c:pt idx="2262">
                  <c:v>4.8045199999999996E-3</c:v>
                </c:pt>
                <c:pt idx="2263">
                  <c:v>4.8049800000000004E-3</c:v>
                </c:pt>
                <c:pt idx="2264">
                  <c:v>4.8054999999999999E-3</c:v>
                </c:pt>
                <c:pt idx="2265">
                  <c:v>4.8059799999999996E-3</c:v>
                </c:pt>
                <c:pt idx="2266">
                  <c:v>4.8064600000000002E-3</c:v>
                </c:pt>
                <c:pt idx="2267">
                  <c:v>4.8064600000000002E-3</c:v>
                </c:pt>
                <c:pt idx="2268">
                  <c:v>4.8069699999999998E-3</c:v>
                </c:pt>
                <c:pt idx="2269">
                  <c:v>4.8074800000000003E-3</c:v>
                </c:pt>
                <c:pt idx="2270">
                  <c:v>4.80796E-3</c:v>
                </c:pt>
                <c:pt idx="2271">
                  <c:v>4.8084599999999996E-3</c:v>
                </c:pt>
                <c:pt idx="2272">
                  <c:v>4.8089400000000003E-3</c:v>
                </c:pt>
                <c:pt idx="2273">
                  <c:v>4.8089400000000003E-3</c:v>
                </c:pt>
                <c:pt idx="2274">
                  <c:v>4.8094399999999999E-3</c:v>
                </c:pt>
                <c:pt idx="2275">
                  <c:v>4.8099199999999996E-3</c:v>
                </c:pt>
                <c:pt idx="2276">
                  <c:v>4.8104200000000001E-3</c:v>
                </c:pt>
                <c:pt idx="2277">
                  <c:v>4.8109199999999998E-3</c:v>
                </c:pt>
                <c:pt idx="2278">
                  <c:v>4.8113799999999997E-3</c:v>
                </c:pt>
                <c:pt idx="2279">
                  <c:v>4.8118800000000002E-3</c:v>
                </c:pt>
                <c:pt idx="2280">
                  <c:v>4.8118800000000002E-3</c:v>
                </c:pt>
                <c:pt idx="2281">
                  <c:v>4.8123899999999997E-3</c:v>
                </c:pt>
                <c:pt idx="2282">
                  <c:v>4.8128499999999996E-3</c:v>
                </c:pt>
                <c:pt idx="2283">
                  <c:v>4.81337E-3</c:v>
                </c:pt>
                <c:pt idx="2284">
                  <c:v>4.8138399999999998E-3</c:v>
                </c:pt>
                <c:pt idx="2285">
                  <c:v>4.8143200000000004E-3</c:v>
                </c:pt>
                <c:pt idx="2286">
                  <c:v>4.81483E-3</c:v>
                </c:pt>
                <c:pt idx="2287">
                  <c:v>4.81483E-3</c:v>
                </c:pt>
                <c:pt idx="2288">
                  <c:v>4.8152899999999998E-3</c:v>
                </c:pt>
                <c:pt idx="2289">
                  <c:v>4.8157699999999996E-3</c:v>
                </c:pt>
                <c:pt idx="2290">
                  <c:v>4.8162600000000002E-3</c:v>
                </c:pt>
                <c:pt idx="2291">
                  <c:v>4.8167699999999997E-3</c:v>
                </c:pt>
                <c:pt idx="2292">
                  <c:v>4.8172400000000004E-3</c:v>
                </c:pt>
                <c:pt idx="2293">
                  <c:v>4.8172400000000004E-3</c:v>
                </c:pt>
                <c:pt idx="2294">
                  <c:v>4.8177000000000003E-3</c:v>
                </c:pt>
                <c:pt idx="2295">
                  <c:v>4.81818E-3</c:v>
                </c:pt>
                <c:pt idx="2296">
                  <c:v>4.8186799999999997E-3</c:v>
                </c:pt>
                <c:pt idx="2297">
                  <c:v>4.8191700000000002E-3</c:v>
                </c:pt>
                <c:pt idx="2298">
                  <c:v>4.8196699999999999E-3</c:v>
                </c:pt>
                <c:pt idx="2299">
                  <c:v>4.8201299999999997E-3</c:v>
                </c:pt>
                <c:pt idx="2300">
                  <c:v>4.8201299999999997E-3</c:v>
                </c:pt>
                <c:pt idx="2301">
                  <c:v>4.8206000000000004E-3</c:v>
                </c:pt>
                <c:pt idx="2302">
                  <c:v>4.8210600000000003E-3</c:v>
                </c:pt>
                <c:pt idx="2303">
                  <c:v>4.8215599999999999E-3</c:v>
                </c:pt>
                <c:pt idx="2304">
                  <c:v>4.8220399999999997E-3</c:v>
                </c:pt>
                <c:pt idx="2305">
                  <c:v>4.8224899999999996E-3</c:v>
                </c:pt>
                <c:pt idx="2306">
                  <c:v>4.8229600000000003E-3</c:v>
                </c:pt>
                <c:pt idx="2307">
                  <c:v>4.8229600000000003E-3</c:v>
                </c:pt>
                <c:pt idx="2308">
                  <c:v>4.8234599999999999E-3</c:v>
                </c:pt>
                <c:pt idx="2309">
                  <c:v>4.8239199999999998E-3</c:v>
                </c:pt>
                <c:pt idx="2310">
                  <c:v>4.8243799999999996E-3</c:v>
                </c:pt>
                <c:pt idx="2311">
                  <c:v>4.8248299999999996E-3</c:v>
                </c:pt>
                <c:pt idx="2312">
                  <c:v>4.8253200000000001E-3</c:v>
                </c:pt>
                <c:pt idx="2313">
                  <c:v>4.8253200000000001E-3</c:v>
                </c:pt>
                <c:pt idx="2314">
                  <c:v>4.8258099999999998E-3</c:v>
                </c:pt>
                <c:pt idx="2315">
                  <c:v>4.8262899999999996E-3</c:v>
                </c:pt>
                <c:pt idx="2316">
                  <c:v>4.8267300000000004E-3</c:v>
                </c:pt>
                <c:pt idx="2317">
                  <c:v>4.8272300000000001E-3</c:v>
                </c:pt>
                <c:pt idx="2318">
                  <c:v>4.8276999999999999E-3</c:v>
                </c:pt>
                <c:pt idx="2319">
                  <c:v>4.8281599999999997E-3</c:v>
                </c:pt>
                <c:pt idx="2320">
                  <c:v>4.8281599999999997E-3</c:v>
                </c:pt>
                <c:pt idx="2321">
                  <c:v>4.8285899999999998E-3</c:v>
                </c:pt>
                <c:pt idx="2322">
                  <c:v>4.8290800000000004E-3</c:v>
                </c:pt>
                <c:pt idx="2323">
                  <c:v>4.82957E-3</c:v>
                </c:pt>
                <c:pt idx="2324">
                  <c:v>4.83001E-3</c:v>
                </c:pt>
                <c:pt idx="2325">
                  <c:v>4.8304799999999998E-3</c:v>
                </c:pt>
                <c:pt idx="2326">
                  <c:v>4.8309599999999996E-3</c:v>
                </c:pt>
                <c:pt idx="2327">
                  <c:v>4.8309599999999996E-3</c:v>
                </c:pt>
                <c:pt idx="2328">
                  <c:v>4.8313799999999997E-3</c:v>
                </c:pt>
                <c:pt idx="2329">
                  <c:v>4.8318900000000001E-3</c:v>
                </c:pt>
                <c:pt idx="2330">
                  <c:v>4.8323400000000001E-3</c:v>
                </c:pt>
                <c:pt idx="2331">
                  <c:v>4.8327800000000001E-3</c:v>
                </c:pt>
                <c:pt idx="2332">
                  <c:v>4.8332399999999999E-3</c:v>
                </c:pt>
                <c:pt idx="2333">
                  <c:v>4.8337299999999996E-3</c:v>
                </c:pt>
                <c:pt idx="2334">
                  <c:v>4.8337299999999996E-3</c:v>
                </c:pt>
                <c:pt idx="2335">
                  <c:v>4.8341900000000004E-3</c:v>
                </c:pt>
                <c:pt idx="2336">
                  <c:v>4.8346300000000004E-3</c:v>
                </c:pt>
                <c:pt idx="2337">
                  <c:v>4.8350800000000003E-3</c:v>
                </c:pt>
                <c:pt idx="2338">
                  <c:v>4.8355500000000001E-3</c:v>
                </c:pt>
                <c:pt idx="2339">
                  <c:v>4.83601E-3</c:v>
                </c:pt>
                <c:pt idx="2340">
                  <c:v>4.83601E-3</c:v>
                </c:pt>
                <c:pt idx="2341">
                  <c:v>4.8364699999999998E-3</c:v>
                </c:pt>
                <c:pt idx="2342">
                  <c:v>4.8369299999999997E-3</c:v>
                </c:pt>
                <c:pt idx="2343">
                  <c:v>4.8373799999999996E-3</c:v>
                </c:pt>
                <c:pt idx="2344">
                  <c:v>4.8378500000000003E-3</c:v>
                </c:pt>
                <c:pt idx="2345">
                  <c:v>4.8382900000000003E-3</c:v>
                </c:pt>
                <c:pt idx="2346">
                  <c:v>4.8387400000000002E-3</c:v>
                </c:pt>
                <c:pt idx="2347">
                  <c:v>4.8387400000000002E-3</c:v>
                </c:pt>
                <c:pt idx="2348">
                  <c:v>4.8392000000000001E-3</c:v>
                </c:pt>
                <c:pt idx="2349">
                  <c:v>4.8396699999999999E-3</c:v>
                </c:pt>
                <c:pt idx="2350">
                  <c:v>4.8401399999999997E-3</c:v>
                </c:pt>
                <c:pt idx="2351">
                  <c:v>4.8405599999999998E-3</c:v>
                </c:pt>
                <c:pt idx="2352">
                  <c:v>4.8409899999999999E-3</c:v>
                </c:pt>
                <c:pt idx="2353">
                  <c:v>4.8414499999999997E-3</c:v>
                </c:pt>
                <c:pt idx="2354">
                  <c:v>4.8414499999999997E-3</c:v>
                </c:pt>
                <c:pt idx="2355">
                  <c:v>4.8419099999999996E-3</c:v>
                </c:pt>
                <c:pt idx="2356">
                  <c:v>4.8423499999999996E-3</c:v>
                </c:pt>
                <c:pt idx="2357">
                  <c:v>4.8427899999999996E-3</c:v>
                </c:pt>
                <c:pt idx="2358">
                  <c:v>4.8433E-3</c:v>
                </c:pt>
                <c:pt idx="2359">
                  <c:v>4.8437300000000001E-3</c:v>
                </c:pt>
                <c:pt idx="2360">
                  <c:v>4.8437300000000001E-3</c:v>
                </c:pt>
                <c:pt idx="2361">
                  <c:v>4.84418E-3</c:v>
                </c:pt>
                <c:pt idx="2362">
                  <c:v>4.8446499999999998E-3</c:v>
                </c:pt>
                <c:pt idx="2363">
                  <c:v>4.8450500000000001E-3</c:v>
                </c:pt>
                <c:pt idx="2364">
                  <c:v>4.8455299999999998E-3</c:v>
                </c:pt>
                <c:pt idx="2365">
                  <c:v>4.84593E-3</c:v>
                </c:pt>
                <c:pt idx="2366">
                  <c:v>4.84638E-3</c:v>
                </c:pt>
                <c:pt idx="2367">
                  <c:v>4.84638E-3</c:v>
                </c:pt>
                <c:pt idx="2368">
                  <c:v>4.8468399999999998E-3</c:v>
                </c:pt>
                <c:pt idx="2369">
                  <c:v>4.8472400000000001E-3</c:v>
                </c:pt>
                <c:pt idx="2370">
                  <c:v>4.8477099999999999E-3</c:v>
                </c:pt>
                <c:pt idx="2371">
                  <c:v>4.8481599999999998E-3</c:v>
                </c:pt>
                <c:pt idx="2372">
                  <c:v>4.8485799999999999E-3</c:v>
                </c:pt>
                <c:pt idx="2373">
                  <c:v>4.849E-3</c:v>
                </c:pt>
                <c:pt idx="2374">
                  <c:v>4.849E-3</c:v>
                </c:pt>
                <c:pt idx="2375">
                  <c:v>4.8494699999999998E-3</c:v>
                </c:pt>
                <c:pt idx="2376">
                  <c:v>4.8499099999999998E-3</c:v>
                </c:pt>
                <c:pt idx="2377">
                  <c:v>4.8503499999999998E-3</c:v>
                </c:pt>
                <c:pt idx="2378">
                  <c:v>4.8507799999999998E-3</c:v>
                </c:pt>
                <c:pt idx="2379">
                  <c:v>4.8512299999999998E-3</c:v>
                </c:pt>
                <c:pt idx="2380">
                  <c:v>4.8512299999999998E-3</c:v>
                </c:pt>
                <c:pt idx="2381">
                  <c:v>4.8516699999999998E-3</c:v>
                </c:pt>
                <c:pt idx="2382">
                  <c:v>4.8520999999999998E-3</c:v>
                </c:pt>
                <c:pt idx="2383">
                  <c:v>4.8525599999999997E-3</c:v>
                </c:pt>
                <c:pt idx="2384">
                  <c:v>4.8529599999999999E-3</c:v>
                </c:pt>
                <c:pt idx="2385">
                  <c:v>4.8534099999999998E-3</c:v>
                </c:pt>
                <c:pt idx="2386">
                  <c:v>4.8538399999999999E-3</c:v>
                </c:pt>
                <c:pt idx="2387">
                  <c:v>4.8538399999999999E-3</c:v>
                </c:pt>
                <c:pt idx="2388">
                  <c:v>4.8542899999999998E-3</c:v>
                </c:pt>
                <c:pt idx="2389">
                  <c:v>4.8547299999999998E-3</c:v>
                </c:pt>
                <c:pt idx="2390">
                  <c:v>4.85514E-3</c:v>
                </c:pt>
                <c:pt idx="2391">
                  <c:v>4.8555500000000001E-3</c:v>
                </c:pt>
                <c:pt idx="2392">
                  <c:v>4.8560000000000001E-3</c:v>
                </c:pt>
                <c:pt idx="2393">
                  <c:v>4.85645E-3</c:v>
                </c:pt>
                <c:pt idx="2394">
                  <c:v>4.85645E-3</c:v>
                </c:pt>
                <c:pt idx="2395">
                  <c:v>4.8568700000000001E-3</c:v>
                </c:pt>
                <c:pt idx="2396">
                  <c:v>4.8572800000000003E-3</c:v>
                </c:pt>
                <c:pt idx="2397">
                  <c:v>4.8576899999999996E-3</c:v>
                </c:pt>
                <c:pt idx="2398">
                  <c:v>4.8581500000000003E-3</c:v>
                </c:pt>
                <c:pt idx="2399">
                  <c:v>4.8585900000000003E-3</c:v>
                </c:pt>
                <c:pt idx="2400">
                  <c:v>4.8585900000000003E-3</c:v>
                </c:pt>
                <c:pt idx="2401">
                  <c:v>4.8589899999999997E-3</c:v>
                </c:pt>
                <c:pt idx="2402">
                  <c:v>4.8594299999999997E-3</c:v>
                </c:pt>
                <c:pt idx="2403">
                  <c:v>4.8598699999999996E-3</c:v>
                </c:pt>
                <c:pt idx="2404">
                  <c:v>4.8602699999999999E-3</c:v>
                </c:pt>
                <c:pt idx="2405">
                  <c:v>4.86069E-3</c:v>
                </c:pt>
                <c:pt idx="2406">
                  <c:v>4.8611399999999999E-3</c:v>
                </c:pt>
                <c:pt idx="2407">
                  <c:v>4.8611399999999999E-3</c:v>
                </c:pt>
                <c:pt idx="2408">
                  <c:v>4.8615400000000001E-3</c:v>
                </c:pt>
                <c:pt idx="2409">
                  <c:v>4.8619500000000003E-3</c:v>
                </c:pt>
                <c:pt idx="2410">
                  <c:v>4.8623800000000003E-3</c:v>
                </c:pt>
                <c:pt idx="2411">
                  <c:v>4.8628200000000003E-3</c:v>
                </c:pt>
                <c:pt idx="2412">
                  <c:v>4.8632500000000004E-3</c:v>
                </c:pt>
                <c:pt idx="2413">
                  <c:v>4.8636499999999997E-3</c:v>
                </c:pt>
                <c:pt idx="2414">
                  <c:v>4.8636499999999997E-3</c:v>
                </c:pt>
                <c:pt idx="2415">
                  <c:v>4.8640899999999997E-3</c:v>
                </c:pt>
                <c:pt idx="2416">
                  <c:v>4.8645099999999998E-3</c:v>
                </c:pt>
                <c:pt idx="2417">
                  <c:v>4.8649299999999999E-3</c:v>
                </c:pt>
                <c:pt idx="2418">
                  <c:v>4.8653200000000002E-3</c:v>
                </c:pt>
                <c:pt idx="2419">
                  <c:v>4.8657800000000001E-3</c:v>
                </c:pt>
                <c:pt idx="2420">
                  <c:v>4.8657800000000001E-3</c:v>
                </c:pt>
                <c:pt idx="2421">
                  <c:v>4.8661700000000004E-3</c:v>
                </c:pt>
                <c:pt idx="2422">
                  <c:v>4.8665999999999996E-3</c:v>
                </c:pt>
                <c:pt idx="2423">
                  <c:v>4.8670199999999997E-3</c:v>
                </c:pt>
                <c:pt idx="2424">
                  <c:v>4.8674199999999999E-3</c:v>
                </c:pt>
                <c:pt idx="2425">
                  <c:v>4.8678100000000002E-3</c:v>
                </c:pt>
                <c:pt idx="2426">
                  <c:v>4.8682899999999999E-3</c:v>
                </c:pt>
                <c:pt idx="2427">
                  <c:v>4.8682899999999999E-3</c:v>
                </c:pt>
                <c:pt idx="2428">
                  <c:v>4.8686600000000003E-3</c:v>
                </c:pt>
                <c:pt idx="2429">
                  <c:v>4.86916E-3</c:v>
                </c:pt>
                <c:pt idx="2430">
                  <c:v>4.8694899999999998E-3</c:v>
                </c:pt>
                <c:pt idx="2431">
                  <c:v>4.8699099999999999E-3</c:v>
                </c:pt>
                <c:pt idx="2432">
                  <c:v>4.8703499999999999E-3</c:v>
                </c:pt>
                <c:pt idx="2433">
                  <c:v>4.8707400000000001E-3</c:v>
                </c:pt>
                <c:pt idx="2434">
                  <c:v>4.8707400000000001E-3</c:v>
                </c:pt>
                <c:pt idx="2435">
                  <c:v>4.8711600000000002E-3</c:v>
                </c:pt>
                <c:pt idx="2436">
                  <c:v>4.8715599999999996E-3</c:v>
                </c:pt>
                <c:pt idx="2437">
                  <c:v>4.8719899999999997E-3</c:v>
                </c:pt>
                <c:pt idx="2438">
                  <c:v>4.8723899999999999E-3</c:v>
                </c:pt>
                <c:pt idx="2439">
                  <c:v>4.87281E-3</c:v>
                </c:pt>
                <c:pt idx="2440">
                  <c:v>4.8731599999999996E-3</c:v>
                </c:pt>
                <c:pt idx="2441">
                  <c:v>4.8731599999999996E-3</c:v>
                </c:pt>
                <c:pt idx="2442">
                  <c:v>4.8735799999999998E-3</c:v>
                </c:pt>
                <c:pt idx="2443">
                  <c:v>4.8740299999999997E-3</c:v>
                </c:pt>
                <c:pt idx="2444">
                  <c:v>4.8744499999999998E-3</c:v>
                </c:pt>
                <c:pt idx="2445">
                  <c:v>4.8748300000000001E-3</c:v>
                </c:pt>
                <c:pt idx="2446">
                  <c:v>4.8752300000000004E-3</c:v>
                </c:pt>
                <c:pt idx="2447">
                  <c:v>4.8752300000000004E-3</c:v>
                </c:pt>
                <c:pt idx="2448">
                  <c:v>4.8756399999999997E-3</c:v>
                </c:pt>
                <c:pt idx="2449">
                  <c:v>4.8760699999999997E-3</c:v>
                </c:pt>
                <c:pt idx="2450">
                  <c:v>4.8764799999999999E-3</c:v>
                </c:pt>
                <c:pt idx="2451">
                  <c:v>4.8768700000000002E-3</c:v>
                </c:pt>
                <c:pt idx="2452">
                  <c:v>4.8772499999999996E-3</c:v>
                </c:pt>
                <c:pt idx="2453">
                  <c:v>4.8776599999999998E-3</c:v>
                </c:pt>
                <c:pt idx="2454">
                  <c:v>4.8776599999999998E-3</c:v>
                </c:pt>
                <c:pt idx="2455">
                  <c:v>4.87806E-3</c:v>
                </c:pt>
                <c:pt idx="2456">
                  <c:v>4.8784500000000003E-3</c:v>
                </c:pt>
                <c:pt idx="2457">
                  <c:v>4.8788800000000004E-3</c:v>
                </c:pt>
                <c:pt idx="2458">
                  <c:v>4.8792699999999998E-3</c:v>
                </c:pt>
                <c:pt idx="2459">
                  <c:v>4.87967E-3</c:v>
                </c:pt>
                <c:pt idx="2460">
                  <c:v>4.8801000000000001E-3</c:v>
                </c:pt>
                <c:pt idx="2461">
                  <c:v>4.8801000000000001E-3</c:v>
                </c:pt>
                <c:pt idx="2462">
                  <c:v>4.8804800000000004E-3</c:v>
                </c:pt>
                <c:pt idx="2463">
                  <c:v>4.8809200000000004E-3</c:v>
                </c:pt>
                <c:pt idx="2464">
                  <c:v>4.8812899999999999E-3</c:v>
                </c:pt>
                <c:pt idx="2465">
                  <c:v>4.8816900000000002E-3</c:v>
                </c:pt>
                <c:pt idx="2466">
                  <c:v>4.8820699999999996E-3</c:v>
                </c:pt>
                <c:pt idx="2467">
                  <c:v>4.8820699999999996E-3</c:v>
                </c:pt>
                <c:pt idx="2468">
                  <c:v>4.8824699999999999E-3</c:v>
                </c:pt>
                <c:pt idx="2469">
                  <c:v>4.88288E-3</c:v>
                </c:pt>
                <c:pt idx="2470">
                  <c:v>4.8832700000000003E-3</c:v>
                </c:pt>
                <c:pt idx="2471">
                  <c:v>4.8836499999999998E-3</c:v>
                </c:pt>
                <c:pt idx="2472">
                  <c:v>4.8840699999999999E-3</c:v>
                </c:pt>
                <c:pt idx="2473">
                  <c:v>4.8844500000000002E-3</c:v>
                </c:pt>
                <c:pt idx="2474">
                  <c:v>4.8844500000000002E-3</c:v>
                </c:pt>
                <c:pt idx="2475">
                  <c:v>4.8849000000000002E-3</c:v>
                </c:pt>
                <c:pt idx="2476">
                  <c:v>4.8852899999999996E-3</c:v>
                </c:pt>
                <c:pt idx="2477">
                  <c:v>4.8856300000000002E-3</c:v>
                </c:pt>
                <c:pt idx="2478">
                  <c:v>4.8860800000000001E-3</c:v>
                </c:pt>
                <c:pt idx="2479">
                  <c:v>4.8864599999999996E-3</c:v>
                </c:pt>
                <c:pt idx="2480">
                  <c:v>4.8868100000000001E-3</c:v>
                </c:pt>
                <c:pt idx="2481">
                  <c:v>4.8868100000000001E-3</c:v>
                </c:pt>
                <c:pt idx="2482">
                  <c:v>4.8872500000000001E-3</c:v>
                </c:pt>
                <c:pt idx="2483">
                  <c:v>4.8876199999999996E-3</c:v>
                </c:pt>
                <c:pt idx="2484">
                  <c:v>4.8880299999999998E-3</c:v>
                </c:pt>
                <c:pt idx="2485">
                  <c:v>4.8884000000000002E-3</c:v>
                </c:pt>
                <c:pt idx="2486">
                  <c:v>4.8887699999999997E-3</c:v>
                </c:pt>
                <c:pt idx="2487">
                  <c:v>4.8887699999999997E-3</c:v>
                </c:pt>
                <c:pt idx="2488">
                  <c:v>4.88917E-3</c:v>
                </c:pt>
                <c:pt idx="2489">
                  <c:v>4.8895400000000004E-3</c:v>
                </c:pt>
                <c:pt idx="2490">
                  <c:v>4.8899499999999997E-3</c:v>
                </c:pt>
                <c:pt idx="2491">
                  <c:v>4.8903499999999999E-3</c:v>
                </c:pt>
                <c:pt idx="2492">
                  <c:v>4.8907200000000003E-3</c:v>
                </c:pt>
                <c:pt idx="2493">
                  <c:v>4.8911400000000004E-3</c:v>
                </c:pt>
                <c:pt idx="2494">
                  <c:v>4.8911400000000004E-3</c:v>
                </c:pt>
                <c:pt idx="2495">
                  <c:v>4.8915399999999998E-3</c:v>
                </c:pt>
                <c:pt idx="2496">
                  <c:v>4.8918800000000004E-3</c:v>
                </c:pt>
                <c:pt idx="2497">
                  <c:v>4.8922599999999998E-3</c:v>
                </c:pt>
                <c:pt idx="2498">
                  <c:v>4.8926500000000001E-3</c:v>
                </c:pt>
                <c:pt idx="2499">
                  <c:v>4.8930700000000002E-3</c:v>
                </c:pt>
                <c:pt idx="2500">
                  <c:v>4.8934499999999997E-3</c:v>
                </c:pt>
                <c:pt idx="2501">
                  <c:v>4.8934499999999997E-3</c:v>
                </c:pt>
                <c:pt idx="2502">
                  <c:v>4.8938000000000002E-3</c:v>
                </c:pt>
                <c:pt idx="2503">
                  <c:v>4.8941999999999996E-3</c:v>
                </c:pt>
                <c:pt idx="2504">
                  <c:v>4.8945799999999999E-3</c:v>
                </c:pt>
                <c:pt idx="2505">
                  <c:v>4.8949600000000003E-3</c:v>
                </c:pt>
                <c:pt idx="2506">
                  <c:v>4.8953599999999996E-3</c:v>
                </c:pt>
                <c:pt idx="2507">
                  <c:v>4.8953599999999996E-3</c:v>
                </c:pt>
                <c:pt idx="2508">
                  <c:v>4.8957599999999999E-3</c:v>
                </c:pt>
                <c:pt idx="2509">
                  <c:v>4.8961100000000004E-3</c:v>
                </c:pt>
                <c:pt idx="2510">
                  <c:v>4.8964799999999999E-3</c:v>
                </c:pt>
                <c:pt idx="2511">
                  <c:v>4.8968600000000003E-3</c:v>
                </c:pt>
                <c:pt idx="2512">
                  <c:v>4.8972599999999996E-3</c:v>
                </c:pt>
                <c:pt idx="2513">
                  <c:v>4.89763E-3</c:v>
                </c:pt>
                <c:pt idx="2514">
                  <c:v>4.89763E-3</c:v>
                </c:pt>
                <c:pt idx="2515">
                  <c:v>4.8980200000000003E-3</c:v>
                </c:pt>
                <c:pt idx="2516">
                  <c:v>4.8983899999999999E-3</c:v>
                </c:pt>
                <c:pt idx="2517">
                  <c:v>4.8987600000000003E-3</c:v>
                </c:pt>
                <c:pt idx="2518">
                  <c:v>4.8991099999999999E-3</c:v>
                </c:pt>
                <c:pt idx="2519">
                  <c:v>4.8995200000000001E-3</c:v>
                </c:pt>
                <c:pt idx="2520">
                  <c:v>4.8998499999999999E-3</c:v>
                </c:pt>
                <c:pt idx="2521">
                  <c:v>4.8998499999999999E-3</c:v>
                </c:pt>
                <c:pt idx="2522">
                  <c:v>4.90027E-3</c:v>
                </c:pt>
                <c:pt idx="2523">
                  <c:v>4.9006400000000004E-3</c:v>
                </c:pt>
                <c:pt idx="2524">
                  <c:v>4.9010099999999999E-3</c:v>
                </c:pt>
                <c:pt idx="2525">
                  <c:v>4.9013599999999996E-3</c:v>
                </c:pt>
                <c:pt idx="2526">
                  <c:v>4.9017499999999999E-3</c:v>
                </c:pt>
                <c:pt idx="2527">
                  <c:v>4.9017499999999999E-3</c:v>
                </c:pt>
                <c:pt idx="2528">
                  <c:v>4.9021400000000001E-3</c:v>
                </c:pt>
                <c:pt idx="2529">
                  <c:v>4.9024999999999997E-3</c:v>
                </c:pt>
                <c:pt idx="2530">
                  <c:v>4.9028500000000003E-3</c:v>
                </c:pt>
                <c:pt idx="2531">
                  <c:v>4.9032399999999997E-3</c:v>
                </c:pt>
                <c:pt idx="2532">
                  <c:v>4.90363E-3</c:v>
                </c:pt>
                <c:pt idx="2533">
                  <c:v>4.9040100000000003E-3</c:v>
                </c:pt>
                <c:pt idx="2534">
                  <c:v>4.9040100000000003E-3</c:v>
                </c:pt>
                <c:pt idx="2535">
                  <c:v>4.9043699999999999E-3</c:v>
                </c:pt>
                <c:pt idx="2536">
                  <c:v>4.9047099999999996E-3</c:v>
                </c:pt>
                <c:pt idx="2537">
                  <c:v>4.9051199999999998E-3</c:v>
                </c:pt>
                <c:pt idx="2538">
                  <c:v>4.9054800000000003E-3</c:v>
                </c:pt>
                <c:pt idx="2539">
                  <c:v>4.9058699999999997E-3</c:v>
                </c:pt>
                <c:pt idx="2540">
                  <c:v>4.9062200000000002E-3</c:v>
                </c:pt>
                <c:pt idx="2541">
                  <c:v>4.9062200000000002E-3</c:v>
                </c:pt>
                <c:pt idx="2542">
                  <c:v>4.9065899999999997E-3</c:v>
                </c:pt>
                <c:pt idx="2543">
                  <c:v>4.9069700000000001E-3</c:v>
                </c:pt>
                <c:pt idx="2544">
                  <c:v>4.9072999999999999E-3</c:v>
                </c:pt>
                <c:pt idx="2545">
                  <c:v>4.9076900000000001E-3</c:v>
                </c:pt>
                <c:pt idx="2546">
                  <c:v>4.9080599999999997E-3</c:v>
                </c:pt>
                <c:pt idx="2547">
                  <c:v>4.9080599999999997E-3</c:v>
                </c:pt>
                <c:pt idx="2548">
                  <c:v>4.9083800000000004E-3</c:v>
                </c:pt>
                <c:pt idx="2549">
                  <c:v>4.9087699999999998E-3</c:v>
                </c:pt>
                <c:pt idx="2550">
                  <c:v>4.9091500000000001E-3</c:v>
                </c:pt>
                <c:pt idx="2551">
                  <c:v>4.9095099999999997E-3</c:v>
                </c:pt>
                <c:pt idx="2552">
                  <c:v>4.9098900000000001E-3</c:v>
                </c:pt>
                <c:pt idx="2553">
                  <c:v>4.9102499999999997E-3</c:v>
                </c:pt>
                <c:pt idx="2554">
                  <c:v>4.9102499999999997E-3</c:v>
                </c:pt>
                <c:pt idx="2555">
                  <c:v>4.9106100000000001E-3</c:v>
                </c:pt>
                <c:pt idx="2556">
                  <c:v>4.9109599999999998E-3</c:v>
                </c:pt>
                <c:pt idx="2557">
                  <c:v>4.9113200000000003E-3</c:v>
                </c:pt>
                <c:pt idx="2558">
                  <c:v>4.9116899999999998E-3</c:v>
                </c:pt>
                <c:pt idx="2559">
                  <c:v>4.9120099999999996E-3</c:v>
                </c:pt>
                <c:pt idx="2560">
                  <c:v>4.9123999999999999E-3</c:v>
                </c:pt>
                <c:pt idx="2561">
                  <c:v>4.9123999999999999E-3</c:v>
                </c:pt>
                <c:pt idx="2562">
                  <c:v>4.9127499999999996E-3</c:v>
                </c:pt>
                <c:pt idx="2563">
                  <c:v>4.9131499999999998E-3</c:v>
                </c:pt>
                <c:pt idx="2564">
                  <c:v>4.9134799999999996E-3</c:v>
                </c:pt>
                <c:pt idx="2565">
                  <c:v>4.9138599999999999E-3</c:v>
                </c:pt>
                <c:pt idx="2566">
                  <c:v>4.9141999999999996E-3</c:v>
                </c:pt>
                <c:pt idx="2567">
                  <c:v>4.91458E-3</c:v>
                </c:pt>
                <c:pt idx="2568">
                  <c:v>4.91458E-3</c:v>
                </c:pt>
                <c:pt idx="2569">
                  <c:v>4.9149399999999996E-3</c:v>
                </c:pt>
                <c:pt idx="2570">
                  <c:v>4.9152900000000001E-3</c:v>
                </c:pt>
                <c:pt idx="2571">
                  <c:v>4.9156599999999996E-3</c:v>
                </c:pt>
                <c:pt idx="2572">
                  <c:v>4.9160100000000002E-3</c:v>
                </c:pt>
                <c:pt idx="2573">
                  <c:v>4.9163499999999999E-3</c:v>
                </c:pt>
                <c:pt idx="2574">
                  <c:v>4.9163499999999999E-3</c:v>
                </c:pt>
                <c:pt idx="2575">
                  <c:v>4.9167400000000002E-3</c:v>
                </c:pt>
                <c:pt idx="2576">
                  <c:v>4.9170799999999999E-3</c:v>
                </c:pt>
                <c:pt idx="2577">
                  <c:v>4.9174300000000004E-3</c:v>
                </c:pt>
                <c:pt idx="2578">
                  <c:v>4.9177800000000001E-3</c:v>
                </c:pt>
                <c:pt idx="2579">
                  <c:v>4.9181199999999998E-3</c:v>
                </c:pt>
                <c:pt idx="2580">
                  <c:v>4.9184900000000002E-3</c:v>
                </c:pt>
                <c:pt idx="2581">
                  <c:v>4.9184900000000002E-3</c:v>
                </c:pt>
                <c:pt idx="2582">
                  <c:v>4.91882E-3</c:v>
                </c:pt>
                <c:pt idx="2583">
                  <c:v>4.9191699999999996E-3</c:v>
                </c:pt>
                <c:pt idx="2584">
                  <c:v>4.9195200000000001E-3</c:v>
                </c:pt>
                <c:pt idx="2585">
                  <c:v>4.9198799999999997E-3</c:v>
                </c:pt>
                <c:pt idx="2586">
                  <c:v>4.9202500000000001E-3</c:v>
                </c:pt>
                <c:pt idx="2587">
                  <c:v>4.9205899999999999E-3</c:v>
                </c:pt>
                <c:pt idx="2588">
                  <c:v>4.9205899999999999E-3</c:v>
                </c:pt>
                <c:pt idx="2589">
                  <c:v>4.9209700000000002E-3</c:v>
                </c:pt>
                <c:pt idx="2590">
                  <c:v>4.9213E-3</c:v>
                </c:pt>
                <c:pt idx="2591">
                  <c:v>4.9216399999999997E-3</c:v>
                </c:pt>
                <c:pt idx="2592">
                  <c:v>4.92202E-3</c:v>
                </c:pt>
                <c:pt idx="2593">
                  <c:v>4.9223699999999997E-3</c:v>
                </c:pt>
                <c:pt idx="2594">
                  <c:v>4.9223699999999997E-3</c:v>
                </c:pt>
                <c:pt idx="2595">
                  <c:v>4.9227000000000003E-3</c:v>
                </c:pt>
                <c:pt idx="2596">
                  <c:v>4.92305E-3</c:v>
                </c:pt>
                <c:pt idx="2597">
                  <c:v>4.9233899999999997E-3</c:v>
                </c:pt>
                <c:pt idx="2598">
                  <c:v>4.9237400000000002E-3</c:v>
                </c:pt>
                <c:pt idx="2599">
                  <c:v>4.92408E-3</c:v>
                </c:pt>
                <c:pt idx="2600">
                  <c:v>4.9244299999999996E-3</c:v>
                </c:pt>
                <c:pt idx="2601">
                  <c:v>4.9244299999999996E-3</c:v>
                </c:pt>
                <c:pt idx="2602">
                  <c:v>4.9247700000000002E-3</c:v>
                </c:pt>
                <c:pt idx="2603">
                  <c:v>4.9251399999999997E-3</c:v>
                </c:pt>
                <c:pt idx="2604">
                  <c:v>4.9254600000000004E-3</c:v>
                </c:pt>
                <c:pt idx="2605">
                  <c:v>4.9258399999999999E-3</c:v>
                </c:pt>
                <c:pt idx="2606">
                  <c:v>4.9261599999999997E-3</c:v>
                </c:pt>
                <c:pt idx="2607">
                  <c:v>4.9265200000000002E-3</c:v>
                </c:pt>
                <c:pt idx="2608">
                  <c:v>4.9265200000000002E-3</c:v>
                </c:pt>
                <c:pt idx="2609">
                  <c:v>4.92684E-3</c:v>
                </c:pt>
                <c:pt idx="2610">
                  <c:v>4.9271699999999998E-3</c:v>
                </c:pt>
                <c:pt idx="2611">
                  <c:v>4.9275100000000004E-3</c:v>
                </c:pt>
                <c:pt idx="2612">
                  <c:v>4.92787E-3</c:v>
                </c:pt>
                <c:pt idx="2613">
                  <c:v>4.9282500000000003E-3</c:v>
                </c:pt>
                <c:pt idx="2614">
                  <c:v>4.9282500000000003E-3</c:v>
                </c:pt>
                <c:pt idx="2615">
                  <c:v>4.9285700000000002E-3</c:v>
                </c:pt>
                <c:pt idx="2616">
                  <c:v>4.9288800000000001E-3</c:v>
                </c:pt>
                <c:pt idx="2617">
                  <c:v>4.9292499999999996E-3</c:v>
                </c:pt>
                <c:pt idx="2618">
                  <c:v>4.9295800000000002E-3</c:v>
                </c:pt>
                <c:pt idx="2619">
                  <c:v>4.92991E-3</c:v>
                </c:pt>
                <c:pt idx="2620">
                  <c:v>4.9302499999999997E-3</c:v>
                </c:pt>
                <c:pt idx="2621">
                  <c:v>4.9302499999999997E-3</c:v>
                </c:pt>
                <c:pt idx="2622">
                  <c:v>4.9306000000000003E-3</c:v>
                </c:pt>
                <c:pt idx="2623">
                  <c:v>4.9309100000000002E-3</c:v>
                </c:pt>
                <c:pt idx="2624">
                  <c:v>4.9312599999999998E-3</c:v>
                </c:pt>
                <c:pt idx="2625">
                  <c:v>4.9316200000000003E-3</c:v>
                </c:pt>
                <c:pt idx="2626">
                  <c:v>4.9319699999999999E-3</c:v>
                </c:pt>
                <c:pt idx="2627">
                  <c:v>4.9322899999999998E-3</c:v>
                </c:pt>
                <c:pt idx="2628">
                  <c:v>4.9322899999999998E-3</c:v>
                </c:pt>
                <c:pt idx="2629">
                  <c:v>4.9326300000000003E-3</c:v>
                </c:pt>
                <c:pt idx="2630">
                  <c:v>4.9329600000000001E-3</c:v>
                </c:pt>
                <c:pt idx="2631">
                  <c:v>4.93327E-3</c:v>
                </c:pt>
                <c:pt idx="2632">
                  <c:v>4.9336299999999996E-3</c:v>
                </c:pt>
                <c:pt idx="2633">
                  <c:v>4.9339900000000001E-3</c:v>
                </c:pt>
                <c:pt idx="2634">
                  <c:v>4.9339900000000001E-3</c:v>
                </c:pt>
                <c:pt idx="2635">
                  <c:v>4.9343099999999999E-3</c:v>
                </c:pt>
                <c:pt idx="2636">
                  <c:v>4.9346299999999997E-3</c:v>
                </c:pt>
                <c:pt idx="2637">
                  <c:v>4.9349700000000003E-3</c:v>
                </c:pt>
                <c:pt idx="2638">
                  <c:v>4.93531E-3</c:v>
                </c:pt>
                <c:pt idx="2639">
                  <c:v>4.9356399999999998E-3</c:v>
                </c:pt>
                <c:pt idx="2640">
                  <c:v>4.9359599999999997E-3</c:v>
                </c:pt>
                <c:pt idx="2641">
                  <c:v>4.9359599999999997E-3</c:v>
                </c:pt>
                <c:pt idx="2642">
                  <c:v>4.9363100000000002E-3</c:v>
                </c:pt>
                <c:pt idx="2643">
                  <c:v>4.93663E-3</c:v>
                </c:pt>
                <c:pt idx="2644">
                  <c:v>4.9369399999999999E-3</c:v>
                </c:pt>
                <c:pt idx="2645">
                  <c:v>4.9372699999999997E-3</c:v>
                </c:pt>
                <c:pt idx="2646">
                  <c:v>4.9376100000000003E-3</c:v>
                </c:pt>
                <c:pt idx="2647">
                  <c:v>4.9379699999999999E-3</c:v>
                </c:pt>
                <c:pt idx="2648">
                  <c:v>4.9379699999999999E-3</c:v>
                </c:pt>
                <c:pt idx="2649">
                  <c:v>4.9382899999999997E-3</c:v>
                </c:pt>
                <c:pt idx="2650">
                  <c:v>4.9386100000000004E-3</c:v>
                </c:pt>
                <c:pt idx="2651">
                  <c:v>4.9389400000000002E-3</c:v>
                </c:pt>
                <c:pt idx="2652">
                  <c:v>4.9392500000000001E-3</c:v>
                </c:pt>
                <c:pt idx="2653">
                  <c:v>4.9395799999999998E-3</c:v>
                </c:pt>
                <c:pt idx="2654">
                  <c:v>4.9395799999999998E-3</c:v>
                </c:pt>
                <c:pt idx="2655">
                  <c:v>4.9398799999999998E-3</c:v>
                </c:pt>
                <c:pt idx="2656">
                  <c:v>4.9402400000000003E-3</c:v>
                </c:pt>
                <c:pt idx="2657">
                  <c:v>4.9405999999999999E-3</c:v>
                </c:pt>
                <c:pt idx="2658">
                  <c:v>4.9409099999999997E-3</c:v>
                </c:pt>
                <c:pt idx="2659">
                  <c:v>4.9411899999999998E-3</c:v>
                </c:pt>
                <c:pt idx="2660">
                  <c:v>4.9415400000000003E-3</c:v>
                </c:pt>
                <c:pt idx="2661">
                  <c:v>4.9415400000000003E-3</c:v>
                </c:pt>
                <c:pt idx="2662">
                  <c:v>4.9418500000000002E-3</c:v>
                </c:pt>
                <c:pt idx="2663">
                  <c:v>4.94218E-3</c:v>
                </c:pt>
                <c:pt idx="2664">
                  <c:v>4.9425299999999997E-3</c:v>
                </c:pt>
                <c:pt idx="2665">
                  <c:v>4.9428400000000004E-3</c:v>
                </c:pt>
                <c:pt idx="2666">
                  <c:v>4.9431700000000002E-3</c:v>
                </c:pt>
                <c:pt idx="2667">
                  <c:v>4.9434800000000001E-3</c:v>
                </c:pt>
                <c:pt idx="2668">
                  <c:v>4.9434800000000001E-3</c:v>
                </c:pt>
                <c:pt idx="2669">
                  <c:v>4.94379E-3</c:v>
                </c:pt>
                <c:pt idx="2670">
                  <c:v>4.9441399999999996E-3</c:v>
                </c:pt>
                <c:pt idx="2671">
                  <c:v>4.9444600000000003E-3</c:v>
                </c:pt>
                <c:pt idx="2672">
                  <c:v>4.9447800000000002E-3</c:v>
                </c:pt>
                <c:pt idx="2673">
                  <c:v>4.94511E-3</c:v>
                </c:pt>
                <c:pt idx="2674">
                  <c:v>4.9454E-3</c:v>
                </c:pt>
                <c:pt idx="2675">
                  <c:v>4.9454E-3</c:v>
                </c:pt>
                <c:pt idx="2676">
                  <c:v>4.9457499999999996E-3</c:v>
                </c:pt>
                <c:pt idx="2677">
                  <c:v>4.9460700000000003E-3</c:v>
                </c:pt>
                <c:pt idx="2678">
                  <c:v>4.9463900000000002E-3</c:v>
                </c:pt>
                <c:pt idx="2679">
                  <c:v>4.9467000000000001E-3</c:v>
                </c:pt>
                <c:pt idx="2680">
                  <c:v>4.9470099999999999E-3</c:v>
                </c:pt>
                <c:pt idx="2681">
                  <c:v>4.9470099999999999E-3</c:v>
                </c:pt>
                <c:pt idx="2682">
                  <c:v>4.9473399999999997E-3</c:v>
                </c:pt>
                <c:pt idx="2683">
                  <c:v>4.9476499999999996E-3</c:v>
                </c:pt>
                <c:pt idx="2684">
                  <c:v>4.9479700000000003E-3</c:v>
                </c:pt>
                <c:pt idx="2685">
                  <c:v>4.9482900000000002E-3</c:v>
                </c:pt>
                <c:pt idx="2686">
                  <c:v>4.9486199999999999E-3</c:v>
                </c:pt>
                <c:pt idx="2687">
                  <c:v>4.9489099999999999E-3</c:v>
                </c:pt>
                <c:pt idx="2688">
                  <c:v>4.9489099999999999E-3</c:v>
                </c:pt>
                <c:pt idx="2689">
                  <c:v>4.9492099999999999E-3</c:v>
                </c:pt>
                <c:pt idx="2690">
                  <c:v>4.9495299999999997E-3</c:v>
                </c:pt>
                <c:pt idx="2691">
                  <c:v>4.9498500000000004E-3</c:v>
                </c:pt>
                <c:pt idx="2692">
                  <c:v>4.9501700000000003E-3</c:v>
                </c:pt>
                <c:pt idx="2693">
                  <c:v>4.9505199999999999E-3</c:v>
                </c:pt>
                <c:pt idx="2694">
                  <c:v>4.9508E-3</c:v>
                </c:pt>
                <c:pt idx="2695">
                  <c:v>4.9508E-3</c:v>
                </c:pt>
                <c:pt idx="2696">
                  <c:v>4.9510999999999999E-3</c:v>
                </c:pt>
                <c:pt idx="2697">
                  <c:v>4.9514299999999997E-3</c:v>
                </c:pt>
                <c:pt idx="2698">
                  <c:v>4.9517399999999996E-3</c:v>
                </c:pt>
                <c:pt idx="2699">
                  <c:v>4.9520500000000004E-3</c:v>
                </c:pt>
                <c:pt idx="2700">
                  <c:v>4.9523800000000002E-3</c:v>
                </c:pt>
                <c:pt idx="2701">
                  <c:v>4.9523800000000002E-3</c:v>
                </c:pt>
                <c:pt idx="2702">
                  <c:v>4.9526800000000001E-3</c:v>
                </c:pt>
                <c:pt idx="2703">
                  <c:v>4.9529800000000001E-3</c:v>
                </c:pt>
                <c:pt idx="2704">
                  <c:v>4.9533099999999998E-3</c:v>
                </c:pt>
                <c:pt idx="2705">
                  <c:v>4.9536099999999998E-3</c:v>
                </c:pt>
                <c:pt idx="2706">
                  <c:v>4.9538999999999998E-3</c:v>
                </c:pt>
                <c:pt idx="2707">
                  <c:v>4.9542099999999997E-3</c:v>
                </c:pt>
                <c:pt idx="2708">
                  <c:v>4.9542099999999997E-3</c:v>
                </c:pt>
                <c:pt idx="2709">
                  <c:v>4.9545300000000004E-3</c:v>
                </c:pt>
                <c:pt idx="2710">
                  <c:v>4.9548700000000001E-3</c:v>
                </c:pt>
                <c:pt idx="2711">
                  <c:v>4.95518E-3</c:v>
                </c:pt>
                <c:pt idx="2712">
                  <c:v>4.9554899999999999E-3</c:v>
                </c:pt>
                <c:pt idx="2713">
                  <c:v>4.9558099999999997E-3</c:v>
                </c:pt>
                <c:pt idx="2714">
                  <c:v>4.9561099999999997E-3</c:v>
                </c:pt>
                <c:pt idx="2715">
                  <c:v>4.9561099999999997E-3</c:v>
                </c:pt>
                <c:pt idx="2716">
                  <c:v>4.9563899999999998E-3</c:v>
                </c:pt>
                <c:pt idx="2717">
                  <c:v>4.9566999999999996E-3</c:v>
                </c:pt>
                <c:pt idx="2718">
                  <c:v>4.9569899999999997E-3</c:v>
                </c:pt>
                <c:pt idx="2719">
                  <c:v>4.9573400000000002E-3</c:v>
                </c:pt>
                <c:pt idx="2720">
                  <c:v>4.9576100000000003E-3</c:v>
                </c:pt>
                <c:pt idx="2721">
                  <c:v>4.9576100000000003E-3</c:v>
                </c:pt>
                <c:pt idx="2722">
                  <c:v>4.9579100000000003E-3</c:v>
                </c:pt>
                <c:pt idx="2723">
                  <c:v>4.9582300000000001E-3</c:v>
                </c:pt>
                <c:pt idx="2724">
                  <c:v>4.9585200000000001E-3</c:v>
                </c:pt>
                <c:pt idx="2725">
                  <c:v>4.9588200000000001E-3</c:v>
                </c:pt>
                <c:pt idx="2726">
                  <c:v>4.9591399999999999E-3</c:v>
                </c:pt>
                <c:pt idx="2727">
                  <c:v>4.9594599999999997E-3</c:v>
                </c:pt>
                <c:pt idx="2728">
                  <c:v>4.9594599999999997E-3</c:v>
                </c:pt>
                <c:pt idx="2729">
                  <c:v>4.9597399999999998E-3</c:v>
                </c:pt>
                <c:pt idx="2730">
                  <c:v>4.9600499999999997E-3</c:v>
                </c:pt>
                <c:pt idx="2731">
                  <c:v>4.9603599999999996E-3</c:v>
                </c:pt>
                <c:pt idx="2732">
                  <c:v>4.9606299999999997E-3</c:v>
                </c:pt>
                <c:pt idx="2733">
                  <c:v>4.9609500000000004E-3</c:v>
                </c:pt>
                <c:pt idx="2734">
                  <c:v>4.9612700000000003E-3</c:v>
                </c:pt>
                <c:pt idx="2735">
                  <c:v>4.9612700000000003E-3</c:v>
                </c:pt>
                <c:pt idx="2736">
                  <c:v>4.9615600000000003E-3</c:v>
                </c:pt>
                <c:pt idx="2737">
                  <c:v>4.9618600000000002E-3</c:v>
                </c:pt>
                <c:pt idx="2738">
                  <c:v>4.9621300000000004E-3</c:v>
                </c:pt>
                <c:pt idx="2739">
                  <c:v>4.9624700000000001E-3</c:v>
                </c:pt>
                <c:pt idx="2740">
                  <c:v>4.96278E-3</c:v>
                </c:pt>
                <c:pt idx="2741">
                  <c:v>4.96278E-3</c:v>
                </c:pt>
                <c:pt idx="2742">
                  <c:v>4.9630500000000001E-3</c:v>
                </c:pt>
                <c:pt idx="2743">
                  <c:v>4.9633500000000001E-3</c:v>
                </c:pt>
                <c:pt idx="2744">
                  <c:v>4.9636699999999999E-3</c:v>
                </c:pt>
                <c:pt idx="2745">
                  <c:v>4.9639599999999999E-3</c:v>
                </c:pt>
                <c:pt idx="2746">
                  <c:v>4.96424E-3</c:v>
                </c:pt>
                <c:pt idx="2747">
                  <c:v>4.9645799999999997E-3</c:v>
                </c:pt>
                <c:pt idx="2748">
                  <c:v>4.9645799999999997E-3</c:v>
                </c:pt>
                <c:pt idx="2749">
                  <c:v>4.96482E-3</c:v>
                </c:pt>
                <c:pt idx="2750">
                  <c:v>4.9651399999999998E-3</c:v>
                </c:pt>
                <c:pt idx="2751">
                  <c:v>4.9654299999999998E-3</c:v>
                </c:pt>
                <c:pt idx="2752">
                  <c:v>4.9657399999999997E-3</c:v>
                </c:pt>
                <c:pt idx="2753">
                  <c:v>4.9660299999999998E-3</c:v>
                </c:pt>
                <c:pt idx="2754">
                  <c:v>4.9663199999999998E-3</c:v>
                </c:pt>
                <c:pt idx="2755">
                  <c:v>4.9663199999999998E-3</c:v>
                </c:pt>
                <c:pt idx="2756">
                  <c:v>4.9666299999999997E-3</c:v>
                </c:pt>
                <c:pt idx="2757">
                  <c:v>4.9669299999999996E-3</c:v>
                </c:pt>
                <c:pt idx="2758">
                  <c:v>4.9671999999999997E-3</c:v>
                </c:pt>
                <c:pt idx="2759">
                  <c:v>4.9674999999999997E-3</c:v>
                </c:pt>
                <c:pt idx="2760">
                  <c:v>4.9677799999999998E-3</c:v>
                </c:pt>
                <c:pt idx="2761">
                  <c:v>4.9677799999999998E-3</c:v>
                </c:pt>
                <c:pt idx="2762">
                  <c:v>4.9680599999999998E-3</c:v>
                </c:pt>
                <c:pt idx="2763">
                  <c:v>4.9683699999999997E-3</c:v>
                </c:pt>
                <c:pt idx="2764">
                  <c:v>4.9686799999999996E-3</c:v>
                </c:pt>
                <c:pt idx="2765">
                  <c:v>4.9689499999999998E-3</c:v>
                </c:pt>
                <c:pt idx="2766">
                  <c:v>4.9692399999999998E-3</c:v>
                </c:pt>
                <c:pt idx="2767">
                  <c:v>4.9695299999999998E-3</c:v>
                </c:pt>
                <c:pt idx="2768">
                  <c:v>4.9695299999999998E-3</c:v>
                </c:pt>
                <c:pt idx="2769">
                  <c:v>4.9698499999999996E-3</c:v>
                </c:pt>
                <c:pt idx="2770">
                  <c:v>4.9701099999999998E-3</c:v>
                </c:pt>
                <c:pt idx="2771">
                  <c:v>4.9703899999999999E-3</c:v>
                </c:pt>
                <c:pt idx="2772">
                  <c:v>4.9706699999999999E-3</c:v>
                </c:pt>
                <c:pt idx="2773">
                  <c:v>4.9709699999999999E-3</c:v>
                </c:pt>
                <c:pt idx="2774">
                  <c:v>4.9712599999999999E-3</c:v>
                </c:pt>
                <c:pt idx="2775">
                  <c:v>4.9712599999999999E-3</c:v>
                </c:pt>
                <c:pt idx="2776">
                  <c:v>4.9715699999999998E-3</c:v>
                </c:pt>
                <c:pt idx="2777">
                  <c:v>4.9718399999999999E-3</c:v>
                </c:pt>
                <c:pt idx="2778">
                  <c:v>4.97213E-3</c:v>
                </c:pt>
                <c:pt idx="2779">
                  <c:v>4.97242E-3</c:v>
                </c:pt>
                <c:pt idx="2780">
                  <c:v>4.97271E-3</c:v>
                </c:pt>
                <c:pt idx="2781">
                  <c:v>4.97299E-3</c:v>
                </c:pt>
                <c:pt idx="2782">
                  <c:v>4.97299E-3</c:v>
                </c:pt>
                <c:pt idx="2783">
                  <c:v>4.9733099999999999E-3</c:v>
                </c:pt>
                <c:pt idx="2784">
                  <c:v>4.97359E-3</c:v>
                </c:pt>
                <c:pt idx="2785">
                  <c:v>4.9738600000000001E-3</c:v>
                </c:pt>
                <c:pt idx="2786">
                  <c:v>4.97417E-3</c:v>
                </c:pt>
                <c:pt idx="2787">
                  <c:v>4.9744300000000002E-3</c:v>
                </c:pt>
                <c:pt idx="2788">
                  <c:v>4.9744300000000002E-3</c:v>
                </c:pt>
                <c:pt idx="2789">
                  <c:v>4.9747000000000003E-3</c:v>
                </c:pt>
                <c:pt idx="2790">
                  <c:v>4.9750100000000002E-3</c:v>
                </c:pt>
                <c:pt idx="2791">
                  <c:v>4.9753000000000002E-3</c:v>
                </c:pt>
                <c:pt idx="2792">
                  <c:v>4.9755499999999996E-3</c:v>
                </c:pt>
                <c:pt idx="2793">
                  <c:v>4.9758500000000004E-3</c:v>
                </c:pt>
                <c:pt idx="2794">
                  <c:v>4.9761500000000004E-3</c:v>
                </c:pt>
                <c:pt idx="2795">
                  <c:v>4.9761500000000004E-3</c:v>
                </c:pt>
                <c:pt idx="2796">
                  <c:v>4.9764400000000004E-3</c:v>
                </c:pt>
                <c:pt idx="2797">
                  <c:v>4.9767500000000003E-3</c:v>
                </c:pt>
                <c:pt idx="2798">
                  <c:v>4.9769999999999997E-3</c:v>
                </c:pt>
                <c:pt idx="2799">
                  <c:v>4.9772699999999998E-3</c:v>
                </c:pt>
                <c:pt idx="2800">
                  <c:v>4.9775399999999999E-3</c:v>
                </c:pt>
                <c:pt idx="2801">
                  <c:v>4.9778499999999998E-3</c:v>
                </c:pt>
                <c:pt idx="2802">
                  <c:v>4.9778499999999998E-3</c:v>
                </c:pt>
                <c:pt idx="2803">
                  <c:v>4.9781199999999999E-3</c:v>
                </c:pt>
                <c:pt idx="2804">
                  <c:v>4.97841E-3</c:v>
                </c:pt>
                <c:pt idx="2805">
                  <c:v>4.97869E-3</c:v>
                </c:pt>
                <c:pt idx="2806">
                  <c:v>4.9789500000000002E-3</c:v>
                </c:pt>
                <c:pt idx="2807">
                  <c:v>4.9792200000000003E-3</c:v>
                </c:pt>
                <c:pt idx="2808">
                  <c:v>4.9792200000000003E-3</c:v>
                </c:pt>
                <c:pt idx="2809">
                  <c:v>4.9795100000000004E-3</c:v>
                </c:pt>
                <c:pt idx="2810">
                  <c:v>4.9797799999999996E-3</c:v>
                </c:pt>
                <c:pt idx="2811">
                  <c:v>4.9800799999999996E-3</c:v>
                </c:pt>
                <c:pt idx="2812">
                  <c:v>4.9803599999999996E-3</c:v>
                </c:pt>
                <c:pt idx="2813">
                  <c:v>4.9806299999999998E-3</c:v>
                </c:pt>
                <c:pt idx="2814">
                  <c:v>4.9809299999999997E-3</c:v>
                </c:pt>
                <c:pt idx="2815">
                  <c:v>4.9809299999999997E-3</c:v>
                </c:pt>
                <c:pt idx="2816">
                  <c:v>4.9812199999999997E-3</c:v>
                </c:pt>
                <c:pt idx="2817">
                  <c:v>4.9814799999999999E-3</c:v>
                </c:pt>
                <c:pt idx="2818">
                  <c:v>4.98176E-3</c:v>
                </c:pt>
                <c:pt idx="2819">
                  <c:v>4.9820200000000002E-3</c:v>
                </c:pt>
                <c:pt idx="2820">
                  <c:v>4.9823100000000002E-3</c:v>
                </c:pt>
                <c:pt idx="2821">
                  <c:v>4.9825900000000003E-3</c:v>
                </c:pt>
                <c:pt idx="2822">
                  <c:v>4.9825900000000003E-3</c:v>
                </c:pt>
                <c:pt idx="2823">
                  <c:v>4.9828600000000004E-3</c:v>
                </c:pt>
                <c:pt idx="2824">
                  <c:v>4.9831399999999996E-3</c:v>
                </c:pt>
                <c:pt idx="2825">
                  <c:v>4.9833899999999999E-3</c:v>
                </c:pt>
                <c:pt idx="2826">
                  <c:v>4.9836799999999999E-3</c:v>
                </c:pt>
                <c:pt idx="2827">
                  <c:v>4.98396E-3</c:v>
                </c:pt>
                <c:pt idx="2828">
                  <c:v>4.98396E-3</c:v>
                </c:pt>
                <c:pt idx="2829">
                  <c:v>4.98424E-3</c:v>
                </c:pt>
                <c:pt idx="2830">
                  <c:v>4.9844900000000003E-3</c:v>
                </c:pt>
                <c:pt idx="2831">
                  <c:v>4.9847700000000003E-3</c:v>
                </c:pt>
                <c:pt idx="2832">
                  <c:v>4.9850500000000004E-3</c:v>
                </c:pt>
                <c:pt idx="2833">
                  <c:v>4.9853400000000004E-3</c:v>
                </c:pt>
                <c:pt idx="2834">
                  <c:v>4.9856099999999997E-3</c:v>
                </c:pt>
                <c:pt idx="2835">
                  <c:v>4.9856099999999997E-3</c:v>
                </c:pt>
                <c:pt idx="2836">
                  <c:v>4.98585E-3</c:v>
                </c:pt>
                <c:pt idx="2837">
                  <c:v>4.9861599999999999E-3</c:v>
                </c:pt>
                <c:pt idx="2838">
                  <c:v>4.9864200000000001E-3</c:v>
                </c:pt>
                <c:pt idx="2839">
                  <c:v>4.9866900000000002E-3</c:v>
                </c:pt>
                <c:pt idx="2840">
                  <c:v>4.9869500000000004E-3</c:v>
                </c:pt>
                <c:pt idx="2841">
                  <c:v>4.9871799999999999E-3</c:v>
                </c:pt>
                <c:pt idx="2842">
                  <c:v>4.9871799999999999E-3</c:v>
                </c:pt>
                <c:pt idx="2843">
                  <c:v>4.9874899999999998E-3</c:v>
                </c:pt>
                <c:pt idx="2844">
                  <c:v>4.9877599999999999E-3</c:v>
                </c:pt>
                <c:pt idx="2845">
                  <c:v>4.9880100000000002E-3</c:v>
                </c:pt>
                <c:pt idx="2846">
                  <c:v>4.9882599999999996E-3</c:v>
                </c:pt>
                <c:pt idx="2847">
                  <c:v>4.9885900000000002E-3</c:v>
                </c:pt>
                <c:pt idx="2848">
                  <c:v>4.9885900000000002E-3</c:v>
                </c:pt>
                <c:pt idx="2849">
                  <c:v>4.9888399999999996E-3</c:v>
                </c:pt>
                <c:pt idx="2850">
                  <c:v>4.9891500000000004E-3</c:v>
                </c:pt>
                <c:pt idx="2851">
                  <c:v>4.9893699999999999E-3</c:v>
                </c:pt>
                <c:pt idx="2852">
                  <c:v>4.98965E-3</c:v>
                </c:pt>
                <c:pt idx="2853">
                  <c:v>4.9898900000000003E-3</c:v>
                </c:pt>
                <c:pt idx="2854">
                  <c:v>4.9901499999999996E-3</c:v>
                </c:pt>
                <c:pt idx="2855">
                  <c:v>4.9901499999999996E-3</c:v>
                </c:pt>
                <c:pt idx="2856">
                  <c:v>4.9904299999999997E-3</c:v>
                </c:pt>
                <c:pt idx="2857">
                  <c:v>4.9907299999999996E-3</c:v>
                </c:pt>
                <c:pt idx="2858">
                  <c:v>4.9909799999999999E-3</c:v>
                </c:pt>
                <c:pt idx="2859">
                  <c:v>4.9912200000000002E-3</c:v>
                </c:pt>
                <c:pt idx="2860">
                  <c:v>4.9915000000000003E-3</c:v>
                </c:pt>
                <c:pt idx="2861">
                  <c:v>4.9917700000000004E-3</c:v>
                </c:pt>
                <c:pt idx="2862">
                  <c:v>4.9917700000000004E-3</c:v>
                </c:pt>
                <c:pt idx="2863">
                  <c:v>4.9920099999999999E-3</c:v>
                </c:pt>
                <c:pt idx="2864">
                  <c:v>4.9923099999999998E-3</c:v>
                </c:pt>
                <c:pt idx="2865">
                  <c:v>4.9925400000000002E-3</c:v>
                </c:pt>
                <c:pt idx="2866">
                  <c:v>4.9928200000000002E-3</c:v>
                </c:pt>
                <c:pt idx="2867">
                  <c:v>4.9930799999999996E-3</c:v>
                </c:pt>
                <c:pt idx="2868">
                  <c:v>4.9933699999999996E-3</c:v>
                </c:pt>
                <c:pt idx="2869">
                  <c:v>4.9933699999999996E-3</c:v>
                </c:pt>
                <c:pt idx="2870">
                  <c:v>4.9936099999999999E-3</c:v>
                </c:pt>
                <c:pt idx="2871">
                  <c:v>4.9938700000000001E-3</c:v>
                </c:pt>
                <c:pt idx="2872">
                  <c:v>4.9941600000000001E-3</c:v>
                </c:pt>
                <c:pt idx="2873">
                  <c:v>4.9944000000000004E-3</c:v>
                </c:pt>
                <c:pt idx="2874">
                  <c:v>4.9946900000000004E-3</c:v>
                </c:pt>
                <c:pt idx="2875">
                  <c:v>4.9946900000000004E-3</c:v>
                </c:pt>
                <c:pt idx="2876">
                  <c:v>4.9949299999999999E-3</c:v>
                </c:pt>
                <c:pt idx="2877">
                  <c:v>4.9951700000000002E-3</c:v>
                </c:pt>
                <c:pt idx="2878">
                  <c:v>4.9954500000000002E-3</c:v>
                </c:pt>
                <c:pt idx="2879">
                  <c:v>4.9956999999999996E-3</c:v>
                </c:pt>
                <c:pt idx="2880">
                  <c:v>4.9959499999999999E-3</c:v>
                </c:pt>
                <c:pt idx="2881">
                  <c:v>4.9962299999999999E-3</c:v>
                </c:pt>
                <c:pt idx="2882">
                  <c:v>4.9962299999999999E-3</c:v>
                </c:pt>
                <c:pt idx="2883">
                  <c:v>4.9964800000000002E-3</c:v>
                </c:pt>
                <c:pt idx="2884">
                  <c:v>4.9967500000000003E-3</c:v>
                </c:pt>
                <c:pt idx="2885">
                  <c:v>4.9969699999999999E-3</c:v>
                </c:pt>
                <c:pt idx="2886">
                  <c:v>4.99724E-3</c:v>
                </c:pt>
                <c:pt idx="2887">
                  <c:v>4.9974900000000003E-3</c:v>
                </c:pt>
                <c:pt idx="2888">
                  <c:v>4.9977600000000004E-3</c:v>
                </c:pt>
                <c:pt idx="2889">
                  <c:v>4.9977600000000004E-3</c:v>
                </c:pt>
                <c:pt idx="2890">
                  <c:v>4.9979999999999998E-3</c:v>
                </c:pt>
                <c:pt idx="2891">
                  <c:v>4.99826E-3</c:v>
                </c:pt>
                <c:pt idx="2892">
                  <c:v>4.9985300000000002E-3</c:v>
                </c:pt>
                <c:pt idx="2893">
                  <c:v>4.9988000000000003E-3</c:v>
                </c:pt>
                <c:pt idx="2894">
                  <c:v>4.9990700000000004E-3</c:v>
                </c:pt>
                <c:pt idx="2895">
                  <c:v>4.9990700000000004E-3</c:v>
                </c:pt>
                <c:pt idx="2896">
                  <c:v>4.9993099999999999E-3</c:v>
                </c:pt>
                <c:pt idx="2897">
                  <c:v>4.9995600000000001E-3</c:v>
                </c:pt>
                <c:pt idx="2898">
                  <c:v>4.9998200000000003E-3</c:v>
                </c:pt>
                <c:pt idx="2899">
                  <c:v>5.0000699999999997E-3</c:v>
                </c:pt>
                <c:pt idx="2900">
                  <c:v>5.0003399999999998E-3</c:v>
                </c:pt>
                <c:pt idx="2901">
                  <c:v>5.0006E-3</c:v>
                </c:pt>
                <c:pt idx="2902">
                  <c:v>5.0006E-3</c:v>
                </c:pt>
                <c:pt idx="2903">
                  <c:v>5.0008300000000004E-3</c:v>
                </c:pt>
                <c:pt idx="2904">
                  <c:v>5.0010799999999998E-3</c:v>
                </c:pt>
                <c:pt idx="2905">
                  <c:v>5.0013499999999999E-3</c:v>
                </c:pt>
                <c:pt idx="2906">
                  <c:v>5.0015900000000002E-3</c:v>
                </c:pt>
                <c:pt idx="2907">
                  <c:v>5.0018500000000004E-3</c:v>
                </c:pt>
                <c:pt idx="2908">
                  <c:v>5.0021299999999996E-3</c:v>
                </c:pt>
                <c:pt idx="2909">
                  <c:v>5.0021299999999996E-3</c:v>
                </c:pt>
                <c:pt idx="2910">
                  <c:v>5.0023899999999998E-3</c:v>
                </c:pt>
                <c:pt idx="2911">
                  <c:v>5.0026100000000002E-3</c:v>
                </c:pt>
                <c:pt idx="2912">
                  <c:v>5.0028800000000003E-3</c:v>
                </c:pt>
                <c:pt idx="2913">
                  <c:v>5.0031299999999997E-3</c:v>
                </c:pt>
                <c:pt idx="2914">
                  <c:v>5.00338E-3</c:v>
                </c:pt>
                <c:pt idx="2915">
                  <c:v>5.00338E-3</c:v>
                </c:pt>
                <c:pt idx="2916">
                  <c:v>5.0036300000000002E-3</c:v>
                </c:pt>
                <c:pt idx="2917">
                  <c:v>5.0038799999999996E-3</c:v>
                </c:pt>
                <c:pt idx="2918">
                  <c:v>5.0041299999999999E-3</c:v>
                </c:pt>
                <c:pt idx="2919">
                  <c:v>5.0043800000000001E-3</c:v>
                </c:pt>
                <c:pt idx="2920">
                  <c:v>5.0046200000000004E-3</c:v>
                </c:pt>
                <c:pt idx="2921">
                  <c:v>5.0048999999999996E-3</c:v>
                </c:pt>
                <c:pt idx="2922">
                  <c:v>5.0048999999999996E-3</c:v>
                </c:pt>
                <c:pt idx="2923">
                  <c:v>5.0051399999999999E-3</c:v>
                </c:pt>
                <c:pt idx="2924">
                  <c:v>5.0053900000000002E-3</c:v>
                </c:pt>
                <c:pt idx="2925">
                  <c:v>5.0056299999999996E-3</c:v>
                </c:pt>
                <c:pt idx="2926">
                  <c:v>5.0058699999999999E-3</c:v>
                </c:pt>
                <c:pt idx="2927">
                  <c:v>5.0061100000000002E-3</c:v>
                </c:pt>
                <c:pt idx="2928">
                  <c:v>5.0063800000000004E-3</c:v>
                </c:pt>
                <c:pt idx="2929">
                  <c:v>5.0063800000000004E-3</c:v>
                </c:pt>
                <c:pt idx="2930">
                  <c:v>5.0066299999999998E-3</c:v>
                </c:pt>
                <c:pt idx="2931">
                  <c:v>5.0068400000000002E-3</c:v>
                </c:pt>
                <c:pt idx="2932">
                  <c:v>5.0071100000000004E-3</c:v>
                </c:pt>
                <c:pt idx="2933">
                  <c:v>5.0073799999999996E-3</c:v>
                </c:pt>
                <c:pt idx="2934">
                  <c:v>5.0075700000000003E-3</c:v>
                </c:pt>
                <c:pt idx="2935">
                  <c:v>5.0075700000000003E-3</c:v>
                </c:pt>
                <c:pt idx="2936">
                  <c:v>5.0078199999999996E-3</c:v>
                </c:pt>
                <c:pt idx="2937">
                  <c:v>5.00805E-3</c:v>
                </c:pt>
                <c:pt idx="2938">
                  <c:v>5.0083200000000001E-3</c:v>
                </c:pt>
                <c:pt idx="2939">
                  <c:v>5.0085700000000004E-3</c:v>
                </c:pt>
                <c:pt idx="2940">
                  <c:v>5.0088099999999998E-3</c:v>
                </c:pt>
                <c:pt idx="2941">
                  <c:v>5.00908E-3</c:v>
                </c:pt>
                <c:pt idx="2942">
                  <c:v>5.00908E-3</c:v>
                </c:pt>
                <c:pt idx="2943">
                  <c:v>5.0092799999999996E-3</c:v>
                </c:pt>
                <c:pt idx="2944">
                  <c:v>5.00951E-3</c:v>
                </c:pt>
                <c:pt idx="2945">
                  <c:v>5.0097700000000002E-3</c:v>
                </c:pt>
                <c:pt idx="2946">
                  <c:v>5.0100400000000003E-3</c:v>
                </c:pt>
                <c:pt idx="2947">
                  <c:v>5.0102799999999998E-3</c:v>
                </c:pt>
                <c:pt idx="2948">
                  <c:v>5.0105200000000001E-3</c:v>
                </c:pt>
                <c:pt idx="2949">
                  <c:v>5.0105200000000001E-3</c:v>
                </c:pt>
                <c:pt idx="2950">
                  <c:v>5.0107700000000003E-3</c:v>
                </c:pt>
                <c:pt idx="2951">
                  <c:v>5.0110299999999997E-3</c:v>
                </c:pt>
                <c:pt idx="2952">
                  <c:v>5.0112500000000001E-3</c:v>
                </c:pt>
                <c:pt idx="2953">
                  <c:v>5.0114599999999997E-3</c:v>
                </c:pt>
                <c:pt idx="2954">
                  <c:v>5.0117E-3</c:v>
                </c:pt>
                <c:pt idx="2955">
                  <c:v>5.0119700000000001E-3</c:v>
                </c:pt>
                <c:pt idx="2956">
                  <c:v>5.0119700000000001E-3</c:v>
                </c:pt>
                <c:pt idx="2957">
                  <c:v>5.0121999999999996E-3</c:v>
                </c:pt>
                <c:pt idx="2958">
                  <c:v>5.0124499999999999E-3</c:v>
                </c:pt>
                <c:pt idx="2959">
                  <c:v>5.0126800000000003E-3</c:v>
                </c:pt>
                <c:pt idx="2960">
                  <c:v>5.0129399999999996E-3</c:v>
                </c:pt>
                <c:pt idx="2961">
                  <c:v>5.01316E-3</c:v>
                </c:pt>
                <c:pt idx="2962">
                  <c:v>5.01316E-3</c:v>
                </c:pt>
                <c:pt idx="2963">
                  <c:v>5.0133799999999996E-3</c:v>
                </c:pt>
                <c:pt idx="2964">
                  <c:v>5.0136199999999999E-3</c:v>
                </c:pt>
                <c:pt idx="2965">
                  <c:v>5.0138600000000002E-3</c:v>
                </c:pt>
                <c:pt idx="2966">
                  <c:v>5.0140999999999996E-3</c:v>
                </c:pt>
                <c:pt idx="2967">
                  <c:v>5.0143499999999999E-3</c:v>
                </c:pt>
                <c:pt idx="2968">
                  <c:v>5.0146000000000001E-3</c:v>
                </c:pt>
                <c:pt idx="2969">
                  <c:v>5.0146000000000001E-3</c:v>
                </c:pt>
                <c:pt idx="2970">
                  <c:v>5.0148099999999998E-3</c:v>
                </c:pt>
                <c:pt idx="2971">
                  <c:v>5.0150500000000001E-3</c:v>
                </c:pt>
                <c:pt idx="2972">
                  <c:v>5.0152900000000004E-3</c:v>
                </c:pt>
                <c:pt idx="2973">
                  <c:v>5.0155299999999998E-3</c:v>
                </c:pt>
                <c:pt idx="2974">
                  <c:v>5.0157600000000002E-3</c:v>
                </c:pt>
                <c:pt idx="2975">
                  <c:v>5.0160099999999996E-3</c:v>
                </c:pt>
                <c:pt idx="2976">
                  <c:v>5.0160099999999996E-3</c:v>
                </c:pt>
                <c:pt idx="2977">
                  <c:v>5.01623E-3</c:v>
                </c:pt>
                <c:pt idx="2978">
                  <c:v>5.0164700000000003E-3</c:v>
                </c:pt>
                <c:pt idx="2979">
                  <c:v>5.0167199999999997E-3</c:v>
                </c:pt>
                <c:pt idx="2980">
                  <c:v>5.0169300000000002E-3</c:v>
                </c:pt>
                <c:pt idx="2981">
                  <c:v>5.0171699999999996E-3</c:v>
                </c:pt>
                <c:pt idx="2982">
                  <c:v>5.0171699999999996E-3</c:v>
                </c:pt>
                <c:pt idx="2983">
                  <c:v>5.0174399999999997E-3</c:v>
                </c:pt>
                <c:pt idx="2984">
                  <c:v>5.0176500000000002E-3</c:v>
                </c:pt>
                <c:pt idx="2985">
                  <c:v>5.0178899999999997E-3</c:v>
                </c:pt>
                <c:pt idx="2986">
                  <c:v>5.0180900000000002E-3</c:v>
                </c:pt>
                <c:pt idx="2987">
                  <c:v>5.0183299999999997E-3</c:v>
                </c:pt>
                <c:pt idx="2988">
                  <c:v>5.0185799999999999E-3</c:v>
                </c:pt>
                <c:pt idx="2989">
                  <c:v>5.0185799999999999E-3</c:v>
                </c:pt>
                <c:pt idx="2990">
                  <c:v>5.0187900000000004E-3</c:v>
                </c:pt>
                <c:pt idx="2991">
                  <c:v>5.0190299999999998E-3</c:v>
                </c:pt>
                <c:pt idx="2992">
                  <c:v>5.0193E-3</c:v>
                </c:pt>
                <c:pt idx="2993">
                  <c:v>5.0194899999999997E-3</c:v>
                </c:pt>
                <c:pt idx="2994">
                  <c:v>5.0197499999999999E-3</c:v>
                </c:pt>
                <c:pt idx="2995">
                  <c:v>5.0199900000000002E-3</c:v>
                </c:pt>
                <c:pt idx="2996">
                  <c:v>5.0199900000000002E-3</c:v>
                </c:pt>
                <c:pt idx="2997">
                  <c:v>5.0201600000000001E-3</c:v>
                </c:pt>
                <c:pt idx="2998">
                  <c:v>5.0204200000000003E-3</c:v>
                </c:pt>
                <c:pt idx="2999">
                  <c:v>5.0206699999999996E-3</c:v>
                </c:pt>
                <c:pt idx="3000">
                  <c:v>5.0208700000000002E-3</c:v>
                </c:pt>
                <c:pt idx="3001">
                  <c:v>5.0211400000000003E-3</c:v>
                </c:pt>
                <c:pt idx="3002">
                  <c:v>5.0211400000000003E-3</c:v>
                </c:pt>
                <c:pt idx="3003">
                  <c:v>5.0213499999999999E-3</c:v>
                </c:pt>
                <c:pt idx="3004">
                  <c:v>5.0215700000000004E-3</c:v>
                </c:pt>
                <c:pt idx="3005">
                  <c:v>5.0218099999999998E-3</c:v>
                </c:pt>
                <c:pt idx="3006">
                  <c:v>5.0220600000000001E-3</c:v>
                </c:pt>
                <c:pt idx="3007">
                  <c:v>5.0222599999999997E-3</c:v>
                </c:pt>
                <c:pt idx="3008">
                  <c:v>5.0225000000000001E-3</c:v>
                </c:pt>
                <c:pt idx="3009">
                  <c:v>5.0225000000000001E-3</c:v>
                </c:pt>
                <c:pt idx="3010">
                  <c:v>5.0227099999999997E-3</c:v>
                </c:pt>
                <c:pt idx="3011">
                  <c:v>5.0229300000000001E-3</c:v>
                </c:pt>
                <c:pt idx="3012">
                  <c:v>5.0231599999999996E-3</c:v>
                </c:pt>
                <c:pt idx="3013">
                  <c:v>5.02338E-3</c:v>
                </c:pt>
                <c:pt idx="3014">
                  <c:v>5.0236200000000003E-3</c:v>
                </c:pt>
                <c:pt idx="3015">
                  <c:v>5.0238599999999998E-3</c:v>
                </c:pt>
                <c:pt idx="3016">
                  <c:v>5.0238599999999998E-3</c:v>
                </c:pt>
                <c:pt idx="3017">
                  <c:v>5.0240500000000004E-3</c:v>
                </c:pt>
                <c:pt idx="3018">
                  <c:v>5.0242799999999999E-3</c:v>
                </c:pt>
                <c:pt idx="3019">
                  <c:v>5.0245100000000003E-3</c:v>
                </c:pt>
                <c:pt idx="3020">
                  <c:v>5.0247299999999998E-3</c:v>
                </c:pt>
                <c:pt idx="3021">
                  <c:v>5.0249600000000002E-3</c:v>
                </c:pt>
                <c:pt idx="3022">
                  <c:v>5.0249600000000002E-3</c:v>
                </c:pt>
                <c:pt idx="3023">
                  <c:v>5.0251799999999998E-3</c:v>
                </c:pt>
                <c:pt idx="3024">
                  <c:v>5.02543E-3</c:v>
                </c:pt>
                <c:pt idx="3025">
                  <c:v>5.0256500000000004E-3</c:v>
                </c:pt>
                <c:pt idx="3026">
                  <c:v>5.02587E-3</c:v>
                </c:pt>
                <c:pt idx="3027">
                  <c:v>5.0260799999999996E-3</c:v>
                </c:pt>
                <c:pt idx="3028">
                  <c:v>5.02631E-3</c:v>
                </c:pt>
                <c:pt idx="3029">
                  <c:v>5.02631E-3</c:v>
                </c:pt>
                <c:pt idx="3030">
                  <c:v>5.0265500000000003E-3</c:v>
                </c:pt>
                <c:pt idx="3031">
                  <c:v>5.0267699999999998E-3</c:v>
                </c:pt>
                <c:pt idx="3032">
                  <c:v>5.0269900000000003E-3</c:v>
                </c:pt>
                <c:pt idx="3033">
                  <c:v>5.0272099999999998E-3</c:v>
                </c:pt>
                <c:pt idx="3034">
                  <c:v>5.0274200000000003E-3</c:v>
                </c:pt>
                <c:pt idx="3035">
                  <c:v>5.0276399999999999E-3</c:v>
                </c:pt>
                <c:pt idx="3036">
                  <c:v>5.0276399999999999E-3</c:v>
                </c:pt>
                <c:pt idx="3037">
                  <c:v>5.0278700000000003E-3</c:v>
                </c:pt>
                <c:pt idx="3038">
                  <c:v>5.0280999999999998E-3</c:v>
                </c:pt>
                <c:pt idx="3039">
                  <c:v>5.0283000000000003E-3</c:v>
                </c:pt>
                <c:pt idx="3040">
                  <c:v>5.0285199999999999E-3</c:v>
                </c:pt>
                <c:pt idx="3041">
                  <c:v>5.0287400000000003E-3</c:v>
                </c:pt>
                <c:pt idx="3042">
                  <c:v>5.0287400000000003E-3</c:v>
                </c:pt>
                <c:pt idx="3043">
                  <c:v>5.02894E-3</c:v>
                </c:pt>
                <c:pt idx="3044">
                  <c:v>5.0291700000000003E-3</c:v>
                </c:pt>
                <c:pt idx="3045">
                  <c:v>5.02938E-3</c:v>
                </c:pt>
                <c:pt idx="3046">
                  <c:v>5.0296000000000004E-3</c:v>
                </c:pt>
                <c:pt idx="3047">
                  <c:v>5.02981E-3</c:v>
                </c:pt>
                <c:pt idx="3048">
                  <c:v>5.0300199999999996E-3</c:v>
                </c:pt>
                <c:pt idx="3049">
                  <c:v>5.0300199999999996E-3</c:v>
                </c:pt>
                <c:pt idx="3050">
                  <c:v>5.03025E-3</c:v>
                </c:pt>
                <c:pt idx="3051">
                  <c:v>5.0304800000000004E-3</c:v>
                </c:pt>
                <c:pt idx="3052">
                  <c:v>5.0307199999999998E-3</c:v>
                </c:pt>
                <c:pt idx="3053">
                  <c:v>5.0304499999999997E-3</c:v>
                </c:pt>
                <c:pt idx="3054">
                  <c:v>5.0306400000000003E-3</c:v>
                </c:pt>
                <c:pt idx="3055">
                  <c:v>5.0308599999999998E-3</c:v>
                </c:pt>
                <c:pt idx="3056">
                  <c:v>5.0308599999999998E-3</c:v>
                </c:pt>
                <c:pt idx="3057">
                  <c:v>5.0310800000000003E-3</c:v>
                </c:pt>
                <c:pt idx="3058">
                  <c:v>5.03128E-3</c:v>
                </c:pt>
                <c:pt idx="3059">
                  <c:v>5.0315000000000004E-3</c:v>
                </c:pt>
                <c:pt idx="3060">
                  <c:v>5.0317199999999999E-3</c:v>
                </c:pt>
                <c:pt idx="3061">
                  <c:v>5.0319400000000004E-3</c:v>
                </c:pt>
                <c:pt idx="3062">
                  <c:v>5.0321400000000001E-3</c:v>
                </c:pt>
                <c:pt idx="3063">
                  <c:v>5.0321400000000001E-3</c:v>
                </c:pt>
                <c:pt idx="3064">
                  <c:v>5.0323599999999996E-3</c:v>
                </c:pt>
                <c:pt idx="3065">
                  <c:v>5.0325700000000001E-3</c:v>
                </c:pt>
                <c:pt idx="3066">
                  <c:v>5.0327699999999998E-3</c:v>
                </c:pt>
                <c:pt idx="3067">
                  <c:v>5.0329900000000002E-3</c:v>
                </c:pt>
                <c:pt idx="3068">
                  <c:v>5.0332199999999997E-3</c:v>
                </c:pt>
                <c:pt idx="3069">
                  <c:v>5.0332199999999997E-3</c:v>
                </c:pt>
                <c:pt idx="3070">
                  <c:v>5.0334100000000003E-3</c:v>
                </c:pt>
                <c:pt idx="3071">
                  <c:v>5.03361E-3</c:v>
                </c:pt>
                <c:pt idx="3072">
                  <c:v>5.0338400000000004E-3</c:v>
                </c:pt>
                <c:pt idx="3073">
                  <c:v>5.03405E-3</c:v>
                </c:pt>
                <c:pt idx="3074">
                  <c:v>5.0342900000000003E-3</c:v>
                </c:pt>
                <c:pt idx="3075">
                  <c:v>5.0345199999999998E-3</c:v>
                </c:pt>
                <c:pt idx="3076">
                  <c:v>5.0345199999999998E-3</c:v>
                </c:pt>
                <c:pt idx="3077">
                  <c:v>5.0347100000000004E-3</c:v>
                </c:pt>
                <c:pt idx="3078">
                  <c:v>5.0349100000000001E-3</c:v>
                </c:pt>
                <c:pt idx="3079">
                  <c:v>5.0351099999999998E-3</c:v>
                </c:pt>
                <c:pt idx="3080">
                  <c:v>5.0353400000000001E-3</c:v>
                </c:pt>
                <c:pt idx="3081">
                  <c:v>5.0355399999999998E-3</c:v>
                </c:pt>
                <c:pt idx="3082">
                  <c:v>5.0357500000000003E-3</c:v>
                </c:pt>
                <c:pt idx="3083">
                  <c:v>5.0357500000000003E-3</c:v>
                </c:pt>
                <c:pt idx="3084">
                  <c:v>5.0359699999999999E-3</c:v>
                </c:pt>
                <c:pt idx="3085">
                  <c:v>5.0361700000000004E-3</c:v>
                </c:pt>
                <c:pt idx="3086">
                  <c:v>5.03638E-3</c:v>
                </c:pt>
                <c:pt idx="3087">
                  <c:v>5.0365699999999998E-3</c:v>
                </c:pt>
                <c:pt idx="3088">
                  <c:v>5.0367800000000002E-3</c:v>
                </c:pt>
                <c:pt idx="3089">
                  <c:v>5.0367800000000002E-3</c:v>
                </c:pt>
                <c:pt idx="3090">
                  <c:v>5.0370099999999998E-3</c:v>
                </c:pt>
                <c:pt idx="3091">
                  <c:v>5.0372000000000004E-3</c:v>
                </c:pt>
                <c:pt idx="3092">
                  <c:v>5.0374399999999998E-3</c:v>
                </c:pt>
                <c:pt idx="3093">
                  <c:v>5.0376099999999997E-3</c:v>
                </c:pt>
                <c:pt idx="3094">
                  <c:v>5.0378200000000001E-3</c:v>
                </c:pt>
                <c:pt idx="3095">
                  <c:v>5.0380399999999997E-3</c:v>
                </c:pt>
                <c:pt idx="3096">
                  <c:v>5.0380399999999997E-3</c:v>
                </c:pt>
                <c:pt idx="3097">
                  <c:v>5.0382700000000001E-3</c:v>
                </c:pt>
                <c:pt idx="3098">
                  <c:v>5.0384399999999999E-3</c:v>
                </c:pt>
                <c:pt idx="3099">
                  <c:v>5.0386399999999996E-3</c:v>
                </c:pt>
                <c:pt idx="3100">
                  <c:v>5.03886E-3</c:v>
                </c:pt>
                <c:pt idx="3101">
                  <c:v>5.0390699999999997E-3</c:v>
                </c:pt>
                <c:pt idx="3102">
                  <c:v>5.0392600000000003E-3</c:v>
                </c:pt>
                <c:pt idx="3103">
                  <c:v>5.0392600000000003E-3</c:v>
                </c:pt>
                <c:pt idx="3104">
                  <c:v>5.0394799999999998E-3</c:v>
                </c:pt>
                <c:pt idx="3105">
                  <c:v>5.0396900000000003E-3</c:v>
                </c:pt>
                <c:pt idx="3106">
                  <c:v>5.03989E-3</c:v>
                </c:pt>
                <c:pt idx="3107">
                  <c:v>5.0400699999999998E-3</c:v>
                </c:pt>
                <c:pt idx="3108">
                  <c:v>5.0403000000000002E-3</c:v>
                </c:pt>
                <c:pt idx="3109">
                  <c:v>5.0403000000000002E-3</c:v>
                </c:pt>
                <c:pt idx="3110">
                  <c:v>5.0404999999999998E-3</c:v>
                </c:pt>
                <c:pt idx="3111">
                  <c:v>5.0407100000000003E-3</c:v>
                </c:pt>
                <c:pt idx="3112">
                  <c:v>5.0409199999999999E-3</c:v>
                </c:pt>
                <c:pt idx="3113">
                  <c:v>5.0411199999999996E-3</c:v>
                </c:pt>
                <c:pt idx="3114">
                  <c:v>5.0413400000000001E-3</c:v>
                </c:pt>
                <c:pt idx="3115">
                  <c:v>5.0415099999999999E-3</c:v>
                </c:pt>
                <c:pt idx="3116">
                  <c:v>5.0415099999999999E-3</c:v>
                </c:pt>
                <c:pt idx="3117">
                  <c:v>5.0417200000000004E-3</c:v>
                </c:pt>
                <c:pt idx="3118">
                  <c:v>5.0419499999999999E-3</c:v>
                </c:pt>
                <c:pt idx="3119">
                  <c:v>5.0421399999999996E-3</c:v>
                </c:pt>
                <c:pt idx="3120">
                  <c:v>5.0423500000000001E-3</c:v>
                </c:pt>
                <c:pt idx="3121">
                  <c:v>5.0425499999999998E-3</c:v>
                </c:pt>
                <c:pt idx="3122">
                  <c:v>5.0427500000000004E-3</c:v>
                </c:pt>
                <c:pt idx="3123">
                  <c:v>5.0427500000000004E-3</c:v>
                </c:pt>
                <c:pt idx="3124">
                  <c:v>5.0429699999999999E-3</c:v>
                </c:pt>
                <c:pt idx="3125">
                  <c:v>5.0431499999999997E-3</c:v>
                </c:pt>
                <c:pt idx="3126">
                  <c:v>5.0433400000000003E-3</c:v>
                </c:pt>
                <c:pt idx="3127">
                  <c:v>5.0435300000000001E-3</c:v>
                </c:pt>
                <c:pt idx="3128">
                  <c:v>5.0437499999999996E-3</c:v>
                </c:pt>
                <c:pt idx="3129">
                  <c:v>5.0437499999999996E-3</c:v>
                </c:pt>
                <c:pt idx="3130">
                  <c:v>5.04398E-3</c:v>
                </c:pt>
                <c:pt idx="3131">
                  <c:v>5.0441599999999998E-3</c:v>
                </c:pt>
                <c:pt idx="3132">
                  <c:v>5.0443399999999996E-3</c:v>
                </c:pt>
                <c:pt idx="3133">
                  <c:v>5.04456E-3</c:v>
                </c:pt>
                <c:pt idx="3134">
                  <c:v>5.0447799999999996E-3</c:v>
                </c:pt>
                <c:pt idx="3135">
                  <c:v>5.0449600000000002E-3</c:v>
                </c:pt>
                <c:pt idx="3136">
                  <c:v>5.0449600000000002E-3</c:v>
                </c:pt>
                <c:pt idx="3137">
                  <c:v>5.04515E-3</c:v>
                </c:pt>
                <c:pt idx="3138">
                  <c:v>5.0453499999999997E-3</c:v>
                </c:pt>
                <c:pt idx="3139">
                  <c:v>5.0455300000000003E-3</c:v>
                </c:pt>
                <c:pt idx="3140">
                  <c:v>5.0457799999999997E-3</c:v>
                </c:pt>
                <c:pt idx="3141">
                  <c:v>5.0459299999999997E-3</c:v>
                </c:pt>
                <c:pt idx="3142">
                  <c:v>5.0461400000000002E-3</c:v>
                </c:pt>
                <c:pt idx="3143">
                  <c:v>5.0461400000000002E-3</c:v>
                </c:pt>
                <c:pt idx="3144">
                  <c:v>5.0463299999999999E-3</c:v>
                </c:pt>
                <c:pt idx="3145">
                  <c:v>5.0465500000000003E-3</c:v>
                </c:pt>
                <c:pt idx="3146">
                  <c:v>5.04676E-3</c:v>
                </c:pt>
                <c:pt idx="3147">
                  <c:v>5.0469499999999997E-3</c:v>
                </c:pt>
                <c:pt idx="3148">
                  <c:v>5.0471200000000004E-3</c:v>
                </c:pt>
                <c:pt idx="3149">
                  <c:v>5.0471200000000004E-3</c:v>
                </c:pt>
                <c:pt idx="3150">
                  <c:v>5.04733E-3</c:v>
                </c:pt>
                <c:pt idx="3151">
                  <c:v>5.0475199999999998E-3</c:v>
                </c:pt>
                <c:pt idx="3152">
                  <c:v>5.0477200000000003E-3</c:v>
                </c:pt>
                <c:pt idx="3153">
                  <c:v>5.0479499999999998E-3</c:v>
                </c:pt>
                <c:pt idx="3154">
                  <c:v>5.0480799999999999E-3</c:v>
                </c:pt>
                <c:pt idx="3155">
                  <c:v>5.0482799999999996E-3</c:v>
                </c:pt>
                <c:pt idx="3156">
                  <c:v>5.0482799999999996E-3</c:v>
                </c:pt>
                <c:pt idx="3157">
                  <c:v>5.0485E-3</c:v>
                </c:pt>
                <c:pt idx="3158">
                  <c:v>5.0486999999999997E-3</c:v>
                </c:pt>
                <c:pt idx="3159">
                  <c:v>5.0489000000000003E-3</c:v>
                </c:pt>
                <c:pt idx="3160">
                  <c:v>5.0490999999999999E-3</c:v>
                </c:pt>
                <c:pt idx="3161">
                  <c:v>5.0492699999999998E-3</c:v>
                </c:pt>
                <c:pt idx="3162">
                  <c:v>5.0494499999999996E-3</c:v>
                </c:pt>
                <c:pt idx="3163">
                  <c:v>5.0494499999999996E-3</c:v>
                </c:pt>
                <c:pt idx="3164">
                  <c:v>5.04967E-3</c:v>
                </c:pt>
                <c:pt idx="3165">
                  <c:v>5.0498599999999998E-3</c:v>
                </c:pt>
                <c:pt idx="3166">
                  <c:v>5.0500199999999997E-3</c:v>
                </c:pt>
                <c:pt idx="3167">
                  <c:v>5.0502300000000002E-3</c:v>
                </c:pt>
                <c:pt idx="3168">
                  <c:v>5.0504399999999998E-3</c:v>
                </c:pt>
                <c:pt idx="3169">
                  <c:v>5.0504399999999998E-3</c:v>
                </c:pt>
                <c:pt idx="3170">
                  <c:v>5.0506400000000003E-3</c:v>
                </c:pt>
                <c:pt idx="3171">
                  <c:v>5.0507900000000003E-3</c:v>
                </c:pt>
                <c:pt idx="3172">
                  <c:v>5.0510299999999998E-3</c:v>
                </c:pt>
                <c:pt idx="3173">
                  <c:v>5.0511799999999997E-3</c:v>
                </c:pt>
                <c:pt idx="3174">
                  <c:v>5.0514100000000001E-3</c:v>
                </c:pt>
                <c:pt idx="3175">
                  <c:v>5.05158E-3</c:v>
                </c:pt>
                <c:pt idx="3176">
                  <c:v>5.05158E-3</c:v>
                </c:pt>
                <c:pt idx="3177">
                  <c:v>5.0517799999999996E-3</c:v>
                </c:pt>
                <c:pt idx="3178">
                  <c:v>5.0519600000000003E-3</c:v>
                </c:pt>
                <c:pt idx="3179">
                  <c:v>5.0521200000000002E-3</c:v>
                </c:pt>
                <c:pt idx="3180">
                  <c:v>5.0523699999999996E-3</c:v>
                </c:pt>
                <c:pt idx="3181">
                  <c:v>5.0525400000000003E-3</c:v>
                </c:pt>
                <c:pt idx="3182">
                  <c:v>5.0527000000000002E-3</c:v>
                </c:pt>
                <c:pt idx="3183">
                  <c:v>5.0527000000000002E-3</c:v>
                </c:pt>
                <c:pt idx="3184">
                  <c:v>5.05289E-3</c:v>
                </c:pt>
                <c:pt idx="3185">
                  <c:v>5.0530699999999998E-3</c:v>
                </c:pt>
                <c:pt idx="3186">
                  <c:v>5.0532800000000003E-3</c:v>
                </c:pt>
                <c:pt idx="3187">
                  <c:v>5.0534600000000001E-3</c:v>
                </c:pt>
                <c:pt idx="3188">
                  <c:v>5.0536899999999996E-3</c:v>
                </c:pt>
                <c:pt idx="3189">
                  <c:v>5.0536899999999996E-3</c:v>
                </c:pt>
                <c:pt idx="3190">
                  <c:v>5.0538299999999996E-3</c:v>
                </c:pt>
                <c:pt idx="3191">
                  <c:v>5.0540400000000001E-3</c:v>
                </c:pt>
                <c:pt idx="3192">
                  <c:v>5.0542299999999998E-3</c:v>
                </c:pt>
                <c:pt idx="3193">
                  <c:v>5.0543699999999999E-3</c:v>
                </c:pt>
                <c:pt idx="3194">
                  <c:v>5.0546100000000002E-3</c:v>
                </c:pt>
                <c:pt idx="3195">
                  <c:v>5.0547400000000003E-3</c:v>
                </c:pt>
                <c:pt idx="3196">
                  <c:v>5.0547400000000003E-3</c:v>
                </c:pt>
                <c:pt idx="3197">
                  <c:v>5.0549499999999999E-3</c:v>
                </c:pt>
                <c:pt idx="3198">
                  <c:v>5.0551399999999996E-3</c:v>
                </c:pt>
                <c:pt idx="3199">
                  <c:v>5.0553400000000002E-3</c:v>
                </c:pt>
                <c:pt idx="3200">
                  <c:v>5.0555399999999999E-3</c:v>
                </c:pt>
                <c:pt idx="3201">
                  <c:v>5.0557099999999997E-3</c:v>
                </c:pt>
                <c:pt idx="3202">
                  <c:v>5.0558699999999996E-3</c:v>
                </c:pt>
                <c:pt idx="3203">
                  <c:v>5.0558699999999996E-3</c:v>
                </c:pt>
                <c:pt idx="3204">
                  <c:v>5.0560400000000004E-3</c:v>
                </c:pt>
                <c:pt idx="3205">
                  <c:v>5.05624E-3</c:v>
                </c:pt>
                <c:pt idx="3206">
                  <c:v>5.0564599999999996E-3</c:v>
                </c:pt>
                <c:pt idx="3207">
                  <c:v>5.0566200000000004E-3</c:v>
                </c:pt>
                <c:pt idx="3208">
                  <c:v>5.0568000000000002E-3</c:v>
                </c:pt>
                <c:pt idx="3209">
                  <c:v>5.05698E-3</c:v>
                </c:pt>
                <c:pt idx="3210">
                  <c:v>5.05698E-3</c:v>
                </c:pt>
                <c:pt idx="3211">
                  <c:v>5.0571799999999997E-3</c:v>
                </c:pt>
                <c:pt idx="3212">
                  <c:v>5.05741E-3</c:v>
                </c:pt>
                <c:pt idx="3213">
                  <c:v>5.0575699999999999E-3</c:v>
                </c:pt>
                <c:pt idx="3214">
                  <c:v>5.0577299999999999E-3</c:v>
                </c:pt>
                <c:pt idx="3215">
                  <c:v>5.0579300000000004E-3</c:v>
                </c:pt>
                <c:pt idx="3216">
                  <c:v>5.0579300000000004E-3</c:v>
                </c:pt>
                <c:pt idx="3217">
                  <c:v>5.0580800000000004E-3</c:v>
                </c:pt>
                <c:pt idx="3218">
                  <c:v>5.05829E-3</c:v>
                </c:pt>
                <c:pt idx="3219">
                  <c:v>5.0584699999999998E-3</c:v>
                </c:pt>
                <c:pt idx="3220">
                  <c:v>5.0586499999999996E-3</c:v>
                </c:pt>
                <c:pt idx="3221">
                  <c:v>5.0588500000000002E-3</c:v>
                </c:pt>
                <c:pt idx="3222">
                  <c:v>5.0590000000000001E-3</c:v>
                </c:pt>
                <c:pt idx="3223">
                  <c:v>5.0590000000000001E-3</c:v>
                </c:pt>
                <c:pt idx="3224">
                  <c:v>5.0591799999999999E-3</c:v>
                </c:pt>
                <c:pt idx="3225">
                  <c:v>5.0593299999999999E-3</c:v>
                </c:pt>
                <c:pt idx="3226">
                  <c:v>5.0595700000000002E-3</c:v>
                </c:pt>
                <c:pt idx="3227">
                  <c:v>5.05975E-3</c:v>
                </c:pt>
                <c:pt idx="3228">
                  <c:v>5.0599E-3</c:v>
                </c:pt>
                <c:pt idx="3229">
                  <c:v>5.0600799999999998E-3</c:v>
                </c:pt>
                <c:pt idx="3230">
                  <c:v>5.0600799999999998E-3</c:v>
                </c:pt>
                <c:pt idx="3231">
                  <c:v>5.0603000000000002E-3</c:v>
                </c:pt>
                <c:pt idx="3232">
                  <c:v>5.06049E-3</c:v>
                </c:pt>
                <c:pt idx="3233">
                  <c:v>5.0606000000000002E-3</c:v>
                </c:pt>
                <c:pt idx="3234">
                  <c:v>5.0607999999999998E-3</c:v>
                </c:pt>
                <c:pt idx="3235">
                  <c:v>5.0609599999999998E-3</c:v>
                </c:pt>
                <c:pt idx="3236">
                  <c:v>5.0609599999999998E-3</c:v>
                </c:pt>
                <c:pt idx="3237">
                  <c:v>5.0611700000000003E-3</c:v>
                </c:pt>
                <c:pt idx="3238">
                  <c:v>5.0613300000000002E-3</c:v>
                </c:pt>
                <c:pt idx="3239">
                  <c:v>5.06151E-3</c:v>
                </c:pt>
                <c:pt idx="3240">
                  <c:v>5.0616799999999998E-3</c:v>
                </c:pt>
                <c:pt idx="3241">
                  <c:v>5.0618599999999996E-3</c:v>
                </c:pt>
                <c:pt idx="3242">
                  <c:v>5.0620600000000002E-3</c:v>
                </c:pt>
                <c:pt idx="3243">
                  <c:v>5.0620600000000002E-3</c:v>
                </c:pt>
                <c:pt idx="3244">
                  <c:v>5.0622200000000001E-3</c:v>
                </c:pt>
                <c:pt idx="3245">
                  <c:v>5.0623700000000001E-3</c:v>
                </c:pt>
                <c:pt idx="3246">
                  <c:v>5.06253E-3</c:v>
                </c:pt>
                <c:pt idx="3247">
                  <c:v>5.0627600000000004E-3</c:v>
                </c:pt>
                <c:pt idx="3248">
                  <c:v>5.0628899999999996E-3</c:v>
                </c:pt>
                <c:pt idx="3249">
                  <c:v>5.0630700000000002E-3</c:v>
                </c:pt>
                <c:pt idx="3250">
                  <c:v>5.0630700000000002E-3</c:v>
                </c:pt>
                <c:pt idx="3251">
                  <c:v>5.0632100000000003E-3</c:v>
                </c:pt>
                <c:pt idx="3252">
                  <c:v>5.0634199999999999E-3</c:v>
                </c:pt>
                <c:pt idx="3253">
                  <c:v>5.0635799999999998E-3</c:v>
                </c:pt>
                <c:pt idx="3254">
                  <c:v>5.0637499999999997E-3</c:v>
                </c:pt>
                <c:pt idx="3255">
                  <c:v>5.0639700000000001E-3</c:v>
                </c:pt>
                <c:pt idx="3256">
                  <c:v>5.0639700000000001E-3</c:v>
                </c:pt>
                <c:pt idx="3257">
                  <c:v>5.06413E-3</c:v>
                </c:pt>
                <c:pt idx="3258">
                  <c:v>5.0642999999999999E-3</c:v>
                </c:pt>
                <c:pt idx="3259">
                  <c:v>5.0644499999999999E-3</c:v>
                </c:pt>
                <c:pt idx="3260">
                  <c:v>5.0646399999999996E-3</c:v>
                </c:pt>
                <c:pt idx="3261">
                  <c:v>5.0648300000000002E-3</c:v>
                </c:pt>
                <c:pt idx="3262">
                  <c:v>5.0649700000000002E-3</c:v>
                </c:pt>
                <c:pt idx="3263">
                  <c:v>5.0649700000000002E-3</c:v>
                </c:pt>
                <c:pt idx="3264">
                  <c:v>5.06516E-3</c:v>
                </c:pt>
                <c:pt idx="3265">
                  <c:v>5.0653299999999998E-3</c:v>
                </c:pt>
                <c:pt idx="3266">
                  <c:v>5.0655099999999996E-3</c:v>
                </c:pt>
                <c:pt idx="3267">
                  <c:v>5.0657000000000002E-3</c:v>
                </c:pt>
                <c:pt idx="3268">
                  <c:v>5.0658500000000002E-3</c:v>
                </c:pt>
                <c:pt idx="3269">
                  <c:v>5.0660499999999999E-3</c:v>
                </c:pt>
                <c:pt idx="3270">
                  <c:v>5.0660499999999999E-3</c:v>
                </c:pt>
                <c:pt idx="3271">
                  <c:v>5.0662199999999998E-3</c:v>
                </c:pt>
                <c:pt idx="3272">
                  <c:v>5.0663499999999998E-3</c:v>
                </c:pt>
                <c:pt idx="3273">
                  <c:v>5.0665600000000003E-3</c:v>
                </c:pt>
                <c:pt idx="3274">
                  <c:v>5.0667400000000001E-3</c:v>
                </c:pt>
                <c:pt idx="3275">
                  <c:v>5.0668600000000003E-3</c:v>
                </c:pt>
                <c:pt idx="3276">
                  <c:v>5.0668600000000003E-3</c:v>
                </c:pt>
                <c:pt idx="3277">
                  <c:v>5.06705E-3</c:v>
                </c:pt>
                <c:pt idx="3278">
                  <c:v>5.0672099999999999E-3</c:v>
                </c:pt>
                <c:pt idx="3279">
                  <c:v>5.0673599999999999E-3</c:v>
                </c:pt>
                <c:pt idx="3280">
                  <c:v>5.0675399999999997E-3</c:v>
                </c:pt>
                <c:pt idx="3281">
                  <c:v>5.0677400000000003E-3</c:v>
                </c:pt>
                <c:pt idx="3282">
                  <c:v>5.0678700000000004E-3</c:v>
                </c:pt>
                <c:pt idx="3283">
                  <c:v>5.0678700000000004E-3</c:v>
                </c:pt>
                <c:pt idx="3284">
                  <c:v>5.0680400000000002E-3</c:v>
                </c:pt>
                <c:pt idx="3285">
                  <c:v>5.0681900000000002E-3</c:v>
                </c:pt>
                <c:pt idx="3286">
                  <c:v>5.0683400000000002E-3</c:v>
                </c:pt>
                <c:pt idx="3287">
                  <c:v>5.06852E-3</c:v>
                </c:pt>
                <c:pt idx="3288">
                  <c:v>5.0687199999999996E-3</c:v>
                </c:pt>
                <c:pt idx="3289">
                  <c:v>5.0688799999999996E-3</c:v>
                </c:pt>
                <c:pt idx="3290">
                  <c:v>5.0688799999999996E-3</c:v>
                </c:pt>
                <c:pt idx="3291">
                  <c:v>5.0690300000000004E-3</c:v>
                </c:pt>
                <c:pt idx="3292">
                  <c:v>5.0691599999999996E-3</c:v>
                </c:pt>
                <c:pt idx="3293">
                  <c:v>5.0693300000000004E-3</c:v>
                </c:pt>
                <c:pt idx="3294">
                  <c:v>5.0695200000000001E-3</c:v>
                </c:pt>
                <c:pt idx="3295">
                  <c:v>5.06968E-3</c:v>
                </c:pt>
                <c:pt idx="3296">
                  <c:v>5.06968E-3</c:v>
                </c:pt>
                <c:pt idx="3297">
                  <c:v>5.0698599999999998E-3</c:v>
                </c:pt>
                <c:pt idx="3298">
                  <c:v>5.0699899999999999E-3</c:v>
                </c:pt>
                <c:pt idx="3299">
                  <c:v>5.0701499999999998E-3</c:v>
                </c:pt>
                <c:pt idx="3300">
                  <c:v>5.0703600000000003E-3</c:v>
                </c:pt>
                <c:pt idx="3301">
                  <c:v>5.0704900000000004E-3</c:v>
                </c:pt>
                <c:pt idx="3302">
                  <c:v>5.0706800000000002E-3</c:v>
                </c:pt>
                <c:pt idx="3303">
                  <c:v>5.0706800000000002E-3</c:v>
                </c:pt>
                <c:pt idx="3304">
                  <c:v>5.0708799999999998E-3</c:v>
                </c:pt>
                <c:pt idx="3305">
                  <c:v>5.0710099999999999E-3</c:v>
                </c:pt>
                <c:pt idx="3306">
                  <c:v>5.0711300000000001E-3</c:v>
                </c:pt>
                <c:pt idx="3307">
                  <c:v>5.0712300000000004E-3</c:v>
                </c:pt>
                <c:pt idx="3308">
                  <c:v>5.0713700000000004E-3</c:v>
                </c:pt>
                <c:pt idx="3309">
                  <c:v>5.0714999999999996E-3</c:v>
                </c:pt>
                <c:pt idx="3310">
                  <c:v>5.0714999999999996E-3</c:v>
                </c:pt>
                <c:pt idx="3311">
                  <c:v>5.0717100000000001E-3</c:v>
                </c:pt>
                <c:pt idx="3312">
                  <c:v>5.0718899999999999E-3</c:v>
                </c:pt>
                <c:pt idx="3313">
                  <c:v>5.0720399999999999E-3</c:v>
                </c:pt>
                <c:pt idx="3314">
                  <c:v>5.07216E-3</c:v>
                </c:pt>
                <c:pt idx="3315">
                  <c:v>5.0723699999999997E-3</c:v>
                </c:pt>
                <c:pt idx="3316">
                  <c:v>5.0725199999999996E-3</c:v>
                </c:pt>
                <c:pt idx="3317">
                  <c:v>5.0725199999999996E-3</c:v>
                </c:pt>
                <c:pt idx="3318">
                  <c:v>5.0727000000000003E-3</c:v>
                </c:pt>
                <c:pt idx="3319">
                  <c:v>5.0728400000000003E-3</c:v>
                </c:pt>
                <c:pt idx="3320">
                  <c:v>5.0730100000000002E-3</c:v>
                </c:pt>
                <c:pt idx="3321">
                  <c:v>5.0731500000000002E-3</c:v>
                </c:pt>
                <c:pt idx="3322">
                  <c:v>5.07333E-3</c:v>
                </c:pt>
                <c:pt idx="3323">
                  <c:v>5.07333E-3</c:v>
                </c:pt>
                <c:pt idx="3324">
                  <c:v>5.07348E-3</c:v>
                </c:pt>
                <c:pt idx="3325">
                  <c:v>5.0736399999999999E-3</c:v>
                </c:pt>
                <c:pt idx="3326">
                  <c:v>5.0737600000000001E-3</c:v>
                </c:pt>
                <c:pt idx="3327">
                  <c:v>5.0739299999999999E-3</c:v>
                </c:pt>
                <c:pt idx="3328">
                  <c:v>5.0740999999999998E-3</c:v>
                </c:pt>
                <c:pt idx="3329">
                  <c:v>5.0742000000000001E-3</c:v>
                </c:pt>
                <c:pt idx="3330">
                  <c:v>5.0742000000000001E-3</c:v>
                </c:pt>
                <c:pt idx="3331">
                  <c:v>5.0744300000000004E-3</c:v>
                </c:pt>
                <c:pt idx="3332">
                  <c:v>5.0746000000000003E-3</c:v>
                </c:pt>
                <c:pt idx="3333">
                  <c:v>5.0747600000000002E-3</c:v>
                </c:pt>
                <c:pt idx="3334">
                  <c:v>5.0749100000000002E-3</c:v>
                </c:pt>
                <c:pt idx="3335">
                  <c:v>5.0750400000000003E-3</c:v>
                </c:pt>
                <c:pt idx="3336">
                  <c:v>5.07524E-3</c:v>
                </c:pt>
                <c:pt idx="3337">
                  <c:v>5.07524E-3</c:v>
                </c:pt>
                <c:pt idx="3338">
                  <c:v>5.0753999999999999E-3</c:v>
                </c:pt>
                <c:pt idx="3339">
                  <c:v>5.0756200000000003E-3</c:v>
                </c:pt>
                <c:pt idx="3340">
                  <c:v>5.0757900000000002E-3</c:v>
                </c:pt>
                <c:pt idx="3341">
                  <c:v>5.0758699999999997E-3</c:v>
                </c:pt>
                <c:pt idx="3342">
                  <c:v>5.07611E-3</c:v>
                </c:pt>
                <c:pt idx="3343">
                  <c:v>5.07611E-3</c:v>
                </c:pt>
                <c:pt idx="3344">
                  <c:v>5.0762300000000002E-3</c:v>
                </c:pt>
                <c:pt idx="3345">
                  <c:v>5.0763400000000004E-3</c:v>
                </c:pt>
                <c:pt idx="3346">
                  <c:v>5.0764900000000003E-3</c:v>
                </c:pt>
                <c:pt idx="3347">
                  <c:v>5.0766800000000001E-3</c:v>
                </c:pt>
                <c:pt idx="3348">
                  <c:v>5.0768200000000001E-3</c:v>
                </c:pt>
                <c:pt idx="3349">
                  <c:v>5.0769700000000001E-3</c:v>
                </c:pt>
                <c:pt idx="3350">
                  <c:v>5.0769700000000001E-3</c:v>
                </c:pt>
                <c:pt idx="3351">
                  <c:v>5.07713E-3</c:v>
                </c:pt>
                <c:pt idx="3352">
                  <c:v>5.0772999999999999E-3</c:v>
                </c:pt>
                <c:pt idx="3353">
                  <c:v>5.0774499999999998E-3</c:v>
                </c:pt>
                <c:pt idx="3354">
                  <c:v>5.0775999999999998E-3</c:v>
                </c:pt>
                <c:pt idx="3355">
                  <c:v>5.0778000000000004E-3</c:v>
                </c:pt>
                <c:pt idx="3356">
                  <c:v>5.0779400000000004E-3</c:v>
                </c:pt>
                <c:pt idx="3357">
                  <c:v>5.0779400000000004E-3</c:v>
                </c:pt>
                <c:pt idx="3358">
                  <c:v>5.0780799999999996E-3</c:v>
                </c:pt>
                <c:pt idx="3359">
                  <c:v>5.0782500000000003E-3</c:v>
                </c:pt>
                <c:pt idx="3360">
                  <c:v>5.07845E-3</c:v>
                </c:pt>
                <c:pt idx="3361">
                  <c:v>5.07859E-3</c:v>
                </c:pt>
                <c:pt idx="3362">
                  <c:v>5.0787599999999999E-3</c:v>
                </c:pt>
                <c:pt idx="3363">
                  <c:v>5.0787599999999999E-3</c:v>
                </c:pt>
                <c:pt idx="3364">
                  <c:v>5.0789099999999998E-3</c:v>
                </c:pt>
                <c:pt idx="3365">
                  <c:v>5.0790399999999999E-3</c:v>
                </c:pt>
                <c:pt idx="3366">
                  <c:v>5.0792199999999997E-3</c:v>
                </c:pt>
                <c:pt idx="3367">
                  <c:v>5.0793499999999998E-3</c:v>
                </c:pt>
                <c:pt idx="3368">
                  <c:v>5.0795199999999997E-3</c:v>
                </c:pt>
                <c:pt idx="3369">
                  <c:v>5.0797100000000003E-3</c:v>
                </c:pt>
                <c:pt idx="3370">
                  <c:v>5.0797100000000003E-3</c:v>
                </c:pt>
                <c:pt idx="3371">
                  <c:v>5.0798299999999996E-3</c:v>
                </c:pt>
                <c:pt idx="3372">
                  <c:v>5.0800000000000003E-3</c:v>
                </c:pt>
                <c:pt idx="3373">
                  <c:v>5.0801600000000002E-3</c:v>
                </c:pt>
                <c:pt idx="3374">
                  <c:v>5.0803100000000002E-3</c:v>
                </c:pt>
                <c:pt idx="3375">
                  <c:v>5.0804500000000002E-3</c:v>
                </c:pt>
                <c:pt idx="3376">
                  <c:v>5.08064E-3</c:v>
                </c:pt>
                <c:pt idx="3377">
                  <c:v>5.08064E-3</c:v>
                </c:pt>
                <c:pt idx="3378">
                  <c:v>5.08078E-3</c:v>
                </c:pt>
                <c:pt idx="3379">
                  <c:v>5.0809599999999998E-3</c:v>
                </c:pt>
                <c:pt idx="3380">
                  <c:v>5.0811099999999998E-3</c:v>
                </c:pt>
                <c:pt idx="3381">
                  <c:v>5.0812799999999997E-3</c:v>
                </c:pt>
                <c:pt idx="3382">
                  <c:v>5.0814199999999997E-3</c:v>
                </c:pt>
                <c:pt idx="3383">
                  <c:v>5.0814199999999997E-3</c:v>
                </c:pt>
                <c:pt idx="3384">
                  <c:v>5.0815799999999996E-3</c:v>
                </c:pt>
                <c:pt idx="3385">
                  <c:v>5.0817400000000004E-3</c:v>
                </c:pt>
                <c:pt idx="3386">
                  <c:v>5.0818800000000004E-3</c:v>
                </c:pt>
                <c:pt idx="3387">
                  <c:v>5.0820300000000004E-3</c:v>
                </c:pt>
                <c:pt idx="3388">
                  <c:v>5.0821900000000003E-3</c:v>
                </c:pt>
                <c:pt idx="3389">
                  <c:v>5.0823600000000002E-3</c:v>
                </c:pt>
                <c:pt idx="3390">
                  <c:v>5.0823600000000002E-3</c:v>
                </c:pt>
                <c:pt idx="3391">
                  <c:v>5.0825200000000001E-3</c:v>
                </c:pt>
                <c:pt idx="3392">
                  <c:v>5.08268E-3</c:v>
                </c:pt>
                <c:pt idx="3393">
                  <c:v>5.0828399999999999E-3</c:v>
                </c:pt>
                <c:pt idx="3394">
                  <c:v>5.0829999999999998E-3</c:v>
                </c:pt>
                <c:pt idx="3395">
                  <c:v>5.0831399999999999E-3</c:v>
                </c:pt>
                <c:pt idx="3396">
                  <c:v>5.0832899999999999E-3</c:v>
                </c:pt>
                <c:pt idx="3397">
                  <c:v>5.0832899999999999E-3</c:v>
                </c:pt>
                <c:pt idx="3398">
                  <c:v>5.0834900000000004E-3</c:v>
                </c:pt>
                <c:pt idx="3399">
                  <c:v>5.0835999999999998E-3</c:v>
                </c:pt>
                <c:pt idx="3400">
                  <c:v>5.0837599999999997E-3</c:v>
                </c:pt>
                <c:pt idx="3401">
                  <c:v>5.0838999999999997E-3</c:v>
                </c:pt>
                <c:pt idx="3402">
                  <c:v>5.0840499999999997E-3</c:v>
                </c:pt>
                <c:pt idx="3403">
                  <c:v>5.0842099999999996E-3</c:v>
                </c:pt>
                <c:pt idx="3404">
                  <c:v>5.0842099999999996E-3</c:v>
                </c:pt>
                <c:pt idx="3405">
                  <c:v>5.0843700000000004E-3</c:v>
                </c:pt>
                <c:pt idx="3406">
                  <c:v>5.0845300000000003E-3</c:v>
                </c:pt>
                <c:pt idx="3407">
                  <c:v>5.0847100000000001E-3</c:v>
                </c:pt>
                <c:pt idx="3408">
                  <c:v>5.0848200000000003E-3</c:v>
                </c:pt>
                <c:pt idx="3409">
                  <c:v>5.0850100000000001E-3</c:v>
                </c:pt>
                <c:pt idx="3410">
                  <c:v>5.0850100000000001E-3</c:v>
                </c:pt>
                <c:pt idx="3411">
                  <c:v>5.0851400000000001E-3</c:v>
                </c:pt>
                <c:pt idx="3412">
                  <c:v>5.0853000000000001E-3</c:v>
                </c:pt>
                <c:pt idx="3413">
                  <c:v>5.0854400000000001E-3</c:v>
                </c:pt>
                <c:pt idx="3414">
                  <c:v>5.0856E-3</c:v>
                </c:pt>
                <c:pt idx="3415">
                  <c:v>5.08575E-3</c:v>
                </c:pt>
                <c:pt idx="3416">
                  <c:v>5.0859E-3</c:v>
                </c:pt>
                <c:pt idx="3417">
                  <c:v>5.0859E-3</c:v>
                </c:pt>
                <c:pt idx="3418">
                  <c:v>5.0860499999999999E-3</c:v>
                </c:pt>
                <c:pt idx="3419">
                  <c:v>5.0861999999999999E-3</c:v>
                </c:pt>
                <c:pt idx="3420">
                  <c:v>5.0863599999999998E-3</c:v>
                </c:pt>
                <c:pt idx="3421">
                  <c:v>5.0864899999999999E-3</c:v>
                </c:pt>
                <c:pt idx="3422">
                  <c:v>5.0866499999999999E-3</c:v>
                </c:pt>
                <c:pt idx="3423">
                  <c:v>5.0867999999999998E-3</c:v>
                </c:pt>
                <c:pt idx="3424">
                  <c:v>5.0867999999999998E-3</c:v>
                </c:pt>
                <c:pt idx="3425">
                  <c:v>5.0869699999999997E-3</c:v>
                </c:pt>
                <c:pt idx="3426">
                  <c:v>5.0870999999999998E-3</c:v>
                </c:pt>
                <c:pt idx="3427">
                  <c:v>5.0872499999999998E-3</c:v>
                </c:pt>
                <c:pt idx="3428">
                  <c:v>5.0873899999999998E-3</c:v>
                </c:pt>
                <c:pt idx="3429">
                  <c:v>5.0875299999999998E-3</c:v>
                </c:pt>
                <c:pt idx="3430">
                  <c:v>5.0875299999999998E-3</c:v>
                </c:pt>
                <c:pt idx="3431">
                  <c:v>5.0876899999999997E-3</c:v>
                </c:pt>
                <c:pt idx="3432">
                  <c:v>5.0878499999999997E-3</c:v>
                </c:pt>
                <c:pt idx="3433">
                  <c:v>5.0880099999999996E-3</c:v>
                </c:pt>
                <c:pt idx="3434">
                  <c:v>5.0881600000000004E-3</c:v>
                </c:pt>
                <c:pt idx="3435">
                  <c:v>5.0883100000000004E-3</c:v>
                </c:pt>
                <c:pt idx="3436">
                  <c:v>5.0884399999999996E-3</c:v>
                </c:pt>
                <c:pt idx="3437">
                  <c:v>5.0884399999999996E-3</c:v>
                </c:pt>
                <c:pt idx="3438">
                  <c:v>5.0885799999999997E-3</c:v>
                </c:pt>
                <c:pt idx="3439">
                  <c:v>5.0887500000000004E-3</c:v>
                </c:pt>
                <c:pt idx="3440">
                  <c:v>5.0889200000000002E-3</c:v>
                </c:pt>
                <c:pt idx="3441">
                  <c:v>5.0890400000000004E-3</c:v>
                </c:pt>
                <c:pt idx="3442">
                  <c:v>5.0891799999999996E-3</c:v>
                </c:pt>
                <c:pt idx="3443">
                  <c:v>5.0893300000000004E-3</c:v>
                </c:pt>
                <c:pt idx="3444">
                  <c:v>5.0893300000000004E-3</c:v>
                </c:pt>
                <c:pt idx="3445">
                  <c:v>5.0894599999999996E-3</c:v>
                </c:pt>
                <c:pt idx="3446">
                  <c:v>5.0896200000000004E-3</c:v>
                </c:pt>
                <c:pt idx="3447">
                  <c:v>5.0897800000000003E-3</c:v>
                </c:pt>
                <c:pt idx="3448">
                  <c:v>5.0899099999999996E-3</c:v>
                </c:pt>
                <c:pt idx="3449">
                  <c:v>5.0900499999999996E-3</c:v>
                </c:pt>
                <c:pt idx="3450">
                  <c:v>5.0900499999999996E-3</c:v>
                </c:pt>
                <c:pt idx="3451">
                  <c:v>5.0902300000000003E-3</c:v>
                </c:pt>
                <c:pt idx="3452">
                  <c:v>5.0903900000000002E-3</c:v>
                </c:pt>
                <c:pt idx="3453">
                  <c:v>5.0905300000000002E-3</c:v>
                </c:pt>
                <c:pt idx="3454">
                  <c:v>5.0906399999999996E-3</c:v>
                </c:pt>
                <c:pt idx="3455">
                  <c:v>5.0907900000000004E-3</c:v>
                </c:pt>
                <c:pt idx="3456">
                  <c:v>5.0909600000000003E-3</c:v>
                </c:pt>
                <c:pt idx="3457">
                  <c:v>5.0909600000000003E-3</c:v>
                </c:pt>
                <c:pt idx="3458">
                  <c:v>5.0911000000000003E-3</c:v>
                </c:pt>
                <c:pt idx="3459">
                  <c:v>5.0912600000000002E-3</c:v>
                </c:pt>
                <c:pt idx="3460">
                  <c:v>5.0913800000000004E-3</c:v>
                </c:pt>
                <c:pt idx="3461">
                  <c:v>5.0915300000000004E-3</c:v>
                </c:pt>
                <c:pt idx="3462">
                  <c:v>5.0916599999999996E-3</c:v>
                </c:pt>
                <c:pt idx="3463">
                  <c:v>5.0918100000000004E-3</c:v>
                </c:pt>
                <c:pt idx="3464">
                  <c:v>5.0918100000000004E-3</c:v>
                </c:pt>
                <c:pt idx="3465">
                  <c:v>5.0919800000000003E-3</c:v>
                </c:pt>
                <c:pt idx="3466">
                  <c:v>5.0921200000000003E-3</c:v>
                </c:pt>
                <c:pt idx="3467">
                  <c:v>5.0922299999999997E-3</c:v>
                </c:pt>
                <c:pt idx="3468">
                  <c:v>5.0924000000000004E-3</c:v>
                </c:pt>
                <c:pt idx="3469">
                  <c:v>5.0925600000000003E-3</c:v>
                </c:pt>
                <c:pt idx="3470">
                  <c:v>5.0925600000000003E-3</c:v>
                </c:pt>
                <c:pt idx="3471">
                  <c:v>5.0926799999999996E-3</c:v>
                </c:pt>
                <c:pt idx="3472">
                  <c:v>5.0928500000000003E-3</c:v>
                </c:pt>
                <c:pt idx="3473">
                  <c:v>5.0929900000000004E-3</c:v>
                </c:pt>
                <c:pt idx="3474">
                  <c:v>5.0931099999999997E-3</c:v>
                </c:pt>
                <c:pt idx="3475">
                  <c:v>5.0932399999999997E-3</c:v>
                </c:pt>
                <c:pt idx="3476">
                  <c:v>5.0933899999999997E-3</c:v>
                </c:pt>
                <c:pt idx="3477">
                  <c:v>5.0933899999999997E-3</c:v>
                </c:pt>
                <c:pt idx="3478">
                  <c:v>5.0935700000000004E-3</c:v>
                </c:pt>
                <c:pt idx="3479">
                  <c:v>5.0936899999999997E-3</c:v>
                </c:pt>
                <c:pt idx="3480">
                  <c:v>5.0938099999999998E-3</c:v>
                </c:pt>
                <c:pt idx="3481">
                  <c:v>5.0939599999999998E-3</c:v>
                </c:pt>
                <c:pt idx="3482">
                  <c:v>5.0941199999999997E-3</c:v>
                </c:pt>
                <c:pt idx="3483">
                  <c:v>5.0942599999999998E-3</c:v>
                </c:pt>
                <c:pt idx="3484">
                  <c:v>5.0942599999999998E-3</c:v>
                </c:pt>
                <c:pt idx="3485">
                  <c:v>5.0944199999999997E-3</c:v>
                </c:pt>
                <c:pt idx="3486">
                  <c:v>5.0945299999999999E-3</c:v>
                </c:pt>
                <c:pt idx="3487">
                  <c:v>5.0946799999999999E-3</c:v>
                </c:pt>
                <c:pt idx="3488">
                  <c:v>5.09481E-3</c:v>
                </c:pt>
                <c:pt idx="3489">
                  <c:v>5.0949699999999999E-3</c:v>
                </c:pt>
                <c:pt idx="3490">
                  <c:v>5.0951099999999999E-3</c:v>
                </c:pt>
                <c:pt idx="3491">
                  <c:v>5.0951099999999999E-3</c:v>
                </c:pt>
                <c:pt idx="3492">
                  <c:v>5.09524E-3</c:v>
                </c:pt>
                <c:pt idx="3493">
                  <c:v>5.0953700000000001E-3</c:v>
                </c:pt>
                <c:pt idx="3494">
                  <c:v>5.0955000000000002E-3</c:v>
                </c:pt>
                <c:pt idx="3495">
                  <c:v>5.0956999999999999E-3</c:v>
                </c:pt>
                <c:pt idx="3496">
                  <c:v>5.09582E-3</c:v>
                </c:pt>
                <c:pt idx="3497">
                  <c:v>5.09582E-3</c:v>
                </c:pt>
                <c:pt idx="3498">
                  <c:v>5.0959300000000003E-3</c:v>
                </c:pt>
                <c:pt idx="3499">
                  <c:v>5.0960900000000002E-3</c:v>
                </c:pt>
                <c:pt idx="3500">
                  <c:v>5.0962300000000002E-3</c:v>
                </c:pt>
                <c:pt idx="3501">
                  <c:v>5.0963600000000003E-3</c:v>
                </c:pt>
                <c:pt idx="3502">
                  <c:v>5.0964699999999996E-3</c:v>
                </c:pt>
                <c:pt idx="3503">
                  <c:v>5.0966300000000004E-3</c:v>
                </c:pt>
                <c:pt idx="3504">
                  <c:v>5.0966300000000004E-3</c:v>
                </c:pt>
                <c:pt idx="3505">
                  <c:v>5.0967800000000004E-3</c:v>
                </c:pt>
                <c:pt idx="3506">
                  <c:v>5.0969199999999996E-3</c:v>
                </c:pt>
                <c:pt idx="3507">
                  <c:v>5.0970399999999997E-3</c:v>
                </c:pt>
                <c:pt idx="3508">
                  <c:v>5.0971699999999998E-3</c:v>
                </c:pt>
                <c:pt idx="3509">
                  <c:v>5.0973299999999997E-3</c:v>
                </c:pt>
                <c:pt idx="3510">
                  <c:v>5.0974599999999998E-3</c:v>
                </c:pt>
                <c:pt idx="3511">
                  <c:v>5.0974599999999998E-3</c:v>
                </c:pt>
                <c:pt idx="3512">
                  <c:v>5.0976199999999998E-3</c:v>
                </c:pt>
                <c:pt idx="3513">
                  <c:v>5.0977499999999999E-3</c:v>
                </c:pt>
                <c:pt idx="3514">
                  <c:v>5.0978799999999999E-3</c:v>
                </c:pt>
                <c:pt idx="3515">
                  <c:v>5.0980000000000001E-3</c:v>
                </c:pt>
                <c:pt idx="3516">
                  <c:v>5.0981300000000002E-3</c:v>
                </c:pt>
                <c:pt idx="3517">
                  <c:v>5.0981300000000002E-3</c:v>
                </c:pt>
                <c:pt idx="3518">
                  <c:v>5.0982700000000002E-3</c:v>
                </c:pt>
                <c:pt idx="3519">
                  <c:v>5.0984100000000003E-3</c:v>
                </c:pt>
                <c:pt idx="3520">
                  <c:v>5.0985700000000002E-3</c:v>
                </c:pt>
                <c:pt idx="3521">
                  <c:v>5.0986900000000003E-3</c:v>
                </c:pt>
                <c:pt idx="3522">
                  <c:v>5.0988099999999996E-3</c:v>
                </c:pt>
                <c:pt idx="3523">
                  <c:v>5.0989800000000004E-3</c:v>
                </c:pt>
                <c:pt idx="3524">
                  <c:v>5.0989800000000004E-3</c:v>
                </c:pt>
                <c:pt idx="3525">
                  <c:v>5.0990999999999996E-3</c:v>
                </c:pt>
                <c:pt idx="3526">
                  <c:v>5.0992499999999996E-3</c:v>
                </c:pt>
                <c:pt idx="3527">
                  <c:v>5.0993799999999997E-3</c:v>
                </c:pt>
                <c:pt idx="3528">
                  <c:v>5.0995099999999998E-3</c:v>
                </c:pt>
                <c:pt idx="3529">
                  <c:v>5.0996499999999998E-3</c:v>
                </c:pt>
                <c:pt idx="3530">
                  <c:v>5.0997799999999999E-3</c:v>
                </c:pt>
                <c:pt idx="3531">
                  <c:v>5.0997799999999999E-3</c:v>
                </c:pt>
                <c:pt idx="3532">
                  <c:v>5.0999599999999997E-3</c:v>
                </c:pt>
                <c:pt idx="3533">
                  <c:v>5.1000799999999999E-3</c:v>
                </c:pt>
                <c:pt idx="3534">
                  <c:v>5.1002E-3</c:v>
                </c:pt>
                <c:pt idx="3535">
                  <c:v>5.10035E-3</c:v>
                </c:pt>
                <c:pt idx="3536">
                  <c:v>5.1005099999999999E-3</c:v>
                </c:pt>
                <c:pt idx="3537">
                  <c:v>5.1005099999999999E-3</c:v>
                </c:pt>
                <c:pt idx="3538">
                  <c:v>5.1006300000000001E-3</c:v>
                </c:pt>
                <c:pt idx="3539">
                  <c:v>5.1007099999999996E-3</c:v>
                </c:pt>
                <c:pt idx="3540">
                  <c:v>5.1008700000000004E-3</c:v>
                </c:pt>
                <c:pt idx="3541">
                  <c:v>5.1009899999999997E-3</c:v>
                </c:pt>
                <c:pt idx="3542">
                  <c:v>5.1011499999999996E-3</c:v>
                </c:pt>
                <c:pt idx="3543">
                  <c:v>5.1012699999999998E-3</c:v>
                </c:pt>
                <c:pt idx="3544">
                  <c:v>5.1012699999999998E-3</c:v>
                </c:pt>
                <c:pt idx="3545">
                  <c:v>5.1013999999999999E-3</c:v>
                </c:pt>
                <c:pt idx="3546">
                  <c:v>5.1015599999999998E-3</c:v>
                </c:pt>
                <c:pt idx="3547">
                  <c:v>5.1016799999999999E-3</c:v>
                </c:pt>
                <c:pt idx="3548">
                  <c:v>5.10182E-3</c:v>
                </c:pt>
                <c:pt idx="3549">
                  <c:v>5.1019500000000001E-3</c:v>
                </c:pt>
                <c:pt idx="3550">
                  <c:v>5.1021E-3</c:v>
                </c:pt>
                <c:pt idx="3551">
                  <c:v>5.1021E-3</c:v>
                </c:pt>
                <c:pt idx="3552">
                  <c:v>5.1022200000000002E-3</c:v>
                </c:pt>
                <c:pt idx="3553">
                  <c:v>5.1023500000000003E-3</c:v>
                </c:pt>
                <c:pt idx="3554">
                  <c:v>5.1024599999999996E-3</c:v>
                </c:pt>
                <c:pt idx="3555">
                  <c:v>5.1025799999999998E-3</c:v>
                </c:pt>
                <c:pt idx="3556">
                  <c:v>5.1027599999999996E-3</c:v>
                </c:pt>
                <c:pt idx="3557">
                  <c:v>5.1027599999999996E-3</c:v>
                </c:pt>
                <c:pt idx="3558">
                  <c:v>5.1028799999999997E-3</c:v>
                </c:pt>
                <c:pt idx="3559">
                  <c:v>5.10299E-3</c:v>
                </c:pt>
                <c:pt idx="3560">
                  <c:v>5.1031599999999998E-3</c:v>
                </c:pt>
                <c:pt idx="3561">
                  <c:v>5.10327E-3</c:v>
                </c:pt>
                <c:pt idx="3562">
                  <c:v>5.1034000000000001E-3</c:v>
                </c:pt>
                <c:pt idx="3563">
                  <c:v>5.1035500000000001E-3</c:v>
                </c:pt>
                <c:pt idx="3564">
                  <c:v>5.1035500000000001E-3</c:v>
                </c:pt>
                <c:pt idx="3565">
                  <c:v>5.10371E-3</c:v>
                </c:pt>
                <c:pt idx="3566">
                  <c:v>5.1038100000000003E-3</c:v>
                </c:pt>
                <c:pt idx="3567">
                  <c:v>5.1039299999999996E-3</c:v>
                </c:pt>
                <c:pt idx="3568">
                  <c:v>5.1040699999999996E-3</c:v>
                </c:pt>
                <c:pt idx="3569">
                  <c:v>5.1042199999999996E-3</c:v>
                </c:pt>
                <c:pt idx="3570">
                  <c:v>5.1043399999999997E-3</c:v>
                </c:pt>
                <c:pt idx="3571">
                  <c:v>5.1043399999999997E-3</c:v>
                </c:pt>
                <c:pt idx="3572">
                  <c:v>5.1044799999999998E-3</c:v>
                </c:pt>
                <c:pt idx="3573">
                  <c:v>5.1045999999999999E-3</c:v>
                </c:pt>
                <c:pt idx="3574">
                  <c:v>5.1047100000000002E-3</c:v>
                </c:pt>
                <c:pt idx="3575">
                  <c:v>5.1048400000000002E-3</c:v>
                </c:pt>
                <c:pt idx="3576">
                  <c:v>5.1049900000000002E-3</c:v>
                </c:pt>
                <c:pt idx="3577">
                  <c:v>5.1049900000000002E-3</c:v>
                </c:pt>
                <c:pt idx="3578">
                  <c:v>5.1050999999999996E-3</c:v>
                </c:pt>
                <c:pt idx="3579">
                  <c:v>5.1052500000000004E-3</c:v>
                </c:pt>
                <c:pt idx="3580">
                  <c:v>5.1053899999999996E-3</c:v>
                </c:pt>
                <c:pt idx="3581">
                  <c:v>5.1054999999999998E-3</c:v>
                </c:pt>
                <c:pt idx="3582">
                  <c:v>5.1056399999999998E-3</c:v>
                </c:pt>
                <c:pt idx="3583">
                  <c:v>5.10576E-3</c:v>
                </c:pt>
                <c:pt idx="3584">
                  <c:v>5.10576E-3</c:v>
                </c:pt>
                <c:pt idx="3585">
                  <c:v>5.1058700000000002E-3</c:v>
                </c:pt>
                <c:pt idx="3586">
                  <c:v>5.1060000000000003E-3</c:v>
                </c:pt>
                <c:pt idx="3587">
                  <c:v>5.1061199999999996E-3</c:v>
                </c:pt>
                <c:pt idx="3588">
                  <c:v>5.1062599999999996E-3</c:v>
                </c:pt>
                <c:pt idx="3589">
                  <c:v>5.1063799999999998E-3</c:v>
                </c:pt>
                <c:pt idx="3590">
                  <c:v>5.1065199999999998E-3</c:v>
                </c:pt>
                <c:pt idx="3591">
                  <c:v>5.1065199999999998E-3</c:v>
                </c:pt>
                <c:pt idx="3592">
                  <c:v>5.10664E-3</c:v>
                </c:pt>
                <c:pt idx="3593">
                  <c:v>5.10678E-3</c:v>
                </c:pt>
                <c:pt idx="3594">
                  <c:v>5.1068800000000003E-3</c:v>
                </c:pt>
                <c:pt idx="3595">
                  <c:v>5.1070200000000003E-3</c:v>
                </c:pt>
                <c:pt idx="3596">
                  <c:v>5.1071299999999997E-3</c:v>
                </c:pt>
                <c:pt idx="3597">
                  <c:v>5.1072599999999998E-3</c:v>
                </c:pt>
                <c:pt idx="3598">
                  <c:v>5.1072599999999998E-3</c:v>
                </c:pt>
                <c:pt idx="3599">
                  <c:v>5.1073999999999998E-3</c:v>
                </c:pt>
                <c:pt idx="3600">
                  <c:v>5.1075199999999999E-3</c:v>
                </c:pt>
                <c:pt idx="3601">
                  <c:v>5.10765E-3</c:v>
                </c:pt>
                <c:pt idx="3602">
                  <c:v>5.1077500000000003E-3</c:v>
                </c:pt>
                <c:pt idx="3603">
                  <c:v>5.1078900000000003E-3</c:v>
                </c:pt>
                <c:pt idx="3604">
                  <c:v>5.1078900000000003E-3</c:v>
                </c:pt>
                <c:pt idx="3605">
                  <c:v>5.1080400000000003E-3</c:v>
                </c:pt>
                <c:pt idx="3606">
                  <c:v>5.1081299999999998E-3</c:v>
                </c:pt>
                <c:pt idx="3607">
                  <c:v>5.1082899999999997E-3</c:v>
                </c:pt>
                <c:pt idx="3608">
                  <c:v>5.1084099999999999E-3</c:v>
                </c:pt>
                <c:pt idx="3609">
                  <c:v>5.1085100000000001E-3</c:v>
                </c:pt>
                <c:pt idx="3610">
                  <c:v>5.1086500000000002E-3</c:v>
                </c:pt>
                <c:pt idx="3611">
                  <c:v>5.1086500000000002E-3</c:v>
                </c:pt>
                <c:pt idx="3612">
                  <c:v>5.1088000000000001E-3</c:v>
                </c:pt>
                <c:pt idx="3613">
                  <c:v>5.1089000000000004E-3</c:v>
                </c:pt>
                <c:pt idx="3614">
                  <c:v>5.1090399999999996E-3</c:v>
                </c:pt>
                <c:pt idx="3615">
                  <c:v>5.1091499999999998E-3</c:v>
                </c:pt>
                <c:pt idx="3616">
                  <c:v>5.1092999999999998E-3</c:v>
                </c:pt>
                <c:pt idx="3617">
                  <c:v>5.1094000000000001E-3</c:v>
                </c:pt>
                <c:pt idx="3618">
                  <c:v>5.1094000000000001E-3</c:v>
                </c:pt>
                <c:pt idx="3619">
                  <c:v>5.10955E-3</c:v>
                </c:pt>
                <c:pt idx="3620">
                  <c:v>5.1096400000000004E-3</c:v>
                </c:pt>
                <c:pt idx="3621">
                  <c:v>5.1097900000000003E-3</c:v>
                </c:pt>
                <c:pt idx="3622">
                  <c:v>5.1099199999999996E-3</c:v>
                </c:pt>
                <c:pt idx="3623">
                  <c:v>5.1100299999999998E-3</c:v>
                </c:pt>
                <c:pt idx="3624">
                  <c:v>5.1100299999999998E-3</c:v>
                </c:pt>
                <c:pt idx="3625">
                  <c:v>5.1101599999999999E-3</c:v>
                </c:pt>
                <c:pt idx="3626">
                  <c:v>5.11029E-3</c:v>
                </c:pt>
                <c:pt idx="3627">
                  <c:v>5.1104200000000001E-3</c:v>
                </c:pt>
                <c:pt idx="3628">
                  <c:v>5.1105200000000003E-3</c:v>
                </c:pt>
                <c:pt idx="3629">
                  <c:v>5.1106499999999996E-3</c:v>
                </c:pt>
                <c:pt idx="3630">
                  <c:v>5.1107799999999997E-3</c:v>
                </c:pt>
                <c:pt idx="3631">
                  <c:v>5.1107799999999997E-3</c:v>
                </c:pt>
                <c:pt idx="3632">
                  <c:v>5.1108799999999999E-3</c:v>
                </c:pt>
                <c:pt idx="3633">
                  <c:v>5.11101E-3</c:v>
                </c:pt>
                <c:pt idx="3634">
                  <c:v>5.1111200000000002E-3</c:v>
                </c:pt>
                <c:pt idx="3635">
                  <c:v>5.1112500000000003E-3</c:v>
                </c:pt>
                <c:pt idx="3636">
                  <c:v>5.1113699999999996E-3</c:v>
                </c:pt>
                <c:pt idx="3637">
                  <c:v>5.1115199999999996E-3</c:v>
                </c:pt>
                <c:pt idx="3638">
                  <c:v>5.1115199999999996E-3</c:v>
                </c:pt>
                <c:pt idx="3639">
                  <c:v>5.1116299999999998E-3</c:v>
                </c:pt>
                <c:pt idx="3640">
                  <c:v>5.1117699999999999E-3</c:v>
                </c:pt>
                <c:pt idx="3641">
                  <c:v>5.1118500000000002E-3</c:v>
                </c:pt>
                <c:pt idx="3642">
                  <c:v>5.1119700000000004E-3</c:v>
                </c:pt>
                <c:pt idx="3643">
                  <c:v>5.1121400000000003E-3</c:v>
                </c:pt>
                <c:pt idx="3644">
                  <c:v>5.1121400000000003E-3</c:v>
                </c:pt>
                <c:pt idx="3645">
                  <c:v>5.1121999999999999E-3</c:v>
                </c:pt>
                <c:pt idx="3646">
                  <c:v>5.1123499999999999E-3</c:v>
                </c:pt>
                <c:pt idx="3647">
                  <c:v>5.1124600000000001E-3</c:v>
                </c:pt>
                <c:pt idx="3648">
                  <c:v>5.11262E-3</c:v>
                </c:pt>
                <c:pt idx="3649">
                  <c:v>5.1127100000000003E-3</c:v>
                </c:pt>
                <c:pt idx="3650">
                  <c:v>5.1128199999999997E-3</c:v>
                </c:pt>
                <c:pt idx="3651">
                  <c:v>5.1128199999999997E-3</c:v>
                </c:pt>
                <c:pt idx="3652">
                  <c:v>5.11292E-3</c:v>
                </c:pt>
                <c:pt idx="3653">
                  <c:v>5.1130699999999999E-3</c:v>
                </c:pt>
                <c:pt idx="3654">
                  <c:v>5.11321E-3</c:v>
                </c:pt>
                <c:pt idx="3655">
                  <c:v>5.1133000000000003E-3</c:v>
                </c:pt>
                <c:pt idx="3656">
                  <c:v>5.1134500000000003E-3</c:v>
                </c:pt>
                <c:pt idx="3657">
                  <c:v>5.1135399999999998E-3</c:v>
                </c:pt>
                <c:pt idx="3658">
                  <c:v>5.1135399999999998E-3</c:v>
                </c:pt>
                <c:pt idx="3659">
                  <c:v>5.11364E-3</c:v>
                </c:pt>
                <c:pt idx="3660">
                  <c:v>5.1137999999999999E-3</c:v>
                </c:pt>
                <c:pt idx="3661">
                  <c:v>5.1138800000000003E-3</c:v>
                </c:pt>
                <c:pt idx="3662">
                  <c:v>5.1139799999999997E-3</c:v>
                </c:pt>
                <c:pt idx="3663">
                  <c:v>5.1141299999999997E-3</c:v>
                </c:pt>
                <c:pt idx="3664">
                  <c:v>5.1141299999999997E-3</c:v>
                </c:pt>
                <c:pt idx="3665">
                  <c:v>5.1142799999999997E-3</c:v>
                </c:pt>
                <c:pt idx="3666">
                  <c:v>5.11438E-3</c:v>
                </c:pt>
                <c:pt idx="3667">
                  <c:v>5.1145000000000001E-3</c:v>
                </c:pt>
                <c:pt idx="3668">
                  <c:v>5.1146400000000002E-3</c:v>
                </c:pt>
                <c:pt idx="3669">
                  <c:v>5.1147400000000004E-3</c:v>
                </c:pt>
                <c:pt idx="3670">
                  <c:v>5.1148399999999998E-3</c:v>
                </c:pt>
                <c:pt idx="3671">
                  <c:v>5.1148399999999998E-3</c:v>
                </c:pt>
                <c:pt idx="3672">
                  <c:v>5.11496E-3</c:v>
                </c:pt>
                <c:pt idx="3673">
                  <c:v>5.1150500000000003E-3</c:v>
                </c:pt>
                <c:pt idx="3674">
                  <c:v>5.1152000000000003E-3</c:v>
                </c:pt>
                <c:pt idx="3675">
                  <c:v>5.1153400000000003E-3</c:v>
                </c:pt>
                <c:pt idx="3676">
                  <c:v>5.1154399999999997E-3</c:v>
                </c:pt>
                <c:pt idx="3677">
                  <c:v>5.1155899999999997E-3</c:v>
                </c:pt>
                <c:pt idx="3678">
                  <c:v>5.1155899999999997E-3</c:v>
                </c:pt>
                <c:pt idx="3679">
                  <c:v>5.1156600000000002E-3</c:v>
                </c:pt>
                <c:pt idx="3680">
                  <c:v>5.1158200000000001E-3</c:v>
                </c:pt>
                <c:pt idx="3681">
                  <c:v>5.1159300000000003E-3</c:v>
                </c:pt>
                <c:pt idx="3682">
                  <c:v>5.1160800000000003E-3</c:v>
                </c:pt>
                <c:pt idx="3683">
                  <c:v>5.1161699999999997E-3</c:v>
                </c:pt>
                <c:pt idx="3684">
                  <c:v>5.1161699999999997E-3</c:v>
                </c:pt>
                <c:pt idx="3685">
                  <c:v>5.11627E-3</c:v>
                </c:pt>
                <c:pt idx="3686">
                  <c:v>5.1163800000000002E-3</c:v>
                </c:pt>
                <c:pt idx="3687">
                  <c:v>5.1164899999999996E-3</c:v>
                </c:pt>
                <c:pt idx="3688">
                  <c:v>5.1165999999999998E-3</c:v>
                </c:pt>
                <c:pt idx="3689">
                  <c:v>5.1167399999999998E-3</c:v>
                </c:pt>
                <c:pt idx="3690">
                  <c:v>5.1168699999999999E-3</c:v>
                </c:pt>
                <c:pt idx="3691">
                  <c:v>5.1168699999999999E-3</c:v>
                </c:pt>
                <c:pt idx="3692">
                  <c:v>5.1169299999999996E-3</c:v>
                </c:pt>
                <c:pt idx="3693">
                  <c:v>5.1171100000000002E-3</c:v>
                </c:pt>
                <c:pt idx="3694">
                  <c:v>5.1171799999999998E-3</c:v>
                </c:pt>
                <c:pt idx="3695">
                  <c:v>5.1173E-3</c:v>
                </c:pt>
                <c:pt idx="3696">
                  <c:v>5.1174100000000002E-3</c:v>
                </c:pt>
                <c:pt idx="3697">
                  <c:v>5.1175099999999996E-3</c:v>
                </c:pt>
                <c:pt idx="3698">
                  <c:v>5.1175099999999996E-3</c:v>
                </c:pt>
                <c:pt idx="3699">
                  <c:v>5.1176599999999996E-3</c:v>
                </c:pt>
                <c:pt idx="3700">
                  <c:v>5.1177599999999998E-3</c:v>
                </c:pt>
                <c:pt idx="3701">
                  <c:v>5.1178700000000001E-3</c:v>
                </c:pt>
                <c:pt idx="3702">
                  <c:v>5.1180000000000002E-3</c:v>
                </c:pt>
                <c:pt idx="3703">
                  <c:v>5.1181100000000004E-3</c:v>
                </c:pt>
                <c:pt idx="3704">
                  <c:v>5.1181100000000004E-3</c:v>
                </c:pt>
                <c:pt idx="3705">
                  <c:v>5.1182199999999997E-3</c:v>
                </c:pt>
                <c:pt idx="3706">
                  <c:v>5.1183499999999998E-3</c:v>
                </c:pt>
                <c:pt idx="3707">
                  <c:v>5.1184400000000001E-3</c:v>
                </c:pt>
                <c:pt idx="3708">
                  <c:v>5.1185700000000002E-3</c:v>
                </c:pt>
                <c:pt idx="3709">
                  <c:v>5.1186499999999998E-3</c:v>
                </c:pt>
                <c:pt idx="3710">
                  <c:v>5.1187899999999998E-3</c:v>
                </c:pt>
                <c:pt idx="3711">
                  <c:v>5.1187899999999998E-3</c:v>
                </c:pt>
                <c:pt idx="3712">
                  <c:v>5.1189E-3</c:v>
                </c:pt>
                <c:pt idx="3713">
                  <c:v>5.1189900000000003E-3</c:v>
                </c:pt>
                <c:pt idx="3714">
                  <c:v>5.1191099999999996E-3</c:v>
                </c:pt>
                <c:pt idx="3715">
                  <c:v>5.1192299999999998E-3</c:v>
                </c:pt>
                <c:pt idx="3716">
                  <c:v>5.1193100000000002E-3</c:v>
                </c:pt>
                <c:pt idx="3717">
                  <c:v>5.1194999999999999E-3</c:v>
                </c:pt>
                <c:pt idx="3718">
                  <c:v>5.1194999999999999E-3</c:v>
                </c:pt>
                <c:pt idx="3719">
                  <c:v>5.1195900000000003E-3</c:v>
                </c:pt>
                <c:pt idx="3720">
                  <c:v>5.1196799999999997E-3</c:v>
                </c:pt>
                <c:pt idx="3721">
                  <c:v>5.11978E-3</c:v>
                </c:pt>
                <c:pt idx="3722">
                  <c:v>5.1198900000000002E-3</c:v>
                </c:pt>
                <c:pt idx="3723">
                  <c:v>5.1200400000000002E-3</c:v>
                </c:pt>
                <c:pt idx="3724">
                  <c:v>5.1201600000000003E-3</c:v>
                </c:pt>
                <c:pt idx="3725">
                  <c:v>5.1201600000000003E-3</c:v>
                </c:pt>
                <c:pt idx="3726">
                  <c:v>5.1202599999999997E-3</c:v>
                </c:pt>
                <c:pt idx="3727">
                  <c:v>5.12037E-3</c:v>
                </c:pt>
                <c:pt idx="3728">
                  <c:v>5.1204800000000002E-3</c:v>
                </c:pt>
                <c:pt idx="3729">
                  <c:v>5.1206000000000003E-3</c:v>
                </c:pt>
                <c:pt idx="3730">
                  <c:v>5.1207199999999996E-3</c:v>
                </c:pt>
                <c:pt idx="3731">
                  <c:v>5.1207199999999996E-3</c:v>
                </c:pt>
                <c:pt idx="3732">
                  <c:v>5.1208399999999998E-3</c:v>
                </c:pt>
                <c:pt idx="3733">
                  <c:v>5.1209300000000001E-3</c:v>
                </c:pt>
                <c:pt idx="3734">
                  <c:v>5.1210600000000002E-3</c:v>
                </c:pt>
                <c:pt idx="3735">
                  <c:v>5.1211599999999996E-3</c:v>
                </c:pt>
                <c:pt idx="3736">
                  <c:v>5.1212799999999998E-3</c:v>
                </c:pt>
                <c:pt idx="3737">
                  <c:v>5.1213999999999999E-3</c:v>
                </c:pt>
                <c:pt idx="3738">
                  <c:v>5.1213999999999999E-3</c:v>
                </c:pt>
                <c:pt idx="3739">
                  <c:v>5.1214800000000003E-3</c:v>
                </c:pt>
                <c:pt idx="3740">
                  <c:v>5.1215999999999996E-3</c:v>
                </c:pt>
                <c:pt idx="3741">
                  <c:v>5.1216899999999999E-3</c:v>
                </c:pt>
                <c:pt idx="3742">
                  <c:v>5.1218000000000001E-3</c:v>
                </c:pt>
                <c:pt idx="3743">
                  <c:v>5.1218899999999996E-3</c:v>
                </c:pt>
                <c:pt idx="3744">
                  <c:v>5.1220099999999998E-3</c:v>
                </c:pt>
                <c:pt idx="3745">
                  <c:v>5.1220099999999998E-3</c:v>
                </c:pt>
                <c:pt idx="3746">
                  <c:v>5.1221399999999999E-3</c:v>
                </c:pt>
                <c:pt idx="3747">
                  <c:v>5.1222300000000002E-3</c:v>
                </c:pt>
                <c:pt idx="3748">
                  <c:v>5.1223400000000004E-3</c:v>
                </c:pt>
                <c:pt idx="3749">
                  <c:v>5.1224599999999997E-3</c:v>
                </c:pt>
                <c:pt idx="3750">
                  <c:v>5.1225799999999998E-3</c:v>
                </c:pt>
                <c:pt idx="3751">
                  <c:v>5.1225799999999998E-3</c:v>
                </c:pt>
                <c:pt idx="3752">
                  <c:v>5.1226900000000001E-3</c:v>
                </c:pt>
                <c:pt idx="3753">
                  <c:v>5.1227699999999996E-3</c:v>
                </c:pt>
                <c:pt idx="3754">
                  <c:v>5.1228999999999997E-3</c:v>
                </c:pt>
                <c:pt idx="3755">
                  <c:v>5.1229999999999999E-3</c:v>
                </c:pt>
                <c:pt idx="3756">
                  <c:v>5.1230900000000003E-3</c:v>
                </c:pt>
                <c:pt idx="3757">
                  <c:v>5.1232300000000003E-3</c:v>
                </c:pt>
                <c:pt idx="3758">
                  <c:v>5.1232300000000003E-3</c:v>
                </c:pt>
                <c:pt idx="3759">
                  <c:v>5.1233299999999997E-3</c:v>
                </c:pt>
                <c:pt idx="3760">
                  <c:v>5.1234399999999999E-3</c:v>
                </c:pt>
                <c:pt idx="3761">
                  <c:v>5.1235500000000002E-3</c:v>
                </c:pt>
                <c:pt idx="3762">
                  <c:v>5.1236800000000002E-3</c:v>
                </c:pt>
                <c:pt idx="3763">
                  <c:v>5.1237799999999997E-3</c:v>
                </c:pt>
                <c:pt idx="3764">
                  <c:v>5.1238899999999999E-3</c:v>
                </c:pt>
                <c:pt idx="3765">
                  <c:v>5.1238899999999999E-3</c:v>
                </c:pt>
                <c:pt idx="3766">
                  <c:v>5.1239700000000003E-3</c:v>
                </c:pt>
                <c:pt idx="3767">
                  <c:v>5.1241000000000004E-3</c:v>
                </c:pt>
                <c:pt idx="3768">
                  <c:v>5.1241999999999998E-3</c:v>
                </c:pt>
                <c:pt idx="3769">
                  <c:v>5.1243499999999997E-3</c:v>
                </c:pt>
                <c:pt idx="3770">
                  <c:v>5.1244300000000001E-3</c:v>
                </c:pt>
                <c:pt idx="3771">
                  <c:v>5.1244300000000001E-3</c:v>
                </c:pt>
                <c:pt idx="3772">
                  <c:v>5.1245500000000003E-3</c:v>
                </c:pt>
                <c:pt idx="3773">
                  <c:v>5.1246199999999999E-3</c:v>
                </c:pt>
                <c:pt idx="3774">
                  <c:v>5.1247100000000002E-3</c:v>
                </c:pt>
                <c:pt idx="3775">
                  <c:v>5.1248600000000002E-3</c:v>
                </c:pt>
                <c:pt idx="3776">
                  <c:v>5.1249499999999996E-3</c:v>
                </c:pt>
                <c:pt idx="3777">
                  <c:v>5.1250499999999999E-3</c:v>
                </c:pt>
                <c:pt idx="3778">
                  <c:v>5.1250499999999999E-3</c:v>
                </c:pt>
                <c:pt idx="3779">
                  <c:v>5.1251600000000001E-3</c:v>
                </c:pt>
                <c:pt idx="3780">
                  <c:v>5.1252800000000003E-3</c:v>
                </c:pt>
                <c:pt idx="3781">
                  <c:v>5.1253899999999996E-3</c:v>
                </c:pt>
                <c:pt idx="3782">
                  <c:v>5.1254899999999999E-3</c:v>
                </c:pt>
                <c:pt idx="3783">
                  <c:v>5.1256100000000001E-3</c:v>
                </c:pt>
                <c:pt idx="3784">
                  <c:v>5.1256899999999996E-3</c:v>
                </c:pt>
                <c:pt idx="3785">
                  <c:v>5.1256899999999996E-3</c:v>
                </c:pt>
                <c:pt idx="3786">
                  <c:v>5.1257899999999999E-3</c:v>
                </c:pt>
                <c:pt idx="3787">
                  <c:v>5.12592E-3</c:v>
                </c:pt>
                <c:pt idx="3788">
                  <c:v>5.1260100000000003E-3</c:v>
                </c:pt>
                <c:pt idx="3789">
                  <c:v>5.1261199999999996E-3</c:v>
                </c:pt>
                <c:pt idx="3790">
                  <c:v>5.12621E-3</c:v>
                </c:pt>
                <c:pt idx="3791">
                  <c:v>5.12621E-3</c:v>
                </c:pt>
                <c:pt idx="3792">
                  <c:v>5.1263200000000002E-3</c:v>
                </c:pt>
                <c:pt idx="3793">
                  <c:v>5.1264600000000002E-3</c:v>
                </c:pt>
                <c:pt idx="3794">
                  <c:v>5.1265399999999997E-3</c:v>
                </c:pt>
                <c:pt idx="3795">
                  <c:v>5.1266300000000001E-3</c:v>
                </c:pt>
                <c:pt idx="3796">
                  <c:v>5.1267400000000003E-3</c:v>
                </c:pt>
                <c:pt idx="3797">
                  <c:v>5.1268599999999996E-3</c:v>
                </c:pt>
                <c:pt idx="3798">
                  <c:v>5.1268599999999996E-3</c:v>
                </c:pt>
                <c:pt idx="3799">
                  <c:v>5.1269899999999997E-3</c:v>
                </c:pt>
                <c:pt idx="3800">
                  <c:v>5.1270400000000002E-3</c:v>
                </c:pt>
                <c:pt idx="3801">
                  <c:v>5.1271399999999996E-3</c:v>
                </c:pt>
                <c:pt idx="3802">
                  <c:v>5.1272899999999996E-3</c:v>
                </c:pt>
                <c:pt idx="3803">
                  <c:v>5.1273600000000001E-3</c:v>
                </c:pt>
                <c:pt idx="3804">
                  <c:v>5.1274900000000002E-3</c:v>
                </c:pt>
                <c:pt idx="3805">
                  <c:v>5.1274900000000002E-3</c:v>
                </c:pt>
                <c:pt idx="3806">
                  <c:v>5.1275699999999997E-3</c:v>
                </c:pt>
                <c:pt idx="3807">
                  <c:v>5.12767E-3</c:v>
                </c:pt>
                <c:pt idx="3808">
                  <c:v>5.1277800000000002E-3</c:v>
                </c:pt>
                <c:pt idx="3809">
                  <c:v>5.1278799999999996E-3</c:v>
                </c:pt>
                <c:pt idx="3810">
                  <c:v>5.1279999999999997E-3</c:v>
                </c:pt>
                <c:pt idx="3811">
                  <c:v>5.1279999999999997E-3</c:v>
                </c:pt>
                <c:pt idx="3812">
                  <c:v>5.1280600000000003E-3</c:v>
                </c:pt>
                <c:pt idx="3813">
                  <c:v>5.1281699999999996E-3</c:v>
                </c:pt>
                <c:pt idx="3814">
                  <c:v>5.1282799999999998E-3</c:v>
                </c:pt>
                <c:pt idx="3815">
                  <c:v>5.12839E-3</c:v>
                </c:pt>
                <c:pt idx="3816">
                  <c:v>5.1284700000000004E-3</c:v>
                </c:pt>
                <c:pt idx="3817">
                  <c:v>5.1285899999999997E-3</c:v>
                </c:pt>
                <c:pt idx="3818">
                  <c:v>5.1285899999999997E-3</c:v>
                </c:pt>
                <c:pt idx="3819">
                  <c:v>5.12869E-3</c:v>
                </c:pt>
                <c:pt idx="3820">
                  <c:v>5.1288000000000002E-3</c:v>
                </c:pt>
                <c:pt idx="3821">
                  <c:v>5.1289100000000004E-3</c:v>
                </c:pt>
                <c:pt idx="3822">
                  <c:v>5.1290099999999998E-3</c:v>
                </c:pt>
                <c:pt idx="3823">
                  <c:v>5.12912E-3</c:v>
                </c:pt>
                <c:pt idx="3824">
                  <c:v>5.1291899999999996E-3</c:v>
                </c:pt>
                <c:pt idx="3825">
                  <c:v>5.1291899999999996E-3</c:v>
                </c:pt>
                <c:pt idx="3826">
                  <c:v>5.1293099999999998E-3</c:v>
                </c:pt>
                <c:pt idx="3827">
                  <c:v>5.12942E-3</c:v>
                </c:pt>
                <c:pt idx="3828">
                  <c:v>5.1295200000000003E-3</c:v>
                </c:pt>
                <c:pt idx="3829">
                  <c:v>5.1295899999999998E-3</c:v>
                </c:pt>
                <c:pt idx="3830">
                  <c:v>5.12971E-3</c:v>
                </c:pt>
                <c:pt idx="3831">
                  <c:v>5.12971E-3</c:v>
                </c:pt>
                <c:pt idx="3832">
                  <c:v>5.1297900000000004E-3</c:v>
                </c:pt>
                <c:pt idx="3833">
                  <c:v>5.1298999999999997E-3</c:v>
                </c:pt>
                <c:pt idx="3834">
                  <c:v>5.1299900000000001E-3</c:v>
                </c:pt>
                <c:pt idx="3835">
                  <c:v>5.1301000000000003E-3</c:v>
                </c:pt>
                <c:pt idx="3836">
                  <c:v>5.1302099999999996E-3</c:v>
                </c:pt>
                <c:pt idx="3837">
                  <c:v>5.1303199999999998E-3</c:v>
                </c:pt>
                <c:pt idx="3838">
                  <c:v>5.1303199999999998E-3</c:v>
                </c:pt>
                <c:pt idx="3839">
                  <c:v>5.1304100000000002E-3</c:v>
                </c:pt>
                <c:pt idx="3840">
                  <c:v>5.1304999999999996E-3</c:v>
                </c:pt>
                <c:pt idx="3841">
                  <c:v>5.1305700000000001E-3</c:v>
                </c:pt>
                <c:pt idx="3842">
                  <c:v>5.1307200000000001E-3</c:v>
                </c:pt>
                <c:pt idx="3843">
                  <c:v>5.1308100000000004E-3</c:v>
                </c:pt>
                <c:pt idx="3844">
                  <c:v>5.13088E-3</c:v>
                </c:pt>
                <c:pt idx="3845">
                  <c:v>5.13088E-3</c:v>
                </c:pt>
                <c:pt idx="3846">
                  <c:v>5.1310100000000001E-3</c:v>
                </c:pt>
                <c:pt idx="3847">
                  <c:v>5.1311000000000004E-3</c:v>
                </c:pt>
                <c:pt idx="3848">
                  <c:v>5.1312099999999998E-3</c:v>
                </c:pt>
                <c:pt idx="3849">
                  <c:v>5.1312800000000002E-3</c:v>
                </c:pt>
                <c:pt idx="3850">
                  <c:v>5.1314000000000004E-3</c:v>
                </c:pt>
                <c:pt idx="3851">
                  <c:v>5.1315299999999996E-3</c:v>
                </c:pt>
                <c:pt idx="3852">
                  <c:v>5.1315299999999996E-3</c:v>
                </c:pt>
                <c:pt idx="3853">
                  <c:v>5.13161E-3</c:v>
                </c:pt>
                <c:pt idx="3854">
                  <c:v>5.1317000000000003E-3</c:v>
                </c:pt>
                <c:pt idx="3855">
                  <c:v>5.1318199999999996E-3</c:v>
                </c:pt>
                <c:pt idx="3856">
                  <c:v>5.1319099999999999E-3</c:v>
                </c:pt>
                <c:pt idx="3857">
                  <c:v>5.1319800000000004E-3</c:v>
                </c:pt>
                <c:pt idx="3858">
                  <c:v>5.1319800000000004E-3</c:v>
                </c:pt>
                <c:pt idx="3859">
                  <c:v>5.1320999999999997E-3</c:v>
                </c:pt>
                <c:pt idx="3860">
                  <c:v>5.1322E-3</c:v>
                </c:pt>
                <c:pt idx="3861">
                  <c:v>5.1323000000000002E-3</c:v>
                </c:pt>
                <c:pt idx="3862">
                  <c:v>5.1324099999999996E-3</c:v>
                </c:pt>
                <c:pt idx="3863">
                  <c:v>5.1325399999999997E-3</c:v>
                </c:pt>
                <c:pt idx="3864">
                  <c:v>5.1326200000000001E-3</c:v>
                </c:pt>
                <c:pt idx="3865">
                  <c:v>5.1326200000000001E-3</c:v>
                </c:pt>
                <c:pt idx="3866">
                  <c:v>5.1326899999999996E-3</c:v>
                </c:pt>
                <c:pt idx="3867">
                  <c:v>5.1327899999999999E-3</c:v>
                </c:pt>
                <c:pt idx="3868">
                  <c:v>5.1328900000000002E-3</c:v>
                </c:pt>
                <c:pt idx="3869">
                  <c:v>5.1329899999999996E-3</c:v>
                </c:pt>
                <c:pt idx="3870">
                  <c:v>5.1331199999999997E-3</c:v>
                </c:pt>
                <c:pt idx="3871">
                  <c:v>5.1331900000000001E-3</c:v>
                </c:pt>
                <c:pt idx="3872">
                  <c:v>5.1331900000000001E-3</c:v>
                </c:pt>
                <c:pt idx="3873">
                  <c:v>5.1332699999999997E-3</c:v>
                </c:pt>
                <c:pt idx="3874">
                  <c:v>5.1333500000000001E-3</c:v>
                </c:pt>
                <c:pt idx="3875">
                  <c:v>5.1334700000000002E-3</c:v>
                </c:pt>
                <c:pt idx="3876">
                  <c:v>5.1335599999999997E-3</c:v>
                </c:pt>
                <c:pt idx="3877">
                  <c:v>5.13365E-3</c:v>
                </c:pt>
                <c:pt idx="3878">
                  <c:v>5.13365E-3</c:v>
                </c:pt>
                <c:pt idx="3879">
                  <c:v>5.1337700000000002E-3</c:v>
                </c:pt>
                <c:pt idx="3880">
                  <c:v>5.1338599999999996E-3</c:v>
                </c:pt>
                <c:pt idx="3881">
                  <c:v>5.13394E-3</c:v>
                </c:pt>
                <c:pt idx="3882">
                  <c:v>5.1340600000000002E-3</c:v>
                </c:pt>
                <c:pt idx="3883">
                  <c:v>5.1341499999999997E-3</c:v>
                </c:pt>
                <c:pt idx="3884">
                  <c:v>5.13423E-3</c:v>
                </c:pt>
                <c:pt idx="3885">
                  <c:v>5.13423E-3</c:v>
                </c:pt>
                <c:pt idx="3886">
                  <c:v>5.1343700000000001E-3</c:v>
                </c:pt>
                <c:pt idx="3887">
                  <c:v>5.1344199999999998E-3</c:v>
                </c:pt>
                <c:pt idx="3888">
                  <c:v>5.1345200000000001E-3</c:v>
                </c:pt>
                <c:pt idx="3889">
                  <c:v>5.1345899999999996E-3</c:v>
                </c:pt>
                <c:pt idx="3890">
                  <c:v>5.1347199999999997E-3</c:v>
                </c:pt>
                <c:pt idx="3891">
                  <c:v>5.1348000000000001E-3</c:v>
                </c:pt>
                <c:pt idx="3892">
                  <c:v>5.1348000000000001E-3</c:v>
                </c:pt>
                <c:pt idx="3893">
                  <c:v>5.1348899999999996E-3</c:v>
                </c:pt>
                <c:pt idx="3894">
                  <c:v>5.1350199999999997E-3</c:v>
                </c:pt>
                <c:pt idx="3895">
                  <c:v>5.1351000000000001E-3</c:v>
                </c:pt>
                <c:pt idx="3896">
                  <c:v>5.1351799999999996E-3</c:v>
                </c:pt>
                <c:pt idx="3897">
                  <c:v>5.13526E-3</c:v>
                </c:pt>
                <c:pt idx="3898">
                  <c:v>5.13526E-3</c:v>
                </c:pt>
                <c:pt idx="3899">
                  <c:v>5.1353600000000003E-3</c:v>
                </c:pt>
                <c:pt idx="3900">
                  <c:v>5.1354699999999996E-3</c:v>
                </c:pt>
                <c:pt idx="3901">
                  <c:v>5.1355799999999998E-3</c:v>
                </c:pt>
                <c:pt idx="3902">
                  <c:v>5.1356400000000003E-3</c:v>
                </c:pt>
                <c:pt idx="3903">
                  <c:v>5.1357399999999997E-3</c:v>
                </c:pt>
                <c:pt idx="3904">
                  <c:v>5.13584E-3</c:v>
                </c:pt>
                <c:pt idx="3905">
                  <c:v>5.13584E-3</c:v>
                </c:pt>
                <c:pt idx="3906">
                  <c:v>5.1359700000000001E-3</c:v>
                </c:pt>
                <c:pt idx="3907">
                  <c:v>5.1360199999999998E-3</c:v>
                </c:pt>
                <c:pt idx="3908">
                  <c:v>5.13614E-3</c:v>
                </c:pt>
                <c:pt idx="3909">
                  <c:v>5.1362500000000002E-3</c:v>
                </c:pt>
                <c:pt idx="3910">
                  <c:v>5.1363299999999997E-3</c:v>
                </c:pt>
                <c:pt idx="3911">
                  <c:v>5.1364100000000001E-3</c:v>
                </c:pt>
                <c:pt idx="3912">
                  <c:v>5.1364100000000001E-3</c:v>
                </c:pt>
                <c:pt idx="3913">
                  <c:v>5.1364999999999996E-3</c:v>
                </c:pt>
                <c:pt idx="3914">
                  <c:v>5.1366199999999997E-3</c:v>
                </c:pt>
                <c:pt idx="3915">
                  <c:v>5.1367100000000001E-3</c:v>
                </c:pt>
                <c:pt idx="3916">
                  <c:v>5.1368000000000004E-3</c:v>
                </c:pt>
                <c:pt idx="3917">
                  <c:v>5.1369099999999997E-3</c:v>
                </c:pt>
                <c:pt idx="3918">
                  <c:v>5.1369099999999997E-3</c:v>
                </c:pt>
                <c:pt idx="3919">
                  <c:v>5.1369800000000002E-3</c:v>
                </c:pt>
                <c:pt idx="3920">
                  <c:v>5.1371000000000003E-3</c:v>
                </c:pt>
                <c:pt idx="3921">
                  <c:v>5.13716E-3</c:v>
                </c:pt>
                <c:pt idx="3922">
                  <c:v>5.1372700000000002E-3</c:v>
                </c:pt>
                <c:pt idx="3923">
                  <c:v>5.1373699999999996E-3</c:v>
                </c:pt>
                <c:pt idx="3924">
                  <c:v>5.1374400000000001E-3</c:v>
                </c:pt>
                <c:pt idx="3925">
                  <c:v>5.1374400000000001E-3</c:v>
                </c:pt>
                <c:pt idx="3926">
                  <c:v>5.1375099999999996E-3</c:v>
                </c:pt>
                <c:pt idx="3927">
                  <c:v>5.13759E-3</c:v>
                </c:pt>
                <c:pt idx="3928">
                  <c:v>5.1377000000000003E-3</c:v>
                </c:pt>
                <c:pt idx="3929">
                  <c:v>5.1378099999999996E-3</c:v>
                </c:pt>
                <c:pt idx="3930">
                  <c:v>5.1379099999999999E-3</c:v>
                </c:pt>
                <c:pt idx="3931">
                  <c:v>5.1380000000000002E-3</c:v>
                </c:pt>
                <c:pt idx="3932">
                  <c:v>5.1380000000000002E-3</c:v>
                </c:pt>
                <c:pt idx="3933">
                  <c:v>5.1381100000000004E-3</c:v>
                </c:pt>
                <c:pt idx="3934">
                  <c:v>5.1381600000000001E-3</c:v>
                </c:pt>
                <c:pt idx="3935">
                  <c:v>5.1382800000000003E-3</c:v>
                </c:pt>
                <c:pt idx="3936">
                  <c:v>5.13833E-3</c:v>
                </c:pt>
                <c:pt idx="3937">
                  <c:v>5.1384500000000001E-3</c:v>
                </c:pt>
                <c:pt idx="3938">
                  <c:v>5.1385500000000004E-3</c:v>
                </c:pt>
                <c:pt idx="3939">
                  <c:v>5.1385500000000004E-3</c:v>
                </c:pt>
                <c:pt idx="3940">
                  <c:v>5.1386299999999999E-3</c:v>
                </c:pt>
                <c:pt idx="3941">
                  <c:v>5.1387400000000001E-3</c:v>
                </c:pt>
                <c:pt idx="3942">
                  <c:v>5.1388199999999997E-3</c:v>
                </c:pt>
                <c:pt idx="3943">
                  <c:v>5.1389199999999999E-3</c:v>
                </c:pt>
                <c:pt idx="3944">
                  <c:v>5.1390300000000002E-3</c:v>
                </c:pt>
                <c:pt idx="3945">
                  <c:v>5.1390300000000002E-3</c:v>
                </c:pt>
                <c:pt idx="3946">
                  <c:v>5.1391300000000004E-3</c:v>
                </c:pt>
                <c:pt idx="3947">
                  <c:v>5.1392199999999999E-3</c:v>
                </c:pt>
                <c:pt idx="3948">
                  <c:v>5.1393100000000002E-3</c:v>
                </c:pt>
                <c:pt idx="3949">
                  <c:v>5.1393699999999999E-3</c:v>
                </c:pt>
                <c:pt idx="3950">
                  <c:v>5.13949E-3</c:v>
                </c:pt>
                <c:pt idx="3951">
                  <c:v>5.1395900000000003E-3</c:v>
                </c:pt>
                <c:pt idx="3952">
                  <c:v>5.1395900000000003E-3</c:v>
                </c:pt>
                <c:pt idx="3953">
                  <c:v>5.1396699999999998E-3</c:v>
                </c:pt>
                <c:pt idx="3954">
                  <c:v>5.13978E-3</c:v>
                </c:pt>
                <c:pt idx="3955">
                  <c:v>5.1398299999999997E-3</c:v>
                </c:pt>
                <c:pt idx="3956">
                  <c:v>5.1399200000000001E-3</c:v>
                </c:pt>
                <c:pt idx="3957">
                  <c:v>5.1400300000000003E-3</c:v>
                </c:pt>
                <c:pt idx="3958">
                  <c:v>5.1401199999999998E-3</c:v>
                </c:pt>
                <c:pt idx="3959">
                  <c:v>5.1401199999999998E-3</c:v>
                </c:pt>
                <c:pt idx="3960">
                  <c:v>5.14023E-3</c:v>
                </c:pt>
                <c:pt idx="3961">
                  <c:v>5.1403200000000003E-3</c:v>
                </c:pt>
                <c:pt idx="3962">
                  <c:v>5.1403899999999999E-3</c:v>
                </c:pt>
                <c:pt idx="3963">
                  <c:v>5.1404800000000002E-3</c:v>
                </c:pt>
                <c:pt idx="3964">
                  <c:v>5.1406000000000004E-3</c:v>
                </c:pt>
                <c:pt idx="3965">
                  <c:v>5.1406000000000004E-3</c:v>
                </c:pt>
                <c:pt idx="3966">
                  <c:v>5.1406799999999999E-3</c:v>
                </c:pt>
                <c:pt idx="3967">
                  <c:v>5.1407299999999996E-3</c:v>
                </c:pt>
                <c:pt idx="3968">
                  <c:v>5.1408299999999999E-3</c:v>
                </c:pt>
                <c:pt idx="3969">
                  <c:v>5.1409300000000002E-3</c:v>
                </c:pt>
                <c:pt idx="3970">
                  <c:v>5.1409799999999999E-3</c:v>
                </c:pt>
                <c:pt idx="3971">
                  <c:v>5.1410900000000001E-3</c:v>
                </c:pt>
                <c:pt idx="3972">
                  <c:v>5.1410900000000001E-3</c:v>
                </c:pt>
                <c:pt idx="3973">
                  <c:v>5.1411900000000003E-3</c:v>
                </c:pt>
                <c:pt idx="3974">
                  <c:v>5.1412899999999997E-3</c:v>
                </c:pt>
                <c:pt idx="3975">
                  <c:v>5.1413700000000001E-3</c:v>
                </c:pt>
                <c:pt idx="3976">
                  <c:v>5.1414599999999996E-3</c:v>
                </c:pt>
                <c:pt idx="3977">
                  <c:v>5.14154E-3</c:v>
                </c:pt>
                <c:pt idx="3978">
                  <c:v>5.1416099999999996E-3</c:v>
                </c:pt>
                <c:pt idx="3979">
                  <c:v>5.1416099999999996E-3</c:v>
                </c:pt>
                <c:pt idx="3980">
                  <c:v>5.1417499999999996E-3</c:v>
                </c:pt>
                <c:pt idx="3981">
                  <c:v>5.14184E-3</c:v>
                </c:pt>
                <c:pt idx="3982">
                  <c:v>5.1419300000000003E-3</c:v>
                </c:pt>
                <c:pt idx="3983">
                  <c:v>5.1420299999999997E-3</c:v>
                </c:pt>
                <c:pt idx="3984">
                  <c:v>5.1421100000000001E-3</c:v>
                </c:pt>
                <c:pt idx="3985">
                  <c:v>5.1421100000000001E-3</c:v>
                </c:pt>
                <c:pt idx="3986">
                  <c:v>5.1421599999999998E-3</c:v>
                </c:pt>
                <c:pt idx="3987">
                  <c:v>5.1422500000000001E-3</c:v>
                </c:pt>
                <c:pt idx="3988">
                  <c:v>5.1423500000000004E-3</c:v>
                </c:pt>
                <c:pt idx="3989">
                  <c:v>5.1424399999999999E-3</c:v>
                </c:pt>
                <c:pt idx="3990">
                  <c:v>5.1425200000000003E-3</c:v>
                </c:pt>
                <c:pt idx="3991">
                  <c:v>5.1426199999999997E-3</c:v>
                </c:pt>
                <c:pt idx="3992">
                  <c:v>5.1426199999999997E-3</c:v>
                </c:pt>
                <c:pt idx="3993">
                  <c:v>5.1426900000000001E-3</c:v>
                </c:pt>
                <c:pt idx="3994">
                  <c:v>5.1427900000000004E-3</c:v>
                </c:pt>
                <c:pt idx="3995">
                  <c:v>5.14286E-3</c:v>
                </c:pt>
                <c:pt idx="3996">
                  <c:v>5.1429400000000004E-3</c:v>
                </c:pt>
                <c:pt idx="3997">
                  <c:v>5.1430099999999999E-3</c:v>
                </c:pt>
                <c:pt idx="3998">
                  <c:v>5.1430900000000003E-3</c:v>
                </c:pt>
                <c:pt idx="3999">
                  <c:v>5.1430900000000003E-3</c:v>
                </c:pt>
                <c:pt idx="4000">
                  <c:v>5.1431799999999998E-3</c:v>
                </c:pt>
                <c:pt idx="4001">
                  <c:v>5.14329E-3</c:v>
                </c:pt>
                <c:pt idx="4002">
                  <c:v>5.1433900000000003E-3</c:v>
                </c:pt>
                <c:pt idx="4003">
                  <c:v>5.1434799999999998E-3</c:v>
                </c:pt>
                <c:pt idx="4004">
                  <c:v>5.1435300000000003E-3</c:v>
                </c:pt>
                <c:pt idx="4005">
                  <c:v>5.1435300000000003E-3</c:v>
                </c:pt>
                <c:pt idx="4006">
                  <c:v>5.1436499999999996E-3</c:v>
                </c:pt>
                <c:pt idx="4007">
                  <c:v>5.14373E-3</c:v>
                </c:pt>
                <c:pt idx="4008">
                  <c:v>5.1437899999999996E-3</c:v>
                </c:pt>
                <c:pt idx="4009">
                  <c:v>5.1438999999999999E-3</c:v>
                </c:pt>
                <c:pt idx="4010">
                  <c:v>5.1440000000000001E-3</c:v>
                </c:pt>
                <c:pt idx="4011">
                  <c:v>5.1440699999999997E-3</c:v>
                </c:pt>
                <c:pt idx="4012">
                  <c:v>5.1440699999999997E-3</c:v>
                </c:pt>
                <c:pt idx="4013">
                  <c:v>5.1441400000000002E-3</c:v>
                </c:pt>
                <c:pt idx="4014">
                  <c:v>5.1442600000000003E-3</c:v>
                </c:pt>
                <c:pt idx="4015">
                  <c:v>5.14431E-3</c:v>
                </c:pt>
                <c:pt idx="4016">
                  <c:v>5.1444100000000003E-3</c:v>
                </c:pt>
                <c:pt idx="4017">
                  <c:v>5.1444999999999998E-3</c:v>
                </c:pt>
                <c:pt idx="4018">
                  <c:v>5.1444999999999998E-3</c:v>
                </c:pt>
                <c:pt idx="4019">
                  <c:v>5.1445800000000002E-3</c:v>
                </c:pt>
                <c:pt idx="4020">
                  <c:v>5.1446699999999996E-3</c:v>
                </c:pt>
                <c:pt idx="4021">
                  <c:v>5.14476E-3</c:v>
                </c:pt>
                <c:pt idx="4022">
                  <c:v>5.1448199999999996E-3</c:v>
                </c:pt>
                <c:pt idx="4023">
                  <c:v>5.1449299999999998E-3</c:v>
                </c:pt>
                <c:pt idx="4024">
                  <c:v>5.1449699999999996E-3</c:v>
                </c:pt>
                <c:pt idx="4025">
                  <c:v>5.1449699999999996E-3</c:v>
                </c:pt>
                <c:pt idx="4026">
                  <c:v>5.1450599999999999E-3</c:v>
                </c:pt>
                <c:pt idx="4027">
                  <c:v>5.1451400000000003E-3</c:v>
                </c:pt>
                <c:pt idx="4028">
                  <c:v>5.1452299999999998E-3</c:v>
                </c:pt>
                <c:pt idx="4029">
                  <c:v>5.1453000000000002E-3</c:v>
                </c:pt>
                <c:pt idx="4030">
                  <c:v>5.1454099999999996E-3</c:v>
                </c:pt>
                <c:pt idx="4031">
                  <c:v>5.14548E-3</c:v>
                </c:pt>
                <c:pt idx="4032">
                  <c:v>5.14548E-3</c:v>
                </c:pt>
                <c:pt idx="4033">
                  <c:v>5.1455800000000003E-3</c:v>
                </c:pt>
                <c:pt idx="4034">
                  <c:v>5.1456499999999999E-3</c:v>
                </c:pt>
                <c:pt idx="4035">
                  <c:v>5.1457400000000002E-3</c:v>
                </c:pt>
                <c:pt idx="4036">
                  <c:v>5.1458299999999997E-3</c:v>
                </c:pt>
                <c:pt idx="4037">
                  <c:v>5.1458800000000002E-3</c:v>
                </c:pt>
                <c:pt idx="4038">
                  <c:v>5.1458800000000002E-3</c:v>
                </c:pt>
                <c:pt idx="4039">
                  <c:v>5.1459799999999997E-3</c:v>
                </c:pt>
                <c:pt idx="4040">
                  <c:v>5.14607E-3</c:v>
                </c:pt>
                <c:pt idx="4041">
                  <c:v>5.1461700000000003E-3</c:v>
                </c:pt>
                <c:pt idx="4042">
                  <c:v>5.14621E-3</c:v>
                </c:pt>
                <c:pt idx="4043">
                  <c:v>5.1463100000000003E-3</c:v>
                </c:pt>
                <c:pt idx="4044">
                  <c:v>5.1464099999999997E-3</c:v>
                </c:pt>
                <c:pt idx="4045">
                  <c:v>5.1464099999999997E-3</c:v>
                </c:pt>
                <c:pt idx="4046">
                  <c:v>5.1464900000000001E-3</c:v>
                </c:pt>
                <c:pt idx="4047">
                  <c:v>5.1465599999999997E-3</c:v>
                </c:pt>
                <c:pt idx="4048">
                  <c:v>5.1466799999999998E-3</c:v>
                </c:pt>
                <c:pt idx="4049">
                  <c:v>5.1467199999999996E-3</c:v>
                </c:pt>
                <c:pt idx="4050">
                  <c:v>5.1468099999999999E-3</c:v>
                </c:pt>
                <c:pt idx="4051">
                  <c:v>5.1469100000000002E-3</c:v>
                </c:pt>
                <c:pt idx="4052">
                  <c:v>5.1469100000000002E-3</c:v>
                </c:pt>
                <c:pt idx="4053">
                  <c:v>5.1469699999999998E-3</c:v>
                </c:pt>
                <c:pt idx="4054">
                  <c:v>5.1470800000000001E-3</c:v>
                </c:pt>
                <c:pt idx="4055">
                  <c:v>5.1471800000000003E-3</c:v>
                </c:pt>
              </c:numCache>
            </c:numRef>
          </c:yVal>
          <c:smooth val="1"/>
          <c:extLst>
            <c:ext xmlns:c16="http://schemas.microsoft.com/office/drawing/2014/chart" uri="{C3380CC4-5D6E-409C-BE32-E72D297353CC}">
              <c16:uniqueId val="{00000001-BCE6-4756-80B2-F7DA1F837364}"/>
            </c:ext>
          </c:extLst>
        </c:ser>
        <c:ser>
          <c:idx val="4"/>
          <c:order val="2"/>
          <c:tx>
            <c:strRef>
              <c:f>'14'!$N$25</c:f>
              <c:strCache>
                <c:ptCount val="1"/>
                <c:pt idx="0">
                  <c:v>Heat</c:v>
                </c:pt>
              </c:strCache>
            </c:strRef>
          </c:tx>
          <c:spPr>
            <a:ln w="22225">
              <a:solidFill>
                <a:srgbClr val="FF9900"/>
              </a:solidFill>
            </a:ln>
          </c:spPr>
          <c:marker>
            <c:symbol val="none"/>
          </c:marker>
          <c:xVal>
            <c:numRef>
              <c:f>'14'!$C$20:$C$1098</c:f>
              <c:numCache>
                <c:formatCode>General</c:formatCode>
                <c:ptCount val="1079"/>
                <c:pt idx="0">
                  <c:v>20.23</c:v>
                </c:pt>
                <c:pt idx="1">
                  <c:v>20.239999999999998</c:v>
                </c:pt>
                <c:pt idx="2">
                  <c:v>20.23</c:v>
                </c:pt>
                <c:pt idx="3">
                  <c:v>20.149999999999999</c:v>
                </c:pt>
                <c:pt idx="4">
                  <c:v>20.149999999999999</c:v>
                </c:pt>
                <c:pt idx="5">
                  <c:v>20.16</c:v>
                </c:pt>
                <c:pt idx="6">
                  <c:v>20.16</c:v>
                </c:pt>
                <c:pt idx="7">
                  <c:v>20.170000000000002</c:v>
                </c:pt>
                <c:pt idx="8">
                  <c:v>20.22</c:v>
                </c:pt>
                <c:pt idx="9">
                  <c:v>20.22</c:v>
                </c:pt>
                <c:pt idx="10">
                  <c:v>20.2</c:v>
                </c:pt>
                <c:pt idx="11">
                  <c:v>20.239999999999998</c:v>
                </c:pt>
                <c:pt idx="12">
                  <c:v>20.21</c:v>
                </c:pt>
                <c:pt idx="13">
                  <c:v>20.190000000000001</c:v>
                </c:pt>
                <c:pt idx="14">
                  <c:v>20.14</c:v>
                </c:pt>
                <c:pt idx="15">
                  <c:v>20.14</c:v>
                </c:pt>
                <c:pt idx="16">
                  <c:v>20.14</c:v>
                </c:pt>
                <c:pt idx="17">
                  <c:v>20.170000000000002</c:v>
                </c:pt>
                <c:pt idx="18">
                  <c:v>20.190000000000001</c:v>
                </c:pt>
                <c:pt idx="19">
                  <c:v>20.2</c:v>
                </c:pt>
                <c:pt idx="20">
                  <c:v>20.22</c:v>
                </c:pt>
                <c:pt idx="21">
                  <c:v>20.22</c:v>
                </c:pt>
                <c:pt idx="22">
                  <c:v>20.22</c:v>
                </c:pt>
                <c:pt idx="23">
                  <c:v>20.2</c:v>
                </c:pt>
                <c:pt idx="24">
                  <c:v>20.14</c:v>
                </c:pt>
                <c:pt idx="25">
                  <c:v>20.11</c:v>
                </c:pt>
                <c:pt idx="26">
                  <c:v>20.11</c:v>
                </c:pt>
                <c:pt idx="27">
                  <c:v>20.12</c:v>
                </c:pt>
                <c:pt idx="28">
                  <c:v>20.11</c:v>
                </c:pt>
                <c:pt idx="29">
                  <c:v>20.18</c:v>
                </c:pt>
                <c:pt idx="30">
                  <c:v>20.16</c:v>
                </c:pt>
                <c:pt idx="31">
                  <c:v>20.16</c:v>
                </c:pt>
                <c:pt idx="32">
                  <c:v>20.16</c:v>
                </c:pt>
                <c:pt idx="33">
                  <c:v>20.16</c:v>
                </c:pt>
                <c:pt idx="34">
                  <c:v>20.149999999999999</c:v>
                </c:pt>
                <c:pt idx="35">
                  <c:v>20.13</c:v>
                </c:pt>
                <c:pt idx="36">
                  <c:v>20.16</c:v>
                </c:pt>
                <c:pt idx="37">
                  <c:v>20.12</c:v>
                </c:pt>
                <c:pt idx="38">
                  <c:v>20.12</c:v>
                </c:pt>
                <c:pt idx="39">
                  <c:v>20.16</c:v>
                </c:pt>
                <c:pt idx="40">
                  <c:v>20.13</c:v>
                </c:pt>
                <c:pt idx="41">
                  <c:v>20.149999999999999</c:v>
                </c:pt>
                <c:pt idx="42">
                  <c:v>20.11</c:v>
                </c:pt>
                <c:pt idx="43">
                  <c:v>20.11</c:v>
                </c:pt>
                <c:pt idx="44">
                  <c:v>20.16</c:v>
                </c:pt>
                <c:pt idx="45">
                  <c:v>20.170000000000002</c:v>
                </c:pt>
                <c:pt idx="46">
                  <c:v>20.170000000000002</c:v>
                </c:pt>
                <c:pt idx="47">
                  <c:v>20.190000000000001</c:v>
                </c:pt>
                <c:pt idx="48">
                  <c:v>20.23</c:v>
                </c:pt>
                <c:pt idx="49">
                  <c:v>20.23</c:v>
                </c:pt>
                <c:pt idx="50">
                  <c:v>20.329999999999998</c:v>
                </c:pt>
                <c:pt idx="51">
                  <c:v>20.43</c:v>
                </c:pt>
                <c:pt idx="52">
                  <c:v>20.58</c:v>
                </c:pt>
                <c:pt idx="53">
                  <c:v>20.82</c:v>
                </c:pt>
                <c:pt idx="54">
                  <c:v>21.03</c:v>
                </c:pt>
                <c:pt idx="55">
                  <c:v>21.03</c:v>
                </c:pt>
                <c:pt idx="56">
                  <c:v>21.39</c:v>
                </c:pt>
                <c:pt idx="57">
                  <c:v>21.62</c:v>
                </c:pt>
                <c:pt idx="58">
                  <c:v>21.89</c:v>
                </c:pt>
                <c:pt idx="59">
                  <c:v>22.16</c:v>
                </c:pt>
                <c:pt idx="60">
                  <c:v>22.16</c:v>
                </c:pt>
                <c:pt idx="61">
                  <c:v>22.4</c:v>
                </c:pt>
                <c:pt idx="62">
                  <c:v>22.68</c:v>
                </c:pt>
                <c:pt idx="63">
                  <c:v>22.96</c:v>
                </c:pt>
                <c:pt idx="64">
                  <c:v>23.21</c:v>
                </c:pt>
                <c:pt idx="65">
                  <c:v>23.49</c:v>
                </c:pt>
                <c:pt idx="66">
                  <c:v>23.49</c:v>
                </c:pt>
                <c:pt idx="67">
                  <c:v>23.78</c:v>
                </c:pt>
                <c:pt idx="68">
                  <c:v>24.02</c:v>
                </c:pt>
                <c:pt idx="69">
                  <c:v>24.28</c:v>
                </c:pt>
                <c:pt idx="70">
                  <c:v>24.52</c:v>
                </c:pt>
                <c:pt idx="71">
                  <c:v>24.74</c:v>
                </c:pt>
                <c:pt idx="72">
                  <c:v>24.74</c:v>
                </c:pt>
                <c:pt idx="73">
                  <c:v>25.03</c:v>
                </c:pt>
                <c:pt idx="74">
                  <c:v>25.28</c:v>
                </c:pt>
                <c:pt idx="75">
                  <c:v>25.52</c:v>
                </c:pt>
                <c:pt idx="76">
                  <c:v>25.73</c:v>
                </c:pt>
                <c:pt idx="77">
                  <c:v>25.73</c:v>
                </c:pt>
                <c:pt idx="78">
                  <c:v>26.01</c:v>
                </c:pt>
                <c:pt idx="79">
                  <c:v>26.21</c:v>
                </c:pt>
                <c:pt idx="80">
                  <c:v>26.46</c:v>
                </c:pt>
                <c:pt idx="81">
                  <c:v>26.68</c:v>
                </c:pt>
                <c:pt idx="82">
                  <c:v>26.96</c:v>
                </c:pt>
                <c:pt idx="83">
                  <c:v>26.96</c:v>
                </c:pt>
                <c:pt idx="84">
                  <c:v>27.14</c:v>
                </c:pt>
                <c:pt idx="85">
                  <c:v>27.41</c:v>
                </c:pt>
                <c:pt idx="86">
                  <c:v>27.7</c:v>
                </c:pt>
                <c:pt idx="87">
                  <c:v>27.94</c:v>
                </c:pt>
                <c:pt idx="88">
                  <c:v>27.94</c:v>
                </c:pt>
                <c:pt idx="89">
                  <c:v>28.18</c:v>
                </c:pt>
                <c:pt idx="90">
                  <c:v>28.44</c:v>
                </c:pt>
                <c:pt idx="91">
                  <c:v>28.69</c:v>
                </c:pt>
                <c:pt idx="92">
                  <c:v>28.87</c:v>
                </c:pt>
                <c:pt idx="93">
                  <c:v>29.16</c:v>
                </c:pt>
                <c:pt idx="94">
                  <c:v>29.16</c:v>
                </c:pt>
                <c:pt idx="95">
                  <c:v>29.43</c:v>
                </c:pt>
                <c:pt idx="96">
                  <c:v>29.61</c:v>
                </c:pt>
                <c:pt idx="97">
                  <c:v>29.95</c:v>
                </c:pt>
                <c:pt idx="98">
                  <c:v>30.2</c:v>
                </c:pt>
                <c:pt idx="99">
                  <c:v>30.47</c:v>
                </c:pt>
                <c:pt idx="100">
                  <c:v>30.47</c:v>
                </c:pt>
                <c:pt idx="101">
                  <c:v>30.7</c:v>
                </c:pt>
                <c:pt idx="102">
                  <c:v>30.92</c:v>
                </c:pt>
                <c:pt idx="103">
                  <c:v>31.26</c:v>
                </c:pt>
                <c:pt idx="104">
                  <c:v>31.47</c:v>
                </c:pt>
                <c:pt idx="105">
                  <c:v>31.47</c:v>
                </c:pt>
                <c:pt idx="106">
                  <c:v>31.72</c:v>
                </c:pt>
                <c:pt idx="107">
                  <c:v>32.01</c:v>
                </c:pt>
                <c:pt idx="108">
                  <c:v>32.26</c:v>
                </c:pt>
                <c:pt idx="109">
                  <c:v>32.51</c:v>
                </c:pt>
                <c:pt idx="110">
                  <c:v>32.78</c:v>
                </c:pt>
                <c:pt idx="111">
                  <c:v>32.78</c:v>
                </c:pt>
                <c:pt idx="112">
                  <c:v>33.090000000000003</c:v>
                </c:pt>
                <c:pt idx="113">
                  <c:v>33.369999999999997</c:v>
                </c:pt>
                <c:pt idx="114">
                  <c:v>33.61</c:v>
                </c:pt>
                <c:pt idx="115">
                  <c:v>33.92</c:v>
                </c:pt>
                <c:pt idx="116">
                  <c:v>34.200000000000003</c:v>
                </c:pt>
                <c:pt idx="117">
                  <c:v>34.200000000000003</c:v>
                </c:pt>
                <c:pt idx="118">
                  <c:v>34.450000000000003</c:v>
                </c:pt>
                <c:pt idx="119">
                  <c:v>34.74</c:v>
                </c:pt>
                <c:pt idx="120">
                  <c:v>35.04</c:v>
                </c:pt>
                <c:pt idx="121">
                  <c:v>35.32</c:v>
                </c:pt>
                <c:pt idx="122">
                  <c:v>35.32</c:v>
                </c:pt>
                <c:pt idx="123">
                  <c:v>35.54</c:v>
                </c:pt>
                <c:pt idx="124">
                  <c:v>35.89</c:v>
                </c:pt>
                <c:pt idx="125">
                  <c:v>36.18</c:v>
                </c:pt>
                <c:pt idx="126">
                  <c:v>36.49</c:v>
                </c:pt>
                <c:pt idx="127">
                  <c:v>36.72</c:v>
                </c:pt>
                <c:pt idx="128">
                  <c:v>36.72</c:v>
                </c:pt>
                <c:pt idx="129">
                  <c:v>37.01</c:v>
                </c:pt>
                <c:pt idx="130">
                  <c:v>37.33</c:v>
                </c:pt>
                <c:pt idx="131">
                  <c:v>37.630000000000003</c:v>
                </c:pt>
                <c:pt idx="132">
                  <c:v>37.97</c:v>
                </c:pt>
                <c:pt idx="133">
                  <c:v>38.29</c:v>
                </c:pt>
                <c:pt idx="134">
                  <c:v>38.29</c:v>
                </c:pt>
                <c:pt idx="135">
                  <c:v>38.58</c:v>
                </c:pt>
                <c:pt idx="136">
                  <c:v>38.869999999999997</c:v>
                </c:pt>
                <c:pt idx="137">
                  <c:v>39.15</c:v>
                </c:pt>
                <c:pt idx="138">
                  <c:v>39.42</c:v>
                </c:pt>
                <c:pt idx="139">
                  <c:v>39.42</c:v>
                </c:pt>
                <c:pt idx="140">
                  <c:v>39.75</c:v>
                </c:pt>
                <c:pt idx="141">
                  <c:v>40.090000000000003</c:v>
                </c:pt>
                <c:pt idx="142">
                  <c:v>40.42</c:v>
                </c:pt>
                <c:pt idx="143">
                  <c:v>40.74</c:v>
                </c:pt>
                <c:pt idx="144">
                  <c:v>41.03</c:v>
                </c:pt>
                <c:pt idx="145">
                  <c:v>41.03</c:v>
                </c:pt>
                <c:pt idx="146">
                  <c:v>41.37</c:v>
                </c:pt>
                <c:pt idx="147">
                  <c:v>41.7</c:v>
                </c:pt>
                <c:pt idx="148">
                  <c:v>41.98</c:v>
                </c:pt>
                <c:pt idx="149">
                  <c:v>42.28</c:v>
                </c:pt>
                <c:pt idx="150">
                  <c:v>42.62</c:v>
                </c:pt>
                <c:pt idx="151">
                  <c:v>42.62</c:v>
                </c:pt>
                <c:pt idx="152">
                  <c:v>42.93</c:v>
                </c:pt>
                <c:pt idx="153">
                  <c:v>43.31</c:v>
                </c:pt>
                <c:pt idx="154">
                  <c:v>43.62</c:v>
                </c:pt>
                <c:pt idx="155">
                  <c:v>43.95</c:v>
                </c:pt>
                <c:pt idx="156">
                  <c:v>43.95</c:v>
                </c:pt>
                <c:pt idx="157">
                  <c:v>44.31</c:v>
                </c:pt>
                <c:pt idx="158">
                  <c:v>44.59</c:v>
                </c:pt>
                <c:pt idx="159">
                  <c:v>44.98</c:v>
                </c:pt>
                <c:pt idx="160">
                  <c:v>45.29</c:v>
                </c:pt>
                <c:pt idx="161">
                  <c:v>45.64</c:v>
                </c:pt>
                <c:pt idx="162">
                  <c:v>45.64</c:v>
                </c:pt>
                <c:pt idx="163">
                  <c:v>45.96</c:v>
                </c:pt>
                <c:pt idx="164">
                  <c:v>46.29</c:v>
                </c:pt>
                <c:pt idx="165">
                  <c:v>46.63</c:v>
                </c:pt>
                <c:pt idx="166">
                  <c:v>46.98</c:v>
                </c:pt>
                <c:pt idx="167">
                  <c:v>47.31</c:v>
                </c:pt>
                <c:pt idx="168">
                  <c:v>47.31</c:v>
                </c:pt>
                <c:pt idx="169">
                  <c:v>47.64</c:v>
                </c:pt>
                <c:pt idx="170">
                  <c:v>48.04</c:v>
                </c:pt>
                <c:pt idx="171">
                  <c:v>48.34</c:v>
                </c:pt>
                <c:pt idx="172">
                  <c:v>48.71</c:v>
                </c:pt>
                <c:pt idx="173">
                  <c:v>48.71</c:v>
                </c:pt>
                <c:pt idx="174">
                  <c:v>49.08</c:v>
                </c:pt>
                <c:pt idx="175">
                  <c:v>49.44</c:v>
                </c:pt>
                <c:pt idx="176">
                  <c:v>49.75</c:v>
                </c:pt>
                <c:pt idx="177">
                  <c:v>50.11</c:v>
                </c:pt>
                <c:pt idx="178">
                  <c:v>50.5</c:v>
                </c:pt>
                <c:pt idx="179">
                  <c:v>50.5</c:v>
                </c:pt>
                <c:pt idx="180">
                  <c:v>50.85</c:v>
                </c:pt>
                <c:pt idx="181">
                  <c:v>51.21</c:v>
                </c:pt>
                <c:pt idx="182">
                  <c:v>51.6</c:v>
                </c:pt>
                <c:pt idx="183">
                  <c:v>51.92</c:v>
                </c:pt>
                <c:pt idx="184">
                  <c:v>52.28</c:v>
                </c:pt>
                <c:pt idx="185">
                  <c:v>52.28</c:v>
                </c:pt>
                <c:pt idx="186">
                  <c:v>52.61</c:v>
                </c:pt>
                <c:pt idx="187">
                  <c:v>53</c:v>
                </c:pt>
                <c:pt idx="188">
                  <c:v>53.41</c:v>
                </c:pt>
                <c:pt idx="189">
                  <c:v>53.78</c:v>
                </c:pt>
                <c:pt idx="190">
                  <c:v>53.78</c:v>
                </c:pt>
                <c:pt idx="191">
                  <c:v>54.15</c:v>
                </c:pt>
                <c:pt idx="192">
                  <c:v>54.55</c:v>
                </c:pt>
                <c:pt idx="193">
                  <c:v>54.89</c:v>
                </c:pt>
                <c:pt idx="194">
                  <c:v>55.23</c:v>
                </c:pt>
                <c:pt idx="195">
                  <c:v>55.66</c:v>
                </c:pt>
                <c:pt idx="196">
                  <c:v>55.66</c:v>
                </c:pt>
                <c:pt idx="197">
                  <c:v>56.04</c:v>
                </c:pt>
                <c:pt idx="198">
                  <c:v>56.36</c:v>
                </c:pt>
                <c:pt idx="199">
                  <c:v>56.8</c:v>
                </c:pt>
                <c:pt idx="200">
                  <c:v>57.16</c:v>
                </c:pt>
                <c:pt idx="201">
                  <c:v>57.56</c:v>
                </c:pt>
                <c:pt idx="202">
                  <c:v>57.56</c:v>
                </c:pt>
                <c:pt idx="203">
                  <c:v>57.95</c:v>
                </c:pt>
                <c:pt idx="204">
                  <c:v>58.3</c:v>
                </c:pt>
                <c:pt idx="205">
                  <c:v>58.73</c:v>
                </c:pt>
                <c:pt idx="206">
                  <c:v>59.07</c:v>
                </c:pt>
                <c:pt idx="207">
                  <c:v>59.07</c:v>
                </c:pt>
                <c:pt idx="208">
                  <c:v>59.5</c:v>
                </c:pt>
                <c:pt idx="209">
                  <c:v>59.9</c:v>
                </c:pt>
                <c:pt idx="210">
                  <c:v>60.31</c:v>
                </c:pt>
                <c:pt idx="211">
                  <c:v>60.66</c:v>
                </c:pt>
                <c:pt idx="212">
                  <c:v>61.08</c:v>
                </c:pt>
                <c:pt idx="213">
                  <c:v>61.08</c:v>
                </c:pt>
                <c:pt idx="214">
                  <c:v>61.48</c:v>
                </c:pt>
                <c:pt idx="215">
                  <c:v>61.89</c:v>
                </c:pt>
                <c:pt idx="216">
                  <c:v>62.29</c:v>
                </c:pt>
                <c:pt idx="217">
                  <c:v>62.7</c:v>
                </c:pt>
                <c:pt idx="218">
                  <c:v>63.07</c:v>
                </c:pt>
                <c:pt idx="219">
                  <c:v>63.07</c:v>
                </c:pt>
                <c:pt idx="220">
                  <c:v>63.47</c:v>
                </c:pt>
                <c:pt idx="221">
                  <c:v>63.87</c:v>
                </c:pt>
                <c:pt idx="222">
                  <c:v>64.290000000000006</c:v>
                </c:pt>
                <c:pt idx="223">
                  <c:v>64.7</c:v>
                </c:pt>
                <c:pt idx="224">
                  <c:v>64.7</c:v>
                </c:pt>
                <c:pt idx="225">
                  <c:v>65.12</c:v>
                </c:pt>
                <c:pt idx="226">
                  <c:v>65.53</c:v>
                </c:pt>
                <c:pt idx="227">
                  <c:v>65.94</c:v>
                </c:pt>
                <c:pt idx="228">
                  <c:v>66.36</c:v>
                </c:pt>
                <c:pt idx="229">
                  <c:v>66.73</c:v>
                </c:pt>
                <c:pt idx="230">
                  <c:v>66.73</c:v>
                </c:pt>
                <c:pt idx="231">
                  <c:v>67.180000000000007</c:v>
                </c:pt>
                <c:pt idx="232">
                  <c:v>67.540000000000006</c:v>
                </c:pt>
                <c:pt idx="233">
                  <c:v>67.989999999999995</c:v>
                </c:pt>
                <c:pt idx="234">
                  <c:v>68.42</c:v>
                </c:pt>
                <c:pt idx="235">
                  <c:v>68.84</c:v>
                </c:pt>
                <c:pt idx="236">
                  <c:v>68.84</c:v>
                </c:pt>
                <c:pt idx="237">
                  <c:v>69.27</c:v>
                </c:pt>
                <c:pt idx="238">
                  <c:v>69.7</c:v>
                </c:pt>
                <c:pt idx="239">
                  <c:v>70.08</c:v>
                </c:pt>
                <c:pt idx="240">
                  <c:v>70.53</c:v>
                </c:pt>
                <c:pt idx="241">
                  <c:v>70.53</c:v>
                </c:pt>
                <c:pt idx="242">
                  <c:v>70.959999999999994</c:v>
                </c:pt>
                <c:pt idx="243">
                  <c:v>71.38</c:v>
                </c:pt>
                <c:pt idx="244">
                  <c:v>71.790000000000006</c:v>
                </c:pt>
                <c:pt idx="245">
                  <c:v>72.209999999999994</c:v>
                </c:pt>
                <c:pt idx="246">
                  <c:v>72.66</c:v>
                </c:pt>
                <c:pt idx="247">
                  <c:v>72.66</c:v>
                </c:pt>
                <c:pt idx="248">
                  <c:v>73.05</c:v>
                </c:pt>
                <c:pt idx="249">
                  <c:v>73.459999999999994</c:v>
                </c:pt>
                <c:pt idx="250">
                  <c:v>73.94</c:v>
                </c:pt>
                <c:pt idx="251">
                  <c:v>74.41</c:v>
                </c:pt>
                <c:pt idx="252">
                  <c:v>74.83</c:v>
                </c:pt>
                <c:pt idx="253">
                  <c:v>74.83</c:v>
                </c:pt>
                <c:pt idx="254">
                  <c:v>75.27</c:v>
                </c:pt>
                <c:pt idx="255">
                  <c:v>75.69</c:v>
                </c:pt>
                <c:pt idx="256">
                  <c:v>76.099999999999994</c:v>
                </c:pt>
                <c:pt idx="257">
                  <c:v>76.58</c:v>
                </c:pt>
                <c:pt idx="258">
                  <c:v>76.58</c:v>
                </c:pt>
                <c:pt idx="259">
                  <c:v>77.010000000000005</c:v>
                </c:pt>
                <c:pt idx="260">
                  <c:v>77.44</c:v>
                </c:pt>
                <c:pt idx="261">
                  <c:v>77.86</c:v>
                </c:pt>
                <c:pt idx="262">
                  <c:v>78.319999999999993</c:v>
                </c:pt>
                <c:pt idx="263">
                  <c:v>78.790000000000006</c:v>
                </c:pt>
                <c:pt idx="264">
                  <c:v>78.790000000000006</c:v>
                </c:pt>
                <c:pt idx="265">
                  <c:v>79.19</c:v>
                </c:pt>
                <c:pt idx="266">
                  <c:v>79.67</c:v>
                </c:pt>
                <c:pt idx="267">
                  <c:v>80.11</c:v>
                </c:pt>
                <c:pt idx="268">
                  <c:v>80.569999999999993</c:v>
                </c:pt>
                <c:pt idx="269">
                  <c:v>81.03</c:v>
                </c:pt>
                <c:pt idx="270">
                  <c:v>81.03</c:v>
                </c:pt>
                <c:pt idx="271">
                  <c:v>81.45</c:v>
                </c:pt>
                <c:pt idx="272">
                  <c:v>81.92</c:v>
                </c:pt>
                <c:pt idx="273">
                  <c:v>82.34</c:v>
                </c:pt>
                <c:pt idx="274">
                  <c:v>82.79</c:v>
                </c:pt>
                <c:pt idx="275">
                  <c:v>82.79</c:v>
                </c:pt>
                <c:pt idx="276">
                  <c:v>83.28</c:v>
                </c:pt>
                <c:pt idx="277">
                  <c:v>83.74</c:v>
                </c:pt>
                <c:pt idx="278">
                  <c:v>84.2</c:v>
                </c:pt>
                <c:pt idx="279">
                  <c:v>84.64</c:v>
                </c:pt>
                <c:pt idx="280">
                  <c:v>85.1</c:v>
                </c:pt>
                <c:pt idx="281">
                  <c:v>85.1</c:v>
                </c:pt>
                <c:pt idx="282">
                  <c:v>85.54</c:v>
                </c:pt>
                <c:pt idx="283">
                  <c:v>86.03</c:v>
                </c:pt>
                <c:pt idx="284">
                  <c:v>86.46</c:v>
                </c:pt>
                <c:pt idx="285">
                  <c:v>86.87</c:v>
                </c:pt>
                <c:pt idx="286">
                  <c:v>87.39</c:v>
                </c:pt>
                <c:pt idx="287">
                  <c:v>87.39</c:v>
                </c:pt>
                <c:pt idx="288">
                  <c:v>87.85</c:v>
                </c:pt>
                <c:pt idx="289">
                  <c:v>88.32</c:v>
                </c:pt>
                <c:pt idx="290">
                  <c:v>88.79</c:v>
                </c:pt>
                <c:pt idx="291">
                  <c:v>89.23</c:v>
                </c:pt>
                <c:pt idx="292">
                  <c:v>89.23</c:v>
                </c:pt>
                <c:pt idx="293">
                  <c:v>89.72</c:v>
                </c:pt>
                <c:pt idx="294">
                  <c:v>90.16</c:v>
                </c:pt>
                <c:pt idx="295">
                  <c:v>90.64</c:v>
                </c:pt>
                <c:pt idx="296">
                  <c:v>91.13</c:v>
                </c:pt>
                <c:pt idx="297">
                  <c:v>91.6</c:v>
                </c:pt>
                <c:pt idx="298">
                  <c:v>91.6</c:v>
                </c:pt>
                <c:pt idx="299">
                  <c:v>92.07</c:v>
                </c:pt>
                <c:pt idx="300">
                  <c:v>92.54</c:v>
                </c:pt>
                <c:pt idx="301">
                  <c:v>93.02</c:v>
                </c:pt>
                <c:pt idx="302">
                  <c:v>93.46</c:v>
                </c:pt>
                <c:pt idx="303">
                  <c:v>93.97</c:v>
                </c:pt>
                <c:pt idx="304">
                  <c:v>93.97</c:v>
                </c:pt>
                <c:pt idx="305">
                  <c:v>94.44</c:v>
                </c:pt>
                <c:pt idx="306">
                  <c:v>94.92</c:v>
                </c:pt>
                <c:pt idx="307">
                  <c:v>95.37</c:v>
                </c:pt>
                <c:pt idx="308">
                  <c:v>95.89</c:v>
                </c:pt>
                <c:pt idx="309">
                  <c:v>95.89</c:v>
                </c:pt>
                <c:pt idx="310">
                  <c:v>96.35</c:v>
                </c:pt>
                <c:pt idx="311">
                  <c:v>96.84</c:v>
                </c:pt>
                <c:pt idx="312">
                  <c:v>97.34</c:v>
                </c:pt>
                <c:pt idx="313">
                  <c:v>97.81</c:v>
                </c:pt>
                <c:pt idx="314">
                  <c:v>98.29</c:v>
                </c:pt>
                <c:pt idx="315">
                  <c:v>98.29</c:v>
                </c:pt>
                <c:pt idx="316">
                  <c:v>98.78</c:v>
                </c:pt>
                <c:pt idx="317">
                  <c:v>99.29</c:v>
                </c:pt>
                <c:pt idx="318">
                  <c:v>99.78</c:v>
                </c:pt>
                <c:pt idx="319">
                  <c:v>100.27</c:v>
                </c:pt>
                <c:pt idx="320">
                  <c:v>100.74</c:v>
                </c:pt>
                <c:pt idx="321">
                  <c:v>100.74</c:v>
                </c:pt>
                <c:pt idx="322">
                  <c:v>101.2</c:v>
                </c:pt>
                <c:pt idx="323">
                  <c:v>101.68</c:v>
                </c:pt>
                <c:pt idx="324">
                  <c:v>102.18</c:v>
                </c:pt>
                <c:pt idx="325">
                  <c:v>102.72</c:v>
                </c:pt>
                <c:pt idx="326">
                  <c:v>102.72</c:v>
                </c:pt>
                <c:pt idx="327">
                  <c:v>103.18</c:v>
                </c:pt>
                <c:pt idx="328">
                  <c:v>103.68</c:v>
                </c:pt>
                <c:pt idx="329">
                  <c:v>104.19</c:v>
                </c:pt>
                <c:pt idx="330">
                  <c:v>104.69</c:v>
                </c:pt>
                <c:pt idx="331">
                  <c:v>105.18</c:v>
                </c:pt>
                <c:pt idx="332">
                  <c:v>105.18</c:v>
                </c:pt>
                <c:pt idx="333">
                  <c:v>105.64</c:v>
                </c:pt>
                <c:pt idx="334">
                  <c:v>106.17</c:v>
                </c:pt>
                <c:pt idx="335">
                  <c:v>106.63</c:v>
                </c:pt>
                <c:pt idx="336">
                  <c:v>107.14</c:v>
                </c:pt>
                <c:pt idx="337">
                  <c:v>107.68</c:v>
                </c:pt>
                <c:pt idx="338">
                  <c:v>107.68</c:v>
                </c:pt>
                <c:pt idx="339">
                  <c:v>108.17</c:v>
                </c:pt>
                <c:pt idx="340">
                  <c:v>108.66</c:v>
                </c:pt>
                <c:pt idx="341">
                  <c:v>109.16</c:v>
                </c:pt>
                <c:pt idx="342">
                  <c:v>109.62</c:v>
                </c:pt>
                <c:pt idx="343">
                  <c:v>109.62</c:v>
                </c:pt>
                <c:pt idx="344">
                  <c:v>110.17</c:v>
                </c:pt>
                <c:pt idx="345">
                  <c:v>110.66</c:v>
                </c:pt>
                <c:pt idx="346">
                  <c:v>111.19</c:v>
                </c:pt>
                <c:pt idx="347">
                  <c:v>111.69</c:v>
                </c:pt>
                <c:pt idx="348">
                  <c:v>112.19</c:v>
                </c:pt>
                <c:pt idx="349">
                  <c:v>112.19</c:v>
                </c:pt>
                <c:pt idx="350">
                  <c:v>112.71</c:v>
                </c:pt>
                <c:pt idx="351">
                  <c:v>113.2</c:v>
                </c:pt>
                <c:pt idx="352">
                  <c:v>113.72</c:v>
                </c:pt>
                <c:pt idx="353">
                  <c:v>114.19</c:v>
                </c:pt>
                <c:pt idx="354">
                  <c:v>114.75</c:v>
                </c:pt>
                <c:pt idx="355">
                  <c:v>114.75</c:v>
                </c:pt>
                <c:pt idx="356">
                  <c:v>115.22</c:v>
                </c:pt>
                <c:pt idx="357">
                  <c:v>115.77</c:v>
                </c:pt>
                <c:pt idx="358">
                  <c:v>116.29</c:v>
                </c:pt>
                <c:pt idx="359">
                  <c:v>116.79</c:v>
                </c:pt>
                <c:pt idx="360">
                  <c:v>116.79</c:v>
                </c:pt>
                <c:pt idx="361">
                  <c:v>117.32</c:v>
                </c:pt>
                <c:pt idx="362">
                  <c:v>117.79</c:v>
                </c:pt>
                <c:pt idx="363">
                  <c:v>118.31</c:v>
                </c:pt>
                <c:pt idx="364">
                  <c:v>118.86</c:v>
                </c:pt>
                <c:pt idx="365">
                  <c:v>119.4</c:v>
                </c:pt>
                <c:pt idx="366">
                  <c:v>119.4</c:v>
                </c:pt>
                <c:pt idx="367">
                  <c:v>119.87</c:v>
                </c:pt>
                <c:pt idx="368">
                  <c:v>120.38</c:v>
                </c:pt>
                <c:pt idx="369">
                  <c:v>120.89</c:v>
                </c:pt>
                <c:pt idx="370">
                  <c:v>121.41</c:v>
                </c:pt>
                <c:pt idx="371">
                  <c:v>121.93</c:v>
                </c:pt>
                <c:pt idx="372">
                  <c:v>121.93</c:v>
                </c:pt>
                <c:pt idx="373">
                  <c:v>122.49</c:v>
                </c:pt>
                <c:pt idx="374">
                  <c:v>123.02</c:v>
                </c:pt>
                <c:pt idx="375">
                  <c:v>123.56</c:v>
                </c:pt>
                <c:pt idx="376">
                  <c:v>124.07</c:v>
                </c:pt>
                <c:pt idx="377">
                  <c:v>124.07</c:v>
                </c:pt>
                <c:pt idx="378">
                  <c:v>124.62</c:v>
                </c:pt>
                <c:pt idx="379">
                  <c:v>125.11</c:v>
                </c:pt>
                <c:pt idx="380">
                  <c:v>125.68</c:v>
                </c:pt>
                <c:pt idx="381">
                  <c:v>126.18</c:v>
                </c:pt>
                <c:pt idx="382">
                  <c:v>126.73</c:v>
                </c:pt>
                <c:pt idx="383">
                  <c:v>126.73</c:v>
                </c:pt>
                <c:pt idx="384">
                  <c:v>127.29</c:v>
                </c:pt>
                <c:pt idx="385">
                  <c:v>127.81</c:v>
                </c:pt>
                <c:pt idx="386">
                  <c:v>128.34</c:v>
                </c:pt>
                <c:pt idx="387">
                  <c:v>128.87</c:v>
                </c:pt>
                <c:pt idx="388">
                  <c:v>129.4</c:v>
                </c:pt>
                <c:pt idx="389">
                  <c:v>129.4</c:v>
                </c:pt>
                <c:pt idx="390">
                  <c:v>129.94999999999999</c:v>
                </c:pt>
                <c:pt idx="391">
                  <c:v>130.41999999999999</c:v>
                </c:pt>
                <c:pt idx="392">
                  <c:v>131.01</c:v>
                </c:pt>
                <c:pt idx="393">
                  <c:v>131.53</c:v>
                </c:pt>
                <c:pt idx="394">
                  <c:v>131.53</c:v>
                </c:pt>
                <c:pt idx="395">
                  <c:v>132.09</c:v>
                </c:pt>
                <c:pt idx="396">
                  <c:v>132.61000000000001</c:v>
                </c:pt>
                <c:pt idx="397">
                  <c:v>133.15</c:v>
                </c:pt>
                <c:pt idx="398">
                  <c:v>133.69999999999999</c:v>
                </c:pt>
                <c:pt idx="399">
                  <c:v>134.19</c:v>
                </c:pt>
                <c:pt idx="400">
                  <c:v>134.19</c:v>
                </c:pt>
                <c:pt idx="401">
                  <c:v>134.75</c:v>
                </c:pt>
                <c:pt idx="402">
                  <c:v>135.29</c:v>
                </c:pt>
                <c:pt idx="403">
                  <c:v>135.82</c:v>
                </c:pt>
                <c:pt idx="404">
                  <c:v>136.32</c:v>
                </c:pt>
                <c:pt idx="405">
                  <c:v>136.94</c:v>
                </c:pt>
                <c:pt idx="406">
                  <c:v>136.94</c:v>
                </c:pt>
                <c:pt idx="407">
                  <c:v>137.44999999999999</c:v>
                </c:pt>
                <c:pt idx="408">
                  <c:v>138.01</c:v>
                </c:pt>
                <c:pt idx="409">
                  <c:v>138.57</c:v>
                </c:pt>
                <c:pt idx="410">
                  <c:v>139.1</c:v>
                </c:pt>
                <c:pt idx="411">
                  <c:v>139.1</c:v>
                </c:pt>
                <c:pt idx="412">
                  <c:v>139.65</c:v>
                </c:pt>
                <c:pt idx="413">
                  <c:v>140.21</c:v>
                </c:pt>
                <c:pt idx="414">
                  <c:v>140.72</c:v>
                </c:pt>
                <c:pt idx="415">
                  <c:v>141.28</c:v>
                </c:pt>
                <c:pt idx="416">
                  <c:v>141.80000000000001</c:v>
                </c:pt>
                <c:pt idx="417">
                  <c:v>141.80000000000001</c:v>
                </c:pt>
                <c:pt idx="418">
                  <c:v>142.35</c:v>
                </c:pt>
                <c:pt idx="419">
                  <c:v>142.94</c:v>
                </c:pt>
                <c:pt idx="420">
                  <c:v>143.5</c:v>
                </c:pt>
                <c:pt idx="421">
                  <c:v>144.05000000000001</c:v>
                </c:pt>
                <c:pt idx="422">
                  <c:v>144.61000000000001</c:v>
                </c:pt>
                <c:pt idx="423">
                  <c:v>144.61000000000001</c:v>
                </c:pt>
                <c:pt idx="424">
                  <c:v>145.16</c:v>
                </c:pt>
                <c:pt idx="425">
                  <c:v>145.68</c:v>
                </c:pt>
                <c:pt idx="426">
                  <c:v>146.26</c:v>
                </c:pt>
                <c:pt idx="427">
                  <c:v>146.79</c:v>
                </c:pt>
                <c:pt idx="428">
                  <c:v>146.79</c:v>
                </c:pt>
                <c:pt idx="429">
                  <c:v>147.34</c:v>
                </c:pt>
                <c:pt idx="430">
                  <c:v>147.93</c:v>
                </c:pt>
                <c:pt idx="431">
                  <c:v>148.47999999999999</c:v>
                </c:pt>
                <c:pt idx="432">
                  <c:v>149.02000000000001</c:v>
                </c:pt>
                <c:pt idx="433">
                  <c:v>149.58000000000001</c:v>
                </c:pt>
                <c:pt idx="434">
                  <c:v>149.58000000000001</c:v>
                </c:pt>
                <c:pt idx="435">
                  <c:v>150.12</c:v>
                </c:pt>
                <c:pt idx="436">
                  <c:v>150.72</c:v>
                </c:pt>
                <c:pt idx="437">
                  <c:v>151.22</c:v>
                </c:pt>
                <c:pt idx="438">
                  <c:v>151.81</c:v>
                </c:pt>
                <c:pt idx="439">
                  <c:v>152.38</c:v>
                </c:pt>
                <c:pt idx="440">
                  <c:v>152.38</c:v>
                </c:pt>
                <c:pt idx="441">
                  <c:v>152.94999999999999</c:v>
                </c:pt>
                <c:pt idx="442">
                  <c:v>153.51</c:v>
                </c:pt>
                <c:pt idx="443">
                  <c:v>154.06</c:v>
                </c:pt>
                <c:pt idx="444">
                  <c:v>154.63</c:v>
                </c:pt>
                <c:pt idx="445">
                  <c:v>154.63</c:v>
                </c:pt>
                <c:pt idx="446">
                  <c:v>155.19999999999999</c:v>
                </c:pt>
                <c:pt idx="447">
                  <c:v>155.76</c:v>
                </c:pt>
                <c:pt idx="448">
                  <c:v>156.32</c:v>
                </c:pt>
                <c:pt idx="449">
                  <c:v>156.88999999999999</c:v>
                </c:pt>
                <c:pt idx="450">
                  <c:v>157.43</c:v>
                </c:pt>
                <c:pt idx="451">
                  <c:v>157.43</c:v>
                </c:pt>
                <c:pt idx="452">
                  <c:v>158.03</c:v>
                </c:pt>
                <c:pt idx="453">
                  <c:v>158.55000000000001</c:v>
                </c:pt>
                <c:pt idx="454">
                  <c:v>159.13</c:v>
                </c:pt>
                <c:pt idx="455">
                  <c:v>159.72</c:v>
                </c:pt>
                <c:pt idx="456">
                  <c:v>160.29</c:v>
                </c:pt>
                <c:pt idx="457">
                  <c:v>160.29</c:v>
                </c:pt>
                <c:pt idx="458">
                  <c:v>160.86000000000001</c:v>
                </c:pt>
                <c:pt idx="459">
                  <c:v>161.41999999999999</c:v>
                </c:pt>
                <c:pt idx="460">
                  <c:v>161.94</c:v>
                </c:pt>
                <c:pt idx="461">
                  <c:v>162.56</c:v>
                </c:pt>
                <c:pt idx="462">
                  <c:v>162.56</c:v>
                </c:pt>
                <c:pt idx="463">
                  <c:v>163.15</c:v>
                </c:pt>
                <c:pt idx="464">
                  <c:v>163.71</c:v>
                </c:pt>
                <c:pt idx="465">
                  <c:v>164.28</c:v>
                </c:pt>
                <c:pt idx="466">
                  <c:v>164.82</c:v>
                </c:pt>
                <c:pt idx="467">
                  <c:v>165.4</c:v>
                </c:pt>
                <c:pt idx="468">
                  <c:v>165.4</c:v>
                </c:pt>
                <c:pt idx="469">
                  <c:v>165.97</c:v>
                </c:pt>
                <c:pt idx="470">
                  <c:v>166.54</c:v>
                </c:pt>
                <c:pt idx="471">
                  <c:v>167.16</c:v>
                </c:pt>
                <c:pt idx="472">
                  <c:v>167.77</c:v>
                </c:pt>
                <c:pt idx="473">
                  <c:v>167.77</c:v>
                </c:pt>
                <c:pt idx="474">
                  <c:v>168.33</c:v>
                </c:pt>
                <c:pt idx="475">
                  <c:v>168.91</c:v>
                </c:pt>
                <c:pt idx="476">
                  <c:v>169.49</c:v>
                </c:pt>
                <c:pt idx="477">
                  <c:v>170.06</c:v>
                </c:pt>
                <c:pt idx="478">
                  <c:v>170.64</c:v>
                </c:pt>
                <c:pt idx="479">
                  <c:v>170.64</c:v>
                </c:pt>
                <c:pt idx="480">
                  <c:v>171.21</c:v>
                </c:pt>
                <c:pt idx="481">
                  <c:v>171.82</c:v>
                </c:pt>
                <c:pt idx="482">
                  <c:v>172.4</c:v>
                </c:pt>
                <c:pt idx="483">
                  <c:v>172.98</c:v>
                </c:pt>
                <c:pt idx="484">
                  <c:v>173.54</c:v>
                </c:pt>
                <c:pt idx="485">
                  <c:v>173.54</c:v>
                </c:pt>
                <c:pt idx="486">
                  <c:v>174.13</c:v>
                </c:pt>
                <c:pt idx="487">
                  <c:v>174.69</c:v>
                </c:pt>
                <c:pt idx="488">
                  <c:v>175.29</c:v>
                </c:pt>
                <c:pt idx="489">
                  <c:v>175.86</c:v>
                </c:pt>
                <c:pt idx="490">
                  <c:v>175.86</c:v>
                </c:pt>
                <c:pt idx="491">
                  <c:v>176.42</c:v>
                </c:pt>
                <c:pt idx="492">
                  <c:v>177.04</c:v>
                </c:pt>
                <c:pt idx="493">
                  <c:v>177.63</c:v>
                </c:pt>
                <c:pt idx="494">
                  <c:v>178.21</c:v>
                </c:pt>
                <c:pt idx="495">
                  <c:v>178.81</c:v>
                </c:pt>
                <c:pt idx="496">
                  <c:v>178.81</c:v>
                </c:pt>
                <c:pt idx="497">
                  <c:v>179.36</c:v>
                </c:pt>
                <c:pt idx="498">
                  <c:v>179.98</c:v>
                </c:pt>
                <c:pt idx="499">
                  <c:v>180.54</c:v>
                </c:pt>
                <c:pt idx="500">
                  <c:v>181.11</c:v>
                </c:pt>
                <c:pt idx="501">
                  <c:v>181.75</c:v>
                </c:pt>
                <c:pt idx="502">
                  <c:v>181.75</c:v>
                </c:pt>
                <c:pt idx="503">
                  <c:v>182.31</c:v>
                </c:pt>
                <c:pt idx="504">
                  <c:v>182.9</c:v>
                </c:pt>
                <c:pt idx="505">
                  <c:v>183.51</c:v>
                </c:pt>
                <c:pt idx="506">
                  <c:v>184.09</c:v>
                </c:pt>
                <c:pt idx="507">
                  <c:v>184.09</c:v>
                </c:pt>
                <c:pt idx="508">
                  <c:v>184.71</c:v>
                </c:pt>
                <c:pt idx="509">
                  <c:v>185.27</c:v>
                </c:pt>
                <c:pt idx="510">
                  <c:v>185.87</c:v>
                </c:pt>
                <c:pt idx="511">
                  <c:v>186.48</c:v>
                </c:pt>
                <c:pt idx="512">
                  <c:v>187.06</c:v>
                </c:pt>
                <c:pt idx="513">
                  <c:v>187.06</c:v>
                </c:pt>
                <c:pt idx="514">
                  <c:v>187.64</c:v>
                </c:pt>
                <c:pt idx="515">
                  <c:v>188.24</c:v>
                </c:pt>
                <c:pt idx="516">
                  <c:v>188.85</c:v>
                </c:pt>
                <c:pt idx="517">
                  <c:v>189.38</c:v>
                </c:pt>
                <c:pt idx="518">
                  <c:v>190</c:v>
                </c:pt>
                <c:pt idx="519">
                  <c:v>190</c:v>
                </c:pt>
                <c:pt idx="520">
                  <c:v>190.58</c:v>
                </c:pt>
                <c:pt idx="521">
                  <c:v>191.14</c:v>
                </c:pt>
                <c:pt idx="522">
                  <c:v>191.76</c:v>
                </c:pt>
                <c:pt idx="523">
                  <c:v>192.31</c:v>
                </c:pt>
                <c:pt idx="524">
                  <c:v>192.9</c:v>
                </c:pt>
                <c:pt idx="525">
                  <c:v>192.9</c:v>
                </c:pt>
                <c:pt idx="526">
                  <c:v>193.52</c:v>
                </c:pt>
                <c:pt idx="527">
                  <c:v>194.12</c:v>
                </c:pt>
                <c:pt idx="528">
                  <c:v>194.7</c:v>
                </c:pt>
                <c:pt idx="529">
                  <c:v>195.28</c:v>
                </c:pt>
                <c:pt idx="530">
                  <c:v>195.84</c:v>
                </c:pt>
                <c:pt idx="531">
                  <c:v>195.84</c:v>
                </c:pt>
                <c:pt idx="532">
                  <c:v>196.47</c:v>
                </c:pt>
                <c:pt idx="533">
                  <c:v>197.03</c:v>
                </c:pt>
                <c:pt idx="534">
                  <c:v>197.66</c:v>
                </c:pt>
                <c:pt idx="535">
                  <c:v>198.24</c:v>
                </c:pt>
                <c:pt idx="536">
                  <c:v>198.86</c:v>
                </c:pt>
                <c:pt idx="537">
                  <c:v>198.86</c:v>
                </c:pt>
                <c:pt idx="538">
                  <c:v>199.43</c:v>
                </c:pt>
                <c:pt idx="539">
                  <c:v>200.04</c:v>
                </c:pt>
                <c:pt idx="540">
                  <c:v>200.61</c:v>
                </c:pt>
                <c:pt idx="541">
                  <c:v>201.2</c:v>
                </c:pt>
                <c:pt idx="542">
                  <c:v>201.81</c:v>
                </c:pt>
                <c:pt idx="543">
                  <c:v>201.81</c:v>
                </c:pt>
                <c:pt idx="544">
                  <c:v>202.41</c:v>
                </c:pt>
                <c:pt idx="545">
                  <c:v>203.03</c:v>
                </c:pt>
                <c:pt idx="546">
                  <c:v>203.58</c:v>
                </c:pt>
                <c:pt idx="547">
                  <c:v>204.19</c:v>
                </c:pt>
                <c:pt idx="548">
                  <c:v>204.81</c:v>
                </c:pt>
                <c:pt idx="549">
                  <c:v>204.81</c:v>
                </c:pt>
                <c:pt idx="550">
                  <c:v>205.38</c:v>
                </c:pt>
                <c:pt idx="551">
                  <c:v>206.01</c:v>
                </c:pt>
                <c:pt idx="552">
                  <c:v>206.61</c:v>
                </c:pt>
                <c:pt idx="553">
                  <c:v>207.2</c:v>
                </c:pt>
                <c:pt idx="554">
                  <c:v>207.81</c:v>
                </c:pt>
                <c:pt idx="555">
                  <c:v>207.81</c:v>
                </c:pt>
                <c:pt idx="556">
                  <c:v>208.38</c:v>
                </c:pt>
                <c:pt idx="557">
                  <c:v>209</c:v>
                </c:pt>
                <c:pt idx="558">
                  <c:v>209.61</c:v>
                </c:pt>
                <c:pt idx="559">
                  <c:v>210.21</c:v>
                </c:pt>
                <c:pt idx="560">
                  <c:v>210.83</c:v>
                </c:pt>
                <c:pt idx="561">
                  <c:v>210.83</c:v>
                </c:pt>
                <c:pt idx="562">
                  <c:v>211.42</c:v>
                </c:pt>
                <c:pt idx="563">
                  <c:v>211.99</c:v>
                </c:pt>
                <c:pt idx="564">
                  <c:v>212.63</c:v>
                </c:pt>
                <c:pt idx="565">
                  <c:v>213.18</c:v>
                </c:pt>
                <c:pt idx="566">
                  <c:v>213.78</c:v>
                </c:pt>
                <c:pt idx="567">
                  <c:v>214.41</c:v>
                </c:pt>
                <c:pt idx="568">
                  <c:v>214.41</c:v>
                </c:pt>
                <c:pt idx="569">
                  <c:v>215.04</c:v>
                </c:pt>
                <c:pt idx="570">
                  <c:v>215.61</c:v>
                </c:pt>
                <c:pt idx="571">
                  <c:v>216.24</c:v>
                </c:pt>
                <c:pt idx="572">
                  <c:v>216.82</c:v>
                </c:pt>
                <c:pt idx="573">
                  <c:v>217.44</c:v>
                </c:pt>
                <c:pt idx="574">
                  <c:v>217.44</c:v>
                </c:pt>
                <c:pt idx="575">
                  <c:v>218.08</c:v>
                </c:pt>
                <c:pt idx="576">
                  <c:v>218.65</c:v>
                </c:pt>
                <c:pt idx="577">
                  <c:v>219.27</c:v>
                </c:pt>
                <c:pt idx="578">
                  <c:v>219.89</c:v>
                </c:pt>
                <c:pt idx="579">
                  <c:v>220.5</c:v>
                </c:pt>
                <c:pt idx="580">
                  <c:v>220.5</c:v>
                </c:pt>
                <c:pt idx="581">
                  <c:v>221.13</c:v>
                </c:pt>
                <c:pt idx="582">
                  <c:v>221.72</c:v>
                </c:pt>
                <c:pt idx="583">
                  <c:v>222.34</c:v>
                </c:pt>
                <c:pt idx="584">
                  <c:v>222.95</c:v>
                </c:pt>
                <c:pt idx="585">
                  <c:v>223.53</c:v>
                </c:pt>
                <c:pt idx="586">
                  <c:v>223.53</c:v>
                </c:pt>
                <c:pt idx="587">
                  <c:v>224.14</c:v>
                </c:pt>
                <c:pt idx="588">
                  <c:v>224.77</c:v>
                </c:pt>
                <c:pt idx="589">
                  <c:v>225.36</c:v>
                </c:pt>
                <c:pt idx="590">
                  <c:v>226</c:v>
                </c:pt>
                <c:pt idx="591">
                  <c:v>226.58</c:v>
                </c:pt>
                <c:pt idx="592">
                  <c:v>226.58</c:v>
                </c:pt>
                <c:pt idx="593">
                  <c:v>227.21</c:v>
                </c:pt>
                <c:pt idx="594">
                  <c:v>227.84</c:v>
                </c:pt>
                <c:pt idx="595">
                  <c:v>228.45</c:v>
                </c:pt>
                <c:pt idx="596">
                  <c:v>229.07</c:v>
                </c:pt>
                <c:pt idx="597">
                  <c:v>229.7</c:v>
                </c:pt>
                <c:pt idx="598">
                  <c:v>229.7</c:v>
                </c:pt>
                <c:pt idx="599">
                  <c:v>230.29</c:v>
                </c:pt>
                <c:pt idx="600">
                  <c:v>230.91</c:v>
                </c:pt>
                <c:pt idx="601">
                  <c:v>231.54</c:v>
                </c:pt>
                <c:pt idx="602">
                  <c:v>232.14</c:v>
                </c:pt>
                <c:pt idx="603">
                  <c:v>232.75</c:v>
                </c:pt>
                <c:pt idx="604">
                  <c:v>232.75</c:v>
                </c:pt>
                <c:pt idx="605">
                  <c:v>233.39</c:v>
                </c:pt>
                <c:pt idx="606">
                  <c:v>233.99</c:v>
                </c:pt>
                <c:pt idx="607">
                  <c:v>234.62</c:v>
                </c:pt>
                <c:pt idx="608">
                  <c:v>235.23</c:v>
                </c:pt>
                <c:pt idx="609">
                  <c:v>235.82</c:v>
                </c:pt>
                <c:pt idx="610">
                  <c:v>235.82</c:v>
                </c:pt>
                <c:pt idx="611">
                  <c:v>236.48</c:v>
                </c:pt>
                <c:pt idx="612">
                  <c:v>237.1</c:v>
                </c:pt>
                <c:pt idx="613">
                  <c:v>237.7</c:v>
                </c:pt>
                <c:pt idx="614">
                  <c:v>238.31</c:v>
                </c:pt>
                <c:pt idx="615">
                  <c:v>238.93</c:v>
                </c:pt>
                <c:pt idx="616">
                  <c:v>238.93</c:v>
                </c:pt>
                <c:pt idx="617">
                  <c:v>239.53</c:v>
                </c:pt>
                <c:pt idx="618">
                  <c:v>240.18</c:v>
                </c:pt>
                <c:pt idx="619">
                  <c:v>240.8</c:v>
                </c:pt>
                <c:pt idx="620">
                  <c:v>241.4</c:v>
                </c:pt>
                <c:pt idx="621">
                  <c:v>242.05</c:v>
                </c:pt>
                <c:pt idx="622">
                  <c:v>242.05</c:v>
                </c:pt>
                <c:pt idx="623">
                  <c:v>242.68</c:v>
                </c:pt>
                <c:pt idx="624">
                  <c:v>243.28</c:v>
                </c:pt>
                <c:pt idx="625">
                  <c:v>243.95</c:v>
                </c:pt>
                <c:pt idx="626">
                  <c:v>244.55</c:v>
                </c:pt>
                <c:pt idx="627">
                  <c:v>245.18</c:v>
                </c:pt>
                <c:pt idx="628">
                  <c:v>245.18</c:v>
                </c:pt>
                <c:pt idx="629">
                  <c:v>245.79</c:v>
                </c:pt>
                <c:pt idx="630">
                  <c:v>246.41</c:v>
                </c:pt>
                <c:pt idx="631">
                  <c:v>247.06</c:v>
                </c:pt>
                <c:pt idx="632">
                  <c:v>247.64</c:v>
                </c:pt>
                <c:pt idx="633">
                  <c:v>248.31</c:v>
                </c:pt>
                <c:pt idx="634">
                  <c:v>248.31</c:v>
                </c:pt>
                <c:pt idx="635">
                  <c:v>248.89</c:v>
                </c:pt>
                <c:pt idx="636">
                  <c:v>249.54</c:v>
                </c:pt>
                <c:pt idx="637">
                  <c:v>250.14</c:v>
                </c:pt>
                <c:pt idx="638">
                  <c:v>250.76</c:v>
                </c:pt>
                <c:pt idx="639">
                  <c:v>251.43</c:v>
                </c:pt>
                <c:pt idx="640">
                  <c:v>251.43</c:v>
                </c:pt>
                <c:pt idx="641">
                  <c:v>252.07</c:v>
                </c:pt>
                <c:pt idx="642">
                  <c:v>252.7</c:v>
                </c:pt>
                <c:pt idx="643">
                  <c:v>253.29</c:v>
                </c:pt>
                <c:pt idx="644">
                  <c:v>253.94</c:v>
                </c:pt>
                <c:pt idx="645">
                  <c:v>254.57</c:v>
                </c:pt>
                <c:pt idx="646">
                  <c:v>254.57</c:v>
                </c:pt>
                <c:pt idx="647">
                  <c:v>255.16</c:v>
                </c:pt>
                <c:pt idx="648">
                  <c:v>255.83</c:v>
                </c:pt>
                <c:pt idx="649">
                  <c:v>256.45999999999998</c:v>
                </c:pt>
                <c:pt idx="650">
                  <c:v>257.07</c:v>
                </c:pt>
                <c:pt idx="651">
                  <c:v>257.73</c:v>
                </c:pt>
                <c:pt idx="652">
                  <c:v>257.73</c:v>
                </c:pt>
                <c:pt idx="653">
                  <c:v>258.36</c:v>
                </c:pt>
                <c:pt idx="654">
                  <c:v>258.95999999999998</c:v>
                </c:pt>
                <c:pt idx="655">
                  <c:v>259.63</c:v>
                </c:pt>
                <c:pt idx="656">
                  <c:v>260.24</c:v>
                </c:pt>
                <c:pt idx="657">
                  <c:v>260.87</c:v>
                </c:pt>
                <c:pt idx="658">
                  <c:v>260.87</c:v>
                </c:pt>
                <c:pt idx="659">
                  <c:v>261.52999999999997</c:v>
                </c:pt>
                <c:pt idx="660">
                  <c:v>262.14</c:v>
                </c:pt>
                <c:pt idx="661">
                  <c:v>262.74</c:v>
                </c:pt>
                <c:pt idx="662">
                  <c:v>263.39999999999998</c:v>
                </c:pt>
                <c:pt idx="663">
                  <c:v>264</c:v>
                </c:pt>
                <c:pt idx="664">
                  <c:v>264.64999999999998</c:v>
                </c:pt>
                <c:pt idx="665">
                  <c:v>264.64999999999998</c:v>
                </c:pt>
                <c:pt idx="666">
                  <c:v>265.31</c:v>
                </c:pt>
                <c:pt idx="667">
                  <c:v>265.91000000000003</c:v>
                </c:pt>
                <c:pt idx="668">
                  <c:v>266.56</c:v>
                </c:pt>
                <c:pt idx="669">
                  <c:v>267.20999999999998</c:v>
                </c:pt>
                <c:pt idx="670">
                  <c:v>267.83999999999997</c:v>
                </c:pt>
                <c:pt idx="671">
                  <c:v>267.83999999999997</c:v>
                </c:pt>
                <c:pt idx="672">
                  <c:v>268.48</c:v>
                </c:pt>
                <c:pt idx="673">
                  <c:v>269.11</c:v>
                </c:pt>
                <c:pt idx="674">
                  <c:v>269.72000000000003</c:v>
                </c:pt>
                <c:pt idx="675">
                  <c:v>270.39</c:v>
                </c:pt>
                <c:pt idx="676">
                  <c:v>270.99</c:v>
                </c:pt>
                <c:pt idx="677">
                  <c:v>270.99</c:v>
                </c:pt>
                <c:pt idx="678">
                  <c:v>271.62</c:v>
                </c:pt>
                <c:pt idx="679">
                  <c:v>272.29000000000002</c:v>
                </c:pt>
                <c:pt idx="680">
                  <c:v>272.89999999999998</c:v>
                </c:pt>
                <c:pt idx="681">
                  <c:v>273.54000000000002</c:v>
                </c:pt>
                <c:pt idx="682">
                  <c:v>274.2</c:v>
                </c:pt>
                <c:pt idx="683">
                  <c:v>274.2</c:v>
                </c:pt>
                <c:pt idx="684">
                  <c:v>274.83999999999997</c:v>
                </c:pt>
                <c:pt idx="685">
                  <c:v>275.45999999999998</c:v>
                </c:pt>
                <c:pt idx="686">
                  <c:v>276.08</c:v>
                </c:pt>
                <c:pt idx="687">
                  <c:v>276.75</c:v>
                </c:pt>
                <c:pt idx="688">
                  <c:v>277.38</c:v>
                </c:pt>
                <c:pt idx="689">
                  <c:v>277.38</c:v>
                </c:pt>
                <c:pt idx="690">
                  <c:v>278</c:v>
                </c:pt>
                <c:pt idx="691">
                  <c:v>278.67</c:v>
                </c:pt>
                <c:pt idx="692">
                  <c:v>279.27999999999997</c:v>
                </c:pt>
                <c:pt idx="693">
                  <c:v>279.93</c:v>
                </c:pt>
                <c:pt idx="694">
                  <c:v>280.56</c:v>
                </c:pt>
                <c:pt idx="695">
                  <c:v>280.56</c:v>
                </c:pt>
                <c:pt idx="696">
                  <c:v>281.16000000000003</c:v>
                </c:pt>
                <c:pt idx="697">
                  <c:v>281.83999999999997</c:v>
                </c:pt>
                <c:pt idx="698">
                  <c:v>282.45999999999998</c:v>
                </c:pt>
                <c:pt idx="699">
                  <c:v>283.12</c:v>
                </c:pt>
                <c:pt idx="700">
                  <c:v>283.74</c:v>
                </c:pt>
                <c:pt idx="701">
                  <c:v>283.74</c:v>
                </c:pt>
                <c:pt idx="702">
                  <c:v>284.39</c:v>
                </c:pt>
                <c:pt idx="703">
                  <c:v>285.02</c:v>
                </c:pt>
                <c:pt idx="704">
                  <c:v>285.7</c:v>
                </c:pt>
                <c:pt idx="705">
                  <c:v>286.33</c:v>
                </c:pt>
                <c:pt idx="706">
                  <c:v>286.94</c:v>
                </c:pt>
                <c:pt idx="707">
                  <c:v>286.94</c:v>
                </c:pt>
                <c:pt idx="708">
                  <c:v>287.61</c:v>
                </c:pt>
                <c:pt idx="709">
                  <c:v>288.22000000000003</c:v>
                </c:pt>
                <c:pt idx="710">
                  <c:v>288.91000000000003</c:v>
                </c:pt>
                <c:pt idx="711">
                  <c:v>289.56</c:v>
                </c:pt>
                <c:pt idx="712">
                  <c:v>290.19</c:v>
                </c:pt>
                <c:pt idx="713">
                  <c:v>290.19</c:v>
                </c:pt>
                <c:pt idx="714">
                  <c:v>290.83999999999997</c:v>
                </c:pt>
                <c:pt idx="715">
                  <c:v>291.49</c:v>
                </c:pt>
                <c:pt idx="716">
                  <c:v>292.12</c:v>
                </c:pt>
                <c:pt idx="717">
                  <c:v>292.76</c:v>
                </c:pt>
                <c:pt idx="718">
                  <c:v>293.41000000000003</c:v>
                </c:pt>
                <c:pt idx="719">
                  <c:v>293.41000000000003</c:v>
                </c:pt>
                <c:pt idx="720">
                  <c:v>294.02</c:v>
                </c:pt>
                <c:pt idx="721">
                  <c:v>294.70999999999998</c:v>
                </c:pt>
                <c:pt idx="722">
                  <c:v>295.33999999999997</c:v>
                </c:pt>
                <c:pt idx="723">
                  <c:v>295.99</c:v>
                </c:pt>
                <c:pt idx="724">
                  <c:v>296.62</c:v>
                </c:pt>
                <c:pt idx="725">
                  <c:v>296.62</c:v>
                </c:pt>
                <c:pt idx="726">
                  <c:v>297.29000000000002</c:v>
                </c:pt>
                <c:pt idx="727">
                  <c:v>297.93</c:v>
                </c:pt>
                <c:pt idx="728">
                  <c:v>298.58</c:v>
                </c:pt>
                <c:pt idx="729">
                  <c:v>299.20999999999998</c:v>
                </c:pt>
                <c:pt idx="730">
                  <c:v>299.86</c:v>
                </c:pt>
                <c:pt idx="731">
                  <c:v>299.86</c:v>
                </c:pt>
                <c:pt idx="732">
                  <c:v>300.51</c:v>
                </c:pt>
                <c:pt idx="733">
                  <c:v>301.17</c:v>
                </c:pt>
                <c:pt idx="734">
                  <c:v>301.81</c:v>
                </c:pt>
                <c:pt idx="735">
                  <c:v>302.41000000000003</c:v>
                </c:pt>
                <c:pt idx="736">
                  <c:v>303.11</c:v>
                </c:pt>
                <c:pt idx="737">
                  <c:v>303.74</c:v>
                </c:pt>
                <c:pt idx="738">
                  <c:v>303.74</c:v>
                </c:pt>
                <c:pt idx="739">
                  <c:v>304.39999999999998</c:v>
                </c:pt>
                <c:pt idx="740">
                  <c:v>305.05</c:v>
                </c:pt>
                <c:pt idx="741">
                  <c:v>305.67</c:v>
                </c:pt>
                <c:pt idx="742">
                  <c:v>306.33999999999997</c:v>
                </c:pt>
                <c:pt idx="743">
                  <c:v>306.98</c:v>
                </c:pt>
                <c:pt idx="744">
                  <c:v>306.98</c:v>
                </c:pt>
                <c:pt idx="745">
                  <c:v>307.60000000000002</c:v>
                </c:pt>
                <c:pt idx="746">
                  <c:v>308.27</c:v>
                </c:pt>
                <c:pt idx="747">
                  <c:v>308.94</c:v>
                </c:pt>
                <c:pt idx="748">
                  <c:v>309.57</c:v>
                </c:pt>
                <c:pt idx="749">
                  <c:v>310.22000000000003</c:v>
                </c:pt>
                <c:pt idx="750">
                  <c:v>310.22000000000003</c:v>
                </c:pt>
                <c:pt idx="751">
                  <c:v>310.85000000000002</c:v>
                </c:pt>
                <c:pt idx="752">
                  <c:v>311.52</c:v>
                </c:pt>
                <c:pt idx="753">
                  <c:v>312.18</c:v>
                </c:pt>
                <c:pt idx="754">
                  <c:v>312.8</c:v>
                </c:pt>
                <c:pt idx="755">
                  <c:v>313.42</c:v>
                </c:pt>
                <c:pt idx="756">
                  <c:v>313.42</c:v>
                </c:pt>
                <c:pt idx="757">
                  <c:v>314.11</c:v>
                </c:pt>
                <c:pt idx="758">
                  <c:v>314.73</c:v>
                </c:pt>
                <c:pt idx="759">
                  <c:v>315.39999999999998</c:v>
                </c:pt>
                <c:pt idx="760">
                  <c:v>316.06</c:v>
                </c:pt>
                <c:pt idx="761">
                  <c:v>316.70999999999998</c:v>
                </c:pt>
                <c:pt idx="762">
                  <c:v>317.36</c:v>
                </c:pt>
                <c:pt idx="763">
                  <c:v>317.36</c:v>
                </c:pt>
                <c:pt idx="764">
                  <c:v>318.02999999999997</c:v>
                </c:pt>
                <c:pt idx="765">
                  <c:v>318.68</c:v>
                </c:pt>
                <c:pt idx="766">
                  <c:v>319.32</c:v>
                </c:pt>
                <c:pt idx="767">
                  <c:v>319.98</c:v>
                </c:pt>
                <c:pt idx="768">
                  <c:v>320.66000000000003</c:v>
                </c:pt>
                <c:pt idx="769">
                  <c:v>320.66000000000003</c:v>
                </c:pt>
                <c:pt idx="770">
                  <c:v>321.29000000000002</c:v>
                </c:pt>
                <c:pt idx="771">
                  <c:v>321.95</c:v>
                </c:pt>
                <c:pt idx="772">
                  <c:v>322.61</c:v>
                </c:pt>
                <c:pt idx="773">
                  <c:v>323.23</c:v>
                </c:pt>
                <c:pt idx="774">
                  <c:v>323.92</c:v>
                </c:pt>
                <c:pt idx="775">
                  <c:v>323.92</c:v>
                </c:pt>
                <c:pt idx="776">
                  <c:v>324.58999999999997</c:v>
                </c:pt>
                <c:pt idx="777">
                  <c:v>325.19</c:v>
                </c:pt>
                <c:pt idx="778">
                  <c:v>325.87</c:v>
                </c:pt>
                <c:pt idx="779">
                  <c:v>326.52999999999997</c:v>
                </c:pt>
                <c:pt idx="780">
                  <c:v>327.17</c:v>
                </c:pt>
                <c:pt idx="781">
                  <c:v>327.17</c:v>
                </c:pt>
                <c:pt idx="782">
                  <c:v>327.85</c:v>
                </c:pt>
                <c:pt idx="783">
                  <c:v>328.5</c:v>
                </c:pt>
                <c:pt idx="784">
                  <c:v>329.14</c:v>
                </c:pt>
                <c:pt idx="785">
                  <c:v>329.81</c:v>
                </c:pt>
                <c:pt idx="786">
                  <c:v>330.47</c:v>
                </c:pt>
                <c:pt idx="787">
                  <c:v>330.47</c:v>
                </c:pt>
                <c:pt idx="788">
                  <c:v>331.13</c:v>
                </c:pt>
                <c:pt idx="789">
                  <c:v>331.77</c:v>
                </c:pt>
                <c:pt idx="790">
                  <c:v>332.46</c:v>
                </c:pt>
                <c:pt idx="791">
                  <c:v>333.12</c:v>
                </c:pt>
                <c:pt idx="792">
                  <c:v>333.78</c:v>
                </c:pt>
                <c:pt idx="793">
                  <c:v>334.45</c:v>
                </c:pt>
                <c:pt idx="794">
                  <c:v>334.45</c:v>
                </c:pt>
                <c:pt idx="795">
                  <c:v>335.11</c:v>
                </c:pt>
                <c:pt idx="796">
                  <c:v>335.78</c:v>
                </c:pt>
                <c:pt idx="797">
                  <c:v>336.42</c:v>
                </c:pt>
                <c:pt idx="798">
                  <c:v>337.12</c:v>
                </c:pt>
                <c:pt idx="799">
                  <c:v>337.77</c:v>
                </c:pt>
                <c:pt idx="800">
                  <c:v>337.77</c:v>
                </c:pt>
                <c:pt idx="801">
                  <c:v>338.42</c:v>
                </c:pt>
                <c:pt idx="802">
                  <c:v>339.1</c:v>
                </c:pt>
                <c:pt idx="803">
                  <c:v>339.73</c:v>
                </c:pt>
                <c:pt idx="804">
                  <c:v>340.42</c:v>
                </c:pt>
                <c:pt idx="805">
                  <c:v>341.08</c:v>
                </c:pt>
                <c:pt idx="806">
                  <c:v>341.08</c:v>
                </c:pt>
                <c:pt idx="807">
                  <c:v>341.74</c:v>
                </c:pt>
                <c:pt idx="808">
                  <c:v>342.45</c:v>
                </c:pt>
                <c:pt idx="809">
                  <c:v>343.1</c:v>
                </c:pt>
                <c:pt idx="810">
                  <c:v>343.8</c:v>
                </c:pt>
                <c:pt idx="811">
                  <c:v>344.45</c:v>
                </c:pt>
                <c:pt idx="812">
                  <c:v>344.45</c:v>
                </c:pt>
                <c:pt idx="813">
                  <c:v>345.14</c:v>
                </c:pt>
                <c:pt idx="814">
                  <c:v>345.8</c:v>
                </c:pt>
                <c:pt idx="815">
                  <c:v>346.47</c:v>
                </c:pt>
                <c:pt idx="816">
                  <c:v>347.15</c:v>
                </c:pt>
                <c:pt idx="817">
                  <c:v>347.8</c:v>
                </c:pt>
                <c:pt idx="818">
                  <c:v>347.8</c:v>
                </c:pt>
                <c:pt idx="819">
                  <c:v>348.51</c:v>
                </c:pt>
                <c:pt idx="820">
                  <c:v>349.2</c:v>
                </c:pt>
                <c:pt idx="821">
                  <c:v>349.85</c:v>
                </c:pt>
                <c:pt idx="822">
                  <c:v>350.52</c:v>
                </c:pt>
                <c:pt idx="823">
                  <c:v>351.22</c:v>
                </c:pt>
                <c:pt idx="824">
                  <c:v>351.22</c:v>
                </c:pt>
                <c:pt idx="825">
                  <c:v>351.88</c:v>
                </c:pt>
                <c:pt idx="826">
                  <c:v>352.54</c:v>
                </c:pt>
                <c:pt idx="827">
                  <c:v>353.26</c:v>
                </c:pt>
                <c:pt idx="828">
                  <c:v>353.93</c:v>
                </c:pt>
                <c:pt idx="829">
                  <c:v>354.6</c:v>
                </c:pt>
                <c:pt idx="830">
                  <c:v>354.6</c:v>
                </c:pt>
                <c:pt idx="831">
                  <c:v>355.28</c:v>
                </c:pt>
                <c:pt idx="832">
                  <c:v>355.98</c:v>
                </c:pt>
                <c:pt idx="833">
                  <c:v>356.66</c:v>
                </c:pt>
                <c:pt idx="834">
                  <c:v>357.3</c:v>
                </c:pt>
                <c:pt idx="835">
                  <c:v>358.01</c:v>
                </c:pt>
                <c:pt idx="836">
                  <c:v>358.01</c:v>
                </c:pt>
                <c:pt idx="837">
                  <c:v>358.67</c:v>
                </c:pt>
                <c:pt idx="838">
                  <c:v>359.37</c:v>
                </c:pt>
                <c:pt idx="839">
                  <c:v>360.03</c:v>
                </c:pt>
                <c:pt idx="840">
                  <c:v>360.71</c:v>
                </c:pt>
                <c:pt idx="841">
                  <c:v>361.41</c:v>
                </c:pt>
                <c:pt idx="842">
                  <c:v>361.41</c:v>
                </c:pt>
                <c:pt idx="843">
                  <c:v>362.07</c:v>
                </c:pt>
                <c:pt idx="844">
                  <c:v>362.8</c:v>
                </c:pt>
                <c:pt idx="845">
                  <c:v>363.47</c:v>
                </c:pt>
                <c:pt idx="846">
                  <c:v>364.11</c:v>
                </c:pt>
                <c:pt idx="847">
                  <c:v>364.83</c:v>
                </c:pt>
                <c:pt idx="848">
                  <c:v>364.83</c:v>
                </c:pt>
                <c:pt idx="849">
                  <c:v>365.47</c:v>
                </c:pt>
                <c:pt idx="850">
                  <c:v>366.18</c:v>
                </c:pt>
                <c:pt idx="851">
                  <c:v>366.83</c:v>
                </c:pt>
                <c:pt idx="852">
                  <c:v>367.47</c:v>
                </c:pt>
                <c:pt idx="853">
                  <c:v>368.17</c:v>
                </c:pt>
                <c:pt idx="854">
                  <c:v>368.87</c:v>
                </c:pt>
                <c:pt idx="855">
                  <c:v>368.87</c:v>
                </c:pt>
                <c:pt idx="856">
                  <c:v>369.56</c:v>
                </c:pt>
                <c:pt idx="857">
                  <c:v>370.22</c:v>
                </c:pt>
                <c:pt idx="858">
                  <c:v>370.87</c:v>
                </c:pt>
                <c:pt idx="859">
                  <c:v>371.56</c:v>
                </c:pt>
                <c:pt idx="860">
                  <c:v>372.22</c:v>
                </c:pt>
                <c:pt idx="861">
                  <c:v>372.22</c:v>
                </c:pt>
                <c:pt idx="862">
                  <c:v>372.89</c:v>
                </c:pt>
                <c:pt idx="863">
                  <c:v>373.56</c:v>
                </c:pt>
                <c:pt idx="864">
                  <c:v>374.24</c:v>
                </c:pt>
                <c:pt idx="865">
                  <c:v>374.9</c:v>
                </c:pt>
                <c:pt idx="866">
                  <c:v>375.58</c:v>
                </c:pt>
                <c:pt idx="867">
                  <c:v>376.29</c:v>
                </c:pt>
                <c:pt idx="868">
                  <c:v>376.29</c:v>
                </c:pt>
                <c:pt idx="869">
                  <c:v>376.94</c:v>
                </c:pt>
                <c:pt idx="870">
                  <c:v>377.62</c:v>
                </c:pt>
                <c:pt idx="871">
                  <c:v>378.29</c:v>
                </c:pt>
                <c:pt idx="872">
                  <c:v>378.96</c:v>
                </c:pt>
                <c:pt idx="873">
                  <c:v>379.62</c:v>
                </c:pt>
                <c:pt idx="874">
                  <c:v>379.62</c:v>
                </c:pt>
                <c:pt idx="875">
                  <c:v>380.31</c:v>
                </c:pt>
                <c:pt idx="876">
                  <c:v>380.97</c:v>
                </c:pt>
                <c:pt idx="877">
                  <c:v>381.65</c:v>
                </c:pt>
                <c:pt idx="878">
                  <c:v>382.33</c:v>
                </c:pt>
                <c:pt idx="879">
                  <c:v>383.04</c:v>
                </c:pt>
                <c:pt idx="880">
                  <c:v>383.7</c:v>
                </c:pt>
                <c:pt idx="881">
                  <c:v>383.7</c:v>
                </c:pt>
                <c:pt idx="882">
                  <c:v>384.39</c:v>
                </c:pt>
                <c:pt idx="883">
                  <c:v>385.05</c:v>
                </c:pt>
                <c:pt idx="884">
                  <c:v>385.7</c:v>
                </c:pt>
                <c:pt idx="885">
                  <c:v>386.39</c:v>
                </c:pt>
                <c:pt idx="886">
                  <c:v>387.08</c:v>
                </c:pt>
                <c:pt idx="887">
                  <c:v>387.76</c:v>
                </c:pt>
                <c:pt idx="888">
                  <c:v>387.76</c:v>
                </c:pt>
                <c:pt idx="889">
                  <c:v>388.42</c:v>
                </c:pt>
                <c:pt idx="890">
                  <c:v>389.04</c:v>
                </c:pt>
                <c:pt idx="891">
                  <c:v>389.74</c:v>
                </c:pt>
                <c:pt idx="892">
                  <c:v>390.44</c:v>
                </c:pt>
                <c:pt idx="893">
                  <c:v>391.07</c:v>
                </c:pt>
                <c:pt idx="894">
                  <c:v>391.07</c:v>
                </c:pt>
                <c:pt idx="895">
                  <c:v>391.77</c:v>
                </c:pt>
                <c:pt idx="896">
                  <c:v>392.43</c:v>
                </c:pt>
                <c:pt idx="897">
                  <c:v>393.1</c:v>
                </c:pt>
                <c:pt idx="898">
                  <c:v>393.78</c:v>
                </c:pt>
                <c:pt idx="899">
                  <c:v>394.48</c:v>
                </c:pt>
                <c:pt idx="900">
                  <c:v>395.12</c:v>
                </c:pt>
                <c:pt idx="901">
                  <c:v>395.12</c:v>
                </c:pt>
                <c:pt idx="902">
                  <c:v>395.81</c:v>
                </c:pt>
                <c:pt idx="903">
                  <c:v>396.45</c:v>
                </c:pt>
                <c:pt idx="904">
                  <c:v>397.16</c:v>
                </c:pt>
                <c:pt idx="905">
                  <c:v>397.81</c:v>
                </c:pt>
                <c:pt idx="906">
                  <c:v>398.51</c:v>
                </c:pt>
                <c:pt idx="907">
                  <c:v>398.51</c:v>
                </c:pt>
                <c:pt idx="908">
                  <c:v>399.19</c:v>
                </c:pt>
                <c:pt idx="909">
                  <c:v>399.83</c:v>
                </c:pt>
                <c:pt idx="910">
                  <c:v>400.53</c:v>
                </c:pt>
                <c:pt idx="911">
                  <c:v>401.21</c:v>
                </c:pt>
                <c:pt idx="912">
                  <c:v>401.86</c:v>
                </c:pt>
                <c:pt idx="913">
                  <c:v>402.54</c:v>
                </c:pt>
                <c:pt idx="914">
                  <c:v>402.54</c:v>
                </c:pt>
                <c:pt idx="915">
                  <c:v>403.21</c:v>
                </c:pt>
                <c:pt idx="916">
                  <c:v>403.89</c:v>
                </c:pt>
                <c:pt idx="917">
                  <c:v>404.58</c:v>
                </c:pt>
                <c:pt idx="918">
                  <c:v>405.24</c:v>
                </c:pt>
                <c:pt idx="919">
                  <c:v>405.94</c:v>
                </c:pt>
                <c:pt idx="920">
                  <c:v>405.94</c:v>
                </c:pt>
                <c:pt idx="921">
                  <c:v>406.62</c:v>
                </c:pt>
                <c:pt idx="922">
                  <c:v>407.3</c:v>
                </c:pt>
                <c:pt idx="923">
                  <c:v>407.96</c:v>
                </c:pt>
                <c:pt idx="924">
                  <c:v>408.63</c:v>
                </c:pt>
                <c:pt idx="925">
                  <c:v>409.29</c:v>
                </c:pt>
                <c:pt idx="926">
                  <c:v>409.99</c:v>
                </c:pt>
                <c:pt idx="927">
                  <c:v>409.99</c:v>
                </c:pt>
                <c:pt idx="928">
                  <c:v>410.67</c:v>
                </c:pt>
                <c:pt idx="929">
                  <c:v>411.37</c:v>
                </c:pt>
                <c:pt idx="930">
                  <c:v>412.02</c:v>
                </c:pt>
                <c:pt idx="931">
                  <c:v>412.69</c:v>
                </c:pt>
                <c:pt idx="932">
                  <c:v>413.41</c:v>
                </c:pt>
                <c:pt idx="933">
                  <c:v>413.41</c:v>
                </c:pt>
                <c:pt idx="934">
                  <c:v>414.07</c:v>
                </c:pt>
                <c:pt idx="935">
                  <c:v>414.75</c:v>
                </c:pt>
                <c:pt idx="936">
                  <c:v>415.41</c:v>
                </c:pt>
                <c:pt idx="937">
                  <c:v>416.12</c:v>
                </c:pt>
                <c:pt idx="938">
                  <c:v>416.78</c:v>
                </c:pt>
                <c:pt idx="939">
                  <c:v>417.46</c:v>
                </c:pt>
                <c:pt idx="940">
                  <c:v>417.46</c:v>
                </c:pt>
                <c:pt idx="941">
                  <c:v>418.17</c:v>
                </c:pt>
                <c:pt idx="942">
                  <c:v>418.83</c:v>
                </c:pt>
                <c:pt idx="943">
                  <c:v>419.5</c:v>
                </c:pt>
                <c:pt idx="944">
                  <c:v>420.22</c:v>
                </c:pt>
                <c:pt idx="945">
                  <c:v>420.89</c:v>
                </c:pt>
                <c:pt idx="946">
                  <c:v>420.89</c:v>
                </c:pt>
                <c:pt idx="947">
                  <c:v>421.54</c:v>
                </c:pt>
                <c:pt idx="948">
                  <c:v>422.24</c:v>
                </c:pt>
                <c:pt idx="949">
                  <c:v>422.93</c:v>
                </c:pt>
                <c:pt idx="950">
                  <c:v>423.6</c:v>
                </c:pt>
                <c:pt idx="951">
                  <c:v>424.3</c:v>
                </c:pt>
                <c:pt idx="952">
                  <c:v>424.98</c:v>
                </c:pt>
                <c:pt idx="953">
                  <c:v>424.98</c:v>
                </c:pt>
                <c:pt idx="954">
                  <c:v>425.63</c:v>
                </c:pt>
                <c:pt idx="955">
                  <c:v>426.31</c:v>
                </c:pt>
                <c:pt idx="956">
                  <c:v>427.01</c:v>
                </c:pt>
                <c:pt idx="957">
                  <c:v>427.68</c:v>
                </c:pt>
                <c:pt idx="958">
                  <c:v>428.37</c:v>
                </c:pt>
                <c:pt idx="959">
                  <c:v>428.37</c:v>
                </c:pt>
                <c:pt idx="960">
                  <c:v>429.06</c:v>
                </c:pt>
                <c:pt idx="961">
                  <c:v>429.75</c:v>
                </c:pt>
                <c:pt idx="962">
                  <c:v>430.44</c:v>
                </c:pt>
                <c:pt idx="963">
                  <c:v>431.09</c:v>
                </c:pt>
                <c:pt idx="964">
                  <c:v>431.8</c:v>
                </c:pt>
                <c:pt idx="965">
                  <c:v>431.8</c:v>
                </c:pt>
                <c:pt idx="966">
                  <c:v>432.49</c:v>
                </c:pt>
                <c:pt idx="967">
                  <c:v>433.18</c:v>
                </c:pt>
                <c:pt idx="968">
                  <c:v>433.87</c:v>
                </c:pt>
                <c:pt idx="969">
                  <c:v>434.53</c:v>
                </c:pt>
                <c:pt idx="970">
                  <c:v>435.24</c:v>
                </c:pt>
                <c:pt idx="971">
                  <c:v>435.9</c:v>
                </c:pt>
                <c:pt idx="972">
                  <c:v>435.9</c:v>
                </c:pt>
                <c:pt idx="973">
                  <c:v>436.62</c:v>
                </c:pt>
                <c:pt idx="974">
                  <c:v>437.3</c:v>
                </c:pt>
                <c:pt idx="975">
                  <c:v>437.99</c:v>
                </c:pt>
                <c:pt idx="976">
                  <c:v>438.65</c:v>
                </c:pt>
                <c:pt idx="977">
                  <c:v>439.36</c:v>
                </c:pt>
                <c:pt idx="978">
                  <c:v>439.36</c:v>
                </c:pt>
                <c:pt idx="979">
                  <c:v>440.02</c:v>
                </c:pt>
                <c:pt idx="980">
                  <c:v>440.74</c:v>
                </c:pt>
                <c:pt idx="981">
                  <c:v>441.39</c:v>
                </c:pt>
                <c:pt idx="982">
                  <c:v>442.12</c:v>
                </c:pt>
                <c:pt idx="983">
                  <c:v>442.8</c:v>
                </c:pt>
                <c:pt idx="984">
                  <c:v>442.8</c:v>
                </c:pt>
                <c:pt idx="985">
                  <c:v>443.48</c:v>
                </c:pt>
                <c:pt idx="986">
                  <c:v>444.16</c:v>
                </c:pt>
                <c:pt idx="987">
                  <c:v>444.83</c:v>
                </c:pt>
                <c:pt idx="988">
                  <c:v>445.53</c:v>
                </c:pt>
                <c:pt idx="989">
                  <c:v>446.22</c:v>
                </c:pt>
                <c:pt idx="990">
                  <c:v>446.89</c:v>
                </c:pt>
                <c:pt idx="991">
                  <c:v>446.89</c:v>
                </c:pt>
                <c:pt idx="992">
                  <c:v>447.58</c:v>
                </c:pt>
                <c:pt idx="993">
                  <c:v>448.28</c:v>
                </c:pt>
                <c:pt idx="994">
                  <c:v>448.94</c:v>
                </c:pt>
                <c:pt idx="995">
                  <c:v>449.66</c:v>
                </c:pt>
                <c:pt idx="996">
                  <c:v>450.31</c:v>
                </c:pt>
                <c:pt idx="997">
                  <c:v>450.31</c:v>
                </c:pt>
                <c:pt idx="998">
                  <c:v>451.02</c:v>
                </c:pt>
                <c:pt idx="999">
                  <c:v>451.71</c:v>
                </c:pt>
                <c:pt idx="1000">
                  <c:v>452.4</c:v>
                </c:pt>
                <c:pt idx="1001">
                  <c:v>453.09</c:v>
                </c:pt>
                <c:pt idx="1002">
                  <c:v>453.76</c:v>
                </c:pt>
                <c:pt idx="1003">
                  <c:v>454.45</c:v>
                </c:pt>
                <c:pt idx="1004">
                  <c:v>454.45</c:v>
                </c:pt>
                <c:pt idx="1005">
                  <c:v>455.15</c:v>
                </c:pt>
                <c:pt idx="1006">
                  <c:v>455.8</c:v>
                </c:pt>
                <c:pt idx="1007">
                  <c:v>456.51</c:v>
                </c:pt>
                <c:pt idx="1008">
                  <c:v>457.21</c:v>
                </c:pt>
                <c:pt idx="1009">
                  <c:v>457.91</c:v>
                </c:pt>
                <c:pt idx="1010">
                  <c:v>457.91</c:v>
                </c:pt>
                <c:pt idx="1011">
                  <c:v>458.59</c:v>
                </c:pt>
                <c:pt idx="1012">
                  <c:v>459.29</c:v>
                </c:pt>
                <c:pt idx="1013">
                  <c:v>459.96</c:v>
                </c:pt>
                <c:pt idx="1014">
                  <c:v>460.65</c:v>
                </c:pt>
                <c:pt idx="1015">
                  <c:v>461.35</c:v>
                </c:pt>
                <c:pt idx="1016">
                  <c:v>462.04</c:v>
                </c:pt>
                <c:pt idx="1017">
                  <c:v>462.04</c:v>
                </c:pt>
                <c:pt idx="1018">
                  <c:v>462.72</c:v>
                </c:pt>
                <c:pt idx="1019">
                  <c:v>463.41</c:v>
                </c:pt>
                <c:pt idx="1020">
                  <c:v>464.1</c:v>
                </c:pt>
                <c:pt idx="1021">
                  <c:v>464.76</c:v>
                </c:pt>
                <c:pt idx="1022">
                  <c:v>465.47</c:v>
                </c:pt>
                <c:pt idx="1023">
                  <c:v>465.47</c:v>
                </c:pt>
                <c:pt idx="1024">
                  <c:v>466.13</c:v>
                </c:pt>
                <c:pt idx="1025">
                  <c:v>466.84</c:v>
                </c:pt>
                <c:pt idx="1026">
                  <c:v>467.51</c:v>
                </c:pt>
                <c:pt idx="1027">
                  <c:v>468.21</c:v>
                </c:pt>
                <c:pt idx="1028">
                  <c:v>468.89</c:v>
                </c:pt>
                <c:pt idx="1029">
                  <c:v>469.56</c:v>
                </c:pt>
                <c:pt idx="1030">
                  <c:v>469.56</c:v>
                </c:pt>
                <c:pt idx="1031">
                  <c:v>470.28</c:v>
                </c:pt>
                <c:pt idx="1032">
                  <c:v>470.94</c:v>
                </c:pt>
                <c:pt idx="1033">
                  <c:v>471.64</c:v>
                </c:pt>
                <c:pt idx="1034">
                  <c:v>472.35</c:v>
                </c:pt>
                <c:pt idx="1035">
                  <c:v>473.02</c:v>
                </c:pt>
                <c:pt idx="1036">
                  <c:v>473.02</c:v>
                </c:pt>
                <c:pt idx="1037">
                  <c:v>473.68</c:v>
                </c:pt>
                <c:pt idx="1038">
                  <c:v>474.38</c:v>
                </c:pt>
                <c:pt idx="1039">
                  <c:v>475.06</c:v>
                </c:pt>
                <c:pt idx="1040">
                  <c:v>475.73</c:v>
                </c:pt>
                <c:pt idx="1041">
                  <c:v>476.43</c:v>
                </c:pt>
                <c:pt idx="1042">
                  <c:v>476.43</c:v>
                </c:pt>
                <c:pt idx="1043">
                  <c:v>477.13</c:v>
                </c:pt>
                <c:pt idx="1044">
                  <c:v>477.82</c:v>
                </c:pt>
                <c:pt idx="1045">
                  <c:v>478.5</c:v>
                </c:pt>
                <c:pt idx="1046">
                  <c:v>479.18</c:v>
                </c:pt>
                <c:pt idx="1047">
                  <c:v>479.9</c:v>
                </c:pt>
                <c:pt idx="1048">
                  <c:v>480.57</c:v>
                </c:pt>
                <c:pt idx="1049">
                  <c:v>480.57</c:v>
                </c:pt>
                <c:pt idx="1050">
                  <c:v>481.25</c:v>
                </c:pt>
                <c:pt idx="1051">
                  <c:v>481.92</c:v>
                </c:pt>
                <c:pt idx="1052">
                  <c:v>482.61</c:v>
                </c:pt>
                <c:pt idx="1053">
                  <c:v>483.3</c:v>
                </c:pt>
                <c:pt idx="1054">
                  <c:v>484.02</c:v>
                </c:pt>
                <c:pt idx="1055">
                  <c:v>484.02</c:v>
                </c:pt>
                <c:pt idx="1056">
                  <c:v>484.69</c:v>
                </c:pt>
                <c:pt idx="1057">
                  <c:v>485.35</c:v>
                </c:pt>
                <c:pt idx="1058">
                  <c:v>486.05</c:v>
                </c:pt>
                <c:pt idx="1059">
                  <c:v>486.71</c:v>
                </c:pt>
                <c:pt idx="1060">
                  <c:v>487.42</c:v>
                </c:pt>
                <c:pt idx="1061">
                  <c:v>488.07</c:v>
                </c:pt>
                <c:pt idx="1062">
                  <c:v>488.07</c:v>
                </c:pt>
                <c:pt idx="1063">
                  <c:v>488.78</c:v>
                </c:pt>
                <c:pt idx="1064">
                  <c:v>489.48</c:v>
                </c:pt>
                <c:pt idx="1065">
                  <c:v>490.15</c:v>
                </c:pt>
                <c:pt idx="1066">
                  <c:v>490.84</c:v>
                </c:pt>
                <c:pt idx="1067">
                  <c:v>491.53</c:v>
                </c:pt>
                <c:pt idx="1068">
                  <c:v>491.53</c:v>
                </c:pt>
                <c:pt idx="1069">
                  <c:v>492.2</c:v>
                </c:pt>
                <c:pt idx="1070">
                  <c:v>492.88</c:v>
                </c:pt>
                <c:pt idx="1071">
                  <c:v>493.57</c:v>
                </c:pt>
                <c:pt idx="1072">
                  <c:v>494.24</c:v>
                </c:pt>
                <c:pt idx="1073">
                  <c:v>494.9</c:v>
                </c:pt>
                <c:pt idx="1074">
                  <c:v>495.5</c:v>
                </c:pt>
                <c:pt idx="1075">
                  <c:v>495.5</c:v>
                </c:pt>
                <c:pt idx="1076">
                  <c:v>496.07</c:v>
                </c:pt>
                <c:pt idx="1077">
                  <c:v>496.54</c:v>
                </c:pt>
                <c:pt idx="1078">
                  <c:v>497</c:v>
                </c:pt>
              </c:numCache>
            </c:numRef>
          </c:xVal>
          <c:yVal>
            <c:numRef>
              <c:f>'14'!$G$20:$G$1098</c:f>
              <c:numCache>
                <c:formatCode>General</c:formatCode>
                <c:ptCount val="1079"/>
                <c:pt idx="0">
                  <c:v>0.49028084999999999</c:v>
                </c:pt>
                <c:pt idx="1">
                  <c:v>0.49023979000000001</c:v>
                </c:pt>
                <c:pt idx="2">
                  <c:v>0.48970416</c:v>
                </c:pt>
                <c:pt idx="3">
                  <c:v>0.48981563</c:v>
                </c:pt>
                <c:pt idx="4">
                  <c:v>0.48981563</c:v>
                </c:pt>
                <c:pt idx="5">
                  <c:v>0.48991888</c:v>
                </c:pt>
                <c:pt idx="6">
                  <c:v>0.48941493000000003</c:v>
                </c:pt>
                <c:pt idx="7">
                  <c:v>0.48958975999999998</c:v>
                </c:pt>
                <c:pt idx="8">
                  <c:v>0.48986843000000002</c:v>
                </c:pt>
                <c:pt idx="9">
                  <c:v>0.48986843000000002</c:v>
                </c:pt>
                <c:pt idx="10">
                  <c:v>0.48938031999999998</c:v>
                </c:pt>
                <c:pt idx="11">
                  <c:v>0.48883823999999998</c:v>
                </c:pt>
                <c:pt idx="12">
                  <c:v>0.48899135999999999</c:v>
                </c:pt>
                <c:pt idx="13">
                  <c:v>0.49019051000000002</c:v>
                </c:pt>
                <c:pt idx="14">
                  <c:v>0.49055423999999997</c:v>
                </c:pt>
                <c:pt idx="15">
                  <c:v>0.49055423999999997</c:v>
                </c:pt>
                <c:pt idx="16">
                  <c:v>0.49051728</c:v>
                </c:pt>
                <c:pt idx="17">
                  <c:v>0.48982031999999998</c:v>
                </c:pt>
                <c:pt idx="18">
                  <c:v>0.49057125000000001</c:v>
                </c:pt>
                <c:pt idx="19">
                  <c:v>0.49007551999999999</c:v>
                </c:pt>
                <c:pt idx="20">
                  <c:v>0.49021984000000002</c:v>
                </c:pt>
                <c:pt idx="21">
                  <c:v>0.49021984000000002</c:v>
                </c:pt>
                <c:pt idx="22">
                  <c:v>0.49002975999999998</c:v>
                </c:pt>
                <c:pt idx="23">
                  <c:v>0.48952639999999997</c:v>
                </c:pt>
                <c:pt idx="24">
                  <c:v>0.48988133</c:v>
                </c:pt>
                <c:pt idx="25">
                  <c:v>0.49010133</c:v>
                </c:pt>
                <c:pt idx="26">
                  <c:v>0.49010133</c:v>
                </c:pt>
                <c:pt idx="27">
                  <c:v>0.48996698999999999</c:v>
                </c:pt>
                <c:pt idx="28">
                  <c:v>0.48963668999999999</c:v>
                </c:pt>
                <c:pt idx="29">
                  <c:v>0.48970416</c:v>
                </c:pt>
                <c:pt idx="30">
                  <c:v>0.48978101000000002</c:v>
                </c:pt>
                <c:pt idx="31">
                  <c:v>0.49021456000000002</c:v>
                </c:pt>
                <c:pt idx="32">
                  <c:v>0.49021456000000002</c:v>
                </c:pt>
                <c:pt idx="33">
                  <c:v>0.49003739000000002</c:v>
                </c:pt>
                <c:pt idx="34">
                  <c:v>0.49016469000000001</c:v>
                </c:pt>
                <c:pt idx="35">
                  <c:v>0.49009253000000003</c:v>
                </c:pt>
                <c:pt idx="36">
                  <c:v>0.48989834999999998</c:v>
                </c:pt>
                <c:pt idx="37">
                  <c:v>0.48984027000000002</c:v>
                </c:pt>
                <c:pt idx="38">
                  <c:v>0.48984027000000002</c:v>
                </c:pt>
                <c:pt idx="39">
                  <c:v>0.48966133000000001</c:v>
                </c:pt>
                <c:pt idx="40">
                  <c:v>0.49014592000000001</c:v>
                </c:pt>
                <c:pt idx="41">
                  <c:v>0.48994587000000001</c:v>
                </c:pt>
                <c:pt idx="42">
                  <c:v>0.49002389000000002</c:v>
                </c:pt>
                <c:pt idx="43">
                  <c:v>0.49002389000000002</c:v>
                </c:pt>
                <c:pt idx="44">
                  <c:v>0.49042164999999999</c:v>
                </c:pt>
                <c:pt idx="45">
                  <c:v>0.49033365000000001</c:v>
                </c:pt>
                <c:pt idx="46">
                  <c:v>0.48890570999999999</c:v>
                </c:pt>
                <c:pt idx="47">
                  <c:v>0.48905531000000002</c:v>
                </c:pt>
                <c:pt idx="48">
                  <c:v>0.48920843000000003</c:v>
                </c:pt>
                <c:pt idx="49">
                  <c:v>0.48920843000000003</c:v>
                </c:pt>
                <c:pt idx="50">
                  <c:v>0.48892975999999999</c:v>
                </c:pt>
                <c:pt idx="51">
                  <c:v>0.48833663999999999</c:v>
                </c:pt>
                <c:pt idx="52">
                  <c:v>0.48774234999999999</c:v>
                </c:pt>
                <c:pt idx="53">
                  <c:v>0.48656080000000002</c:v>
                </c:pt>
                <c:pt idx="54">
                  <c:v>0.48662708999999998</c:v>
                </c:pt>
                <c:pt idx="55">
                  <c:v>0.48662708999999998</c:v>
                </c:pt>
                <c:pt idx="56">
                  <c:v>0.48640475</c:v>
                </c:pt>
                <c:pt idx="57">
                  <c:v>0.48545669000000002</c:v>
                </c:pt>
                <c:pt idx="58">
                  <c:v>0.48532703999999999</c:v>
                </c:pt>
                <c:pt idx="59">
                  <c:v>0.48463183999999998</c:v>
                </c:pt>
                <c:pt idx="60">
                  <c:v>0.48463183999999998</c:v>
                </c:pt>
                <c:pt idx="61">
                  <c:v>0.48407626999999998</c:v>
                </c:pt>
                <c:pt idx="62">
                  <c:v>0.48337988999999998</c:v>
                </c:pt>
                <c:pt idx="63">
                  <c:v>0.48241775999999997</c:v>
                </c:pt>
                <c:pt idx="64">
                  <c:v>0.48218308999999998</c:v>
                </c:pt>
                <c:pt idx="65">
                  <c:v>0.48189973000000003</c:v>
                </c:pt>
                <c:pt idx="66">
                  <c:v>0.48189973000000003</c:v>
                </c:pt>
                <c:pt idx="67">
                  <c:v>0.48121156999999998</c:v>
                </c:pt>
                <c:pt idx="68">
                  <c:v>0.48021071999999998</c:v>
                </c:pt>
                <c:pt idx="69">
                  <c:v>0.47902272000000001</c:v>
                </c:pt>
                <c:pt idx="70">
                  <c:v>0.47840906999999999</c:v>
                </c:pt>
                <c:pt idx="71">
                  <c:v>0.47804239999999998</c:v>
                </c:pt>
                <c:pt idx="72">
                  <c:v>0.47804239999999998</c:v>
                </c:pt>
                <c:pt idx="73">
                  <c:v>0.47727211000000003</c:v>
                </c:pt>
                <c:pt idx="74">
                  <c:v>0.47724747000000001</c:v>
                </c:pt>
                <c:pt idx="75">
                  <c:v>0.47689899000000002</c:v>
                </c:pt>
                <c:pt idx="76">
                  <c:v>0.47672181000000002</c:v>
                </c:pt>
                <c:pt idx="77">
                  <c:v>0.47672181000000002</c:v>
                </c:pt>
                <c:pt idx="78">
                  <c:v>0.47590811</c:v>
                </c:pt>
                <c:pt idx="79">
                  <c:v>0.47537600000000002</c:v>
                </c:pt>
                <c:pt idx="80">
                  <c:v>0.47480459000000003</c:v>
                </c:pt>
                <c:pt idx="81">
                  <c:v>0.47387413</c:v>
                </c:pt>
                <c:pt idx="82">
                  <c:v>0.47309151999999999</c:v>
                </c:pt>
                <c:pt idx="83">
                  <c:v>0.47309151999999999</c:v>
                </c:pt>
                <c:pt idx="84">
                  <c:v>0.47236229000000002</c:v>
                </c:pt>
                <c:pt idx="85">
                  <c:v>0.47180612999999999</c:v>
                </c:pt>
                <c:pt idx="86">
                  <c:v>0.47116196999999999</c:v>
                </c:pt>
                <c:pt idx="87">
                  <c:v>0.47011946999999998</c:v>
                </c:pt>
                <c:pt idx="88">
                  <c:v>0.47011946999999998</c:v>
                </c:pt>
                <c:pt idx="89">
                  <c:v>0.46987775999999998</c:v>
                </c:pt>
                <c:pt idx="90">
                  <c:v>0.46884874999999998</c:v>
                </c:pt>
                <c:pt idx="91">
                  <c:v>0.46852959999999999</c:v>
                </c:pt>
                <c:pt idx="92">
                  <c:v>0.46774229000000001</c:v>
                </c:pt>
                <c:pt idx="93">
                  <c:v>0.46737445</c:v>
                </c:pt>
                <c:pt idx="94">
                  <c:v>0.46737445</c:v>
                </c:pt>
                <c:pt idx="95">
                  <c:v>0.46751348999999998</c:v>
                </c:pt>
                <c:pt idx="96">
                  <c:v>0.46698432000000001</c:v>
                </c:pt>
                <c:pt idx="97">
                  <c:v>0.46628560000000002</c:v>
                </c:pt>
                <c:pt idx="98">
                  <c:v>0.46551706999999998</c:v>
                </c:pt>
                <c:pt idx="99">
                  <c:v>0.46481893000000002</c:v>
                </c:pt>
                <c:pt idx="100">
                  <c:v>0.46481893000000002</c:v>
                </c:pt>
                <c:pt idx="101">
                  <c:v>0.46428799999999998</c:v>
                </c:pt>
                <c:pt idx="102">
                  <c:v>0.46345024000000001</c:v>
                </c:pt>
                <c:pt idx="103">
                  <c:v>0.46254208000000002</c:v>
                </c:pt>
                <c:pt idx="104">
                  <c:v>0.46200411000000002</c:v>
                </c:pt>
                <c:pt idx="105">
                  <c:v>0.46200411000000002</c:v>
                </c:pt>
                <c:pt idx="106">
                  <c:v>0.46109653</c:v>
                </c:pt>
                <c:pt idx="107">
                  <c:v>0.46008923000000002</c:v>
                </c:pt>
                <c:pt idx="108">
                  <c:v>0.45950724999999998</c:v>
                </c:pt>
                <c:pt idx="109">
                  <c:v>0.45839083000000003</c:v>
                </c:pt>
                <c:pt idx="110">
                  <c:v>0.45763461</c:v>
                </c:pt>
                <c:pt idx="111">
                  <c:v>0.45763461</c:v>
                </c:pt>
                <c:pt idx="112">
                  <c:v>0.45761584</c:v>
                </c:pt>
                <c:pt idx="113">
                  <c:v>0.45662437</c:v>
                </c:pt>
                <c:pt idx="114">
                  <c:v>0.45634511999999999</c:v>
                </c:pt>
                <c:pt idx="115">
                  <c:v>0.45545396999999999</c:v>
                </c:pt>
                <c:pt idx="116">
                  <c:v>0.45463556999999999</c:v>
                </c:pt>
                <c:pt idx="117">
                  <c:v>0.45463556999999999</c:v>
                </c:pt>
                <c:pt idx="118">
                  <c:v>0.45426244999999998</c:v>
                </c:pt>
                <c:pt idx="119">
                  <c:v>0.45353029</c:v>
                </c:pt>
                <c:pt idx="120">
                  <c:v>0.45261685000000001</c:v>
                </c:pt>
                <c:pt idx="121">
                  <c:v>0.45195332999999999</c:v>
                </c:pt>
                <c:pt idx="122">
                  <c:v>0.45195332999999999</c:v>
                </c:pt>
                <c:pt idx="123">
                  <c:v>0.45094954999999998</c:v>
                </c:pt>
                <c:pt idx="124">
                  <c:v>0.45022677</c:v>
                </c:pt>
                <c:pt idx="125">
                  <c:v>0.44926874999999999</c:v>
                </c:pt>
                <c:pt idx="126">
                  <c:v>0.44816640000000002</c:v>
                </c:pt>
                <c:pt idx="127">
                  <c:v>0.44807488000000001</c:v>
                </c:pt>
                <c:pt idx="128">
                  <c:v>0.44807488000000001</c:v>
                </c:pt>
                <c:pt idx="129">
                  <c:v>0.44734447999999999</c:v>
                </c:pt>
                <c:pt idx="130">
                  <c:v>0.44667509</c:v>
                </c:pt>
                <c:pt idx="131">
                  <c:v>0.44556981000000001</c:v>
                </c:pt>
                <c:pt idx="132">
                  <c:v>0.44487578999999999</c:v>
                </c:pt>
                <c:pt idx="133">
                  <c:v>0.44362736000000003</c:v>
                </c:pt>
                <c:pt idx="134">
                  <c:v>0.44362736000000003</c:v>
                </c:pt>
                <c:pt idx="135">
                  <c:v>0.44258544</c:v>
                </c:pt>
                <c:pt idx="136">
                  <c:v>0.44153824000000003</c:v>
                </c:pt>
                <c:pt idx="137">
                  <c:v>0.44049338999999998</c:v>
                </c:pt>
                <c:pt idx="138">
                  <c:v>0.43944853</c:v>
                </c:pt>
                <c:pt idx="139">
                  <c:v>0.43944853</c:v>
                </c:pt>
                <c:pt idx="140">
                  <c:v>0.43834383999999998</c:v>
                </c:pt>
                <c:pt idx="141">
                  <c:v>0.43682261</c:v>
                </c:pt>
                <c:pt idx="142">
                  <c:v>0.43506789000000001</c:v>
                </c:pt>
                <c:pt idx="143">
                  <c:v>0.43236571000000001</c:v>
                </c:pt>
                <c:pt idx="144">
                  <c:v>0.43089316999999999</c:v>
                </c:pt>
                <c:pt idx="145">
                  <c:v>0.43089316999999999</c:v>
                </c:pt>
                <c:pt idx="146">
                  <c:v>0.42904399999999998</c:v>
                </c:pt>
                <c:pt idx="147">
                  <c:v>0.42758789000000003</c:v>
                </c:pt>
                <c:pt idx="148">
                  <c:v>0.42924229000000003</c:v>
                </c:pt>
                <c:pt idx="149">
                  <c:v>0.42415296000000002</c:v>
                </c:pt>
                <c:pt idx="150">
                  <c:v>0.41643535999999998</c:v>
                </c:pt>
                <c:pt idx="151">
                  <c:v>0.41643535999999998</c:v>
                </c:pt>
                <c:pt idx="152">
                  <c:v>0.40903925000000002</c:v>
                </c:pt>
                <c:pt idx="153">
                  <c:v>0.40657231999999999</c:v>
                </c:pt>
                <c:pt idx="154">
                  <c:v>0.40436469000000003</c:v>
                </c:pt>
                <c:pt idx="155">
                  <c:v>0.40233482999999998</c:v>
                </c:pt>
                <c:pt idx="156">
                  <c:v>0.40233482999999998</c:v>
                </c:pt>
                <c:pt idx="157">
                  <c:v>0.40266922999999999</c:v>
                </c:pt>
                <c:pt idx="158">
                  <c:v>0.40016943999999999</c:v>
                </c:pt>
                <c:pt idx="159">
                  <c:v>0.39383754999999998</c:v>
                </c:pt>
                <c:pt idx="160">
                  <c:v>0.39190154999999999</c:v>
                </c:pt>
                <c:pt idx="161">
                  <c:v>0.38585184</c:v>
                </c:pt>
                <c:pt idx="162">
                  <c:v>0.38585184</c:v>
                </c:pt>
                <c:pt idx="163">
                  <c:v>0.38325056000000002</c:v>
                </c:pt>
                <c:pt idx="164">
                  <c:v>0.38204672000000001</c:v>
                </c:pt>
                <c:pt idx="165">
                  <c:v>0.37696032000000002</c:v>
                </c:pt>
                <c:pt idx="166">
                  <c:v>0.37141339000000001</c:v>
                </c:pt>
                <c:pt idx="167">
                  <c:v>0.36986341</c:v>
                </c:pt>
                <c:pt idx="168">
                  <c:v>0.36986341</c:v>
                </c:pt>
                <c:pt idx="169">
                  <c:v>0.36946155000000003</c:v>
                </c:pt>
                <c:pt idx="170">
                  <c:v>0.36938704</c:v>
                </c:pt>
                <c:pt idx="171">
                  <c:v>0.36724747000000002</c:v>
                </c:pt>
                <c:pt idx="172">
                  <c:v>0.36931488000000001</c:v>
                </c:pt>
                <c:pt idx="173">
                  <c:v>0.36931488000000001</c:v>
                </c:pt>
                <c:pt idx="174">
                  <c:v>0.36607589000000001</c:v>
                </c:pt>
                <c:pt idx="175">
                  <c:v>0.36322116999999998</c:v>
                </c:pt>
                <c:pt idx="176">
                  <c:v>0.36132388999999998</c:v>
                </c:pt>
                <c:pt idx="177">
                  <c:v>0.36012591999999999</c:v>
                </c:pt>
                <c:pt idx="178">
                  <c:v>0.35447572999999999</c:v>
                </c:pt>
                <c:pt idx="179">
                  <c:v>0.35447572999999999</c:v>
                </c:pt>
                <c:pt idx="180">
                  <c:v>0.35200938999999998</c:v>
                </c:pt>
                <c:pt idx="181">
                  <c:v>0.35244235000000002</c:v>
                </c:pt>
                <c:pt idx="182">
                  <c:v>0.34794320000000001</c:v>
                </c:pt>
                <c:pt idx="183">
                  <c:v>0.3440976</c:v>
                </c:pt>
                <c:pt idx="184">
                  <c:v>0.33936730999999998</c:v>
                </c:pt>
                <c:pt idx="185">
                  <c:v>0.33936730999999998</c:v>
                </c:pt>
                <c:pt idx="186">
                  <c:v>0.33678773000000001</c:v>
                </c:pt>
                <c:pt idx="187">
                  <c:v>0.3348488</c:v>
                </c:pt>
                <c:pt idx="188">
                  <c:v>0.33371476999999999</c:v>
                </c:pt>
                <c:pt idx="189">
                  <c:v>0.33255728000000001</c:v>
                </c:pt>
                <c:pt idx="190">
                  <c:v>0.33255728000000001</c:v>
                </c:pt>
                <c:pt idx="191">
                  <c:v>0.33332112000000003</c:v>
                </c:pt>
                <c:pt idx="192">
                  <c:v>0.33471328</c:v>
                </c:pt>
                <c:pt idx="193">
                  <c:v>0.33725648000000003</c:v>
                </c:pt>
                <c:pt idx="194">
                  <c:v>0.33814234999999998</c:v>
                </c:pt>
                <c:pt idx="195">
                  <c:v>0.34211701</c:v>
                </c:pt>
                <c:pt idx="196">
                  <c:v>0.34211701</c:v>
                </c:pt>
                <c:pt idx="197">
                  <c:v>0.34421435</c:v>
                </c:pt>
                <c:pt idx="198">
                  <c:v>0.34534367999999999</c:v>
                </c:pt>
                <c:pt idx="199">
                  <c:v>0.3507768</c:v>
                </c:pt>
                <c:pt idx="200">
                  <c:v>0.35577988999999999</c:v>
                </c:pt>
                <c:pt idx="201">
                  <c:v>0.35409615999999999</c:v>
                </c:pt>
                <c:pt idx="202">
                  <c:v>0.35409615999999999</c:v>
                </c:pt>
                <c:pt idx="203">
                  <c:v>0.36313317000000001</c:v>
                </c:pt>
                <c:pt idx="204">
                  <c:v>0.36800016000000002</c:v>
                </c:pt>
                <c:pt idx="205">
                  <c:v>0.37663413000000001</c:v>
                </c:pt>
                <c:pt idx="206">
                  <c:v>0.38137205000000002</c:v>
                </c:pt>
                <c:pt idx="207">
                  <c:v>0.38137205000000002</c:v>
                </c:pt>
                <c:pt idx="208">
                  <c:v>0.38455119999999998</c:v>
                </c:pt>
                <c:pt idx="209">
                  <c:v>0.39013216000000001</c:v>
                </c:pt>
                <c:pt idx="210">
                  <c:v>0.39562923</c:v>
                </c:pt>
                <c:pt idx="211">
                  <c:v>0.39817007999999998</c:v>
                </c:pt>
                <c:pt idx="212">
                  <c:v>0.40547348999999999</c:v>
                </c:pt>
                <c:pt idx="213">
                  <c:v>0.40547348999999999</c:v>
                </c:pt>
                <c:pt idx="214">
                  <c:v>0.40760485000000002</c:v>
                </c:pt>
                <c:pt idx="215">
                  <c:v>0.40984299000000002</c:v>
                </c:pt>
                <c:pt idx="216">
                  <c:v>0.41190863999999999</c:v>
                </c:pt>
                <c:pt idx="217">
                  <c:v>0.41059215999999998</c:v>
                </c:pt>
                <c:pt idx="218">
                  <c:v>0.41185701000000002</c:v>
                </c:pt>
                <c:pt idx="219">
                  <c:v>0.41185701000000002</c:v>
                </c:pt>
                <c:pt idx="220">
                  <c:v>0.411796</c:v>
                </c:pt>
                <c:pt idx="221">
                  <c:v>0.41382939000000002</c:v>
                </c:pt>
                <c:pt idx="222">
                  <c:v>0.41567563000000002</c:v>
                </c:pt>
                <c:pt idx="223">
                  <c:v>0.41767791999999998</c:v>
                </c:pt>
                <c:pt idx="224">
                  <c:v>0.41767791999999998</c:v>
                </c:pt>
                <c:pt idx="225">
                  <c:v>0.41934287999999997</c:v>
                </c:pt>
                <c:pt idx="226">
                  <c:v>0.42054143999999999</c:v>
                </c:pt>
                <c:pt idx="227">
                  <c:v>0.42032731000000001</c:v>
                </c:pt>
                <c:pt idx="228">
                  <c:v>0.42080954999999998</c:v>
                </c:pt>
                <c:pt idx="229">
                  <c:v>0.42201572999999998</c:v>
                </c:pt>
                <c:pt idx="230">
                  <c:v>0.42201572999999998</c:v>
                </c:pt>
                <c:pt idx="231">
                  <c:v>0.42204682999999998</c:v>
                </c:pt>
                <c:pt idx="232">
                  <c:v>0.42193771000000002</c:v>
                </c:pt>
                <c:pt idx="233">
                  <c:v>0.42206325</c:v>
                </c:pt>
                <c:pt idx="234">
                  <c:v>0.42122725</c:v>
                </c:pt>
                <c:pt idx="235">
                  <c:v>0.42076496000000002</c:v>
                </c:pt>
                <c:pt idx="236">
                  <c:v>0.42076496000000002</c:v>
                </c:pt>
                <c:pt idx="237">
                  <c:v>0.41916688000000002</c:v>
                </c:pt>
                <c:pt idx="238">
                  <c:v>0.41745674999999999</c:v>
                </c:pt>
                <c:pt idx="239">
                  <c:v>0.41583695999999998</c:v>
                </c:pt>
                <c:pt idx="240">
                  <c:v>0.41351493</c:v>
                </c:pt>
                <c:pt idx="241">
                  <c:v>0.41351493</c:v>
                </c:pt>
                <c:pt idx="242">
                  <c:v>0.41210811000000003</c:v>
                </c:pt>
                <c:pt idx="243">
                  <c:v>0.41027535999999998</c:v>
                </c:pt>
                <c:pt idx="244">
                  <c:v>0.40801610999999999</c:v>
                </c:pt>
                <c:pt idx="245">
                  <c:v>0.40235419</c:v>
                </c:pt>
                <c:pt idx="246">
                  <c:v>0.39798059000000002</c:v>
                </c:pt>
                <c:pt idx="247">
                  <c:v>0.39798059000000002</c:v>
                </c:pt>
                <c:pt idx="248">
                  <c:v>0.39258442999999998</c:v>
                </c:pt>
                <c:pt idx="249">
                  <c:v>0.38695183999999999</c:v>
                </c:pt>
                <c:pt idx="250">
                  <c:v>0.38352628999999999</c:v>
                </c:pt>
                <c:pt idx="251">
                  <c:v>0.38367003</c:v>
                </c:pt>
                <c:pt idx="252">
                  <c:v>0.37883412999999999</c:v>
                </c:pt>
                <c:pt idx="253">
                  <c:v>0.37883412999999999</c:v>
                </c:pt>
                <c:pt idx="254">
                  <c:v>0.37637776000000001</c:v>
                </c:pt>
                <c:pt idx="255">
                  <c:v>0.37026645000000002</c:v>
                </c:pt>
                <c:pt idx="256">
                  <c:v>0.36032069</c:v>
                </c:pt>
                <c:pt idx="257">
                  <c:v>0.35771824000000002</c:v>
                </c:pt>
                <c:pt idx="258">
                  <c:v>0.35771824000000002</c:v>
                </c:pt>
                <c:pt idx="259">
                  <c:v>0.35141744000000003</c:v>
                </c:pt>
                <c:pt idx="260">
                  <c:v>0.34732368000000002</c:v>
                </c:pt>
                <c:pt idx="261">
                  <c:v>0.34137840000000003</c:v>
                </c:pt>
                <c:pt idx="262">
                  <c:v>0.336644</c:v>
                </c:pt>
                <c:pt idx="263">
                  <c:v>0.33329178999999998</c:v>
                </c:pt>
                <c:pt idx="264">
                  <c:v>0.33329178999999998</c:v>
                </c:pt>
                <c:pt idx="265">
                  <c:v>0.32797013000000003</c:v>
                </c:pt>
                <c:pt idx="266">
                  <c:v>0.32316885000000001</c:v>
                </c:pt>
                <c:pt idx="267">
                  <c:v>0.31905338999999999</c:v>
                </c:pt>
                <c:pt idx="268">
                  <c:v>0.31329232000000001</c:v>
                </c:pt>
                <c:pt idx="269">
                  <c:v>0.30847988999999998</c:v>
                </c:pt>
                <c:pt idx="270">
                  <c:v>0.30847988999999998</c:v>
                </c:pt>
                <c:pt idx="271">
                  <c:v>0.30533595000000002</c:v>
                </c:pt>
                <c:pt idx="272">
                  <c:v>0.29997439999999997</c:v>
                </c:pt>
                <c:pt idx="273">
                  <c:v>0.29685979000000001</c:v>
                </c:pt>
                <c:pt idx="274">
                  <c:v>0.29344303999999999</c:v>
                </c:pt>
                <c:pt idx="275">
                  <c:v>0.29344303999999999</c:v>
                </c:pt>
                <c:pt idx="276">
                  <c:v>0.29003860999999997</c:v>
                </c:pt>
                <c:pt idx="277">
                  <c:v>0.28779637000000002</c:v>
                </c:pt>
                <c:pt idx="278">
                  <c:v>0.28449754999999999</c:v>
                </c:pt>
                <c:pt idx="279">
                  <c:v>0.28393492999999997</c:v>
                </c:pt>
                <c:pt idx="280">
                  <c:v>0.28281264</c:v>
                </c:pt>
                <c:pt idx="281">
                  <c:v>0.28281264</c:v>
                </c:pt>
                <c:pt idx="282">
                  <c:v>0.28031813</c:v>
                </c:pt>
                <c:pt idx="283">
                  <c:v>0.27713663999999999</c:v>
                </c:pt>
                <c:pt idx="284">
                  <c:v>0.27623552000000001</c:v>
                </c:pt>
                <c:pt idx="285">
                  <c:v>0.27525284999999999</c:v>
                </c:pt>
                <c:pt idx="286">
                  <c:v>0.27443034999999999</c:v>
                </c:pt>
                <c:pt idx="287">
                  <c:v>0.27443034999999999</c:v>
                </c:pt>
                <c:pt idx="288">
                  <c:v>0.27359317</c:v>
                </c:pt>
                <c:pt idx="289">
                  <c:v>0.27344299</c:v>
                </c:pt>
                <c:pt idx="290">
                  <c:v>0.27299419000000003</c:v>
                </c:pt>
                <c:pt idx="291">
                  <c:v>0.27329984000000002</c:v>
                </c:pt>
                <c:pt idx="292">
                  <c:v>0.27329984000000002</c:v>
                </c:pt>
                <c:pt idx="293">
                  <c:v>0.27317722999999999</c:v>
                </c:pt>
                <c:pt idx="294">
                  <c:v>0.27489733</c:v>
                </c:pt>
                <c:pt idx="295">
                  <c:v>0.27831700999999998</c:v>
                </c:pt>
                <c:pt idx="296">
                  <c:v>0.28148677</c:v>
                </c:pt>
                <c:pt idx="297">
                  <c:v>0.28639893</c:v>
                </c:pt>
                <c:pt idx="298">
                  <c:v>0.28639893</c:v>
                </c:pt>
                <c:pt idx="299">
                  <c:v>0.29217291000000001</c:v>
                </c:pt>
                <c:pt idx="300">
                  <c:v>0.30197024</c:v>
                </c:pt>
                <c:pt idx="301">
                  <c:v>0.31050917</c:v>
                </c:pt>
                <c:pt idx="302">
                  <c:v>0.31644389000000001</c:v>
                </c:pt>
                <c:pt idx="303">
                  <c:v>0.32475050999999999</c:v>
                </c:pt>
                <c:pt idx="304">
                  <c:v>0.32475050999999999</c:v>
                </c:pt>
                <c:pt idx="305">
                  <c:v>0.32733653000000001</c:v>
                </c:pt>
                <c:pt idx="306">
                  <c:v>0.33625797000000002</c:v>
                </c:pt>
                <c:pt idx="307">
                  <c:v>0.34646832</c:v>
                </c:pt>
                <c:pt idx="308">
                  <c:v>0.36365120000000001</c:v>
                </c:pt>
                <c:pt idx="309">
                  <c:v>0.36365120000000001</c:v>
                </c:pt>
                <c:pt idx="310">
                  <c:v>0.38050672000000002</c:v>
                </c:pt>
                <c:pt idx="311">
                  <c:v>0.38428075</c:v>
                </c:pt>
                <c:pt idx="312">
                  <c:v>0.39978986999999999</c:v>
                </c:pt>
                <c:pt idx="313">
                  <c:v>0.40538490999999999</c:v>
                </c:pt>
                <c:pt idx="314">
                  <c:v>0.41716576</c:v>
                </c:pt>
                <c:pt idx="315">
                  <c:v>0.41716576</c:v>
                </c:pt>
                <c:pt idx="316">
                  <c:v>0.42370004999999999</c:v>
                </c:pt>
                <c:pt idx="317">
                  <c:v>0.42818394999999998</c:v>
                </c:pt>
                <c:pt idx="318">
                  <c:v>0.43526912000000001</c:v>
                </c:pt>
                <c:pt idx="319">
                  <c:v>0.43791028999999998</c:v>
                </c:pt>
                <c:pt idx="320">
                  <c:v>0.43596432000000002</c:v>
                </c:pt>
                <c:pt idx="321">
                  <c:v>0.43596432000000002</c:v>
                </c:pt>
                <c:pt idx="322">
                  <c:v>0.43752309</c:v>
                </c:pt>
                <c:pt idx="323">
                  <c:v>0.43719924999999998</c:v>
                </c:pt>
                <c:pt idx="324">
                  <c:v>0.43336479999999999</c:v>
                </c:pt>
                <c:pt idx="325">
                  <c:v>0.43111904000000001</c:v>
                </c:pt>
                <c:pt idx="326">
                  <c:v>0.43111904000000001</c:v>
                </c:pt>
                <c:pt idx="327">
                  <c:v>0.42906276999999998</c:v>
                </c:pt>
                <c:pt idx="328">
                  <c:v>0.42581381000000001</c:v>
                </c:pt>
                <c:pt idx="329">
                  <c:v>0.41834084999999999</c:v>
                </c:pt>
                <c:pt idx="330">
                  <c:v>0.41070539</c:v>
                </c:pt>
                <c:pt idx="331">
                  <c:v>0.40417109000000001</c:v>
                </c:pt>
                <c:pt idx="332">
                  <c:v>0.40417109000000001</c:v>
                </c:pt>
                <c:pt idx="333">
                  <c:v>0.39410917000000001</c:v>
                </c:pt>
                <c:pt idx="334">
                  <c:v>0.38879279999999999</c:v>
                </c:pt>
                <c:pt idx="335">
                  <c:v>0.38605189000000001</c:v>
                </c:pt>
                <c:pt idx="336">
                  <c:v>0.38320303999999999</c:v>
                </c:pt>
                <c:pt idx="337">
                  <c:v>0.37507066999999999</c:v>
                </c:pt>
                <c:pt idx="338">
                  <c:v>0.37507066999999999</c:v>
                </c:pt>
                <c:pt idx="339">
                  <c:v>0.36652293000000002</c:v>
                </c:pt>
                <c:pt idx="340">
                  <c:v>0.35775636999999999</c:v>
                </c:pt>
                <c:pt idx="341">
                  <c:v>0.34856331000000002</c:v>
                </c:pt>
                <c:pt idx="342">
                  <c:v>0.34539237</c:v>
                </c:pt>
                <c:pt idx="343">
                  <c:v>0.34539237</c:v>
                </c:pt>
                <c:pt idx="344">
                  <c:v>0.34651759999999998</c:v>
                </c:pt>
                <c:pt idx="345">
                  <c:v>0.33895488000000001</c:v>
                </c:pt>
                <c:pt idx="346">
                  <c:v>0.33439999999999998</c:v>
                </c:pt>
                <c:pt idx="347">
                  <c:v>0.33074506999999997</c:v>
                </c:pt>
                <c:pt idx="348">
                  <c:v>0.32655040000000002</c:v>
                </c:pt>
                <c:pt idx="349">
                  <c:v>0.32655040000000002</c:v>
                </c:pt>
                <c:pt idx="350">
                  <c:v>0.31941771000000002</c:v>
                </c:pt>
                <c:pt idx="351">
                  <c:v>0.31515851</c:v>
                </c:pt>
                <c:pt idx="352">
                  <c:v>0.30978464</c:v>
                </c:pt>
                <c:pt idx="353">
                  <c:v>0.30400597000000001</c:v>
                </c:pt>
                <c:pt idx="354">
                  <c:v>0.29999435000000002</c:v>
                </c:pt>
                <c:pt idx="355">
                  <c:v>0.29999435000000002</c:v>
                </c:pt>
                <c:pt idx="356">
                  <c:v>0.29515435000000001</c:v>
                </c:pt>
                <c:pt idx="357">
                  <c:v>0.29004975999999999</c:v>
                </c:pt>
                <c:pt idx="358">
                  <c:v>0.28735695999999999</c:v>
                </c:pt>
                <c:pt idx="359">
                  <c:v>0.28440133000000001</c:v>
                </c:pt>
                <c:pt idx="360">
                  <c:v>0.28440133000000001</c:v>
                </c:pt>
                <c:pt idx="361">
                  <c:v>0.28208987000000002</c:v>
                </c:pt>
                <c:pt idx="362">
                  <c:v>0.29720767999999997</c:v>
                </c:pt>
                <c:pt idx="363">
                  <c:v>0.29392996999999998</c:v>
                </c:pt>
                <c:pt idx="364">
                  <c:v>0.29240698999999998</c:v>
                </c:pt>
                <c:pt idx="365">
                  <c:v>0.29098784</c:v>
                </c:pt>
                <c:pt idx="366">
                  <c:v>0.29098784</c:v>
                </c:pt>
                <c:pt idx="367">
                  <c:v>0.28781515000000002</c:v>
                </c:pt>
                <c:pt idx="368">
                  <c:v>0.28660660999999998</c:v>
                </c:pt>
                <c:pt idx="369">
                  <c:v>0.28566207999999998</c:v>
                </c:pt>
                <c:pt idx="370">
                  <c:v>0.28451397</c:v>
                </c:pt>
                <c:pt idx="371">
                  <c:v>0.28370789000000002</c:v>
                </c:pt>
                <c:pt idx="372">
                  <c:v>0.28370789000000002</c:v>
                </c:pt>
                <c:pt idx="373">
                  <c:v>0.28301620999999999</c:v>
                </c:pt>
                <c:pt idx="374">
                  <c:v>0.28164751999999998</c:v>
                </c:pt>
                <c:pt idx="375">
                  <c:v>0.28084437000000001</c:v>
                </c:pt>
                <c:pt idx="376">
                  <c:v>0.27990101000000001</c:v>
                </c:pt>
                <c:pt idx="377">
                  <c:v>0.27990101000000001</c:v>
                </c:pt>
                <c:pt idx="378">
                  <c:v>0.27893536000000002</c:v>
                </c:pt>
                <c:pt idx="379">
                  <c:v>0.27710026999999998</c:v>
                </c:pt>
                <c:pt idx="380">
                  <c:v>0.27634933</c:v>
                </c:pt>
                <c:pt idx="381">
                  <c:v>0.27540831999999998</c:v>
                </c:pt>
                <c:pt idx="382">
                  <c:v>0.27488090999999998</c:v>
                </c:pt>
                <c:pt idx="383">
                  <c:v>0.27488090999999998</c:v>
                </c:pt>
                <c:pt idx="384">
                  <c:v>0.27286276999999998</c:v>
                </c:pt>
                <c:pt idx="385">
                  <c:v>0.27189828999999999</c:v>
                </c:pt>
                <c:pt idx="386">
                  <c:v>0.27104176000000002</c:v>
                </c:pt>
                <c:pt idx="387">
                  <c:v>0.27019989</c:v>
                </c:pt>
                <c:pt idx="388">
                  <c:v>0.26952463999999998</c:v>
                </c:pt>
                <c:pt idx="389">
                  <c:v>0.26952463999999998</c:v>
                </c:pt>
                <c:pt idx="390">
                  <c:v>0.26861531</c:v>
                </c:pt>
                <c:pt idx="391">
                  <c:v>0.26776698999999998</c:v>
                </c:pt>
                <c:pt idx="392">
                  <c:v>0.26653851000000001</c:v>
                </c:pt>
                <c:pt idx="393">
                  <c:v>0.26593717</c:v>
                </c:pt>
                <c:pt idx="394">
                  <c:v>0.26593717</c:v>
                </c:pt>
                <c:pt idx="395">
                  <c:v>0.26397067000000002</c:v>
                </c:pt>
                <c:pt idx="396">
                  <c:v>0.26303024000000003</c:v>
                </c:pt>
                <c:pt idx="397">
                  <c:v>0.26088304000000001</c:v>
                </c:pt>
                <c:pt idx="398">
                  <c:v>0.25978479999999998</c:v>
                </c:pt>
                <c:pt idx="399">
                  <c:v>0.25790511999999999</c:v>
                </c:pt>
                <c:pt idx="400">
                  <c:v>0.25790511999999999</c:v>
                </c:pt>
                <c:pt idx="401">
                  <c:v>0.25703920000000002</c:v>
                </c:pt>
                <c:pt idx="402">
                  <c:v>0.25636688000000002</c:v>
                </c:pt>
                <c:pt idx="403">
                  <c:v>0.25531263999999998</c:v>
                </c:pt>
                <c:pt idx="404">
                  <c:v>0.25374447999999999</c:v>
                </c:pt>
                <c:pt idx="405">
                  <c:v>0.25224671999999998</c:v>
                </c:pt>
                <c:pt idx="406">
                  <c:v>0.25224671999999998</c:v>
                </c:pt>
                <c:pt idx="407">
                  <c:v>0.25140660999999997</c:v>
                </c:pt>
                <c:pt idx="408">
                  <c:v>0.25113264000000002</c:v>
                </c:pt>
                <c:pt idx="409">
                  <c:v>0.25039168000000001</c:v>
                </c:pt>
                <c:pt idx="410">
                  <c:v>0.24962314999999999</c:v>
                </c:pt>
                <c:pt idx="411">
                  <c:v>0.24962314999999999</c:v>
                </c:pt>
                <c:pt idx="412">
                  <c:v>0.24876075</c:v>
                </c:pt>
                <c:pt idx="413">
                  <c:v>0.24651028999999999</c:v>
                </c:pt>
                <c:pt idx="414">
                  <c:v>0.24648740999999999</c:v>
                </c:pt>
                <c:pt idx="415">
                  <c:v>0.24639765</c:v>
                </c:pt>
                <c:pt idx="416">
                  <c:v>0.24542437</c:v>
                </c:pt>
                <c:pt idx="417">
                  <c:v>0.24542437</c:v>
                </c:pt>
                <c:pt idx="418">
                  <c:v>0.24477376000000001</c:v>
                </c:pt>
                <c:pt idx="419">
                  <c:v>0.24404101</c:v>
                </c:pt>
                <c:pt idx="420">
                  <c:v>0.24318331000000001</c:v>
                </c:pt>
                <c:pt idx="421">
                  <c:v>0.24208389</c:v>
                </c:pt>
                <c:pt idx="422">
                  <c:v>0.24135466999999999</c:v>
                </c:pt>
                <c:pt idx="423">
                  <c:v>0.24135466999999999</c:v>
                </c:pt>
                <c:pt idx="424">
                  <c:v>0.24038139</c:v>
                </c:pt>
                <c:pt idx="425">
                  <c:v>0.23963339</c:v>
                </c:pt>
                <c:pt idx="426">
                  <c:v>0.23863604999999999</c:v>
                </c:pt>
                <c:pt idx="427">
                  <c:v>0.23804821000000001</c:v>
                </c:pt>
                <c:pt idx="428">
                  <c:v>0.23804821000000001</c:v>
                </c:pt>
                <c:pt idx="429">
                  <c:v>0.23707375999999999</c:v>
                </c:pt>
                <c:pt idx="430">
                  <c:v>0.23599136000000001</c:v>
                </c:pt>
                <c:pt idx="431">
                  <c:v>0.2360776</c:v>
                </c:pt>
                <c:pt idx="432">
                  <c:v>0.23539707000000001</c:v>
                </c:pt>
                <c:pt idx="433">
                  <c:v>0.23434458999999999</c:v>
                </c:pt>
                <c:pt idx="434">
                  <c:v>0.23434458999999999</c:v>
                </c:pt>
                <c:pt idx="435">
                  <c:v>0.23344287999999999</c:v>
                </c:pt>
                <c:pt idx="436">
                  <c:v>0.23277173000000001</c:v>
                </c:pt>
                <c:pt idx="437">
                  <c:v>0.23200788999999999</c:v>
                </c:pt>
                <c:pt idx="438">
                  <c:v>0.23128863999999999</c:v>
                </c:pt>
                <c:pt idx="439">
                  <c:v>0.23002789000000001</c:v>
                </c:pt>
                <c:pt idx="440">
                  <c:v>0.23002789000000001</c:v>
                </c:pt>
                <c:pt idx="441">
                  <c:v>0.22987183999999999</c:v>
                </c:pt>
                <c:pt idx="442">
                  <c:v>0.22903936</c:v>
                </c:pt>
                <c:pt idx="443">
                  <c:v>0.22843157</c:v>
                </c:pt>
                <c:pt idx="444">
                  <c:v>0.22740725000000001</c:v>
                </c:pt>
                <c:pt idx="445">
                  <c:v>0.22740725000000001</c:v>
                </c:pt>
                <c:pt idx="446">
                  <c:v>0.22685168</c:v>
                </c:pt>
                <c:pt idx="447">
                  <c:v>0.22579274999999999</c:v>
                </c:pt>
                <c:pt idx="448">
                  <c:v>0.22478896000000001</c:v>
                </c:pt>
                <c:pt idx="449">
                  <c:v>0.22423631999999999</c:v>
                </c:pt>
                <c:pt idx="450">
                  <c:v>0.22346603000000001</c:v>
                </c:pt>
                <c:pt idx="451">
                  <c:v>0.22346603000000001</c:v>
                </c:pt>
                <c:pt idx="452">
                  <c:v>0.22270218999999999</c:v>
                </c:pt>
                <c:pt idx="453">
                  <c:v>0.22176704</c:v>
                </c:pt>
                <c:pt idx="454">
                  <c:v>0.22112404999999999</c:v>
                </c:pt>
                <c:pt idx="455">
                  <c:v>0.22028571</c:v>
                </c:pt>
                <c:pt idx="456">
                  <c:v>0.21956763000000001</c:v>
                </c:pt>
                <c:pt idx="457">
                  <c:v>0.21956763000000001</c:v>
                </c:pt>
                <c:pt idx="458">
                  <c:v>0.21881962999999999</c:v>
                </c:pt>
                <c:pt idx="459">
                  <c:v>0.21808511999999999</c:v>
                </c:pt>
                <c:pt idx="460">
                  <c:v>0.21727668999999999</c:v>
                </c:pt>
                <c:pt idx="461">
                  <c:v>0.21660847999999999</c:v>
                </c:pt>
                <c:pt idx="462">
                  <c:v>0.21660847999999999</c:v>
                </c:pt>
                <c:pt idx="463">
                  <c:v>0.21562875000000001</c:v>
                </c:pt>
                <c:pt idx="464">
                  <c:v>0.21485493</c:v>
                </c:pt>
                <c:pt idx="465">
                  <c:v>0.21395088000000001</c:v>
                </c:pt>
                <c:pt idx="466">
                  <c:v>0.21338475000000001</c:v>
                </c:pt>
                <c:pt idx="467">
                  <c:v>0.21272943999999999</c:v>
                </c:pt>
                <c:pt idx="468">
                  <c:v>0.21272943999999999</c:v>
                </c:pt>
                <c:pt idx="469">
                  <c:v>0.21184180999999999</c:v>
                </c:pt>
                <c:pt idx="470">
                  <c:v>0.21112901000000001</c:v>
                </c:pt>
                <c:pt idx="471">
                  <c:v>0.21013050999999999</c:v>
                </c:pt>
                <c:pt idx="472">
                  <c:v>0.20939716999999999</c:v>
                </c:pt>
                <c:pt idx="473">
                  <c:v>0.20939716999999999</c:v>
                </c:pt>
                <c:pt idx="474">
                  <c:v>0.20861631999999999</c:v>
                </c:pt>
                <c:pt idx="475">
                  <c:v>0.20794868999999999</c:v>
                </c:pt>
                <c:pt idx="476">
                  <c:v>0.20716667</c:v>
                </c:pt>
                <c:pt idx="477">
                  <c:v>0.20636879999999999</c:v>
                </c:pt>
                <c:pt idx="478">
                  <c:v>0.20550052999999999</c:v>
                </c:pt>
                <c:pt idx="479">
                  <c:v>0.20550052999999999</c:v>
                </c:pt>
                <c:pt idx="480">
                  <c:v>0.20460703999999999</c:v>
                </c:pt>
                <c:pt idx="481">
                  <c:v>0.20391946999999999</c:v>
                </c:pt>
                <c:pt idx="482">
                  <c:v>0.20265696</c:v>
                </c:pt>
                <c:pt idx="483">
                  <c:v>0.20221813</c:v>
                </c:pt>
                <c:pt idx="484">
                  <c:v>0.20124955</c:v>
                </c:pt>
                <c:pt idx="485">
                  <c:v>0.20124955</c:v>
                </c:pt>
                <c:pt idx="486">
                  <c:v>0.20050976000000001</c:v>
                </c:pt>
                <c:pt idx="487">
                  <c:v>0.19989317000000001</c:v>
                </c:pt>
                <c:pt idx="488">
                  <c:v>0.19879552</c:v>
                </c:pt>
                <c:pt idx="489">
                  <c:v>0.19808917000000001</c:v>
                </c:pt>
                <c:pt idx="490">
                  <c:v>0.19808917000000001</c:v>
                </c:pt>
                <c:pt idx="491">
                  <c:v>0.19733413</c:v>
                </c:pt>
                <c:pt idx="492">
                  <c:v>0.19653509</c:v>
                </c:pt>
                <c:pt idx="493">
                  <c:v>0.19585515000000001</c:v>
                </c:pt>
                <c:pt idx="494">
                  <c:v>0.19518283</c:v>
                </c:pt>
                <c:pt idx="495">
                  <c:v>0.1943568</c:v>
                </c:pt>
                <c:pt idx="496">
                  <c:v>0.1943568</c:v>
                </c:pt>
                <c:pt idx="497">
                  <c:v>0.19218144000000001</c:v>
                </c:pt>
                <c:pt idx="498">
                  <c:v>0.19292005000000001</c:v>
                </c:pt>
                <c:pt idx="499">
                  <c:v>0.19205179</c:v>
                </c:pt>
                <c:pt idx="500">
                  <c:v>0.19132725</c:v>
                </c:pt>
                <c:pt idx="501">
                  <c:v>0.19041557000000001</c:v>
                </c:pt>
                <c:pt idx="502">
                  <c:v>0.19041557000000001</c:v>
                </c:pt>
                <c:pt idx="503">
                  <c:v>0.18949626999999999</c:v>
                </c:pt>
                <c:pt idx="504">
                  <c:v>0.18880458999999999</c:v>
                </c:pt>
                <c:pt idx="505">
                  <c:v>0.18796916999999999</c:v>
                </c:pt>
                <c:pt idx="506">
                  <c:v>0.18733263999999999</c:v>
                </c:pt>
                <c:pt idx="507">
                  <c:v>0.18733263999999999</c:v>
                </c:pt>
                <c:pt idx="508">
                  <c:v>0.18665387</c:v>
                </c:pt>
                <c:pt idx="509">
                  <c:v>0.18572635000000001</c:v>
                </c:pt>
                <c:pt idx="510">
                  <c:v>0.18493904</c:v>
                </c:pt>
                <c:pt idx="511">
                  <c:v>0.18438171</c:v>
                </c:pt>
                <c:pt idx="512">
                  <c:v>0.18336267000000001</c:v>
                </c:pt>
                <c:pt idx="513">
                  <c:v>0.18336267000000001</c:v>
                </c:pt>
                <c:pt idx="514">
                  <c:v>0.18265925</c:v>
                </c:pt>
                <c:pt idx="515">
                  <c:v>0.18201099000000001</c:v>
                </c:pt>
                <c:pt idx="516">
                  <c:v>0.18125711999999999</c:v>
                </c:pt>
                <c:pt idx="517">
                  <c:v>0.18052436999999999</c:v>
                </c:pt>
                <c:pt idx="518">
                  <c:v>0.17967780999999999</c:v>
                </c:pt>
                <c:pt idx="519">
                  <c:v>0.17967780999999999</c:v>
                </c:pt>
                <c:pt idx="520">
                  <c:v>0.17885588999999999</c:v>
                </c:pt>
                <c:pt idx="521">
                  <c:v>0.17829092999999999</c:v>
                </c:pt>
                <c:pt idx="522">
                  <c:v>0.17733408000000001</c:v>
                </c:pt>
                <c:pt idx="523">
                  <c:v>0.17650922999999999</c:v>
                </c:pt>
                <c:pt idx="524">
                  <c:v>0.17562042999999999</c:v>
                </c:pt>
                <c:pt idx="525">
                  <c:v>0.17562042999999999</c:v>
                </c:pt>
                <c:pt idx="526">
                  <c:v>0.17523557000000001</c:v>
                </c:pt>
                <c:pt idx="527">
                  <c:v>0.17453332999999999</c:v>
                </c:pt>
                <c:pt idx="528">
                  <c:v>0.17311771000000001</c:v>
                </c:pt>
                <c:pt idx="529">
                  <c:v>0.17293056000000001</c:v>
                </c:pt>
                <c:pt idx="530">
                  <c:v>0.17198603000000001</c:v>
                </c:pt>
                <c:pt idx="531">
                  <c:v>0.17198603000000001</c:v>
                </c:pt>
                <c:pt idx="532">
                  <c:v>0.17114768</c:v>
                </c:pt>
                <c:pt idx="533">
                  <c:v>0.17051115</c:v>
                </c:pt>
                <c:pt idx="534">
                  <c:v>0.16991275</c:v>
                </c:pt>
                <c:pt idx="535">
                  <c:v>0.16915184</c:v>
                </c:pt>
                <c:pt idx="536">
                  <c:v>0.16821375999999999</c:v>
                </c:pt>
                <c:pt idx="537">
                  <c:v>0.16821375999999999</c:v>
                </c:pt>
                <c:pt idx="538">
                  <c:v>0.16769044999999999</c:v>
                </c:pt>
                <c:pt idx="539">
                  <c:v>0.16701989</c:v>
                </c:pt>
                <c:pt idx="540">
                  <c:v>0.16631061</c:v>
                </c:pt>
                <c:pt idx="541">
                  <c:v>0.16569344</c:v>
                </c:pt>
                <c:pt idx="542">
                  <c:v>0.16472544</c:v>
                </c:pt>
                <c:pt idx="543">
                  <c:v>0.16472544</c:v>
                </c:pt>
                <c:pt idx="544">
                  <c:v>0.16389355</c:v>
                </c:pt>
                <c:pt idx="545">
                  <c:v>0.16340133000000001</c:v>
                </c:pt>
                <c:pt idx="546">
                  <c:v>0.16246090999999999</c:v>
                </c:pt>
                <c:pt idx="547">
                  <c:v>0.16181498999999999</c:v>
                </c:pt>
                <c:pt idx="548">
                  <c:v>0.16113152</c:v>
                </c:pt>
                <c:pt idx="549">
                  <c:v>0.16113152</c:v>
                </c:pt>
                <c:pt idx="550">
                  <c:v>0.16010720000000001</c:v>
                </c:pt>
                <c:pt idx="551">
                  <c:v>0.15969770999999999</c:v>
                </c:pt>
                <c:pt idx="552">
                  <c:v>0.15889163000000001</c:v>
                </c:pt>
                <c:pt idx="553">
                  <c:v>0.15809728000000001</c:v>
                </c:pt>
                <c:pt idx="554">
                  <c:v>0.15742965</c:v>
                </c:pt>
                <c:pt idx="555">
                  <c:v>0.15742965</c:v>
                </c:pt>
                <c:pt idx="556">
                  <c:v>0.15661595</c:v>
                </c:pt>
                <c:pt idx="557">
                  <c:v>0.15589083000000001</c:v>
                </c:pt>
                <c:pt idx="558">
                  <c:v>0.15523200000000001</c:v>
                </c:pt>
                <c:pt idx="559">
                  <c:v>0.15443179000000001</c:v>
                </c:pt>
                <c:pt idx="560">
                  <c:v>0.15399824000000001</c:v>
                </c:pt>
                <c:pt idx="561">
                  <c:v>0.15399824000000001</c:v>
                </c:pt>
                <c:pt idx="562">
                  <c:v>0.15292933</c:v>
                </c:pt>
                <c:pt idx="563">
                  <c:v>0.15231919999999999</c:v>
                </c:pt>
                <c:pt idx="564">
                  <c:v>0.15143803</c:v>
                </c:pt>
                <c:pt idx="565">
                  <c:v>0.15087659</c:v>
                </c:pt>
                <c:pt idx="566">
                  <c:v>0.14817733</c:v>
                </c:pt>
                <c:pt idx="567">
                  <c:v>0.14762411</c:v>
                </c:pt>
                <c:pt idx="568">
                  <c:v>0.14762411</c:v>
                </c:pt>
                <c:pt idx="569">
                  <c:v>0.14671007999999999</c:v>
                </c:pt>
                <c:pt idx="570">
                  <c:v>0.14581189</c:v>
                </c:pt>
                <c:pt idx="571">
                  <c:v>0.14524928000000001</c:v>
                </c:pt>
                <c:pt idx="572">
                  <c:v>0.14470779</c:v>
                </c:pt>
                <c:pt idx="573">
                  <c:v>0.14401728</c:v>
                </c:pt>
                <c:pt idx="574">
                  <c:v>0.14401728</c:v>
                </c:pt>
                <c:pt idx="575">
                  <c:v>0.14315723</c:v>
                </c:pt>
                <c:pt idx="576">
                  <c:v>0.14254299000000001</c:v>
                </c:pt>
                <c:pt idx="577">
                  <c:v>0.14167413000000001</c:v>
                </c:pt>
                <c:pt idx="578">
                  <c:v>0.14263627000000001</c:v>
                </c:pt>
                <c:pt idx="579">
                  <c:v>0.14225552</c:v>
                </c:pt>
                <c:pt idx="580">
                  <c:v>0.14225552</c:v>
                </c:pt>
                <c:pt idx="581">
                  <c:v>0.14176741000000001</c:v>
                </c:pt>
                <c:pt idx="582">
                  <c:v>0.14117780999999999</c:v>
                </c:pt>
                <c:pt idx="583">
                  <c:v>0.14034357</c:v>
                </c:pt>
                <c:pt idx="584">
                  <c:v>0.13962256000000001</c:v>
                </c:pt>
                <c:pt idx="585">
                  <c:v>0.13927643000000001</c:v>
                </c:pt>
                <c:pt idx="586">
                  <c:v>0.13927643000000001</c:v>
                </c:pt>
                <c:pt idx="587">
                  <c:v>0.13810779000000001</c:v>
                </c:pt>
                <c:pt idx="588">
                  <c:v>0.13749120000000001</c:v>
                </c:pt>
                <c:pt idx="589">
                  <c:v>0.13671386999999999</c:v>
                </c:pt>
                <c:pt idx="590">
                  <c:v>0.1360392</c:v>
                </c:pt>
                <c:pt idx="591">
                  <c:v>0.13521258999999999</c:v>
                </c:pt>
                <c:pt idx="592">
                  <c:v>0.13521258999999999</c:v>
                </c:pt>
                <c:pt idx="593">
                  <c:v>0.13476436999999999</c:v>
                </c:pt>
                <c:pt idx="594">
                  <c:v>0.13417477</c:v>
                </c:pt>
                <c:pt idx="595">
                  <c:v>0.13342032000000001</c:v>
                </c:pt>
                <c:pt idx="596">
                  <c:v>0.13264064</c:v>
                </c:pt>
                <c:pt idx="597">
                  <c:v>0.13209269000000001</c:v>
                </c:pt>
                <c:pt idx="598">
                  <c:v>0.13209269000000001</c:v>
                </c:pt>
                <c:pt idx="599">
                  <c:v>0.13127253</c:v>
                </c:pt>
                <c:pt idx="600">
                  <c:v>0.13062251</c:v>
                </c:pt>
                <c:pt idx="601">
                  <c:v>0.12941632</c:v>
                </c:pt>
                <c:pt idx="602">
                  <c:v>0.12940576000000001</c:v>
                </c:pt>
                <c:pt idx="603">
                  <c:v>0.12876043000000001</c:v>
                </c:pt>
                <c:pt idx="604">
                  <c:v>0.12876043000000001</c:v>
                </c:pt>
                <c:pt idx="605">
                  <c:v>0.12841605</c:v>
                </c:pt>
                <c:pt idx="606">
                  <c:v>0.12732484999999999</c:v>
                </c:pt>
                <c:pt idx="607">
                  <c:v>0.12661028999999999</c:v>
                </c:pt>
                <c:pt idx="608">
                  <c:v>0.12632458999999999</c:v>
                </c:pt>
                <c:pt idx="609">
                  <c:v>0.12600016</c:v>
                </c:pt>
                <c:pt idx="610">
                  <c:v>0.12600016</c:v>
                </c:pt>
                <c:pt idx="611">
                  <c:v>0.12507323000000001</c:v>
                </c:pt>
                <c:pt idx="612">
                  <c:v>0.12429999999999999</c:v>
                </c:pt>
                <c:pt idx="613">
                  <c:v>0.12359893</c:v>
                </c:pt>
                <c:pt idx="614">
                  <c:v>0.1231912</c:v>
                </c:pt>
                <c:pt idx="615">
                  <c:v>0.12242677</c:v>
                </c:pt>
                <c:pt idx="616">
                  <c:v>0.12242677</c:v>
                </c:pt>
                <c:pt idx="617">
                  <c:v>0.12199322999999999</c:v>
                </c:pt>
                <c:pt idx="618">
                  <c:v>0.12142592000000001</c:v>
                </c:pt>
                <c:pt idx="619">
                  <c:v>0.12056</c:v>
                </c:pt>
                <c:pt idx="620">
                  <c:v>0.12007952</c:v>
                </c:pt>
                <c:pt idx="621">
                  <c:v>0.11943771</c:v>
                </c:pt>
                <c:pt idx="622">
                  <c:v>0.11943771</c:v>
                </c:pt>
                <c:pt idx="623">
                  <c:v>0.11872725000000001</c:v>
                </c:pt>
                <c:pt idx="624">
                  <c:v>0.118184</c:v>
                </c:pt>
                <c:pt idx="625">
                  <c:v>0.11745360000000001</c:v>
                </c:pt>
                <c:pt idx="626">
                  <c:v>0.11699717</c:v>
                </c:pt>
                <c:pt idx="627">
                  <c:v>0.11648208</c:v>
                </c:pt>
                <c:pt idx="628">
                  <c:v>0.11648208</c:v>
                </c:pt>
                <c:pt idx="629">
                  <c:v>0.11569888</c:v>
                </c:pt>
                <c:pt idx="630">
                  <c:v>0.11523248</c:v>
                </c:pt>
                <c:pt idx="631">
                  <c:v>0.11482827</c:v>
                </c:pt>
                <c:pt idx="632">
                  <c:v>0.11444928</c:v>
                </c:pt>
                <c:pt idx="633">
                  <c:v>0.11370539</c:v>
                </c:pt>
                <c:pt idx="634">
                  <c:v>0.11370539</c:v>
                </c:pt>
                <c:pt idx="635">
                  <c:v>0.11307647999999999</c:v>
                </c:pt>
                <c:pt idx="636">
                  <c:v>0.11233259</c:v>
                </c:pt>
                <c:pt idx="637">
                  <c:v>0.11160512</c:v>
                </c:pt>
                <c:pt idx="638">
                  <c:v>0.11089408000000001</c:v>
                </c:pt>
                <c:pt idx="639">
                  <c:v>0.11040011</c:v>
                </c:pt>
                <c:pt idx="640">
                  <c:v>0.11040011</c:v>
                </c:pt>
                <c:pt idx="641">
                  <c:v>0.11015488</c:v>
                </c:pt>
                <c:pt idx="642">
                  <c:v>0.10972837000000001</c:v>
                </c:pt>
                <c:pt idx="643">
                  <c:v>0.10903552</c:v>
                </c:pt>
                <c:pt idx="644">
                  <c:v>0.10863834999999999</c:v>
                </c:pt>
                <c:pt idx="645">
                  <c:v>0.10808571</c:v>
                </c:pt>
                <c:pt idx="646">
                  <c:v>0.10808571</c:v>
                </c:pt>
                <c:pt idx="647">
                  <c:v>0.10730016000000001</c:v>
                </c:pt>
                <c:pt idx="648">
                  <c:v>0.10686427</c:v>
                </c:pt>
                <c:pt idx="649">
                  <c:v>0.10632864</c:v>
                </c:pt>
                <c:pt idx="650">
                  <c:v>0.10594085</c:v>
                </c:pt>
                <c:pt idx="651">
                  <c:v>0.10501509000000001</c:v>
                </c:pt>
                <c:pt idx="652">
                  <c:v>0.10501509000000001</c:v>
                </c:pt>
                <c:pt idx="653">
                  <c:v>0.10507728</c:v>
                </c:pt>
                <c:pt idx="654">
                  <c:v>0.10444251</c:v>
                </c:pt>
                <c:pt idx="655">
                  <c:v>0.10424011</c:v>
                </c:pt>
                <c:pt idx="656">
                  <c:v>7.300421E-2</c:v>
                </c:pt>
                <c:pt idx="657">
                  <c:v>7.2758400000000001E-2</c:v>
                </c:pt>
                <c:pt idx="658">
                  <c:v>7.2758400000000001E-2</c:v>
                </c:pt>
                <c:pt idx="659">
                  <c:v>7.2478559999999997E-2</c:v>
                </c:pt>
                <c:pt idx="660">
                  <c:v>7.2121870000000005E-2</c:v>
                </c:pt>
                <c:pt idx="661">
                  <c:v>7.1844959999999999E-2</c:v>
                </c:pt>
                <c:pt idx="662">
                  <c:v>7.1565710000000005E-2</c:v>
                </c:pt>
                <c:pt idx="663">
                  <c:v>7.1303469999999994E-2</c:v>
                </c:pt>
                <c:pt idx="664">
                  <c:v>7.1025389999999994E-2</c:v>
                </c:pt>
                <c:pt idx="665">
                  <c:v>7.1025389999999994E-2</c:v>
                </c:pt>
                <c:pt idx="666">
                  <c:v>7.076549E-2</c:v>
                </c:pt>
                <c:pt idx="667">
                  <c:v>7.0485069999999997E-2</c:v>
                </c:pt>
                <c:pt idx="668">
                  <c:v>7.0202879999999995E-2</c:v>
                </c:pt>
                <c:pt idx="669">
                  <c:v>6.9925970000000004E-2</c:v>
                </c:pt>
                <c:pt idx="670">
                  <c:v>6.9647890000000004E-2</c:v>
                </c:pt>
                <c:pt idx="671">
                  <c:v>6.9647890000000004E-2</c:v>
                </c:pt>
                <c:pt idx="672">
                  <c:v>6.9383890000000004E-2</c:v>
                </c:pt>
                <c:pt idx="673">
                  <c:v>6.9099359999999999E-2</c:v>
                </c:pt>
                <c:pt idx="674">
                  <c:v>6.8820110000000004E-2</c:v>
                </c:pt>
                <c:pt idx="675">
                  <c:v>6.8533810000000001E-2</c:v>
                </c:pt>
                <c:pt idx="676">
                  <c:v>6.8260429999999997E-2</c:v>
                </c:pt>
                <c:pt idx="677">
                  <c:v>6.8260429999999997E-2</c:v>
                </c:pt>
                <c:pt idx="678">
                  <c:v>6.7978830000000004E-2</c:v>
                </c:pt>
                <c:pt idx="679">
                  <c:v>6.7707199999999995E-2</c:v>
                </c:pt>
                <c:pt idx="680">
                  <c:v>6.7453760000000001E-2</c:v>
                </c:pt>
                <c:pt idx="681">
                  <c:v>6.7199729999999999E-2</c:v>
                </c:pt>
                <c:pt idx="682">
                  <c:v>6.6942769999999999E-2</c:v>
                </c:pt>
                <c:pt idx="683">
                  <c:v>6.6942769999999999E-2</c:v>
                </c:pt>
                <c:pt idx="684">
                  <c:v>6.6676429999999995E-2</c:v>
                </c:pt>
                <c:pt idx="685">
                  <c:v>6.6407149999999998E-2</c:v>
                </c:pt>
                <c:pt idx="686">
                  <c:v>6.6137870000000001E-2</c:v>
                </c:pt>
                <c:pt idx="687">
                  <c:v>6.5880320000000006E-2</c:v>
                </c:pt>
                <c:pt idx="688">
                  <c:v>6.5629809999999997E-2</c:v>
                </c:pt>
                <c:pt idx="689">
                  <c:v>6.5629809999999997E-2</c:v>
                </c:pt>
                <c:pt idx="690">
                  <c:v>6.5354670000000004E-2</c:v>
                </c:pt>
                <c:pt idx="691">
                  <c:v>6.5097119999999994E-2</c:v>
                </c:pt>
                <c:pt idx="692">
                  <c:v>6.4842510000000006E-2</c:v>
                </c:pt>
                <c:pt idx="693">
                  <c:v>6.4599039999999996E-2</c:v>
                </c:pt>
                <c:pt idx="694">
                  <c:v>6.4358509999999994E-2</c:v>
                </c:pt>
                <c:pt idx="695">
                  <c:v>6.4358509999999994E-2</c:v>
                </c:pt>
                <c:pt idx="696">
                  <c:v>6.4108589999999993E-2</c:v>
                </c:pt>
                <c:pt idx="697">
                  <c:v>6.3854560000000005E-2</c:v>
                </c:pt>
                <c:pt idx="698">
                  <c:v>6.3598769999999999E-2</c:v>
                </c:pt>
                <c:pt idx="699">
                  <c:v>6.3358239999999996E-2</c:v>
                </c:pt>
                <c:pt idx="700">
                  <c:v>6.3104800000000003E-2</c:v>
                </c:pt>
                <c:pt idx="701">
                  <c:v>6.3104800000000003E-2</c:v>
                </c:pt>
                <c:pt idx="702">
                  <c:v>6.2840800000000002E-2</c:v>
                </c:pt>
                <c:pt idx="703">
                  <c:v>6.2592640000000005E-2</c:v>
                </c:pt>
                <c:pt idx="704">
                  <c:v>6.2353279999999997E-2</c:v>
                </c:pt>
                <c:pt idx="705">
                  <c:v>6.2110989999999998E-2</c:v>
                </c:pt>
                <c:pt idx="706">
                  <c:v>6.188395E-2</c:v>
                </c:pt>
                <c:pt idx="707">
                  <c:v>6.188395E-2</c:v>
                </c:pt>
                <c:pt idx="708">
                  <c:v>6.1645169999999999E-2</c:v>
                </c:pt>
                <c:pt idx="709">
                  <c:v>6.1398189999999998E-2</c:v>
                </c:pt>
                <c:pt idx="710">
                  <c:v>6.1149439999999999E-2</c:v>
                </c:pt>
                <c:pt idx="711">
                  <c:v>6.0885439999999999E-2</c:v>
                </c:pt>
                <c:pt idx="712">
                  <c:v>6.064373E-2</c:v>
                </c:pt>
                <c:pt idx="713">
                  <c:v>6.064373E-2</c:v>
                </c:pt>
                <c:pt idx="714">
                  <c:v>6.0404369999999999E-2</c:v>
                </c:pt>
                <c:pt idx="715">
                  <c:v>6.0177920000000003E-2</c:v>
                </c:pt>
                <c:pt idx="716">
                  <c:v>5.9943839999999998E-2</c:v>
                </c:pt>
                <c:pt idx="717">
                  <c:v>5.9705069999999999E-2</c:v>
                </c:pt>
                <c:pt idx="718">
                  <c:v>5.9474510000000001E-2</c:v>
                </c:pt>
                <c:pt idx="719">
                  <c:v>5.9474510000000001E-2</c:v>
                </c:pt>
                <c:pt idx="720">
                  <c:v>5.924571E-2</c:v>
                </c:pt>
                <c:pt idx="721">
                  <c:v>5.9036850000000002E-2</c:v>
                </c:pt>
                <c:pt idx="722">
                  <c:v>7.3807360000000002E-2</c:v>
                </c:pt>
                <c:pt idx="723">
                  <c:v>7.3314560000000001E-2</c:v>
                </c:pt>
                <c:pt idx="724">
                  <c:v>7.3066400000000004E-2</c:v>
                </c:pt>
                <c:pt idx="725">
                  <c:v>7.3066400000000004E-2</c:v>
                </c:pt>
                <c:pt idx="726">
                  <c:v>7.2586510000000007E-2</c:v>
                </c:pt>
                <c:pt idx="727">
                  <c:v>7.2238029999999995E-2</c:v>
                </c:pt>
                <c:pt idx="728">
                  <c:v>7.1684209999999998E-2</c:v>
                </c:pt>
                <c:pt idx="729">
                  <c:v>7.1245970000000006E-2</c:v>
                </c:pt>
                <c:pt idx="730">
                  <c:v>7.0709170000000002E-2</c:v>
                </c:pt>
                <c:pt idx="731">
                  <c:v>7.0709170000000002E-2</c:v>
                </c:pt>
                <c:pt idx="732">
                  <c:v>7.0699200000000004E-2</c:v>
                </c:pt>
                <c:pt idx="733">
                  <c:v>7.0324319999999996E-2</c:v>
                </c:pt>
                <c:pt idx="734">
                  <c:v>7.0028049999999994E-2</c:v>
                </c:pt>
                <c:pt idx="735">
                  <c:v>6.9719470000000006E-2</c:v>
                </c:pt>
                <c:pt idx="736">
                  <c:v>6.9163890000000006E-2</c:v>
                </c:pt>
                <c:pt idx="737">
                  <c:v>6.8841810000000003E-2</c:v>
                </c:pt>
                <c:pt idx="738">
                  <c:v>6.8841810000000003E-2</c:v>
                </c:pt>
                <c:pt idx="739">
                  <c:v>6.8600110000000006E-2</c:v>
                </c:pt>
                <c:pt idx="740">
                  <c:v>6.8463410000000002E-2</c:v>
                </c:pt>
                <c:pt idx="741">
                  <c:v>6.7993490000000004E-2</c:v>
                </c:pt>
                <c:pt idx="742">
                  <c:v>6.7662029999999998E-2</c:v>
                </c:pt>
                <c:pt idx="743">
                  <c:v>6.7337010000000003E-2</c:v>
                </c:pt>
                <c:pt idx="744">
                  <c:v>6.7337010000000003E-2</c:v>
                </c:pt>
                <c:pt idx="745">
                  <c:v>6.6914029999999999E-2</c:v>
                </c:pt>
                <c:pt idx="746">
                  <c:v>6.6653550000000006E-2</c:v>
                </c:pt>
                <c:pt idx="747">
                  <c:v>6.6323839999999995E-2</c:v>
                </c:pt>
                <c:pt idx="748">
                  <c:v>6.5854510000000005E-2</c:v>
                </c:pt>
                <c:pt idx="749">
                  <c:v>6.5690830000000006E-2</c:v>
                </c:pt>
                <c:pt idx="750">
                  <c:v>6.5690830000000006E-2</c:v>
                </c:pt>
                <c:pt idx="751">
                  <c:v>6.5290130000000002E-2</c:v>
                </c:pt>
                <c:pt idx="752">
                  <c:v>6.4820210000000003E-2</c:v>
                </c:pt>
                <c:pt idx="753">
                  <c:v>6.4616640000000003E-2</c:v>
                </c:pt>
                <c:pt idx="754">
                  <c:v>6.4229439999999999E-2</c:v>
                </c:pt>
                <c:pt idx="755">
                  <c:v>6.3842239999999995E-2</c:v>
                </c:pt>
                <c:pt idx="756">
                  <c:v>6.3842239999999995E-2</c:v>
                </c:pt>
                <c:pt idx="757">
                  <c:v>6.3348849999999998E-2</c:v>
                </c:pt>
                <c:pt idx="758">
                  <c:v>6.2986879999999995E-2</c:v>
                </c:pt>
                <c:pt idx="759">
                  <c:v>6.252576E-2</c:v>
                </c:pt>
                <c:pt idx="760">
                  <c:v>6.2273490000000001E-2</c:v>
                </c:pt>
                <c:pt idx="761">
                  <c:v>6.1919729999999999E-2</c:v>
                </c:pt>
                <c:pt idx="762">
                  <c:v>6.1541329999999998E-2</c:v>
                </c:pt>
                <c:pt idx="763">
                  <c:v>6.1541329999999998E-2</c:v>
                </c:pt>
                <c:pt idx="764">
                  <c:v>6.1134189999999998E-2</c:v>
                </c:pt>
                <c:pt idx="765">
                  <c:v>6.0917119999999998E-2</c:v>
                </c:pt>
                <c:pt idx="766">
                  <c:v>6.0356269999999997E-2</c:v>
                </c:pt>
                <c:pt idx="767">
                  <c:v>5.9932689999999997E-2</c:v>
                </c:pt>
                <c:pt idx="768">
                  <c:v>5.9436370000000002E-2</c:v>
                </c:pt>
                <c:pt idx="769">
                  <c:v>5.9436370000000002E-2</c:v>
                </c:pt>
                <c:pt idx="770">
                  <c:v>5.8870239999999997E-2</c:v>
                </c:pt>
                <c:pt idx="771">
                  <c:v>5.8372279999999999E-2</c:v>
                </c:pt>
                <c:pt idx="772">
                  <c:v>5.7785610000000001E-2</c:v>
                </c:pt>
                <c:pt idx="773">
                  <c:v>5.6859029999999998E-2</c:v>
                </c:pt>
                <c:pt idx="774">
                  <c:v>5.6261220000000001E-2</c:v>
                </c:pt>
                <c:pt idx="775">
                  <c:v>5.6261220000000001E-2</c:v>
                </c:pt>
                <c:pt idx="776">
                  <c:v>5.551586E-2</c:v>
                </c:pt>
                <c:pt idx="777">
                  <c:v>5.4670179999999999E-2</c:v>
                </c:pt>
                <c:pt idx="778">
                  <c:v>5.3836990000000001E-2</c:v>
                </c:pt>
                <c:pt idx="779">
                  <c:v>5.3175470000000002E-2</c:v>
                </c:pt>
                <c:pt idx="780">
                  <c:v>5.2355249999999999E-2</c:v>
                </c:pt>
                <c:pt idx="781">
                  <c:v>5.2355249999999999E-2</c:v>
                </c:pt>
                <c:pt idx="782">
                  <c:v>5.1760250000000001E-2</c:v>
                </c:pt>
                <c:pt idx="783">
                  <c:v>5.0884470000000001E-2</c:v>
                </c:pt>
                <c:pt idx="784">
                  <c:v>4.8347380000000002E-2</c:v>
                </c:pt>
                <c:pt idx="785">
                  <c:v>4.6465289999999999E-2</c:v>
                </c:pt>
                <c:pt idx="786">
                  <c:v>4.3482149999999997E-2</c:v>
                </c:pt>
                <c:pt idx="787">
                  <c:v>4.3482149999999997E-2</c:v>
                </c:pt>
                <c:pt idx="788">
                  <c:v>4.2107060000000002E-2</c:v>
                </c:pt>
                <c:pt idx="789">
                  <c:v>4.0250380000000002E-2</c:v>
                </c:pt>
                <c:pt idx="790">
                  <c:v>3.849959E-2</c:v>
                </c:pt>
                <c:pt idx="791">
                  <c:v>3.7798989999999998E-2</c:v>
                </c:pt>
                <c:pt idx="792">
                  <c:v>3.7090419999999999E-2</c:v>
                </c:pt>
                <c:pt idx="793">
                  <c:v>3.6362949999999998E-2</c:v>
                </c:pt>
                <c:pt idx="794">
                  <c:v>3.6362949999999998E-2</c:v>
                </c:pt>
                <c:pt idx="795">
                  <c:v>3.5645219999999998E-2</c:v>
                </c:pt>
                <c:pt idx="796">
                  <c:v>3.4892760000000002E-2</c:v>
                </c:pt>
                <c:pt idx="797">
                  <c:v>3.4141240000000003E-2</c:v>
                </c:pt>
                <c:pt idx="798">
                  <c:v>3.3380340000000001E-2</c:v>
                </c:pt>
                <c:pt idx="799">
                  <c:v>3.2617260000000002E-2</c:v>
                </c:pt>
                <c:pt idx="800">
                  <c:v>3.2617260000000002E-2</c:v>
                </c:pt>
                <c:pt idx="801">
                  <c:v>3.1850660000000003E-2</c:v>
                </c:pt>
                <c:pt idx="802">
                  <c:v>3.109234E-2</c:v>
                </c:pt>
                <c:pt idx="803">
                  <c:v>3.0333309999999999E-2</c:v>
                </c:pt>
                <c:pt idx="804">
                  <c:v>2.9565129999999998E-2</c:v>
                </c:pt>
                <c:pt idx="805">
                  <c:v>2.8796240000000001E-2</c:v>
                </c:pt>
                <c:pt idx="806">
                  <c:v>2.8796240000000001E-2</c:v>
                </c:pt>
                <c:pt idx="807">
                  <c:v>2.8043660000000002E-2</c:v>
                </c:pt>
                <c:pt idx="808">
                  <c:v>2.7287160000000001E-2</c:v>
                </c:pt>
                <c:pt idx="809">
                  <c:v>2.6537809999999998E-2</c:v>
                </c:pt>
                <c:pt idx="810">
                  <c:v>2.5792099999999998E-2</c:v>
                </c:pt>
                <c:pt idx="811">
                  <c:v>2.506475E-2</c:v>
                </c:pt>
                <c:pt idx="812">
                  <c:v>2.506475E-2</c:v>
                </c:pt>
                <c:pt idx="813">
                  <c:v>2.434567E-2</c:v>
                </c:pt>
                <c:pt idx="814">
                  <c:v>2.364548E-2</c:v>
                </c:pt>
                <c:pt idx="815">
                  <c:v>2.2959730000000001E-2</c:v>
                </c:pt>
                <c:pt idx="816">
                  <c:v>2.2287350000000001E-2</c:v>
                </c:pt>
                <c:pt idx="817">
                  <c:v>2.162706E-2</c:v>
                </c:pt>
                <c:pt idx="818">
                  <c:v>2.162706E-2</c:v>
                </c:pt>
                <c:pt idx="819">
                  <c:v>2.0981840000000002E-2</c:v>
                </c:pt>
                <c:pt idx="820">
                  <c:v>2.0357449999999999E-2</c:v>
                </c:pt>
                <c:pt idx="821">
                  <c:v>1.9752249999999999E-2</c:v>
                </c:pt>
                <c:pt idx="822">
                  <c:v>1.916605E-2</c:v>
                </c:pt>
                <c:pt idx="823">
                  <c:v>1.859593E-2</c:v>
                </c:pt>
                <c:pt idx="824">
                  <c:v>1.859593E-2</c:v>
                </c:pt>
                <c:pt idx="825">
                  <c:v>1.8047270000000001E-2</c:v>
                </c:pt>
                <c:pt idx="826">
                  <c:v>1.751898E-2</c:v>
                </c:pt>
                <c:pt idx="827">
                  <c:v>1.7014620000000001E-2</c:v>
                </c:pt>
                <c:pt idx="828">
                  <c:v>1.6527980000000001E-2</c:v>
                </c:pt>
                <c:pt idx="829">
                  <c:v>1.60661E-2</c:v>
                </c:pt>
                <c:pt idx="830">
                  <c:v>1.60661E-2</c:v>
                </c:pt>
                <c:pt idx="831">
                  <c:v>1.5621410000000001E-2</c:v>
                </c:pt>
                <c:pt idx="832">
                  <c:v>1.520171E-2</c:v>
                </c:pt>
                <c:pt idx="833">
                  <c:v>1.480019E-2</c:v>
                </c:pt>
                <c:pt idx="834">
                  <c:v>1.441546E-2</c:v>
                </c:pt>
                <c:pt idx="835">
                  <c:v>1.4057409999999999E-2</c:v>
                </c:pt>
                <c:pt idx="836">
                  <c:v>1.4057409999999999E-2</c:v>
                </c:pt>
                <c:pt idx="837">
                  <c:v>1.3715969999999999E-2</c:v>
                </c:pt>
                <c:pt idx="838">
                  <c:v>1.3396180000000001E-2</c:v>
                </c:pt>
                <c:pt idx="839">
                  <c:v>1.3097269999999999E-2</c:v>
                </c:pt>
                <c:pt idx="840">
                  <c:v>1.281497E-2</c:v>
                </c:pt>
                <c:pt idx="841">
                  <c:v>1.255596E-2</c:v>
                </c:pt>
                <c:pt idx="842">
                  <c:v>1.255596E-2</c:v>
                </c:pt>
                <c:pt idx="843">
                  <c:v>1.231783E-2</c:v>
                </c:pt>
                <c:pt idx="844">
                  <c:v>1.210147E-2</c:v>
                </c:pt>
                <c:pt idx="845">
                  <c:v>1.1905580000000001E-2</c:v>
                </c:pt>
                <c:pt idx="846">
                  <c:v>1.1732340000000001E-2</c:v>
                </c:pt>
                <c:pt idx="847">
                  <c:v>1.157998E-2</c:v>
                </c:pt>
                <c:pt idx="848">
                  <c:v>1.157998E-2</c:v>
                </c:pt>
                <c:pt idx="849">
                  <c:v>1.144827E-2</c:v>
                </c:pt>
                <c:pt idx="850">
                  <c:v>1.1337740000000001E-2</c:v>
                </c:pt>
                <c:pt idx="851">
                  <c:v>1.124763E-2</c:v>
                </c:pt>
                <c:pt idx="852">
                  <c:v>1.117899E-2</c:v>
                </c:pt>
                <c:pt idx="853">
                  <c:v>1.1128829999999999E-2</c:v>
                </c:pt>
                <c:pt idx="854">
                  <c:v>1.109915E-2</c:v>
                </c:pt>
                <c:pt idx="855">
                  <c:v>1.109915E-2</c:v>
                </c:pt>
                <c:pt idx="856">
                  <c:v>1.108753E-2</c:v>
                </c:pt>
                <c:pt idx="857">
                  <c:v>1.109252E-2</c:v>
                </c:pt>
                <c:pt idx="858">
                  <c:v>1.110818E-2</c:v>
                </c:pt>
                <c:pt idx="859">
                  <c:v>1.113282E-2</c:v>
                </c:pt>
                <c:pt idx="860">
                  <c:v>1.1162740000000001E-2</c:v>
                </c:pt>
                <c:pt idx="861">
                  <c:v>1.1162740000000001E-2</c:v>
                </c:pt>
                <c:pt idx="862">
                  <c:v>1.11926E-2</c:v>
                </c:pt>
                <c:pt idx="863">
                  <c:v>1.121812E-2</c:v>
                </c:pt>
                <c:pt idx="864">
                  <c:v>1.1235429999999999E-2</c:v>
                </c:pt>
                <c:pt idx="865">
                  <c:v>1.124118E-2</c:v>
                </c:pt>
                <c:pt idx="866">
                  <c:v>1.1233379999999999E-2</c:v>
                </c:pt>
                <c:pt idx="867">
                  <c:v>1.121055E-2</c:v>
                </c:pt>
                <c:pt idx="868">
                  <c:v>1.121055E-2</c:v>
                </c:pt>
                <c:pt idx="869">
                  <c:v>1.1174770000000001E-2</c:v>
                </c:pt>
                <c:pt idx="870">
                  <c:v>1.1128600000000001E-2</c:v>
                </c:pt>
                <c:pt idx="871">
                  <c:v>1.1076559999999999E-2</c:v>
                </c:pt>
                <c:pt idx="872">
                  <c:v>1.1024819999999999E-2</c:v>
                </c:pt>
                <c:pt idx="873">
                  <c:v>1.098011E-2</c:v>
                </c:pt>
                <c:pt idx="874">
                  <c:v>1.098011E-2</c:v>
                </c:pt>
                <c:pt idx="875">
                  <c:v>1.094884E-2</c:v>
                </c:pt>
                <c:pt idx="876">
                  <c:v>1.0930189999999999E-2</c:v>
                </c:pt>
                <c:pt idx="877">
                  <c:v>1.092602E-2</c:v>
                </c:pt>
                <c:pt idx="878">
                  <c:v>1.093447E-2</c:v>
                </c:pt>
                <c:pt idx="879">
                  <c:v>1.094826E-2</c:v>
                </c:pt>
                <c:pt idx="880">
                  <c:v>1.096369E-2</c:v>
                </c:pt>
                <c:pt idx="881">
                  <c:v>1.096369E-2</c:v>
                </c:pt>
                <c:pt idx="882">
                  <c:v>1.0977000000000001E-2</c:v>
                </c:pt>
                <c:pt idx="883">
                  <c:v>1.0985689999999999E-2</c:v>
                </c:pt>
                <c:pt idx="884">
                  <c:v>1.0985740000000001E-2</c:v>
                </c:pt>
                <c:pt idx="885">
                  <c:v>1.0979350000000001E-2</c:v>
                </c:pt>
                <c:pt idx="886">
                  <c:v>1.096638E-2</c:v>
                </c:pt>
                <c:pt idx="887">
                  <c:v>1.094738E-2</c:v>
                </c:pt>
                <c:pt idx="888">
                  <c:v>1.094738E-2</c:v>
                </c:pt>
                <c:pt idx="889">
                  <c:v>1.092403E-2</c:v>
                </c:pt>
                <c:pt idx="890">
                  <c:v>1.0894579999999999E-2</c:v>
                </c:pt>
                <c:pt idx="891">
                  <c:v>1.08599E-2</c:v>
                </c:pt>
                <c:pt idx="892">
                  <c:v>1.082171E-2</c:v>
                </c:pt>
                <c:pt idx="893">
                  <c:v>1.077912E-2</c:v>
                </c:pt>
                <c:pt idx="894">
                  <c:v>1.077912E-2</c:v>
                </c:pt>
                <c:pt idx="895">
                  <c:v>1.073377E-2</c:v>
                </c:pt>
                <c:pt idx="896">
                  <c:v>1.068449E-2</c:v>
                </c:pt>
                <c:pt idx="897">
                  <c:v>1.0632279999999999E-2</c:v>
                </c:pt>
                <c:pt idx="898">
                  <c:v>1.057666E-2</c:v>
                </c:pt>
                <c:pt idx="899">
                  <c:v>1.0519290000000001E-2</c:v>
                </c:pt>
                <c:pt idx="900">
                  <c:v>1.046068E-2</c:v>
                </c:pt>
                <c:pt idx="901">
                  <c:v>1.046068E-2</c:v>
                </c:pt>
                <c:pt idx="902">
                  <c:v>1.0398610000000001E-2</c:v>
                </c:pt>
                <c:pt idx="903">
                  <c:v>1.033501E-2</c:v>
                </c:pt>
                <c:pt idx="904">
                  <c:v>1.027118E-2</c:v>
                </c:pt>
                <c:pt idx="905">
                  <c:v>1.0205479999999999E-2</c:v>
                </c:pt>
                <c:pt idx="906">
                  <c:v>1.0138660000000001E-2</c:v>
                </c:pt>
                <c:pt idx="907">
                  <c:v>1.0138660000000001E-2</c:v>
                </c:pt>
                <c:pt idx="908">
                  <c:v>1.00699E-2</c:v>
                </c:pt>
                <c:pt idx="909">
                  <c:v>1.000003E-2</c:v>
                </c:pt>
                <c:pt idx="910">
                  <c:v>9.9293899999999997E-3</c:v>
                </c:pt>
                <c:pt idx="911">
                  <c:v>9.8683799999999995E-3</c:v>
                </c:pt>
                <c:pt idx="912">
                  <c:v>9.7962199999999996E-3</c:v>
                </c:pt>
                <c:pt idx="913">
                  <c:v>9.7226499999999993E-3</c:v>
                </c:pt>
                <c:pt idx="914">
                  <c:v>9.7226499999999993E-3</c:v>
                </c:pt>
                <c:pt idx="915">
                  <c:v>9.6489100000000001E-3</c:v>
                </c:pt>
                <c:pt idx="916">
                  <c:v>9.5742199999999996E-3</c:v>
                </c:pt>
                <c:pt idx="917">
                  <c:v>9.5005999999999997E-3</c:v>
                </c:pt>
                <c:pt idx="918">
                  <c:v>9.4253900000000005E-3</c:v>
                </c:pt>
                <c:pt idx="919">
                  <c:v>9.3511099999999993E-3</c:v>
                </c:pt>
                <c:pt idx="920">
                  <c:v>9.3511099999999993E-3</c:v>
                </c:pt>
                <c:pt idx="921">
                  <c:v>9.2790100000000007E-3</c:v>
                </c:pt>
                <c:pt idx="922">
                  <c:v>9.2049799999999998E-3</c:v>
                </c:pt>
                <c:pt idx="923">
                  <c:v>9.1307000000000003E-3</c:v>
                </c:pt>
                <c:pt idx="924">
                  <c:v>9.0584900000000006E-3</c:v>
                </c:pt>
                <c:pt idx="925">
                  <c:v>8.9840400000000004E-3</c:v>
                </c:pt>
                <c:pt idx="926">
                  <c:v>8.9112299999999992E-3</c:v>
                </c:pt>
                <c:pt idx="927">
                  <c:v>8.9112299999999992E-3</c:v>
                </c:pt>
                <c:pt idx="928">
                  <c:v>8.8393699999999992E-3</c:v>
                </c:pt>
                <c:pt idx="929">
                  <c:v>8.7681400000000007E-3</c:v>
                </c:pt>
                <c:pt idx="930">
                  <c:v>8.6976899999999992E-3</c:v>
                </c:pt>
                <c:pt idx="931">
                  <c:v>8.62775E-3</c:v>
                </c:pt>
                <c:pt idx="932">
                  <c:v>8.5589399999999993E-3</c:v>
                </c:pt>
                <c:pt idx="933">
                  <c:v>8.5589399999999993E-3</c:v>
                </c:pt>
                <c:pt idx="934">
                  <c:v>8.4894199999999993E-3</c:v>
                </c:pt>
                <c:pt idx="935">
                  <c:v>8.4201899999999993E-3</c:v>
                </c:pt>
                <c:pt idx="936">
                  <c:v>8.3520199999999999E-3</c:v>
                </c:pt>
                <c:pt idx="937">
                  <c:v>8.2854899999999995E-3</c:v>
                </c:pt>
                <c:pt idx="938">
                  <c:v>8.2187300000000005E-3</c:v>
                </c:pt>
                <c:pt idx="939">
                  <c:v>8.1520900000000007E-3</c:v>
                </c:pt>
                <c:pt idx="940">
                  <c:v>8.1520900000000007E-3</c:v>
                </c:pt>
                <c:pt idx="941">
                  <c:v>8.0854399999999993E-3</c:v>
                </c:pt>
                <c:pt idx="942">
                  <c:v>8.0199699999999995E-3</c:v>
                </c:pt>
                <c:pt idx="943">
                  <c:v>7.9542599999999995E-3</c:v>
                </c:pt>
                <c:pt idx="944">
                  <c:v>7.88844E-3</c:v>
                </c:pt>
                <c:pt idx="945">
                  <c:v>7.8239E-3</c:v>
                </c:pt>
                <c:pt idx="946">
                  <c:v>7.8239E-3</c:v>
                </c:pt>
                <c:pt idx="947">
                  <c:v>7.7588400000000004E-3</c:v>
                </c:pt>
                <c:pt idx="948">
                  <c:v>7.6944300000000004E-3</c:v>
                </c:pt>
                <c:pt idx="949">
                  <c:v>7.63066E-3</c:v>
                </c:pt>
                <c:pt idx="950">
                  <c:v>7.5667099999999999E-3</c:v>
                </c:pt>
                <c:pt idx="951">
                  <c:v>7.5034699999999999E-3</c:v>
                </c:pt>
                <c:pt idx="952">
                  <c:v>7.4400500000000001E-3</c:v>
                </c:pt>
                <c:pt idx="953">
                  <c:v>7.4400500000000001E-3</c:v>
                </c:pt>
                <c:pt idx="954">
                  <c:v>7.3762799999999998E-3</c:v>
                </c:pt>
                <c:pt idx="955">
                  <c:v>7.31345E-3</c:v>
                </c:pt>
                <c:pt idx="956">
                  <c:v>7.25108E-3</c:v>
                </c:pt>
                <c:pt idx="957">
                  <c:v>7.1895400000000003E-3</c:v>
                </c:pt>
                <c:pt idx="958">
                  <c:v>7.1279400000000001E-3</c:v>
                </c:pt>
                <c:pt idx="959">
                  <c:v>7.1279400000000001E-3</c:v>
                </c:pt>
                <c:pt idx="960">
                  <c:v>7.0673400000000001E-3</c:v>
                </c:pt>
                <c:pt idx="961">
                  <c:v>7.0063299999999998E-3</c:v>
                </c:pt>
                <c:pt idx="962">
                  <c:v>6.9468999999999998E-3</c:v>
                </c:pt>
                <c:pt idx="963">
                  <c:v>6.8895800000000002E-3</c:v>
                </c:pt>
                <c:pt idx="964">
                  <c:v>6.8302099999999998E-3</c:v>
                </c:pt>
                <c:pt idx="965">
                  <c:v>6.8302099999999998E-3</c:v>
                </c:pt>
                <c:pt idx="966">
                  <c:v>6.7720699999999998E-3</c:v>
                </c:pt>
                <c:pt idx="967">
                  <c:v>6.7138099999999997E-3</c:v>
                </c:pt>
                <c:pt idx="968">
                  <c:v>6.6566699999999999E-3</c:v>
                </c:pt>
                <c:pt idx="969">
                  <c:v>6.6008799999999999E-3</c:v>
                </c:pt>
                <c:pt idx="970">
                  <c:v>6.54421E-3</c:v>
                </c:pt>
                <c:pt idx="971">
                  <c:v>6.4888899999999998E-3</c:v>
                </c:pt>
                <c:pt idx="972">
                  <c:v>6.4888899999999998E-3</c:v>
                </c:pt>
                <c:pt idx="973">
                  <c:v>6.4339100000000001E-3</c:v>
                </c:pt>
                <c:pt idx="974">
                  <c:v>6.3800000000000003E-3</c:v>
                </c:pt>
                <c:pt idx="975">
                  <c:v>6.3257900000000004E-3</c:v>
                </c:pt>
                <c:pt idx="976">
                  <c:v>6.2732899999999999E-3</c:v>
                </c:pt>
                <c:pt idx="977">
                  <c:v>6.2206600000000003E-3</c:v>
                </c:pt>
                <c:pt idx="978">
                  <c:v>6.2206600000000003E-3</c:v>
                </c:pt>
                <c:pt idx="979">
                  <c:v>6.1686199999999997E-3</c:v>
                </c:pt>
                <c:pt idx="980">
                  <c:v>6.1171100000000003E-3</c:v>
                </c:pt>
                <c:pt idx="981">
                  <c:v>6.0666599999999998E-3</c:v>
                </c:pt>
                <c:pt idx="982">
                  <c:v>6.0163300000000003E-3</c:v>
                </c:pt>
                <c:pt idx="983">
                  <c:v>5.9663399999999997E-3</c:v>
                </c:pt>
                <c:pt idx="984">
                  <c:v>5.9663399999999997E-3</c:v>
                </c:pt>
                <c:pt idx="985">
                  <c:v>5.91735E-3</c:v>
                </c:pt>
                <c:pt idx="986">
                  <c:v>5.86872E-3</c:v>
                </c:pt>
                <c:pt idx="987">
                  <c:v>5.8137800000000002E-3</c:v>
                </c:pt>
                <c:pt idx="988">
                  <c:v>5.76693E-3</c:v>
                </c:pt>
                <c:pt idx="989">
                  <c:v>5.7197599999999999E-3</c:v>
                </c:pt>
                <c:pt idx="990">
                  <c:v>5.67316E-3</c:v>
                </c:pt>
                <c:pt idx="991">
                  <c:v>5.67316E-3</c:v>
                </c:pt>
                <c:pt idx="992">
                  <c:v>5.6281999999999999E-3</c:v>
                </c:pt>
                <c:pt idx="993">
                  <c:v>5.5821000000000004E-3</c:v>
                </c:pt>
                <c:pt idx="994">
                  <c:v>5.5381700000000002E-3</c:v>
                </c:pt>
                <c:pt idx="995">
                  <c:v>5.4934700000000003E-3</c:v>
                </c:pt>
                <c:pt idx="996">
                  <c:v>5.4493600000000003E-3</c:v>
                </c:pt>
                <c:pt idx="997">
                  <c:v>5.4493600000000003E-3</c:v>
                </c:pt>
                <c:pt idx="998">
                  <c:v>5.40559E-3</c:v>
                </c:pt>
                <c:pt idx="999">
                  <c:v>5.3652999999999999E-3</c:v>
                </c:pt>
                <c:pt idx="1000">
                  <c:v>5.3237800000000002E-3</c:v>
                </c:pt>
                <c:pt idx="1001">
                  <c:v>5.28234E-3</c:v>
                </c:pt>
                <c:pt idx="1002">
                  <c:v>5.2422399999999996E-3</c:v>
                </c:pt>
                <c:pt idx="1003">
                  <c:v>5.2020599999999997E-3</c:v>
                </c:pt>
                <c:pt idx="1004">
                  <c:v>5.2020599999999997E-3</c:v>
                </c:pt>
                <c:pt idx="1005">
                  <c:v>5.1627000000000001E-3</c:v>
                </c:pt>
                <c:pt idx="1006">
                  <c:v>5.1234100000000001E-3</c:v>
                </c:pt>
                <c:pt idx="1007">
                  <c:v>5.0849299999999997E-3</c:v>
                </c:pt>
                <c:pt idx="1008">
                  <c:v>5.0476799999999997E-3</c:v>
                </c:pt>
                <c:pt idx="1009">
                  <c:v>5.0106300000000003E-3</c:v>
                </c:pt>
                <c:pt idx="1010">
                  <c:v>5.0106300000000003E-3</c:v>
                </c:pt>
                <c:pt idx="1011">
                  <c:v>4.9745900000000001E-3</c:v>
                </c:pt>
                <c:pt idx="1012">
                  <c:v>4.93882E-3</c:v>
                </c:pt>
                <c:pt idx="1013">
                  <c:v>4.9031099999999996E-3</c:v>
                </c:pt>
                <c:pt idx="1014">
                  <c:v>4.8686299999999997E-3</c:v>
                </c:pt>
                <c:pt idx="1015">
                  <c:v>4.8344299999999998E-3</c:v>
                </c:pt>
                <c:pt idx="1016">
                  <c:v>4.7999799999999997E-3</c:v>
                </c:pt>
                <c:pt idx="1017">
                  <c:v>4.7999799999999997E-3</c:v>
                </c:pt>
                <c:pt idx="1018">
                  <c:v>4.7672299999999999E-3</c:v>
                </c:pt>
                <c:pt idx="1019">
                  <c:v>4.7351199999999998E-3</c:v>
                </c:pt>
                <c:pt idx="1020">
                  <c:v>4.7025399999999998E-3</c:v>
                </c:pt>
                <c:pt idx="1021">
                  <c:v>4.6712999999999998E-3</c:v>
                </c:pt>
                <c:pt idx="1022">
                  <c:v>4.6394799999999996E-3</c:v>
                </c:pt>
                <c:pt idx="1023">
                  <c:v>4.6394799999999996E-3</c:v>
                </c:pt>
                <c:pt idx="1024">
                  <c:v>4.6088700000000002E-3</c:v>
                </c:pt>
                <c:pt idx="1025">
                  <c:v>4.5794800000000004E-3</c:v>
                </c:pt>
                <c:pt idx="1026">
                  <c:v>4.5503899999999996E-3</c:v>
                </c:pt>
                <c:pt idx="1027">
                  <c:v>4.5215200000000002E-3</c:v>
                </c:pt>
                <c:pt idx="1028">
                  <c:v>4.4928900000000003E-3</c:v>
                </c:pt>
                <c:pt idx="1029">
                  <c:v>4.4642500000000003E-3</c:v>
                </c:pt>
                <c:pt idx="1030">
                  <c:v>4.4642500000000003E-3</c:v>
                </c:pt>
                <c:pt idx="1031">
                  <c:v>4.4362899999999999E-3</c:v>
                </c:pt>
                <c:pt idx="1032">
                  <c:v>4.4092300000000001E-3</c:v>
                </c:pt>
                <c:pt idx="1033">
                  <c:v>4.3819799999999997E-3</c:v>
                </c:pt>
                <c:pt idx="1034">
                  <c:v>4.3554500000000003E-3</c:v>
                </c:pt>
                <c:pt idx="1035">
                  <c:v>4.3290799999999999E-3</c:v>
                </c:pt>
                <c:pt idx="1036">
                  <c:v>4.3290799999999999E-3</c:v>
                </c:pt>
                <c:pt idx="1037">
                  <c:v>4.3032599999999997E-3</c:v>
                </c:pt>
                <c:pt idx="1038">
                  <c:v>4.2779699999999999E-3</c:v>
                </c:pt>
                <c:pt idx="1039">
                  <c:v>4.2524399999999997E-3</c:v>
                </c:pt>
                <c:pt idx="1040">
                  <c:v>4.2273099999999997E-3</c:v>
                </c:pt>
                <c:pt idx="1041">
                  <c:v>4.2026900000000002E-3</c:v>
                </c:pt>
                <c:pt idx="1042">
                  <c:v>4.2026900000000002E-3</c:v>
                </c:pt>
                <c:pt idx="1043">
                  <c:v>4.1783699999999998E-3</c:v>
                </c:pt>
                <c:pt idx="1044">
                  <c:v>4.1543500000000002E-3</c:v>
                </c:pt>
                <c:pt idx="1045">
                  <c:v>4.1307100000000001E-3</c:v>
                </c:pt>
                <c:pt idx="1046">
                  <c:v>4.10751E-3</c:v>
                </c:pt>
                <c:pt idx="1047">
                  <c:v>4.0841899999999997E-3</c:v>
                </c:pt>
                <c:pt idx="1048">
                  <c:v>4.0612199999999999E-3</c:v>
                </c:pt>
                <c:pt idx="1049">
                  <c:v>4.0612199999999999E-3</c:v>
                </c:pt>
                <c:pt idx="1050">
                  <c:v>4.0385799999999999E-3</c:v>
                </c:pt>
                <c:pt idx="1051">
                  <c:v>4.0159499999999999E-3</c:v>
                </c:pt>
                <c:pt idx="1052">
                  <c:v>3.9935700000000001E-3</c:v>
                </c:pt>
                <c:pt idx="1053">
                  <c:v>3.9713200000000004E-3</c:v>
                </c:pt>
                <c:pt idx="1054">
                  <c:v>3.9493599999999998E-3</c:v>
                </c:pt>
                <c:pt idx="1055">
                  <c:v>3.9493599999999998E-3</c:v>
                </c:pt>
                <c:pt idx="1056">
                  <c:v>3.9277000000000001E-3</c:v>
                </c:pt>
                <c:pt idx="1057">
                  <c:v>3.9060200000000001E-3</c:v>
                </c:pt>
                <c:pt idx="1058">
                  <c:v>3.8846699999999998E-3</c:v>
                </c:pt>
                <c:pt idx="1059">
                  <c:v>3.8634899999999998E-3</c:v>
                </c:pt>
                <c:pt idx="1060">
                  <c:v>3.8423099999999998E-3</c:v>
                </c:pt>
                <c:pt idx="1061">
                  <c:v>3.8212900000000002E-3</c:v>
                </c:pt>
                <c:pt idx="1062">
                  <c:v>3.8212900000000002E-3</c:v>
                </c:pt>
                <c:pt idx="1063">
                  <c:v>3.80044E-3</c:v>
                </c:pt>
                <c:pt idx="1064">
                  <c:v>3.7795200000000002E-3</c:v>
                </c:pt>
                <c:pt idx="1065">
                  <c:v>3.7587599999999999E-3</c:v>
                </c:pt>
                <c:pt idx="1066">
                  <c:v>3.73814E-3</c:v>
                </c:pt>
                <c:pt idx="1067">
                  <c:v>3.7177099999999999E-3</c:v>
                </c:pt>
                <c:pt idx="1068">
                  <c:v>3.7177099999999999E-3</c:v>
                </c:pt>
                <c:pt idx="1069">
                  <c:v>3.6975599999999999E-3</c:v>
                </c:pt>
                <c:pt idx="1070">
                  <c:v>3.67717E-3</c:v>
                </c:pt>
                <c:pt idx="1071">
                  <c:v>3.6566900000000002E-3</c:v>
                </c:pt>
                <c:pt idx="1072">
                  <c:v>3.6373E-3</c:v>
                </c:pt>
                <c:pt idx="1073">
                  <c:v>3.6190800000000002E-3</c:v>
                </c:pt>
                <c:pt idx="1074">
                  <c:v>3.6016899999999998E-3</c:v>
                </c:pt>
                <c:pt idx="1075">
                  <c:v>3.6016899999999998E-3</c:v>
                </c:pt>
                <c:pt idx="1076">
                  <c:v>3.58582E-3</c:v>
                </c:pt>
                <c:pt idx="1077">
                  <c:v>3.5710500000000001E-3</c:v>
                </c:pt>
                <c:pt idx="1078">
                  <c:v>3.5572400000000001E-3</c:v>
                </c:pt>
              </c:numCache>
            </c:numRef>
          </c:yVal>
          <c:smooth val="1"/>
          <c:extLst>
            <c:ext xmlns:c16="http://schemas.microsoft.com/office/drawing/2014/chart" uri="{C3380CC4-5D6E-409C-BE32-E72D297353CC}">
              <c16:uniqueId val="{00000002-BCE6-4756-80B2-F7DA1F837364}"/>
            </c:ext>
          </c:extLst>
        </c:ser>
        <c:ser>
          <c:idx val="5"/>
          <c:order val="3"/>
          <c:tx>
            <c:strRef>
              <c:f>'14'!$N$26</c:f>
              <c:strCache>
                <c:ptCount val="1"/>
                <c:pt idx="0">
                  <c:v>Cool</c:v>
                </c:pt>
              </c:strCache>
            </c:strRef>
          </c:tx>
          <c:spPr>
            <a:ln w="22225">
              <a:solidFill>
                <a:srgbClr val="FF9900"/>
              </a:solidFill>
            </a:ln>
          </c:spPr>
          <c:marker>
            <c:symbol val="none"/>
          </c:marker>
          <c:xVal>
            <c:numRef>
              <c:f>'14'!$C$1099:$C$10000</c:f>
              <c:numCache>
                <c:formatCode>General</c:formatCode>
                <c:ptCount val="8902"/>
                <c:pt idx="0">
                  <c:v>497.4</c:v>
                </c:pt>
                <c:pt idx="1">
                  <c:v>497.77</c:v>
                </c:pt>
                <c:pt idx="2">
                  <c:v>497.77</c:v>
                </c:pt>
                <c:pt idx="3">
                  <c:v>498.1</c:v>
                </c:pt>
                <c:pt idx="4">
                  <c:v>498.39</c:v>
                </c:pt>
                <c:pt idx="5">
                  <c:v>498.73</c:v>
                </c:pt>
                <c:pt idx="6">
                  <c:v>499.02</c:v>
                </c:pt>
                <c:pt idx="7">
                  <c:v>499.28</c:v>
                </c:pt>
                <c:pt idx="8">
                  <c:v>499.52</c:v>
                </c:pt>
                <c:pt idx="9">
                  <c:v>499.52</c:v>
                </c:pt>
                <c:pt idx="10">
                  <c:v>499.79</c:v>
                </c:pt>
                <c:pt idx="11">
                  <c:v>500.02</c:v>
                </c:pt>
                <c:pt idx="12">
                  <c:v>500.24</c:v>
                </c:pt>
                <c:pt idx="13">
                  <c:v>500.41</c:v>
                </c:pt>
                <c:pt idx="14">
                  <c:v>500.64</c:v>
                </c:pt>
                <c:pt idx="15">
                  <c:v>500.64</c:v>
                </c:pt>
                <c:pt idx="16">
                  <c:v>500.81</c:v>
                </c:pt>
                <c:pt idx="17">
                  <c:v>500.98</c:v>
                </c:pt>
                <c:pt idx="18">
                  <c:v>501.15</c:v>
                </c:pt>
                <c:pt idx="19">
                  <c:v>501.3</c:v>
                </c:pt>
                <c:pt idx="20">
                  <c:v>501.44</c:v>
                </c:pt>
                <c:pt idx="21">
                  <c:v>501.6</c:v>
                </c:pt>
                <c:pt idx="22">
                  <c:v>501.6</c:v>
                </c:pt>
                <c:pt idx="23">
                  <c:v>501.74</c:v>
                </c:pt>
                <c:pt idx="24">
                  <c:v>501.87</c:v>
                </c:pt>
                <c:pt idx="25">
                  <c:v>501.98</c:v>
                </c:pt>
                <c:pt idx="26">
                  <c:v>502.08</c:v>
                </c:pt>
                <c:pt idx="27">
                  <c:v>502.15</c:v>
                </c:pt>
                <c:pt idx="28">
                  <c:v>502.15</c:v>
                </c:pt>
                <c:pt idx="29">
                  <c:v>502.23</c:v>
                </c:pt>
                <c:pt idx="30">
                  <c:v>502.34</c:v>
                </c:pt>
                <c:pt idx="31">
                  <c:v>502.41</c:v>
                </c:pt>
                <c:pt idx="32">
                  <c:v>502.5</c:v>
                </c:pt>
                <c:pt idx="33">
                  <c:v>502.58</c:v>
                </c:pt>
                <c:pt idx="34">
                  <c:v>502.58</c:v>
                </c:pt>
                <c:pt idx="35">
                  <c:v>502.63</c:v>
                </c:pt>
                <c:pt idx="36">
                  <c:v>502.67</c:v>
                </c:pt>
                <c:pt idx="37">
                  <c:v>502.71</c:v>
                </c:pt>
                <c:pt idx="38">
                  <c:v>502.76</c:v>
                </c:pt>
                <c:pt idx="39">
                  <c:v>502.77</c:v>
                </c:pt>
                <c:pt idx="40">
                  <c:v>502.77</c:v>
                </c:pt>
                <c:pt idx="41">
                  <c:v>502.77</c:v>
                </c:pt>
                <c:pt idx="42">
                  <c:v>502.81</c:v>
                </c:pt>
                <c:pt idx="43">
                  <c:v>502.83</c:v>
                </c:pt>
                <c:pt idx="44">
                  <c:v>502.85</c:v>
                </c:pt>
                <c:pt idx="45">
                  <c:v>502.84</c:v>
                </c:pt>
                <c:pt idx="46">
                  <c:v>502.86</c:v>
                </c:pt>
                <c:pt idx="47">
                  <c:v>502.84</c:v>
                </c:pt>
                <c:pt idx="48">
                  <c:v>502.84</c:v>
                </c:pt>
                <c:pt idx="49">
                  <c:v>502.84</c:v>
                </c:pt>
                <c:pt idx="50">
                  <c:v>502.85</c:v>
                </c:pt>
                <c:pt idx="51">
                  <c:v>502.86</c:v>
                </c:pt>
                <c:pt idx="52">
                  <c:v>502.82</c:v>
                </c:pt>
                <c:pt idx="53">
                  <c:v>502.84</c:v>
                </c:pt>
                <c:pt idx="54">
                  <c:v>502.84</c:v>
                </c:pt>
                <c:pt idx="55">
                  <c:v>502.77</c:v>
                </c:pt>
                <c:pt idx="56">
                  <c:v>502.77</c:v>
                </c:pt>
                <c:pt idx="57">
                  <c:v>502.74</c:v>
                </c:pt>
                <c:pt idx="58">
                  <c:v>502.69</c:v>
                </c:pt>
                <c:pt idx="59">
                  <c:v>502.57</c:v>
                </c:pt>
                <c:pt idx="60">
                  <c:v>502.51</c:v>
                </c:pt>
                <c:pt idx="61">
                  <c:v>502.51</c:v>
                </c:pt>
                <c:pt idx="62">
                  <c:v>502.44</c:v>
                </c:pt>
                <c:pt idx="63">
                  <c:v>502.4</c:v>
                </c:pt>
                <c:pt idx="64">
                  <c:v>502.31</c:v>
                </c:pt>
                <c:pt idx="65">
                  <c:v>502.25</c:v>
                </c:pt>
                <c:pt idx="66">
                  <c:v>502.19</c:v>
                </c:pt>
                <c:pt idx="67">
                  <c:v>502.19</c:v>
                </c:pt>
                <c:pt idx="68">
                  <c:v>502.09</c:v>
                </c:pt>
                <c:pt idx="69">
                  <c:v>502.01</c:v>
                </c:pt>
                <c:pt idx="70">
                  <c:v>501.9</c:v>
                </c:pt>
                <c:pt idx="71">
                  <c:v>501.8</c:v>
                </c:pt>
                <c:pt idx="72">
                  <c:v>501.72</c:v>
                </c:pt>
                <c:pt idx="73">
                  <c:v>501.63</c:v>
                </c:pt>
                <c:pt idx="74">
                  <c:v>501.63</c:v>
                </c:pt>
                <c:pt idx="75">
                  <c:v>501.51</c:v>
                </c:pt>
                <c:pt idx="76">
                  <c:v>501.38</c:v>
                </c:pt>
                <c:pt idx="77">
                  <c:v>501.29</c:v>
                </c:pt>
                <c:pt idx="78">
                  <c:v>501.14</c:v>
                </c:pt>
                <c:pt idx="79">
                  <c:v>501.05</c:v>
                </c:pt>
                <c:pt idx="80">
                  <c:v>500.9</c:v>
                </c:pt>
                <c:pt idx="81">
                  <c:v>500.9</c:v>
                </c:pt>
                <c:pt idx="82">
                  <c:v>500.78</c:v>
                </c:pt>
                <c:pt idx="83">
                  <c:v>500.63</c:v>
                </c:pt>
                <c:pt idx="84">
                  <c:v>500.48</c:v>
                </c:pt>
                <c:pt idx="85">
                  <c:v>500.34</c:v>
                </c:pt>
                <c:pt idx="86">
                  <c:v>500.22</c:v>
                </c:pt>
                <c:pt idx="87">
                  <c:v>500.22</c:v>
                </c:pt>
                <c:pt idx="88">
                  <c:v>500.06</c:v>
                </c:pt>
                <c:pt idx="89">
                  <c:v>499.89</c:v>
                </c:pt>
                <c:pt idx="90">
                  <c:v>499.74</c:v>
                </c:pt>
                <c:pt idx="91">
                  <c:v>499.57</c:v>
                </c:pt>
                <c:pt idx="92">
                  <c:v>499.42</c:v>
                </c:pt>
                <c:pt idx="93">
                  <c:v>499.24</c:v>
                </c:pt>
                <c:pt idx="94">
                  <c:v>499.24</c:v>
                </c:pt>
                <c:pt idx="95">
                  <c:v>499.07</c:v>
                </c:pt>
                <c:pt idx="96">
                  <c:v>498.88</c:v>
                </c:pt>
                <c:pt idx="97">
                  <c:v>498.69</c:v>
                </c:pt>
                <c:pt idx="98">
                  <c:v>498.53</c:v>
                </c:pt>
                <c:pt idx="99">
                  <c:v>498.33</c:v>
                </c:pt>
                <c:pt idx="100">
                  <c:v>498.14</c:v>
                </c:pt>
                <c:pt idx="101">
                  <c:v>498.14</c:v>
                </c:pt>
                <c:pt idx="102">
                  <c:v>497.97</c:v>
                </c:pt>
                <c:pt idx="103">
                  <c:v>497.77</c:v>
                </c:pt>
                <c:pt idx="104">
                  <c:v>497.6</c:v>
                </c:pt>
                <c:pt idx="105">
                  <c:v>497.39</c:v>
                </c:pt>
                <c:pt idx="106">
                  <c:v>497.19</c:v>
                </c:pt>
                <c:pt idx="107">
                  <c:v>497.19</c:v>
                </c:pt>
                <c:pt idx="108">
                  <c:v>496.98</c:v>
                </c:pt>
                <c:pt idx="109">
                  <c:v>496.77</c:v>
                </c:pt>
                <c:pt idx="110">
                  <c:v>496.53</c:v>
                </c:pt>
                <c:pt idx="111">
                  <c:v>496.33</c:v>
                </c:pt>
                <c:pt idx="112">
                  <c:v>496.07</c:v>
                </c:pt>
                <c:pt idx="113">
                  <c:v>495.88</c:v>
                </c:pt>
                <c:pt idx="114">
                  <c:v>495.88</c:v>
                </c:pt>
                <c:pt idx="115">
                  <c:v>495.66</c:v>
                </c:pt>
                <c:pt idx="116">
                  <c:v>495.44</c:v>
                </c:pt>
                <c:pt idx="117">
                  <c:v>495.17</c:v>
                </c:pt>
                <c:pt idx="118">
                  <c:v>494.94</c:v>
                </c:pt>
                <c:pt idx="119">
                  <c:v>494.72</c:v>
                </c:pt>
                <c:pt idx="120">
                  <c:v>494.51</c:v>
                </c:pt>
                <c:pt idx="121">
                  <c:v>494.51</c:v>
                </c:pt>
                <c:pt idx="122">
                  <c:v>494.27</c:v>
                </c:pt>
                <c:pt idx="123">
                  <c:v>494.01</c:v>
                </c:pt>
                <c:pt idx="124">
                  <c:v>493.76</c:v>
                </c:pt>
                <c:pt idx="125">
                  <c:v>493.52</c:v>
                </c:pt>
                <c:pt idx="126">
                  <c:v>493.3</c:v>
                </c:pt>
                <c:pt idx="127">
                  <c:v>493.3</c:v>
                </c:pt>
                <c:pt idx="128">
                  <c:v>493.04</c:v>
                </c:pt>
                <c:pt idx="129">
                  <c:v>492.8</c:v>
                </c:pt>
                <c:pt idx="130">
                  <c:v>492.51</c:v>
                </c:pt>
                <c:pt idx="131">
                  <c:v>492.25</c:v>
                </c:pt>
                <c:pt idx="132">
                  <c:v>491.96</c:v>
                </c:pt>
                <c:pt idx="133">
                  <c:v>491.72</c:v>
                </c:pt>
                <c:pt idx="134">
                  <c:v>491.72</c:v>
                </c:pt>
                <c:pt idx="135">
                  <c:v>491.44</c:v>
                </c:pt>
                <c:pt idx="136">
                  <c:v>491.18</c:v>
                </c:pt>
                <c:pt idx="137">
                  <c:v>490.88</c:v>
                </c:pt>
                <c:pt idx="138">
                  <c:v>490.6</c:v>
                </c:pt>
                <c:pt idx="139">
                  <c:v>490.32</c:v>
                </c:pt>
                <c:pt idx="140">
                  <c:v>490.06</c:v>
                </c:pt>
                <c:pt idx="141">
                  <c:v>490.06</c:v>
                </c:pt>
                <c:pt idx="142">
                  <c:v>489.77</c:v>
                </c:pt>
                <c:pt idx="143">
                  <c:v>489.48</c:v>
                </c:pt>
                <c:pt idx="144">
                  <c:v>489.19</c:v>
                </c:pt>
                <c:pt idx="145">
                  <c:v>488.89</c:v>
                </c:pt>
                <c:pt idx="146">
                  <c:v>488.63</c:v>
                </c:pt>
                <c:pt idx="147">
                  <c:v>488.63</c:v>
                </c:pt>
                <c:pt idx="148">
                  <c:v>488.32</c:v>
                </c:pt>
                <c:pt idx="149">
                  <c:v>488.03</c:v>
                </c:pt>
                <c:pt idx="150">
                  <c:v>487.71</c:v>
                </c:pt>
                <c:pt idx="151">
                  <c:v>487.43</c:v>
                </c:pt>
                <c:pt idx="152">
                  <c:v>487.14</c:v>
                </c:pt>
                <c:pt idx="153">
                  <c:v>486.85</c:v>
                </c:pt>
                <c:pt idx="154">
                  <c:v>486.85</c:v>
                </c:pt>
                <c:pt idx="155">
                  <c:v>486.55</c:v>
                </c:pt>
                <c:pt idx="156">
                  <c:v>486.19</c:v>
                </c:pt>
                <c:pt idx="157">
                  <c:v>485.9</c:v>
                </c:pt>
                <c:pt idx="158">
                  <c:v>485.61</c:v>
                </c:pt>
                <c:pt idx="159">
                  <c:v>485.3</c:v>
                </c:pt>
                <c:pt idx="160">
                  <c:v>484.95</c:v>
                </c:pt>
                <c:pt idx="161">
                  <c:v>484.95</c:v>
                </c:pt>
                <c:pt idx="162">
                  <c:v>484.63</c:v>
                </c:pt>
                <c:pt idx="163">
                  <c:v>484.31</c:v>
                </c:pt>
                <c:pt idx="164">
                  <c:v>484.01</c:v>
                </c:pt>
                <c:pt idx="165">
                  <c:v>483.69</c:v>
                </c:pt>
                <c:pt idx="166">
                  <c:v>483.37</c:v>
                </c:pt>
                <c:pt idx="167">
                  <c:v>483.37</c:v>
                </c:pt>
                <c:pt idx="168">
                  <c:v>483.04</c:v>
                </c:pt>
                <c:pt idx="169">
                  <c:v>482.7</c:v>
                </c:pt>
                <c:pt idx="170">
                  <c:v>482.38</c:v>
                </c:pt>
                <c:pt idx="171">
                  <c:v>482.05</c:v>
                </c:pt>
                <c:pt idx="172">
                  <c:v>481.73</c:v>
                </c:pt>
                <c:pt idx="173">
                  <c:v>481.39</c:v>
                </c:pt>
                <c:pt idx="174">
                  <c:v>481.39</c:v>
                </c:pt>
                <c:pt idx="175">
                  <c:v>481.05</c:v>
                </c:pt>
                <c:pt idx="176">
                  <c:v>480.72</c:v>
                </c:pt>
                <c:pt idx="177">
                  <c:v>480.38</c:v>
                </c:pt>
                <c:pt idx="178">
                  <c:v>480.02</c:v>
                </c:pt>
                <c:pt idx="179">
                  <c:v>479.69</c:v>
                </c:pt>
                <c:pt idx="180">
                  <c:v>479.37</c:v>
                </c:pt>
                <c:pt idx="181">
                  <c:v>479.37</c:v>
                </c:pt>
                <c:pt idx="182">
                  <c:v>479.03</c:v>
                </c:pt>
                <c:pt idx="183">
                  <c:v>478.67</c:v>
                </c:pt>
                <c:pt idx="184">
                  <c:v>478.31</c:v>
                </c:pt>
                <c:pt idx="185">
                  <c:v>477.95</c:v>
                </c:pt>
                <c:pt idx="186">
                  <c:v>477.62</c:v>
                </c:pt>
                <c:pt idx="187">
                  <c:v>477.28</c:v>
                </c:pt>
                <c:pt idx="188">
                  <c:v>477.28</c:v>
                </c:pt>
                <c:pt idx="189">
                  <c:v>476.91</c:v>
                </c:pt>
                <c:pt idx="190">
                  <c:v>476.53</c:v>
                </c:pt>
                <c:pt idx="191">
                  <c:v>476.2</c:v>
                </c:pt>
                <c:pt idx="192">
                  <c:v>475.83</c:v>
                </c:pt>
                <c:pt idx="193">
                  <c:v>475.49</c:v>
                </c:pt>
                <c:pt idx="194">
                  <c:v>475.49</c:v>
                </c:pt>
                <c:pt idx="195">
                  <c:v>475.13</c:v>
                </c:pt>
                <c:pt idx="196">
                  <c:v>474.77</c:v>
                </c:pt>
                <c:pt idx="197">
                  <c:v>474.37</c:v>
                </c:pt>
                <c:pt idx="198">
                  <c:v>474.01</c:v>
                </c:pt>
                <c:pt idx="199">
                  <c:v>473.66</c:v>
                </c:pt>
                <c:pt idx="200">
                  <c:v>473.31</c:v>
                </c:pt>
                <c:pt idx="201">
                  <c:v>473.31</c:v>
                </c:pt>
                <c:pt idx="202">
                  <c:v>472.93</c:v>
                </c:pt>
                <c:pt idx="203">
                  <c:v>472.55</c:v>
                </c:pt>
                <c:pt idx="204">
                  <c:v>472.18</c:v>
                </c:pt>
                <c:pt idx="205">
                  <c:v>471.8</c:v>
                </c:pt>
                <c:pt idx="206">
                  <c:v>471.45</c:v>
                </c:pt>
                <c:pt idx="207">
                  <c:v>471.08</c:v>
                </c:pt>
                <c:pt idx="208">
                  <c:v>471.08</c:v>
                </c:pt>
                <c:pt idx="209">
                  <c:v>470.68</c:v>
                </c:pt>
                <c:pt idx="210">
                  <c:v>470.32</c:v>
                </c:pt>
                <c:pt idx="211">
                  <c:v>469.94</c:v>
                </c:pt>
                <c:pt idx="212">
                  <c:v>469.55</c:v>
                </c:pt>
                <c:pt idx="213">
                  <c:v>469.16</c:v>
                </c:pt>
                <c:pt idx="214">
                  <c:v>469.16</c:v>
                </c:pt>
                <c:pt idx="215">
                  <c:v>468.79</c:v>
                </c:pt>
                <c:pt idx="216">
                  <c:v>468.39</c:v>
                </c:pt>
                <c:pt idx="217">
                  <c:v>468</c:v>
                </c:pt>
                <c:pt idx="218">
                  <c:v>467.65</c:v>
                </c:pt>
                <c:pt idx="219">
                  <c:v>467.24</c:v>
                </c:pt>
                <c:pt idx="220">
                  <c:v>466.88</c:v>
                </c:pt>
                <c:pt idx="221">
                  <c:v>466.88</c:v>
                </c:pt>
                <c:pt idx="222">
                  <c:v>466.5</c:v>
                </c:pt>
                <c:pt idx="223">
                  <c:v>466.09</c:v>
                </c:pt>
                <c:pt idx="224">
                  <c:v>465.66</c:v>
                </c:pt>
                <c:pt idx="225">
                  <c:v>465.28</c:v>
                </c:pt>
                <c:pt idx="226">
                  <c:v>464.89</c:v>
                </c:pt>
                <c:pt idx="227">
                  <c:v>464.53</c:v>
                </c:pt>
                <c:pt idx="228">
                  <c:v>464.53</c:v>
                </c:pt>
                <c:pt idx="229">
                  <c:v>464.13</c:v>
                </c:pt>
                <c:pt idx="230">
                  <c:v>463.71</c:v>
                </c:pt>
                <c:pt idx="231">
                  <c:v>463.31</c:v>
                </c:pt>
                <c:pt idx="232">
                  <c:v>462.91</c:v>
                </c:pt>
                <c:pt idx="233">
                  <c:v>462.51</c:v>
                </c:pt>
                <c:pt idx="234">
                  <c:v>462.51</c:v>
                </c:pt>
                <c:pt idx="235">
                  <c:v>462.1</c:v>
                </c:pt>
                <c:pt idx="236">
                  <c:v>461.69</c:v>
                </c:pt>
                <c:pt idx="237">
                  <c:v>461.32</c:v>
                </c:pt>
                <c:pt idx="238">
                  <c:v>460.94</c:v>
                </c:pt>
                <c:pt idx="239">
                  <c:v>460.52</c:v>
                </c:pt>
                <c:pt idx="240">
                  <c:v>460.1</c:v>
                </c:pt>
                <c:pt idx="241">
                  <c:v>460.1</c:v>
                </c:pt>
                <c:pt idx="242">
                  <c:v>459.71</c:v>
                </c:pt>
                <c:pt idx="243">
                  <c:v>459.3</c:v>
                </c:pt>
                <c:pt idx="244">
                  <c:v>458.86</c:v>
                </c:pt>
                <c:pt idx="245">
                  <c:v>458.47</c:v>
                </c:pt>
                <c:pt idx="246">
                  <c:v>458.08</c:v>
                </c:pt>
                <c:pt idx="247">
                  <c:v>458.08</c:v>
                </c:pt>
                <c:pt idx="248">
                  <c:v>457.63</c:v>
                </c:pt>
                <c:pt idx="249">
                  <c:v>457.23</c:v>
                </c:pt>
                <c:pt idx="250">
                  <c:v>456.84</c:v>
                </c:pt>
                <c:pt idx="251">
                  <c:v>456.43</c:v>
                </c:pt>
                <c:pt idx="252">
                  <c:v>456.02</c:v>
                </c:pt>
                <c:pt idx="253">
                  <c:v>455.61</c:v>
                </c:pt>
                <c:pt idx="254">
                  <c:v>455.61</c:v>
                </c:pt>
                <c:pt idx="255">
                  <c:v>455.2</c:v>
                </c:pt>
                <c:pt idx="256">
                  <c:v>454.78</c:v>
                </c:pt>
                <c:pt idx="257">
                  <c:v>454.35</c:v>
                </c:pt>
                <c:pt idx="258">
                  <c:v>453.95</c:v>
                </c:pt>
                <c:pt idx="259">
                  <c:v>453.54</c:v>
                </c:pt>
                <c:pt idx="260">
                  <c:v>453.11</c:v>
                </c:pt>
                <c:pt idx="261">
                  <c:v>453.11</c:v>
                </c:pt>
                <c:pt idx="262">
                  <c:v>452.68</c:v>
                </c:pt>
                <c:pt idx="263">
                  <c:v>452.27</c:v>
                </c:pt>
                <c:pt idx="264">
                  <c:v>451.86</c:v>
                </c:pt>
                <c:pt idx="265">
                  <c:v>451.42</c:v>
                </c:pt>
                <c:pt idx="266">
                  <c:v>451</c:v>
                </c:pt>
                <c:pt idx="267">
                  <c:v>451</c:v>
                </c:pt>
                <c:pt idx="268">
                  <c:v>450.6</c:v>
                </c:pt>
                <c:pt idx="269">
                  <c:v>450.15</c:v>
                </c:pt>
                <c:pt idx="270">
                  <c:v>449.72</c:v>
                </c:pt>
                <c:pt idx="271">
                  <c:v>449.31</c:v>
                </c:pt>
                <c:pt idx="272">
                  <c:v>448.88</c:v>
                </c:pt>
                <c:pt idx="273">
                  <c:v>448.47</c:v>
                </c:pt>
                <c:pt idx="274">
                  <c:v>448.47</c:v>
                </c:pt>
                <c:pt idx="275">
                  <c:v>448.05</c:v>
                </c:pt>
                <c:pt idx="276">
                  <c:v>447.59</c:v>
                </c:pt>
                <c:pt idx="277">
                  <c:v>447.16</c:v>
                </c:pt>
                <c:pt idx="278">
                  <c:v>446.76</c:v>
                </c:pt>
                <c:pt idx="279">
                  <c:v>446.33</c:v>
                </c:pt>
                <c:pt idx="280">
                  <c:v>445.92</c:v>
                </c:pt>
                <c:pt idx="281">
                  <c:v>445.92</c:v>
                </c:pt>
                <c:pt idx="282">
                  <c:v>445.46</c:v>
                </c:pt>
                <c:pt idx="283">
                  <c:v>445.04</c:v>
                </c:pt>
                <c:pt idx="284">
                  <c:v>444.62</c:v>
                </c:pt>
                <c:pt idx="285">
                  <c:v>444.15</c:v>
                </c:pt>
                <c:pt idx="286">
                  <c:v>443.72</c:v>
                </c:pt>
                <c:pt idx="287">
                  <c:v>443.72</c:v>
                </c:pt>
                <c:pt idx="288">
                  <c:v>443.27</c:v>
                </c:pt>
                <c:pt idx="289">
                  <c:v>442.9</c:v>
                </c:pt>
                <c:pt idx="290">
                  <c:v>442.48</c:v>
                </c:pt>
                <c:pt idx="291">
                  <c:v>442.03</c:v>
                </c:pt>
                <c:pt idx="292">
                  <c:v>441.58</c:v>
                </c:pt>
                <c:pt idx="293">
                  <c:v>441.15</c:v>
                </c:pt>
                <c:pt idx="294">
                  <c:v>441.15</c:v>
                </c:pt>
                <c:pt idx="295">
                  <c:v>440.71</c:v>
                </c:pt>
                <c:pt idx="296">
                  <c:v>440.28</c:v>
                </c:pt>
                <c:pt idx="297">
                  <c:v>439.85</c:v>
                </c:pt>
                <c:pt idx="298">
                  <c:v>439.42</c:v>
                </c:pt>
                <c:pt idx="299">
                  <c:v>438.97</c:v>
                </c:pt>
                <c:pt idx="300">
                  <c:v>438.52</c:v>
                </c:pt>
                <c:pt idx="301">
                  <c:v>438.52</c:v>
                </c:pt>
                <c:pt idx="302">
                  <c:v>438.08</c:v>
                </c:pt>
                <c:pt idx="303">
                  <c:v>437.67</c:v>
                </c:pt>
                <c:pt idx="304">
                  <c:v>437.22</c:v>
                </c:pt>
                <c:pt idx="305">
                  <c:v>436.74</c:v>
                </c:pt>
                <c:pt idx="306">
                  <c:v>436.33</c:v>
                </c:pt>
                <c:pt idx="307">
                  <c:v>436.33</c:v>
                </c:pt>
                <c:pt idx="308">
                  <c:v>435.91</c:v>
                </c:pt>
                <c:pt idx="309">
                  <c:v>435.48</c:v>
                </c:pt>
                <c:pt idx="310">
                  <c:v>435.02</c:v>
                </c:pt>
                <c:pt idx="311">
                  <c:v>434.56</c:v>
                </c:pt>
                <c:pt idx="312">
                  <c:v>434.13</c:v>
                </c:pt>
                <c:pt idx="313">
                  <c:v>433.7</c:v>
                </c:pt>
                <c:pt idx="314">
                  <c:v>433.7</c:v>
                </c:pt>
                <c:pt idx="315">
                  <c:v>433.26</c:v>
                </c:pt>
                <c:pt idx="316">
                  <c:v>432.83</c:v>
                </c:pt>
                <c:pt idx="317">
                  <c:v>432.36</c:v>
                </c:pt>
                <c:pt idx="318">
                  <c:v>431.92</c:v>
                </c:pt>
                <c:pt idx="319">
                  <c:v>431.5</c:v>
                </c:pt>
                <c:pt idx="320">
                  <c:v>431.05</c:v>
                </c:pt>
                <c:pt idx="321">
                  <c:v>431.05</c:v>
                </c:pt>
                <c:pt idx="322">
                  <c:v>430.61</c:v>
                </c:pt>
                <c:pt idx="323">
                  <c:v>430.18</c:v>
                </c:pt>
                <c:pt idx="324">
                  <c:v>429.74</c:v>
                </c:pt>
                <c:pt idx="325">
                  <c:v>429.31</c:v>
                </c:pt>
                <c:pt idx="326">
                  <c:v>428.83</c:v>
                </c:pt>
                <c:pt idx="327">
                  <c:v>428.83</c:v>
                </c:pt>
                <c:pt idx="328">
                  <c:v>428.39</c:v>
                </c:pt>
                <c:pt idx="329">
                  <c:v>427.95</c:v>
                </c:pt>
                <c:pt idx="330">
                  <c:v>427.53</c:v>
                </c:pt>
                <c:pt idx="331">
                  <c:v>427.05</c:v>
                </c:pt>
                <c:pt idx="332">
                  <c:v>426.59</c:v>
                </c:pt>
                <c:pt idx="333">
                  <c:v>426.18</c:v>
                </c:pt>
                <c:pt idx="334">
                  <c:v>426.18</c:v>
                </c:pt>
                <c:pt idx="335">
                  <c:v>425.76</c:v>
                </c:pt>
                <c:pt idx="336">
                  <c:v>425.31</c:v>
                </c:pt>
                <c:pt idx="337">
                  <c:v>424.86</c:v>
                </c:pt>
                <c:pt idx="338">
                  <c:v>424.44</c:v>
                </c:pt>
                <c:pt idx="339">
                  <c:v>424</c:v>
                </c:pt>
                <c:pt idx="340">
                  <c:v>423.55</c:v>
                </c:pt>
                <c:pt idx="341">
                  <c:v>423.55</c:v>
                </c:pt>
                <c:pt idx="342">
                  <c:v>423.11</c:v>
                </c:pt>
                <c:pt idx="343">
                  <c:v>422.65</c:v>
                </c:pt>
                <c:pt idx="344">
                  <c:v>422.21</c:v>
                </c:pt>
                <c:pt idx="345">
                  <c:v>421.8</c:v>
                </c:pt>
                <c:pt idx="346">
                  <c:v>421.32</c:v>
                </c:pt>
                <c:pt idx="347">
                  <c:v>421.32</c:v>
                </c:pt>
                <c:pt idx="348">
                  <c:v>420.9</c:v>
                </c:pt>
                <c:pt idx="349">
                  <c:v>420.47</c:v>
                </c:pt>
                <c:pt idx="350">
                  <c:v>420.04</c:v>
                </c:pt>
                <c:pt idx="351">
                  <c:v>419.61</c:v>
                </c:pt>
                <c:pt idx="352">
                  <c:v>419.18</c:v>
                </c:pt>
                <c:pt idx="353">
                  <c:v>418.75</c:v>
                </c:pt>
                <c:pt idx="354">
                  <c:v>418.75</c:v>
                </c:pt>
                <c:pt idx="355">
                  <c:v>418.29</c:v>
                </c:pt>
                <c:pt idx="356">
                  <c:v>417.83</c:v>
                </c:pt>
                <c:pt idx="357">
                  <c:v>417.44</c:v>
                </c:pt>
                <c:pt idx="358">
                  <c:v>417</c:v>
                </c:pt>
                <c:pt idx="359">
                  <c:v>416.58</c:v>
                </c:pt>
                <c:pt idx="360">
                  <c:v>416.11</c:v>
                </c:pt>
                <c:pt idx="361">
                  <c:v>416.11</c:v>
                </c:pt>
                <c:pt idx="362">
                  <c:v>415.69</c:v>
                </c:pt>
                <c:pt idx="363">
                  <c:v>415.29</c:v>
                </c:pt>
                <c:pt idx="364">
                  <c:v>414.85</c:v>
                </c:pt>
                <c:pt idx="365">
                  <c:v>414.42</c:v>
                </c:pt>
                <c:pt idx="366">
                  <c:v>413.96</c:v>
                </c:pt>
                <c:pt idx="367">
                  <c:v>413.96</c:v>
                </c:pt>
                <c:pt idx="368">
                  <c:v>413.56</c:v>
                </c:pt>
                <c:pt idx="369">
                  <c:v>413.11</c:v>
                </c:pt>
                <c:pt idx="370">
                  <c:v>412.71</c:v>
                </c:pt>
                <c:pt idx="371">
                  <c:v>412.27</c:v>
                </c:pt>
                <c:pt idx="372">
                  <c:v>411.84</c:v>
                </c:pt>
                <c:pt idx="373">
                  <c:v>411.38</c:v>
                </c:pt>
                <c:pt idx="374">
                  <c:v>411.38</c:v>
                </c:pt>
                <c:pt idx="375">
                  <c:v>410.97</c:v>
                </c:pt>
                <c:pt idx="376">
                  <c:v>410.55</c:v>
                </c:pt>
                <c:pt idx="377">
                  <c:v>410.14</c:v>
                </c:pt>
                <c:pt idx="378">
                  <c:v>409.73</c:v>
                </c:pt>
                <c:pt idx="379">
                  <c:v>409.31</c:v>
                </c:pt>
                <c:pt idx="380">
                  <c:v>408.84</c:v>
                </c:pt>
                <c:pt idx="381">
                  <c:v>408.84</c:v>
                </c:pt>
                <c:pt idx="382">
                  <c:v>408.42</c:v>
                </c:pt>
                <c:pt idx="383">
                  <c:v>408.03</c:v>
                </c:pt>
                <c:pt idx="384">
                  <c:v>407.6</c:v>
                </c:pt>
                <c:pt idx="385">
                  <c:v>407.18</c:v>
                </c:pt>
                <c:pt idx="386">
                  <c:v>406.73</c:v>
                </c:pt>
                <c:pt idx="387">
                  <c:v>406.73</c:v>
                </c:pt>
                <c:pt idx="388">
                  <c:v>406.34</c:v>
                </c:pt>
                <c:pt idx="389">
                  <c:v>405.92</c:v>
                </c:pt>
                <c:pt idx="390">
                  <c:v>405.49</c:v>
                </c:pt>
                <c:pt idx="391">
                  <c:v>405.08</c:v>
                </c:pt>
                <c:pt idx="392">
                  <c:v>404.66</c:v>
                </c:pt>
                <c:pt idx="393">
                  <c:v>404.22</c:v>
                </c:pt>
                <c:pt idx="394">
                  <c:v>404.22</c:v>
                </c:pt>
                <c:pt idx="395">
                  <c:v>403.81</c:v>
                </c:pt>
                <c:pt idx="396">
                  <c:v>403.38</c:v>
                </c:pt>
                <c:pt idx="397">
                  <c:v>402.99</c:v>
                </c:pt>
                <c:pt idx="398">
                  <c:v>402.56</c:v>
                </c:pt>
                <c:pt idx="399">
                  <c:v>402.15</c:v>
                </c:pt>
                <c:pt idx="400">
                  <c:v>401.72</c:v>
                </c:pt>
                <c:pt idx="401">
                  <c:v>401.72</c:v>
                </c:pt>
                <c:pt idx="402">
                  <c:v>401.29</c:v>
                </c:pt>
                <c:pt idx="403">
                  <c:v>400.88</c:v>
                </c:pt>
                <c:pt idx="404">
                  <c:v>400.48</c:v>
                </c:pt>
                <c:pt idx="405">
                  <c:v>400.05</c:v>
                </c:pt>
                <c:pt idx="406">
                  <c:v>399.62</c:v>
                </c:pt>
                <c:pt idx="407">
                  <c:v>399.62</c:v>
                </c:pt>
                <c:pt idx="408">
                  <c:v>399.23</c:v>
                </c:pt>
                <c:pt idx="409">
                  <c:v>398.79</c:v>
                </c:pt>
                <c:pt idx="410">
                  <c:v>398.39</c:v>
                </c:pt>
                <c:pt idx="411">
                  <c:v>397.97</c:v>
                </c:pt>
                <c:pt idx="412">
                  <c:v>397.57</c:v>
                </c:pt>
                <c:pt idx="413">
                  <c:v>397.12</c:v>
                </c:pt>
                <c:pt idx="414">
                  <c:v>397.12</c:v>
                </c:pt>
                <c:pt idx="415">
                  <c:v>396.73</c:v>
                </c:pt>
                <c:pt idx="416">
                  <c:v>396.31</c:v>
                </c:pt>
                <c:pt idx="417">
                  <c:v>395.87</c:v>
                </c:pt>
                <c:pt idx="418">
                  <c:v>395.5</c:v>
                </c:pt>
                <c:pt idx="419">
                  <c:v>395.09</c:v>
                </c:pt>
                <c:pt idx="420">
                  <c:v>394.67</c:v>
                </c:pt>
                <c:pt idx="421">
                  <c:v>394.67</c:v>
                </c:pt>
                <c:pt idx="422">
                  <c:v>394.25</c:v>
                </c:pt>
                <c:pt idx="423">
                  <c:v>393.82</c:v>
                </c:pt>
                <c:pt idx="424">
                  <c:v>393.44</c:v>
                </c:pt>
                <c:pt idx="425">
                  <c:v>393.02</c:v>
                </c:pt>
                <c:pt idx="426">
                  <c:v>392.61</c:v>
                </c:pt>
                <c:pt idx="427">
                  <c:v>392.61</c:v>
                </c:pt>
                <c:pt idx="428">
                  <c:v>392.22</c:v>
                </c:pt>
                <c:pt idx="429">
                  <c:v>391.8</c:v>
                </c:pt>
                <c:pt idx="430">
                  <c:v>391.38</c:v>
                </c:pt>
                <c:pt idx="431">
                  <c:v>390.97</c:v>
                </c:pt>
                <c:pt idx="432">
                  <c:v>390.55</c:v>
                </c:pt>
                <c:pt idx="433">
                  <c:v>390.18</c:v>
                </c:pt>
                <c:pt idx="434">
                  <c:v>390.18</c:v>
                </c:pt>
                <c:pt idx="435">
                  <c:v>389.76</c:v>
                </c:pt>
                <c:pt idx="436">
                  <c:v>389.35</c:v>
                </c:pt>
                <c:pt idx="437">
                  <c:v>388.96</c:v>
                </c:pt>
                <c:pt idx="438">
                  <c:v>388.52</c:v>
                </c:pt>
                <c:pt idx="439">
                  <c:v>388.15</c:v>
                </c:pt>
                <c:pt idx="440">
                  <c:v>387.73</c:v>
                </c:pt>
                <c:pt idx="441">
                  <c:v>387.73</c:v>
                </c:pt>
                <c:pt idx="442">
                  <c:v>387.34</c:v>
                </c:pt>
                <c:pt idx="443">
                  <c:v>386.91</c:v>
                </c:pt>
                <c:pt idx="444">
                  <c:v>386.53</c:v>
                </c:pt>
                <c:pt idx="445">
                  <c:v>386.09</c:v>
                </c:pt>
                <c:pt idx="446">
                  <c:v>385.71</c:v>
                </c:pt>
                <c:pt idx="447">
                  <c:v>385.71</c:v>
                </c:pt>
                <c:pt idx="448">
                  <c:v>385.3</c:v>
                </c:pt>
                <c:pt idx="449">
                  <c:v>384.9</c:v>
                </c:pt>
                <c:pt idx="450">
                  <c:v>384.49</c:v>
                </c:pt>
                <c:pt idx="451">
                  <c:v>384.08</c:v>
                </c:pt>
                <c:pt idx="452">
                  <c:v>383.68</c:v>
                </c:pt>
                <c:pt idx="453">
                  <c:v>383.29</c:v>
                </c:pt>
                <c:pt idx="454">
                  <c:v>383.29</c:v>
                </c:pt>
                <c:pt idx="455">
                  <c:v>382.89</c:v>
                </c:pt>
                <c:pt idx="456">
                  <c:v>382.49</c:v>
                </c:pt>
                <c:pt idx="457">
                  <c:v>382.08</c:v>
                </c:pt>
                <c:pt idx="458">
                  <c:v>381.7</c:v>
                </c:pt>
                <c:pt idx="459">
                  <c:v>381.3</c:v>
                </c:pt>
                <c:pt idx="460">
                  <c:v>380.89</c:v>
                </c:pt>
                <c:pt idx="461">
                  <c:v>380.89</c:v>
                </c:pt>
                <c:pt idx="462">
                  <c:v>380.49</c:v>
                </c:pt>
                <c:pt idx="463">
                  <c:v>380.07</c:v>
                </c:pt>
                <c:pt idx="464">
                  <c:v>379.68</c:v>
                </c:pt>
                <c:pt idx="465">
                  <c:v>379.29</c:v>
                </c:pt>
                <c:pt idx="466">
                  <c:v>378.91</c:v>
                </c:pt>
                <c:pt idx="467">
                  <c:v>378.5</c:v>
                </c:pt>
                <c:pt idx="468">
                  <c:v>378.5</c:v>
                </c:pt>
                <c:pt idx="469">
                  <c:v>378.1</c:v>
                </c:pt>
                <c:pt idx="470">
                  <c:v>377.71</c:v>
                </c:pt>
                <c:pt idx="471">
                  <c:v>377.29</c:v>
                </c:pt>
                <c:pt idx="472">
                  <c:v>376.89</c:v>
                </c:pt>
                <c:pt idx="473">
                  <c:v>376.51</c:v>
                </c:pt>
                <c:pt idx="474">
                  <c:v>376.51</c:v>
                </c:pt>
                <c:pt idx="475">
                  <c:v>376.12</c:v>
                </c:pt>
                <c:pt idx="476">
                  <c:v>375.72</c:v>
                </c:pt>
                <c:pt idx="477">
                  <c:v>375.31</c:v>
                </c:pt>
                <c:pt idx="478">
                  <c:v>374.9</c:v>
                </c:pt>
                <c:pt idx="479">
                  <c:v>374.53</c:v>
                </c:pt>
                <c:pt idx="480">
                  <c:v>374.12</c:v>
                </c:pt>
                <c:pt idx="481">
                  <c:v>374.12</c:v>
                </c:pt>
                <c:pt idx="482">
                  <c:v>373.72</c:v>
                </c:pt>
                <c:pt idx="483">
                  <c:v>373.31</c:v>
                </c:pt>
                <c:pt idx="484">
                  <c:v>372.94</c:v>
                </c:pt>
                <c:pt idx="485">
                  <c:v>372.55</c:v>
                </c:pt>
                <c:pt idx="486">
                  <c:v>372.15</c:v>
                </c:pt>
                <c:pt idx="487">
                  <c:v>371.76</c:v>
                </c:pt>
                <c:pt idx="488">
                  <c:v>371.76</c:v>
                </c:pt>
                <c:pt idx="489">
                  <c:v>371.37</c:v>
                </c:pt>
                <c:pt idx="490">
                  <c:v>370.94</c:v>
                </c:pt>
                <c:pt idx="491">
                  <c:v>370.55</c:v>
                </c:pt>
                <c:pt idx="492">
                  <c:v>370.2</c:v>
                </c:pt>
                <c:pt idx="493">
                  <c:v>369.8</c:v>
                </c:pt>
                <c:pt idx="494">
                  <c:v>369.8</c:v>
                </c:pt>
                <c:pt idx="495">
                  <c:v>369.4</c:v>
                </c:pt>
                <c:pt idx="496">
                  <c:v>369.01</c:v>
                </c:pt>
                <c:pt idx="497">
                  <c:v>368.62</c:v>
                </c:pt>
                <c:pt idx="498">
                  <c:v>368.2</c:v>
                </c:pt>
                <c:pt idx="499">
                  <c:v>367.83</c:v>
                </c:pt>
                <c:pt idx="500">
                  <c:v>367.44</c:v>
                </c:pt>
                <c:pt idx="501">
                  <c:v>367.44</c:v>
                </c:pt>
                <c:pt idx="502">
                  <c:v>367.06</c:v>
                </c:pt>
                <c:pt idx="503">
                  <c:v>366.65</c:v>
                </c:pt>
                <c:pt idx="504">
                  <c:v>366.28</c:v>
                </c:pt>
                <c:pt idx="505">
                  <c:v>365.87</c:v>
                </c:pt>
                <c:pt idx="506">
                  <c:v>365.5</c:v>
                </c:pt>
                <c:pt idx="507">
                  <c:v>365.1</c:v>
                </c:pt>
                <c:pt idx="508">
                  <c:v>365.1</c:v>
                </c:pt>
                <c:pt idx="509">
                  <c:v>364.71</c:v>
                </c:pt>
                <c:pt idx="510">
                  <c:v>364.33</c:v>
                </c:pt>
                <c:pt idx="511">
                  <c:v>363.91</c:v>
                </c:pt>
                <c:pt idx="512">
                  <c:v>363.53</c:v>
                </c:pt>
                <c:pt idx="513">
                  <c:v>363.15</c:v>
                </c:pt>
                <c:pt idx="514">
                  <c:v>363.15</c:v>
                </c:pt>
                <c:pt idx="515">
                  <c:v>362.78</c:v>
                </c:pt>
                <c:pt idx="516">
                  <c:v>362.4</c:v>
                </c:pt>
                <c:pt idx="517">
                  <c:v>361.97</c:v>
                </c:pt>
                <c:pt idx="518">
                  <c:v>361.62</c:v>
                </c:pt>
                <c:pt idx="519">
                  <c:v>361.25</c:v>
                </c:pt>
                <c:pt idx="520">
                  <c:v>360.84</c:v>
                </c:pt>
                <c:pt idx="521">
                  <c:v>360.84</c:v>
                </c:pt>
                <c:pt idx="522">
                  <c:v>360.49</c:v>
                </c:pt>
                <c:pt idx="523">
                  <c:v>360.06</c:v>
                </c:pt>
                <c:pt idx="524">
                  <c:v>359.7</c:v>
                </c:pt>
                <c:pt idx="525">
                  <c:v>359.31</c:v>
                </c:pt>
                <c:pt idx="526">
                  <c:v>358.93</c:v>
                </c:pt>
                <c:pt idx="527">
                  <c:v>358.54</c:v>
                </c:pt>
                <c:pt idx="528">
                  <c:v>358.54</c:v>
                </c:pt>
                <c:pt idx="529">
                  <c:v>358.16</c:v>
                </c:pt>
                <c:pt idx="530">
                  <c:v>357.75</c:v>
                </c:pt>
                <c:pt idx="531">
                  <c:v>357.38</c:v>
                </c:pt>
                <c:pt idx="532">
                  <c:v>357.02</c:v>
                </c:pt>
                <c:pt idx="533">
                  <c:v>356.64</c:v>
                </c:pt>
                <c:pt idx="534">
                  <c:v>356.64</c:v>
                </c:pt>
                <c:pt idx="535">
                  <c:v>356.26</c:v>
                </c:pt>
                <c:pt idx="536">
                  <c:v>355.89</c:v>
                </c:pt>
                <c:pt idx="537">
                  <c:v>355.48</c:v>
                </c:pt>
                <c:pt idx="538">
                  <c:v>355.11</c:v>
                </c:pt>
                <c:pt idx="539">
                  <c:v>354.73</c:v>
                </c:pt>
                <c:pt idx="540">
                  <c:v>354.35</c:v>
                </c:pt>
                <c:pt idx="541">
                  <c:v>354.35</c:v>
                </c:pt>
                <c:pt idx="542">
                  <c:v>353.98</c:v>
                </c:pt>
                <c:pt idx="543">
                  <c:v>353.58</c:v>
                </c:pt>
                <c:pt idx="544">
                  <c:v>353.2</c:v>
                </c:pt>
                <c:pt idx="545">
                  <c:v>352.84</c:v>
                </c:pt>
                <c:pt idx="546">
                  <c:v>352.48</c:v>
                </c:pt>
                <c:pt idx="547">
                  <c:v>352.1</c:v>
                </c:pt>
                <c:pt idx="548">
                  <c:v>352.1</c:v>
                </c:pt>
                <c:pt idx="549">
                  <c:v>351.71</c:v>
                </c:pt>
                <c:pt idx="550">
                  <c:v>351.3</c:v>
                </c:pt>
                <c:pt idx="551">
                  <c:v>350.92</c:v>
                </c:pt>
                <c:pt idx="552">
                  <c:v>350.56</c:v>
                </c:pt>
                <c:pt idx="553">
                  <c:v>350.21</c:v>
                </c:pt>
                <c:pt idx="554">
                  <c:v>350.21</c:v>
                </c:pt>
                <c:pt idx="555">
                  <c:v>349.85</c:v>
                </c:pt>
                <c:pt idx="556">
                  <c:v>349.48</c:v>
                </c:pt>
                <c:pt idx="557">
                  <c:v>349.08</c:v>
                </c:pt>
                <c:pt idx="558">
                  <c:v>348.67</c:v>
                </c:pt>
                <c:pt idx="559">
                  <c:v>348.33</c:v>
                </c:pt>
                <c:pt idx="560">
                  <c:v>347.97</c:v>
                </c:pt>
                <c:pt idx="561">
                  <c:v>347.97</c:v>
                </c:pt>
                <c:pt idx="562">
                  <c:v>347.59</c:v>
                </c:pt>
                <c:pt idx="563">
                  <c:v>347.19</c:v>
                </c:pt>
                <c:pt idx="564">
                  <c:v>346.86</c:v>
                </c:pt>
                <c:pt idx="565">
                  <c:v>346.47</c:v>
                </c:pt>
                <c:pt idx="566">
                  <c:v>346.12</c:v>
                </c:pt>
                <c:pt idx="567">
                  <c:v>345.74</c:v>
                </c:pt>
                <c:pt idx="568">
                  <c:v>345.74</c:v>
                </c:pt>
                <c:pt idx="569">
                  <c:v>345.38</c:v>
                </c:pt>
                <c:pt idx="570">
                  <c:v>344.98</c:v>
                </c:pt>
                <c:pt idx="571">
                  <c:v>344.6</c:v>
                </c:pt>
                <c:pt idx="572">
                  <c:v>344.26</c:v>
                </c:pt>
                <c:pt idx="573">
                  <c:v>343.88</c:v>
                </c:pt>
                <c:pt idx="574">
                  <c:v>343.52</c:v>
                </c:pt>
                <c:pt idx="575">
                  <c:v>343.52</c:v>
                </c:pt>
                <c:pt idx="576">
                  <c:v>343.14</c:v>
                </c:pt>
                <c:pt idx="577">
                  <c:v>342.79</c:v>
                </c:pt>
                <c:pt idx="578">
                  <c:v>342.44</c:v>
                </c:pt>
                <c:pt idx="579">
                  <c:v>342.03</c:v>
                </c:pt>
                <c:pt idx="580">
                  <c:v>341.66</c:v>
                </c:pt>
                <c:pt idx="581">
                  <c:v>341.66</c:v>
                </c:pt>
                <c:pt idx="582">
                  <c:v>341.31</c:v>
                </c:pt>
                <c:pt idx="583">
                  <c:v>340.95</c:v>
                </c:pt>
                <c:pt idx="584">
                  <c:v>340.58</c:v>
                </c:pt>
                <c:pt idx="585">
                  <c:v>340.22</c:v>
                </c:pt>
                <c:pt idx="586">
                  <c:v>339.83</c:v>
                </c:pt>
                <c:pt idx="587">
                  <c:v>339.47</c:v>
                </c:pt>
                <c:pt idx="588">
                  <c:v>339.47</c:v>
                </c:pt>
                <c:pt idx="589">
                  <c:v>339.11</c:v>
                </c:pt>
                <c:pt idx="590">
                  <c:v>338.74</c:v>
                </c:pt>
                <c:pt idx="591">
                  <c:v>338.37</c:v>
                </c:pt>
                <c:pt idx="592">
                  <c:v>338.01</c:v>
                </c:pt>
                <c:pt idx="593">
                  <c:v>337.65</c:v>
                </c:pt>
                <c:pt idx="594">
                  <c:v>337.65</c:v>
                </c:pt>
                <c:pt idx="595">
                  <c:v>337.3</c:v>
                </c:pt>
                <c:pt idx="596">
                  <c:v>336.94</c:v>
                </c:pt>
                <c:pt idx="597">
                  <c:v>336.59</c:v>
                </c:pt>
                <c:pt idx="598">
                  <c:v>336.22</c:v>
                </c:pt>
                <c:pt idx="599">
                  <c:v>335.85</c:v>
                </c:pt>
                <c:pt idx="600">
                  <c:v>335.48</c:v>
                </c:pt>
                <c:pt idx="601">
                  <c:v>335.48</c:v>
                </c:pt>
                <c:pt idx="602">
                  <c:v>335.14</c:v>
                </c:pt>
                <c:pt idx="603">
                  <c:v>334.78</c:v>
                </c:pt>
                <c:pt idx="604">
                  <c:v>334.42</c:v>
                </c:pt>
                <c:pt idx="605">
                  <c:v>334.04</c:v>
                </c:pt>
                <c:pt idx="606">
                  <c:v>333.69</c:v>
                </c:pt>
                <c:pt idx="607">
                  <c:v>333.35</c:v>
                </c:pt>
                <c:pt idx="608">
                  <c:v>333.35</c:v>
                </c:pt>
                <c:pt idx="609">
                  <c:v>332.98</c:v>
                </c:pt>
                <c:pt idx="610">
                  <c:v>332.6</c:v>
                </c:pt>
                <c:pt idx="611">
                  <c:v>332.28</c:v>
                </c:pt>
                <c:pt idx="612">
                  <c:v>331.92</c:v>
                </c:pt>
                <c:pt idx="613">
                  <c:v>331.53</c:v>
                </c:pt>
                <c:pt idx="614">
                  <c:v>331.53</c:v>
                </c:pt>
                <c:pt idx="615">
                  <c:v>331.19</c:v>
                </c:pt>
                <c:pt idx="616">
                  <c:v>330.85</c:v>
                </c:pt>
                <c:pt idx="617">
                  <c:v>330.5</c:v>
                </c:pt>
                <c:pt idx="618">
                  <c:v>330.16</c:v>
                </c:pt>
                <c:pt idx="619">
                  <c:v>329.8</c:v>
                </c:pt>
                <c:pt idx="620">
                  <c:v>329.42</c:v>
                </c:pt>
                <c:pt idx="621">
                  <c:v>329.42</c:v>
                </c:pt>
                <c:pt idx="622">
                  <c:v>329.07</c:v>
                </c:pt>
                <c:pt idx="623">
                  <c:v>328.72</c:v>
                </c:pt>
                <c:pt idx="624">
                  <c:v>328.39</c:v>
                </c:pt>
                <c:pt idx="625">
                  <c:v>327.99</c:v>
                </c:pt>
                <c:pt idx="626">
                  <c:v>327.66000000000003</c:v>
                </c:pt>
                <c:pt idx="627">
                  <c:v>327.66000000000003</c:v>
                </c:pt>
                <c:pt idx="628">
                  <c:v>327.33999999999997</c:v>
                </c:pt>
                <c:pt idx="629">
                  <c:v>326.95999999999998</c:v>
                </c:pt>
                <c:pt idx="630">
                  <c:v>326.62</c:v>
                </c:pt>
                <c:pt idx="631">
                  <c:v>326.27</c:v>
                </c:pt>
                <c:pt idx="632">
                  <c:v>325.93</c:v>
                </c:pt>
                <c:pt idx="633">
                  <c:v>325.54000000000002</c:v>
                </c:pt>
                <c:pt idx="634">
                  <c:v>325.54000000000002</c:v>
                </c:pt>
                <c:pt idx="635">
                  <c:v>325.23</c:v>
                </c:pt>
                <c:pt idx="636">
                  <c:v>324.86</c:v>
                </c:pt>
                <c:pt idx="637">
                  <c:v>324.5</c:v>
                </c:pt>
                <c:pt idx="638">
                  <c:v>324.18</c:v>
                </c:pt>
                <c:pt idx="639">
                  <c:v>323.83</c:v>
                </c:pt>
                <c:pt idx="640">
                  <c:v>323.83</c:v>
                </c:pt>
                <c:pt idx="641">
                  <c:v>323.45999999999998</c:v>
                </c:pt>
                <c:pt idx="642">
                  <c:v>323.11</c:v>
                </c:pt>
                <c:pt idx="643">
                  <c:v>322.76</c:v>
                </c:pt>
                <c:pt idx="644">
                  <c:v>322.44</c:v>
                </c:pt>
                <c:pt idx="645">
                  <c:v>322.10000000000002</c:v>
                </c:pt>
                <c:pt idx="646">
                  <c:v>321.75</c:v>
                </c:pt>
                <c:pt idx="647">
                  <c:v>321.75</c:v>
                </c:pt>
                <c:pt idx="648">
                  <c:v>321.39999999999998</c:v>
                </c:pt>
                <c:pt idx="649">
                  <c:v>321.06</c:v>
                </c:pt>
                <c:pt idx="650">
                  <c:v>320.70999999999998</c:v>
                </c:pt>
                <c:pt idx="651">
                  <c:v>320.35000000000002</c:v>
                </c:pt>
                <c:pt idx="652">
                  <c:v>320.02999999999997</c:v>
                </c:pt>
                <c:pt idx="653">
                  <c:v>320.02999999999997</c:v>
                </c:pt>
                <c:pt idx="654">
                  <c:v>319.64</c:v>
                </c:pt>
                <c:pt idx="655">
                  <c:v>319.33</c:v>
                </c:pt>
                <c:pt idx="656">
                  <c:v>318.93</c:v>
                </c:pt>
                <c:pt idx="657">
                  <c:v>318.62</c:v>
                </c:pt>
                <c:pt idx="658">
                  <c:v>318.27999999999997</c:v>
                </c:pt>
                <c:pt idx="659">
                  <c:v>317.92</c:v>
                </c:pt>
                <c:pt idx="660">
                  <c:v>317.92</c:v>
                </c:pt>
                <c:pt idx="661">
                  <c:v>317.58</c:v>
                </c:pt>
                <c:pt idx="662">
                  <c:v>317.24</c:v>
                </c:pt>
                <c:pt idx="663">
                  <c:v>316.93</c:v>
                </c:pt>
                <c:pt idx="664">
                  <c:v>316.58</c:v>
                </c:pt>
                <c:pt idx="665">
                  <c:v>316.2</c:v>
                </c:pt>
                <c:pt idx="666">
                  <c:v>316.2</c:v>
                </c:pt>
                <c:pt idx="667">
                  <c:v>315.89999999999998</c:v>
                </c:pt>
                <c:pt idx="668">
                  <c:v>315.54000000000002</c:v>
                </c:pt>
                <c:pt idx="669">
                  <c:v>315.18</c:v>
                </c:pt>
                <c:pt idx="670">
                  <c:v>314.85000000000002</c:v>
                </c:pt>
                <c:pt idx="671">
                  <c:v>314.52999999999997</c:v>
                </c:pt>
                <c:pt idx="672">
                  <c:v>314.2</c:v>
                </c:pt>
                <c:pt idx="673">
                  <c:v>314.2</c:v>
                </c:pt>
                <c:pt idx="674">
                  <c:v>313.81</c:v>
                </c:pt>
                <c:pt idx="675">
                  <c:v>313.5</c:v>
                </c:pt>
                <c:pt idx="676">
                  <c:v>313.14</c:v>
                </c:pt>
                <c:pt idx="677">
                  <c:v>312.83999999999997</c:v>
                </c:pt>
                <c:pt idx="678">
                  <c:v>312.5</c:v>
                </c:pt>
                <c:pt idx="679">
                  <c:v>312.5</c:v>
                </c:pt>
                <c:pt idx="680">
                  <c:v>312.14</c:v>
                </c:pt>
                <c:pt idx="681">
                  <c:v>311.79000000000002</c:v>
                </c:pt>
                <c:pt idx="682">
                  <c:v>311.47000000000003</c:v>
                </c:pt>
                <c:pt idx="683">
                  <c:v>311.12</c:v>
                </c:pt>
                <c:pt idx="684">
                  <c:v>310.81</c:v>
                </c:pt>
                <c:pt idx="685">
                  <c:v>310.48</c:v>
                </c:pt>
                <c:pt idx="686">
                  <c:v>310.48</c:v>
                </c:pt>
                <c:pt idx="687">
                  <c:v>310.12</c:v>
                </c:pt>
                <c:pt idx="688">
                  <c:v>309.77</c:v>
                </c:pt>
                <c:pt idx="689">
                  <c:v>309.45999999999998</c:v>
                </c:pt>
                <c:pt idx="690">
                  <c:v>309.12</c:v>
                </c:pt>
                <c:pt idx="691">
                  <c:v>308.77999999999997</c:v>
                </c:pt>
                <c:pt idx="692">
                  <c:v>308.77999999999997</c:v>
                </c:pt>
                <c:pt idx="693">
                  <c:v>308.47000000000003</c:v>
                </c:pt>
                <c:pt idx="694">
                  <c:v>308.14999999999998</c:v>
                </c:pt>
                <c:pt idx="695">
                  <c:v>307.8</c:v>
                </c:pt>
                <c:pt idx="696">
                  <c:v>307.45999999999998</c:v>
                </c:pt>
                <c:pt idx="697">
                  <c:v>307.10000000000002</c:v>
                </c:pt>
                <c:pt idx="698">
                  <c:v>306.83</c:v>
                </c:pt>
                <c:pt idx="699">
                  <c:v>306.83</c:v>
                </c:pt>
                <c:pt idx="700">
                  <c:v>306.48</c:v>
                </c:pt>
                <c:pt idx="701">
                  <c:v>306.14999999999998</c:v>
                </c:pt>
                <c:pt idx="702">
                  <c:v>305.81</c:v>
                </c:pt>
                <c:pt idx="703">
                  <c:v>305.44</c:v>
                </c:pt>
                <c:pt idx="704">
                  <c:v>305.14999999999998</c:v>
                </c:pt>
                <c:pt idx="705">
                  <c:v>304.82</c:v>
                </c:pt>
                <c:pt idx="706">
                  <c:v>304.82</c:v>
                </c:pt>
                <c:pt idx="707">
                  <c:v>304.47000000000003</c:v>
                </c:pt>
                <c:pt idx="708">
                  <c:v>304.14</c:v>
                </c:pt>
                <c:pt idx="709">
                  <c:v>303.85000000000002</c:v>
                </c:pt>
                <c:pt idx="710">
                  <c:v>303.49</c:v>
                </c:pt>
                <c:pt idx="711">
                  <c:v>303.18</c:v>
                </c:pt>
                <c:pt idx="712">
                  <c:v>303.18</c:v>
                </c:pt>
                <c:pt idx="713">
                  <c:v>302.86</c:v>
                </c:pt>
                <c:pt idx="714">
                  <c:v>302.52999999999997</c:v>
                </c:pt>
                <c:pt idx="715">
                  <c:v>302.19</c:v>
                </c:pt>
                <c:pt idx="716">
                  <c:v>301.89</c:v>
                </c:pt>
                <c:pt idx="717">
                  <c:v>301.54000000000002</c:v>
                </c:pt>
                <c:pt idx="718">
                  <c:v>301.22000000000003</c:v>
                </c:pt>
                <c:pt idx="719">
                  <c:v>301.22000000000003</c:v>
                </c:pt>
                <c:pt idx="720">
                  <c:v>300.89</c:v>
                </c:pt>
                <c:pt idx="721">
                  <c:v>300.58</c:v>
                </c:pt>
                <c:pt idx="722">
                  <c:v>300.22000000000003</c:v>
                </c:pt>
                <c:pt idx="723">
                  <c:v>299.92</c:v>
                </c:pt>
                <c:pt idx="724">
                  <c:v>299.61</c:v>
                </c:pt>
                <c:pt idx="725">
                  <c:v>299.61</c:v>
                </c:pt>
                <c:pt idx="726">
                  <c:v>299.27</c:v>
                </c:pt>
                <c:pt idx="727">
                  <c:v>298.95</c:v>
                </c:pt>
                <c:pt idx="728">
                  <c:v>298.62</c:v>
                </c:pt>
                <c:pt idx="729">
                  <c:v>298.3</c:v>
                </c:pt>
                <c:pt idx="730">
                  <c:v>297.97000000000003</c:v>
                </c:pt>
                <c:pt idx="731">
                  <c:v>297.66000000000003</c:v>
                </c:pt>
                <c:pt idx="732">
                  <c:v>297.66000000000003</c:v>
                </c:pt>
                <c:pt idx="733">
                  <c:v>297.37</c:v>
                </c:pt>
                <c:pt idx="734">
                  <c:v>297.02999999999997</c:v>
                </c:pt>
                <c:pt idx="735">
                  <c:v>296.72000000000003</c:v>
                </c:pt>
                <c:pt idx="736">
                  <c:v>296.39999999999998</c:v>
                </c:pt>
                <c:pt idx="737">
                  <c:v>296.07</c:v>
                </c:pt>
                <c:pt idx="738">
                  <c:v>296.07</c:v>
                </c:pt>
                <c:pt idx="739">
                  <c:v>295.74</c:v>
                </c:pt>
                <c:pt idx="740">
                  <c:v>295.42</c:v>
                </c:pt>
                <c:pt idx="741">
                  <c:v>295.11</c:v>
                </c:pt>
                <c:pt idx="742">
                  <c:v>294.77999999999997</c:v>
                </c:pt>
                <c:pt idx="743">
                  <c:v>294.47000000000003</c:v>
                </c:pt>
                <c:pt idx="744">
                  <c:v>294.12</c:v>
                </c:pt>
                <c:pt idx="745">
                  <c:v>294.12</c:v>
                </c:pt>
                <c:pt idx="746">
                  <c:v>293.81</c:v>
                </c:pt>
                <c:pt idx="747">
                  <c:v>293.52</c:v>
                </c:pt>
                <c:pt idx="748">
                  <c:v>293.2</c:v>
                </c:pt>
                <c:pt idx="749">
                  <c:v>292.87</c:v>
                </c:pt>
                <c:pt idx="750">
                  <c:v>292.56</c:v>
                </c:pt>
                <c:pt idx="751">
                  <c:v>292.56</c:v>
                </c:pt>
                <c:pt idx="752">
                  <c:v>292.26</c:v>
                </c:pt>
                <c:pt idx="753">
                  <c:v>291.94</c:v>
                </c:pt>
                <c:pt idx="754">
                  <c:v>291.63</c:v>
                </c:pt>
                <c:pt idx="755">
                  <c:v>291.29000000000002</c:v>
                </c:pt>
                <c:pt idx="756">
                  <c:v>290.99</c:v>
                </c:pt>
                <c:pt idx="757">
                  <c:v>290.7</c:v>
                </c:pt>
                <c:pt idx="758">
                  <c:v>290.7</c:v>
                </c:pt>
                <c:pt idx="759">
                  <c:v>290.36</c:v>
                </c:pt>
                <c:pt idx="760">
                  <c:v>290.05</c:v>
                </c:pt>
                <c:pt idx="761">
                  <c:v>289.75</c:v>
                </c:pt>
                <c:pt idx="762">
                  <c:v>289.45</c:v>
                </c:pt>
                <c:pt idx="763">
                  <c:v>289.14</c:v>
                </c:pt>
                <c:pt idx="764">
                  <c:v>289.14</c:v>
                </c:pt>
                <c:pt idx="765">
                  <c:v>288.79000000000002</c:v>
                </c:pt>
                <c:pt idx="766">
                  <c:v>288.45</c:v>
                </c:pt>
                <c:pt idx="767">
                  <c:v>288.16000000000003</c:v>
                </c:pt>
                <c:pt idx="768">
                  <c:v>287.83999999999997</c:v>
                </c:pt>
                <c:pt idx="769">
                  <c:v>287.52</c:v>
                </c:pt>
                <c:pt idx="770">
                  <c:v>287.52</c:v>
                </c:pt>
                <c:pt idx="771">
                  <c:v>287.22000000000003</c:v>
                </c:pt>
                <c:pt idx="772">
                  <c:v>286.95</c:v>
                </c:pt>
                <c:pt idx="773">
                  <c:v>286.64</c:v>
                </c:pt>
                <c:pt idx="774">
                  <c:v>286.31</c:v>
                </c:pt>
                <c:pt idx="775">
                  <c:v>285.99</c:v>
                </c:pt>
                <c:pt idx="776">
                  <c:v>285.72000000000003</c:v>
                </c:pt>
                <c:pt idx="777">
                  <c:v>285.72000000000003</c:v>
                </c:pt>
                <c:pt idx="778">
                  <c:v>285.38</c:v>
                </c:pt>
                <c:pt idx="779">
                  <c:v>285.10000000000002</c:v>
                </c:pt>
                <c:pt idx="780">
                  <c:v>284.77</c:v>
                </c:pt>
                <c:pt idx="781">
                  <c:v>284.45999999999998</c:v>
                </c:pt>
                <c:pt idx="782">
                  <c:v>284.16000000000003</c:v>
                </c:pt>
                <c:pt idx="783">
                  <c:v>284.16000000000003</c:v>
                </c:pt>
                <c:pt idx="784">
                  <c:v>283.87</c:v>
                </c:pt>
                <c:pt idx="785">
                  <c:v>283.56</c:v>
                </c:pt>
                <c:pt idx="786">
                  <c:v>283.26</c:v>
                </c:pt>
                <c:pt idx="787">
                  <c:v>282.93</c:v>
                </c:pt>
                <c:pt idx="788">
                  <c:v>282.64</c:v>
                </c:pt>
                <c:pt idx="789">
                  <c:v>282.33999999999997</c:v>
                </c:pt>
                <c:pt idx="790">
                  <c:v>282.33999999999997</c:v>
                </c:pt>
                <c:pt idx="791">
                  <c:v>282.04000000000002</c:v>
                </c:pt>
                <c:pt idx="792">
                  <c:v>281.74</c:v>
                </c:pt>
                <c:pt idx="793">
                  <c:v>281.41000000000003</c:v>
                </c:pt>
                <c:pt idx="794">
                  <c:v>281.12</c:v>
                </c:pt>
                <c:pt idx="795">
                  <c:v>280.83</c:v>
                </c:pt>
                <c:pt idx="796">
                  <c:v>280.52999999999997</c:v>
                </c:pt>
                <c:pt idx="797">
                  <c:v>280.52999999999997</c:v>
                </c:pt>
                <c:pt idx="798">
                  <c:v>280.24</c:v>
                </c:pt>
                <c:pt idx="799">
                  <c:v>279.94</c:v>
                </c:pt>
                <c:pt idx="800">
                  <c:v>279.61</c:v>
                </c:pt>
                <c:pt idx="801">
                  <c:v>279.31</c:v>
                </c:pt>
                <c:pt idx="802">
                  <c:v>279.02999999999997</c:v>
                </c:pt>
                <c:pt idx="803">
                  <c:v>279.02999999999997</c:v>
                </c:pt>
                <c:pt idx="804">
                  <c:v>278.74</c:v>
                </c:pt>
                <c:pt idx="805">
                  <c:v>278.44</c:v>
                </c:pt>
                <c:pt idx="806">
                  <c:v>278.13</c:v>
                </c:pt>
                <c:pt idx="807">
                  <c:v>277.81</c:v>
                </c:pt>
                <c:pt idx="808">
                  <c:v>277.52</c:v>
                </c:pt>
                <c:pt idx="809">
                  <c:v>277.24</c:v>
                </c:pt>
                <c:pt idx="810">
                  <c:v>277.24</c:v>
                </c:pt>
                <c:pt idx="811">
                  <c:v>276.94</c:v>
                </c:pt>
                <c:pt idx="812">
                  <c:v>276.64</c:v>
                </c:pt>
                <c:pt idx="813">
                  <c:v>276.33</c:v>
                </c:pt>
                <c:pt idx="814">
                  <c:v>276.06</c:v>
                </c:pt>
                <c:pt idx="815">
                  <c:v>275.76</c:v>
                </c:pt>
                <c:pt idx="816">
                  <c:v>275.76</c:v>
                </c:pt>
                <c:pt idx="817">
                  <c:v>275.47000000000003</c:v>
                </c:pt>
                <c:pt idx="818">
                  <c:v>275.17</c:v>
                </c:pt>
                <c:pt idx="819">
                  <c:v>274.89</c:v>
                </c:pt>
                <c:pt idx="820">
                  <c:v>274.58</c:v>
                </c:pt>
                <c:pt idx="821">
                  <c:v>274.26</c:v>
                </c:pt>
                <c:pt idx="822">
                  <c:v>273.95</c:v>
                </c:pt>
                <c:pt idx="823">
                  <c:v>273.95</c:v>
                </c:pt>
                <c:pt idx="824">
                  <c:v>273.7</c:v>
                </c:pt>
                <c:pt idx="825">
                  <c:v>273.39999999999998</c:v>
                </c:pt>
                <c:pt idx="826">
                  <c:v>273.11</c:v>
                </c:pt>
                <c:pt idx="827">
                  <c:v>272.8</c:v>
                </c:pt>
                <c:pt idx="828">
                  <c:v>272.5</c:v>
                </c:pt>
                <c:pt idx="829">
                  <c:v>272.5</c:v>
                </c:pt>
                <c:pt idx="830">
                  <c:v>272.23</c:v>
                </c:pt>
                <c:pt idx="831">
                  <c:v>271.91000000000003</c:v>
                </c:pt>
                <c:pt idx="832">
                  <c:v>271.64</c:v>
                </c:pt>
                <c:pt idx="833">
                  <c:v>271.37</c:v>
                </c:pt>
                <c:pt idx="834">
                  <c:v>271.04000000000002</c:v>
                </c:pt>
                <c:pt idx="835">
                  <c:v>270.75</c:v>
                </c:pt>
                <c:pt idx="836">
                  <c:v>270.75</c:v>
                </c:pt>
                <c:pt idx="837">
                  <c:v>270.49</c:v>
                </c:pt>
                <c:pt idx="838">
                  <c:v>270.20999999999998</c:v>
                </c:pt>
                <c:pt idx="839">
                  <c:v>269.92</c:v>
                </c:pt>
                <c:pt idx="840">
                  <c:v>269.60000000000002</c:v>
                </c:pt>
                <c:pt idx="841">
                  <c:v>269.32</c:v>
                </c:pt>
                <c:pt idx="842">
                  <c:v>269.02</c:v>
                </c:pt>
                <c:pt idx="843">
                  <c:v>269.02</c:v>
                </c:pt>
                <c:pt idx="844">
                  <c:v>268.73</c:v>
                </c:pt>
                <c:pt idx="845">
                  <c:v>268.45</c:v>
                </c:pt>
                <c:pt idx="846">
                  <c:v>268.16000000000003</c:v>
                </c:pt>
                <c:pt idx="847">
                  <c:v>267.88</c:v>
                </c:pt>
                <c:pt idx="848">
                  <c:v>267.60000000000002</c:v>
                </c:pt>
                <c:pt idx="849">
                  <c:v>267.60000000000002</c:v>
                </c:pt>
                <c:pt idx="850">
                  <c:v>267.29000000000002</c:v>
                </c:pt>
                <c:pt idx="851">
                  <c:v>267.02</c:v>
                </c:pt>
                <c:pt idx="852">
                  <c:v>266.74</c:v>
                </c:pt>
                <c:pt idx="853">
                  <c:v>266.44</c:v>
                </c:pt>
                <c:pt idx="854">
                  <c:v>266.17</c:v>
                </c:pt>
                <c:pt idx="855">
                  <c:v>265.88</c:v>
                </c:pt>
                <c:pt idx="856">
                  <c:v>265.88</c:v>
                </c:pt>
                <c:pt idx="857">
                  <c:v>265.63</c:v>
                </c:pt>
                <c:pt idx="858">
                  <c:v>265.33</c:v>
                </c:pt>
                <c:pt idx="859">
                  <c:v>265.01</c:v>
                </c:pt>
                <c:pt idx="860">
                  <c:v>264.76</c:v>
                </c:pt>
                <c:pt idx="861">
                  <c:v>264.45</c:v>
                </c:pt>
                <c:pt idx="862">
                  <c:v>264.45</c:v>
                </c:pt>
                <c:pt idx="863">
                  <c:v>264.19</c:v>
                </c:pt>
                <c:pt idx="864">
                  <c:v>263.89999999999998</c:v>
                </c:pt>
                <c:pt idx="865">
                  <c:v>263.58999999999997</c:v>
                </c:pt>
                <c:pt idx="866">
                  <c:v>263.37</c:v>
                </c:pt>
                <c:pt idx="867">
                  <c:v>263.05</c:v>
                </c:pt>
                <c:pt idx="868">
                  <c:v>262.77999999999997</c:v>
                </c:pt>
                <c:pt idx="869">
                  <c:v>262.77999999999997</c:v>
                </c:pt>
                <c:pt idx="870">
                  <c:v>262.47000000000003</c:v>
                </c:pt>
                <c:pt idx="871">
                  <c:v>262.22000000000003</c:v>
                </c:pt>
                <c:pt idx="872">
                  <c:v>261.95</c:v>
                </c:pt>
                <c:pt idx="873">
                  <c:v>261.64999999999998</c:v>
                </c:pt>
                <c:pt idx="874">
                  <c:v>261.39</c:v>
                </c:pt>
                <c:pt idx="875">
                  <c:v>261.39</c:v>
                </c:pt>
                <c:pt idx="876">
                  <c:v>261.07</c:v>
                </c:pt>
                <c:pt idx="877">
                  <c:v>260.82</c:v>
                </c:pt>
                <c:pt idx="878">
                  <c:v>260.51</c:v>
                </c:pt>
                <c:pt idx="879">
                  <c:v>260.26</c:v>
                </c:pt>
                <c:pt idx="880">
                  <c:v>259.95999999999998</c:v>
                </c:pt>
                <c:pt idx="881">
                  <c:v>259.70999999999998</c:v>
                </c:pt>
                <c:pt idx="882">
                  <c:v>259.70999999999998</c:v>
                </c:pt>
                <c:pt idx="883">
                  <c:v>259.45999999999998</c:v>
                </c:pt>
                <c:pt idx="884">
                  <c:v>259.14</c:v>
                </c:pt>
                <c:pt idx="885">
                  <c:v>258.89</c:v>
                </c:pt>
                <c:pt idx="886">
                  <c:v>258.58999999999997</c:v>
                </c:pt>
                <c:pt idx="887">
                  <c:v>258.33999999999997</c:v>
                </c:pt>
                <c:pt idx="888">
                  <c:v>258.33999999999997</c:v>
                </c:pt>
                <c:pt idx="889">
                  <c:v>258.07</c:v>
                </c:pt>
                <c:pt idx="890">
                  <c:v>257.79000000000002</c:v>
                </c:pt>
                <c:pt idx="891">
                  <c:v>257.48</c:v>
                </c:pt>
                <c:pt idx="892">
                  <c:v>257.23</c:v>
                </c:pt>
                <c:pt idx="893">
                  <c:v>256.94</c:v>
                </c:pt>
                <c:pt idx="894">
                  <c:v>256.68</c:v>
                </c:pt>
                <c:pt idx="895">
                  <c:v>256.68</c:v>
                </c:pt>
                <c:pt idx="896">
                  <c:v>256.43</c:v>
                </c:pt>
                <c:pt idx="897">
                  <c:v>256.14</c:v>
                </c:pt>
                <c:pt idx="898">
                  <c:v>255.88</c:v>
                </c:pt>
                <c:pt idx="899">
                  <c:v>255.6</c:v>
                </c:pt>
                <c:pt idx="900">
                  <c:v>255.29</c:v>
                </c:pt>
                <c:pt idx="901">
                  <c:v>255.29</c:v>
                </c:pt>
                <c:pt idx="902">
                  <c:v>255.05</c:v>
                </c:pt>
                <c:pt idx="903">
                  <c:v>254.76</c:v>
                </c:pt>
                <c:pt idx="904">
                  <c:v>254.49</c:v>
                </c:pt>
                <c:pt idx="905">
                  <c:v>254.23</c:v>
                </c:pt>
                <c:pt idx="906">
                  <c:v>253.94</c:v>
                </c:pt>
                <c:pt idx="907">
                  <c:v>253.67</c:v>
                </c:pt>
                <c:pt idx="908">
                  <c:v>253.67</c:v>
                </c:pt>
                <c:pt idx="909">
                  <c:v>253.44</c:v>
                </c:pt>
                <c:pt idx="910">
                  <c:v>253.16</c:v>
                </c:pt>
                <c:pt idx="911">
                  <c:v>252.88</c:v>
                </c:pt>
                <c:pt idx="912">
                  <c:v>252.62</c:v>
                </c:pt>
                <c:pt idx="913">
                  <c:v>252.34</c:v>
                </c:pt>
                <c:pt idx="914">
                  <c:v>252.06</c:v>
                </c:pt>
                <c:pt idx="915">
                  <c:v>252.06</c:v>
                </c:pt>
                <c:pt idx="916">
                  <c:v>251.78</c:v>
                </c:pt>
                <c:pt idx="917">
                  <c:v>251.53</c:v>
                </c:pt>
                <c:pt idx="918">
                  <c:v>251.26</c:v>
                </c:pt>
                <c:pt idx="919">
                  <c:v>251.01</c:v>
                </c:pt>
                <c:pt idx="920">
                  <c:v>250.75</c:v>
                </c:pt>
                <c:pt idx="921">
                  <c:v>250.75</c:v>
                </c:pt>
                <c:pt idx="922">
                  <c:v>250.47</c:v>
                </c:pt>
                <c:pt idx="923">
                  <c:v>250.22</c:v>
                </c:pt>
                <c:pt idx="924">
                  <c:v>249.91</c:v>
                </c:pt>
                <c:pt idx="925">
                  <c:v>249.64</c:v>
                </c:pt>
                <c:pt idx="926">
                  <c:v>249.41</c:v>
                </c:pt>
                <c:pt idx="927">
                  <c:v>249.11</c:v>
                </c:pt>
                <c:pt idx="928">
                  <c:v>249.11</c:v>
                </c:pt>
                <c:pt idx="929">
                  <c:v>248.86</c:v>
                </c:pt>
                <c:pt idx="930">
                  <c:v>248.6</c:v>
                </c:pt>
                <c:pt idx="931">
                  <c:v>248.32</c:v>
                </c:pt>
                <c:pt idx="932">
                  <c:v>248.09</c:v>
                </c:pt>
                <c:pt idx="933">
                  <c:v>247.8</c:v>
                </c:pt>
                <c:pt idx="934">
                  <c:v>247.8</c:v>
                </c:pt>
                <c:pt idx="935">
                  <c:v>247.55</c:v>
                </c:pt>
                <c:pt idx="936">
                  <c:v>247.29</c:v>
                </c:pt>
                <c:pt idx="937">
                  <c:v>247.01</c:v>
                </c:pt>
                <c:pt idx="938">
                  <c:v>246.78</c:v>
                </c:pt>
                <c:pt idx="939">
                  <c:v>246.51</c:v>
                </c:pt>
                <c:pt idx="940">
                  <c:v>246.24</c:v>
                </c:pt>
                <c:pt idx="941">
                  <c:v>246.24</c:v>
                </c:pt>
                <c:pt idx="942">
                  <c:v>245.99</c:v>
                </c:pt>
                <c:pt idx="943">
                  <c:v>245.71</c:v>
                </c:pt>
                <c:pt idx="944">
                  <c:v>245.45</c:v>
                </c:pt>
                <c:pt idx="945">
                  <c:v>245.17</c:v>
                </c:pt>
                <c:pt idx="946">
                  <c:v>244.96</c:v>
                </c:pt>
                <c:pt idx="947">
                  <c:v>244.96</c:v>
                </c:pt>
                <c:pt idx="948">
                  <c:v>244.67</c:v>
                </c:pt>
                <c:pt idx="949">
                  <c:v>244.42</c:v>
                </c:pt>
                <c:pt idx="950">
                  <c:v>244.14</c:v>
                </c:pt>
                <c:pt idx="951">
                  <c:v>243.87</c:v>
                </c:pt>
                <c:pt idx="952">
                  <c:v>243.64</c:v>
                </c:pt>
                <c:pt idx="953">
                  <c:v>243.37</c:v>
                </c:pt>
                <c:pt idx="954">
                  <c:v>243.37</c:v>
                </c:pt>
                <c:pt idx="955">
                  <c:v>243.1</c:v>
                </c:pt>
                <c:pt idx="956">
                  <c:v>242.86</c:v>
                </c:pt>
                <c:pt idx="957">
                  <c:v>242.61</c:v>
                </c:pt>
                <c:pt idx="958">
                  <c:v>242.32</c:v>
                </c:pt>
                <c:pt idx="959">
                  <c:v>242.09</c:v>
                </c:pt>
                <c:pt idx="960">
                  <c:v>242.09</c:v>
                </c:pt>
                <c:pt idx="961">
                  <c:v>241.83</c:v>
                </c:pt>
                <c:pt idx="962">
                  <c:v>241.6</c:v>
                </c:pt>
                <c:pt idx="963">
                  <c:v>241.34</c:v>
                </c:pt>
                <c:pt idx="964">
                  <c:v>241.06</c:v>
                </c:pt>
                <c:pt idx="965">
                  <c:v>240.81</c:v>
                </c:pt>
                <c:pt idx="966">
                  <c:v>240.52</c:v>
                </c:pt>
                <c:pt idx="967">
                  <c:v>240.52</c:v>
                </c:pt>
                <c:pt idx="968">
                  <c:v>240.26</c:v>
                </c:pt>
                <c:pt idx="969">
                  <c:v>240.07</c:v>
                </c:pt>
                <c:pt idx="970">
                  <c:v>239.79</c:v>
                </c:pt>
                <c:pt idx="971">
                  <c:v>239.55</c:v>
                </c:pt>
                <c:pt idx="972">
                  <c:v>239.27</c:v>
                </c:pt>
                <c:pt idx="973">
                  <c:v>239</c:v>
                </c:pt>
                <c:pt idx="974">
                  <c:v>239</c:v>
                </c:pt>
                <c:pt idx="975">
                  <c:v>238.78</c:v>
                </c:pt>
                <c:pt idx="976">
                  <c:v>238.5</c:v>
                </c:pt>
                <c:pt idx="977">
                  <c:v>238.25</c:v>
                </c:pt>
                <c:pt idx="978">
                  <c:v>238.01</c:v>
                </c:pt>
                <c:pt idx="979">
                  <c:v>237.77</c:v>
                </c:pt>
                <c:pt idx="980">
                  <c:v>237.77</c:v>
                </c:pt>
                <c:pt idx="981">
                  <c:v>237.52</c:v>
                </c:pt>
                <c:pt idx="982">
                  <c:v>237.27</c:v>
                </c:pt>
                <c:pt idx="983">
                  <c:v>237.01</c:v>
                </c:pt>
                <c:pt idx="984">
                  <c:v>236.73</c:v>
                </c:pt>
                <c:pt idx="985">
                  <c:v>236.5</c:v>
                </c:pt>
                <c:pt idx="986">
                  <c:v>236.26</c:v>
                </c:pt>
                <c:pt idx="987">
                  <c:v>236.26</c:v>
                </c:pt>
                <c:pt idx="988">
                  <c:v>235.98</c:v>
                </c:pt>
                <c:pt idx="989">
                  <c:v>235.76</c:v>
                </c:pt>
                <c:pt idx="990">
                  <c:v>235.47</c:v>
                </c:pt>
                <c:pt idx="991">
                  <c:v>235.26</c:v>
                </c:pt>
                <c:pt idx="992">
                  <c:v>235.01</c:v>
                </c:pt>
                <c:pt idx="993">
                  <c:v>235.01</c:v>
                </c:pt>
                <c:pt idx="994">
                  <c:v>234.72</c:v>
                </c:pt>
                <c:pt idx="995">
                  <c:v>234.51</c:v>
                </c:pt>
                <c:pt idx="996">
                  <c:v>234.21</c:v>
                </c:pt>
                <c:pt idx="997">
                  <c:v>234</c:v>
                </c:pt>
                <c:pt idx="998">
                  <c:v>233.75</c:v>
                </c:pt>
                <c:pt idx="999">
                  <c:v>233.51</c:v>
                </c:pt>
                <c:pt idx="1000">
                  <c:v>233.51</c:v>
                </c:pt>
                <c:pt idx="1001">
                  <c:v>233.28</c:v>
                </c:pt>
                <c:pt idx="1002">
                  <c:v>233.02</c:v>
                </c:pt>
                <c:pt idx="1003">
                  <c:v>232.76</c:v>
                </c:pt>
                <c:pt idx="1004">
                  <c:v>232.5</c:v>
                </c:pt>
                <c:pt idx="1005">
                  <c:v>232.27</c:v>
                </c:pt>
                <c:pt idx="1006">
                  <c:v>232.27</c:v>
                </c:pt>
                <c:pt idx="1007">
                  <c:v>232.03</c:v>
                </c:pt>
                <c:pt idx="1008">
                  <c:v>231.78</c:v>
                </c:pt>
                <c:pt idx="1009">
                  <c:v>231.51</c:v>
                </c:pt>
                <c:pt idx="1010">
                  <c:v>231.3</c:v>
                </c:pt>
                <c:pt idx="1011">
                  <c:v>231.03</c:v>
                </c:pt>
                <c:pt idx="1012">
                  <c:v>230.78</c:v>
                </c:pt>
                <c:pt idx="1013">
                  <c:v>230.78</c:v>
                </c:pt>
                <c:pt idx="1014">
                  <c:v>230.58</c:v>
                </c:pt>
                <c:pt idx="1015">
                  <c:v>230.29</c:v>
                </c:pt>
                <c:pt idx="1016">
                  <c:v>230.06</c:v>
                </c:pt>
                <c:pt idx="1017">
                  <c:v>229.8</c:v>
                </c:pt>
                <c:pt idx="1018">
                  <c:v>229.59</c:v>
                </c:pt>
                <c:pt idx="1019">
                  <c:v>229.59</c:v>
                </c:pt>
                <c:pt idx="1020">
                  <c:v>229.35</c:v>
                </c:pt>
                <c:pt idx="1021">
                  <c:v>229.11</c:v>
                </c:pt>
                <c:pt idx="1022">
                  <c:v>228.83</c:v>
                </c:pt>
                <c:pt idx="1023">
                  <c:v>228.61</c:v>
                </c:pt>
                <c:pt idx="1024">
                  <c:v>228.39</c:v>
                </c:pt>
                <c:pt idx="1025">
                  <c:v>228.12</c:v>
                </c:pt>
                <c:pt idx="1026">
                  <c:v>228.12</c:v>
                </c:pt>
                <c:pt idx="1027">
                  <c:v>227.88</c:v>
                </c:pt>
                <c:pt idx="1028">
                  <c:v>227.65</c:v>
                </c:pt>
                <c:pt idx="1029">
                  <c:v>227.4</c:v>
                </c:pt>
                <c:pt idx="1030">
                  <c:v>227.14</c:v>
                </c:pt>
                <c:pt idx="1031">
                  <c:v>226.9</c:v>
                </c:pt>
                <c:pt idx="1032">
                  <c:v>226.7</c:v>
                </c:pt>
                <c:pt idx="1033">
                  <c:v>226.7</c:v>
                </c:pt>
                <c:pt idx="1034">
                  <c:v>226.47</c:v>
                </c:pt>
                <c:pt idx="1035">
                  <c:v>226.22</c:v>
                </c:pt>
                <c:pt idx="1036">
                  <c:v>225.97</c:v>
                </c:pt>
                <c:pt idx="1037">
                  <c:v>225.73</c:v>
                </c:pt>
                <c:pt idx="1038">
                  <c:v>225.49</c:v>
                </c:pt>
                <c:pt idx="1039">
                  <c:v>225.49</c:v>
                </c:pt>
                <c:pt idx="1040">
                  <c:v>225.27</c:v>
                </c:pt>
                <c:pt idx="1041">
                  <c:v>225.05</c:v>
                </c:pt>
                <c:pt idx="1042">
                  <c:v>224.8</c:v>
                </c:pt>
                <c:pt idx="1043">
                  <c:v>224.52</c:v>
                </c:pt>
                <c:pt idx="1044">
                  <c:v>224.31</c:v>
                </c:pt>
                <c:pt idx="1045">
                  <c:v>224.06</c:v>
                </c:pt>
                <c:pt idx="1046">
                  <c:v>224.06</c:v>
                </c:pt>
                <c:pt idx="1047">
                  <c:v>223.82</c:v>
                </c:pt>
                <c:pt idx="1048">
                  <c:v>223.57</c:v>
                </c:pt>
                <c:pt idx="1049">
                  <c:v>223.38</c:v>
                </c:pt>
                <c:pt idx="1050">
                  <c:v>223.13</c:v>
                </c:pt>
                <c:pt idx="1051">
                  <c:v>222.92</c:v>
                </c:pt>
                <c:pt idx="1052">
                  <c:v>222.92</c:v>
                </c:pt>
                <c:pt idx="1053">
                  <c:v>222.65</c:v>
                </c:pt>
                <c:pt idx="1054">
                  <c:v>222.44</c:v>
                </c:pt>
                <c:pt idx="1055">
                  <c:v>222.17</c:v>
                </c:pt>
                <c:pt idx="1056">
                  <c:v>221.97</c:v>
                </c:pt>
                <c:pt idx="1057">
                  <c:v>221.68</c:v>
                </c:pt>
                <c:pt idx="1058">
                  <c:v>221.5</c:v>
                </c:pt>
                <c:pt idx="1059">
                  <c:v>221.5</c:v>
                </c:pt>
                <c:pt idx="1060">
                  <c:v>221.24</c:v>
                </c:pt>
                <c:pt idx="1061">
                  <c:v>221.01</c:v>
                </c:pt>
                <c:pt idx="1062">
                  <c:v>220.78</c:v>
                </c:pt>
                <c:pt idx="1063">
                  <c:v>220.57</c:v>
                </c:pt>
                <c:pt idx="1064">
                  <c:v>220.3</c:v>
                </c:pt>
                <c:pt idx="1065">
                  <c:v>220.3</c:v>
                </c:pt>
                <c:pt idx="1066">
                  <c:v>220.09</c:v>
                </c:pt>
                <c:pt idx="1067">
                  <c:v>219.84</c:v>
                </c:pt>
                <c:pt idx="1068">
                  <c:v>219.63</c:v>
                </c:pt>
                <c:pt idx="1069">
                  <c:v>219.4</c:v>
                </c:pt>
                <c:pt idx="1070">
                  <c:v>219.16</c:v>
                </c:pt>
                <c:pt idx="1071">
                  <c:v>218.93</c:v>
                </c:pt>
                <c:pt idx="1072">
                  <c:v>218.93</c:v>
                </c:pt>
                <c:pt idx="1073">
                  <c:v>218.71</c:v>
                </c:pt>
                <c:pt idx="1074">
                  <c:v>218.48</c:v>
                </c:pt>
                <c:pt idx="1075">
                  <c:v>218.23</c:v>
                </c:pt>
                <c:pt idx="1076">
                  <c:v>218</c:v>
                </c:pt>
                <c:pt idx="1077">
                  <c:v>217.8</c:v>
                </c:pt>
                <c:pt idx="1078">
                  <c:v>217.8</c:v>
                </c:pt>
                <c:pt idx="1079">
                  <c:v>217.56</c:v>
                </c:pt>
                <c:pt idx="1080">
                  <c:v>217.35</c:v>
                </c:pt>
                <c:pt idx="1081">
                  <c:v>217.09</c:v>
                </c:pt>
                <c:pt idx="1082">
                  <c:v>216.87</c:v>
                </c:pt>
                <c:pt idx="1083">
                  <c:v>216.65</c:v>
                </c:pt>
                <c:pt idx="1084">
                  <c:v>216.44</c:v>
                </c:pt>
                <c:pt idx="1085">
                  <c:v>216.44</c:v>
                </c:pt>
                <c:pt idx="1086">
                  <c:v>216.2</c:v>
                </c:pt>
                <c:pt idx="1087">
                  <c:v>215.98</c:v>
                </c:pt>
                <c:pt idx="1088">
                  <c:v>215.73</c:v>
                </c:pt>
                <c:pt idx="1089">
                  <c:v>215.49</c:v>
                </c:pt>
                <c:pt idx="1090">
                  <c:v>215.26</c:v>
                </c:pt>
                <c:pt idx="1091">
                  <c:v>215.26</c:v>
                </c:pt>
                <c:pt idx="1092">
                  <c:v>215.06</c:v>
                </c:pt>
                <c:pt idx="1093">
                  <c:v>214.85</c:v>
                </c:pt>
                <c:pt idx="1094">
                  <c:v>214.63</c:v>
                </c:pt>
                <c:pt idx="1095">
                  <c:v>214.38</c:v>
                </c:pt>
                <c:pt idx="1096">
                  <c:v>214.17</c:v>
                </c:pt>
                <c:pt idx="1097">
                  <c:v>213.94</c:v>
                </c:pt>
                <c:pt idx="1098">
                  <c:v>213.94</c:v>
                </c:pt>
                <c:pt idx="1099">
                  <c:v>213.72</c:v>
                </c:pt>
                <c:pt idx="1100">
                  <c:v>213.48</c:v>
                </c:pt>
                <c:pt idx="1101">
                  <c:v>213.26</c:v>
                </c:pt>
                <c:pt idx="1102">
                  <c:v>212.99</c:v>
                </c:pt>
                <c:pt idx="1103">
                  <c:v>212.79</c:v>
                </c:pt>
                <c:pt idx="1104">
                  <c:v>212.59</c:v>
                </c:pt>
                <c:pt idx="1105">
                  <c:v>212.59</c:v>
                </c:pt>
                <c:pt idx="1106">
                  <c:v>212.36</c:v>
                </c:pt>
                <c:pt idx="1107">
                  <c:v>212.17</c:v>
                </c:pt>
                <c:pt idx="1108">
                  <c:v>211.93</c:v>
                </c:pt>
                <c:pt idx="1109">
                  <c:v>211.68</c:v>
                </c:pt>
                <c:pt idx="1110">
                  <c:v>211.46</c:v>
                </c:pt>
                <c:pt idx="1111">
                  <c:v>211.46</c:v>
                </c:pt>
                <c:pt idx="1112">
                  <c:v>211.27</c:v>
                </c:pt>
                <c:pt idx="1113">
                  <c:v>211.03</c:v>
                </c:pt>
                <c:pt idx="1114">
                  <c:v>210.79</c:v>
                </c:pt>
                <c:pt idx="1115">
                  <c:v>210.58</c:v>
                </c:pt>
                <c:pt idx="1116">
                  <c:v>210.36</c:v>
                </c:pt>
                <c:pt idx="1117">
                  <c:v>210.13</c:v>
                </c:pt>
                <c:pt idx="1118">
                  <c:v>210.13</c:v>
                </c:pt>
                <c:pt idx="1119">
                  <c:v>209.94</c:v>
                </c:pt>
                <c:pt idx="1120">
                  <c:v>209.7</c:v>
                </c:pt>
                <c:pt idx="1121">
                  <c:v>209.5</c:v>
                </c:pt>
                <c:pt idx="1122">
                  <c:v>209.27</c:v>
                </c:pt>
                <c:pt idx="1123">
                  <c:v>209.07</c:v>
                </c:pt>
                <c:pt idx="1124">
                  <c:v>209.07</c:v>
                </c:pt>
                <c:pt idx="1125">
                  <c:v>208.8</c:v>
                </c:pt>
                <c:pt idx="1126">
                  <c:v>208.63</c:v>
                </c:pt>
                <c:pt idx="1127">
                  <c:v>208.37</c:v>
                </c:pt>
                <c:pt idx="1128">
                  <c:v>208.16</c:v>
                </c:pt>
                <c:pt idx="1129">
                  <c:v>207.95</c:v>
                </c:pt>
                <c:pt idx="1130">
                  <c:v>207.95</c:v>
                </c:pt>
                <c:pt idx="1131">
                  <c:v>207.73</c:v>
                </c:pt>
                <c:pt idx="1132">
                  <c:v>207.51</c:v>
                </c:pt>
                <c:pt idx="1133">
                  <c:v>207.3</c:v>
                </c:pt>
                <c:pt idx="1134">
                  <c:v>207.06</c:v>
                </c:pt>
                <c:pt idx="1135">
                  <c:v>206.86</c:v>
                </c:pt>
                <c:pt idx="1136">
                  <c:v>206.65</c:v>
                </c:pt>
                <c:pt idx="1137">
                  <c:v>206.65</c:v>
                </c:pt>
                <c:pt idx="1138">
                  <c:v>206.4</c:v>
                </c:pt>
                <c:pt idx="1139">
                  <c:v>206.21</c:v>
                </c:pt>
                <c:pt idx="1140">
                  <c:v>206.01</c:v>
                </c:pt>
                <c:pt idx="1141">
                  <c:v>205.77</c:v>
                </c:pt>
                <c:pt idx="1142">
                  <c:v>205.55</c:v>
                </c:pt>
                <c:pt idx="1143">
                  <c:v>205.35</c:v>
                </c:pt>
                <c:pt idx="1144">
                  <c:v>205.35</c:v>
                </c:pt>
                <c:pt idx="1145">
                  <c:v>205.09</c:v>
                </c:pt>
                <c:pt idx="1146">
                  <c:v>204.93</c:v>
                </c:pt>
                <c:pt idx="1147">
                  <c:v>204.69</c:v>
                </c:pt>
                <c:pt idx="1148">
                  <c:v>204.47</c:v>
                </c:pt>
                <c:pt idx="1149">
                  <c:v>204.28</c:v>
                </c:pt>
                <c:pt idx="1150">
                  <c:v>204.28</c:v>
                </c:pt>
                <c:pt idx="1151">
                  <c:v>204.07</c:v>
                </c:pt>
                <c:pt idx="1152">
                  <c:v>203.81</c:v>
                </c:pt>
                <c:pt idx="1153">
                  <c:v>203.63</c:v>
                </c:pt>
                <c:pt idx="1154">
                  <c:v>203.38</c:v>
                </c:pt>
                <c:pt idx="1155">
                  <c:v>203.18</c:v>
                </c:pt>
                <c:pt idx="1156">
                  <c:v>203.18</c:v>
                </c:pt>
                <c:pt idx="1157">
                  <c:v>202.99</c:v>
                </c:pt>
                <c:pt idx="1158">
                  <c:v>202.78</c:v>
                </c:pt>
                <c:pt idx="1159">
                  <c:v>202.56</c:v>
                </c:pt>
                <c:pt idx="1160">
                  <c:v>202.35</c:v>
                </c:pt>
                <c:pt idx="1161">
                  <c:v>202.14</c:v>
                </c:pt>
                <c:pt idx="1162">
                  <c:v>201.94</c:v>
                </c:pt>
                <c:pt idx="1163">
                  <c:v>201.94</c:v>
                </c:pt>
                <c:pt idx="1164">
                  <c:v>201.7</c:v>
                </c:pt>
                <c:pt idx="1165">
                  <c:v>201.49</c:v>
                </c:pt>
                <c:pt idx="1166">
                  <c:v>201.29</c:v>
                </c:pt>
                <c:pt idx="1167">
                  <c:v>201.08</c:v>
                </c:pt>
                <c:pt idx="1168">
                  <c:v>200.89</c:v>
                </c:pt>
                <c:pt idx="1169">
                  <c:v>200.89</c:v>
                </c:pt>
                <c:pt idx="1170">
                  <c:v>200.65</c:v>
                </c:pt>
                <c:pt idx="1171">
                  <c:v>200.46</c:v>
                </c:pt>
                <c:pt idx="1172">
                  <c:v>200.22</c:v>
                </c:pt>
                <c:pt idx="1173">
                  <c:v>200.05</c:v>
                </c:pt>
                <c:pt idx="1174">
                  <c:v>199.81</c:v>
                </c:pt>
                <c:pt idx="1175">
                  <c:v>199.61</c:v>
                </c:pt>
                <c:pt idx="1176">
                  <c:v>199.61</c:v>
                </c:pt>
                <c:pt idx="1177">
                  <c:v>199.38</c:v>
                </c:pt>
                <c:pt idx="1178">
                  <c:v>199.18</c:v>
                </c:pt>
                <c:pt idx="1179">
                  <c:v>199</c:v>
                </c:pt>
                <c:pt idx="1180">
                  <c:v>198.77</c:v>
                </c:pt>
                <c:pt idx="1181">
                  <c:v>198.61</c:v>
                </c:pt>
                <c:pt idx="1182">
                  <c:v>198.38</c:v>
                </c:pt>
                <c:pt idx="1183">
                  <c:v>198.38</c:v>
                </c:pt>
                <c:pt idx="1184">
                  <c:v>198.14</c:v>
                </c:pt>
                <c:pt idx="1185">
                  <c:v>197.97</c:v>
                </c:pt>
                <c:pt idx="1186">
                  <c:v>197.76</c:v>
                </c:pt>
                <c:pt idx="1187">
                  <c:v>197.51</c:v>
                </c:pt>
                <c:pt idx="1188">
                  <c:v>197.33</c:v>
                </c:pt>
                <c:pt idx="1189">
                  <c:v>197.33</c:v>
                </c:pt>
                <c:pt idx="1190">
                  <c:v>197.14</c:v>
                </c:pt>
                <c:pt idx="1191">
                  <c:v>196.92</c:v>
                </c:pt>
                <c:pt idx="1192">
                  <c:v>196.72</c:v>
                </c:pt>
                <c:pt idx="1193">
                  <c:v>196.53</c:v>
                </c:pt>
                <c:pt idx="1194">
                  <c:v>196.27</c:v>
                </c:pt>
                <c:pt idx="1195">
                  <c:v>196.11</c:v>
                </c:pt>
                <c:pt idx="1196">
                  <c:v>196.11</c:v>
                </c:pt>
                <c:pt idx="1197">
                  <c:v>195.88</c:v>
                </c:pt>
                <c:pt idx="1198">
                  <c:v>195.7</c:v>
                </c:pt>
                <c:pt idx="1199">
                  <c:v>195.5</c:v>
                </c:pt>
                <c:pt idx="1200">
                  <c:v>195.3</c:v>
                </c:pt>
                <c:pt idx="1201">
                  <c:v>195.05</c:v>
                </c:pt>
                <c:pt idx="1202">
                  <c:v>195.05</c:v>
                </c:pt>
                <c:pt idx="1203">
                  <c:v>194.88</c:v>
                </c:pt>
                <c:pt idx="1204">
                  <c:v>194.7</c:v>
                </c:pt>
                <c:pt idx="1205">
                  <c:v>194.46</c:v>
                </c:pt>
                <c:pt idx="1206">
                  <c:v>194.26</c:v>
                </c:pt>
                <c:pt idx="1207">
                  <c:v>194.07</c:v>
                </c:pt>
                <c:pt idx="1208">
                  <c:v>193.84</c:v>
                </c:pt>
                <c:pt idx="1209">
                  <c:v>193.84</c:v>
                </c:pt>
                <c:pt idx="1210">
                  <c:v>193.67</c:v>
                </c:pt>
                <c:pt idx="1211">
                  <c:v>193.48</c:v>
                </c:pt>
                <c:pt idx="1212">
                  <c:v>193.27</c:v>
                </c:pt>
                <c:pt idx="1213">
                  <c:v>193.05</c:v>
                </c:pt>
                <c:pt idx="1214">
                  <c:v>192.82</c:v>
                </c:pt>
                <c:pt idx="1215">
                  <c:v>192.82</c:v>
                </c:pt>
                <c:pt idx="1216">
                  <c:v>192.67</c:v>
                </c:pt>
                <c:pt idx="1217">
                  <c:v>192.44</c:v>
                </c:pt>
                <c:pt idx="1218">
                  <c:v>192.24</c:v>
                </c:pt>
                <c:pt idx="1219">
                  <c:v>192.06</c:v>
                </c:pt>
                <c:pt idx="1220">
                  <c:v>191.86</c:v>
                </c:pt>
                <c:pt idx="1221">
                  <c:v>191.68</c:v>
                </c:pt>
                <c:pt idx="1222">
                  <c:v>191.68</c:v>
                </c:pt>
                <c:pt idx="1223">
                  <c:v>191.45</c:v>
                </c:pt>
                <c:pt idx="1224">
                  <c:v>191.26</c:v>
                </c:pt>
                <c:pt idx="1225">
                  <c:v>191.07</c:v>
                </c:pt>
                <c:pt idx="1226">
                  <c:v>190.86</c:v>
                </c:pt>
                <c:pt idx="1227">
                  <c:v>190.66</c:v>
                </c:pt>
                <c:pt idx="1228">
                  <c:v>190.66</c:v>
                </c:pt>
                <c:pt idx="1229">
                  <c:v>190.47</c:v>
                </c:pt>
                <c:pt idx="1230">
                  <c:v>190.27</c:v>
                </c:pt>
                <c:pt idx="1231">
                  <c:v>190.07</c:v>
                </c:pt>
                <c:pt idx="1232">
                  <c:v>189.86</c:v>
                </c:pt>
                <c:pt idx="1233">
                  <c:v>189.68</c:v>
                </c:pt>
                <c:pt idx="1234">
                  <c:v>189.49</c:v>
                </c:pt>
                <c:pt idx="1235">
                  <c:v>189.49</c:v>
                </c:pt>
                <c:pt idx="1236">
                  <c:v>189.24</c:v>
                </c:pt>
                <c:pt idx="1237">
                  <c:v>189.1</c:v>
                </c:pt>
                <c:pt idx="1238">
                  <c:v>188.87</c:v>
                </c:pt>
                <c:pt idx="1239">
                  <c:v>188.66</c:v>
                </c:pt>
                <c:pt idx="1240">
                  <c:v>188.5</c:v>
                </c:pt>
                <c:pt idx="1241">
                  <c:v>188.31</c:v>
                </c:pt>
                <c:pt idx="1242">
                  <c:v>188.31</c:v>
                </c:pt>
                <c:pt idx="1243">
                  <c:v>188.06</c:v>
                </c:pt>
                <c:pt idx="1244">
                  <c:v>187.9</c:v>
                </c:pt>
                <c:pt idx="1245">
                  <c:v>187.72</c:v>
                </c:pt>
                <c:pt idx="1246">
                  <c:v>187.48</c:v>
                </c:pt>
                <c:pt idx="1247">
                  <c:v>187.34</c:v>
                </c:pt>
                <c:pt idx="1248">
                  <c:v>187.34</c:v>
                </c:pt>
                <c:pt idx="1249">
                  <c:v>187.12</c:v>
                </c:pt>
                <c:pt idx="1250">
                  <c:v>186.93</c:v>
                </c:pt>
                <c:pt idx="1251">
                  <c:v>186.74</c:v>
                </c:pt>
                <c:pt idx="1252">
                  <c:v>186.54</c:v>
                </c:pt>
                <c:pt idx="1253">
                  <c:v>186.36</c:v>
                </c:pt>
                <c:pt idx="1254">
                  <c:v>186.14</c:v>
                </c:pt>
                <c:pt idx="1255">
                  <c:v>186.14</c:v>
                </c:pt>
                <c:pt idx="1256">
                  <c:v>185.94</c:v>
                </c:pt>
                <c:pt idx="1257">
                  <c:v>185.77</c:v>
                </c:pt>
                <c:pt idx="1258">
                  <c:v>185.57</c:v>
                </c:pt>
                <c:pt idx="1259">
                  <c:v>185.38</c:v>
                </c:pt>
                <c:pt idx="1260">
                  <c:v>185.17</c:v>
                </c:pt>
                <c:pt idx="1261">
                  <c:v>185.17</c:v>
                </c:pt>
                <c:pt idx="1262">
                  <c:v>185</c:v>
                </c:pt>
                <c:pt idx="1263">
                  <c:v>184.81</c:v>
                </c:pt>
                <c:pt idx="1264">
                  <c:v>184.6</c:v>
                </c:pt>
                <c:pt idx="1265">
                  <c:v>184.42</c:v>
                </c:pt>
                <c:pt idx="1266">
                  <c:v>184.2</c:v>
                </c:pt>
                <c:pt idx="1267">
                  <c:v>184.05</c:v>
                </c:pt>
                <c:pt idx="1268">
                  <c:v>184.05</c:v>
                </c:pt>
                <c:pt idx="1269">
                  <c:v>183.86</c:v>
                </c:pt>
                <c:pt idx="1270">
                  <c:v>183.67</c:v>
                </c:pt>
                <c:pt idx="1271">
                  <c:v>183.43</c:v>
                </c:pt>
                <c:pt idx="1272">
                  <c:v>183.26</c:v>
                </c:pt>
                <c:pt idx="1273">
                  <c:v>183.07</c:v>
                </c:pt>
                <c:pt idx="1274">
                  <c:v>183.07</c:v>
                </c:pt>
                <c:pt idx="1275">
                  <c:v>182.86</c:v>
                </c:pt>
                <c:pt idx="1276">
                  <c:v>182.68</c:v>
                </c:pt>
                <c:pt idx="1277">
                  <c:v>182.48</c:v>
                </c:pt>
                <c:pt idx="1278">
                  <c:v>182.31</c:v>
                </c:pt>
                <c:pt idx="1279">
                  <c:v>182.12</c:v>
                </c:pt>
                <c:pt idx="1280">
                  <c:v>181.94</c:v>
                </c:pt>
                <c:pt idx="1281">
                  <c:v>181.94</c:v>
                </c:pt>
                <c:pt idx="1282">
                  <c:v>181.75</c:v>
                </c:pt>
                <c:pt idx="1283">
                  <c:v>181.58</c:v>
                </c:pt>
                <c:pt idx="1284">
                  <c:v>181.39</c:v>
                </c:pt>
                <c:pt idx="1285">
                  <c:v>181.21</c:v>
                </c:pt>
                <c:pt idx="1286">
                  <c:v>181.02</c:v>
                </c:pt>
                <c:pt idx="1287">
                  <c:v>181.02</c:v>
                </c:pt>
                <c:pt idx="1288">
                  <c:v>180.82</c:v>
                </c:pt>
                <c:pt idx="1289">
                  <c:v>180.6</c:v>
                </c:pt>
                <c:pt idx="1290">
                  <c:v>180.44</c:v>
                </c:pt>
                <c:pt idx="1291">
                  <c:v>180.27</c:v>
                </c:pt>
                <c:pt idx="1292">
                  <c:v>180.08</c:v>
                </c:pt>
                <c:pt idx="1293">
                  <c:v>179.89</c:v>
                </c:pt>
                <c:pt idx="1294">
                  <c:v>179.89</c:v>
                </c:pt>
                <c:pt idx="1295">
                  <c:v>179.68</c:v>
                </c:pt>
                <c:pt idx="1296">
                  <c:v>179.52</c:v>
                </c:pt>
                <c:pt idx="1297">
                  <c:v>179.3</c:v>
                </c:pt>
                <c:pt idx="1298">
                  <c:v>179.11</c:v>
                </c:pt>
                <c:pt idx="1299">
                  <c:v>178.96</c:v>
                </c:pt>
                <c:pt idx="1300">
                  <c:v>178.96</c:v>
                </c:pt>
                <c:pt idx="1301">
                  <c:v>178.75</c:v>
                </c:pt>
                <c:pt idx="1302">
                  <c:v>178.6</c:v>
                </c:pt>
                <c:pt idx="1303">
                  <c:v>178.43</c:v>
                </c:pt>
                <c:pt idx="1304">
                  <c:v>178.23</c:v>
                </c:pt>
                <c:pt idx="1305">
                  <c:v>178.01</c:v>
                </c:pt>
                <c:pt idx="1306">
                  <c:v>177.86</c:v>
                </c:pt>
                <c:pt idx="1307">
                  <c:v>177.86</c:v>
                </c:pt>
                <c:pt idx="1308">
                  <c:v>177.68</c:v>
                </c:pt>
                <c:pt idx="1309">
                  <c:v>177.45</c:v>
                </c:pt>
                <c:pt idx="1310">
                  <c:v>177.32</c:v>
                </c:pt>
                <c:pt idx="1311">
                  <c:v>177.11</c:v>
                </c:pt>
                <c:pt idx="1312">
                  <c:v>176.95</c:v>
                </c:pt>
                <c:pt idx="1313">
                  <c:v>176.76</c:v>
                </c:pt>
                <c:pt idx="1314">
                  <c:v>176.76</c:v>
                </c:pt>
                <c:pt idx="1315">
                  <c:v>176.56</c:v>
                </c:pt>
                <c:pt idx="1316">
                  <c:v>176.37</c:v>
                </c:pt>
                <c:pt idx="1317">
                  <c:v>176.22</c:v>
                </c:pt>
                <c:pt idx="1318">
                  <c:v>176.02</c:v>
                </c:pt>
                <c:pt idx="1319">
                  <c:v>175.82</c:v>
                </c:pt>
                <c:pt idx="1320">
                  <c:v>175.82</c:v>
                </c:pt>
                <c:pt idx="1321">
                  <c:v>175.65</c:v>
                </c:pt>
                <c:pt idx="1322">
                  <c:v>175.49</c:v>
                </c:pt>
                <c:pt idx="1323">
                  <c:v>175.29</c:v>
                </c:pt>
                <c:pt idx="1324">
                  <c:v>175.14</c:v>
                </c:pt>
                <c:pt idx="1325">
                  <c:v>174.96</c:v>
                </c:pt>
                <c:pt idx="1326">
                  <c:v>174.72</c:v>
                </c:pt>
                <c:pt idx="1327">
                  <c:v>174.72</c:v>
                </c:pt>
                <c:pt idx="1328">
                  <c:v>174.54</c:v>
                </c:pt>
                <c:pt idx="1329">
                  <c:v>174.39</c:v>
                </c:pt>
                <c:pt idx="1330">
                  <c:v>174.21</c:v>
                </c:pt>
                <c:pt idx="1331">
                  <c:v>174.04</c:v>
                </c:pt>
                <c:pt idx="1332">
                  <c:v>173.87</c:v>
                </c:pt>
                <c:pt idx="1333">
                  <c:v>173.87</c:v>
                </c:pt>
                <c:pt idx="1334">
                  <c:v>173.66</c:v>
                </c:pt>
                <c:pt idx="1335">
                  <c:v>173.46</c:v>
                </c:pt>
                <c:pt idx="1336">
                  <c:v>173.35</c:v>
                </c:pt>
                <c:pt idx="1337">
                  <c:v>173.17</c:v>
                </c:pt>
                <c:pt idx="1338">
                  <c:v>172.93</c:v>
                </c:pt>
                <c:pt idx="1339">
                  <c:v>172.79</c:v>
                </c:pt>
                <c:pt idx="1340">
                  <c:v>172.79</c:v>
                </c:pt>
                <c:pt idx="1341">
                  <c:v>172.6</c:v>
                </c:pt>
                <c:pt idx="1342">
                  <c:v>172.43</c:v>
                </c:pt>
                <c:pt idx="1343">
                  <c:v>172.22</c:v>
                </c:pt>
                <c:pt idx="1344">
                  <c:v>172.08</c:v>
                </c:pt>
                <c:pt idx="1345">
                  <c:v>171.89</c:v>
                </c:pt>
                <c:pt idx="1346">
                  <c:v>171.89</c:v>
                </c:pt>
                <c:pt idx="1347">
                  <c:v>171.67</c:v>
                </c:pt>
                <c:pt idx="1348">
                  <c:v>171.53</c:v>
                </c:pt>
                <c:pt idx="1349">
                  <c:v>171.32</c:v>
                </c:pt>
                <c:pt idx="1350">
                  <c:v>171.22</c:v>
                </c:pt>
                <c:pt idx="1351">
                  <c:v>171</c:v>
                </c:pt>
                <c:pt idx="1352">
                  <c:v>170.82</c:v>
                </c:pt>
                <c:pt idx="1353">
                  <c:v>170.82</c:v>
                </c:pt>
                <c:pt idx="1354">
                  <c:v>170.66</c:v>
                </c:pt>
                <c:pt idx="1355">
                  <c:v>170.49</c:v>
                </c:pt>
                <c:pt idx="1356">
                  <c:v>170.34</c:v>
                </c:pt>
                <c:pt idx="1357">
                  <c:v>170.16</c:v>
                </c:pt>
                <c:pt idx="1358">
                  <c:v>169.96</c:v>
                </c:pt>
                <c:pt idx="1359">
                  <c:v>169.96</c:v>
                </c:pt>
                <c:pt idx="1360">
                  <c:v>169.78</c:v>
                </c:pt>
                <c:pt idx="1361">
                  <c:v>169.58</c:v>
                </c:pt>
                <c:pt idx="1362">
                  <c:v>169.43</c:v>
                </c:pt>
                <c:pt idx="1363">
                  <c:v>169.26</c:v>
                </c:pt>
                <c:pt idx="1364">
                  <c:v>169.05</c:v>
                </c:pt>
                <c:pt idx="1365">
                  <c:v>168.94</c:v>
                </c:pt>
                <c:pt idx="1366">
                  <c:v>168.94</c:v>
                </c:pt>
                <c:pt idx="1367">
                  <c:v>168.74</c:v>
                </c:pt>
                <c:pt idx="1368">
                  <c:v>168.58</c:v>
                </c:pt>
                <c:pt idx="1369">
                  <c:v>168.4</c:v>
                </c:pt>
                <c:pt idx="1370">
                  <c:v>168.19</c:v>
                </c:pt>
                <c:pt idx="1371">
                  <c:v>168.05</c:v>
                </c:pt>
                <c:pt idx="1372">
                  <c:v>167.87</c:v>
                </c:pt>
                <c:pt idx="1373">
                  <c:v>167.87</c:v>
                </c:pt>
                <c:pt idx="1374">
                  <c:v>167.68</c:v>
                </c:pt>
                <c:pt idx="1375">
                  <c:v>167.51</c:v>
                </c:pt>
                <c:pt idx="1376">
                  <c:v>167.31</c:v>
                </c:pt>
                <c:pt idx="1377">
                  <c:v>167.16</c:v>
                </c:pt>
                <c:pt idx="1378">
                  <c:v>167.02</c:v>
                </c:pt>
                <c:pt idx="1379">
                  <c:v>167.02</c:v>
                </c:pt>
                <c:pt idx="1380">
                  <c:v>166.85</c:v>
                </c:pt>
                <c:pt idx="1381">
                  <c:v>166.67</c:v>
                </c:pt>
                <c:pt idx="1382">
                  <c:v>166.51</c:v>
                </c:pt>
                <c:pt idx="1383">
                  <c:v>166.33</c:v>
                </c:pt>
                <c:pt idx="1384">
                  <c:v>166.12</c:v>
                </c:pt>
                <c:pt idx="1385">
                  <c:v>166.12</c:v>
                </c:pt>
                <c:pt idx="1386">
                  <c:v>165.96</c:v>
                </c:pt>
                <c:pt idx="1387">
                  <c:v>165.83</c:v>
                </c:pt>
                <c:pt idx="1388">
                  <c:v>165.64</c:v>
                </c:pt>
                <c:pt idx="1389">
                  <c:v>165.48</c:v>
                </c:pt>
                <c:pt idx="1390">
                  <c:v>165.28</c:v>
                </c:pt>
                <c:pt idx="1391">
                  <c:v>165.11</c:v>
                </c:pt>
                <c:pt idx="1392">
                  <c:v>165.11</c:v>
                </c:pt>
                <c:pt idx="1393">
                  <c:v>164.97</c:v>
                </c:pt>
                <c:pt idx="1394">
                  <c:v>164.81</c:v>
                </c:pt>
                <c:pt idx="1395">
                  <c:v>164.58</c:v>
                </c:pt>
                <c:pt idx="1396">
                  <c:v>164.45</c:v>
                </c:pt>
                <c:pt idx="1397">
                  <c:v>164.26</c:v>
                </c:pt>
                <c:pt idx="1398">
                  <c:v>164.26</c:v>
                </c:pt>
                <c:pt idx="1399">
                  <c:v>164.12</c:v>
                </c:pt>
                <c:pt idx="1400">
                  <c:v>163.93</c:v>
                </c:pt>
                <c:pt idx="1401">
                  <c:v>163.79</c:v>
                </c:pt>
                <c:pt idx="1402">
                  <c:v>163.62</c:v>
                </c:pt>
                <c:pt idx="1403">
                  <c:v>163.43</c:v>
                </c:pt>
                <c:pt idx="1404">
                  <c:v>163.28</c:v>
                </c:pt>
                <c:pt idx="1405">
                  <c:v>163.28</c:v>
                </c:pt>
                <c:pt idx="1406">
                  <c:v>163.12</c:v>
                </c:pt>
                <c:pt idx="1407">
                  <c:v>162.91</c:v>
                </c:pt>
                <c:pt idx="1408">
                  <c:v>162.74</c:v>
                </c:pt>
                <c:pt idx="1409">
                  <c:v>162.62</c:v>
                </c:pt>
                <c:pt idx="1410">
                  <c:v>162.44999999999999</c:v>
                </c:pt>
                <c:pt idx="1411">
                  <c:v>162.44999999999999</c:v>
                </c:pt>
                <c:pt idx="1412">
                  <c:v>162.29</c:v>
                </c:pt>
                <c:pt idx="1413">
                  <c:v>162.13</c:v>
                </c:pt>
                <c:pt idx="1414">
                  <c:v>161.94</c:v>
                </c:pt>
                <c:pt idx="1415">
                  <c:v>161.76</c:v>
                </c:pt>
                <c:pt idx="1416">
                  <c:v>161.62</c:v>
                </c:pt>
                <c:pt idx="1417">
                  <c:v>161.44</c:v>
                </c:pt>
                <c:pt idx="1418">
                  <c:v>161.44</c:v>
                </c:pt>
                <c:pt idx="1419">
                  <c:v>161.30000000000001</c:v>
                </c:pt>
                <c:pt idx="1420">
                  <c:v>161.09</c:v>
                </c:pt>
                <c:pt idx="1421">
                  <c:v>160.94</c:v>
                </c:pt>
                <c:pt idx="1422">
                  <c:v>160.76</c:v>
                </c:pt>
                <c:pt idx="1423">
                  <c:v>160.61000000000001</c:v>
                </c:pt>
                <c:pt idx="1424">
                  <c:v>160.41999999999999</c:v>
                </c:pt>
                <c:pt idx="1425">
                  <c:v>160.41999999999999</c:v>
                </c:pt>
                <c:pt idx="1426">
                  <c:v>160.30000000000001</c:v>
                </c:pt>
                <c:pt idx="1427">
                  <c:v>160.13999999999999</c:v>
                </c:pt>
                <c:pt idx="1428">
                  <c:v>159.94999999999999</c:v>
                </c:pt>
                <c:pt idx="1429">
                  <c:v>159.82</c:v>
                </c:pt>
                <c:pt idx="1430">
                  <c:v>159.62</c:v>
                </c:pt>
                <c:pt idx="1431">
                  <c:v>159.62</c:v>
                </c:pt>
                <c:pt idx="1432">
                  <c:v>159.49</c:v>
                </c:pt>
                <c:pt idx="1433">
                  <c:v>159.30000000000001</c:v>
                </c:pt>
                <c:pt idx="1434">
                  <c:v>159.16</c:v>
                </c:pt>
                <c:pt idx="1435">
                  <c:v>159</c:v>
                </c:pt>
                <c:pt idx="1436">
                  <c:v>158.84</c:v>
                </c:pt>
                <c:pt idx="1437">
                  <c:v>158.65</c:v>
                </c:pt>
                <c:pt idx="1438">
                  <c:v>158.65</c:v>
                </c:pt>
                <c:pt idx="1439">
                  <c:v>158.49</c:v>
                </c:pt>
                <c:pt idx="1440">
                  <c:v>158.35</c:v>
                </c:pt>
                <c:pt idx="1441">
                  <c:v>158.18</c:v>
                </c:pt>
                <c:pt idx="1442">
                  <c:v>158.03</c:v>
                </c:pt>
                <c:pt idx="1443">
                  <c:v>157.86000000000001</c:v>
                </c:pt>
                <c:pt idx="1444">
                  <c:v>157.86000000000001</c:v>
                </c:pt>
                <c:pt idx="1445">
                  <c:v>157.66999999999999</c:v>
                </c:pt>
                <c:pt idx="1446">
                  <c:v>157.54</c:v>
                </c:pt>
                <c:pt idx="1447">
                  <c:v>157.37</c:v>
                </c:pt>
                <c:pt idx="1448">
                  <c:v>157.18</c:v>
                </c:pt>
                <c:pt idx="1449">
                  <c:v>157.06</c:v>
                </c:pt>
                <c:pt idx="1450">
                  <c:v>156.88999999999999</c:v>
                </c:pt>
                <c:pt idx="1451">
                  <c:v>156.88999999999999</c:v>
                </c:pt>
                <c:pt idx="1452">
                  <c:v>156.72999999999999</c:v>
                </c:pt>
                <c:pt idx="1453">
                  <c:v>156.56</c:v>
                </c:pt>
                <c:pt idx="1454">
                  <c:v>156.41</c:v>
                </c:pt>
                <c:pt idx="1455">
                  <c:v>156.26</c:v>
                </c:pt>
                <c:pt idx="1456">
                  <c:v>156.11000000000001</c:v>
                </c:pt>
                <c:pt idx="1457">
                  <c:v>156.11000000000001</c:v>
                </c:pt>
                <c:pt idx="1458">
                  <c:v>155.93</c:v>
                </c:pt>
                <c:pt idx="1459">
                  <c:v>155.75</c:v>
                </c:pt>
                <c:pt idx="1460">
                  <c:v>155.61000000000001</c:v>
                </c:pt>
                <c:pt idx="1461">
                  <c:v>155.47</c:v>
                </c:pt>
                <c:pt idx="1462">
                  <c:v>155.33000000000001</c:v>
                </c:pt>
                <c:pt idx="1463">
                  <c:v>155.16</c:v>
                </c:pt>
                <c:pt idx="1464">
                  <c:v>155.16</c:v>
                </c:pt>
                <c:pt idx="1465">
                  <c:v>154.94</c:v>
                </c:pt>
                <c:pt idx="1466">
                  <c:v>154.83000000000001</c:v>
                </c:pt>
                <c:pt idx="1467">
                  <c:v>154.65</c:v>
                </c:pt>
                <c:pt idx="1468">
                  <c:v>154.52000000000001</c:v>
                </c:pt>
                <c:pt idx="1469">
                  <c:v>154.34</c:v>
                </c:pt>
                <c:pt idx="1470">
                  <c:v>154.34</c:v>
                </c:pt>
                <c:pt idx="1471">
                  <c:v>154.19</c:v>
                </c:pt>
                <c:pt idx="1472">
                  <c:v>154</c:v>
                </c:pt>
                <c:pt idx="1473">
                  <c:v>153.88</c:v>
                </c:pt>
                <c:pt idx="1474">
                  <c:v>153.72999999999999</c:v>
                </c:pt>
                <c:pt idx="1475">
                  <c:v>153.55000000000001</c:v>
                </c:pt>
                <c:pt idx="1476">
                  <c:v>153.41999999999999</c:v>
                </c:pt>
                <c:pt idx="1477">
                  <c:v>153.41999999999999</c:v>
                </c:pt>
                <c:pt idx="1478">
                  <c:v>153.22</c:v>
                </c:pt>
                <c:pt idx="1479">
                  <c:v>153.11000000000001</c:v>
                </c:pt>
                <c:pt idx="1480">
                  <c:v>152.91</c:v>
                </c:pt>
                <c:pt idx="1481">
                  <c:v>152.79</c:v>
                </c:pt>
                <c:pt idx="1482">
                  <c:v>152.59</c:v>
                </c:pt>
                <c:pt idx="1483">
                  <c:v>152.47</c:v>
                </c:pt>
                <c:pt idx="1484">
                  <c:v>152.47</c:v>
                </c:pt>
                <c:pt idx="1485">
                  <c:v>152.33000000000001</c:v>
                </c:pt>
                <c:pt idx="1486">
                  <c:v>152.19</c:v>
                </c:pt>
                <c:pt idx="1487">
                  <c:v>151.97999999999999</c:v>
                </c:pt>
                <c:pt idx="1488">
                  <c:v>151.84</c:v>
                </c:pt>
                <c:pt idx="1489">
                  <c:v>151.69999999999999</c:v>
                </c:pt>
                <c:pt idx="1490">
                  <c:v>151.69999999999999</c:v>
                </c:pt>
                <c:pt idx="1491">
                  <c:v>151.55000000000001</c:v>
                </c:pt>
                <c:pt idx="1492">
                  <c:v>151.41</c:v>
                </c:pt>
                <c:pt idx="1493">
                  <c:v>151.22</c:v>
                </c:pt>
                <c:pt idx="1494">
                  <c:v>151.06</c:v>
                </c:pt>
                <c:pt idx="1495">
                  <c:v>150.94</c:v>
                </c:pt>
                <c:pt idx="1496">
                  <c:v>150.75</c:v>
                </c:pt>
                <c:pt idx="1497">
                  <c:v>150.75</c:v>
                </c:pt>
                <c:pt idx="1498">
                  <c:v>150.63999999999999</c:v>
                </c:pt>
                <c:pt idx="1499">
                  <c:v>150.47</c:v>
                </c:pt>
                <c:pt idx="1500">
                  <c:v>150.29</c:v>
                </c:pt>
                <c:pt idx="1501">
                  <c:v>150.18</c:v>
                </c:pt>
                <c:pt idx="1502">
                  <c:v>150.03</c:v>
                </c:pt>
                <c:pt idx="1503">
                  <c:v>150.03</c:v>
                </c:pt>
                <c:pt idx="1504">
                  <c:v>149.84</c:v>
                </c:pt>
                <c:pt idx="1505">
                  <c:v>149.72</c:v>
                </c:pt>
                <c:pt idx="1506">
                  <c:v>149.51</c:v>
                </c:pt>
                <c:pt idx="1507">
                  <c:v>149.41999999999999</c:v>
                </c:pt>
                <c:pt idx="1508">
                  <c:v>149.27000000000001</c:v>
                </c:pt>
                <c:pt idx="1509">
                  <c:v>149.12</c:v>
                </c:pt>
                <c:pt idx="1510">
                  <c:v>149.12</c:v>
                </c:pt>
                <c:pt idx="1511">
                  <c:v>148.93</c:v>
                </c:pt>
                <c:pt idx="1512">
                  <c:v>148.80000000000001</c:v>
                </c:pt>
                <c:pt idx="1513">
                  <c:v>148.63999999999999</c:v>
                </c:pt>
                <c:pt idx="1514">
                  <c:v>148.46</c:v>
                </c:pt>
                <c:pt idx="1515">
                  <c:v>148.36000000000001</c:v>
                </c:pt>
                <c:pt idx="1516">
                  <c:v>148.36000000000001</c:v>
                </c:pt>
                <c:pt idx="1517">
                  <c:v>148.18</c:v>
                </c:pt>
                <c:pt idx="1518">
                  <c:v>148.06</c:v>
                </c:pt>
                <c:pt idx="1519">
                  <c:v>147.9</c:v>
                </c:pt>
                <c:pt idx="1520">
                  <c:v>147.75</c:v>
                </c:pt>
                <c:pt idx="1521">
                  <c:v>147.57</c:v>
                </c:pt>
                <c:pt idx="1522">
                  <c:v>147.44999999999999</c:v>
                </c:pt>
                <c:pt idx="1523">
                  <c:v>147.44999999999999</c:v>
                </c:pt>
                <c:pt idx="1524">
                  <c:v>147.30000000000001</c:v>
                </c:pt>
                <c:pt idx="1525">
                  <c:v>147.1</c:v>
                </c:pt>
                <c:pt idx="1526">
                  <c:v>146.97999999999999</c:v>
                </c:pt>
                <c:pt idx="1527">
                  <c:v>146.87</c:v>
                </c:pt>
                <c:pt idx="1528">
                  <c:v>146.69999999999999</c:v>
                </c:pt>
                <c:pt idx="1529">
                  <c:v>146.69999999999999</c:v>
                </c:pt>
                <c:pt idx="1530">
                  <c:v>146.57</c:v>
                </c:pt>
                <c:pt idx="1531">
                  <c:v>146.41</c:v>
                </c:pt>
                <c:pt idx="1532">
                  <c:v>146.26</c:v>
                </c:pt>
                <c:pt idx="1533">
                  <c:v>146.11000000000001</c:v>
                </c:pt>
                <c:pt idx="1534">
                  <c:v>145.94999999999999</c:v>
                </c:pt>
                <c:pt idx="1535">
                  <c:v>145.80000000000001</c:v>
                </c:pt>
                <c:pt idx="1536">
                  <c:v>145.80000000000001</c:v>
                </c:pt>
                <c:pt idx="1537">
                  <c:v>145.65</c:v>
                </c:pt>
                <c:pt idx="1538">
                  <c:v>145.52000000000001</c:v>
                </c:pt>
                <c:pt idx="1539">
                  <c:v>145.38</c:v>
                </c:pt>
                <c:pt idx="1540">
                  <c:v>145.22</c:v>
                </c:pt>
                <c:pt idx="1541">
                  <c:v>145.08000000000001</c:v>
                </c:pt>
                <c:pt idx="1542">
                  <c:v>144.91999999999999</c:v>
                </c:pt>
                <c:pt idx="1543">
                  <c:v>144.91999999999999</c:v>
                </c:pt>
                <c:pt idx="1544">
                  <c:v>144.78</c:v>
                </c:pt>
                <c:pt idx="1545">
                  <c:v>144.62</c:v>
                </c:pt>
                <c:pt idx="1546">
                  <c:v>144.47999999999999</c:v>
                </c:pt>
                <c:pt idx="1547">
                  <c:v>144.33000000000001</c:v>
                </c:pt>
                <c:pt idx="1548">
                  <c:v>144.19</c:v>
                </c:pt>
                <c:pt idx="1549">
                  <c:v>144.19</c:v>
                </c:pt>
                <c:pt idx="1550">
                  <c:v>144.02000000000001</c:v>
                </c:pt>
                <c:pt idx="1551">
                  <c:v>143.88999999999999</c:v>
                </c:pt>
                <c:pt idx="1552">
                  <c:v>143.79</c:v>
                </c:pt>
                <c:pt idx="1553">
                  <c:v>143.62</c:v>
                </c:pt>
                <c:pt idx="1554">
                  <c:v>143.44</c:v>
                </c:pt>
                <c:pt idx="1555">
                  <c:v>143.34</c:v>
                </c:pt>
                <c:pt idx="1556">
                  <c:v>143.34</c:v>
                </c:pt>
                <c:pt idx="1557">
                  <c:v>143.19</c:v>
                </c:pt>
                <c:pt idx="1558">
                  <c:v>143.05000000000001</c:v>
                </c:pt>
                <c:pt idx="1559">
                  <c:v>142.87</c:v>
                </c:pt>
                <c:pt idx="1560">
                  <c:v>142.75</c:v>
                </c:pt>
                <c:pt idx="1561">
                  <c:v>142.6</c:v>
                </c:pt>
                <c:pt idx="1562">
                  <c:v>142.6</c:v>
                </c:pt>
                <c:pt idx="1563">
                  <c:v>142.44999999999999</c:v>
                </c:pt>
                <c:pt idx="1564">
                  <c:v>142.31</c:v>
                </c:pt>
                <c:pt idx="1565">
                  <c:v>142.19</c:v>
                </c:pt>
                <c:pt idx="1566">
                  <c:v>142.02000000000001</c:v>
                </c:pt>
                <c:pt idx="1567">
                  <c:v>141.88999999999999</c:v>
                </c:pt>
                <c:pt idx="1568">
                  <c:v>141.72999999999999</c:v>
                </c:pt>
                <c:pt idx="1569">
                  <c:v>141.72999999999999</c:v>
                </c:pt>
                <c:pt idx="1570">
                  <c:v>141.58000000000001</c:v>
                </c:pt>
                <c:pt idx="1571">
                  <c:v>141.41999999999999</c:v>
                </c:pt>
                <c:pt idx="1572">
                  <c:v>141.34</c:v>
                </c:pt>
                <c:pt idx="1573">
                  <c:v>141.18</c:v>
                </c:pt>
                <c:pt idx="1574">
                  <c:v>141.05000000000001</c:v>
                </c:pt>
                <c:pt idx="1575">
                  <c:v>141.05000000000001</c:v>
                </c:pt>
                <c:pt idx="1576">
                  <c:v>140.9</c:v>
                </c:pt>
                <c:pt idx="1577">
                  <c:v>140.74</c:v>
                </c:pt>
                <c:pt idx="1578">
                  <c:v>140.6</c:v>
                </c:pt>
                <c:pt idx="1579">
                  <c:v>140.43</c:v>
                </c:pt>
                <c:pt idx="1580">
                  <c:v>140.32</c:v>
                </c:pt>
                <c:pt idx="1581">
                  <c:v>140.18</c:v>
                </c:pt>
                <c:pt idx="1582">
                  <c:v>140.18</c:v>
                </c:pt>
                <c:pt idx="1583">
                  <c:v>140</c:v>
                </c:pt>
                <c:pt idx="1584">
                  <c:v>139.88</c:v>
                </c:pt>
                <c:pt idx="1585">
                  <c:v>139.78</c:v>
                </c:pt>
                <c:pt idx="1586">
                  <c:v>139.58000000000001</c:v>
                </c:pt>
                <c:pt idx="1587">
                  <c:v>139.44999999999999</c:v>
                </c:pt>
                <c:pt idx="1588">
                  <c:v>139.33000000000001</c:v>
                </c:pt>
                <c:pt idx="1589">
                  <c:v>139.33000000000001</c:v>
                </c:pt>
                <c:pt idx="1590">
                  <c:v>139.16</c:v>
                </c:pt>
                <c:pt idx="1591">
                  <c:v>139.05000000000001</c:v>
                </c:pt>
                <c:pt idx="1592">
                  <c:v>138.88999999999999</c:v>
                </c:pt>
                <c:pt idx="1593">
                  <c:v>138.77000000000001</c:v>
                </c:pt>
                <c:pt idx="1594">
                  <c:v>138.63</c:v>
                </c:pt>
                <c:pt idx="1595">
                  <c:v>138.63</c:v>
                </c:pt>
                <c:pt idx="1596">
                  <c:v>138.5</c:v>
                </c:pt>
                <c:pt idx="1597">
                  <c:v>138.33000000000001</c:v>
                </c:pt>
                <c:pt idx="1598">
                  <c:v>138.18</c:v>
                </c:pt>
                <c:pt idx="1599">
                  <c:v>138.08000000000001</c:v>
                </c:pt>
                <c:pt idx="1600">
                  <c:v>137.93</c:v>
                </c:pt>
                <c:pt idx="1601">
                  <c:v>137.82</c:v>
                </c:pt>
                <c:pt idx="1602">
                  <c:v>137.82</c:v>
                </c:pt>
                <c:pt idx="1603">
                  <c:v>137.68</c:v>
                </c:pt>
                <c:pt idx="1604">
                  <c:v>137.47999999999999</c:v>
                </c:pt>
                <c:pt idx="1605">
                  <c:v>137.34</c:v>
                </c:pt>
                <c:pt idx="1606">
                  <c:v>137.22</c:v>
                </c:pt>
                <c:pt idx="1607">
                  <c:v>137.1</c:v>
                </c:pt>
                <c:pt idx="1608">
                  <c:v>137.1</c:v>
                </c:pt>
                <c:pt idx="1609">
                  <c:v>136.94</c:v>
                </c:pt>
                <c:pt idx="1610">
                  <c:v>136.84</c:v>
                </c:pt>
                <c:pt idx="1611">
                  <c:v>136.69999999999999</c:v>
                </c:pt>
                <c:pt idx="1612">
                  <c:v>136.56</c:v>
                </c:pt>
                <c:pt idx="1613">
                  <c:v>136.43</c:v>
                </c:pt>
                <c:pt idx="1614">
                  <c:v>136.26</c:v>
                </c:pt>
                <c:pt idx="1615">
                  <c:v>136.26</c:v>
                </c:pt>
                <c:pt idx="1616">
                  <c:v>136.13999999999999</c:v>
                </c:pt>
                <c:pt idx="1617">
                  <c:v>135.99</c:v>
                </c:pt>
                <c:pt idx="1618">
                  <c:v>135.82</c:v>
                </c:pt>
                <c:pt idx="1619">
                  <c:v>135.71</c:v>
                </c:pt>
                <c:pt idx="1620">
                  <c:v>135.57</c:v>
                </c:pt>
                <c:pt idx="1621">
                  <c:v>135.57</c:v>
                </c:pt>
                <c:pt idx="1622">
                  <c:v>135.46</c:v>
                </c:pt>
                <c:pt idx="1623">
                  <c:v>135.31</c:v>
                </c:pt>
                <c:pt idx="1624">
                  <c:v>135.19999999999999</c:v>
                </c:pt>
                <c:pt idx="1625">
                  <c:v>135.01</c:v>
                </c:pt>
                <c:pt idx="1626">
                  <c:v>134.91</c:v>
                </c:pt>
                <c:pt idx="1627">
                  <c:v>134.78</c:v>
                </c:pt>
                <c:pt idx="1628">
                  <c:v>134.78</c:v>
                </c:pt>
                <c:pt idx="1629">
                  <c:v>134.61000000000001</c:v>
                </c:pt>
                <c:pt idx="1630">
                  <c:v>134.47</c:v>
                </c:pt>
                <c:pt idx="1631">
                  <c:v>134.37</c:v>
                </c:pt>
                <c:pt idx="1632">
                  <c:v>134.24</c:v>
                </c:pt>
                <c:pt idx="1633">
                  <c:v>134.08000000000001</c:v>
                </c:pt>
                <c:pt idx="1634">
                  <c:v>134.08000000000001</c:v>
                </c:pt>
                <c:pt idx="1635">
                  <c:v>133.97999999999999</c:v>
                </c:pt>
                <c:pt idx="1636">
                  <c:v>133.85</c:v>
                </c:pt>
                <c:pt idx="1637">
                  <c:v>133.69</c:v>
                </c:pt>
                <c:pt idx="1638">
                  <c:v>133.56</c:v>
                </c:pt>
                <c:pt idx="1639">
                  <c:v>133.41999999999999</c:v>
                </c:pt>
                <c:pt idx="1640">
                  <c:v>133.31</c:v>
                </c:pt>
                <c:pt idx="1641">
                  <c:v>133.31</c:v>
                </c:pt>
                <c:pt idx="1642">
                  <c:v>133.13</c:v>
                </c:pt>
                <c:pt idx="1643">
                  <c:v>133.01</c:v>
                </c:pt>
                <c:pt idx="1644">
                  <c:v>132.91</c:v>
                </c:pt>
                <c:pt idx="1645">
                  <c:v>132.74</c:v>
                </c:pt>
                <c:pt idx="1646">
                  <c:v>132.6</c:v>
                </c:pt>
                <c:pt idx="1647">
                  <c:v>132.6</c:v>
                </c:pt>
                <c:pt idx="1648">
                  <c:v>132.44999999999999</c:v>
                </c:pt>
                <c:pt idx="1649">
                  <c:v>132.36000000000001</c:v>
                </c:pt>
                <c:pt idx="1650">
                  <c:v>132.22999999999999</c:v>
                </c:pt>
                <c:pt idx="1651">
                  <c:v>132.12</c:v>
                </c:pt>
                <c:pt idx="1652">
                  <c:v>131.97999999999999</c:v>
                </c:pt>
                <c:pt idx="1653">
                  <c:v>131.84</c:v>
                </c:pt>
                <c:pt idx="1654">
                  <c:v>131.84</c:v>
                </c:pt>
                <c:pt idx="1655">
                  <c:v>131.66999999999999</c:v>
                </c:pt>
                <c:pt idx="1656">
                  <c:v>131.56</c:v>
                </c:pt>
                <c:pt idx="1657">
                  <c:v>131.43</c:v>
                </c:pt>
                <c:pt idx="1658">
                  <c:v>131.31</c:v>
                </c:pt>
                <c:pt idx="1659">
                  <c:v>131.13</c:v>
                </c:pt>
                <c:pt idx="1660">
                  <c:v>131.01</c:v>
                </c:pt>
                <c:pt idx="1661">
                  <c:v>131.01</c:v>
                </c:pt>
                <c:pt idx="1662">
                  <c:v>130.9</c:v>
                </c:pt>
                <c:pt idx="1663">
                  <c:v>130.80000000000001</c:v>
                </c:pt>
                <c:pt idx="1664">
                  <c:v>130.63999999999999</c:v>
                </c:pt>
                <c:pt idx="1665">
                  <c:v>130.5</c:v>
                </c:pt>
                <c:pt idx="1666">
                  <c:v>130.41</c:v>
                </c:pt>
                <c:pt idx="1667">
                  <c:v>130.41</c:v>
                </c:pt>
                <c:pt idx="1668">
                  <c:v>130.27000000000001</c:v>
                </c:pt>
                <c:pt idx="1669">
                  <c:v>130.15</c:v>
                </c:pt>
                <c:pt idx="1670">
                  <c:v>129.97999999999999</c:v>
                </c:pt>
                <c:pt idx="1671">
                  <c:v>129.85</c:v>
                </c:pt>
                <c:pt idx="1672">
                  <c:v>129.75</c:v>
                </c:pt>
                <c:pt idx="1673">
                  <c:v>129.59</c:v>
                </c:pt>
                <c:pt idx="1674">
                  <c:v>129.59</c:v>
                </c:pt>
                <c:pt idx="1675">
                  <c:v>129.44</c:v>
                </c:pt>
                <c:pt idx="1676">
                  <c:v>129.36000000000001</c:v>
                </c:pt>
                <c:pt idx="1677">
                  <c:v>129.22999999999999</c:v>
                </c:pt>
                <c:pt idx="1678">
                  <c:v>129.08000000000001</c:v>
                </c:pt>
                <c:pt idx="1679">
                  <c:v>128.93</c:v>
                </c:pt>
                <c:pt idx="1680">
                  <c:v>128.93</c:v>
                </c:pt>
                <c:pt idx="1681">
                  <c:v>128.81</c:v>
                </c:pt>
                <c:pt idx="1682">
                  <c:v>128.69999999999999</c:v>
                </c:pt>
                <c:pt idx="1683">
                  <c:v>128.6</c:v>
                </c:pt>
                <c:pt idx="1684">
                  <c:v>128.47999999999999</c:v>
                </c:pt>
                <c:pt idx="1685">
                  <c:v>128.34</c:v>
                </c:pt>
                <c:pt idx="1686">
                  <c:v>128.18</c:v>
                </c:pt>
                <c:pt idx="1687">
                  <c:v>128.18</c:v>
                </c:pt>
                <c:pt idx="1688">
                  <c:v>128.02000000000001</c:v>
                </c:pt>
                <c:pt idx="1689">
                  <c:v>127.94</c:v>
                </c:pt>
                <c:pt idx="1690">
                  <c:v>127.83</c:v>
                </c:pt>
                <c:pt idx="1691">
                  <c:v>127.7</c:v>
                </c:pt>
                <c:pt idx="1692">
                  <c:v>127.55</c:v>
                </c:pt>
                <c:pt idx="1693">
                  <c:v>127.55</c:v>
                </c:pt>
                <c:pt idx="1694">
                  <c:v>127.42</c:v>
                </c:pt>
                <c:pt idx="1695">
                  <c:v>127.3</c:v>
                </c:pt>
                <c:pt idx="1696">
                  <c:v>127.2</c:v>
                </c:pt>
                <c:pt idx="1697">
                  <c:v>127.06</c:v>
                </c:pt>
                <c:pt idx="1698">
                  <c:v>126.93</c:v>
                </c:pt>
                <c:pt idx="1699">
                  <c:v>126.8</c:v>
                </c:pt>
                <c:pt idx="1700">
                  <c:v>126.8</c:v>
                </c:pt>
                <c:pt idx="1701">
                  <c:v>126.65</c:v>
                </c:pt>
                <c:pt idx="1702">
                  <c:v>126.52</c:v>
                </c:pt>
                <c:pt idx="1703">
                  <c:v>126.42</c:v>
                </c:pt>
                <c:pt idx="1704">
                  <c:v>126.3</c:v>
                </c:pt>
                <c:pt idx="1705">
                  <c:v>126.21</c:v>
                </c:pt>
                <c:pt idx="1706">
                  <c:v>126.21</c:v>
                </c:pt>
                <c:pt idx="1707">
                  <c:v>126.01</c:v>
                </c:pt>
                <c:pt idx="1708">
                  <c:v>125.9</c:v>
                </c:pt>
                <c:pt idx="1709">
                  <c:v>125.8</c:v>
                </c:pt>
                <c:pt idx="1710">
                  <c:v>125.65</c:v>
                </c:pt>
                <c:pt idx="1711">
                  <c:v>125.57</c:v>
                </c:pt>
                <c:pt idx="1712">
                  <c:v>125.44</c:v>
                </c:pt>
                <c:pt idx="1713">
                  <c:v>125.44</c:v>
                </c:pt>
                <c:pt idx="1714">
                  <c:v>125.28</c:v>
                </c:pt>
                <c:pt idx="1715">
                  <c:v>125.17</c:v>
                </c:pt>
                <c:pt idx="1716">
                  <c:v>125</c:v>
                </c:pt>
                <c:pt idx="1717">
                  <c:v>124.91</c:v>
                </c:pt>
                <c:pt idx="1718">
                  <c:v>124.79</c:v>
                </c:pt>
                <c:pt idx="1719">
                  <c:v>124.67</c:v>
                </c:pt>
                <c:pt idx="1720">
                  <c:v>124.67</c:v>
                </c:pt>
                <c:pt idx="1721">
                  <c:v>124.52</c:v>
                </c:pt>
                <c:pt idx="1722">
                  <c:v>124.39</c:v>
                </c:pt>
                <c:pt idx="1723">
                  <c:v>124.25</c:v>
                </c:pt>
                <c:pt idx="1724">
                  <c:v>124.17</c:v>
                </c:pt>
                <c:pt idx="1725">
                  <c:v>124.07</c:v>
                </c:pt>
                <c:pt idx="1726">
                  <c:v>124.07</c:v>
                </c:pt>
                <c:pt idx="1727">
                  <c:v>123.96</c:v>
                </c:pt>
                <c:pt idx="1728">
                  <c:v>123.82</c:v>
                </c:pt>
                <c:pt idx="1729">
                  <c:v>123.69</c:v>
                </c:pt>
                <c:pt idx="1730">
                  <c:v>123.58</c:v>
                </c:pt>
                <c:pt idx="1731">
                  <c:v>123.41</c:v>
                </c:pt>
                <c:pt idx="1732">
                  <c:v>123.29</c:v>
                </c:pt>
                <c:pt idx="1733">
                  <c:v>123.29</c:v>
                </c:pt>
                <c:pt idx="1734">
                  <c:v>123.2</c:v>
                </c:pt>
                <c:pt idx="1735">
                  <c:v>123.08</c:v>
                </c:pt>
                <c:pt idx="1736">
                  <c:v>122.91</c:v>
                </c:pt>
                <c:pt idx="1737">
                  <c:v>122.82</c:v>
                </c:pt>
                <c:pt idx="1738">
                  <c:v>122.73</c:v>
                </c:pt>
                <c:pt idx="1739">
                  <c:v>122.73</c:v>
                </c:pt>
                <c:pt idx="1740">
                  <c:v>122.59</c:v>
                </c:pt>
                <c:pt idx="1741">
                  <c:v>122.47</c:v>
                </c:pt>
                <c:pt idx="1742">
                  <c:v>122.34</c:v>
                </c:pt>
                <c:pt idx="1743">
                  <c:v>122.18</c:v>
                </c:pt>
                <c:pt idx="1744">
                  <c:v>122.08</c:v>
                </c:pt>
                <c:pt idx="1745">
                  <c:v>121.97</c:v>
                </c:pt>
                <c:pt idx="1746">
                  <c:v>121.97</c:v>
                </c:pt>
                <c:pt idx="1747">
                  <c:v>121.86</c:v>
                </c:pt>
                <c:pt idx="1748">
                  <c:v>121.72</c:v>
                </c:pt>
                <c:pt idx="1749">
                  <c:v>121.62</c:v>
                </c:pt>
                <c:pt idx="1750">
                  <c:v>121.47</c:v>
                </c:pt>
                <c:pt idx="1751">
                  <c:v>121.36</c:v>
                </c:pt>
                <c:pt idx="1752">
                  <c:v>121.36</c:v>
                </c:pt>
                <c:pt idx="1753">
                  <c:v>121.25</c:v>
                </c:pt>
                <c:pt idx="1754">
                  <c:v>121.14</c:v>
                </c:pt>
                <c:pt idx="1755">
                  <c:v>120.98</c:v>
                </c:pt>
                <c:pt idx="1756">
                  <c:v>120.87</c:v>
                </c:pt>
                <c:pt idx="1757">
                  <c:v>120.74</c:v>
                </c:pt>
                <c:pt idx="1758">
                  <c:v>120.68</c:v>
                </c:pt>
                <c:pt idx="1759">
                  <c:v>120.68</c:v>
                </c:pt>
                <c:pt idx="1760">
                  <c:v>120.57</c:v>
                </c:pt>
                <c:pt idx="1761">
                  <c:v>120.4</c:v>
                </c:pt>
                <c:pt idx="1762">
                  <c:v>120.31</c:v>
                </c:pt>
                <c:pt idx="1763">
                  <c:v>120.15</c:v>
                </c:pt>
                <c:pt idx="1764">
                  <c:v>120.03</c:v>
                </c:pt>
                <c:pt idx="1765">
                  <c:v>119.94</c:v>
                </c:pt>
                <c:pt idx="1766">
                  <c:v>119.94</c:v>
                </c:pt>
                <c:pt idx="1767">
                  <c:v>119.79</c:v>
                </c:pt>
                <c:pt idx="1768">
                  <c:v>119.7</c:v>
                </c:pt>
                <c:pt idx="1769">
                  <c:v>119.62</c:v>
                </c:pt>
                <c:pt idx="1770">
                  <c:v>119.48</c:v>
                </c:pt>
                <c:pt idx="1771">
                  <c:v>119.35</c:v>
                </c:pt>
                <c:pt idx="1772">
                  <c:v>119.35</c:v>
                </c:pt>
                <c:pt idx="1773">
                  <c:v>119.19</c:v>
                </c:pt>
                <c:pt idx="1774">
                  <c:v>119.09</c:v>
                </c:pt>
                <c:pt idx="1775">
                  <c:v>118.98</c:v>
                </c:pt>
                <c:pt idx="1776">
                  <c:v>118.89</c:v>
                </c:pt>
                <c:pt idx="1777">
                  <c:v>118.78</c:v>
                </c:pt>
                <c:pt idx="1778">
                  <c:v>118.66</c:v>
                </c:pt>
                <c:pt idx="1779">
                  <c:v>118.66</c:v>
                </c:pt>
                <c:pt idx="1780">
                  <c:v>118.51</c:v>
                </c:pt>
                <c:pt idx="1781">
                  <c:v>118.39</c:v>
                </c:pt>
                <c:pt idx="1782">
                  <c:v>118.3</c:v>
                </c:pt>
                <c:pt idx="1783">
                  <c:v>118.19</c:v>
                </c:pt>
                <c:pt idx="1784">
                  <c:v>118.07</c:v>
                </c:pt>
                <c:pt idx="1785">
                  <c:v>118.07</c:v>
                </c:pt>
                <c:pt idx="1786">
                  <c:v>117.92</c:v>
                </c:pt>
                <c:pt idx="1787">
                  <c:v>117.8</c:v>
                </c:pt>
                <c:pt idx="1788">
                  <c:v>117.72</c:v>
                </c:pt>
                <c:pt idx="1789">
                  <c:v>117.63</c:v>
                </c:pt>
                <c:pt idx="1790">
                  <c:v>117.46</c:v>
                </c:pt>
                <c:pt idx="1791">
                  <c:v>117.36</c:v>
                </c:pt>
                <c:pt idx="1792">
                  <c:v>117.36</c:v>
                </c:pt>
                <c:pt idx="1793">
                  <c:v>117.22</c:v>
                </c:pt>
                <c:pt idx="1794">
                  <c:v>117.11</c:v>
                </c:pt>
                <c:pt idx="1795">
                  <c:v>117.03</c:v>
                </c:pt>
                <c:pt idx="1796">
                  <c:v>116.89</c:v>
                </c:pt>
                <c:pt idx="1797">
                  <c:v>116.79</c:v>
                </c:pt>
                <c:pt idx="1798">
                  <c:v>116.79</c:v>
                </c:pt>
                <c:pt idx="1799">
                  <c:v>116.65</c:v>
                </c:pt>
                <c:pt idx="1800">
                  <c:v>116.58</c:v>
                </c:pt>
                <c:pt idx="1801">
                  <c:v>116.46</c:v>
                </c:pt>
                <c:pt idx="1802">
                  <c:v>116.36</c:v>
                </c:pt>
                <c:pt idx="1803">
                  <c:v>116.18</c:v>
                </c:pt>
                <c:pt idx="1804">
                  <c:v>116.07</c:v>
                </c:pt>
                <c:pt idx="1805">
                  <c:v>116.07</c:v>
                </c:pt>
                <c:pt idx="1806">
                  <c:v>115.97</c:v>
                </c:pt>
                <c:pt idx="1807">
                  <c:v>115.87</c:v>
                </c:pt>
                <c:pt idx="1808">
                  <c:v>115.75</c:v>
                </c:pt>
                <c:pt idx="1809">
                  <c:v>115.67</c:v>
                </c:pt>
                <c:pt idx="1810">
                  <c:v>115.52</c:v>
                </c:pt>
                <c:pt idx="1811">
                  <c:v>115.52</c:v>
                </c:pt>
                <c:pt idx="1812">
                  <c:v>115.41</c:v>
                </c:pt>
                <c:pt idx="1813">
                  <c:v>115.33</c:v>
                </c:pt>
                <c:pt idx="1814">
                  <c:v>115.2</c:v>
                </c:pt>
                <c:pt idx="1815">
                  <c:v>115.04</c:v>
                </c:pt>
                <c:pt idx="1816">
                  <c:v>114.97</c:v>
                </c:pt>
                <c:pt idx="1817">
                  <c:v>114.82</c:v>
                </c:pt>
                <c:pt idx="1818">
                  <c:v>114.82</c:v>
                </c:pt>
                <c:pt idx="1819">
                  <c:v>114.75</c:v>
                </c:pt>
                <c:pt idx="1820">
                  <c:v>114.6</c:v>
                </c:pt>
                <c:pt idx="1821">
                  <c:v>114.52</c:v>
                </c:pt>
                <c:pt idx="1822">
                  <c:v>114.4</c:v>
                </c:pt>
                <c:pt idx="1823">
                  <c:v>114.29</c:v>
                </c:pt>
                <c:pt idx="1824">
                  <c:v>114.29</c:v>
                </c:pt>
                <c:pt idx="1825">
                  <c:v>114.15</c:v>
                </c:pt>
                <c:pt idx="1826">
                  <c:v>114.09</c:v>
                </c:pt>
                <c:pt idx="1827">
                  <c:v>113.92</c:v>
                </c:pt>
                <c:pt idx="1828">
                  <c:v>113.85</c:v>
                </c:pt>
                <c:pt idx="1829">
                  <c:v>113.73</c:v>
                </c:pt>
                <c:pt idx="1830">
                  <c:v>113.73</c:v>
                </c:pt>
                <c:pt idx="1831">
                  <c:v>113.58</c:v>
                </c:pt>
                <c:pt idx="1832">
                  <c:v>113.48</c:v>
                </c:pt>
                <c:pt idx="1833">
                  <c:v>113.38</c:v>
                </c:pt>
                <c:pt idx="1834">
                  <c:v>113.26</c:v>
                </c:pt>
                <c:pt idx="1835">
                  <c:v>113.17</c:v>
                </c:pt>
                <c:pt idx="1836">
                  <c:v>113.17</c:v>
                </c:pt>
                <c:pt idx="1837">
                  <c:v>113.07</c:v>
                </c:pt>
                <c:pt idx="1838">
                  <c:v>112.91</c:v>
                </c:pt>
                <c:pt idx="1839">
                  <c:v>112.83</c:v>
                </c:pt>
                <c:pt idx="1840">
                  <c:v>112.72</c:v>
                </c:pt>
                <c:pt idx="1841">
                  <c:v>112.58</c:v>
                </c:pt>
                <c:pt idx="1842">
                  <c:v>112.58</c:v>
                </c:pt>
                <c:pt idx="1843">
                  <c:v>112.51</c:v>
                </c:pt>
                <c:pt idx="1844">
                  <c:v>112.35</c:v>
                </c:pt>
                <c:pt idx="1845">
                  <c:v>112.23</c:v>
                </c:pt>
                <c:pt idx="1846">
                  <c:v>112.15</c:v>
                </c:pt>
                <c:pt idx="1847">
                  <c:v>112.06</c:v>
                </c:pt>
                <c:pt idx="1848">
                  <c:v>112.06</c:v>
                </c:pt>
                <c:pt idx="1849">
                  <c:v>111.93</c:v>
                </c:pt>
                <c:pt idx="1850">
                  <c:v>111.79</c:v>
                </c:pt>
                <c:pt idx="1851">
                  <c:v>111.7</c:v>
                </c:pt>
                <c:pt idx="1852">
                  <c:v>111.56</c:v>
                </c:pt>
                <c:pt idx="1853">
                  <c:v>111.46</c:v>
                </c:pt>
                <c:pt idx="1854">
                  <c:v>111.46</c:v>
                </c:pt>
                <c:pt idx="1855">
                  <c:v>111.4</c:v>
                </c:pt>
                <c:pt idx="1856">
                  <c:v>111.26</c:v>
                </c:pt>
                <c:pt idx="1857">
                  <c:v>111.14</c:v>
                </c:pt>
                <c:pt idx="1858">
                  <c:v>111.05</c:v>
                </c:pt>
                <c:pt idx="1859">
                  <c:v>110.91</c:v>
                </c:pt>
                <c:pt idx="1860">
                  <c:v>110.91</c:v>
                </c:pt>
                <c:pt idx="1861">
                  <c:v>110.83</c:v>
                </c:pt>
                <c:pt idx="1862">
                  <c:v>110.72</c:v>
                </c:pt>
                <c:pt idx="1863">
                  <c:v>110.64</c:v>
                </c:pt>
                <c:pt idx="1864">
                  <c:v>110.5</c:v>
                </c:pt>
                <c:pt idx="1865">
                  <c:v>110.41</c:v>
                </c:pt>
                <c:pt idx="1866">
                  <c:v>110.41</c:v>
                </c:pt>
                <c:pt idx="1867">
                  <c:v>110.28</c:v>
                </c:pt>
                <c:pt idx="1868">
                  <c:v>110.18</c:v>
                </c:pt>
                <c:pt idx="1869">
                  <c:v>110.05</c:v>
                </c:pt>
                <c:pt idx="1870">
                  <c:v>109.97</c:v>
                </c:pt>
                <c:pt idx="1871">
                  <c:v>109.87</c:v>
                </c:pt>
                <c:pt idx="1872">
                  <c:v>109.72</c:v>
                </c:pt>
                <c:pt idx="1873">
                  <c:v>109.72</c:v>
                </c:pt>
                <c:pt idx="1874">
                  <c:v>109.61</c:v>
                </c:pt>
                <c:pt idx="1875">
                  <c:v>109.55</c:v>
                </c:pt>
                <c:pt idx="1876">
                  <c:v>109.4</c:v>
                </c:pt>
                <c:pt idx="1877">
                  <c:v>109.3</c:v>
                </c:pt>
                <c:pt idx="1878">
                  <c:v>109.2</c:v>
                </c:pt>
                <c:pt idx="1879">
                  <c:v>109.2</c:v>
                </c:pt>
                <c:pt idx="1880">
                  <c:v>109.05</c:v>
                </c:pt>
                <c:pt idx="1881">
                  <c:v>109</c:v>
                </c:pt>
                <c:pt idx="1882">
                  <c:v>108.89</c:v>
                </c:pt>
                <c:pt idx="1883">
                  <c:v>108.79</c:v>
                </c:pt>
                <c:pt idx="1884">
                  <c:v>108.68</c:v>
                </c:pt>
                <c:pt idx="1885">
                  <c:v>108.68</c:v>
                </c:pt>
                <c:pt idx="1886">
                  <c:v>108.56</c:v>
                </c:pt>
                <c:pt idx="1887">
                  <c:v>108.44</c:v>
                </c:pt>
                <c:pt idx="1888">
                  <c:v>108.36</c:v>
                </c:pt>
                <c:pt idx="1889">
                  <c:v>108.22</c:v>
                </c:pt>
                <c:pt idx="1890">
                  <c:v>108.13</c:v>
                </c:pt>
                <c:pt idx="1891">
                  <c:v>108.13</c:v>
                </c:pt>
                <c:pt idx="1892">
                  <c:v>108.02</c:v>
                </c:pt>
                <c:pt idx="1893">
                  <c:v>107.9</c:v>
                </c:pt>
                <c:pt idx="1894">
                  <c:v>107.83</c:v>
                </c:pt>
                <c:pt idx="1895">
                  <c:v>107.71</c:v>
                </c:pt>
                <c:pt idx="1896">
                  <c:v>107.6</c:v>
                </c:pt>
                <c:pt idx="1897">
                  <c:v>107.6</c:v>
                </c:pt>
                <c:pt idx="1898">
                  <c:v>107.46</c:v>
                </c:pt>
                <c:pt idx="1899">
                  <c:v>107.35</c:v>
                </c:pt>
                <c:pt idx="1900">
                  <c:v>107.29</c:v>
                </c:pt>
                <c:pt idx="1901">
                  <c:v>107.15</c:v>
                </c:pt>
                <c:pt idx="1902">
                  <c:v>107.05</c:v>
                </c:pt>
                <c:pt idx="1903">
                  <c:v>107.05</c:v>
                </c:pt>
                <c:pt idx="1904">
                  <c:v>106.98</c:v>
                </c:pt>
                <c:pt idx="1905">
                  <c:v>106.84</c:v>
                </c:pt>
                <c:pt idx="1906">
                  <c:v>106.75</c:v>
                </c:pt>
                <c:pt idx="1907">
                  <c:v>106.64</c:v>
                </c:pt>
                <c:pt idx="1908">
                  <c:v>106.51</c:v>
                </c:pt>
                <c:pt idx="1909">
                  <c:v>106.51</c:v>
                </c:pt>
                <c:pt idx="1910">
                  <c:v>106.44</c:v>
                </c:pt>
                <c:pt idx="1911">
                  <c:v>106.34</c:v>
                </c:pt>
                <c:pt idx="1912">
                  <c:v>106.25</c:v>
                </c:pt>
                <c:pt idx="1913">
                  <c:v>106.08</c:v>
                </c:pt>
                <c:pt idx="1914">
                  <c:v>106.05</c:v>
                </c:pt>
                <c:pt idx="1915">
                  <c:v>106.05</c:v>
                </c:pt>
                <c:pt idx="1916">
                  <c:v>105.92</c:v>
                </c:pt>
                <c:pt idx="1917">
                  <c:v>105.79</c:v>
                </c:pt>
                <c:pt idx="1918">
                  <c:v>105.71</c:v>
                </c:pt>
                <c:pt idx="1919">
                  <c:v>105.62</c:v>
                </c:pt>
                <c:pt idx="1920">
                  <c:v>105.49</c:v>
                </c:pt>
                <c:pt idx="1921">
                  <c:v>105.49</c:v>
                </c:pt>
                <c:pt idx="1922">
                  <c:v>105.41</c:v>
                </c:pt>
                <c:pt idx="1923">
                  <c:v>105.3</c:v>
                </c:pt>
                <c:pt idx="1924">
                  <c:v>105.19</c:v>
                </c:pt>
                <c:pt idx="1925">
                  <c:v>105.11</c:v>
                </c:pt>
                <c:pt idx="1926">
                  <c:v>104.98</c:v>
                </c:pt>
                <c:pt idx="1927">
                  <c:v>104.98</c:v>
                </c:pt>
                <c:pt idx="1928">
                  <c:v>104.87</c:v>
                </c:pt>
                <c:pt idx="1929">
                  <c:v>104.79</c:v>
                </c:pt>
                <c:pt idx="1930">
                  <c:v>104.66</c:v>
                </c:pt>
                <c:pt idx="1931">
                  <c:v>104.57</c:v>
                </c:pt>
                <c:pt idx="1932">
                  <c:v>104.49</c:v>
                </c:pt>
                <c:pt idx="1933">
                  <c:v>104.49</c:v>
                </c:pt>
                <c:pt idx="1934">
                  <c:v>104.34</c:v>
                </c:pt>
                <c:pt idx="1935">
                  <c:v>104.26</c:v>
                </c:pt>
                <c:pt idx="1936">
                  <c:v>104.18</c:v>
                </c:pt>
                <c:pt idx="1937">
                  <c:v>104.04</c:v>
                </c:pt>
                <c:pt idx="1938">
                  <c:v>103.95</c:v>
                </c:pt>
                <c:pt idx="1939">
                  <c:v>103.95</c:v>
                </c:pt>
                <c:pt idx="1940">
                  <c:v>103.88</c:v>
                </c:pt>
                <c:pt idx="1941">
                  <c:v>103.78</c:v>
                </c:pt>
                <c:pt idx="1942">
                  <c:v>103.67</c:v>
                </c:pt>
                <c:pt idx="1943">
                  <c:v>103.58</c:v>
                </c:pt>
                <c:pt idx="1944">
                  <c:v>103.43</c:v>
                </c:pt>
                <c:pt idx="1945">
                  <c:v>103.36</c:v>
                </c:pt>
                <c:pt idx="1946">
                  <c:v>103.36</c:v>
                </c:pt>
                <c:pt idx="1947">
                  <c:v>103.23</c:v>
                </c:pt>
                <c:pt idx="1948">
                  <c:v>103.13</c:v>
                </c:pt>
                <c:pt idx="1949">
                  <c:v>103.08</c:v>
                </c:pt>
                <c:pt idx="1950">
                  <c:v>102.94</c:v>
                </c:pt>
                <c:pt idx="1951">
                  <c:v>102.83</c:v>
                </c:pt>
                <c:pt idx="1952">
                  <c:v>102.83</c:v>
                </c:pt>
                <c:pt idx="1953">
                  <c:v>102.77</c:v>
                </c:pt>
                <c:pt idx="1954">
                  <c:v>102.61</c:v>
                </c:pt>
                <c:pt idx="1955">
                  <c:v>102.56</c:v>
                </c:pt>
                <c:pt idx="1956">
                  <c:v>102.46</c:v>
                </c:pt>
                <c:pt idx="1957">
                  <c:v>102.32</c:v>
                </c:pt>
                <c:pt idx="1958">
                  <c:v>102.32</c:v>
                </c:pt>
                <c:pt idx="1959">
                  <c:v>102.27</c:v>
                </c:pt>
                <c:pt idx="1960">
                  <c:v>102.17</c:v>
                </c:pt>
                <c:pt idx="1961">
                  <c:v>102.06</c:v>
                </c:pt>
                <c:pt idx="1962">
                  <c:v>101.97</c:v>
                </c:pt>
                <c:pt idx="1963">
                  <c:v>101.88</c:v>
                </c:pt>
                <c:pt idx="1964">
                  <c:v>101.88</c:v>
                </c:pt>
                <c:pt idx="1965">
                  <c:v>101.77</c:v>
                </c:pt>
                <c:pt idx="1966">
                  <c:v>101.68</c:v>
                </c:pt>
                <c:pt idx="1967">
                  <c:v>101.54</c:v>
                </c:pt>
                <c:pt idx="1968">
                  <c:v>101.43</c:v>
                </c:pt>
                <c:pt idx="1969">
                  <c:v>101.38</c:v>
                </c:pt>
                <c:pt idx="1970">
                  <c:v>101.38</c:v>
                </c:pt>
                <c:pt idx="1971">
                  <c:v>101.26</c:v>
                </c:pt>
                <c:pt idx="1972">
                  <c:v>101.16</c:v>
                </c:pt>
                <c:pt idx="1973">
                  <c:v>101.09</c:v>
                </c:pt>
                <c:pt idx="1974">
                  <c:v>100.95</c:v>
                </c:pt>
                <c:pt idx="1975">
                  <c:v>100.87</c:v>
                </c:pt>
                <c:pt idx="1976">
                  <c:v>100.87</c:v>
                </c:pt>
                <c:pt idx="1977">
                  <c:v>100.77</c:v>
                </c:pt>
                <c:pt idx="1978">
                  <c:v>100.65</c:v>
                </c:pt>
                <c:pt idx="1979">
                  <c:v>100.6</c:v>
                </c:pt>
                <c:pt idx="1980">
                  <c:v>100.52</c:v>
                </c:pt>
                <c:pt idx="1981">
                  <c:v>100.37</c:v>
                </c:pt>
                <c:pt idx="1982">
                  <c:v>100.37</c:v>
                </c:pt>
                <c:pt idx="1983">
                  <c:v>100.3</c:v>
                </c:pt>
                <c:pt idx="1984">
                  <c:v>100.2</c:v>
                </c:pt>
                <c:pt idx="1985">
                  <c:v>100.08</c:v>
                </c:pt>
                <c:pt idx="1986">
                  <c:v>99.99</c:v>
                </c:pt>
                <c:pt idx="1987">
                  <c:v>99.9</c:v>
                </c:pt>
                <c:pt idx="1988">
                  <c:v>99.9</c:v>
                </c:pt>
                <c:pt idx="1989">
                  <c:v>99.79</c:v>
                </c:pt>
                <c:pt idx="1990">
                  <c:v>99.73</c:v>
                </c:pt>
                <c:pt idx="1991">
                  <c:v>99.61</c:v>
                </c:pt>
                <c:pt idx="1992">
                  <c:v>99.47</c:v>
                </c:pt>
                <c:pt idx="1993">
                  <c:v>99.41</c:v>
                </c:pt>
                <c:pt idx="1994">
                  <c:v>99.41</c:v>
                </c:pt>
                <c:pt idx="1995">
                  <c:v>99.28</c:v>
                </c:pt>
                <c:pt idx="1996">
                  <c:v>99.23</c:v>
                </c:pt>
                <c:pt idx="1997">
                  <c:v>99.14</c:v>
                </c:pt>
                <c:pt idx="1998">
                  <c:v>99.01</c:v>
                </c:pt>
                <c:pt idx="1999">
                  <c:v>98.95</c:v>
                </c:pt>
                <c:pt idx="2000">
                  <c:v>98.95</c:v>
                </c:pt>
                <c:pt idx="2001">
                  <c:v>98.87</c:v>
                </c:pt>
                <c:pt idx="2002">
                  <c:v>98.71</c:v>
                </c:pt>
                <c:pt idx="2003">
                  <c:v>98.65</c:v>
                </c:pt>
                <c:pt idx="2004">
                  <c:v>98.57</c:v>
                </c:pt>
                <c:pt idx="2005">
                  <c:v>98.47</c:v>
                </c:pt>
                <c:pt idx="2006">
                  <c:v>98.47</c:v>
                </c:pt>
                <c:pt idx="2007">
                  <c:v>98.36</c:v>
                </c:pt>
                <c:pt idx="2008">
                  <c:v>98.24</c:v>
                </c:pt>
                <c:pt idx="2009">
                  <c:v>98.15</c:v>
                </c:pt>
                <c:pt idx="2010">
                  <c:v>98.09</c:v>
                </c:pt>
                <c:pt idx="2011">
                  <c:v>98</c:v>
                </c:pt>
                <c:pt idx="2012">
                  <c:v>98</c:v>
                </c:pt>
                <c:pt idx="2013">
                  <c:v>97.92</c:v>
                </c:pt>
                <c:pt idx="2014">
                  <c:v>97.81</c:v>
                </c:pt>
                <c:pt idx="2015">
                  <c:v>97.67</c:v>
                </c:pt>
                <c:pt idx="2016">
                  <c:v>97.62</c:v>
                </c:pt>
                <c:pt idx="2017">
                  <c:v>97.52</c:v>
                </c:pt>
                <c:pt idx="2018">
                  <c:v>97.4</c:v>
                </c:pt>
                <c:pt idx="2019">
                  <c:v>97.4</c:v>
                </c:pt>
                <c:pt idx="2020">
                  <c:v>97.35</c:v>
                </c:pt>
                <c:pt idx="2021">
                  <c:v>97.25</c:v>
                </c:pt>
                <c:pt idx="2022">
                  <c:v>97.16</c:v>
                </c:pt>
                <c:pt idx="2023">
                  <c:v>97.06</c:v>
                </c:pt>
                <c:pt idx="2024">
                  <c:v>96.95</c:v>
                </c:pt>
                <c:pt idx="2025">
                  <c:v>96.95</c:v>
                </c:pt>
                <c:pt idx="2026">
                  <c:v>96.83</c:v>
                </c:pt>
                <c:pt idx="2027">
                  <c:v>96.78</c:v>
                </c:pt>
                <c:pt idx="2028">
                  <c:v>96.66</c:v>
                </c:pt>
                <c:pt idx="2029">
                  <c:v>96.56</c:v>
                </c:pt>
                <c:pt idx="2030">
                  <c:v>96.49</c:v>
                </c:pt>
                <c:pt idx="2031">
                  <c:v>96.49</c:v>
                </c:pt>
                <c:pt idx="2032">
                  <c:v>96.37</c:v>
                </c:pt>
                <c:pt idx="2033">
                  <c:v>96.3</c:v>
                </c:pt>
                <c:pt idx="2034">
                  <c:v>96.2</c:v>
                </c:pt>
                <c:pt idx="2035">
                  <c:v>96.09</c:v>
                </c:pt>
                <c:pt idx="2036">
                  <c:v>96.04</c:v>
                </c:pt>
                <c:pt idx="2037">
                  <c:v>96.04</c:v>
                </c:pt>
                <c:pt idx="2038">
                  <c:v>95.96</c:v>
                </c:pt>
                <c:pt idx="2039">
                  <c:v>95.81</c:v>
                </c:pt>
                <c:pt idx="2040">
                  <c:v>95.76</c:v>
                </c:pt>
                <c:pt idx="2041">
                  <c:v>95.66</c:v>
                </c:pt>
                <c:pt idx="2042">
                  <c:v>95.56</c:v>
                </c:pt>
                <c:pt idx="2043">
                  <c:v>95.56</c:v>
                </c:pt>
                <c:pt idx="2044">
                  <c:v>95.49</c:v>
                </c:pt>
                <c:pt idx="2045">
                  <c:v>95.38</c:v>
                </c:pt>
                <c:pt idx="2046">
                  <c:v>95.26</c:v>
                </c:pt>
                <c:pt idx="2047">
                  <c:v>95.21</c:v>
                </c:pt>
                <c:pt idx="2048">
                  <c:v>95.11</c:v>
                </c:pt>
                <c:pt idx="2049">
                  <c:v>95.11</c:v>
                </c:pt>
                <c:pt idx="2050">
                  <c:v>94.99</c:v>
                </c:pt>
                <c:pt idx="2051">
                  <c:v>94.93</c:v>
                </c:pt>
                <c:pt idx="2052">
                  <c:v>94.81</c:v>
                </c:pt>
                <c:pt idx="2053">
                  <c:v>94.75</c:v>
                </c:pt>
                <c:pt idx="2054">
                  <c:v>94.66</c:v>
                </c:pt>
                <c:pt idx="2055">
                  <c:v>94.66</c:v>
                </c:pt>
                <c:pt idx="2056">
                  <c:v>94.56</c:v>
                </c:pt>
                <c:pt idx="2057">
                  <c:v>94.47</c:v>
                </c:pt>
                <c:pt idx="2058">
                  <c:v>94.38</c:v>
                </c:pt>
                <c:pt idx="2059">
                  <c:v>94.28</c:v>
                </c:pt>
                <c:pt idx="2060">
                  <c:v>94.21</c:v>
                </c:pt>
                <c:pt idx="2061">
                  <c:v>94.21</c:v>
                </c:pt>
                <c:pt idx="2062">
                  <c:v>94.12</c:v>
                </c:pt>
                <c:pt idx="2063">
                  <c:v>94</c:v>
                </c:pt>
                <c:pt idx="2064">
                  <c:v>93.95</c:v>
                </c:pt>
                <c:pt idx="2065">
                  <c:v>93.8</c:v>
                </c:pt>
                <c:pt idx="2066">
                  <c:v>93.71</c:v>
                </c:pt>
                <c:pt idx="2067">
                  <c:v>93.71</c:v>
                </c:pt>
                <c:pt idx="2068">
                  <c:v>93.67</c:v>
                </c:pt>
                <c:pt idx="2069">
                  <c:v>93.55</c:v>
                </c:pt>
                <c:pt idx="2070">
                  <c:v>93.46</c:v>
                </c:pt>
                <c:pt idx="2071">
                  <c:v>93.4</c:v>
                </c:pt>
                <c:pt idx="2072">
                  <c:v>93.29</c:v>
                </c:pt>
                <c:pt idx="2073">
                  <c:v>93.29</c:v>
                </c:pt>
                <c:pt idx="2074">
                  <c:v>93.21</c:v>
                </c:pt>
                <c:pt idx="2075">
                  <c:v>93.13</c:v>
                </c:pt>
                <c:pt idx="2076">
                  <c:v>93.04</c:v>
                </c:pt>
                <c:pt idx="2077">
                  <c:v>92.95</c:v>
                </c:pt>
                <c:pt idx="2078">
                  <c:v>92.84</c:v>
                </c:pt>
                <c:pt idx="2079">
                  <c:v>92.84</c:v>
                </c:pt>
                <c:pt idx="2080">
                  <c:v>92.8</c:v>
                </c:pt>
                <c:pt idx="2081">
                  <c:v>92.68</c:v>
                </c:pt>
                <c:pt idx="2082">
                  <c:v>92.58</c:v>
                </c:pt>
                <c:pt idx="2083">
                  <c:v>92.53</c:v>
                </c:pt>
                <c:pt idx="2084">
                  <c:v>92.38</c:v>
                </c:pt>
                <c:pt idx="2085">
                  <c:v>92.38</c:v>
                </c:pt>
                <c:pt idx="2086">
                  <c:v>92.35</c:v>
                </c:pt>
                <c:pt idx="2087">
                  <c:v>92.24</c:v>
                </c:pt>
                <c:pt idx="2088">
                  <c:v>92.13</c:v>
                </c:pt>
                <c:pt idx="2089">
                  <c:v>92.08</c:v>
                </c:pt>
                <c:pt idx="2090">
                  <c:v>92.01</c:v>
                </c:pt>
                <c:pt idx="2091">
                  <c:v>91.87</c:v>
                </c:pt>
                <c:pt idx="2092">
                  <c:v>91.87</c:v>
                </c:pt>
                <c:pt idx="2093">
                  <c:v>91.81</c:v>
                </c:pt>
                <c:pt idx="2094">
                  <c:v>91.74</c:v>
                </c:pt>
                <c:pt idx="2095">
                  <c:v>91.66</c:v>
                </c:pt>
                <c:pt idx="2096">
                  <c:v>91.58</c:v>
                </c:pt>
                <c:pt idx="2097">
                  <c:v>91.46</c:v>
                </c:pt>
                <c:pt idx="2098">
                  <c:v>91.46</c:v>
                </c:pt>
                <c:pt idx="2099">
                  <c:v>91.39</c:v>
                </c:pt>
                <c:pt idx="2100">
                  <c:v>91.3</c:v>
                </c:pt>
                <c:pt idx="2101">
                  <c:v>91.21</c:v>
                </c:pt>
                <c:pt idx="2102">
                  <c:v>91.13</c:v>
                </c:pt>
                <c:pt idx="2103">
                  <c:v>91</c:v>
                </c:pt>
                <c:pt idx="2104">
                  <c:v>91</c:v>
                </c:pt>
                <c:pt idx="2105">
                  <c:v>90.91</c:v>
                </c:pt>
                <c:pt idx="2106">
                  <c:v>90.86</c:v>
                </c:pt>
                <c:pt idx="2107">
                  <c:v>90.76</c:v>
                </c:pt>
                <c:pt idx="2108">
                  <c:v>90.64</c:v>
                </c:pt>
                <c:pt idx="2109">
                  <c:v>90.6</c:v>
                </c:pt>
                <c:pt idx="2110">
                  <c:v>90.6</c:v>
                </c:pt>
                <c:pt idx="2111">
                  <c:v>90.52</c:v>
                </c:pt>
                <c:pt idx="2112">
                  <c:v>90.37</c:v>
                </c:pt>
                <c:pt idx="2113">
                  <c:v>90.36</c:v>
                </c:pt>
                <c:pt idx="2114">
                  <c:v>90.25</c:v>
                </c:pt>
                <c:pt idx="2115">
                  <c:v>90.17</c:v>
                </c:pt>
                <c:pt idx="2116">
                  <c:v>90.17</c:v>
                </c:pt>
                <c:pt idx="2117">
                  <c:v>90.08</c:v>
                </c:pt>
                <c:pt idx="2118">
                  <c:v>89.99</c:v>
                </c:pt>
                <c:pt idx="2119">
                  <c:v>89.89</c:v>
                </c:pt>
                <c:pt idx="2120">
                  <c:v>89.84</c:v>
                </c:pt>
                <c:pt idx="2121">
                  <c:v>89.73</c:v>
                </c:pt>
                <c:pt idx="2122">
                  <c:v>89.73</c:v>
                </c:pt>
                <c:pt idx="2123">
                  <c:v>89.67</c:v>
                </c:pt>
                <c:pt idx="2124">
                  <c:v>89.57</c:v>
                </c:pt>
                <c:pt idx="2125">
                  <c:v>89.45</c:v>
                </c:pt>
                <c:pt idx="2126">
                  <c:v>89.41</c:v>
                </c:pt>
                <c:pt idx="2127">
                  <c:v>89.32</c:v>
                </c:pt>
                <c:pt idx="2128">
                  <c:v>89.32</c:v>
                </c:pt>
                <c:pt idx="2129">
                  <c:v>89.21</c:v>
                </c:pt>
                <c:pt idx="2130">
                  <c:v>89.14</c:v>
                </c:pt>
                <c:pt idx="2131">
                  <c:v>89.07</c:v>
                </c:pt>
                <c:pt idx="2132">
                  <c:v>89</c:v>
                </c:pt>
                <c:pt idx="2133">
                  <c:v>88.92</c:v>
                </c:pt>
                <c:pt idx="2134">
                  <c:v>88.92</c:v>
                </c:pt>
                <c:pt idx="2135">
                  <c:v>88.8</c:v>
                </c:pt>
                <c:pt idx="2136">
                  <c:v>88.73</c:v>
                </c:pt>
                <c:pt idx="2137">
                  <c:v>88.61</c:v>
                </c:pt>
                <c:pt idx="2138">
                  <c:v>88.57</c:v>
                </c:pt>
                <c:pt idx="2139">
                  <c:v>88.49</c:v>
                </c:pt>
                <c:pt idx="2140">
                  <c:v>88.49</c:v>
                </c:pt>
                <c:pt idx="2141">
                  <c:v>88.42</c:v>
                </c:pt>
                <c:pt idx="2142">
                  <c:v>88.28</c:v>
                </c:pt>
                <c:pt idx="2143">
                  <c:v>88.26</c:v>
                </c:pt>
                <c:pt idx="2144">
                  <c:v>88.16</c:v>
                </c:pt>
                <c:pt idx="2145">
                  <c:v>88.07</c:v>
                </c:pt>
                <c:pt idx="2146">
                  <c:v>88.07</c:v>
                </c:pt>
                <c:pt idx="2147">
                  <c:v>87.98</c:v>
                </c:pt>
                <c:pt idx="2148">
                  <c:v>87.91</c:v>
                </c:pt>
                <c:pt idx="2149">
                  <c:v>87.83</c:v>
                </c:pt>
                <c:pt idx="2150">
                  <c:v>87.76</c:v>
                </c:pt>
                <c:pt idx="2151">
                  <c:v>87.64</c:v>
                </c:pt>
                <c:pt idx="2152">
                  <c:v>87.64</c:v>
                </c:pt>
                <c:pt idx="2153">
                  <c:v>87.52</c:v>
                </c:pt>
                <c:pt idx="2154">
                  <c:v>87.51</c:v>
                </c:pt>
                <c:pt idx="2155">
                  <c:v>87.39</c:v>
                </c:pt>
                <c:pt idx="2156">
                  <c:v>87.27</c:v>
                </c:pt>
                <c:pt idx="2157">
                  <c:v>87.24</c:v>
                </c:pt>
                <c:pt idx="2158">
                  <c:v>87.24</c:v>
                </c:pt>
                <c:pt idx="2159">
                  <c:v>87.14</c:v>
                </c:pt>
                <c:pt idx="2160">
                  <c:v>87.08</c:v>
                </c:pt>
                <c:pt idx="2161">
                  <c:v>87.01</c:v>
                </c:pt>
                <c:pt idx="2162">
                  <c:v>86.89</c:v>
                </c:pt>
                <c:pt idx="2163">
                  <c:v>86.85</c:v>
                </c:pt>
                <c:pt idx="2164">
                  <c:v>86.85</c:v>
                </c:pt>
                <c:pt idx="2165">
                  <c:v>86.75</c:v>
                </c:pt>
                <c:pt idx="2166">
                  <c:v>86.64</c:v>
                </c:pt>
                <c:pt idx="2167">
                  <c:v>86.62</c:v>
                </c:pt>
                <c:pt idx="2168">
                  <c:v>86.53</c:v>
                </c:pt>
                <c:pt idx="2169">
                  <c:v>86.43</c:v>
                </c:pt>
                <c:pt idx="2170">
                  <c:v>86.36</c:v>
                </c:pt>
                <c:pt idx="2171">
                  <c:v>86.36</c:v>
                </c:pt>
                <c:pt idx="2172">
                  <c:v>86.28</c:v>
                </c:pt>
                <c:pt idx="2173">
                  <c:v>86.18</c:v>
                </c:pt>
                <c:pt idx="2174">
                  <c:v>86.13</c:v>
                </c:pt>
                <c:pt idx="2175">
                  <c:v>86.05</c:v>
                </c:pt>
                <c:pt idx="2176">
                  <c:v>85.94</c:v>
                </c:pt>
                <c:pt idx="2177">
                  <c:v>85.94</c:v>
                </c:pt>
                <c:pt idx="2178">
                  <c:v>85.88</c:v>
                </c:pt>
                <c:pt idx="2179">
                  <c:v>85.79</c:v>
                </c:pt>
                <c:pt idx="2180">
                  <c:v>85.74</c:v>
                </c:pt>
                <c:pt idx="2181">
                  <c:v>85.62</c:v>
                </c:pt>
                <c:pt idx="2182">
                  <c:v>85.51</c:v>
                </c:pt>
                <c:pt idx="2183">
                  <c:v>85.51</c:v>
                </c:pt>
                <c:pt idx="2184">
                  <c:v>85.48</c:v>
                </c:pt>
                <c:pt idx="2185">
                  <c:v>85.4</c:v>
                </c:pt>
                <c:pt idx="2186">
                  <c:v>85.28</c:v>
                </c:pt>
                <c:pt idx="2187">
                  <c:v>85.21</c:v>
                </c:pt>
                <c:pt idx="2188">
                  <c:v>85.15</c:v>
                </c:pt>
                <c:pt idx="2189">
                  <c:v>85.15</c:v>
                </c:pt>
                <c:pt idx="2190">
                  <c:v>85.06</c:v>
                </c:pt>
                <c:pt idx="2191">
                  <c:v>85.01</c:v>
                </c:pt>
                <c:pt idx="2192">
                  <c:v>84.89</c:v>
                </c:pt>
                <c:pt idx="2193">
                  <c:v>84.85</c:v>
                </c:pt>
                <c:pt idx="2194">
                  <c:v>84.77</c:v>
                </c:pt>
                <c:pt idx="2195">
                  <c:v>84.77</c:v>
                </c:pt>
                <c:pt idx="2196">
                  <c:v>84.67</c:v>
                </c:pt>
                <c:pt idx="2197">
                  <c:v>84.56</c:v>
                </c:pt>
                <c:pt idx="2198">
                  <c:v>84.53</c:v>
                </c:pt>
                <c:pt idx="2199">
                  <c:v>84.45</c:v>
                </c:pt>
                <c:pt idx="2200">
                  <c:v>84.36</c:v>
                </c:pt>
                <c:pt idx="2201">
                  <c:v>84.36</c:v>
                </c:pt>
                <c:pt idx="2202">
                  <c:v>84.28</c:v>
                </c:pt>
                <c:pt idx="2203">
                  <c:v>84.19</c:v>
                </c:pt>
                <c:pt idx="2204">
                  <c:v>84.14</c:v>
                </c:pt>
                <c:pt idx="2205">
                  <c:v>84.03</c:v>
                </c:pt>
                <c:pt idx="2206">
                  <c:v>83.97</c:v>
                </c:pt>
                <c:pt idx="2207">
                  <c:v>83.97</c:v>
                </c:pt>
                <c:pt idx="2208">
                  <c:v>83.9</c:v>
                </c:pt>
                <c:pt idx="2209">
                  <c:v>83.83</c:v>
                </c:pt>
                <c:pt idx="2210">
                  <c:v>83.72</c:v>
                </c:pt>
                <c:pt idx="2211">
                  <c:v>83.68</c:v>
                </c:pt>
                <c:pt idx="2212">
                  <c:v>83.57</c:v>
                </c:pt>
                <c:pt idx="2213">
                  <c:v>83.57</c:v>
                </c:pt>
                <c:pt idx="2214">
                  <c:v>83.47</c:v>
                </c:pt>
                <c:pt idx="2215">
                  <c:v>83.42</c:v>
                </c:pt>
                <c:pt idx="2216">
                  <c:v>83.34</c:v>
                </c:pt>
                <c:pt idx="2217">
                  <c:v>83.24</c:v>
                </c:pt>
                <c:pt idx="2218">
                  <c:v>83.21</c:v>
                </c:pt>
                <c:pt idx="2219">
                  <c:v>83.21</c:v>
                </c:pt>
                <c:pt idx="2220">
                  <c:v>83.09</c:v>
                </c:pt>
                <c:pt idx="2221">
                  <c:v>83.05</c:v>
                </c:pt>
                <c:pt idx="2222">
                  <c:v>83</c:v>
                </c:pt>
                <c:pt idx="2223">
                  <c:v>82.88</c:v>
                </c:pt>
                <c:pt idx="2224">
                  <c:v>82.81</c:v>
                </c:pt>
                <c:pt idx="2225">
                  <c:v>82.81</c:v>
                </c:pt>
                <c:pt idx="2226">
                  <c:v>82.73</c:v>
                </c:pt>
                <c:pt idx="2227">
                  <c:v>82.62</c:v>
                </c:pt>
                <c:pt idx="2228">
                  <c:v>82.58</c:v>
                </c:pt>
                <c:pt idx="2229">
                  <c:v>82.51</c:v>
                </c:pt>
                <c:pt idx="2230">
                  <c:v>82.42</c:v>
                </c:pt>
                <c:pt idx="2231">
                  <c:v>82.42</c:v>
                </c:pt>
                <c:pt idx="2232">
                  <c:v>82.36</c:v>
                </c:pt>
                <c:pt idx="2233">
                  <c:v>82.26</c:v>
                </c:pt>
                <c:pt idx="2234">
                  <c:v>82.17</c:v>
                </c:pt>
                <c:pt idx="2235">
                  <c:v>82.13</c:v>
                </c:pt>
                <c:pt idx="2236">
                  <c:v>82.06</c:v>
                </c:pt>
                <c:pt idx="2237">
                  <c:v>82.06</c:v>
                </c:pt>
                <c:pt idx="2238">
                  <c:v>81.95</c:v>
                </c:pt>
                <c:pt idx="2239">
                  <c:v>81.900000000000006</c:v>
                </c:pt>
                <c:pt idx="2240">
                  <c:v>81.790000000000006</c:v>
                </c:pt>
                <c:pt idx="2241">
                  <c:v>81.739999999999995</c:v>
                </c:pt>
                <c:pt idx="2242">
                  <c:v>81.67</c:v>
                </c:pt>
                <c:pt idx="2243">
                  <c:v>81.58</c:v>
                </c:pt>
                <c:pt idx="2244">
                  <c:v>81.58</c:v>
                </c:pt>
                <c:pt idx="2245">
                  <c:v>81.55</c:v>
                </c:pt>
                <c:pt idx="2246">
                  <c:v>81.47</c:v>
                </c:pt>
                <c:pt idx="2247">
                  <c:v>81.349999999999994</c:v>
                </c:pt>
                <c:pt idx="2248">
                  <c:v>81.3</c:v>
                </c:pt>
                <c:pt idx="2249">
                  <c:v>81.239999999999995</c:v>
                </c:pt>
                <c:pt idx="2250">
                  <c:v>81.239999999999995</c:v>
                </c:pt>
                <c:pt idx="2251">
                  <c:v>81.12</c:v>
                </c:pt>
                <c:pt idx="2252">
                  <c:v>81.06</c:v>
                </c:pt>
                <c:pt idx="2253">
                  <c:v>81</c:v>
                </c:pt>
                <c:pt idx="2254">
                  <c:v>80.930000000000007</c:v>
                </c:pt>
                <c:pt idx="2255">
                  <c:v>80.819999999999993</c:v>
                </c:pt>
                <c:pt idx="2256">
                  <c:v>80.819999999999993</c:v>
                </c:pt>
                <c:pt idx="2257">
                  <c:v>80.790000000000006</c:v>
                </c:pt>
                <c:pt idx="2258">
                  <c:v>80.709999999999994</c:v>
                </c:pt>
                <c:pt idx="2259">
                  <c:v>80.64</c:v>
                </c:pt>
                <c:pt idx="2260">
                  <c:v>80.58</c:v>
                </c:pt>
                <c:pt idx="2261">
                  <c:v>80.5</c:v>
                </c:pt>
                <c:pt idx="2262">
                  <c:v>80.5</c:v>
                </c:pt>
                <c:pt idx="2263">
                  <c:v>80.400000000000006</c:v>
                </c:pt>
                <c:pt idx="2264">
                  <c:v>80.36</c:v>
                </c:pt>
                <c:pt idx="2265">
                  <c:v>80.25</c:v>
                </c:pt>
                <c:pt idx="2266">
                  <c:v>80.150000000000006</c:v>
                </c:pt>
                <c:pt idx="2267">
                  <c:v>80.11</c:v>
                </c:pt>
                <c:pt idx="2268">
                  <c:v>80.11</c:v>
                </c:pt>
                <c:pt idx="2269">
                  <c:v>80.02</c:v>
                </c:pt>
                <c:pt idx="2270">
                  <c:v>79.94</c:v>
                </c:pt>
                <c:pt idx="2271">
                  <c:v>79.91</c:v>
                </c:pt>
                <c:pt idx="2272">
                  <c:v>79.8</c:v>
                </c:pt>
                <c:pt idx="2273">
                  <c:v>79.75</c:v>
                </c:pt>
                <c:pt idx="2274">
                  <c:v>79.75</c:v>
                </c:pt>
                <c:pt idx="2275">
                  <c:v>79.67</c:v>
                </c:pt>
                <c:pt idx="2276">
                  <c:v>79.55</c:v>
                </c:pt>
                <c:pt idx="2277">
                  <c:v>79.52</c:v>
                </c:pt>
                <c:pt idx="2278">
                  <c:v>79.459999999999994</c:v>
                </c:pt>
                <c:pt idx="2279">
                  <c:v>79.400000000000006</c:v>
                </c:pt>
                <c:pt idx="2280">
                  <c:v>79.400000000000006</c:v>
                </c:pt>
                <c:pt idx="2281">
                  <c:v>79.319999999999993</c:v>
                </c:pt>
                <c:pt idx="2282">
                  <c:v>79.27</c:v>
                </c:pt>
                <c:pt idx="2283">
                  <c:v>79.17</c:v>
                </c:pt>
                <c:pt idx="2284">
                  <c:v>79.12</c:v>
                </c:pt>
                <c:pt idx="2285">
                  <c:v>79.02</c:v>
                </c:pt>
                <c:pt idx="2286">
                  <c:v>79.02</c:v>
                </c:pt>
                <c:pt idx="2287">
                  <c:v>78.89</c:v>
                </c:pt>
                <c:pt idx="2288">
                  <c:v>78.900000000000006</c:v>
                </c:pt>
                <c:pt idx="2289">
                  <c:v>78.819999999999993</c:v>
                </c:pt>
                <c:pt idx="2290">
                  <c:v>78.73</c:v>
                </c:pt>
                <c:pt idx="2291">
                  <c:v>78.66</c:v>
                </c:pt>
                <c:pt idx="2292">
                  <c:v>78.66</c:v>
                </c:pt>
                <c:pt idx="2293">
                  <c:v>78.59</c:v>
                </c:pt>
                <c:pt idx="2294">
                  <c:v>78.540000000000006</c:v>
                </c:pt>
                <c:pt idx="2295">
                  <c:v>78.459999999999994</c:v>
                </c:pt>
                <c:pt idx="2296">
                  <c:v>78.34</c:v>
                </c:pt>
                <c:pt idx="2297">
                  <c:v>78.31</c:v>
                </c:pt>
                <c:pt idx="2298">
                  <c:v>78.31</c:v>
                </c:pt>
                <c:pt idx="2299">
                  <c:v>78.25</c:v>
                </c:pt>
                <c:pt idx="2300">
                  <c:v>78.180000000000007</c:v>
                </c:pt>
                <c:pt idx="2301">
                  <c:v>78.06</c:v>
                </c:pt>
                <c:pt idx="2302">
                  <c:v>78.040000000000006</c:v>
                </c:pt>
                <c:pt idx="2303">
                  <c:v>77.98</c:v>
                </c:pt>
                <c:pt idx="2304">
                  <c:v>77.98</c:v>
                </c:pt>
                <c:pt idx="2305">
                  <c:v>77.87</c:v>
                </c:pt>
                <c:pt idx="2306">
                  <c:v>77.83</c:v>
                </c:pt>
                <c:pt idx="2307">
                  <c:v>77.75</c:v>
                </c:pt>
                <c:pt idx="2308">
                  <c:v>77.69</c:v>
                </c:pt>
                <c:pt idx="2309">
                  <c:v>77.63</c:v>
                </c:pt>
                <c:pt idx="2310">
                  <c:v>77.63</c:v>
                </c:pt>
                <c:pt idx="2311">
                  <c:v>77.52</c:v>
                </c:pt>
                <c:pt idx="2312">
                  <c:v>77.459999999999994</c:v>
                </c:pt>
                <c:pt idx="2313">
                  <c:v>77.38</c:v>
                </c:pt>
                <c:pt idx="2314">
                  <c:v>77.349999999999994</c:v>
                </c:pt>
                <c:pt idx="2315">
                  <c:v>77.260000000000005</c:v>
                </c:pt>
                <c:pt idx="2316">
                  <c:v>77.16</c:v>
                </c:pt>
                <c:pt idx="2317">
                  <c:v>77.16</c:v>
                </c:pt>
                <c:pt idx="2318">
                  <c:v>77.13</c:v>
                </c:pt>
                <c:pt idx="2319">
                  <c:v>77.06</c:v>
                </c:pt>
                <c:pt idx="2320">
                  <c:v>76.959999999999994</c:v>
                </c:pt>
                <c:pt idx="2321">
                  <c:v>76.89</c:v>
                </c:pt>
                <c:pt idx="2322">
                  <c:v>76.81</c:v>
                </c:pt>
                <c:pt idx="2323">
                  <c:v>76.81</c:v>
                </c:pt>
                <c:pt idx="2324">
                  <c:v>76.72</c:v>
                </c:pt>
                <c:pt idx="2325">
                  <c:v>76.69</c:v>
                </c:pt>
                <c:pt idx="2326">
                  <c:v>76.599999999999994</c:v>
                </c:pt>
                <c:pt idx="2327">
                  <c:v>76.53</c:v>
                </c:pt>
                <c:pt idx="2328">
                  <c:v>76.489999999999995</c:v>
                </c:pt>
                <c:pt idx="2329">
                  <c:v>76.489999999999995</c:v>
                </c:pt>
                <c:pt idx="2330">
                  <c:v>76.39</c:v>
                </c:pt>
                <c:pt idx="2331">
                  <c:v>76.33</c:v>
                </c:pt>
                <c:pt idx="2332">
                  <c:v>76.27</c:v>
                </c:pt>
                <c:pt idx="2333">
                  <c:v>76.2</c:v>
                </c:pt>
                <c:pt idx="2334">
                  <c:v>76.14</c:v>
                </c:pt>
                <c:pt idx="2335">
                  <c:v>76.14</c:v>
                </c:pt>
                <c:pt idx="2336">
                  <c:v>76.069999999999993</c:v>
                </c:pt>
                <c:pt idx="2337">
                  <c:v>76</c:v>
                </c:pt>
                <c:pt idx="2338">
                  <c:v>75.959999999999994</c:v>
                </c:pt>
                <c:pt idx="2339">
                  <c:v>75.88</c:v>
                </c:pt>
                <c:pt idx="2340">
                  <c:v>75.8</c:v>
                </c:pt>
                <c:pt idx="2341">
                  <c:v>75.8</c:v>
                </c:pt>
                <c:pt idx="2342">
                  <c:v>75.73</c:v>
                </c:pt>
                <c:pt idx="2343">
                  <c:v>75.64</c:v>
                </c:pt>
                <c:pt idx="2344">
                  <c:v>75.56</c:v>
                </c:pt>
                <c:pt idx="2345">
                  <c:v>75.56</c:v>
                </c:pt>
                <c:pt idx="2346">
                  <c:v>75.47</c:v>
                </c:pt>
                <c:pt idx="2347">
                  <c:v>75.47</c:v>
                </c:pt>
                <c:pt idx="2348">
                  <c:v>75.36</c:v>
                </c:pt>
                <c:pt idx="2349">
                  <c:v>75.349999999999994</c:v>
                </c:pt>
                <c:pt idx="2350">
                  <c:v>75.23</c:v>
                </c:pt>
                <c:pt idx="2351">
                  <c:v>75.2</c:v>
                </c:pt>
                <c:pt idx="2352">
                  <c:v>75.13</c:v>
                </c:pt>
                <c:pt idx="2353">
                  <c:v>75.13</c:v>
                </c:pt>
                <c:pt idx="2354">
                  <c:v>75.03</c:v>
                </c:pt>
                <c:pt idx="2355">
                  <c:v>75</c:v>
                </c:pt>
                <c:pt idx="2356">
                  <c:v>74.95</c:v>
                </c:pt>
                <c:pt idx="2357">
                  <c:v>74.849999999999994</c:v>
                </c:pt>
                <c:pt idx="2358">
                  <c:v>74.790000000000006</c:v>
                </c:pt>
                <c:pt idx="2359">
                  <c:v>74.790000000000006</c:v>
                </c:pt>
                <c:pt idx="2360">
                  <c:v>74.739999999999995</c:v>
                </c:pt>
                <c:pt idx="2361">
                  <c:v>74.69</c:v>
                </c:pt>
                <c:pt idx="2362">
                  <c:v>74.56</c:v>
                </c:pt>
                <c:pt idx="2363">
                  <c:v>74.510000000000005</c:v>
                </c:pt>
                <c:pt idx="2364">
                  <c:v>74.45</c:v>
                </c:pt>
                <c:pt idx="2365">
                  <c:v>74.45</c:v>
                </c:pt>
                <c:pt idx="2366">
                  <c:v>74.400000000000006</c:v>
                </c:pt>
                <c:pt idx="2367">
                  <c:v>74.33</c:v>
                </c:pt>
                <c:pt idx="2368">
                  <c:v>74.260000000000005</c:v>
                </c:pt>
                <c:pt idx="2369">
                  <c:v>74.19</c:v>
                </c:pt>
                <c:pt idx="2370">
                  <c:v>74.150000000000006</c:v>
                </c:pt>
                <c:pt idx="2371">
                  <c:v>74.150000000000006</c:v>
                </c:pt>
                <c:pt idx="2372">
                  <c:v>74.03</c:v>
                </c:pt>
                <c:pt idx="2373">
                  <c:v>73.959999999999994</c:v>
                </c:pt>
                <c:pt idx="2374">
                  <c:v>73.94</c:v>
                </c:pt>
                <c:pt idx="2375">
                  <c:v>73.819999999999993</c:v>
                </c:pt>
                <c:pt idx="2376">
                  <c:v>73.77</c:v>
                </c:pt>
                <c:pt idx="2377">
                  <c:v>73.77</c:v>
                </c:pt>
                <c:pt idx="2378">
                  <c:v>73.760000000000005</c:v>
                </c:pt>
                <c:pt idx="2379">
                  <c:v>73.67</c:v>
                </c:pt>
                <c:pt idx="2380">
                  <c:v>73.599999999999994</c:v>
                </c:pt>
                <c:pt idx="2381">
                  <c:v>73.53</c:v>
                </c:pt>
                <c:pt idx="2382">
                  <c:v>73.47</c:v>
                </c:pt>
                <c:pt idx="2383">
                  <c:v>73.47</c:v>
                </c:pt>
                <c:pt idx="2384">
                  <c:v>73.36</c:v>
                </c:pt>
                <c:pt idx="2385">
                  <c:v>73.31</c:v>
                </c:pt>
                <c:pt idx="2386">
                  <c:v>73.290000000000006</c:v>
                </c:pt>
                <c:pt idx="2387">
                  <c:v>73.180000000000007</c:v>
                </c:pt>
                <c:pt idx="2388">
                  <c:v>73.12</c:v>
                </c:pt>
                <c:pt idx="2389">
                  <c:v>73.08</c:v>
                </c:pt>
                <c:pt idx="2390">
                  <c:v>73.08</c:v>
                </c:pt>
                <c:pt idx="2391">
                  <c:v>72.98</c:v>
                </c:pt>
                <c:pt idx="2392">
                  <c:v>72.959999999999994</c:v>
                </c:pt>
                <c:pt idx="2393">
                  <c:v>72.89</c:v>
                </c:pt>
                <c:pt idx="2394">
                  <c:v>72.790000000000006</c:v>
                </c:pt>
                <c:pt idx="2395">
                  <c:v>72.78</c:v>
                </c:pt>
                <c:pt idx="2396">
                  <c:v>72.78</c:v>
                </c:pt>
                <c:pt idx="2397">
                  <c:v>72.7</c:v>
                </c:pt>
                <c:pt idx="2398">
                  <c:v>72.62</c:v>
                </c:pt>
                <c:pt idx="2399">
                  <c:v>72.569999999999993</c:v>
                </c:pt>
                <c:pt idx="2400">
                  <c:v>72.510000000000005</c:v>
                </c:pt>
                <c:pt idx="2401">
                  <c:v>72.41</c:v>
                </c:pt>
                <c:pt idx="2402">
                  <c:v>72.41</c:v>
                </c:pt>
                <c:pt idx="2403">
                  <c:v>72.400000000000006</c:v>
                </c:pt>
                <c:pt idx="2404">
                  <c:v>72.290000000000006</c:v>
                </c:pt>
                <c:pt idx="2405">
                  <c:v>72.209999999999994</c:v>
                </c:pt>
                <c:pt idx="2406">
                  <c:v>72.150000000000006</c:v>
                </c:pt>
                <c:pt idx="2407">
                  <c:v>72.12</c:v>
                </c:pt>
                <c:pt idx="2408">
                  <c:v>72.12</c:v>
                </c:pt>
                <c:pt idx="2409">
                  <c:v>72.05</c:v>
                </c:pt>
                <c:pt idx="2410">
                  <c:v>71.97</c:v>
                </c:pt>
                <c:pt idx="2411">
                  <c:v>71.94</c:v>
                </c:pt>
                <c:pt idx="2412">
                  <c:v>71.84</c:v>
                </c:pt>
                <c:pt idx="2413">
                  <c:v>71.78</c:v>
                </c:pt>
                <c:pt idx="2414">
                  <c:v>71.78</c:v>
                </c:pt>
                <c:pt idx="2415">
                  <c:v>71.760000000000005</c:v>
                </c:pt>
                <c:pt idx="2416">
                  <c:v>71.62</c:v>
                </c:pt>
                <c:pt idx="2417">
                  <c:v>71.540000000000006</c:v>
                </c:pt>
                <c:pt idx="2418">
                  <c:v>71.56</c:v>
                </c:pt>
                <c:pt idx="2419">
                  <c:v>71.52</c:v>
                </c:pt>
                <c:pt idx="2420">
                  <c:v>71.52</c:v>
                </c:pt>
                <c:pt idx="2421">
                  <c:v>71.41</c:v>
                </c:pt>
                <c:pt idx="2422">
                  <c:v>71.36</c:v>
                </c:pt>
                <c:pt idx="2423">
                  <c:v>71.260000000000005</c:v>
                </c:pt>
                <c:pt idx="2424">
                  <c:v>71.239999999999995</c:v>
                </c:pt>
                <c:pt idx="2425">
                  <c:v>71.16</c:v>
                </c:pt>
                <c:pt idx="2426">
                  <c:v>71.16</c:v>
                </c:pt>
                <c:pt idx="2427">
                  <c:v>71.09</c:v>
                </c:pt>
                <c:pt idx="2428">
                  <c:v>71.05</c:v>
                </c:pt>
                <c:pt idx="2429">
                  <c:v>71</c:v>
                </c:pt>
                <c:pt idx="2430">
                  <c:v>70.92</c:v>
                </c:pt>
                <c:pt idx="2431">
                  <c:v>70.88</c:v>
                </c:pt>
                <c:pt idx="2432">
                  <c:v>70.88</c:v>
                </c:pt>
                <c:pt idx="2433">
                  <c:v>70.77</c:v>
                </c:pt>
                <c:pt idx="2434">
                  <c:v>70.7</c:v>
                </c:pt>
                <c:pt idx="2435">
                  <c:v>70.680000000000007</c:v>
                </c:pt>
                <c:pt idx="2436">
                  <c:v>70.58</c:v>
                </c:pt>
                <c:pt idx="2437">
                  <c:v>70.489999999999995</c:v>
                </c:pt>
                <c:pt idx="2438">
                  <c:v>70.489999999999995</c:v>
                </c:pt>
                <c:pt idx="2439">
                  <c:v>70.489999999999995</c:v>
                </c:pt>
                <c:pt idx="2440">
                  <c:v>70.42</c:v>
                </c:pt>
                <c:pt idx="2441">
                  <c:v>70.400000000000006</c:v>
                </c:pt>
                <c:pt idx="2442">
                  <c:v>70.319999999999993</c:v>
                </c:pt>
                <c:pt idx="2443">
                  <c:v>70.2</c:v>
                </c:pt>
                <c:pt idx="2444">
                  <c:v>70.2</c:v>
                </c:pt>
                <c:pt idx="2445">
                  <c:v>70.180000000000007</c:v>
                </c:pt>
                <c:pt idx="2446">
                  <c:v>70.12</c:v>
                </c:pt>
                <c:pt idx="2447">
                  <c:v>70.06</c:v>
                </c:pt>
                <c:pt idx="2448">
                  <c:v>70.010000000000005</c:v>
                </c:pt>
                <c:pt idx="2449">
                  <c:v>69.95</c:v>
                </c:pt>
                <c:pt idx="2450">
                  <c:v>69.95</c:v>
                </c:pt>
                <c:pt idx="2451">
                  <c:v>69.87</c:v>
                </c:pt>
                <c:pt idx="2452">
                  <c:v>69.819999999999993</c:v>
                </c:pt>
                <c:pt idx="2453">
                  <c:v>69.77</c:v>
                </c:pt>
                <c:pt idx="2454">
                  <c:v>69.709999999999994</c:v>
                </c:pt>
                <c:pt idx="2455">
                  <c:v>69.599999999999994</c:v>
                </c:pt>
                <c:pt idx="2456">
                  <c:v>69.599999999999994</c:v>
                </c:pt>
                <c:pt idx="2457">
                  <c:v>69.569999999999993</c:v>
                </c:pt>
                <c:pt idx="2458">
                  <c:v>69.510000000000005</c:v>
                </c:pt>
                <c:pt idx="2459">
                  <c:v>69.430000000000007</c:v>
                </c:pt>
                <c:pt idx="2460">
                  <c:v>69.39</c:v>
                </c:pt>
                <c:pt idx="2461">
                  <c:v>69.319999999999993</c:v>
                </c:pt>
                <c:pt idx="2462">
                  <c:v>69.260000000000005</c:v>
                </c:pt>
                <c:pt idx="2463">
                  <c:v>69.260000000000005</c:v>
                </c:pt>
                <c:pt idx="2464">
                  <c:v>69.23</c:v>
                </c:pt>
                <c:pt idx="2465">
                  <c:v>69.12</c:v>
                </c:pt>
                <c:pt idx="2466">
                  <c:v>69.03</c:v>
                </c:pt>
                <c:pt idx="2467">
                  <c:v>69.040000000000006</c:v>
                </c:pt>
                <c:pt idx="2468">
                  <c:v>68.94</c:v>
                </c:pt>
                <c:pt idx="2469">
                  <c:v>68.94</c:v>
                </c:pt>
                <c:pt idx="2470">
                  <c:v>68.94</c:v>
                </c:pt>
                <c:pt idx="2471">
                  <c:v>68.86</c:v>
                </c:pt>
                <c:pt idx="2472">
                  <c:v>68.75</c:v>
                </c:pt>
                <c:pt idx="2473">
                  <c:v>68.75</c:v>
                </c:pt>
                <c:pt idx="2474">
                  <c:v>68.67</c:v>
                </c:pt>
                <c:pt idx="2475">
                  <c:v>68.67</c:v>
                </c:pt>
                <c:pt idx="2476">
                  <c:v>68.58</c:v>
                </c:pt>
                <c:pt idx="2477">
                  <c:v>68.56</c:v>
                </c:pt>
                <c:pt idx="2478">
                  <c:v>68.510000000000005</c:v>
                </c:pt>
                <c:pt idx="2479">
                  <c:v>68.41</c:v>
                </c:pt>
                <c:pt idx="2480">
                  <c:v>68.39</c:v>
                </c:pt>
                <c:pt idx="2481">
                  <c:v>68.39</c:v>
                </c:pt>
                <c:pt idx="2482">
                  <c:v>68.28</c:v>
                </c:pt>
                <c:pt idx="2483">
                  <c:v>68.25</c:v>
                </c:pt>
                <c:pt idx="2484">
                  <c:v>68.22</c:v>
                </c:pt>
                <c:pt idx="2485">
                  <c:v>68.14</c:v>
                </c:pt>
                <c:pt idx="2486">
                  <c:v>68.02</c:v>
                </c:pt>
                <c:pt idx="2487">
                  <c:v>68.02</c:v>
                </c:pt>
                <c:pt idx="2488">
                  <c:v>68.03</c:v>
                </c:pt>
                <c:pt idx="2489">
                  <c:v>67.97</c:v>
                </c:pt>
                <c:pt idx="2490">
                  <c:v>67.900000000000006</c:v>
                </c:pt>
                <c:pt idx="2491">
                  <c:v>67.86</c:v>
                </c:pt>
                <c:pt idx="2492">
                  <c:v>67.77</c:v>
                </c:pt>
                <c:pt idx="2493">
                  <c:v>67.77</c:v>
                </c:pt>
                <c:pt idx="2494">
                  <c:v>67.75</c:v>
                </c:pt>
                <c:pt idx="2495">
                  <c:v>67.680000000000007</c:v>
                </c:pt>
                <c:pt idx="2496">
                  <c:v>67.599999999999994</c:v>
                </c:pt>
                <c:pt idx="2497">
                  <c:v>67.56</c:v>
                </c:pt>
                <c:pt idx="2498">
                  <c:v>67.489999999999995</c:v>
                </c:pt>
                <c:pt idx="2499">
                  <c:v>67.489999999999995</c:v>
                </c:pt>
                <c:pt idx="2500">
                  <c:v>67.44</c:v>
                </c:pt>
                <c:pt idx="2501">
                  <c:v>67.36</c:v>
                </c:pt>
                <c:pt idx="2502">
                  <c:v>67.34</c:v>
                </c:pt>
                <c:pt idx="2503">
                  <c:v>67.28</c:v>
                </c:pt>
                <c:pt idx="2504">
                  <c:v>67.2</c:v>
                </c:pt>
                <c:pt idx="2505">
                  <c:v>67.2</c:v>
                </c:pt>
                <c:pt idx="2506">
                  <c:v>67.150000000000006</c:v>
                </c:pt>
                <c:pt idx="2507">
                  <c:v>67.099999999999994</c:v>
                </c:pt>
                <c:pt idx="2508">
                  <c:v>67.069999999999993</c:v>
                </c:pt>
                <c:pt idx="2509">
                  <c:v>66.97</c:v>
                </c:pt>
                <c:pt idx="2510">
                  <c:v>66.930000000000007</c:v>
                </c:pt>
                <c:pt idx="2511">
                  <c:v>66.930000000000007</c:v>
                </c:pt>
                <c:pt idx="2512">
                  <c:v>66.88</c:v>
                </c:pt>
                <c:pt idx="2513">
                  <c:v>66.8</c:v>
                </c:pt>
                <c:pt idx="2514">
                  <c:v>66.739999999999995</c:v>
                </c:pt>
                <c:pt idx="2515">
                  <c:v>66.650000000000006</c:v>
                </c:pt>
                <c:pt idx="2516">
                  <c:v>66.650000000000006</c:v>
                </c:pt>
                <c:pt idx="2517">
                  <c:v>66.650000000000006</c:v>
                </c:pt>
                <c:pt idx="2518">
                  <c:v>66.540000000000006</c:v>
                </c:pt>
                <c:pt idx="2519">
                  <c:v>66.53</c:v>
                </c:pt>
                <c:pt idx="2520">
                  <c:v>66.45</c:v>
                </c:pt>
                <c:pt idx="2521">
                  <c:v>66.38</c:v>
                </c:pt>
                <c:pt idx="2522">
                  <c:v>66.36</c:v>
                </c:pt>
                <c:pt idx="2523">
                  <c:v>66.36</c:v>
                </c:pt>
                <c:pt idx="2524">
                  <c:v>66.31</c:v>
                </c:pt>
                <c:pt idx="2525">
                  <c:v>66.209999999999994</c:v>
                </c:pt>
                <c:pt idx="2526">
                  <c:v>66.180000000000007</c:v>
                </c:pt>
                <c:pt idx="2527">
                  <c:v>66.13</c:v>
                </c:pt>
                <c:pt idx="2528">
                  <c:v>66.069999999999993</c:v>
                </c:pt>
                <c:pt idx="2529">
                  <c:v>66.069999999999993</c:v>
                </c:pt>
                <c:pt idx="2530">
                  <c:v>66.040000000000006</c:v>
                </c:pt>
                <c:pt idx="2531">
                  <c:v>65.930000000000007</c:v>
                </c:pt>
                <c:pt idx="2532">
                  <c:v>65.92</c:v>
                </c:pt>
                <c:pt idx="2533">
                  <c:v>65.84</c:v>
                </c:pt>
                <c:pt idx="2534">
                  <c:v>65.8</c:v>
                </c:pt>
                <c:pt idx="2535">
                  <c:v>65.73</c:v>
                </c:pt>
                <c:pt idx="2536">
                  <c:v>65.73</c:v>
                </c:pt>
                <c:pt idx="2537">
                  <c:v>65.66</c:v>
                </c:pt>
                <c:pt idx="2538">
                  <c:v>65.64</c:v>
                </c:pt>
                <c:pt idx="2539">
                  <c:v>65.58</c:v>
                </c:pt>
                <c:pt idx="2540">
                  <c:v>65.47</c:v>
                </c:pt>
                <c:pt idx="2541">
                  <c:v>65.45</c:v>
                </c:pt>
                <c:pt idx="2542">
                  <c:v>65.45</c:v>
                </c:pt>
                <c:pt idx="2543">
                  <c:v>65.400000000000006</c:v>
                </c:pt>
                <c:pt idx="2544">
                  <c:v>65.33</c:v>
                </c:pt>
                <c:pt idx="2545">
                  <c:v>65.290000000000006</c:v>
                </c:pt>
                <c:pt idx="2546">
                  <c:v>65.22</c:v>
                </c:pt>
                <c:pt idx="2547">
                  <c:v>65.19</c:v>
                </c:pt>
                <c:pt idx="2548">
                  <c:v>65.19</c:v>
                </c:pt>
                <c:pt idx="2549">
                  <c:v>65.13</c:v>
                </c:pt>
                <c:pt idx="2550">
                  <c:v>65.040000000000006</c:v>
                </c:pt>
                <c:pt idx="2551">
                  <c:v>65.03</c:v>
                </c:pt>
                <c:pt idx="2552">
                  <c:v>64.97</c:v>
                </c:pt>
                <c:pt idx="2553">
                  <c:v>64.900000000000006</c:v>
                </c:pt>
                <c:pt idx="2554">
                  <c:v>64.900000000000006</c:v>
                </c:pt>
                <c:pt idx="2555">
                  <c:v>64.86</c:v>
                </c:pt>
                <c:pt idx="2556">
                  <c:v>64.81</c:v>
                </c:pt>
                <c:pt idx="2557">
                  <c:v>64.760000000000005</c:v>
                </c:pt>
                <c:pt idx="2558">
                  <c:v>64.650000000000006</c:v>
                </c:pt>
                <c:pt idx="2559">
                  <c:v>64.63</c:v>
                </c:pt>
                <c:pt idx="2560">
                  <c:v>64.63</c:v>
                </c:pt>
                <c:pt idx="2561">
                  <c:v>64.569999999999993</c:v>
                </c:pt>
                <c:pt idx="2562">
                  <c:v>64.489999999999995</c:v>
                </c:pt>
                <c:pt idx="2563">
                  <c:v>64.47</c:v>
                </c:pt>
                <c:pt idx="2564">
                  <c:v>64.41</c:v>
                </c:pt>
                <c:pt idx="2565">
                  <c:v>64.36</c:v>
                </c:pt>
                <c:pt idx="2566">
                  <c:v>64.36</c:v>
                </c:pt>
                <c:pt idx="2567">
                  <c:v>64.3</c:v>
                </c:pt>
                <c:pt idx="2568">
                  <c:v>64.239999999999995</c:v>
                </c:pt>
                <c:pt idx="2569">
                  <c:v>64.180000000000007</c:v>
                </c:pt>
                <c:pt idx="2570">
                  <c:v>64.16</c:v>
                </c:pt>
                <c:pt idx="2571">
                  <c:v>64.069999999999993</c:v>
                </c:pt>
                <c:pt idx="2572">
                  <c:v>64.069999999999993</c:v>
                </c:pt>
                <c:pt idx="2573">
                  <c:v>64.06</c:v>
                </c:pt>
                <c:pt idx="2574">
                  <c:v>63.95</c:v>
                </c:pt>
                <c:pt idx="2575">
                  <c:v>63.92</c:v>
                </c:pt>
                <c:pt idx="2576">
                  <c:v>63.83</c:v>
                </c:pt>
                <c:pt idx="2577">
                  <c:v>63.82</c:v>
                </c:pt>
                <c:pt idx="2578">
                  <c:v>63.82</c:v>
                </c:pt>
                <c:pt idx="2579">
                  <c:v>63.78</c:v>
                </c:pt>
                <c:pt idx="2580">
                  <c:v>63.67</c:v>
                </c:pt>
                <c:pt idx="2581">
                  <c:v>63.66</c:v>
                </c:pt>
                <c:pt idx="2582">
                  <c:v>63.63</c:v>
                </c:pt>
                <c:pt idx="2583">
                  <c:v>63.54</c:v>
                </c:pt>
                <c:pt idx="2584">
                  <c:v>63.54</c:v>
                </c:pt>
                <c:pt idx="2585">
                  <c:v>63.51</c:v>
                </c:pt>
                <c:pt idx="2586">
                  <c:v>63.45</c:v>
                </c:pt>
                <c:pt idx="2587">
                  <c:v>63.39</c:v>
                </c:pt>
                <c:pt idx="2588">
                  <c:v>63.34</c:v>
                </c:pt>
                <c:pt idx="2589">
                  <c:v>63.23</c:v>
                </c:pt>
                <c:pt idx="2590">
                  <c:v>63.23</c:v>
                </c:pt>
                <c:pt idx="2591">
                  <c:v>63.2</c:v>
                </c:pt>
                <c:pt idx="2592">
                  <c:v>63.18</c:v>
                </c:pt>
                <c:pt idx="2593">
                  <c:v>63.14</c:v>
                </c:pt>
                <c:pt idx="2594">
                  <c:v>63.03</c:v>
                </c:pt>
                <c:pt idx="2595">
                  <c:v>63</c:v>
                </c:pt>
                <c:pt idx="2596">
                  <c:v>63</c:v>
                </c:pt>
                <c:pt idx="2597">
                  <c:v>62.92</c:v>
                </c:pt>
                <c:pt idx="2598">
                  <c:v>62.92</c:v>
                </c:pt>
                <c:pt idx="2599">
                  <c:v>62.87</c:v>
                </c:pt>
                <c:pt idx="2600">
                  <c:v>62.77</c:v>
                </c:pt>
                <c:pt idx="2601">
                  <c:v>62.77</c:v>
                </c:pt>
                <c:pt idx="2602">
                  <c:v>62.77</c:v>
                </c:pt>
                <c:pt idx="2603">
                  <c:v>62.7</c:v>
                </c:pt>
                <c:pt idx="2604">
                  <c:v>62.65</c:v>
                </c:pt>
                <c:pt idx="2605">
                  <c:v>62.62</c:v>
                </c:pt>
                <c:pt idx="2606">
                  <c:v>62.55</c:v>
                </c:pt>
                <c:pt idx="2607">
                  <c:v>62.47</c:v>
                </c:pt>
                <c:pt idx="2608">
                  <c:v>62.47</c:v>
                </c:pt>
                <c:pt idx="2609">
                  <c:v>62.47</c:v>
                </c:pt>
                <c:pt idx="2610">
                  <c:v>62.36</c:v>
                </c:pt>
                <c:pt idx="2611">
                  <c:v>62.31</c:v>
                </c:pt>
                <c:pt idx="2612">
                  <c:v>62.31</c:v>
                </c:pt>
                <c:pt idx="2613">
                  <c:v>62.22</c:v>
                </c:pt>
                <c:pt idx="2614">
                  <c:v>62.22</c:v>
                </c:pt>
                <c:pt idx="2615">
                  <c:v>62.15</c:v>
                </c:pt>
                <c:pt idx="2616">
                  <c:v>62.14</c:v>
                </c:pt>
                <c:pt idx="2617">
                  <c:v>62.04</c:v>
                </c:pt>
                <c:pt idx="2618">
                  <c:v>62.02</c:v>
                </c:pt>
                <c:pt idx="2619">
                  <c:v>61.99</c:v>
                </c:pt>
                <c:pt idx="2620">
                  <c:v>61.99</c:v>
                </c:pt>
                <c:pt idx="2621">
                  <c:v>61.89</c:v>
                </c:pt>
                <c:pt idx="2622">
                  <c:v>61.87</c:v>
                </c:pt>
                <c:pt idx="2623">
                  <c:v>61.82</c:v>
                </c:pt>
                <c:pt idx="2624">
                  <c:v>61.73</c:v>
                </c:pt>
                <c:pt idx="2625">
                  <c:v>61.73</c:v>
                </c:pt>
                <c:pt idx="2626">
                  <c:v>61.73</c:v>
                </c:pt>
                <c:pt idx="2627">
                  <c:v>61.68</c:v>
                </c:pt>
                <c:pt idx="2628">
                  <c:v>61.6</c:v>
                </c:pt>
                <c:pt idx="2629">
                  <c:v>61.55</c:v>
                </c:pt>
                <c:pt idx="2630">
                  <c:v>61.49</c:v>
                </c:pt>
                <c:pt idx="2631">
                  <c:v>61.47</c:v>
                </c:pt>
                <c:pt idx="2632">
                  <c:v>61.47</c:v>
                </c:pt>
                <c:pt idx="2633">
                  <c:v>61.46</c:v>
                </c:pt>
                <c:pt idx="2634">
                  <c:v>61.38</c:v>
                </c:pt>
                <c:pt idx="2635">
                  <c:v>61.26</c:v>
                </c:pt>
                <c:pt idx="2636">
                  <c:v>61.27</c:v>
                </c:pt>
                <c:pt idx="2637">
                  <c:v>61.18</c:v>
                </c:pt>
                <c:pt idx="2638">
                  <c:v>61.19</c:v>
                </c:pt>
                <c:pt idx="2639">
                  <c:v>61.19</c:v>
                </c:pt>
                <c:pt idx="2640">
                  <c:v>61.09</c:v>
                </c:pt>
                <c:pt idx="2641">
                  <c:v>61.05</c:v>
                </c:pt>
                <c:pt idx="2642">
                  <c:v>61.02</c:v>
                </c:pt>
                <c:pt idx="2643">
                  <c:v>60.97</c:v>
                </c:pt>
                <c:pt idx="2644">
                  <c:v>60.9</c:v>
                </c:pt>
                <c:pt idx="2645">
                  <c:v>60.9</c:v>
                </c:pt>
                <c:pt idx="2646">
                  <c:v>60.85</c:v>
                </c:pt>
                <c:pt idx="2647">
                  <c:v>60.76</c:v>
                </c:pt>
                <c:pt idx="2648">
                  <c:v>60.72</c:v>
                </c:pt>
                <c:pt idx="2649">
                  <c:v>60.72</c:v>
                </c:pt>
                <c:pt idx="2650">
                  <c:v>60.64</c:v>
                </c:pt>
                <c:pt idx="2651">
                  <c:v>60.64</c:v>
                </c:pt>
                <c:pt idx="2652">
                  <c:v>60.6</c:v>
                </c:pt>
                <c:pt idx="2653">
                  <c:v>60.59</c:v>
                </c:pt>
                <c:pt idx="2654">
                  <c:v>60.52</c:v>
                </c:pt>
                <c:pt idx="2655">
                  <c:v>60.48</c:v>
                </c:pt>
                <c:pt idx="2656">
                  <c:v>60.42</c:v>
                </c:pt>
                <c:pt idx="2657">
                  <c:v>60.42</c:v>
                </c:pt>
                <c:pt idx="2658">
                  <c:v>60.33</c:v>
                </c:pt>
                <c:pt idx="2659">
                  <c:v>60.31</c:v>
                </c:pt>
                <c:pt idx="2660">
                  <c:v>60.26</c:v>
                </c:pt>
                <c:pt idx="2661">
                  <c:v>60.24</c:v>
                </c:pt>
                <c:pt idx="2662">
                  <c:v>60.19</c:v>
                </c:pt>
                <c:pt idx="2663">
                  <c:v>60.19</c:v>
                </c:pt>
                <c:pt idx="2664">
                  <c:v>60.12</c:v>
                </c:pt>
                <c:pt idx="2665">
                  <c:v>60.12</c:v>
                </c:pt>
                <c:pt idx="2666">
                  <c:v>60.01</c:v>
                </c:pt>
                <c:pt idx="2667">
                  <c:v>60</c:v>
                </c:pt>
                <c:pt idx="2668">
                  <c:v>59.94</c:v>
                </c:pt>
                <c:pt idx="2669">
                  <c:v>59.94</c:v>
                </c:pt>
                <c:pt idx="2670">
                  <c:v>59.84</c:v>
                </c:pt>
                <c:pt idx="2671">
                  <c:v>59.84</c:v>
                </c:pt>
                <c:pt idx="2672">
                  <c:v>59.79</c:v>
                </c:pt>
                <c:pt idx="2673">
                  <c:v>59.77</c:v>
                </c:pt>
                <c:pt idx="2674">
                  <c:v>59.7</c:v>
                </c:pt>
                <c:pt idx="2675">
                  <c:v>59.7</c:v>
                </c:pt>
                <c:pt idx="2676">
                  <c:v>59.6</c:v>
                </c:pt>
                <c:pt idx="2677">
                  <c:v>59.57</c:v>
                </c:pt>
                <c:pt idx="2678">
                  <c:v>59.57</c:v>
                </c:pt>
                <c:pt idx="2679">
                  <c:v>59.52</c:v>
                </c:pt>
                <c:pt idx="2680">
                  <c:v>59.42</c:v>
                </c:pt>
                <c:pt idx="2681">
                  <c:v>59.42</c:v>
                </c:pt>
                <c:pt idx="2682">
                  <c:v>59.42</c:v>
                </c:pt>
                <c:pt idx="2683">
                  <c:v>59.34</c:v>
                </c:pt>
                <c:pt idx="2684">
                  <c:v>59.33</c:v>
                </c:pt>
                <c:pt idx="2685">
                  <c:v>59.24</c:v>
                </c:pt>
                <c:pt idx="2686">
                  <c:v>59.19</c:v>
                </c:pt>
                <c:pt idx="2687">
                  <c:v>59.19</c:v>
                </c:pt>
                <c:pt idx="2688">
                  <c:v>59.17</c:v>
                </c:pt>
                <c:pt idx="2689">
                  <c:v>59.12</c:v>
                </c:pt>
                <c:pt idx="2690">
                  <c:v>59.08</c:v>
                </c:pt>
                <c:pt idx="2691">
                  <c:v>59.01</c:v>
                </c:pt>
                <c:pt idx="2692">
                  <c:v>58.96</c:v>
                </c:pt>
                <c:pt idx="2693">
                  <c:v>58.96</c:v>
                </c:pt>
                <c:pt idx="2694">
                  <c:v>58.88</c:v>
                </c:pt>
                <c:pt idx="2695">
                  <c:v>58.88</c:v>
                </c:pt>
                <c:pt idx="2696">
                  <c:v>58.81</c:v>
                </c:pt>
                <c:pt idx="2697">
                  <c:v>58.76</c:v>
                </c:pt>
                <c:pt idx="2698">
                  <c:v>58.74</c:v>
                </c:pt>
                <c:pt idx="2699">
                  <c:v>58.74</c:v>
                </c:pt>
                <c:pt idx="2700">
                  <c:v>58.68</c:v>
                </c:pt>
                <c:pt idx="2701">
                  <c:v>58.58</c:v>
                </c:pt>
                <c:pt idx="2702">
                  <c:v>58.58</c:v>
                </c:pt>
                <c:pt idx="2703">
                  <c:v>58.56</c:v>
                </c:pt>
                <c:pt idx="2704">
                  <c:v>58.5</c:v>
                </c:pt>
                <c:pt idx="2705">
                  <c:v>58.5</c:v>
                </c:pt>
                <c:pt idx="2706">
                  <c:v>58.45</c:v>
                </c:pt>
                <c:pt idx="2707">
                  <c:v>58.35</c:v>
                </c:pt>
                <c:pt idx="2708">
                  <c:v>58.37</c:v>
                </c:pt>
                <c:pt idx="2709">
                  <c:v>58.33</c:v>
                </c:pt>
                <c:pt idx="2710">
                  <c:v>58.27</c:v>
                </c:pt>
                <c:pt idx="2711">
                  <c:v>58.23</c:v>
                </c:pt>
                <c:pt idx="2712">
                  <c:v>58.23</c:v>
                </c:pt>
                <c:pt idx="2713">
                  <c:v>58.17</c:v>
                </c:pt>
                <c:pt idx="2714">
                  <c:v>58.15</c:v>
                </c:pt>
                <c:pt idx="2715">
                  <c:v>58.08</c:v>
                </c:pt>
                <c:pt idx="2716">
                  <c:v>57.99</c:v>
                </c:pt>
                <c:pt idx="2717">
                  <c:v>57.95</c:v>
                </c:pt>
                <c:pt idx="2718">
                  <c:v>57.95</c:v>
                </c:pt>
                <c:pt idx="2719">
                  <c:v>57.91</c:v>
                </c:pt>
                <c:pt idx="2720">
                  <c:v>57.9</c:v>
                </c:pt>
                <c:pt idx="2721">
                  <c:v>57.86</c:v>
                </c:pt>
                <c:pt idx="2722">
                  <c:v>57.77</c:v>
                </c:pt>
                <c:pt idx="2723">
                  <c:v>57.73</c:v>
                </c:pt>
                <c:pt idx="2724">
                  <c:v>57.73</c:v>
                </c:pt>
                <c:pt idx="2725">
                  <c:v>57.66</c:v>
                </c:pt>
                <c:pt idx="2726">
                  <c:v>57.63</c:v>
                </c:pt>
                <c:pt idx="2727">
                  <c:v>57.62</c:v>
                </c:pt>
                <c:pt idx="2728">
                  <c:v>57.56</c:v>
                </c:pt>
                <c:pt idx="2729">
                  <c:v>57.5</c:v>
                </c:pt>
                <c:pt idx="2730">
                  <c:v>57.5</c:v>
                </c:pt>
                <c:pt idx="2731">
                  <c:v>57.46</c:v>
                </c:pt>
                <c:pt idx="2732">
                  <c:v>57.37</c:v>
                </c:pt>
                <c:pt idx="2733">
                  <c:v>57.38</c:v>
                </c:pt>
                <c:pt idx="2734">
                  <c:v>57.38</c:v>
                </c:pt>
                <c:pt idx="2735">
                  <c:v>57.26</c:v>
                </c:pt>
                <c:pt idx="2736">
                  <c:v>57.26</c:v>
                </c:pt>
                <c:pt idx="2737">
                  <c:v>57.24</c:v>
                </c:pt>
                <c:pt idx="2738">
                  <c:v>57.17</c:v>
                </c:pt>
                <c:pt idx="2739">
                  <c:v>57.12</c:v>
                </c:pt>
                <c:pt idx="2740">
                  <c:v>57.11</c:v>
                </c:pt>
                <c:pt idx="2741">
                  <c:v>57.06</c:v>
                </c:pt>
                <c:pt idx="2742">
                  <c:v>57.06</c:v>
                </c:pt>
                <c:pt idx="2743">
                  <c:v>57.02</c:v>
                </c:pt>
                <c:pt idx="2744">
                  <c:v>56.98</c:v>
                </c:pt>
                <c:pt idx="2745">
                  <c:v>56.9</c:v>
                </c:pt>
                <c:pt idx="2746">
                  <c:v>56.86</c:v>
                </c:pt>
                <c:pt idx="2747">
                  <c:v>56.85</c:v>
                </c:pt>
                <c:pt idx="2748">
                  <c:v>56.85</c:v>
                </c:pt>
                <c:pt idx="2749">
                  <c:v>56.78</c:v>
                </c:pt>
                <c:pt idx="2750">
                  <c:v>56.73</c:v>
                </c:pt>
                <c:pt idx="2751">
                  <c:v>56.7</c:v>
                </c:pt>
                <c:pt idx="2752">
                  <c:v>56.63</c:v>
                </c:pt>
                <c:pt idx="2753">
                  <c:v>56.61</c:v>
                </c:pt>
                <c:pt idx="2754">
                  <c:v>56.61</c:v>
                </c:pt>
                <c:pt idx="2755">
                  <c:v>56.57</c:v>
                </c:pt>
                <c:pt idx="2756">
                  <c:v>56.47</c:v>
                </c:pt>
                <c:pt idx="2757">
                  <c:v>56.49</c:v>
                </c:pt>
                <c:pt idx="2758">
                  <c:v>56.47</c:v>
                </c:pt>
                <c:pt idx="2759">
                  <c:v>56.37</c:v>
                </c:pt>
                <c:pt idx="2760">
                  <c:v>56.37</c:v>
                </c:pt>
                <c:pt idx="2761">
                  <c:v>56.36</c:v>
                </c:pt>
                <c:pt idx="2762">
                  <c:v>56.31</c:v>
                </c:pt>
                <c:pt idx="2763">
                  <c:v>56.27</c:v>
                </c:pt>
                <c:pt idx="2764">
                  <c:v>56.23</c:v>
                </c:pt>
                <c:pt idx="2765">
                  <c:v>56.15</c:v>
                </c:pt>
                <c:pt idx="2766">
                  <c:v>56.15</c:v>
                </c:pt>
                <c:pt idx="2767">
                  <c:v>56.09</c:v>
                </c:pt>
                <c:pt idx="2768">
                  <c:v>56.1</c:v>
                </c:pt>
                <c:pt idx="2769">
                  <c:v>56.05</c:v>
                </c:pt>
                <c:pt idx="2770">
                  <c:v>55.93</c:v>
                </c:pt>
                <c:pt idx="2771">
                  <c:v>55.97</c:v>
                </c:pt>
                <c:pt idx="2772">
                  <c:v>55.97</c:v>
                </c:pt>
                <c:pt idx="2773">
                  <c:v>55.87</c:v>
                </c:pt>
                <c:pt idx="2774">
                  <c:v>55.88</c:v>
                </c:pt>
                <c:pt idx="2775">
                  <c:v>55.84</c:v>
                </c:pt>
                <c:pt idx="2776">
                  <c:v>55.75</c:v>
                </c:pt>
                <c:pt idx="2777">
                  <c:v>55.74</c:v>
                </c:pt>
                <c:pt idx="2778">
                  <c:v>55.71</c:v>
                </c:pt>
                <c:pt idx="2779">
                  <c:v>55.71</c:v>
                </c:pt>
                <c:pt idx="2780">
                  <c:v>55.6</c:v>
                </c:pt>
                <c:pt idx="2781">
                  <c:v>55.61</c:v>
                </c:pt>
                <c:pt idx="2782">
                  <c:v>55.57</c:v>
                </c:pt>
                <c:pt idx="2783">
                  <c:v>55.52</c:v>
                </c:pt>
                <c:pt idx="2784">
                  <c:v>55.49</c:v>
                </c:pt>
                <c:pt idx="2785">
                  <c:v>55.49</c:v>
                </c:pt>
                <c:pt idx="2786">
                  <c:v>55.41</c:v>
                </c:pt>
                <c:pt idx="2787">
                  <c:v>55.39</c:v>
                </c:pt>
                <c:pt idx="2788">
                  <c:v>55.34</c:v>
                </c:pt>
                <c:pt idx="2789">
                  <c:v>55.27</c:v>
                </c:pt>
                <c:pt idx="2790">
                  <c:v>55.23</c:v>
                </c:pt>
                <c:pt idx="2791">
                  <c:v>55.23</c:v>
                </c:pt>
                <c:pt idx="2792">
                  <c:v>55.24</c:v>
                </c:pt>
                <c:pt idx="2793">
                  <c:v>55.17</c:v>
                </c:pt>
                <c:pt idx="2794">
                  <c:v>55.14</c:v>
                </c:pt>
                <c:pt idx="2795">
                  <c:v>55.09</c:v>
                </c:pt>
                <c:pt idx="2796">
                  <c:v>55</c:v>
                </c:pt>
                <c:pt idx="2797">
                  <c:v>55</c:v>
                </c:pt>
                <c:pt idx="2798">
                  <c:v>55.04</c:v>
                </c:pt>
                <c:pt idx="2799">
                  <c:v>54.97</c:v>
                </c:pt>
                <c:pt idx="2800">
                  <c:v>54.91</c:v>
                </c:pt>
                <c:pt idx="2801">
                  <c:v>54.88</c:v>
                </c:pt>
                <c:pt idx="2802">
                  <c:v>54.84</c:v>
                </c:pt>
                <c:pt idx="2803">
                  <c:v>54.84</c:v>
                </c:pt>
                <c:pt idx="2804">
                  <c:v>54.79</c:v>
                </c:pt>
                <c:pt idx="2805">
                  <c:v>54.74</c:v>
                </c:pt>
                <c:pt idx="2806">
                  <c:v>54.66</c:v>
                </c:pt>
                <c:pt idx="2807">
                  <c:v>54.63</c:v>
                </c:pt>
                <c:pt idx="2808">
                  <c:v>54.62</c:v>
                </c:pt>
                <c:pt idx="2809">
                  <c:v>54.62</c:v>
                </c:pt>
                <c:pt idx="2810">
                  <c:v>54.56</c:v>
                </c:pt>
                <c:pt idx="2811">
                  <c:v>54.49</c:v>
                </c:pt>
                <c:pt idx="2812">
                  <c:v>54.52</c:v>
                </c:pt>
                <c:pt idx="2813">
                  <c:v>54.43</c:v>
                </c:pt>
                <c:pt idx="2814">
                  <c:v>54.41</c:v>
                </c:pt>
                <c:pt idx="2815">
                  <c:v>54.41</c:v>
                </c:pt>
                <c:pt idx="2816">
                  <c:v>54.37</c:v>
                </c:pt>
                <c:pt idx="2817">
                  <c:v>54.28</c:v>
                </c:pt>
                <c:pt idx="2818">
                  <c:v>54.28</c:v>
                </c:pt>
                <c:pt idx="2819">
                  <c:v>54.23</c:v>
                </c:pt>
                <c:pt idx="2820">
                  <c:v>54.19</c:v>
                </c:pt>
                <c:pt idx="2821">
                  <c:v>54.19</c:v>
                </c:pt>
                <c:pt idx="2822">
                  <c:v>54.15</c:v>
                </c:pt>
                <c:pt idx="2823">
                  <c:v>54.13</c:v>
                </c:pt>
                <c:pt idx="2824">
                  <c:v>54.05</c:v>
                </c:pt>
                <c:pt idx="2825">
                  <c:v>54.01</c:v>
                </c:pt>
                <c:pt idx="2826">
                  <c:v>53.97</c:v>
                </c:pt>
                <c:pt idx="2827">
                  <c:v>53.97</c:v>
                </c:pt>
                <c:pt idx="2828">
                  <c:v>53.91</c:v>
                </c:pt>
                <c:pt idx="2829">
                  <c:v>53.92</c:v>
                </c:pt>
                <c:pt idx="2830">
                  <c:v>53.85</c:v>
                </c:pt>
                <c:pt idx="2831">
                  <c:v>53.76</c:v>
                </c:pt>
                <c:pt idx="2832">
                  <c:v>53.78</c:v>
                </c:pt>
                <c:pt idx="2833">
                  <c:v>53.78</c:v>
                </c:pt>
                <c:pt idx="2834">
                  <c:v>53.69</c:v>
                </c:pt>
                <c:pt idx="2835">
                  <c:v>53.7</c:v>
                </c:pt>
                <c:pt idx="2836">
                  <c:v>53.65</c:v>
                </c:pt>
                <c:pt idx="2837">
                  <c:v>53.63</c:v>
                </c:pt>
                <c:pt idx="2838">
                  <c:v>53.55</c:v>
                </c:pt>
                <c:pt idx="2839">
                  <c:v>53.55</c:v>
                </c:pt>
                <c:pt idx="2840">
                  <c:v>53.5</c:v>
                </c:pt>
                <c:pt idx="2841">
                  <c:v>53.5</c:v>
                </c:pt>
                <c:pt idx="2842">
                  <c:v>53.42</c:v>
                </c:pt>
                <c:pt idx="2843">
                  <c:v>53.42</c:v>
                </c:pt>
                <c:pt idx="2844">
                  <c:v>53.36</c:v>
                </c:pt>
                <c:pt idx="2845">
                  <c:v>53.36</c:v>
                </c:pt>
                <c:pt idx="2846">
                  <c:v>53.31</c:v>
                </c:pt>
                <c:pt idx="2847">
                  <c:v>53.31</c:v>
                </c:pt>
                <c:pt idx="2848">
                  <c:v>53.26</c:v>
                </c:pt>
                <c:pt idx="2849">
                  <c:v>53.19</c:v>
                </c:pt>
                <c:pt idx="2850">
                  <c:v>53.19</c:v>
                </c:pt>
                <c:pt idx="2851">
                  <c:v>53.12</c:v>
                </c:pt>
                <c:pt idx="2852">
                  <c:v>53.12</c:v>
                </c:pt>
                <c:pt idx="2853">
                  <c:v>53.07</c:v>
                </c:pt>
                <c:pt idx="2854">
                  <c:v>53.04</c:v>
                </c:pt>
                <c:pt idx="2855">
                  <c:v>52.97</c:v>
                </c:pt>
                <c:pt idx="2856">
                  <c:v>52.94</c:v>
                </c:pt>
                <c:pt idx="2857">
                  <c:v>52.94</c:v>
                </c:pt>
                <c:pt idx="2858">
                  <c:v>52.94</c:v>
                </c:pt>
                <c:pt idx="2859">
                  <c:v>52.84</c:v>
                </c:pt>
                <c:pt idx="2860">
                  <c:v>52.79</c:v>
                </c:pt>
                <c:pt idx="2861">
                  <c:v>52.81</c:v>
                </c:pt>
                <c:pt idx="2862">
                  <c:v>52.74</c:v>
                </c:pt>
                <c:pt idx="2863">
                  <c:v>52.75</c:v>
                </c:pt>
                <c:pt idx="2864">
                  <c:v>52.75</c:v>
                </c:pt>
                <c:pt idx="2865">
                  <c:v>52.67</c:v>
                </c:pt>
                <c:pt idx="2866">
                  <c:v>52.6</c:v>
                </c:pt>
                <c:pt idx="2867">
                  <c:v>52.62</c:v>
                </c:pt>
                <c:pt idx="2868">
                  <c:v>52.57</c:v>
                </c:pt>
                <c:pt idx="2869">
                  <c:v>52.5</c:v>
                </c:pt>
                <c:pt idx="2870">
                  <c:v>52.5</c:v>
                </c:pt>
                <c:pt idx="2871">
                  <c:v>52.5</c:v>
                </c:pt>
                <c:pt idx="2872">
                  <c:v>52.45</c:v>
                </c:pt>
                <c:pt idx="2873">
                  <c:v>52.41</c:v>
                </c:pt>
                <c:pt idx="2874">
                  <c:v>52.35</c:v>
                </c:pt>
                <c:pt idx="2875">
                  <c:v>52.28</c:v>
                </c:pt>
                <c:pt idx="2876">
                  <c:v>52.28</c:v>
                </c:pt>
                <c:pt idx="2877">
                  <c:v>52.27</c:v>
                </c:pt>
                <c:pt idx="2878">
                  <c:v>52.28</c:v>
                </c:pt>
                <c:pt idx="2879">
                  <c:v>52.2</c:v>
                </c:pt>
                <c:pt idx="2880">
                  <c:v>52.15</c:v>
                </c:pt>
                <c:pt idx="2881">
                  <c:v>52.15</c:v>
                </c:pt>
                <c:pt idx="2882">
                  <c:v>52.15</c:v>
                </c:pt>
                <c:pt idx="2883">
                  <c:v>52.05</c:v>
                </c:pt>
                <c:pt idx="2884">
                  <c:v>52.08</c:v>
                </c:pt>
                <c:pt idx="2885">
                  <c:v>52.02</c:v>
                </c:pt>
                <c:pt idx="2886">
                  <c:v>51.95</c:v>
                </c:pt>
                <c:pt idx="2887">
                  <c:v>51.92</c:v>
                </c:pt>
                <c:pt idx="2888">
                  <c:v>51.92</c:v>
                </c:pt>
                <c:pt idx="2889">
                  <c:v>51.9</c:v>
                </c:pt>
                <c:pt idx="2890">
                  <c:v>51.85</c:v>
                </c:pt>
                <c:pt idx="2891">
                  <c:v>51.82</c:v>
                </c:pt>
                <c:pt idx="2892">
                  <c:v>51.8</c:v>
                </c:pt>
                <c:pt idx="2893">
                  <c:v>51.76</c:v>
                </c:pt>
                <c:pt idx="2894">
                  <c:v>51.76</c:v>
                </c:pt>
                <c:pt idx="2895">
                  <c:v>51.72</c:v>
                </c:pt>
                <c:pt idx="2896">
                  <c:v>51.6</c:v>
                </c:pt>
                <c:pt idx="2897">
                  <c:v>51.58</c:v>
                </c:pt>
                <c:pt idx="2898">
                  <c:v>51.61</c:v>
                </c:pt>
                <c:pt idx="2899">
                  <c:v>51.51</c:v>
                </c:pt>
                <c:pt idx="2900">
                  <c:v>51.51</c:v>
                </c:pt>
                <c:pt idx="2901">
                  <c:v>51.49</c:v>
                </c:pt>
                <c:pt idx="2902">
                  <c:v>51.49</c:v>
                </c:pt>
                <c:pt idx="2903">
                  <c:v>51.42</c:v>
                </c:pt>
                <c:pt idx="2904">
                  <c:v>51.41</c:v>
                </c:pt>
                <c:pt idx="2905">
                  <c:v>51.33</c:v>
                </c:pt>
                <c:pt idx="2906">
                  <c:v>51.33</c:v>
                </c:pt>
                <c:pt idx="2907">
                  <c:v>51.29</c:v>
                </c:pt>
                <c:pt idx="2908">
                  <c:v>51.3</c:v>
                </c:pt>
                <c:pt idx="2909">
                  <c:v>51.24</c:v>
                </c:pt>
                <c:pt idx="2910">
                  <c:v>51.19</c:v>
                </c:pt>
                <c:pt idx="2911">
                  <c:v>51.16</c:v>
                </c:pt>
                <c:pt idx="2912">
                  <c:v>51.16</c:v>
                </c:pt>
                <c:pt idx="2913">
                  <c:v>51.15</c:v>
                </c:pt>
                <c:pt idx="2914">
                  <c:v>51.09</c:v>
                </c:pt>
                <c:pt idx="2915">
                  <c:v>51.06</c:v>
                </c:pt>
                <c:pt idx="2916">
                  <c:v>51.01</c:v>
                </c:pt>
                <c:pt idx="2917">
                  <c:v>50.97</c:v>
                </c:pt>
                <c:pt idx="2918">
                  <c:v>50.97</c:v>
                </c:pt>
                <c:pt idx="2919">
                  <c:v>50.96</c:v>
                </c:pt>
                <c:pt idx="2920">
                  <c:v>50.89</c:v>
                </c:pt>
                <c:pt idx="2921">
                  <c:v>50.86</c:v>
                </c:pt>
                <c:pt idx="2922">
                  <c:v>50.8</c:v>
                </c:pt>
                <c:pt idx="2923">
                  <c:v>50.74</c:v>
                </c:pt>
                <c:pt idx="2924">
                  <c:v>50.74</c:v>
                </c:pt>
                <c:pt idx="2925">
                  <c:v>50.76</c:v>
                </c:pt>
                <c:pt idx="2926">
                  <c:v>50.72</c:v>
                </c:pt>
                <c:pt idx="2927">
                  <c:v>50.69</c:v>
                </c:pt>
                <c:pt idx="2928">
                  <c:v>50.62</c:v>
                </c:pt>
                <c:pt idx="2929">
                  <c:v>50.6</c:v>
                </c:pt>
                <c:pt idx="2930">
                  <c:v>50.6</c:v>
                </c:pt>
                <c:pt idx="2931">
                  <c:v>50.56</c:v>
                </c:pt>
                <c:pt idx="2932">
                  <c:v>50.53</c:v>
                </c:pt>
                <c:pt idx="2933">
                  <c:v>50.49</c:v>
                </c:pt>
                <c:pt idx="2934">
                  <c:v>50.44</c:v>
                </c:pt>
                <c:pt idx="2935">
                  <c:v>50.4</c:v>
                </c:pt>
                <c:pt idx="2936">
                  <c:v>50.4</c:v>
                </c:pt>
                <c:pt idx="2937">
                  <c:v>50.38</c:v>
                </c:pt>
                <c:pt idx="2938">
                  <c:v>50.31</c:v>
                </c:pt>
                <c:pt idx="2939">
                  <c:v>50.3</c:v>
                </c:pt>
                <c:pt idx="2940">
                  <c:v>50.27</c:v>
                </c:pt>
                <c:pt idx="2941">
                  <c:v>50.23</c:v>
                </c:pt>
                <c:pt idx="2942">
                  <c:v>50.23</c:v>
                </c:pt>
                <c:pt idx="2943">
                  <c:v>50.18</c:v>
                </c:pt>
                <c:pt idx="2944">
                  <c:v>50.14</c:v>
                </c:pt>
                <c:pt idx="2945">
                  <c:v>50.11</c:v>
                </c:pt>
                <c:pt idx="2946">
                  <c:v>50.06</c:v>
                </c:pt>
                <c:pt idx="2947">
                  <c:v>50.01</c:v>
                </c:pt>
                <c:pt idx="2948">
                  <c:v>50.01</c:v>
                </c:pt>
                <c:pt idx="2949">
                  <c:v>50.01</c:v>
                </c:pt>
                <c:pt idx="2950">
                  <c:v>49.93</c:v>
                </c:pt>
                <c:pt idx="2951">
                  <c:v>49.88</c:v>
                </c:pt>
                <c:pt idx="2952">
                  <c:v>49.89</c:v>
                </c:pt>
                <c:pt idx="2953">
                  <c:v>49.86</c:v>
                </c:pt>
                <c:pt idx="2954">
                  <c:v>49.81</c:v>
                </c:pt>
                <c:pt idx="2955">
                  <c:v>49.81</c:v>
                </c:pt>
                <c:pt idx="2956">
                  <c:v>49.79</c:v>
                </c:pt>
                <c:pt idx="2957">
                  <c:v>49.72</c:v>
                </c:pt>
                <c:pt idx="2958">
                  <c:v>49.7</c:v>
                </c:pt>
                <c:pt idx="2959">
                  <c:v>49.67</c:v>
                </c:pt>
                <c:pt idx="2960">
                  <c:v>49.65</c:v>
                </c:pt>
                <c:pt idx="2961">
                  <c:v>49.65</c:v>
                </c:pt>
                <c:pt idx="2962">
                  <c:v>49.61</c:v>
                </c:pt>
                <c:pt idx="2963">
                  <c:v>49.53</c:v>
                </c:pt>
                <c:pt idx="2964">
                  <c:v>49.47</c:v>
                </c:pt>
                <c:pt idx="2965">
                  <c:v>49.49</c:v>
                </c:pt>
                <c:pt idx="2966">
                  <c:v>49.41</c:v>
                </c:pt>
                <c:pt idx="2967">
                  <c:v>49.41</c:v>
                </c:pt>
                <c:pt idx="2968">
                  <c:v>49.38</c:v>
                </c:pt>
                <c:pt idx="2969">
                  <c:v>49.41</c:v>
                </c:pt>
                <c:pt idx="2970">
                  <c:v>49.3</c:v>
                </c:pt>
                <c:pt idx="2971">
                  <c:v>49.25</c:v>
                </c:pt>
                <c:pt idx="2972">
                  <c:v>49.28</c:v>
                </c:pt>
                <c:pt idx="2973">
                  <c:v>49.28</c:v>
                </c:pt>
                <c:pt idx="2974">
                  <c:v>49.24</c:v>
                </c:pt>
                <c:pt idx="2975">
                  <c:v>49.2</c:v>
                </c:pt>
                <c:pt idx="2976">
                  <c:v>49.17</c:v>
                </c:pt>
                <c:pt idx="2977">
                  <c:v>49.09</c:v>
                </c:pt>
                <c:pt idx="2978">
                  <c:v>49.12</c:v>
                </c:pt>
                <c:pt idx="2979">
                  <c:v>49.12</c:v>
                </c:pt>
                <c:pt idx="2980">
                  <c:v>49.07</c:v>
                </c:pt>
                <c:pt idx="2981">
                  <c:v>48.98</c:v>
                </c:pt>
                <c:pt idx="2982">
                  <c:v>48.98</c:v>
                </c:pt>
                <c:pt idx="2983">
                  <c:v>48.95</c:v>
                </c:pt>
                <c:pt idx="2984">
                  <c:v>48.9</c:v>
                </c:pt>
                <c:pt idx="2985">
                  <c:v>48.9</c:v>
                </c:pt>
                <c:pt idx="2986">
                  <c:v>48.9</c:v>
                </c:pt>
                <c:pt idx="2987">
                  <c:v>48.79</c:v>
                </c:pt>
                <c:pt idx="2988">
                  <c:v>48.76</c:v>
                </c:pt>
                <c:pt idx="2989">
                  <c:v>48.78</c:v>
                </c:pt>
                <c:pt idx="2990">
                  <c:v>48.7</c:v>
                </c:pt>
                <c:pt idx="2991">
                  <c:v>48.7</c:v>
                </c:pt>
                <c:pt idx="2992">
                  <c:v>48.67</c:v>
                </c:pt>
                <c:pt idx="2993">
                  <c:v>48.66</c:v>
                </c:pt>
                <c:pt idx="2994">
                  <c:v>48.59</c:v>
                </c:pt>
                <c:pt idx="2995">
                  <c:v>48.6</c:v>
                </c:pt>
                <c:pt idx="2996">
                  <c:v>48.55</c:v>
                </c:pt>
                <c:pt idx="2997">
                  <c:v>48.55</c:v>
                </c:pt>
                <c:pt idx="2998">
                  <c:v>48.47</c:v>
                </c:pt>
                <c:pt idx="2999">
                  <c:v>48.5</c:v>
                </c:pt>
                <c:pt idx="3000">
                  <c:v>48.47</c:v>
                </c:pt>
                <c:pt idx="3001">
                  <c:v>48.42</c:v>
                </c:pt>
                <c:pt idx="3002">
                  <c:v>48.39</c:v>
                </c:pt>
                <c:pt idx="3003">
                  <c:v>48.39</c:v>
                </c:pt>
                <c:pt idx="3004">
                  <c:v>48.36</c:v>
                </c:pt>
                <c:pt idx="3005">
                  <c:v>48.3</c:v>
                </c:pt>
                <c:pt idx="3006">
                  <c:v>48.28</c:v>
                </c:pt>
                <c:pt idx="3007">
                  <c:v>48.25</c:v>
                </c:pt>
                <c:pt idx="3008">
                  <c:v>48.18</c:v>
                </c:pt>
                <c:pt idx="3009">
                  <c:v>48.18</c:v>
                </c:pt>
                <c:pt idx="3010">
                  <c:v>48.16</c:v>
                </c:pt>
                <c:pt idx="3011">
                  <c:v>48.13</c:v>
                </c:pt>
                <c:pt idx="3012">
                  <c:v>48.09</c:v>
                </c:pt>
                <c:pt idx="3013">
                  <c:v>48.11</c:v>
                </c:pt>
                <c:pt idx="3014">
                  <c:v>48.03</c:v>
                </c:pt>
                <c:pt idx="3015">
                  <c:v>48.03</c:v>
                </c:pt>
                <c:pt idx="3016">
                  <c:v>47.98</c:v>
                </c:pt>
                <c:pt idx="3017">
                  <c:v>47.92</c:v>
                </c:pt>
                <c:pt idx="3018">
                  <c:v>47.94</c:v>
                </c:pt>
                <c:pt idx="3019">
                  <c:v>47.86</c:v>
                </c:pt>
                <c:pt idx="3020">
                  <c:v>47.86</c:v>
                </c:pt>
                <c:pt idx="3021">
                  <c:v>47.86</c:v>
                </c:pt>
                <c:pt idx="3022">
                  <c:v>47.82</c:v>
                </c:pt>
                <c:pt idx="3023">
                  <c:v>47.79</c:v>
                </c:pt>
                <c:pt idx="3024">
                  <c:v>47.75</c:v>
                </c:pt>
                <c:pt idx="3025">
                  <c:v>47.68</c:v>
                </c:pt>
                <c:pt idx="3026">
                  <c:v>47.68</c:v>
                </c:pt>
                <c:pt idx="3027">
                  <c:v>47.68</c:v>
                </c:pt>
                <c:pt idx="3028">
                  <c:v>47.67</c:v>
                </c:pt>
                <c:pt idx="3029">
                  <c:v>47.64</c:v>
                </c:pt>
                <c:pt idx="3030">
                  <c:v>47.6</c:v>
                </c:pt>
                <c:pt idx="3031">
                  <c:v>47.52</c:v>
                </c:pt>
                <c:pt idx="3032">
                  <c:v>47.52</c:v>
                </c:pt>
                <c:pt idx="3033">
                  <c:v>47.52</c:v>
                </c:pt>
                <c:pt idx="3034">
                  <c:v>47.49</c:v>
                </c:pt>
                <c:pt idx="3035">
                  <c:v>47.47</c:v>
                </c:pt>
                <c:pt idx="3036">
                  <c:v>47.42</c:v>
                </c:pt>
                <c:pt idx="3037">
                  <c:v>47.4</c:v>
                </c:pt>
                <c:pt idx="3038">
                  <c:v>47.34</c:v>
                </c:pt>
                <c:pt idx="3039">
                  <c:v>47.34</c:v>
                </c:pt>
                <c:pt idx="3040">
                  <c:v>47.32</c:v>
                </c:pt>
                <c:pt idx="3041">
                  <c:v>47.26</c:v>
                </c:pt>
                <c:pt idx="3042">
                  <c:v>47.21</c:v>
                </c:pt>
                <c:pt idx="3043">
                  <c:v>47.22</c:v>
                </c:pt>
                <c:pt idx="3044">
                  <c:v>47.18</c:v>
                </c:pt>
                <c:pt idx="3045">
                  <c:v>47.11</c:v>
                </c:pt>
                <c:pt idx="3046">
                  <c:v>47.11</c:v>
                </c:pt>
                <c:pt idx="3047">
                  <c:v>47.13</c:v>
                </c:pt>
                <c:pt idx="3048">
                  <c:v>47.06</c:v>
                </c:pt>
                <c:pt idx="3049">
                  <c:v>47.05</c:v>
                </c:pt>
                <c:pt idx="3050">
                  <c:v>47.04</c:v>
                </c:pt>
                <c:pt idx="3051">
                  <c:v>46.94</c:v>
                </c:pt>
                <c:pt idx="3052">
                  <c:v>46.94</c:v>
                </c:pt>
                <c:pt idx="3053">
                  <c:v>46.95</c:v>
                </c:pt>
                <c:pt idx="3054">
                  <c:v>46.93</c:v>
                </c:pt>
                <c:pt idx="3055">
                  <c:v>46.92</c:v>
                </c:pt>
                <c:pt idx="3056">
                  <c:v>46.83</c:v>
                </c:pt>
                <c:pt idx="3057">
                  <c:v>46.82</c:v>
                </c:pt>
                <c:pt idx="3058">
                  <c:v>46.82</c:v>
                </c:pt>
                <c:pt idx="3059">
                  <c:v>46.8</c:v>
                </c:pt>
                <c:pt idx="3060">
                  <c:v>46.77</c:v>
                </c:pt>
                <c:pt idx="3061">
                  <c:v>46.7</c:v>
                </c:pt>
                <c:pt idx="3062">
                  <c:v>46.64</c:v>
                </c:pt>
                <c:pt idx="3063">
                  <c:v>46.68</c:v>
                </c:pt>
                <c:pt idx="3064">
                  <c:v>46.68</c:v>
                </c:pt>
                <c:pt idx="3065">
                  <c:v>46.62</c:v>
                </c:pt>
                <c:pt idx="3066">
                  <c:v>46.55</c:v>
                </c:pt>
                <c:pt idx="3067">
                  <c:v>46.58</c:v>
                </c:pt>
                <c:pt idx="3068">
                  <c:v>46.49</c:v>
                </c:pt>
                <c:pt idx="3069">
                  <c:v>46.52</c:v>
                </c:pt>
                <c:pt idx="3070">
                  <c:v>46.52</c:v>
                </c:pt>
                <c:pt idx="3071">
                  <c:v>46.45</c:v>
                </c:pt>
                <c:pt idx="3072">
                  <c:v>46.39</c:v>
                </c:pt>
                <c:pt idx="3073">
                  <c:v>46.39</c:v>
                </c:pt>
                <c:pt idx="3074">
                  <c:v>46.39</c:v>
                </c:pt>
                <c:pt idx="3075">
                  <c:v>46.32</c:v>
                </c:pt>
                <c:pt idx="3076">
                  <c:v>46.32</c:v>
                </c:pt>
                <c:pt idx="3077">
                  <c:v>46.3</c:v>
                </c:pt>
                <c:pt idx="3078">
                  <c:v>46.27</c:v>
                </c:pt>
                <c:pt idx="3079">
                  <c:v>46.22</c:v>
                </c:pt>
                <c:pt idx="3080">
                  <c:v>46.2</c:v>
                </c:pt>
                <c:pt idx="3081">
                  <c:v>46.15</c:v>
                </c:pt>
                <c:pt idx="3082">
                  <c:v>46.15</c:v>
                </c:pt>
                <c:pt idx="3083">
                  <c:v>46.1</c:v>
                </c:pt>
                <c:pt idx="3084">
                  <c:v>46.07</c:v>
                </c:pt>
                <c:pt idx="3085">
                  <c:v>46.06</c:v>
                </c:pt>
                <c:pt idx="3086">
                  <c:v>46.05</c:v>
                </c:pt>
                <c:pt idx="3087">
                  <c:v>45.99</c:v>
                </c:pt>
                <c:pt idx="3088">
                  <c:v>45.99</c:v>
                </c:pt>
                <c:pt idx="3089">
                  <c:v>45.97</c:v>
                </c:pt>
                <c:pt idx="3090">
                  <c:v>45.91</c:v>
                </c:pt>
                <c:pt idx="3091">
                  <c:v>45.86</c:v>
                </c:pt>
                <c:pt idx="3092">
                  <c:v>45.88</c:v>
                </c:pt>
                <c:pt idx="3093">
                  <c:v>45.82</c:v>
                </c:pt>
                <c:pt idx="3094">
                  <c:v>45.82</c:v>
                </c:pt>
                <c:pt idx="3095">
                  <c:v>45.77</c:v>
                </c:pt>
                <c:pt idx="3096">
                  <c:v>45.81</c:v>
                </c:pt>
                <c:pt idx="3097">
                  <c:v>45.73</c:v>
                </c:pt>
                <c:pt idx="3098">
                  <c:v>45.73</c:v>
                </c:pt>
                <c:pt idx="3099">
                  <c:v>45.7</c:v>
                </c:pt>
                <c:pt idx="3100">
                  <c:v>45.7</c:v>
                </c:pt>
                <c:pt idx="3101">
                  <c:v>45.63</c:v>
                </c:pt>
                <c:pt idx="3102">
                  <c:v>45.62</c:v>
                </c:pt>
                <c:pt idx="3103">
                  <c:v>45.63</c:v>
                </c:pt>
                <c:pt idx="3104">
                  <c:v>45.58</c:v>
                </c:pt>
                <c:pt idx="3105">
                  <c:v>45.53</c:v>
                </c:pt>
                <c:pt idx="3106">
                  <c:v>45.53</c:v>
                </c:pt>
                <c:pt idx="3107">
                  <c:v>45.49</c:v>
                </c:pt>
                <c:pt idx="3108">
                  <c:v>45.44</c:v>
                </c:pt>
                <c:pt idx="3109">
                  <c:v>45.45</c:v>
                </c:pt>
                <c:pt idx="3110">
                  <c:v>45.39</c:v>
                </c:pt>
                <c:pt idx="3111">
                  <c:v>45.34</c:v>
                </c:pt>
                <c:pt idx="3112">
                  <c:v>45.28</c:v>
                </c:pt>
                <c:pt idx="3113">
                  <c:v>45.28</c:v>
                </c:pt>
                <c:pt idx="3114">
                  <c:v>45.31</c:v>
                </c:pt>
                <c:pt idx="3115">
                  <c:v>45.31</c:v>
                </c:pt>
                <c:pt idx="3116">
                  <c:v>45.23</c:v>
                </c:pt>
                <c:pt idx="3117">
                  <c:v>45.23</c:v>
                </c:pt>
                <c:pt idx="3118">
                  <c:v>45.18</c:v>
                </c:pt>
                <c:pt idx="3119">
                  <c:v>45.18</c:v>
                </c:pt>
                <c:pt idx="3120">
                  <c:v>45.12</c:v>
                </c:pt>
                <c:pt idx="3121">
                  <c:v>45.14</c:v>
                </c:pt>
                <c:pt idx="3122">
                  <c:v>45.11</c:v>
                </c:pt>
                <c:pt idx="3123">
                  <c:v>45.02</c:v>
                </c:pt>
                <c:pt idx="3124">
                  <c:v>45.05</c:v>
                </c:pt>
                <c:pt idx="3125">
                  <c:v>45.05</c:v>
                </c:pt>
                <c:pt idx="3126">
                  <c:v>45.01</c:v>
                </c:pt>
                <c:pt idx="3127">
                  <c:v>44.95</c:v>
                </c:pt>
                <c:pt idx="3128">
                  <c:v>44.95</c:v>
                </c:pt>
                <c:pt idx="3129">
                  <c:v>44.9</c:v>
                </c:pt>
                <c:pt idx="3130">
                  <c:v>44.89</c:v>
                </c:pt>
                <c:pt idx="3131">
                  <c:v>44.89</c:v>
                </c:pt>
                <c:pt idx="3132">
                  <c:v>44.84</c:v>
                </c:pt>
                <c:pt idx="3133">
                  <c:v>44.79</c:v>
                </c:pt>
                <c:pt idx="3134">
                  <c:v>44.81</c:v>
                </c:pt>
                <c:pt idx="3135">
                  <c:v>44.79</c:v>
                </c:pt>
                <c:pt idx="3136">
                  <c:v>44.72</c:v>
                </c:pt>
                <c:pt idx="3137">
                  <c:v>44.72</c:v>
                </c:pt>
                <c:pt idx="3138">
                  <c:v>44.71</c:v>
                </c:pt>
                <c:pt idx="3139">
                  <c:v>44.65</c:v>
                </c:pt>
                <c:pt idx="3140">
                  <c:v>44.6</c:v>
                </c:pt>
                <c:pt idx="3141">
                  <c:v>44.64</c:v>
                </c:pt>
                <c:pt idx="3142">
                  <c:v>44.55</c:v>
                </c:pt>
                <c:pt idx="3143">
                  <c:v>44.55</c:v>
                </c:pt>
                <c:pt idx="3144">
                  <c:v>44.47</c:v>
                </c:pt>
                <c:pt idx="3145">
                  <c:v>44.5</c:v>
                </c:pt>
                <c:pt idx="3146">
                  <c:v>44.49</c:v>
                </c:pt>
                <c:pt idx="3147">
                  <c:v>44.48</c:v>
                </c:pt>
                <c:pt idx="3148">
                  <c:v>44.43</c:v>
                </c:pt>
                <c:pt idx="3149">
                  <c:v>44.43</c:v>
                </c:pt>
                <c:pt idx="3150">
                  <c:v>44.39</c:v>
                </c:pt>
                <c:pt idx="3151">
                  <c:v>44.35</c:v>
                </c:pt>
                <c:pt idx="3152">
                  <c:v>44.31</c:v>
                </c:pt>
                <c:pt idx="3153">
                  <c:v>44.29</c:v>
                </c:pt>
                <c:pt idx="3154">
                  <c:v>44.28</c:v>
                </c:pt>
                <c:pt idx="3155">
                  <c:v>44.28</c:v>
                </c:pt>
                <c:pt idx="3156">
                  <c:v>44.24</c:v>
                </c:pt>
                <c:pt idx="3157">
                  <c:v>44.22</c:v>
                </c:pt>
                <c:pt idx="3158">
                  <c:v>44.17</c:v>
                </c:pt>
                <c:pt idx="3159">
                  <c:v>44.15</c:v>
                </c:pt>
                <c:pt idx="3160">
                  <c:v>44.11</c:v>
                </c:pt>
                <c:pt idx="3161">
                  <c:v>44.11</c:v>
                </c:pt>
                <c:pt idx="3162">
                  <c:v>44.09</c:v>
                </c:pt>
                <c:pt idx="3163">
                  <c:v>44.08</c:v>
                </c:pt>
                <c:pt idx="3164">
                  <c:v>44.03</c:v>
                </c:pt>
                <c:pt idx="3165">
                  <c:v>44.03</c:v>
                </c:pt>
                <c:pt idx="3166">
                  <c:v>43.96</c:v>
                </c:pt>
                <c:pt idx="3167">
                  <c:v>43.96</c:v>
                </c:pt>
                <c:pt idx="3168">
                  <c:v>43.95</c:v>
                </c:pt>
                <c:pt idx="3169">
                  <c:v>43.88</c:v>
                </c:pt>
                <c:pt idx="3170">
                  <c:v>43.9</c:v>
                </c:pt>
                <c:pt idx="3171">
                  <c:v>43.84</c:v>
                </c:pt>
                <c:pt idx="3172">
                  <c:v>43.79</c:v>
                </c:pt>
                <c:pt idx="3173">
                  <c:v>43.79</c:v>
                </c:pt>
                <c:pt idx="3174">
                  <c:v>43.8</c:v>
                </c:pt>
                <c:pt idx="3175">
                  <c:v>43.76</c:v>
                </c:pt>
                <c:pt idx="3176">
                  <c:v>43.72</c:v>
                </c:pt>
                <c:pt idx="3177">
                  <c:v>43.69</c:v>
                </c:pt>
                <c:pt idx="3178">
                  <c:v>43.69</c:v>
                </c:pt>
                <c:pt idx="3179">
                  <c:v>43.69</c:v>
                </c:pt>
                <c:pt idx="3180">
                  <c:v>43.67</c:v>
                </c:pt>
                <c:pt idx="3181">
                  <c:v>43.6</c:v>
                </c:pt>
                <c:pt idx="3182">
                  <c:v>43.64</c:v>
                </c:pt>
                <c:pt idx="3183">
                  <c:v>43.55</c:v>
                </c:pt>
                <c:pt idx="3184">
                  <c:v>43.55</c:v>
                </c:pt>
                <c:pt idx="3185">
                  <c:v>43.55</c:v>
                </c:pt>
                <c:pt idx="3186">
                  <c:v>43.51</c:v>
                </c:pt>
                <c:pt idx="3187">
                  <c:v>43.43</c:v>
                </c:pt>
                <c:pt idx="3188">
                  <c:v>43.45</c:v>
                </c:pt>
                <c:pt idx="3189">
                  <c:v>43.41</c:v>
                </c:pt>
                <c:pt idx="3190">
                  <c:v>43.37</c:v>
                </c:pt>
                <c:pt idx="3191">
                  <c:v>43.37</c:v>
                </c:pt>
                <c:pt idx="3192">
                  <c:v>43.32</c:v>
                </c:pt>
                <c:pt idx="3193">
                  <c:v>43.35</c:v>
                </c:pt>
                <c:pt idx="3194">
                  <c:v>43.33</c:v>
                </c:pt>
                <c:pt idx="3195">
                  <c:v>43.24</c:v>
                </c:pt>
                <c:pt idx="3196">
                  <c:v>43.25</c:v>
                </c:pt>
                <c:pt idx="3197">
                  <c:v>43.25</c:v>
                </c:pt>
                <c:pt idx="3198">
                  <c:v>43.21</c:v>
                </c:pt>
                <c:pt idx="3199">
                  <c:v>43.16</c:v>
                </c:pt>
                <c:pt idx="3200">
                  <c:v>43.17</c:v>
                </c:pt>
                <c:pt idx="3201">
                  <c:v>43.17</c:v>
                </c:pt>
                <c:pt idx="3202">
                  <c:v>43.12</c:v>
                </c:pt>
                <c:pt idx="3203">
                  <c:v>43.12</c:v>
                </c:pt>
                <c:pt idx="3204">
                  <c:v>43.12</c:v>
                </c:pt>
                <c:pt idx="3205">
                  <c:v>43.06</c:v>
                </c:pt>
                <c:pt idx="3206">
                  <c:v>43.02</c:v>
                </c:pt>
                <c:pt idx="3207">
                  <c:v>43</c:v>
                </c:pt>
                <c:pt idx="3208">
                  <c:v>42.98</c:v>
                </c:pt>
                <c:pt idx="3209">
                  <c:v>42.95</c:v>
                </c:pt>
                <c:pt idx="3210">
                  <c:v>42.95</c:v>
                </c:pt>
                <c:pt idx="3211">
                  <c:v>42.87</c:v>
                </c:pt>
                <c:pt idx="3212">
                  <c:v>42.89</c:v>
                </c:pt>
                <c:pt idx="3213">
                  <c:v>42.83</c:v>
                </c:pt>
                <c:pt idx="3214">
                  <c:v>42.78</c:v>
                </c:pt>
                <c:pt idx="3215">
                  <c:v>42.77</c:v>
                </c:pt>
                <c:pt idx="3216">
                  <c:v>42.77</c:v>
                </c:pt>
                <c:pt idx="3217">
                  <c:v>42.79</c:v>
                </c:pt>
                <c:pt idx="3218">
                  <c:v>42.77</c:v>
                </c:pt>
                <c:pt idx="3219">
                  <c:v>42.68</c:v>
                </c:pt>
                <c:pt idx="3220">
                  <c:v>42.69</c:v>
                </c:pt>
                <c:pt idx="3221">
                  <c:v>42.6</c:v>
                </c:pt>
                <c:pt idx="3222">
                  <c:v>42.6</c:v>
                </c:pt>
                <c:pt idx="3223">
                  <c:v>42.61</c:v>
                </c:pt>
                <c:pt idx="3224">
                  <c:v>42.63</c:v>
                </c:pt>
                <c:pt idx="3225">
                  <c:v>42.55</c:v>
                </c:pt>
                <c:pt idx="3226">
                  <c:v>42.5</c:v>
                </c:pt>
                <c:pt idx="3227">
                  <c:v>42.55</c:v>
                </c:pt>
                <c:pt idx="3228">
                  <c:v>42.55</c:v>
                </c:pt>
                <c:pt idx="3229">
                  <c:v>42.45</c:v>
                </c:pt>
                <c:pt idx="3230">
                  <c:v>42.45</c:v>
                </c:pt>
                <c:pt idx="3231">
                  <c:v>42.46</c:v>
                </c:pt>
                <c:pt idx="3232">
                  <c:v>42.35</c:v>
                </c:pt>
                <c:pt idx="3233">
                  <c:v>42.35</c:v>
                </c:pt>
                <c:pt idx="3234">
                  <c:v>42.35</c:v>
                </c:pt>
                <c:pt idx="3235">
                  <c:v>42.33</c:v>
                </c:pt>
                <c:pt idx="3236">
                  <c:v>42.33</c:v>
                </c:pt>
                <c:pt idx="3237">
                  <c:v>42.26</c:v>
                </c:pt>
                <c:pt idx="3238">
                  <c:v>42.29</c:v>
                </c:pt>
                <c:pt idx="3239">
                  <c:v>42.25</c:v>
                </c:pt>
                <c:pt idx="3240">
                  <c:v>42.25</c:v>
                </c:pt>
                <c:pt idx="3241">
                  <c:v>42.2</c:v>
                </c:pt>
                <c:pt idx="3242">
                  <c:v>42.19</c:v>
                </c:pt>
                <c:pt idx="3243">
                  <c:v>42.15</c:v>
                </c:pt>
                <c:pt idx="3244">
                  <c:v>42.14</c:v>
                </c:pt>
                <c:pt idx="3245">
                  <c:v>42.13</c:v>
                </c:pt>
                <c:pt idx="3246">
                  <c:v>42.13</c:v>
                </c:pt>
                <c:pt idx="3247">
                  <c:v>42.11</c:v>
                </c:pt>
                <c:pt idx="3248">
                  <c:v>42.07</c:v>
                </c:pt>
                <c:pt idx="3249">
                  <c:v>42.03</c:v>
                </c:pt>
                <c:pt idx="3250">
                  <c:v>41.97</c:v>
                </c:pt>
                <c:pt idx="3251">
                  <c:v>41.92</c:v>
                </c:pt>
                <c:pt idx="3252">
                  <c:v>41.92</c:v>
                </c:pt>
                <c:pt idx="3253">
                  <c:v>41.92</c:v>
                </c:pt>
                <c:pt idx="3254">
                  <c:v>41.91</c:v>
                </c:pt>
                <c:pt idx="3255">
                  <c:v>41.85</c:v>
                </c:pt>
                <c:pt idx="3256">
                  <c:v>41.87</c:v>
                </c:pt>
                <c:pt idx="3257">
                  <c:v>41.8</c:v>
                </c:pt>
                <c:pt idx="3258">
                  <c:v>41.8</c:v>
                </c:pt>
                <c:pt idx="3259">
                  <c:v>41.83</c:v>
                </c:pt>
                <c:pt idx="3260">
                  <c:v>41.78</c:v>
                </c:pt>
                <c:pt idx="3261">
                  <c:v>41.71</c:v>
                </c:pt>
                <c:pt idx="3262">
                  <c:v>41.75</c:v>
                </c:pt>
                <c:pt idx="3263">
                  <c:v>41.72</c:v>
                </c:pt>
                <c:pt idx="3264">
                  <c:v>41.72</c:v>
                </c:pt>
                <c:pt idx="3265">
                  <c:v>41.67</c:v>
                </c:pt>
                <c:pt idx="3266">
                  <c:v>41.63</c:v>
                </c:pt>
                <c:pt idx="3267">
                  <c:v>41.63</c:v>
                </c:pt>
                <c:pt idx="3268">
                  <c:v>41.56</c:v>
                </c:pt>
                <c:pt idx="3269">
                  <c:v>41.59</c:v>
                </c:pt>
                <c:pt idx="3270">
                  <c:v>41.59</c:v>
                </c:pt>
                <c:pt idx="3271">
                  <c:v>41.5</c:v>
                </c:pt>
                <c:pt idx="3272">
                  <c:v>41.53</c:v>
                </c:pt>
                <c:pt idx="3273">
                  <c:v>41.45</c:v>
                </c:pt>
                <c:pt idx="3274">
                  <c:v>41.47</c:v>
                </c:pt>
                <c:pt idx="3275">
                  <c:v>41.41</c:v>
                </c:pt>
                <c:pt idx="3276">
                  <c:v>41.4</c:v>
                </c:pt>
                <c:pt idx="3277">
                  <c:v>41.4</c:v>
                </c:pt>
                <c:pt idx="3278">
                  <c:v>41.38</c:v>
                </c:pt>
                <c:pt idx="3279">
                  <c:v>41.33</c:v>
                </c:pt>
                <c:pt idx="3280">
                  <c:v>41.28</c:v>
                </c:pt>
                <c:pt idx="3281">
                  <c:v>41.32</c:v>
                </c:pt>
                <c:pt idx="3282">
                  <c:v>41.24</c:v>
                </c:pt>
                <c:pt idx="3283">
                  <c:v>41.24</c:v>
                </c:pt>
                <c:pt idx="3284">
                  <c:v>41.23</c:v>
                </c:pt>
                <c:pt idx="3285">
                  <c:v>41.24</c:v>
                </c:pt>
                <c:pt idx="3286">
                  <c:v>41.15</c:v>
                </c:pt>
                <c:pt idx="3287">
                  <c:v>41.17</c:v>
                </c:pt>
                <c:pt idx="3288">
                  <c:v>41.13</c:v>
                </c:pt>
                <c:pt idx="3289">
                  <c:v>41.13</c:v>
                </c:pt>
                <c:pt idx="3290">
                  <c:v>41.05</c:v>
                </c:pt>
                <c:pt idx="3291">
                  <c:v>41.1</c:v>
                </c:pt>
                <c:pt idx="3292">
                  <c:v>41.04</c:v>
                </c:pt>
                <c:pt idx="3293">
                  <c:v>41.03</c:v>
                </c:pt>
                <c:pt idx="3294">
                  <c:v>41.02</c:v>
                </c:pt>
                <c:pt idx="3295">
                  <c:v>41.02</c:v>
                </c:pt>
                <c:pt idx="3296">
                  <c:v>41</c:v>
                </c:pt>
                <c:pt idx="3297">
                  <c:v>40.99</c:v>
                </c:pt>
                <c:pt idx="3298">
                  <c:v>40.950000000000003</c:v>
                </c:pt>
                <c:pt idx="3299">
                  <c:v>40.94</c:v>
                </c:pt>
                <c:pt idx="3300">
                  <c:v>40.840000000000003</c:v>
                </c:pt>
                <c:pt idx="3301">
                  <c:v>40.840000000000003</c:v>
                </c:pt>
                <c:pt idx="3302">
                  <c:v>40.86</c:v>
                </c:pt>
                <c:pt idx="3303">
                  <c:v>40.81</c:v>
                </c:pt>
                <c:pt idx="3304">
                  <c:v>40.75</c:v>
                </c:pt>
                <c:pt idx="3305">
                  <c:v>40.78</c:v>
                </c:pt>
                <c:pt idx="3306">
                  <c:v>40.76</c:v>
                </c:pt>
                <c:pt idx="3307">
                  <c:v>40.76</c:v>
                </c:pt>
                <c:pt idx="3308">
                  <c:v>40.74</c:v>
                </c:pt>
                <c:pt idx="3309">
                  <c:v>40.700000000000003</c:v>
                </c:pt>
                <c:pt idx="3310">
                  <c:v>40.619999999999997</c:v>
                </c:pt>
                <c:pt idx="3311">
                  <c:v>40.659999999999997</c:v>
                </c:pt>
                <c:pt idx="3312">
                  <c:v>40.659999999999997</c:v>
                </c:pt>
                <c:pt idx="3313">
                  <c:v>40.659999999999997</c:v>
                </c:pt>
                <c:pt idx="3314">
                  <c:v>40.619999999999997</c:v>
                </c:pt>
                <c:pt idx="3315">
                  <c:v>40.590000000000003</c:v>
                </c:pt>
                <c:pt idx="3316">
                  <c:v>40.54</c:v>
                </c:pt>
                <c:pt idx="3317">
                  <c:v>40.49</c:v>
                </c:pt>
                <c:pt idx="3318">
                  <c:v>40.51</c:v>
                </c:pt>
                <c:pt idx="3319">
                  <c:v>40.51</c:v>
                </c:pt>
                <c:pt idx="3320">
                  <c:v>40.479999999999997</c:v>
                </c:pt>
                <c:pt idx="3321">
                  <c:v>40.4</c:v>
                </c:pt>
                <c:pt idx="3322">
                  <c:v>40.46</c:v>
                </c:pt>
                <c:pt idx="3323">
                  <c:v>40.39</c:v>
                </c:pt>
                <c:pt idx="3324">
                  <c:v>40.35</c:v>
                </c:pt>
                <c:pt idx="3325">
                  <c:v>40.35</c:v>
                </c:pt>
                <c:pt idx="3326">
                  <c:v>40.369999999999997</c:v>
                </c:pt>
                <c:pt idx="3327">
                  <c:v>40.340000000000003</c:v>
                </c:pt>
                <c:pt idx="3328">
                  <c:v>40.299999999999997</c:v>
                </c:pt>
                <c:pt idx="3329">
                  <c:v>40.270000000000003</c:v>
                </c:pt>
                <c:pt idx="3330">
                  <c:v>40.229999999999997</c:v>
                </c:pt>
                <c:pt idx="3331">
                  <c:v>40.229999999999997</c:v>
                </c:pt>
                <c:pt idx="3332">
                  <c:v>40.25</c:v>
                </c:pt>
                <c:pt idx="3333">
                  <c:v>40.119999999999997</c:v>
                </c:pt>
                <c:pt idx="3334">
                  <c:v>40.159999999999997</c:v>
                </c:pt>
                <c:pt idx="3335">
                  <c:v>40.11</c:v>
                </c:pt>
                <c:pt idx="3336">
                  <c:v>40.14</c:v>
                </c:pt>
                <c:pt idx="3337">
                  <c:v>40.14</c:v>
                </c:pt>
                <c:pt idx="3338">
                  <c:v>40.11</c:v>
                </c:pt>
                <c:pt idx="3339">
                  <c:v>40.049999999999997</c:v>
                </c:pt>
                <c:pt idx="3340">
                  <c:v>40.07</c:v>
                </c:pt>
                <c:pt idx="3341">
                  <c:v>40.049999999999997</c:v>
                </c:pt>
                <c:pt idx="3342">
                  <c:v>39.979999999999997</c:v>
                </c:pt>
                <c:pt idx="3343">
                  <c:v>39.979999999999997</c:v>
                </c:pt>
                <c:pt idx="3344">
                  <c:v>40</c:v>
                </c:pt>
                <c:pt idx="3345">
                  <c:v>39.96</c:v>
                </c:pt>
                <c:pt idx="3346">
                  <c:v>39.9</c:v>
                </c:pt>
                <c:pt idx="3347">
                  <c:v>39.92</c:v>
                </c:pt>
                <c:pt idx="3348">
                  <c:v>39.840000000000003</c:v>
                </c:pt>
                <c:pt idx="3349">
                  <c:v>39.85</c:v>
                </c:pt>
                <c:pt idx="3350">
                  <c:v>39.85</c:v>
                </c:pt>
                <c:pt idx="3351">
                  <c:v>39.81</c:v>
                </c:pt>
                <c:pt idx="3352">
                  <c:v>39.840000000000003</c:v>
                </c:pt>
                <c:pt idx="3353">
                  <c:v>39.78</c:v>
                </c:pt>
                <c:pt idx="3354">
                  <c:v>39.79</c:v>
                </c:pt>
                <c:pt idx="3355">
                  <c:v>39.74</c:v>
                </c:pt>
                <c:pt idx="3356">
                  <c:v>39.74</c:v>
                </c:pt>
                <c:pt idx="3357">
                  <c:v>39.68</c:v>
                </c:pt>
                <c:pt idx="3358">
                  <c:v>39.67</c:v>
                </c:pt>
                <c:pt idx="3359">
                  <c:v>39.65</c:v>
                </c:pt>
                <c:pt idx="3360">
                  <c:v>39.590000000000003</c:v>
                </c:pt>
                <c:pt idx="3361">
                  <c:v>39.57</c:v>
                </c:pt>
                <c:pt idx="3362">
                  <c:v>39.57</c:v>
                </c:pt>
                <c:pt idx="3363">
                  <c:v>39.6</c:v>
                </c:pt>
                <c:pt idx="3364">
                  <c:v>39.54</c:v>
                </c:pt>
                <c:pt idx="3365">
                  <c:v>39.54</c:v>
                </c:pt>
                <c:pt idx="3366">
                  <c:v>39.549999999999997</c:v>
                </c:pt>
                <c:pt idx="3367">
                  <c:v>39.46</c:v>
                </c:pt>
                <c:pt idx="3368">
                  <c:v>39.46</c:v>
                </c:pt>
                <c:pt idx="3369">
                  <c:v>39.479999999999997</c:v>
                </c:pt>
                <c:pt idx="3370">
                  <c:v>39.44</c:v>
                </c:pt>
                <c:pt idx="3371">
                  <c:v>39.39</c:v>
                </c:pt>
                <c:pt idx="3372">
                  <c:v>39.39</c:v>
                </c:pt>
                <c:pt idx="3373">
                  <c:v>39.380000000000003</c:v>
                </c:pt>
                <c:pt idx="3374">
                  <c:v>39.380000000000003</c:v>
                </c:pt>
                <c:pt idx="3375">
                  <c:v>39.340000000000003</c:v>
                </c:pt>
                <c:pt idx="3376">
                  <c:v>39.32</c:v>
                </c:pt>
                <c:pt idx="3377">
                  <c:v>39.299999999999997</c:v>
                </c:pt>
                <c:pt idx="3378">
                  <c:v>39.26</c:v>
                </c:pt>
                <c:pt idx="3379">
                  <c:v>39.26</c:v>
                </c:pt>
                <c:pt idx="3380">
                  <c:v>39.26</c:v>
                </c:pt>
                <c:pt idx="3381">
                  <c:v>39.229999999999997</c:v>
                </c:pt>
                <c:pt idx="3382">
                  <c:v>39.17</c:v>
                </c:pt>
                <c:pt idx="3383">
                  <c:v>39.19</c:v>
                </c:pt>
                <c:pt idx="3384">
                  <c:v>39.159999999999997</c:v>
                </c:pt>
                <c:pt idx="3385">
                  <c:v>39.14</c:v>
                </c:pt>
                <c:pt idx="3386">
                  <c:v>39.14</c:v>
                </c:pt>
                <c:pt idx="3387">
                  <c:v>39.130000000000003</c:v>
                </c:pt>
                <c:pt idx="3388">
                  <c:v>39.07</c:v>
                </c:pt>
                <c:pt idx="3389">
                  <c:v>39.06</c:v>
                </c:pt>
                <c:pt idx="3390">
                  <c:v>39.06</c:v>
                </c:pt>
                <c:pt idx="3391">
                  <c:v>38.979999999999997</c:v>
                </c:pt>
                <c:pt idx="3392">
                  <c:v>38.979999999999997</c:v>
                </c:pt>
                <c:pt idx="3393">
                  <c:v>39.03</c:v>
                </c:pt>
                <c:pt idx="3394">
                  <c:v>38.99</c:v>
                </c:pt>
                <c:pt idx="3395">
                  <c:v>38.950000000000003</c:v>
                </c:pt>
                <c:pt idx="3396">
                  <c:v>38.94</c:v>
                </c:pt>
                <c:pt idx="3397">
                  <c:v>38.869999999999997</c:v>
                </c:pt>
                <c:pt idx="3398">
                  <c:v>38.869999999999997</c:v>
                </c:pt>
                <c:pt idx="3399">
                  <c:v>38.840000000000003</c:v>
                </c:pt>
                <c:pt idx="3400">
                  <c:v>38.880000000000003</c:v>
                </c:pt>
                <c:pt idx="3401">
                  <c:v>38.840000000000003</c:v>
                </c:pt>
                <c:pt idx="3402">
                  <c:v>38.82</c:v>
                </c:pt>
                <c:pt idx="3403">
                  <c:v>38.76</c:v>
                </c:pt>
                <c:pt idx="3404">
                  <c:v>38.76</c:v>
                </c:pt>
                <c:pt idx="3405">
                  <c:v>38.770000000000003</c:v>
                </c:pt>
                <c:pt idx="3406">
                  <c:v>38.67</c:v>
                </c:pt>
                <c:pt idx="3407">
                  <c:v>38.68</c:v>
                </c:pt>
                <c:pt idx="3408">
                  <c:v>38.700000000000003</c:v>
                </c:pt>
                <c:pt idx="3409">
                  <c:v>38.630000000000003</c:v>
                </c:pt>
                <c:pt idx="3410">
                  <c:v>38.630000000000003</c:v>
                </c:pt>
                <c:pt idx="3411">
                  <c:v>38.61</c:v>
                </c:pt>
                <c:pt idx="3412">
                  <c:v>38.65</c:v>
                </c:pt>
                <c:pt idx="3413">
                  <c:v>38.58</c:v>
                </c:pt>
                <c:pt idx="3414">
                  <c:v>38.6</c:v>
                </c:pt>
                <c:pt idx="3415">
                  <c:v>38.57</c:v>
                </c:pt>
                <c:pt idx="3416">
                  <c:v>38.49</c:v>
                </c:pt>
                <c:pt idx="3417">
                  <c:v>38.49</c:v>
                </c:pt>
                <c:pt idx="3418">
                  <c:v>38.51</c:v>
                </c:pt>
                <c:pt idx="3419">
                  <c:v>38.46</c:v>
                </c:pt>
                <c:pt idx="3420">
                  <c:v>38.4</c:v>
                </c:pt>
                <c:pt idx="3421">
                  <c:v>38.44</c:v>
                </c:pt>
                <c:pt idx="3422">
                  <c:v>38.43</c:v>
                </c:pt>
                <c:pt idx="3423">
                  <c:v>38.43</c:v>
                </c:pt>
                <c:pt idx="3424">
                  <c:v>38.36</c:v>
                </c:pt>
                <c:pt idx="3425">
                  <c:v>38.39</c:v>
                </c:pt>
                <c:pt idx="3426">
                  <c:v>38.340000000000003</c:v>
                </c:pt>
                <c:pt idx="3427">
                  <c:v>38.299999999999997</c:v>
                </c:pt>
                <c:pt idx="3428">
                  <c:v>38.33</c:v>
                </c:pt>
                <c:pt idx="3429">
                  <c:v>38.33</c:v>
                </c:pt>
                <c:pt idx="3430">
                  <c:v>38.270000000000003</c:v>
                </c:pt>
                <c:pt idx="3431">
                  <c:v>38.229999999999997</c:v>
                </c:pt>
                <c:pt idx="3432">
                  <c:v>38.26</c:v>
                </c:pt>
                <c:pt idx="3433">
                  <c:v>38.17</c:v>
                </c:pt>
                <c:pt idx="3434">
                  <c:v>38.21</c:v>
                </c:pt>
                <c:pt idx="3435">
                  <c:v>38.21</c:v>
                </c:pt>
                <c:pt idx="3436">
                  <c:v>38.18</c:v>
                </c:pt>
                <c:pt idx="3437">
                  <c:v>38.200000000000003</c:v>
                </c:pt>
                <c:pt idx="3438">
                  <c:v>38.1</c:v>
                </c:pt>
                <c:pt idx="3439">
                  <c:v>38.06</c:v>
                </c:pt>
                <c:pt idx="3440">
                  <c:v>38.1</c:v>
                </c:pt>
                <c:pt idx="3441">
                  <c:v>38.1</c:v>
                </c:pt>
                <c:pt idx="3442">
                  <c:v>38.08</c:v>
                </c:pt>
                <c:pt idx="3443">
                  <c:v>38</c:v>
                </c:pt>
                <c:pt idx="3444">
                  <c:v>38</c:v>
                </c:pt>
                <c:pt idx="3445">
                  <c:v>37.96</c:v>
                </c:pt>
                <c:pt idx="3446">
                  <c:v>37.99</c:v>
                </c:pt>
                <c:pt idx="3447">
                  <c:v>37.99</c:v>
                </c:pt>
                <c:pt idx="3448">
                  <c:v>37.979999999999997</c:v>
                </c:pt>
                <c:pt idx="3449">
                  <c:v>37.9</c:v>
                </c:pt>
                <c:pt idx="3450">
                  <c:v>37.89</c:v>
                </c:pt>
                <c:pt idx="3451">
                  <c:v>37.9</c:v>
                </c:pt>
                <c:pt idx="3452">
                  <c:v>37.86</c:v>
                </c:pt>
                <c:pt idx="3453">
                  <c:v>37.86</c:v>
                </c:pt>
                <c:pt idx="3454">
                  <c:v>37.85</c:v>
                </c:pt>
                <c:pt idx="3455">
                  <c:v>37.85</c:v>
                </c:pt>
                <c:pt idx="3456">
                  <c:v>37.79</c:v>
                </c:pt>
                <c:pt idx="3457">
                  <c:v>37.799999999999997</c:v>
                </c:pt>
                <c:pt idx="3458">
                  <c:v>37.75</c:v>
                </c:pt>
                <c:pt idx="3459">
                  <c:v>37.75</c:v>
                </c:pt>
                <c:pt idx="3460">
                  <c:v>37.68</c:v>
                </c:pt>
                <c:pt idx="3461">
                  <c:v>37.71</c:v>
                </c:pt>
                <c:pt idx="3462">
                  <c:v>37.68</c:v>
                </c:pt>
                <c:pt idx="3463">
                  <c:v>37.659999999999997</c:v>
                </c:pt>
                <c:pt idx="3464">
                  <c:v>37.630000000000003</c:v>
                </c:pt>
                <c:pt idx="3465">
                  <c:v>37.630000000000003</c:v>
                </c:pt>
                <c:pt idx="3466">
                  <c:v>37.590000000000003</c:v>
                </c:pt>
                <c:pt idx="3467">
                  <c:v>37.630000000000003</c:v>
                </c:pt>
                <c:pt idx="3468">
                  <c:v>37.520000000000003</c:v>
                </c:pt>
                <c:pt idx="3469">
                  <c:v>37.549999999999997</c:v>
                </c:pt>
                <c:pt idx="3470">
                  <c:v>37.56</c:v>
                </c:pt>
                <c:pt idx="3471">
                  <c:v>37.56</c:v>
                </c:pt>
                <c:pt idx="3472">
                  <c:v>37.520000000000003</c:v>
                </c:pt>
                <c:pt idx="3473">
                  <c:v>37.5</c:v>
                </c:pt>
                <c:pt idx="3474">
                  <c:v>37.450000000000003</c:v>
                </c:pt>
                <c:pt idx="3475">
                  <c:v>37.44</c:v>
                </c:pt>
                <c:pt idx="3476">
                  <c:v>37.380000000000003</c:v>
                </c:pt>
                <c:pt idx="3477">
                  <c:v>37.380000000000003</c:v>
                </c:pt>
                <c:pt idx="3478">
                  <c:v>37.409999999999997</c:v>
                </c:pt>
                <c:pt idx="3479">
                  <c:v>37.380000000000003</c:v>
                </c:pt>
                <c:pt idx="3480">
                  <c:v>37.31</c:v>
                </c:pt>
                <c:pt idx="3481">
                  <c:v>37.33</c:v>
                </c:pt>
                <c:pt idx="3482">
                  <c:v>37.28</c:v>
                </c:pt>
                <c:pt idx="3483">
                  <c:v>37.28</c:v>
                </c:pt>
                <c:pt idx="3484">
                  <c:v>37.270000000000003</c:v>
                </c:pt>
                <c:pt idx="3485">
                  <c:v>37.28</c:v>
                </c:pt>
                <c:pt idx="3486">
                  <c:v>37.19</c:v>
                </c:pt>
                <c:pt idx="3487">
                  <c:v>37.229999999999997</c:v>
                </c:pt>
                <c:pt idx="3488">
                  <c:v>37.200000000000003</c:v>
                </c:pt>
                <c:pt idx="3489">
                  <c:v>37.159999999999997</c:v>
                </c:pt>
                <c:pt idx="3490">
                  <c:v>37.159999999999997</c:v>
                </c:pt>
                <c:pt idx="3491">
                  <c:v>37.17</c:v>
                </c:pt>
                <c:pt idx="3492">
                  <c:v>37.14</c:v>
                </c:pt>
                <c:pt idx="3493">
                  <c:v>37.11</c:v>
                </c:pt>
                <c:pt idx="3494">
                  <c:v>37.090000000000003</c:v>
                </c:pt>
                <c:pt idx="3495">
                  <c:v>37.1</c:v>
                </c:pt>
                <c:pt idx="3496">
                  <c:v>37.1</c:v>
                </c:pt>
                <c:pt idx="3497">
                  <c:v>37.04</c:v>
                </c:pt>
                <c:pt idx="3498">
                  <c:v>37.07</c:v>
                </c:pt>
                <c:pt idx="3499">
                  <c:v>36.96</c:v>
                </c:pt>
                <c:pt idx="3500">
                  <c:v>36.97</c:v>
                </c:pt>
                <c:pt idx="3501">
                  <c:v>37</c:v>
                </c:pt>
                <c:pt idx="3502">
                  <c:v>37</c:v>
                </c:pt>
                <c:pt idx="3503">
                  <c:v>36.97</c:v>
                </c:pt>
                <c:pt idx="3504">
                  <c:v>36.9</c:v>
                </c:pt>
                <c:pt idx="3505">
                  <c:v>36.93</c:v>
                </c:pt>
                <c:pt idx="3506">
                  <c:v>36.840000000000003</c:v>
                </c:pt>
                <c:pt idx="3507">
                  <c:v>36.869999999999997</c:v>
                </c:pt>
                <c:pt idx="3508">
                  <c:v>36.869999999999997</c:v>
                </c:pt>
                <c:pt idx="3509">
                  <c:v>36.880000000000003</c:v>
                </c:pt>
                <c:pt idx="3510">
                  <c:v>36.79</c:v>
                </c:pt>
                <c:pt idx="3511">
                  <c:v>36.83</c:v>
                </c:pt>
                <c:pt idx="3512">
                  <c:v>36.79</c:v>
                </c:pt>
                <c:pt idx="3513">
                  <c:v>36.72</c:v>
                </c:pt>
                <c:pt idx="3514">
                  <c:v>36.72</c:v>
                </c:pt>
                <c:pt idx="3515">
                  <c:v>36.74</c:v>
                </c:pt>
                <c:pt idx="3516">
                  <c:v>36.76</c:v>
                </c:pt>
                <c:pt idx="3517">
                  <c:v>36.729999999999997</c:v>
                </c:pt>
                <c:pt idx="3518">
                  <c:v>36.659999999999997</c:v>
                </c:pt>
                <c:pt idx="3519">
                  <c:v>36.659999999999997</c:v>
                </c:pt>
                <c:pt idx="3520">
                  <c:v>36.659999999999997</c:v>
                </c:pt>
                <c:pt idx="3521">
                  <c:v>36.65</c:v>
                </c:pt>
                <c:pt idx="3522">
                  <c:v>36.64</c:v>
                </c:pt>
                <c:pt idx="3523">
                  <c:v>36.619999999999997</c:v>
                </c:pt>
                <c:pt idx="3524">
                  <c:v>36.590000000000003</c:v>
                </c:pt>
                <c:pt idx="3525">
                  <c:v>36.51</c:v>
                </c:pt>
                <c:pt idx="3526">
                  <c:v>36.51</c:v>
                </c:pt>
                <c:pt idx="3527">
                  <c:v>36.56</c:v>
                </c:pt>
                <c:pt idx="3528">
                  <c:v>36.53</c:v>
                </c:pt>
                <c:pt idx="3529">
                  <c:v>36.47</c:v>
                </c:pt>
                <c:pt idx="3530">
                  <c:v>36.479999999999997</c:v>
                </c:pt>
                <c:pt idx="3531">
                  <c:v>36.42</c:v>
                </c:pt>
                <c:pt idx="3532">
                  <c:v>36.42</c:v>
                </c:pt>
                <c:pt idx="3533">
                  <c:v>36.39</c:v>
                </c:pt>
                <c:pt idx="3534">
                  <c:v>36.42</c:v>
                </c:pt>
                <c:pt idx="3535">
                  <c:v>36.369999999999997</c:v>
                </c:pt>
                <c:pt idx="3536">
                  <c:v>36.380000000000003</c:v>
                </c:pt>
                <c:pt idx="3537">
                  <c:v>36.369999999999997</c:v>
                </c:pt>
                <c:pt idx="3538">
                  <c:v>36.369999999999997</c:v>
                </c:pt>
                <c:pt idx="3539">
                  <c:v>36.32</c:v>
                </c:pt>
                <c:pt idx="3540">
                  <c:v>36.32</c:v>
                </c:pt>
                <c:pt idx="3541">
                  <c:v>36.29</c:v>
                </c:pt>
                <c:pt idx="3542">
                  <c:v>36.24</c:v>
                </c:pt>
                <c:pt idx="3543">
                  <c:v>36.270000000000003</c:v>
                </c:pt>
                <c:pt idx="3544">
                  <c:v>36.270000000000003</c:v>
                </c:pt>
                <c:pt idx="3545">
                  <c:v>36.22</c:v>
                </c:pt>
                <c:pt idx="3546">
                  <c:v>36.229999999999997</c:v>
                </c:pt>
                <c:pt idx="3547">
                  <c:v>36.19</c:v>
                </c:pt>
                <c:pt idx="3548">
                  <c:v>36.200000000000003</c:v>
                </c:pt>
                <c:pt idx="3549">
                  <c:v>36.130000000000003</c:v>
                </c:pt>
                <c:pt idx="3550">
                  <c:v>36.130000000000003</c:v>
                </c:pt>
                <c:pt idx="3551">
                  <c:v>36.15</c:v>
                </c:pt>
                <c:pt idx="3552">
                  <c:v>36.11</c:v>
                </c:pt>
                <c:pt idx="3553">
                  <c:v>36.090000000000003</c:v>
                </c:pt>
                <c:pt idx="3554">
                  <c:v>36.020000000000003</c:v>
                </c:pt>
                <c:pt idx="3555">
                  <c:v>36.06</c:v>
                </c:pt>
                <c:pt idx="3556">
                  <c:v>36.06</c:v>
                </c:pt>
                <c:pt idx="3557">
                  <c:v>36.01</c:v>
                </c:pt>
                <c:pt idx="3558">
                  <c:v>36.07</c:v>
                </c:pt>
                <c:pt idx="3559">
                  <c:v>35.96</c:v>
                </c:pt>
                <c:pt idx="3560">
                  <c:v>35.96</c:v>
                </c:pt>
                <c:pt idx="3561">
                  <c:v>35.979999999999997</c:v>
                </c:pt>
                <c:pt idx="3562">
                  <c:v>35.909999999999997</c:v>
                </c:pt>
                <c:pt idx="3563">
                  <c:v>35.909999999999997</c:v>
                </c:pt>
                <c:pt idx="3564">
                  <c:v>35.950000000000003</c:v>
                </c:pt>
                <c:pt idx="3565">
                  <c:v>35.85</c:v>
                </c:pt>
                <c:pt idx="3566">
                  <c:v>35.840000000000003</c:v>
                </c:pt>
                <c:pt idx="3567">
                  <c:v>35.85</c:v>
                </c:pt>
                <c:pt idx="3568">
                  <c:v>35.770000000000003</c:v>
                </c:pt>
                <c:pt idx="3569">
                  <c:v>35.770000000000003</c:v>
                </c:pt>
                <c:pt idx="3570">
                  <c:v>35.75</c:v>
                </c:pt>
                <c:pt idx="3571">
                  <c:v>35.799999999999997</c:v>
                </c:pt>
                <c:pt idx="3572">
                  <c:v>35.75</c:v>
                </c:pt>
                <c:pt idx="3573">
                  <c:v>35.770000000000003</c:v>
                </c:pt>
                <c:pt idx="3574">
                  <c:v>35.76</c:v>
                </c:pt>
                <c:pt idx="3575">
                  <c:v>35.76</c:v>
                </c:pt>
                <c:pt idx="3576">
                  <c:v>35.700000000000003</c:v>
                </c:pt>
                <c:pt idx="3577">
                  <c:v>35.72</c:v>
                </c:pt>
                <c:pt idx="3578">
                  <c:v>35.700000000000003</c:v>
                </c:pt>
                <c:pt idx="3579">
                  <c:v>35.659999999999997</c:v>
                </c:pt>
                <c:pt idx="3580">
                  <c:v>35.659999999999997</c:v>
                </c:pt>
                <c:pt idx="3581">
                  <c:v>35.659999999999997</c:v>
                </c:pt>
                <c:pt idx="3582">
                  <c:v>35.619999999999997</c:v>
                </c:pt>
                <c:pt idx="3583">
                  <c:v>35.630000000000003</c:v>
                </c:pt>
                <c:pt idx="3584">
                  <c:v>35.6</c:v>
                </c:pt>
                <c:pt idx="3585">
                  <c:v>35.590000000000003</c:v>
                </c:pt>
                <c:pt idx="3586">
                  <c:v>35.56</c:v>
                </c:pt>
                <c:pt idx="3587">
                  <c:v>35.56</c:v>
                </c:pt>
                <c:pt idx="3588">
                  <c:v>35.54</c:v>
                </c:pt>
                <c:pt idx="3589">
                  <c:v>35.51</c:v>
                </c:pt>
                <c:pt idx="3590">
                  <c:v>35.49</c:v>
                </c:pt>
                <c:pt idx="3591">
                  <c:v>35.44</c:v>
                </c:pt>
                <c:pt idx="3592">
                  <c:v>35.479999999999997</c:v>
                </c:pt>
                <c:pt idx="3593">
                  <c:v>35.479999999999997</c:v>
                </c:pt>
                <c:pt idx="3594">
                  <c:v>35.409999999999997</c:v>
                </c:pt>
                <c:pt idx="3595">
                  <c:v>35.4</c:v>
                </c:pt>
                <c:pt idx="3596">
                  <c:v>35.409999999999997</c:v>
                </c:pt>
                <c:pt idx="3597">
                  <c:v>35.39</c:v>
                </c:pt>
                <c:pt idx="3598">
                  <c:v>35.36</c:v>
                </c:pt>
                <c:pt idx="3599">
                  <c:v>35.36</c:v>
                </c:pt>
                <c:pt idx="3600">
                  <c:v>35.36</c:v>
                </c:pt>
                <c:pt idx="3601">
                  <c:v>35.31</c:v>
                </c:pt>
                <c:pt idx="3602">
                  <c:v>35.32</c:v>
                </c:pt>
                <c:pt idx="3603">
                  <c:v>35.270000000000003</c:v>
                </c:pt>
                <c:pt idx="3604">
                  <c:v>35.22</c:v>
                </c:pt>
                <c:pt idx="3605">
                  <c:v>35.22</c:v>
                </c:pt>
                <c:pt idx="3606">
                  <c:v>35.229999999999997</c:v>
                </c:pt>
                <c:pt idx="3607">
                  <c:v>35.229999999999997</c:v>
                </c:pt>
                <c:pt idx="3608">
                  <c:v>35.22</c:v>
                </c:pt>
                <c:pt idx="3609">
                  <c:v>35.200000000000003</c:v>
                </c:pt>
                <c:pt idx="3610">
                  <c:v>35.18</c:v>
                </c:pt>
                <c:pt idx="3611">
                  <c:v>35.18</c:v>
                </c:pt>
                <c:pt idx="3612">
                  <c:v>35.14</c:v>
                </c:pt>
                <c:pt idx="3613">
                  <c:v>35.119999999999997</c:v>
                </c:pt>
                <c:pt idx="3614">
                  <c:v>35.06</c:v>
                </c:pt>
                <c:pt idx="3615">
                  <c:v>35.07</c:v>
                </c:pt>
                <c:pt idx="3616">
                  <c:v>35.08</c:v>
                </c:pt>
                <c:pt idx="3617">
                  <c:v>35.08</c:v>
                </c:pt>
                <c:pt idx="3618">
                  <c:v>35.020000000000003</c:v>
                </c:pt>
                <c:pt idx="3619">
                  <c:v>35</c:v>
                </c:pt>
                <c:pt idx="3620">
                  <c:v>35.04</c:v>
                </c:pt>
                <c:pt idx="3621">
                  <c:v>34.979999999999997</c:v>
                </c:pt>
                <c:pt idx="3622">
                  <c:v>35</c:v>
                </c:pt>
                <c:pt idx="3623">
                  <c:v>35</c:v>
                </c:pt>
                <c:pt idx="3624">
                  <c:v>34.97</c:v>
                </c:pt>
                <c:pt idx="3625">
                  <c:v>34.93</c:v>
                </c:pt>
                <c:pt idx="3626">
                  <c:v>34.96</c:v>
                </c:pt>
                <c:pt idx="3627">
                  <c:v>34.93</c:v>
                </c:pt>
                <c:pt idx="3628">
                  <c:v>34.869999999999997</c:v>
                </c:pt>
                <c:pt idx="3629">
                  <c:v>34.869999999999997</c:v>
                </c:pt>
                <c:pt idx="3630">
                  <c:v>34.840000000000003</c:v>
                </c:pt>
                <c:pt idx="3631">
                  <c:v>34.869999999999997</c:v>
                </c:pt>
                <c:pt idx="3632">
                  <c:v>34.82</c:v>
                </c:pt>
                <c:pt idx="3633">
                  <c:v>34.83</c:v>
                </c:pt>
                <c:pt idx="3634">
                  <c:v>34.79</c:v>
                </c:pt>
                <c:pt idx="3635">
                  <c:v>34.75</c:v>
                </c:pt>
                <c:pt idx="3636">
                  <c:v>34.75</c:v>
                </c:pt>
                <c:pt idx="3637">
                  <c:v>34.79</c:v>
                </c:pt>
                <c:pt idx="3638">
                  <c:v>34.74</c:v>
                </c:pt>
                <c:pt idx="3639">
                  <c:v>34.69</c:v>
                </c:pt>
                <c:pt idx="3640">
                  <c:v>34.72</c:v>
                </c:pt>
                <c:pt idx="3641">
                  <c:v>34.69</c:v>
                </c:pt>
                <c:pt idx="3642">
                  <c:v>34.69</c:v>
                </c:pt>
                <c:pt idx="3643">
                  <c:v>34.67</c:v>
                </c:pt>
                <c:pt idx="3644">
                  <c:v>34.64</c:v>
                </c:pt>
                <c:pt idx="3645">
                  <c:v>34.64</c:v>
                </c:pt>
                <c:pt idx="3646">
                  <c:v>34.590000000000003</c:v>
                </c:pt>
                <c:pt idx="3647">
                  <c:v>34.56</c:v>
                </c:pt>
                <c:pt idx="3648">
                  <c:v>34.56</c:v>
                </c:pt>
                <c:pt idx="3649">
                  <c:v>34.549999999999997</c:v>
                </c:pt>
                <c:pt idx="3650">
                  <c:v>34.57</c:v>
                </c:pt>
                <c:pt idx="3651">
                  <c:v>34.57</c:v>
                </c:pt>
                <c:pt idx="3652">
                  <c:v>34.5</c:v>
                </c:pt>
                <c:pt idx="3653">
                  <c:v>34.51</c:v>
                </c:pt>
                <c:pt idx="3654">
                  <c:v>34.51</c:v>
                </c:pt>
                <c:pt idx="3655">
                  <c:v>34.450000000000003</c:v>
                </c:pt>
                <c:pt idx="3656">
                  <c:v>34.479999999999997</c:v>
                </c:pt>
                <c:pt idx="3657">
                  <c:v>34.450000000000003</c:v>
                </c:pt>
                <c:pt idx="3658">
                  <c:v>34.39</c:v>
                </c:pt>
                <c:pt idx="3659">
                  <c:v>34.380000000000003</c:v>
                </c:pt>
                <c:pt idx="3660">
                  <c:v>34.380000000000003</c:v>
                </c:pt>
                <c:pt idx="3661">
                  <c:v>34.409999999999997</c:v>
                </c:pt>
                <c:pt idx="3662">
                  <c:v>34.36</c:v>
                </c:pt>
                <c:pt idx="3663">
                  <c:v>34.380000000000003</c:v>
                </c:pt>
                <c:pt idx="3664">
                  <c:v>34.36</c:v>
                </c:pt>
                <c:pt idx="3665">
                  <c:v>34.299999999999997</c:v>
                </c:pt>
                <c:pt idx="3666">
                  <c:v>34.299999999999997</c:v>
                </c:pt>
                <c:pt idx="3667">
                  <c:v>34.340000000000003</c:v>
                </c:pt>
                <c:pt idx="3668">
                  <c:v>34.32</c:v>
                </c:pt>
                <c:pt idx="3669">
                  <c:v>34.31</c:v>
                </c:pt>
                <c:pt idx="3670">
                  <c:v>34.270000000000003</c:v>
                </c:pt>
                <c:pt idx="3671">
                  <c:v>34.25</c:v>
                </c:pt>
                <c:pt idx="3672">
                  <c:v>34.25</c:v>
                </c:pt>
                <c:pt idx="3673">
                  <c:v>34.21</c:v>
                </c:pt>
                <c:pt idx="3674">
                  <c:v>34.200000000000003</c:v>
                </c:pt>
                <c:pt idx="3675">
                  <c:v>34.15</c:v>
                </c:pt>
                <c:pt idx="3676">
                  <c:v>34.14</c:v>
                </c:pt>
                <c:pt idx="3677">
                  <c:v>34.18</c:v>
                </c:pt>
                <c:pt idx="3678">
                  <c:v>34.18</c:v>
                </c:pt>
                <c:pt idx="3679">
                  <c:v>34.119999999999997</c:v>
                </c:pt>
                <c:pt idx="3680">
                  <c:v>34.090000000000003</c:v>
                </c:pt>
                <c:pt idx="3681">
                  <c:v>34.11</c:v>
                </c:pt>
                <c:pt idx="3682">
                  <c:v>34.03</c:v>
                </c:pt>
                <c:pt idx="3683">
                  <c:v>34.06</c:v>
                </c:pt>
                <c:pt idx="3684">
                  <c:v>34.06</c:v>
                </c:pt>
                <c:pt idx="3685">
                  <c:v>34.049999999999997</c:v>
                </c:pt>
                <c:pt idx="3686">
                  <c:v>33.979999999999997</c:v>
                </c:pt>
                <c:pt idx="3687">
                  <c:v>34.01</c:v>
                </c:pt>
                <c:pt idx="3688">
                  <c:v>34</c:v>
                </c:pt>
                <c:pt idx="3689">
                  <c:v>33.97</c:v>
                </c:pt>
                <c:pt idx="3690">
                  <c:v>33.97</c:v>
                </c:pt>
                <c:pt idx="3691">
                  <c:v>33.96</c:v>
                </c:pt>
                <c:pt idx="3692">
                  <c:v>33.94</c:v>
                </c:pt>
                <c:pt idx="3693">
                  <c:v>33.96</c:v>
                </c:pt>
                <c:pt idx="3694">
                  <c:v>33.9</c:v>
                </c:pt>
                <c:pt idx="3695">
                  <c:v>33.85</c:v>
                </c:pt>
                <c:pt idx="3696">
                  <c:v>33.85</c:v>
                </c:pt>
                <c:pt idx="3697">
                  <c:v>33.86</c:v>
                </c:pt>
                <c:pt idx="3698">
                  <c:v>33.880000000000003</c:v>
                </c:pt>
                <c:pt idx="3699">
                  <c:v>33.86</c:v>
                </c:pt>
                <c:pt idx="3700">
                  <c:v>33.81</c:v>
                </c:pt>
                <c:pt idx="3701">
                  <c:v>33.840000000000003</c:v>
                </c:pt>
                <c:pt idx="3702">
                  <c:v>33.840000000000003</c:v>
                </c:pt>
                <c:pt idx="3703">
                  <c:v>33.770000000000003</c:v>
                </c:pt>
                <c:pt idx="3704">
                  <c:v>33.79</c:v>
                </c:pt>
                <c:pt idx="3705">
                  <c:v>33.76</c:v>
                </c:pt>
                <c:pt idx="3706">
                  <c:v>33.71</c:v>
                </c:pt>
                <c:pt idx="3707">
                  <c:v>33.75</c:v>
                </c:pt>
                <c:pt idx="3708">
                  <c:v>33.71</c:v>
                </c:pt>
                <c:pt idx="3709">
                  <c:v>33.71</c:v>
                </c:pt>
                <c:pt idx="3710">
                  <c:v>33.67</c:v>
                </c:pt>
                <c:pt idx="3711">
                  <c:v>33.69</c:v>
                </c:pt>
                <c:pt idx="3712">
                  <c:v>33.659999999999997</c:v>
                </c:pt>
                <c:pt idx="3713">
                  <c:v>33.64</c:v>
                </c:pt>
                <c:pt idx="3714">
                  <c:v>33.61</c:v>
                </c:pt>
                <c:pt idx="3715">
                  <c:v>33.61</c:v>
                </c:pt>
                <c:pt idx="3716">
                  <c:v>33.549999999999997</c:v>
                </c:pt>
                <c:pt idx="3717">
                  <c:v>33.54</c:v>
                </c:pt>
                <c:pt idx="3718">
                  <c:v>33.58</c:v>
                </c:pt>
                <c:pt idx="3719">
                  <c:v>33.5</c:v>
                </c:pt>
                <c:pt idx="3720">
                  <c:v>33.49</c:v>
                </c:pt>
                <c:pt idx="3721">
                  <c:v>33.49</c:v>
                </c:pt>
                <c:pt idx="3722">
                  <c:v>33.520000000000003</c:v>
                </c:pt>
                <c:pt idx="3723">
                  <c:v>33.47</c:v>
                </c:pt>
                <c:pt idx="3724">
                  <c:v>33.51</c:v>
                </c:pt>
                <c:pt idx="3725">
                  <c:v>33.49</c:v>
                </c:pt>
                <c:pt idx="3726">
                  <c:v>33.4</c:v>
                </c:pt>
                <c:pt idx="3727">
                  <c:v>33.4</c:v>
                </c:pt>
                <c:pt idx="3728">
                  <c:v>33.42</c:v>
                </c:pt>
                <c:pt idx="3729">
                  <c:v>33.44</c:v>
                </c:pt>
                <c:pt idx="3730">
                  <c:v>33.369999999999997</c:v>
                </c:pt>
                <c:pt idx="3731">
                  <c:v>33.4</c:v>
                </c:pt>
                <c:pt idx="3732">
                  <c:v>33.380000000000003</c:v>
                </c:pt>
                <c:pt idx="3733">
                  <c:v>33.380000000000003</c:v>
                </c:pt>
                <c:pt idx="3734">
                  <c:v>33.35</c:v>
                </c:pt>
                <c:pt idx="3735">
                  <c:v>33.340000000000003</c:v>
                </c:pt>
                <c:pt idx="3736">
                  <c:v>33.29</c:v>
                </c:pt>
                <c:pt idx="3737">
                  <c:v>33.28</c:v>
                </c:pt>
                <c:pt idx="3738">
                  <c:v>33.299999999999997</c:v>
                </c:pt>
                <c:pt idx="3739">
                  <c:v>33.299999999999997</c:v>
                </c:pt>
                <c:pt idx="3740">
                  <c:v>33.299999999999997</c:v>
                </c:pt>
                <c:pt idx="3741">
                  <c:v>33.21</c:v>
                </c:pt>
                <c:pt idx="3742">
                  <c:v>33.24</c:v>
                </c:pt>
                <c:pt idx="3743">
                  <c:v>33.18</c:v>
                </c:pt>
                <c:pt idx="3744">
                  <c:v>33.21</c:v>
                </c:pt>
                <c:pt idx="3745">
                  <c:v>33.21</c:v>
                </c:pt>
                <c:pt idx="3746">
                  <c:v>33.22</c:v>
                </c:pt>
                <c:pt idx="3747">
                  <c:v>33.15</c:v>
                </c:pt>
                <c:pt idx="3748">
                  <c:v>33.17</c:v>
                </c:pt>
                <c:pt idx="3749">
                  <c:v>33.14</c:v>
                </c:pt>
                <c:pt idx="3750">
                  <c:v>33.06</c:v>
                </c:pt>
                <c:pt idx="3751">
                  <c:v>33.06</c:v>
                </c:pt>
                <c:pt idx="3752">
                  <c:v>33.11</c:v>
                </c:pt>
                <c:pt idx="3753">
                  <c:v>33.1</c:v>
                </c:pt>
                <c:pt idx="3754">
                  <c:v>33.07</c:v>
                </c:pt>
                <c:pt idx="3755">
                  <c:v>33.04</c:v>
                </c:pt>
                <c:pt idx="3756">
                  <c:v>33.01</c:v>
                </c:pt>
                <c:pt idx="3757">
                  <c:v>33.01</c:v>
                </c:pt>
                <c:pt idx="3758">
                  <c:v>32.979999999999997</c:v>
                </c:pt>
                <c:pt idx="3759">
                  <c:v>33</c:v>
                </c:pt>
                <c:pt idx="3760">
                  <c:v>32.96</c:v>
                </c:pt>
                <c:pt idx="3761">
                  <c:v>32.950000000000003</c:v>
                </c:pt>
                <c:pt idx="3762">
                  <c:v>32.96</c:v>
                </c:pt>
                <c:pt idx="3763">
                  <c:v>32.96</c:v>
                </c:pt>
                <c:pt idx="3764">
                  <c:v>32.96</c:v>
                </c:pt>
                <c:pt idx="3765">
                  <c:v>32.909999999999997</c:v>
                </c:pt>
                <c:pt idx="3766">
                  <c:v>32.86</c:v>
                </c:pt>
                <c:pt idx="3767">
                  <c:v>32.880000000000003</c:v>
                </c:pt>
                <c:pt idx="3768">
                  <c:v>32.85</c:v>
                </c:pt>
                <c:pt idx="3769">
                  <c:v>32.85</c:v>
                </c:pt>
                <c:pt idx="3770">
                  <c:v>32.82</c:v>
                </c:pt>
                <c:pt idx="3771">
                  <c:v>32.840000000000003</c:v>
                </c:pt>
                <c:pt idx="3772">
                  <c:v>32.78</c:v>
                </c:pt>
                <c:pt idx="3773">
                  <c:v>32.799999999999997</c:v>
                </c:pt>
                <c:pt idx="3774">
                  <c:v>32.79</c:v>
                </c:pt>
                <c:pt idx="3775">
                  <c:v>32.79</c:v>
                </c:pt>
                <c:pt idx="3776">
                  <c:v>32.75</c:v>
                </c:pt>
                <c:pt idx="3777">
                  <c:v>32.799999999999997</c:v>
                </c:pt>
                <c:pt idx="3778">
                  <c:v>32.75</c:v>
                </c:pt>
                <c:pt idx="3779">
                  <c:v>32.72</c:v>
                </c:pt>
                <c:pt idx="3780">
                  <c:v>32.72</c:v>
                </c:pt>
                <c:pt idx="3781">
                  <c:v>32.700000000000003</c:v>
                </c:pt>
                <c:pt idx="3782">
                  <c:v>32.700000000000003</c:v>
                </c:pt>
                <c:pt idx="3783">
                  <c:v>32.67</c:v>
                </c:pt>
                <c:pt idx="3784">
                  <c:v>32.67</c:v>
                </c:pt>
                <c:pt idx="3785">
                  <c:v>32.6</c:v>
                </c:pt>
                <c:pt idx="3786">
                  <c:v>32.590000000000003</c:v>
                </c:pt>
                <c:pt idx="3787">
                  <c:v>32.61</c:v>
                </c:pt>
                <c:pt idx="3788">
                  <c:v>32.61</c:v>
                </c:pt>
                <c:pt idx="3789">
                  <c:v>32.6</c:v>
                </c:pt>
                <c:pt idx="3790">
                  <c:v>32.56</c:v>
                </c:pt>
                <c:pt idx="3791">
                  <c:v>32.619999999999997</c:v>
                </c:pt>
                <c:pt idx="3792">
                  <c:v>32.53</c:v>
                </c:pt>
                <c:pt idx="3793">
                  <c:v>32.549999999999997</c:v>
                </c:pt>
                <c:pt idx="3794">
                  <c:v>32.549999999999997</c:v>
                </c:pt>
                <c:pt idx="3795">
                  <c:v>32.53</c:v>
                </c:pt>
                <c:pt idx="3796">
                  <c:v>32.479999999999997</c:v>
                </c:pt>
                <c:pt idx="3797">
                  <c:v>32.49</c:v>
                </c:pt>
                <c:pt idx="3798">
                  <c:v>32.479999999999997</c:v>
                </c:pt>
                <c:pt idx="3799">
                  <c:v>32.42</c:v>
                </c:pt>
                <c:pt idx="3800">
                  <c:v>32.42</c:v>
                </c:pt>
                <c:pt idx="3801">
                  <c:v>32.450000000000003</c:v>
                </c:pt>
                <c:pt idx="3802">
                  <c:v>32.42</c:v>
                </c:pt>
                <c:pt idx="3803">
                  <c:v>32.340000000000003</c:v>
                </c:pt>
                <c:pt idx="3804">
                  <c:v>32.380000000000003</c:v>
                </c:pt>
                <c:pt idx="3805">
                  <c:v>32.369999999999997</c:v>
                </c:pt>
                <c:pt idx="3806">
                  <c:v>32.369999999999997</c:v>
                </c:pt>
                <c:pt idx="3807">
                  <c:v>32.380000000000003</c:v>
                </c:pt>
                <c:pt idx="3808">
                  <c:v>32.35</c:v>
                </c:pt>
                <c:pt idx="3809">
                  <c:v>32.32</c:v>
                </c:pt>
                <c:pt idx="3810">
                  <c:v>32.28</c:v>
                </c:pt>
                <c:pt idx="3811">
                  <c:v>32.32</c:v>
                </c:pt>
                <c:pt idx="3812">
                  <c:v>32.32</c:v>
                </c:pt>
                <c:pt idx="3813">
                  <c:v>32.270000000000003</c:v>
                </c:pt>
                <c:pt idx="3814">
                  <c:v>32.28</c:v>
                </c:pt>
                <c:pt idx="3815">
                  <c:v>32.25</c:v>
                </c:pt>
                <c:pt idx="3816">
                  <c:v>32.200000000000003</c:v>
                </c:pt>
                <c:pt idx="3817">
                  <c:v>32.24</c:v>
                </c:pt>
                <c:pt idx="3818">
                  <c:v>32.24</c:v>
                </c:pt>
                <c:pt idx="3819">
                  <c:v>32.21</c:v>
                </c:pt>
                <c:pt idx="3820">
                  <c:v>32.17</c:v>
                </c:pt>
                <c:pt idx="3821">
                  <c:v>32.19</c:v>
                </c:pt>
                <c:pt idx="3822">
                  <c:v>32.200000000000003</c:v>
                </c:pt>
                <c:pt idx="3823">
                  <c:v>32.130000000000003</c:v>
                </c:pt>
                <c:pt idx="3824">
                  <c:v>32.130000000000003</c:v>
                </c:pt>
                <c:pt idx="3825">
                  <c:v>32.130000000000003</c:v>
                </c:pt>
                <c:pt idx="3826">
                  <c:v>32.08</c:v>
                </c:pt>
                <c:pt idx="3827">
                  <c:v>32.11</c:v>
                </c:pt>
                <c:pt idx="3828">
                  <c:v>32.1</c:v>
                </c:pt>
                <c:pt idx="3829">
                  <c:v>32.06</c:v>
                </c:pt>
                <c:pt idx="3830">
                  <c:v>32.06</c:v>
                </c:pt>
                <c:pt idx="3831">
                  <c:v>32.049999999999997</c:v>
                </c:pt>
                <c:pt idx="3832">
                  <c:v>32.07</c:v>
                </c:pt>
                <c:pt idx="3833">
                  <c:v>31.99</c:v>
                </c:pt>
                <c:pt idx="3834">
                  <c:v>32.03</c:v>
                </c:pt>
                <c:pt idx="3835">
                  <c:v>31.99</c:v>
                </c:pt>
                <c:pt idx="3836">
                  <c:v>31.99</c:v>
                </c:pt>
                <c:pt idx="3837">
                  <c:v>31.94</c:v>
                </c:pt>
                <c:pt idx="3838">
                  <c:v>31.97</c:v>
                </c:pt>
                <c:pt idx="3839">
                  <c:v>31.97</c:v>
                </c:pt>
                <c:pt idx="3840">
                  <c:v>31.94</c:v>
                </c:pt>
                <c:pt idx="3841">
                  <c:v>31.97</c:v>
                </c:pt>
                <c:pt idx="3842">
                  <c:v>31.97</c:v>
                </c:pt>
                <c:pt idx="3843">
                  <c:v>31.92</c:v>
                </c:pt>
                <c:pt idx="3844">
                  <c:v>31.87</c:v>
                </c:pt>
                <c:pt idx="3845">
                  <c:v>31.89</c:v>
                </c:pt>
                <c:pt idx="3846">
                  <c:v>31.85</c:v>
                </c:pt>
                <c:pt idx="3847">
                  <c:v>31.82</c:v>
                </c:pt>
                <c:pt idx="3848">
                  <c:v>31.82</c:v>
                </c:pt>
                <c:pt idx="3849">
                  <c:v>31.86</c:v>
                </c:pt>
                <c:pt idx="3850">
                  <c:v>31.82</c:v>
                </c:pt>
                <c:pt idx="3851">
                  <c:v>31.76</c:v>
                </c:pt>
                <c:pt idx="3852">
                  <c:v>31.8</c:v>
                </c:pt>
                <c:pt idx="3853">
                  <c:v>31.78</c:v>
                </c:pt>
                <c:pt idx="3854">
                  <c:v>31.78</c:v>
                </c:pt>
                <c:pt idx="3855">
                  <c:v>31.78</c:v>
                </c:pt>
                <c:pt idx="3856">
                  <c:v>31.77</c:v>
                </c:pt>
                <c:pt idx="3857">
                  <c:v>31.7</c:v>
                </c:pt>
                <c:pt idx="3858">
                  <c:v>31.72</c:v>
                </c:pt>
                <c:pt idx="3859">
                  <c:v>31.67</c:v>
                </c:pt>
                <c:pt idx="3860">
                  <c:v>31.72</c:v>
                </c:pt>
                <c:pt idx="3861">
                  <c:v>31.72</c:v>
                </c:pt>
                <c:pt idx="3862">
                  <c:v>31.64</c:v>
                </c:pt>
                <c:pt idx="3863">
                  <c:v>31.68</c:v>
                </c:pt>
                <c:pt idx="3864">
                  <c:v>31.63</c:v>
                </c:pt>
                <c:pt idx="3865">
                  <c:v>31.61</c:v>
                </c:pt>
                <c:pt idx="3866">
                  <c:v>31.63</c:v>
                </c:pt>
                <c:pt idx="3867">
                  <c:v>31.63</c:v>
                </c:pt>
                <c:pt idx="3868">
                  <c:v>31.62</c:v>
                </c:pt>
                <c:pt idx="3869">
                  <c:v>31.58</c:v>
                </c:pt>
                <c:pt idx="3870">
                  <c:v>31.61</c:v>
                </c:pt>
                <c:pt idx="3871">
                  <c:v>31.57</c:v>
                </c:pt>
                <c:pt idx="3872">
                  <c:v>31.52</c:v>
                </c:pt>
                <c:pt idx="3873">
                  <c:v>31.52</c:v>
                </c:pt>
                <c:pt idx="3874">
                  <c:v>31.52</c:v>
                </c:pt>
                <c:pt idx="3875">
                  <c:v>31.49</c:v>
                </c:pt>
                <c:pt idx="3876">
                  <c:v>31.47</c:v>
                </c:pt>
                <c:pt idx="3877">
                  <c:v>31.49</c:v>
                </c:pt>
                <c:pt idx="3878">
                  <c:v>31.43</c:v>
                </c:pt>
                <c:pt idx="3879">
                  <c:v>31.43</c:v>
                </c:pt>
                <c:pt idx="3880">
                  <c:v>31.42</c:v>
                </c:pt>
                <c:pt idx="3881">
                  <c:v>31.44</c:v>
                </c:pt>
                <c:pt idx="3882">
                  <c:v>31.42</c:v>
                </c:pt>
                <c:pt idx="3883">
                  <c:v>31.41</c:v>
                </c:pt>
                <c:pt idx="3884">
                  <c:v>31.38</c:v>
                </c:pt>
                <c:pt idx="3885">
                  <c:v>31.38</c:v>
                </c:pt>
                <c:pt idx="3886">
                  <c:v>31.34</c:v>
                </c:pt>
                <c:pt idx="3887">
                  <c:v>31.36</c:v>
                </c:pt>
                <c:pt idx="3888">
                  <c:v>31.38</c:v>
                </c:pt>
                <c:pt idx="3889">
                  <c:v>31.3</c:v>
                </c:pt>
                <c:pt idx="3890">
                  <c:v>31.34</c:v>
                </c:pt>
                <c:pt idx="3891">
                  <c:v>31.34</c:v>
                </c:pt>
                <c:pt idx="3892">
                  <c:v>31.32</c:v>
                </c:pt>
                <c:pt idx="3893">
                  <c:v>31.31</c:v>
                </c:pt>
                <c:pt idx="3894">
                  <c:v>31.29</c:v>
                </c:pt>
                <c:pt idx="3895">
                  <c:v>31.25</c:v>
                </c:pt>
                <c:pt idx="3896">
                  <c:v>31.24</c:v>
                </c:pt>
                <c:pt idx="3897">
                  <c:v>31.24</c:v>
                </c:pt>
                <c:pt idx="3898">
                  <c:v>31.26</c:v>
                </c:pt>
                <c:pt idx="3899">
                  <c:v>31.23</c:v>
                </c:pt>
                <c:pt idx="3900">
                  <c:v>31.17</c:v>
                </c:pt>
                <c:pt idx="3901">
                  <c:v>31.19</c:v>
                </c:pt>
                <c:pt idx="3902">
                  <c:v>31.15</c:v>
                </c:pt>
                <c:pt idx="3903">
                  <c:v>31.15</c:v>
                </c:pt>
                <c:pt idx="3904">
                  <c:v>31.2</c:v>
                </c:pt>
                <c:pt idx="3905">
                  <c:v>31.18</c:v>
                </c:pt>
                <c:pt idx="3906">
                  <c:v>31.11</c:v>
                </c:pt>
                <c:pt idx="3907">
                  <c:v>31.15</c:v>
                </c:pt>
                <c:pt idx="3908">
                  <c:v>31.12</c:v>
                </c:pt>
                <c:pt idx="3909">
                  <c:v>31.12</c:v>
                </c:pt>
                <c:pt idx="3910">
                  <c:v>31.11</c:v>
                </c:pt>
                <c:pt idx="3911">
                  <c:v>31.11</c:v>
                </c:pt>
                <c:pt idx="3912">
                  <c:v>31.09</c:v>
                </c:pt>
                <c:pt idx="3913">
                  <c:v>31.04</c:v>
                </c:pt>
                <c:pt idx="3914">
                  <c:v>31.06</c:v>
                </c:pt>
                <c:pt idx="3915">
                  <c:v>31.06</c:v>
                </c:pt>
                <c:pt idx="3916">
                  <c:v>30.99</c:v>
                </c:pt>
                <c:pt idx="3917">
                  <c:v>30.99</c:v>
                </c:pt>
                <c:pt idx="3918">
                  <c:v>30.99</c:v>
                </c:pt>
                <c:pt idx="3919">
                  <c:v>30.95</c:v>
                </c:pt>
                <c:pt idx="3920">
                  <c:v>30.95</c:v>
                </c:pt>
                <c:pt idx="3921">
                  <c:v>30.95</c:v>
                </c:pt>
                <c:pt idx="3922">
                  <c:v>30.95</c:v>
                </c:pt>
                <c:pt idx="3923">
                  <c:v>30.93</c:v>
                </c:pt>
                <c:pt idx="3924">
                  <c:v>30.97</c:v>
                </c:pt>
                <c:pt idx="3925">
                  <c:v>30.91</c:v>
                </c:pt>
                <c:pt idx="3926">
                  <c:v>30.91</c:v>
                </c:pt>
                <c:pt idx="3927">
                  <c:v>30.85</c:v>
                </c:pt>
                <c:pt idx="3928">
                  <c:v>30.85</c:v>
                </c:pt>
                <c:pt idx="3929">
                  <c:v>30.83</c:v>
                </c:pt>
                <c:pt idx="3930">
                  <c:v>30.87</c:v>
                </c:pt>
                <c:pt idx="3931">
                  <c:v>30.81</c:v>
                </c:pt>
                <c:pt idx="3932">
                  <c:v>30.85</c:v>
                </c:pt>
                <c:pt idx="3933">
                  <c:v>30.85</c:v>
                </c:pt>
                <c:pt idx="3934">
                  <c:v>30.85</c:v>
                </c:pt>
                <c:pt idx="3935">
                  <c:v>30.79</c:v>
                </c:pt>
                <c:pt idx="3936">
                  <c:v>30.81</c:v>
                </c:pt>
                <c:pt idx="3937">
                  <c:v>30.78</c:v>
                </c:pt>
                <c:pt idx="3938">
                  <c:v>30.75</c:v>
                </c:pt>
                <c:pt idx="3939">
                  <c:v>30.78</c:v>
                </c:pt>
                <c:pt idx="3940">
                  <c:v>30.78</c:v>
                </c:pt>
                <c:pt idx="3941">
                  <c:v>30.76</c:v>
                </c:pt>
                <c:pt idx="3942">
                  <c:v>30.75</c:v>
                </c:pt>
                <c:pt idx="3943">
                  <c:v>30.72</c:v>
                </c:pt>
                <c:pt idx="3944">
                  <c:v>30.67</c:v>
                </c:pt>
                <c:pt idx="3945">
                  <c:v>30.67</c:v>
                </c:pt>
                <c:pt idx="3946">
                  <c:v>30.67</c:v>
                </c:pt>
              </c:numCache>
            </c:numRef>
          </c:xVal>
          <c:yVal>
            <c:numRef>
              <c:f>'14'!$G$1099:$G$10000</c:f>
              <c:numCache>
                <c:formatCode>General</c:formatCode>
                <c:ptCount val="8902"/>
                <c:pt idx="0">
                  <c:v>3.5439899999999999E-3</c:v>
                </c:pt>
                <c:pt idx="1">
                  <c:v>3.5312899999999999E-3</c:v>
                </c:pt>
                <c:pt idx="2">
                  <c:v>3.5312899999999999E-3</c:v>
                </c:pt>
                <c:pt idx="3">
                  <c:v>3.5190299999999998E-3</c:v>
                </c:pt>
                <c:pt idx="4">
                  <c:v>3.5071600000000001E-3</c:v>
                </c:pt>
                <c:pt idx="5">
                  <c:v>3.4956000000000002E-3</c:v>
                </c:pt>
                <c:pt idx="6">
                  <c:v>3.4844799999999999E-3</c:v>
                </c:pt>
                <c:pt idx="7">
                  <c:v>3.4735999999999999E-3</c:v>
                </c:pt>
                <c:pt idx="8">
                  <c:v>3.4630300000000002E-3</c:v>
                </c:pt>
                <c:pt idx="9">
                  <c:v>3.4630300000000002E-3</c:v>
                </c:pt>
                <c:pt idx="10">
                  <c:v>3.4527300000000002E-3</c:v>
                </c:pt>
                <c:pt idx="11">
                  <c:v>3.4428599999999998E-3</c:v>
                </c:pt>
                <c:pt idx="12">
                  <c:v>3.4332799999999999E-3</c:v>
                </c:pt>
                <c:pt idx="13">
                  <c:v>3.4241100000000002E-3</c:v>
                </c:pt>
                <c:pt idx="14">
                  <c:v>3.4150199999999999E-3</c:v>
                </c:pt>
                <c:pt idx="15">
                  <c:v>3.4150199999999999E-3</c:v>
                </c:pt>
                <c:pt idx="16">
                  <c:v>3.4062200000000002E-3</c:v>
                </c:pt>
                <c:pt idx="17">
                  <c:v>3.3976499999999999E-3</c:v>
                </c:pt>
                <c:pt idx="18">
                  <c:v>3.3896899999999999E-3</c:v>
                </c:pt>
                <c:pt idx="19">
                  <c:v>3.38207E-3</c:v>
                </c:pt>
                <c:pt idx="20">
                  <c:v>3.37485E-3</c:v>
                </c:pt>
                <c:pt idx="21">
                  <c:v>3.3684000000000001E-3</c:v>
                </c:pt>
                <c:pt idx="22">
                  <c:v>3.3684000000000001E-3</c:v>
                </c:pt>
                <c:pt idx="23">
                  <c:v>3.3611499999999998E-3</c:v>
                </c:pt>
                <c:pt idx="24">
                  <c:v>3.3544400000000002E-3</c:v>
                </c:pt>
                <c:pt idx="25">
                  <c:v>3.34797E-3</c:v>
                </c:pt>
                <c:pt idx="26">
                  <c:v>3.3417799999999999E-3</c:v>
                </c:pt>
                <c:pt idx="27">
                  <c:v>3.3354000000000001E-3</c:v>
                </c:pt>
                <c:pt idx="28">
                  <c:v>3.3354000000000001E-3</c:v>
                </c:pt>
                <c:pt idx="29">
                  <c:v>3.3291599999999998E-3</c:v>
                </c:pt>
                <c:pt idx="30">
                  <c:v>3.32314E-3</c:v>
                </c:pt>
                <c:pt idx="31">
                  <c:v>3.3170500000000002E-3</c:v>
                </c:pt>
                <c:pt idx="32">
                  <c:v>3.3114799999999999E-3</c:v>
                </c:pt>
                <c:pt idx="33">
                  <c:v>3.3059700000000001E-3</c:v>
                </c:pt>
                <c:pt idx="34">
                  <c:v>3.3059700000000001E-3</c:v>
                </c:pt>
                <c:pt idx="35">
                  <c:v>3.3009599999999999E-3</c:v>
                </c:pt>
                <c:pt idx="36">
                  <c:v>3.2959899999999999E-3</c:v>
                </c:pt>
                <c:pt idx="37">
                  <c:v>3.2913500000000002E-3</c:v>
                </c:pt>
                <c:pt idx="38">
                  <c:v>3.2866900000000001E-3</c:v>
                </c:pt>
                <c:pt idx="39">
                  <c:v>3.28211E-3</c:v>
                </c:pt>
                <c:pt idx="40">
                  <c:v>3.2776799999999998E-3</c:v>
                </c:pt>
                <c:pt idx="41">
                  <c:v>3.2776799999999998E-3</c:v>
                </c:pt>
                <c:pt idx="42">
                  <c:v>3.2732999999999998E-3</c:v>
                </c:pt>
                <c:pt idx="43">
                  <c:v>3.2691399999999998E-3</c:v>
                </c:pt>
                <c:pt idx="44">
                  <c:v>3.26531E-3</c:v>
                </c:pt>
                <c:pt idx="45">
                  <c:v>3.2615399999999998E-3</c:v>
                </c:pt>
                <c:pt idx="46">
                  <c:v>3.2576300000000001E-3</c:v>
                </c:pt>
                <c:pt idx="47">
                  <c:v>3.2537199999999999E-3</c:v>
                </c:pt>
                <c:pt idx="48">
                  <c:v>3.2537199999999999E-3</c:v>
                </c:pt>
                <c:pt idx="49">
                  <c:v>3.25005E-3</c:v>
                </c:pt>
                <c:pt idx="50">
                  <c:v>3.2464600000000001E-3</c:v>
                </c:pt>
                <c:pt idx="51">
                  <c:v>3.2430900000000001E-3</c:v>
                </c:pt>
                <c:pt idx="52">
                  <c:v>3.2399400000000002E-3</c:v>
                </c:pt>
                <c:pt idx="53">
                  <c:v>3.2369199999999999E-3</c:v>
                </c:pt>
                <c:pt idx="54">
                  <c:v>3.2369199999999999E-3</c:v>
                </c:pt>
                <c:pt idx="55">
                  <c:v>3.23399E-3</c:v>
                </c:pt>
                <c:pt idx="56">
                  <c:v>3.2314000000000002E-3</c:v>
                </c:pt>
                <c:pt idx="57">
                  <c:v>3.2290800000000001E-3</c:v>
                </c:pt>
                <c:pt idx="58">
                  <c:v>3.2268800000000001E-3</c:v>
                </c:pt>
                <c:pt idx="59">
                  <c:v>3.2248400000000001E-3</c:v>
                </c:pt>
                <c:pt idx="60">
                  <c:v>3.2227699999999998E-3</c:v>
                </c:pt>
                <c:pt idx="61">
                  <c:v>3.2227699999999998E-3</c:v>
                </c:pt>
                <c:pt idx="62">
                  <c:v>3.2208100000000002E-3</c:v>
                </c:pt>
                <c:pt idx="63">
                  <c:v>3.21886E-3</c:v>
                </c:pt>
                <c:pt idx="64">
                  <c:v>3.2169500000000001E-3</c:v>
                </c:pt>
                <c:pt idx="65">
                  <c:v>3.2150799999999999E-3</c:v>
                </c:pt>
                <c:pt idx="66">
                  <c:v>3.21354E-3</c:v>
                </c:pt>
                <c:pt idx="67">
                  <c:v>3.21354E-3</c:v>
                </c:pt>
                <c:pt idx="68">
                  <c:v>3.2119100000000001E-3</c:v>
                </c:pt>
                <c:pt idx="69">
                  <c:v>3.2106399999999998E-3</c:v>
                </c:pt>
                <c:pt idx="70">
                  <c:v>3.2093400000000002E-3</c:v>
                </c:pt>
                <c:pt idx="71">
                  <c:v>3.2081000000000002E-3</c:v>
                </c:pt>
                <c:pt idx="72">
                  <c:v>3.2071199999999999E-3</c:v>
                </c:pt>
                <c:pt idx="73">
                  <c:v>3.2061099999999999E-3</c:v>
                </c:pt>
                <c:pt idx="74">
                  <c:v>3.2061099999999999E-3</c:v>
                </c:pt>
                <c:pt idx="75">
                  <c:v>3.20536E-3</c:v>
                </c:pt>
                <c:pt idx="76">
                  <c:v>3.20448E-3</c:v>
                </c:pt>
                <c:pt idx="77">
                  <c:v>3.2037300000000001E-3</c:v>
                </c:pt>
                <c:pt idx="78">
                  <c:v>3.2031400000000002E-3</c:v>
                </c:pt>
                <c:pt idx="79">
                  <c:v>3.2026099999999998E-3</c:v>
                </c:pt>
                <c:pt idx="80">
                  <c:v>3.2022399999999999E-3</c:v>
                </c:pt>
                <c:pt idx="81">
                  <c:v>3.2022399999999999E-3</c:v>
                </c:pt>
                <c:pt idx="82">
                  <c:v>3.2021200000000001E-3</c:v>
                </c:pt>
                <c:pt idx="83">
                  <c:v>3.2020299999999998E-3</c:v>
                </c:pt>
                <c:pt idx="84">
                  <c:v>3.2020099999999999E-3</c:v>
                </c:pt>
                <c:pt idx="85">
                  <c:v>3.2020799999999999E-3</c:v>
                </c:pt>
                <c:pt idx="86">
                  <c:v>3.2020799999999999E-3</c:v>
                </c:pt>
                <c:pt idx="87">
                  <c:v>3.2020799999999999E-3</c:v>
                </c:pt>
                <c:pt idx="88">
                  <c:v>3.20237E-3</c:v>
                </c:pt>
                <c:pt idx="89">
                  <c:v>3.20272E-3</c:v>
                </c:pt>
                <c:pt idx="90">
                  <c:v>3.2031899999999999E-3</c:v>
                </c:pt>
                <c:pt idx="91">
                  <c:v>3.2036899999999999E-3</c:v>
                </c:pt>
                <c:pt idx="92">
                  <c:v>3.2042799999999999E-3</c:v>
                </c:pt>
                <c:pt idx="93">
                  <c:v>3.20484E-3</c:v>
                </c:pt>
                <c:pt idx="94">
                  <c:v>3.20484E-3</c:v>
                </c:pt>
                <c:pt idx="95">
                  <c:v>3.2055999999999999E-3</c:v>
                </c:pt>
                <c:pt idx="96">
                  <c:v>3.2063399999999998E-3</c:v>
                </c:pt>
                <c:pt idx="97">
                  <c:v>3.2070900000000001E-3</c:v>
                </c:pt>
                <c:pt idx="98">
                  <c:v>3.2079299999999999E-3</c:v>
                </c:pt>
                <c:pt idx="99">
                  <c:v>3.2089499999999999E-3</c:v>
                </c:pt>
                <c:pt idx="100">
                  <c:v>3.21011E-3</c:v>
                </c:pt>
                <c:pt idx="101">
                  <c:v>3.21011E-3</c:v>
                </c:pt>
                <c:pt idx="102">
                  <c:v>3.2113300000000001E-3</c:v>
                </c:pt>
                <c:pt idx="103">
                  <c:v>3.2126199999999998E-3</c:v>
                </c:pt>
                <c:pt idx="104">
                  <c:v>3.2138000000000002E-3</c:v>
                </c:pt>
                <c:pt idx="105">
                  <c:v>3.2150999999999998E-3</c:v>
                </c:pt>
                <c:pt idx="106">
                  <c:v>3.21638E-3</c:v>
                </c:pt>
                <c:pt idx="107">
                  <c:v>3.21638E-3</c:v>
                </c:pt>
                <c:pt idx="108">
                  <c:v>3.2179299999999999E-3</c:v>
                </c:pt>
                <c:pt idx="109">
                  <c:v>3.21937E-3</c:v>
                </c:pt>
                <c:pt idx="110">
                  <c:v>3.2211900000000001E-3</c:v>
                </c:pt>
                <c:pt idx="111">
                  <c:v>3.22318E-3</c:v>
                </c:pt>
                <c:pt idx="112">
                  <c:v>3.2250199999999999E-3</c:v>
                </c:pt>
                <c:pt idx="113">
                  <c:v>3.2267099999999998E-3</c:v>
                </c:pt>
                <c:pt idx="114">
                  <c:v>3.2267099999999998E-3</c:v>
                </c:pt>
                <c:pt idx="115">
                  <c:v>3.2286699999999999E-3</c:v>
                </c:pt>
                <c:pt idx="116">
                  <c:v>3.2305300000000001E-3</c:v>
                </c:pt>
                <c:pt idx="117">
                  <c:v>3.23245E-3</c:v>
                </c:pt>
                <c:pt idx="118">
                  <c:v>3.2345500000000001E-3</c:v>
                </c:pt>
                <c:pt idx="119">
                  <c:v>3.23668E-3</c:v>
                </c:pt>
                <c:pt idx="120">
                  <c:v>3.23866E-3</c:v>
                </c:pt>
                <c:pt idx="121">
                  <c:v>3.23866E-3</c:v>
                </c:pt>
                <c:pt idx="122">
                  <c:v>3.2410799999999999E-3</c:v>
                </c:pt>
                <c:pt idx="123">
                  <c:v>3.2433200000000001E-3</c:v>
                </c:pt>
                <c:pt idx="124">
                  <c:v>3.2456E-3</c:v>
                </c:pt>
                <c:pt idx="125">
                  <c:v>3.2478699999999999E-3</c:v>
                </c:pt>
                <c:pt idx="126">
                  <c:v>3.25019E-3</c:v>
                </c:pt>
                <c:pt idx="127">
                  <c:v>3.25019E-3</c:v>
                </c:pt>
                <c:pt idx="128">
                  <c:v>3.2526299999999998E-3</c:v>
                </c:pt>
                <c:pt idx="129">
                  <c:v>3.2550999999999999E-3</c:v>
                </c:pt>
                <c:pt idx="130">
                  <c:v>3.2577999999999999E-3</c:v>
                </c:pt>
                <c:pt idx="131">
                  <c:v>3.2604000000000001E-3</c:v>
                </c:pt>
                <c:pt idx="132">
                  <c:v>3.2632E-3</c:v>
                </c:pt>
                <c:pt idx="133">
                  <c:v>3.26597E-3</c:v>
                </c:pt>
                <c:pt idx="134">
                  <c:v>3.26597E-3</c:v>
                </c:pt>
                <c:pt idx="135">
                  <c:v>3.2689099999999999E-3</c:v>
                </c:pt>
                <c:pt idx="136">
                  <c:v>3.2718999999999999E-3</c:v>
                </c:pt>
                <c:pt idx="137">
                  <c:v>3.2747000000000002E-3</c:v>
                </c:pt>
                <c:pt idx="138">
                  <c:v>3.2777700000000002E-3</c:v>
                </c:pt>
                <c:pt idx="139">
                  <c:v>3.2806599999999999E-3</c:v>
                </c:pt>
                <c:pt idx="140">
                  <c:v>3.28364E-3</c:v>
                </c:pt>
                <c:pt idx="141">
                  <c:v>3.28364E-3</c:v>
                </c:pt>
                <c:pt idx="142">
                  <c:v>3.2868200000000002E-3</c:v>
                </c:pt>
                <c:pt idx="143">
                  <c:v>3.2899700000000001E-3</c:v>
                </c:pt>
                <c:pt idx="144">
                  <c:v>3.2930400000000001E-3</c:v>
                </c:pt>
                <c:pt idx="145">
                  <c:v>3.2962600000000001E-3</c:v>
                </c:pt>
                <c:pt idx="146">
                  <c:v>3.2995799999999999E-3</c:v>
                </c:pt>
                <c:pt idx="147">
                  <c:v>3.2995799999999999E-3</c:v>
                </c:pt>
                <c:pt idx="148">
                  <c:v>3.3026499999999999E-3</c:v>
                </c:pt>
                <c:pt idx="149">
                  <c:v>3.30591E-3</c:v>
                </c:pt>
                <c:pt idx="150">
                  <c:v>3.30963E-3</c:v>
                </c:pt>
                <c:pt idx="151">
                  <c:v>3.3133500000000001E-3</c:v>
                </c:pt>
                <c:pt idx="152">
                  <c:v>3.31687E-3</c:v>
                </c:pt>
                <c:pt idx="153">
                  <c:v>3.3202700000000002E-3</c:v>
                </c:pt>
                <c:pt idx="154">
                  <c:v>3.3202700000000002E-3</c:v>
                </c:pt>
                <c:pt idx="155">
                  <c:v>3.3238E-3</c:v>
                </c:pt>
                <c:pt idx="156">
                  <c:v>3.3274300000000001E-3</c:v>
                </c:pt>
                <c:pt idx="157">
                  <c:v>3.3311899999999999E-3</c:v>
                </c:pt>
                <c:pt idx="158">
                  <c:v>3.3348700000000002E-3</c:v>
                </c:pt>
                <c:pt idx="159">
                  <c:v>3.3386599999999998E-3</c:v>
                </c:pt>
                <c:pt idx="160">
                  <c:v>3.34235E-3</c:v>
                </c:pt>
                <c:pt idx="161">
                  <c:v>3.34235E-3</c:v>
                </c:pt>
                <c:pt idx="162">
                  <c:v>3.3462800000000001E-3</c:v>
                </c:pt>
                <c:pt idx="163">
                  <c:v>3.3500499999999998E-3</c:v>
                </c:pt>
                <c:pt idx="164">
                  <c:v>3.3540599999999999E-3</c:v>
                </c:pt>
                <c:pt idx="165">
                  <c:v>3.3579399999999998E-3</c:v>
                </c:pt>
                <c:pt idx="166">
                  <c:v>3.3617899999999999E-3</c:v>
                </c:pt>
                <c:pt idx="167">
                  <c:v>3.3617899999999999E-3</c:v>
                </c:pt>
                <c:pt idx="168">
                  <c:v>3.3656200000000002E-3</c:v>
                </c:pt>
                <c:pt idx="169">
                  <c:v>3.3697699999999998E-3</c:v>
                </c:pt>
                <c:pt idx="170">
                  <c:v>3.3739099999999999E-3</c:v>
                </c:pt>
                <c:pt idx="171">
                  <c:v>3.3778499999999999E-3</c:v>
                </c:pt>
                <c:pt idx="172">
                  <c:v>3.3818799999999999E-3</c:v>
                </c:pt>
                <c:pt idx="173">
                  <c:v>3.38594E-3</c:v>
                </c:pt>
                <c:pt idx="174">
                  <c:v>3.38594E-3</c:v>
                </c:pt>
                <c:pt idx="175">
                  <c:v>3.38997E-3</c:v>
                </c:pt>
                <c:pt idx="176">
                  <c:v>3.3940400000000001E-3</c:v>
                </c:pt>
                <c:pt idx="177">
                  <c:v>3.3981300000000001E-3</c:v>
                </c:pt>
                <c:pt idx="178">
                  <c:v>3.4023899999999999E-3</c:v>
                </c:pt>
                <c:pt idx="179">
                  <c:v>3.40668E-3</c:v>
                </c:pt>
                <c:pt idx="180">
                  <c:v>3.4108200000000002E-3</c:v>
                </c:pt>
                <c:pt idx="181">
                  <c:v>3.4108200000000002E-3</c:v>
                </c:pt>
                <c:pt idx="182">
                  <c:v>3.41509E-3</c:v>
                </c:pt>
                <c:pt idx="183">
                  <c:v>3.4193000000000001E-3</c:v>
                </c:pt>
                <c:pt idx="184">
                  <c:v>3.42334E-3</c:v>
                </c:pt>
                <c:pt idx="185">
                  <c:v>3.4278099999999999E-3</c:v>
                </c:pt>
                <c:pt idx="186">
                  <c:v>3.4322900000000002E-3</c:v>
                </c:pt>
                <c:pt idx="187">
                  <c:v>3.4367600000000001E-3</c:v>
                </c:pt>
                <c:pt idx="188">
                  <c:v>3.4367600000000001E-3</c:v>
                </c:pt>
                <c:pt idx="189">
                  <c:v>3.44123E-3</c:v>
                </c:pt>
                <c:pt idx="190">
                  <c:v>3.4456299999999999E-3</c:v>
                </c:pt>
                <c:pt idx="191">
                  <c:v>3.4503300000000002E-3</c:v>
                </c:pt>
                <c:pt idx="192">
                  <c:v>3.4550000000000002E-3</c:v>
                </c:pt>
                <c:pt idx="193">
                  <c:v>3.45956E-3</c:v>
                </c:pt>
                <c:pt idx="194">
                  <c:v>3.45956E-3</c:v>
                </c:pt>
                <c:pt idx="195">
                  <c:v>3.4642399999999999E-3</c:v>
                </c:pt>
                <c:pt idx="196">
                  <c:v>3.4689500000000002E-3</c:v>
                </c:pt>
                <c:pt idx="197">
                  <c:v>3.4736400000000001E-3</c:v>
                </c:pt>
                <c:pt idx="198">
                  <c:v>3.47839E-3</c:v>
                </c:pt>
                <c:pt idx="199">
                  <c:v>3.48314E-3</c:v>
                </c:pt>
                <c:pt idx="200">
                  <c:v>3.48797E-3</c:v>
                </c:pt>
                <c:pt idx="201">
                  <c:v>3.48797E-3</c:v>
                </c:pt>
                <c:pt idx="202">
                  <c:v>3.49278E-3</c:v>
                </c:pt>
                <c:pt idx="203">
                  <c:v>3.4976400000000002E-3</c:v>
                </c:pt>
                <c:pt idx="204">
                  <c:v>3.5025799999999999E-3</c:v>
                </c:pt>
                <c:pt idx="205">
                  <c:v>3.5074699999999999E-3</c:v>
                </c:pt>
                <c:pt idx="206">
                  <c:v>3.5124700000000002E-3</c:v>
                </c:pt>
                <c:pt idx="207">
                  <c:v>3.5174199999999998E-3</c:v>
                </c:pt>
                <c:pt idx="208">
                  <c:v>3.5174199999999998E-3</c:v>
                </c:pt>
                <c:pt idx="209">
                  <c:v>3.52235E-3</c:v>
                </c:pt>
                <c:pt idx="210">
                  <c:v>3.5273700000000002E-3</c:v>
                </c:pt>
                <c:pt idx="211">
                  <c:v>3.5325700000000001E-3</c:v>
                </c:pt>
                <c:pt idx="212">
                  <c:v>3.5376399999999999E-3</c:v>
                </c:pt>
                <c:pt idx="213">
                  <c:v>3.5427499999999999E-3</c:v>
                </c:pt>
                <c:pt idx="214">
                  <c:v>3.5427499999999999E-3</c:v>
                </c:pt>
                <c:pt idx="215">
                  <c:v>3.5479499999999998E-3</c:v>
                </c:pt>
                <c:pt idx="216">
                  <c:v>3.5533100000000001E-3</c:v>
                </c:pt>
                <c:pt idx="217">
                  <c:v>3.55857E-3</c:v>
                </c:pt>
                <c:pt idx="218">
                  <c:v>3.56377E-3</c:v>
                </c:pt>
                <c:pt idx="219">
                  <c:v>3.5686899999999998E-3</c:v>
                </c:pt>
                <c:pt idx="220">
                  <c:v>3.5739999999999999E-3</c:v>
                </c:pt>
                <c:pt idx="221">
                  <c:v>3.5739999999999999E-3</c:v>
                </c:pt>
                <c:pt idx="222">
                  <c:v>3.5793499999999998E-3</c:v>
                </c:pt>
                <c:pt idx="223">
                  <c:v>3.5847800000000001E-3</c:v>
                </c:pt>
                <c:pt idx="224">
                  <c:v>3.5902199999999999E-3</c:v>
                </c:pt>
                <c:pt idx="225">
                  <c:v>3.5957300000000001E-3</c:v>
                </c:pt>
                <c:pt idx="226">
                  <c:v>3.6013199999999999E-3</c:v>
                </c:pt>
                <c:pt idx="227">
                  <c:v>3.6070299999999998E-3</c:v>
                </c:pt>
                <c:pt idx="228">
                  <c:v>3.6070299999999998E-3</c:v>
                </c:pt>
                <c:pt idx="229">
                  <c:v>3.6124600000000001E-3</c:v>
                </c:pt>
                <c:pt idx="230">
                  <c:v>3.6181799999999999E-3</c:v>
                </c:pt>
                <c:pt idx="231">
                  <c:v>3.62371E-3</c:v>
                </c:pt>
                <c:pt idx="232">
                  <c:v>3.6292500000000001E-3</c:v>
                </c:pt>
                <c:pt idx="233">
                  <c:v>3.6348800000000001E-3</c:v>
                </c:pt>
                <c:pt idx="234">
                  <c:v>3.6348800000000001E-3</c:v>
                </c:pt>
                <c:pt idx="235">
                  <c:v>3.6405000000000001E-3</c:v>
                </c:pt>
                <c:pt idx="236">
                  <c:v>3.6462600000000001E-3</c:v>
                </c:pt>
                <c:pt idx="237">
                  <c:v>3.6518100000000001E-3</c:v>
                </c:pt>
                <c:pt idx="238">
                  <c:v>3.6572900000000001E-3</c:v>
                </c:pt>
                <c:pt idx="239">
                  <c:v>3.66308E-3</c:v>
                </c:pt>
                <c:pt idx="240">
                  <c:v>3.6688799999999998E-3</c:v>
                </c:pt>
                <c:pt idx="241">
                  <c:v>3.6688799999999998E-3</c:v>
                </c:pt>
                <c:pt idx="242">
                  <c:v>3.67461E-3</c:v>
                </c:pt>
                <c:pt idx="243">
                  <c:v>3.6804899999999998E-3</c:v>
                </c:pt>
                <c:pt idx="244">
                  <c:v>3.68651E-3</c:v>
                </c:pt>
                <c:pt idx="245">
                  <c:v>3.6924499999999999E-3</c:v>
                </c:pt>
                <c:pt idx="246">
                  <c:v>3.6984800000000001E-3</c:v>
                </c:pt>
                <c:pt idx="247">
                  <c:v>3.6984800000000001E-3</c:v>
                </c:pt>
                <c:pt idx="248">
                  <c:v>3.70441E-3</c:v>
                </c:pt>
                <c:pt idx="249">
                  <c:v>3.7104099999999999E-3</c:v>
                </c:pt>
                <c:pt idx="250">
                  <c:v>3.7163600000000001E-3</c:v>
                </c:pt>
                <c:pt idx="251">
                  <c:v>3.7224599999999999E-3</c:v>
                </c:pt>
                <c:pt idx="252">
                  <c:v>3.7284800000000002E-3</c:v>
                </c:pt>
                <c:pt idx="253">
                  <c:v>3.7343400000000001E-3</c:v>
                </c:pt>
                <c:pt idx="254">
                  <c:v>3.7343400000000001E-3</c:v>
                </c:pt>
                <c:pt idx="255">
                  <c:v>3.7402999999999998E-3</c:v>
                </c:pt>
                <c:pt idx="256">
                  <c:v>3.7462400000000001E-3</c:v>
                </c:pt>
                <c:pt idx="257">
                  <c:v>3.7523299999999999E-3</c:v>
                </c:pt>
                <c:pt idx="258">
                  <c:v>3.7586299999999998E-3</c:v>
                </c:pt>
                <c:pt idx="259">
                  <c:v>3.7646300000000001E-3</c:v>
                </c:pt>
                <c:pt idx="260">
                  <c:v>3.7709200000000001E-3</c:v>
                </c:pt>
                <c:pt idx="261">
                  <c:v>3.7709200000000001E-3</c:v>
                </c:pt>
                <c:pt idx="262">
                  <c:v>3.7770400000000002E-3</c:v>
                </c:pt>
                <c:pt idx="263">
                  <c:v>3.7834700000000001E-3</c:v>
                </c:pt>
                <c:pt idx="264">
                  <c:v>3.7897600000000001E-3</c:v>
                </c:pt>
                <c:pt idx="265">
                  <c:v>3.7959999999999999E-3</c:v>
                </c:pt>
                <c:pt idx="266">
                  <c:v>3.8023000000000002E-3</c:v>
                </c:pt>
                <c:pt idx="267">
                  <c:v>3.8023000000000002E-3</c:v>
                </c:pt>
                <c:pt idx="268">
                  <c:v>3.8087099999999999E-3</c:v>
                </c:pt>
                <c:pt idx="269">
                  <c:v>3.81505E-3</c:v>
                </c:pt>
                <c:pt idx="270">
                  <c:v>3.82133E-3</c:v>
                </c:pt>
                <c:pt idx="271">
                  <c:v>3.8275499999999999E-3</c:v>
                </c:pt>
                <c:pt idx="272">
                  <c:v>3.8314299999999998E-3</c:v>
                </c:pt>
                <c:pt idx="273">
                  <c:v>3.8377200000000002E-3</c:v>
                </c:pt>
                <c:pt idx="274">
                  <c:v>3.8377200000000002E-3</c:v>
                </c:pt>
                <c:pt idx="275">
                  <c:v>3.8442900000000002E-3</c:v>
                </c:pt>
                <c:pt idx="276">
                  <c:v>3.8507400000000001E-3</c:v>
                </c:pt>
                <c:pt idx="277">
                  <c:v>3.8574600000000001E-3</c:v>
                </c:pt>
                <c:pt idx="278">
                  <c:v>3.8642300000000002E-3</c:v>
                </c:pt>
                <c:pt idx="279">
                  <c:v>3.8704899999999999E-3</c:v>
                </c:pt>
                <c:pt idx="280">
                  <c:v>3.8774899999999999E-3</c:v>
                </c:pt>
                <c:pt idx="281">
                  <c:v>3.8774899999999999E-3</c:v>
                </c:pt>
                <c:pt idx="282">
                  <c:v>3.8840099999999998E-3</c:v>
                </c:pt>
                <c:pt idx="283">
                  <c:v>3.8911699999999998E-3</c:v>
                </c:pt>
                <c:pt idx="284">
                  <c:v>3.8978400000000001E-3</c:v>
                </c:pt>
                <c:pt idx="285">
                  <c:v>3.9046100000000002E-3</c:v>
                </c:pt>
                <c:pt idx="286">
                  <c:v>3.9112599999999997E-3</c:v>
                </c:pt>
                <c:pt idx="287">
                  <c:v>3.9112599999999997E-3</c:v>
                </c:pt>
                <c:pt idx="288">
                  <c:v>3.9180899999999999E-3</c:v>
                </c:pt>
                <c:pt idx="289">
                  <c:v>3.9247600000000002E-3</c:v>
                </c:pt>
                <c:pt idx="290">
                  <c:v>3.9315499999999998E-3</c:v>
                </c:pt>
                <c:pt idx="291">
                  <c:v>3.9382799999999997E-3</c:v>
                </c:pt>
                <c:pt idx="292">
                  <c:v>3.94496E-3</c:v>
                </c:pt>
                <c:pt idx="293">
                  <c:v>3.9517500000000004E-3</c:v>
                </c:pt>
                <c:pt idx="294">
                  <c:v>3.9517500000000004E-3</c:v>
                </c:pt>
                <c:pt idx="295">
                  <c:v>3.9588899999999996E-3</c:v>
                </c:pt>
                <c:pt idx="296">
                  <c:v>3.9658699999999998E-3</c:v>
                </c:pt>
                <c:pt idx="297">
                  <c:v>3.9729300000000004E-3</c:v>
                </c:pt>
                <c:pt idx="298">
                  <c:v>3.9799099999999997E-3</c:v>
                </c:pt>
                <c:pt idx="299">
                  <c:v>3.98701E-3</c:v>
                </c:pt>
                <c:pt idx="300">
                  <c:v>3.9938999999999999E-3</c:v>
                </c:pt>
                <c:pt idx="301">
                  <c:v>3.9938999999999999E-3</c:v>
                </c:pt>
                <c:pt idx="302">
                  <c:v>4.0006299999999998E-3</c:v>
                </c:pt>
                <c:pt idx="303">
                  <c:v>4.0078400000000004E-3</c:v>
                </c:pt>
                <c:pt idx="304">
                  <c:v>4.0154500000000003E-3</c:v>
                </c:pt>
                <c:pt idx="305">
                  <c:v>4.0225399999999998E-3</c:v>
                </c:pt>
                <c:pt idx="306">
                  <c:v>4.0296500000000001E-3</c:v>
                </c:pt>
                <c:pt idx="307">
                  <c:v>4.0296500000000001E-3</c:v>
                </c:pt>
                <c:pt idx="308">
                  <c:v>4.0368799999999996E-3</c:v>
                </c:pt>
                <c:pt idx="309">
                  <c:v>4.0438799999999997E-3</c:v>
                </c:pt>
                <c:pt idx="310">
                  <c:v>4.0506199999999996E-3</c:v>
                </c:pt>
                <c:pt idx="311">
                  <c:v>4.0571499999999998E-3</c:v>
                </c:pt>
                <c:pt idx="312">
                  <c:v>4.0641599999999998E-3</c:v>
                </c:pt>
                <c:pt idx="313">
                  <c:v>4.07144E-3</c:v>
                </c:pt>
                <c:pt idx="314">
                  <c:v>4.07144E-3</c:v>
                </c:pt>
                <c:pt idx="315">
                  <c:v>4.0788400000000002E-3</c:v>
                </c:pt>
                <c:pt idx="316">
                  <c:v>4.0859199999999998E-3</c:v>
                </c:pt>
                <c:pt idx="317">
                  <c:v>4.0932399999999997E-3</c:v>
                </c:pt>
                <c:pt idx="318">
                  <c:v>4.10152E-3</c:v>
                </c:pt>
                <c:pt idx="319">
                  <c:v>4.1087600000000004E-3</c:v>
                </c:pt>
                <c:pt idx="320">
                  <c:v>4.1162400000000002E-3</c:v>
                </c:pt>
                <c:pt idx="321">
                  <c:v>4.1162400000000002E-3</c:v>
                </c:pt>
                <c:pt idx="322">
                  <c:v>4.1237799999999996E-3</c:v>
                </c:pt>
                <c:pt idx="323">
                  <c:v>4.1311000000000004E-3</c:v>
                </c:pt>
                <c:pt idx="324">
                  <c:v>4.1386499999999998E-3</c:v>
                </c:pt>
                <c:pt idx="325">
                  <c:v>4.1460999999999998E-3</c:v>
                </c:pt>
                <c:pt idx="326">
                  <c:v>4.1536500000000001E-3</c:v>
                </c:pt>
                <c:pt idx="327">
                  <c:v>4.1536500000000001E-3</c:v>
                </c:pt>
                <c:pt idx="328">
                  <c:v>4.1611399999999998E-3</c:v>
                </c:pt>
                <c:pt idx="329">
                  <c:v>4.1688699999999999E-3</c:v>
                </c:pt>
                <c:pt idx="330">
                  <c:v>4.17645E-3</c:v>
                </c:pt>
                <c:pt idx="331">
                  <c:v>4.1841700000000001E-3</c:v>
                </c:pt>
                <c:pt idx="332">
                  <c:v>4.19192E-3</c:v>
                </c:pt>
                <c:pt idx="333">
                  <c:v>4.1994800000000002E-3</c:v>
                </c:pt>
                <c:pt idx="334">
                  <c:v>4.1994800000000002E-3</c:v>
                </c:pt>
                <c:pt idx="335">
                  <c:v>4.2052399999999998E-3</c:v>
                </c:pt>
                <c:pt idx="336">
                  <c:v>4.2095500000000003E-3</c:v>
                </c:pt>
                <c:pt idx="337">
                  <c:v>4.2168700000000002E-3</c:v>
                </c:pt>
                <c:pt idx="338">
                  <c:v>4.2242199999999999E-3</c:v>
                </c:pt>
                <c:pt idx="339">
                  <c:v>4.2316599999999999E-3</c:v>
                </c:pt>
                <c:pt idx="340">
                  <c:v>4.2391499999999997E-3</c:v>
                </c:pt>
                <c:pt idx="341">
                  <c:v>4.2391499999999997E-3</c:v>
                </c:pt>
                <c:pt idx="342">
                  <c:v>4.2467199999999998E-3</c:v>
                </c:pt>
                <c:pt idx="343">
                  <c:v>4.2543099999999999E-3</c:v>
                </c:pt>
                <c:pt idx="344">
                  <c:v>4.2619199999999998E-3</c:v>
                </c:pt>
                <c:pt idx="345">
                  <c:v>4.2697400000000002E-3</c:v>
                </c:pt>
                <c:pt idx="346">
                  <c:v>4.27722E-3</c:v>
                </c:pt>
                <c:pt idx="347">
                  <c:v>4.27722E-3</c:v>
                </c:pt>
                <c:pt idx="348">
                  <c:v>4.2848599999999997E-3</c:v>
                </c:pt>
                <c:pt idx="349">
                  <c:v>4.29255E-3</c:v>
                </c:pt>
                <c:pt idx="350">
                  <c:v>4.2999700000000002E-3</c:v>
                </c:pt>
                <c:pt idx="351">
                  <c:v>4.3068500000000001E-3</c:v>
                </c:pt>
                <c:pt idx="352">
                  <c:v>4.3142800000000002E-3</c:v>
                </c:pt>
                <c:pt idx="353">
                  <c:v>4.3218700000000002E-3</c:v>
                </c:pt>
                <c:pt idx="354">
                  <c:v>4.3218700000000002E-3</c:v>
                </c:pt>
                <c:pt idx="355">
                  <c:v>4.3295900000000003E-3</c:v>
                </c:pt>
                <c:pt idx="356">
                  <c:v>4.3371599999999996E-3</c:v>
                </c:pt>
                <c:pt idx="357">
                  <c:v>4.3449600000000001E-3</c:v>
                </c:pt>
                <c:pt idx="358">
                  <c:v>4.35272E-3</c:v>
                </c:pt>
                <c:pt idx="359">
                  <c:v>4.3604200000000003E-3</c:v>
                </c:pt>
                <c:pt idx="360">
                  <c:v>4.3679599999999997E-3</c:v>
                </c:pt>
                <c:pt idx="361">
                  <c:v>4.3679599999999997E-3</c:v>
                </c:pt>
                <c:pt idx="362">
                  <c:v>4.3758099999999999E-3</c:v>
                </c:pt>
                <c:pt idx="363">
                  <c:v>4.3836400000000003E-3</c:v>
                </c:pt>
                <c:pt idx="364">
                  <c:v>4.3913099999999998E-3</c:v>
                </c:pt>
                <c:pt idx="365">
                  <c:v>4.39887E-3</c:v>
                </c:pt>
                <c:pt idx="366">
                  <c:v>4.4065600000000003E-3</c:v>
                </c:pt>
                <c:pt idx="367">
                  <c:v>4.4065600000000003E-3</c:v>
                </c:pt>
                <c:pt idx="368">
                  <c:v>4.4142299999999999E-3</c:v>
                </c:pt>
                <c:pt idx="369">
                  <c:v>4.4218199999999999E-3</c:v>
                </c:pt>
                <c:pt idx="370">
                  <c:v>4.4295000000000003E-3</c:v>
                </c:pt>
                <c:pt idx="371">
                  <c:v>4.4373800000000003E-3</c:v>
                </c:pt>
                <c:pt idx="372">
                  <c:v>4.4450399999999999E-3</c:v>
                </c:pt>
                <c:pt idx="373">
                  <c:v>4.4527000000000004E-3</c:v>
                </c:pt>
                <c:pt idx="374">
                  <c:v>4.4527000000000004E-3</c:v>
                </c:pt>
                <c:pt idx="375">
                  <c:v>4.4603400000000001E-3</c:v>
                </c:pt>
                <c:pt idx="376">
                  <c:v>4.4679300000000002E-3</c:v>
                </c:pt>
                <c:pt idx="377">
                  <c:v>4.4754199999999999E-3</c:v>
                </c:pt>
                <c:pt idx="378">
                  <c:v>4.4831100000000002E-3</c:v>
                </c:pt>
                <c:pt idx="379">
                  <c:v>4.4907300000000001E-3</c:v>
                </c:pt>
                <c:pt idx="380">
                  <c:v>4.4984999999999999E-3</c:v>
                </c:pt>
                <c:pt idx="381">
                  <c:v>4.4984999999999999E-3</c:v>
                </c:pt>
                <c:pt idx="382">
                  <c:v>4.5060300000000003E-3</c:v>
                </c:pt>
                <c:pt idx="383">
                  <c:v>4.5135499999999999E-3</c:v>
                </c:pt>
                <c:pt idx="384">
                  <c:v>4.5206700000000001E-3</c:v>
                </c:pt>
                <c:pt idx="385">
                  <c:v>4.5281200000000001E-3</c:v>
                </c:pt>
                <c:pt idx="386">
                  <c:v>4.5341699999999997E-3</c:v>
                </c:pt>
                <c:pt idx="387">
                  <c:v>4.5341699999999997E-3</c:v>
                </c:pt>
                <c:pt idx="388">
                  <c:v>4.5412600000000001E-3</c:v>
                </c:pt>
                <c:pt idx="389">
                  <c:v>4.5471499999999998E-3</c:v>
                </c:pt>
                <c:pt idx="390">
                  <c:v>4.5549700000000002E-3</c:v>
                </c:pt>
                <c:pt idx="391">
                  <c:v>4.5627899999999997E-3</c:v>
                </c:pt>
                <c:pt idx="392">
                  <c:v>4.5703699999999998E-3</c:v>
                </c:pt>
                <c:pt idx="393">
                  <c:v>4.5781800000000003E-3</c:v>
                </c:pt>
                <c:pt idx="394">
                  <c:v>4.5781800000000003E-3</c:v>
                </c:pt>
                <c:pt idx="395">
                  <c:v>4.5859400000000002E-3</c:v>
                </c:pt>
                <c:pt idx="396">
                  <c:v>4.5935200000000002E-3</c:v>
                </c:pt>
                <c:pt idx="397">
                  <c:v>4.6011400000000001E-3</c:v>
                </c:pt>
                <c:pt idx="398">
                  <c:v>4.6085800000000001E-3</c:v>
                </c:pt>
                <c:pt idx="399">
                  <c:v>4.6161900000000001E-3</c:v>
                </c:pt>
                <c:pt idx="400">
                  <c:v>4.6240200000000004E-3</c:v>
                </c:pt>
                <c:pt idx="401">
                  <c:v>4.6240200000000004E-3</c:v>
                </c:pt>
                <c:pt idx="402">
                  <c:v>4.6313099999999996E-3</c:v>
                </c:pt>
                <c:pt idx="403">
                  <c:v>4.6390299999999997E-3</c:v>
                </c:pt>
                <c:pt idx="404">
                  <c:v>4.6466399999999996E-3</c:v>
                </c:pt>
                <c:pt idx="405">
                  <c:v>4.6542600000000003E-3</c:v>
                </c:pt>
                <c:pt idx="406">
                  <c:v>4.6622E-3</c:v>
                </c:pt>
                <c:pt idx="407">
                  <c:v>4.6622E-3</c:v>
                </c:pt>
                <c:pt idx="408">
                  <c:v>4.6697800000000001E-3</c:v>
                </c:pt>
                <c:pt idx="409">
                  <c:v>4.6774E-3</c:v>
                </c:pt>
                <c:pt idx="410">
                  <c:v>4.6845999999999997E-3</c:v>
                </c:pt>
                <c:pt idx="411">
                  <c:v>4.6920299999999998E-3</c:v>
                </c:pt>
                <c:pt idx="412">
                  <c:v>4.6996800000000004E-3</c:v>
                </c:pt>
                <c:pt idx="413">
                  <c:v>4.7072700000000004E-3</c:v>
                </c:pt>
                <c:pt idx="414">
                  <c:v>4.7072700000000004E-3</c:v>
                </c:pt>
                <c:pt idx="415">
                  <c:v>4.7149699999999998E-3</c:v>
                </c:pt>
                <c:pt idx="416">
                  <c:v>4.7225399999999999E-3</c:v>
                </c:pt>
                <c:pt idx="417">
                  <c:v>4.7305200000000002E-3</c:v>
                </c:pt>
                <c:pt idx="418">
                  <c:v>4.73801E-3</c:v>
                </c:pt>
                <c:pt idx="419">
                  <c:v>4.7459099999999999E-3</c:v>
                </c:pt>
                <c:pt idx="420">
                  <c:v>4.7533300000000001E-3</c:v>
                </c:pt>
                <c:pt idx="421">
                  <c:v>4.7533300000000001E-3</c:v>
                </c:pt>
                <c:pt idx="422">
                  <c:v>4.76093E-3</c:v>
                </c:pt>
                <c:pt idx="423">
                  <c:v>4.7685699999999998E-3</c:v>
                </c:pt>
                <c:pt idx="424">
                  <c:v>4.7758100000000001E-3</c:v>
                </c:pt>
                <c:pt idx="425">
                  <c:v>4.7834599999999998E-3</c:v>
                </c:pt>
                <c:pt idx="426">
                  <c:v>4.7912800000000002E-3</c:v>
                </c:pt>
                <c:pt idx="427">
                  <c:v>4.7912800000000002E-3</c:v>
                </c:pt>
                <c:pt idx="428">
                  <c:v>4.7992E-3</c:v>
                </c:pt>
                <c:pt idx="429">
                  <c:v>4.8068900000000003E-3</c:v>
                </c:pt>
                <c:pt idx="430">
                  <c:v>4.8147299999999997E-3</c:v>
                </c:pt>
                <c:pt idx="431">
                  <c:v>4.8223600000000004E-3</c:v>
                </c:pt>
                <c:pt idx="432">
                  <c:v>4.8298200000000003E-3</c:v>
                </c:pt>
                <c:pt idx="433">
                  <c:v>4.8371500000000001E-3</c:v>
                </c:pt>
                <c:pt idx="434">
                  <c:v>4.8371500000000001E-3</c:v>
                </c:pt>
                <c:pt idx="435">
                  <c:v>4.8447899999999999E-3</c:v>
                </c:pt>
                <c:pt idx="436">
                  <c:v>4.8524099999999997E-3</c:v>
                </c:pt>
                <c:pt idx="437">
                  <c:v>4.8601599999999997E-3</c:v>
                </c:pt>
                <c:pt idx="438">
                  <c:v>4.8678599999999999E-3</c:v>
                </c:pt>
                <c:pt idx="439">
                  <c:v>4.8756499999999996E-3</c:v>
                </c:pt>
                <c:pt idx="440">
                  <c:v>4.88333E-3</c:v>
                </c:pt>
                <c:pt idx="441">
                  <c:v>4.88333E-3</c:v>
                </c:pt>
                <c:pt idx="442">
                  <c:v>4.8911099999999997E-3</c:v>
                </c:pt>
                <c:pt idx="443">
                  <c:v>4.8984700000000003E-3</c:v>
                </c:pt>
                <c:pt idx="444">
                  <c:v>4.9059500000000001E-3</c:v>
                </c:pt>
                <c:pt idx="445">
                  <c:v>4.91326E-3</c:v>
                </c:pt>
                <c:pt idx="446">
                  <c:v>4.9211899999999998E-3</c:v>
                </c:pt>
                <c:pt idx="447">
                  <c:v>4.9211899999999998E-3</c:v>
                </c:pt>
                <c:pt idx="448">
                  <c:v>4.9290200000000001E-3</c:v>
                </c:pt>
                <c:pt idx="449">
                  <c:v>4.93648E-3</c:v>
                </c:pt>
                <c:pt idx="450">
                  <c:v>4.9443899999999999E-3</c:v>
                </c:pt>
                <c:pt idx="451">
                  <c:v>4.9524299999999999E-3</c:v>
                </c:pt>
                <c:pt idx="452">
                  <c:v>4.9599500000000003E-3</c:v>
                </c:pt>
                <c:pt idx="453">
                  <c:v>4.9677200000000001E-3</c:v>
                </c:pt>
                <c:pt idx="454">
                  <c:v>4.9677200000000001E-3</c:v>
                </c:pt>
                <c:pt idx="455">
                  <c:v>4.9756399999999999E-3</c:v>
                </c:pt>
                <c:pt idx="456">
                  <c:v>4.9833799999999999E-3</c:v>
                </c:pt>
                <c:pt idx="457">
                  <c:v>4.9911599999999997E-3</c:v>
                </c:pt>
                <c:pt idx="458">
                  <c:v>4.9987599999999997E-3</c:v>
                </c:pt>
                <c:pt idx="459">
                  <c:v>5.0063299999999998E-3</c:v>
                </c:pt>
                <c:pt idx="460">
                  <c:v>5.0139499999999997E-3</c:v>
                </c:pt>
                <c:pt idx="461">
                  <c:v>5.0139499999999997E-3</c:v>
                </c:pt>
                <c:pt idx="462">
                  <c:v>5.0221399999999996E-3</c:v>
                </c:pt>
                <c:pt idx="463">
                  <c:v>5.0300199999999996E-3</c:v>
                </c:pt>
                <c:pt idx="464">
                  <c:v>5.0377900000000003E-3</c:v>
                </c:pt>
                <c:pt idx="465">
                  <c:v>5.0457699999999998E-3</c:v>
                </c:pt>
                <c:pt idx="466">
                  <c:v>5.0536499999999998E-3</c:v>
                </c:pt>
                <c:pt idx="467">
                  <c:v>5.0613699999999999E-3</c:v>
                </c:pt>
                <c:pt idx="468">
                  <c:v>5.0613699999999999E-3</c:v>
                </c:pt>
                <c:pt idx="469">
                  <c:v>5.0683799999999999E-3</c:v>
                </c:pt>
                <c:pt idx="470">
                  <c:v>5.0760099999999997E-3</c:v>
                </c:pt>
                <c:pt idx="471">
                  <c:v>5.0847699999999997E-3</c:v>
                </c:pt>
                <c:pt idx="472">
                  <c:v>5.0928099999999997E-3</c:v>
                </c:pt>
                <c:pt idx="473">
                  <c:v>5.1007600000000002E-3</c:v>
                </c:pt>
                <c:pt idx="474">
                  <c:v>5.1007600000000002E-3</c:v>
                </c:pt>
                <c:pt idx="475">
                  <c:v>5.1085000000000002E-3</c:v>
                </c:pt>
                <c:pt idx="476">
                  <c:v>5.1164399999999999E-3</c:v>
                </c:pt>
                <c:pt idx="477">
                  <c:v>5.1246E-3</c:v>
                </c:pt>
                <c:pt idx="478">
                  <c:v>5.13263E-3</c:v>
                </c:pt>
                <c:pt idx="479">
                  <c:v>5.1404600000000003E-3</c:v>
                </c:pt>
                <c:pt idx="480">
                  <c:v>5.1482699999999999E-3</c:v>
                </c:pt>
                <c:pt idx="481">
                  <c:v>5.1482699999999999E-3</c:v>
                </c:pt>
                <c:pt idx="482">
                  <c:v>5.15586E-3</c:v>
                </c:pt>
                <c:pt idx="483">
                  <c:v>5.16374E-3</c:v>
                </c:pt>
                <c:pt idx="484">
                  <c:v>5.1713699999999998E-3</c:v>
                </c:pt>
                <c:pt idx="485">
                  <c:v>5.1796200000000002E-3</c:v>
                </c:pt>
                <c:pt idx="486">
                  <c:v>5.1873400000000004E-3</c:v>
                </c:pt>
                <c:pt idx="487">
                  <c:v>5.1946500000000003E-3</c:v>
                </c:pt>
                <c:pt idx="488">
                  <c:v>5.1946500000000003E-3</c:v>
                </c:pt>
                <c:pt idx="489">
                  <c:v>5.2020499999999997E-3</c:v>
                </c:pt>
                <c:pt idx="490">
                  <c:v>5.2097799999999998E-3</c:v>
                </c:pt>
                <c:pt idx="491">
                  <c:v>5.2176999999999996E-3</c:v>
                </c:pt>
                <c:pt idx="492">
                  <c:v>5.22567E-3</c:v>
                </c:pt>
                <c:pt idx="493">
                  <c:v>5.2330399999999996E-3</c:v>
                </c:pt>
                <c:pt idx="494">
                  <c:v>5.2330399999999996E-3</c:v>
                </c:pt>
                <c:pt idx="495">
                  <c:v>5.2411000000000003E-3</c:v>
                </c:pt>
                <c:pt idx="496">
                  <c:v>5.2489600000000004E-3</c:v>
                </c:pt>
                <c:pt idx="497">
                  <c:v>5.25721E-3</c:v>
                </c:pt>
                <c:pt idx="498">
                  <c:v>5.2650199999999996E-3</c:v>
                </c:pt>
                <c:pt idx="499">
                  <c:v>5.2732100000000004E-3</c:v>
                </c:pt>
                <c:pt idx="500">
                  <c:v>5.28101E-3</c:v>
                </c:pt>
                <c:pt idx="501">
                  <c:v>5.28101E-3</c:v>
                </c:pt>
                <c:pt idx="502">
                  <c:v>5.2892299999999998E-3</c:v>
                </c:pt>
                <c:pt idx="503">
                  <c:v>5.2971099999999998E-3</c:v>
                </c:pt>
                <c:pt idx="504">
                  <c:v>5.3050500000000004E-3</c:v>
                </c:pt>
                <c:pt idx="505">
                  <c:v>5.3131100000000002E-3</c:v>
                </c:pt>
                <c:pt idx="506">
                  <c:v>5.32118E-3</c:v>
                </c:pt>
                <c:pt idx="507">
                  <c:v>5.32922E-3</c:v>
                </c:pt>
                <c:pt idx="508">
                  <c:v>5.32922E-3</c:v>
                </c:pt>
                <c:pt idx="509">
                  <c:v>5.3372200000000002E-3</c:v>
                </c:pt>
                <c:pt idx="510">
                  <c:v>5.3451599999999998E-3</c:v>
                </c:pt>
                <c:pt idx="511">
                  <c:v>5.3531999999999998E-3</c:v>
                </c:pt>
                <c:pt idx="512">
                  <c:v>5.3611900000000001E-3</c:v>
                </c:pt>
                <c:pt idx="513">
                  <c:v>5.3694199999999997E-3</c:v>
                </c:pt>
                <c:pt idx="514">
                  <c:v>5.3694199999999997E-3</c:v>
                </c:pt>
                <c:pt idx="515">
                  <c:v>5.3772300000000002E-3</c:v>
                </c:pt>
                <c:pt idx="516">
                  <c:v>5.3853800000000004E-3</c:v>
                </c:pt>
                <c:pt idx="517">
                  <c:v>5.3933799999999997E-3</c:v>
                </c:pt>
                <c:pt idx="518">
                  <c:v>5.4018E-3</c:v>
                </c:pt>
                <c:pt idx="519">
                  <c:v>5.4097299999999997E-3</c:v>
                </c:pt>
                <c:pt idx="520">
                  <c:v>5.4180000000000001E-3</c:v>
                </c:pt>
                <c:pt idx="521">
                  <c:v>5.4180000000000001E-3</c:v>
                </c:pt>
                <c:pt idx="522">
                  <c:v>5.4259099999999999E-3</c:v>
                </c:pt>
                <c:pt idx="523">
                  <c:v>5.43393E-3</c:v>
                </c:pt>
                <c:pt idx="524">
                  <c:v>5.4423700000000002E-3</c:v>
                </c:pt>
                <c:pt idx="525">
                  <c:v>5.4505600000000001E-3</c:v>
                </c:pt>
                <c:pt idx="526">
                  <c:v>5.4589199999999999E-3</c:v>
                </c:pt>
                <c:pt idx="527">
                  <c:v>5.4666000000000003E-3</c:v>
                </c:pt>
                <c:pt idx="528">
                  <c:v>5.4666000000000003E-3</c:v>
                </c:pt>
                <c:pt idx="529">
                  <c:v>5.4745599999999998E-3</c:v>
                </c:pt>
                <c:pt idx="530">
                  <c:v>5.4827799999999996E-3</c:v>
                </c:pt>
                <c:pt idx="531">
                  <c:v>5.49089E-3</c:v>
                </c:pt>
                <c:pt idx="532">
                  <c:v>5.4988600000000004E-3</c:v>
                </c:pt>
                <c:pt idx="533">
                  <c:v>5.5071800000000004E-3</c:v>
                </c:pt>
                <c:pt idx="534">
                  <c:v>5.5071800000000004E-3</c:v>
                </c:pt>
                <c:pt idx="535">
                  <c:v>5.51542E-3</c:v>
                </c:pt>
                <c:pt idx="536">
                  <c:v>5.5236599999999997E-3</c:v>
                </c:pt>
                <c:pt idx="537">
                  <c:v>5.5315599999999996E-3</c:v>
                </c:pt>
                <c:pt idx="538">
                  <c:v>5.53967E-3</c:v>
                </c:pt>
                <c:pt idx="539">
                  <c:v>5.5477800000000004E-3</c:v>
                </c:pt>
                <c:pt idx="540">
                  <c:v>5.5559299999999997E-3</c:v>
                </c:pt>
                <c:pt idx="541">
                  <c:v>5.5559299999999997E-3</c:v>
                </c:pt>
                <c:pt idx="542">
                  <c:v>5.5640000000000004E-3</c:v>
                </c:pt>
                <c:pt idx="543">
                  <c:v>5.5722899999999997E-3</c:v>
                </c:pt>
                <c:pt idx="544">
                  <c:v>5.5807399999999998E-3</c:v>
                </c:pt>
                <c:pt idx="545">
                  <c:v>5.5888400000000003E-3</c:v>
                </c:pt>
                <c:pt idx="546">
                  <c:v>5.5967999999999999E-3</c:v>
                </c:pt>
                <c:pt idx="547">
                  <c:v>5.60496E-3</c:v>
                </c:pt>
                <c:pt idx="548">
                  <c:v>5.60496E-3</c:v>
                </c:pt>
                <c:pt idx="549">
                  <c:v>5.6132100000000004E-3</c:v>
                </c:pt>
                <c:pt idx="550">
                  <c:v>5.6214000000000004E-3</c:v>
                </c:pt>
                <c:pt idx="551">
                  <c:v>5.6296100000000002E-3</c:v>
                </c:pt>
                <c:pt idx="552">
                  <c:v>5.6377399999999996E-3</c:v>
                </c:pt>
                <c:pt idx="553">
                  <c:v>5.64614E-3</c:v>
                </c:pt>
                <c:pt idx="554">
                  <c:v>5.64614E-3</c:v>
                </c:pt>
                <c:pt idx="555">
                  <c:v>5.65446E-3</c:v>
                </c:pt>
                <c:pt idx="556">
                  <c:v>5.6626699999999999E-3</c:v>
                </c:pt>
                <c:pt idx="557">
                  <c:v>5.6707800000000003E-3</c:v>
                </c:pt>
                <c:pt idx="558">
                  <c:v>5.6788200000000002E-3</c:v>
                </c:pt>
                <c:pt idx="559">
                  <c:v>5.6869499999999996E-3</c:v>
                </c:pt>
                <c:pt idx="560">
                  <c:v>5.6953000000000004E-3</c:v>
                </c:pt>
                <c:pt idx="561">
                  <c:v>5.6953000000000004E-3</c:v>
                </c:pt>
                <c:pt idx="562">
                  <c:v>5.7031E-3</c:v>
                </c:pt>
                <c:pt idx="563">
                  <c:v>5.71158E-3</c:v>
                </c:pt>
                <c:pt idx="564">
                  <c:v>5.7195900000000001E-3</c:v>
                </c:pt>
                <c:pt idx="565">
                  <c:v>5.7279000000000002E-3</c:v>
                </c:pt>
                <c:pt idx="566">
                  <c:v>5.7358399999999999E-3</c:v>
                </c:pt>
                <c:pt idx="567">
                  <c:v>5.7433400000000004E-3</c:v>
                </c:pt>
                <c:pt idx="568">
                  <c:v>5.7433400000000004E-3</c:v>
                </c:pt>
                <c:pt idx="569">
                  <c:v>5.7516499999999996E-3</c:v>
                </c:pt>
                <c:pt idx="570">
                  <c:v>5.7598099999999998E-3</c:v>
                </c:pt>
                <c:pt idx="571">
                  <c:v>5.7680600000000002E-3</c:v>
                </c:pt>
                <c:pt idx="572">
                  <c:v>5.7764100000000001E-3</c:v>
                </c:pt>
                <c:pt idx="573">
                  <c:v>5.7846800000000004E-3</c:v>
                </c:pt>
                <c:pt idx="574">
                  <c:v>5.7925600000000004E-3</c:v>
                </c:pt>
                <c:pt idx="575">
                  <c:v>5.7925600000000004E-3</c:v>
                </c:pt>
                <c:pt idx="576">
                  <c:v>5.8006400000000001E-3</c:v>
                </c:pt>
                <c:pt idx="577">
                  <c:v>5.8090599999999996E-3</c:v>
                </c:pt>
                <c:pt idx="578">
                  <c:v>5.81731E-3</c:v>
                </c:pt>
                <c:pt idx="579">
                  <c:v>5.8256100000000002E-3</c:v>
                </c:pt>
                <c:pt idx="580">
                  <c:v>5.8336600000000001E-3</c:v>
                </c:pt>
                <c:pt idx="581">
                  <c:v>5.8336600000000001E-3</c:v>
                </c:pt>
                <c:pt idx="582">
                  <c:v>5.8416700000000002E-3</c:v>
                </c:pt>
                <c:pt idx="583">
                  <c:v>5.8497899999999997E-3</c:v>
                </c:pt>
                <c:pt idx="584">
                  <c:v>5.8583000000000003E-3</c:v>
                </c:pt>
                <c:pt idx="585">
                  <c:v>5.8664900000000002E-3</c:v>
                </c:pt>
                <c:pt idx="586">
                  <c:v>5.87734E-3</c:v>
                </c:pt>
                <c:pt idx="587">
                  <c:v>5.8846200000000001E-3</c:v>
                </c:pt>
                <c:pt idx="588">
                  <c:v>5.8846200000000001E-3</c:v>
                </c:pt>
                <c:pt idx="589">
                  <c:v>5.8922999999999996E-3</c:v>
                </c:pt>
                <c:pt idx="590">
                  <c:v>5.9008100000000003E-3</c:v>
                </c:pt>
                <c:pt idx="591">
                  <c:v>5.9094300000000002E-3</c:v>
                </c:pt>
                <c:pt idx="592">
                  <c:v>5.9178800000000004E-3</c:v>
                </c:pt>
                <c:pt idx="593">
                  <c:v>5.9261000000000001E-3</c:v>
                </c:pt>
                <c:pt idx="594">
                  <c:v>5.9261000000000001E-3</c:v>
                </c:pt>
                <c:pt idx="595">
                  <c:v>5.9343699999999996E-3</c:v>
                </c:pt>
                <c:pt idx="596">
                  <c:v>5.9427000000000004E-3</c:v>
                </c:pt>
                <c:pt idx="597">
                  <c:v>5.9511499999999997E-3</c:v>
                </c:pt>
                <c:pt idx="598">
                  <c:v>5.9590099999999998E-3</c:v>
                </c:pt>
                <c:pt idx="599">
                  <c:v>5.96716E-3</c:v>
                </c:pt>
                <c:pt idx="600">
                  <c:v>5.9752599999999996E-3</c:v>
                </c:pt>
                <c:pt idx="601">
                  <c:v>5.9752599999999996E-3</c:v>
                </c:pt>
                <c:pt idx="602">
                  <c:v>5.9833500000000001E-3</c:v>
                </c:pt>
                <c:pt idx="603">
                  <c:v>5.9915699999999999E-3</c:v>
                </c:pt>
                <c:pt idx="604">
                  <c:v>5.9993700000000004E-3</c:v>
                </c:pt>
                <c:pt idx="605">
                  <c:v>6.0074100000000004E-3</c:v>
                </c:pt>
                <c:pt idx="606">
                  <c:v>6.0156799999999998E-3</c:v>
                </c:pt>
                <c:pt idx="607">
                  <c:v>6.0236600000000001E-3</c:v>
                </c:pt>
                <c:pt idx="608">
                  <c:v>6.0236600000000001E-3</c:v>
                </c:pt>
                <c:pt idx="609">
                  <c:v>6.0324599999999999E-3</c:v>
                </c:pt>
                <c:pt idx="610">
                  <c:v>6.0403799999999997E-3</c:v>
                </c:pt>
                <c:pt idx="611">
                  <c:v>6.0483000000000004E-3</c:v>
                </c:pt>
                <c:pt idx="612">
                  <c:v>6.0561599999999997E-3</c:v>
                </c:pt>
                <c:pt idx="613">
                  <c:v>6.0643700000000004E-3</c:v>
                </c:pt>
                <c:pt idx="614">
                  <c:v>6.0643700000000004E-3</c:v>
                </c:pt>
                <c:pt idx="615">
                  <c:v>6.0722900000000002E-3</c:v>
                </c:pt>
                <c:pt idx="616">
                  <c:v>6.0805700000000004E-3</c:v>
                </c:pt>
                <c:pt idx="617">
                  <c:v>6.0880700000000001E-3</c:v>
                </c:pt>
                <c:pt idx="618">
                  <c:v>6.0958200000000001E-3</c:v>
                </c:pt>
                <c:pt idx="619">
                  <c:v>6.1042099999999997E-3</c:v>
                </c:pt>
                <c:pt idx="620">
                  <c:v>6.1120699999999998E-3</c:v>
                </c:pt>
                <c:pt idx="621">
                  <c:v>6.1120699999999998E-3</c:v>
                </c:pt>
                <c:pt idx="622">
                  <c:v>6.1199899999999996E-3</c:v>
                </c:pt>
                <c:pt idx="623">
                  <c:v>6.1277299999999996E-3</c:v>
                </c:pt>
                <c:pt idx="624">
                  <c:v>6.1361799999999998E-3</c:v>
                </c:pt>
                <c:pt idx="625">
                  <c:v>6.1434000000000002E-3</c:v>
                </c:pt>
                <c:pt idx="626">
                  <c:v>6.1515500000000004E-3</c:v>
                </c:pt>
                <c:pt idx="627">
                  <c:v>6.1515500000000004E-3</c:v>
                </c:pt>
                <c:pt idx="628">
                  <c:v>6.15965E-3</c:v>
                </c:pt>
                <c:pt idx="629">
                  <c:v>6.1675699999999998E-3</c:v>
                </c:pt>
                <c:pt idx="630">
                  <c:v>6.17543E-3</c:v>
                </c:pt>
                <c:pt idx="631">
                  <c:v>6.1833499999999998E-3</c:v>
                </c:pt>
                <c:pt idx="632">
                  <c:v>6.1912099999999999E-3</c:v>
                </c:pt>
                <c:pt idx="633">
                  <c:v>6.1987199999999996E-3</c:v>
                </c:pt>
                <c:pt idx="634">
                  <c:v>6.1987199999999996E-3</c:v>
                </c:pt>
                <c:pt idx="635">
                  <c:v>6.2069899999999999E-3</c:v>
                </c:pt>
                <c:pt idx="636">
                  <c:v>6.2147399999999998E-3</c:v>
                </c:pt>
                <c:pt idx="637">
                  <c:v>6.2238299999999996E-3</c:v>
                </c:pt>
                <c:pt idx="638">
                  <c:v>6.2317500000000003E-3</c:v>
                </c:pt>
                <c:pt idx="639">
                  <c:v>6.2396099999999996E-3</c:v>
                </c:pt>
                <c:pt idx="640">
                  <c:v>6.2396099999999996E-3</c:v>
                </c:pt>
                <c:pt idx="641">
                  <c:v>6.2472400000000003E-3</c:v>
                </c:pt>
                <c:pt idx="642">
                  <c:v>6.2556299999999999E-3</c:v>
                </c:pt>
                <c:pt idx="643">
                  <c:v>6.2631400000000004E-3</c:v>
                </c:pt>
                <c:pt idx="644">
                  <c:v>6.2708800000000004E-3</c:v>
                </c:pt>
                <c:pt idx="645">
                  <c:v>6.2790299999999997E-3</c:v>
                </c:pt>
                <c:pt idx="646">
                  <c:v>6.2865400000000002E-3</c:v>
                </c:pt>
                <c:pt idx="647">
                  <c:v>6.2865400000000002E-3</c:v>
                </c:pt>
                <c:pt idx="648">
                  <c:v>6.2945199999999996E-3</c:v>
                </c:pt>
                <c:pt idx="649">
                  <c:v>6.3024400000000003E-3</c:v>
                </c:pt>
                <c:pt idx="650">
                  <c:v>6.3100700000000001E-3</c:v>
                </c:pt>
                <c:pt idx="651">
                  <c:v>6.31811E-3</c:v>
                </c:pt>
                <c:pt idx="652">
                  <c:v>6.3259700000000002E-3</c:v>
                </c:pt>
                <c:pt idx="653">
                  <c:v>6.3259700000000002E-3</c:v>
                </c:pt>
                <c:pt idx="654">
                  <c:v>6.3335900000000001E-3</c:v>
                </c:pt>
                <c:pt idx="655">
                  <c:v>6.3415099999999999E-3</c:v>
                </c:pt>
                <c:pt idx="656">
                  <c:v>6.34908E-3</c:v>
                </c:pt>
                <c:pt idx="657">
                  <c:v>6.3569400000000002E-3</c:v>
                </c:pt>
                <c:pt idx="658">
                  <c:v>6.3646299999999996E-3</c:v>
                </c:pt>
                <c:pt idx="659">
                  <c:v>6.3725500000000003E-3</c:v>
                </c:pt>
                <c:pt idx="660">
                  <c:v>6.3725500000000003E-3</c:v>
                </c:pt>
                <c:pt idx="661">
                  <c:v>6.3791799999999999E-3</c:v>
                </c:pt>
                <c:pt idx="662">
                  <c:v>6.3867500000000001E-3</c:v>
                </c:pt>
                <c:pt idx="663">
                  <c:v>6.3948399999999997E-3</c:v>
                </c:pt>
                <c:pt idx="664">
                  <c:v>6.4027600000000004E-3</c:v>
                </c:pt>
                <c:pt idx="665">
                  <c:v>6.4107399999999998E-3</c:v>
                </c:pt>
                <c:pt idx="666">
                  <c:v>6.4107399999999998E-3</c:v>
                </c:pt>
                <c:pt idx="667">
                  <c:v>6.41831E-3</c:v>
                </c:pt>
                <c:pt idx="668">
                  <c:v>6.4255299999999996E-3</c:v>
                </c:pt>
                <c:pt idx="669">
                  <c:v>6.4330300000000002E-3</c:v>
                </c:pt>
                <c:pt idx="670">
                  <c:v>6.4403100000000003E-3</c:v>
                </c:pt>
                <c:pt idx="671">
                  <c:v>6.4482300000000001E-3</c:v>
                </c:pt>
                <c:pt idx="672">
                  <c:v>6.4550299999999996E-3</c:v>
                </c:pt>
                <c:pt idx="673">
                  <c:v>6.4550299999999996E-3</c:v>
                </c:pt>
                <c:pt idx="674">
                  <c:v>6.4625400000000001E-3</c:v>
                </c:pt>
                <c:pt idx="675">
                  <c:v>6.4692300000000003E-3</c:v>
                </c:pt>
                <c:pt idx="676">
                  <c:v>6.4773299999999999E-3</c:v>
                </c:pt>
                <c:pt idx="677">
                  <c:v>6.4844300000000002E-3</c:v>
                </c:pt>
                <c:pt idx="678">
                  <c:v>6.4921099999999997E-3</c:v>
                </c:pt>
                <c:pt idx="679">
                  <c:v>6.4921099999999997E-3</c:v>
                </c:pt>
                <c:pt idx="680">
                  <c:v>6.4995000000000001E-3</c:v>
                </c:pt>
                <c:pt idx="681">
                  <c:v>6.5065399999999999E-3</c:v>
                </c:pt>
                <c:pt idx="682">
                  <c:v>6.51353E-3</c:v>
                </c:pt>
                <c:pt idx="683">
                  <c:v>6.52098E-3</c:v>
                </c:pt>
                <c:pt idx="684">
                  <c:v>6.5274900000000004E-3</c:v>
                </c:pt>
                <c:pt idx="685">
                  <c:v>6.5347599999999997E-3</c:v>
                </c:pt>
                <c:pt idx="686">
                  <c:v>6.5347599999999997E-3</c:v>
                </c:pt>
                <c:pt idx="687">
                  <c:v>6.5419199999999997E-3</c:v>
                </c:pt>
                <c:pt idx="688">
                  <c:v>6.5489600000000004E-3</c:v>
                </c:pt>
                <c:pt idx="689">
                  <c:v>6.5562299999999997E-3</c:v>
                </c:pt>
                <c:pt idx="690">
                  <c:v>6.56304E-3</c:v>
                </c:pt>
                <c:pt idx="691">
                  <c:v>6.5702E-3</c:v>
                </c:pt>
                <c:pt idx="692">
                  <c:v>6.5702E-3</c:v>
                </c:pt>
                <c:pt idx="693">
                  <c:v>6.5775299999999998E-3</c:v>
                </c:pt>
                <c:pt idx="694">
                  <c:v>6.58481E-3</c:v>
                </c:pt>
                <c:pt idx="695">
                  <c:v>6.5917900000000001E-3</c:v>
                </c:pt>
                <c:pt idx="696">
                  <c:v>6.5983600000000002E-3</c:v>
                </c:pt>
                <c:pt idx="697">
                  <c:v>6.6048699999999997E-3</c:v>
                </c:pt>
                <c:pt idx="698">
                  <c:v>6.6117299999999997E-3</c:v>
                </c:pt>
                <c:pt idx="699">
                  <c:v>6.6117299999999997E-3</c:v>
                </c:pt>
                <c:pt idx="700">
                  <c:v>6.6181900000000004E-3</c:v>
                </c:pt>
                <c:pt idx="701">
                  <c:v>6.62511E-3</c:v>
                </c:pt>
                <c:pt idx="702">
                  <c:v>6.6318000000000002E-3</c:v>
                </c:pt>
                <c:pt idx="703">
                  <c:v>6.6381299999999999E-3</c:v>
                </c:pt>
                <c:pt idx="704">
                  <c:v>6.6451100000000001E-3</c:v>
                </c:pt>
                <c:pt idx="705">
                  <c:v>6.6512699999999999E-3</c:v>
                </c:pt>
                <c:pt idx="706">
                  <c:v>6.6512699999999999E-3</c:v>
                </c:pt>
                <c:pt idx="707">
                  <c:v>6.6578999999999996E-3</c:v>
                </c:pt>
                <c:pt idx="708">
                  <c:v>6.6642999999999997E-3</c:v>
                </c:pt>
                <c:pt idx="709">
                  <c:v>6.6710500000000004E-3</c:v>
                </c:pt>
                <c:pt idx="710">
                  <c:v>6.6771499999999998E-3</c:v>
                </c:pt>
                <c:pt idx="711">
                  <c:v>6.6839500000000001E-3</c:v>
                </c:pt>
                <c:pt idx="712">
                  <c:v>6.6839500000000001E-3</c:v>
                </c:pt>
                <c:pt idx="713">
                  <c:v>6.6902300000000001E-3</c:v>
                </c:pt>
                <c:pt idx="714">
                  <c:v>6.6965100000000001E-3</c:v>
                </c:pt>
                <c:pt idx="715">
                  <c:v>6.7026100000000003E-3</c:v>
                </c:pt>
                <c:pt idx="716">
                  <c:v>6.7091199999999998E-3</c:v>
                </c:pt>
                <c:pt idx="717">
                  <c:v>6.71522E-3</c:v>
                </c:pt>
                <c:pt idx="718">
                  <c:v>6.72121E-3</c:v>
                </c:pt>
                <c:pt idx="719">
                  <c:v>6.72121E-3</c:v>
                </c:pt>
                <c:pt idx="720">
                  <c:v>6.7277200000000004E-3</c:v>
                </c:pt>
                <c:pt idx="721">
                  <c:v>6.7335299999999997E-3</c:v>
                </c:pt>
                <c:pt idx="722">
                  <c:v>6.7399199999999999E-3</c:v>
                </c:pt>
                <c:pt idx="723">
                  <c:v>6.7459E-3</c:v>
                </c:pt>
                <c:pt idx="724">
                  <c:v>6.7522399999999996E-3</c:v>
                </c:pt>
                <c:pt idx="725">
                  <c:v>6.7522399999999996E-3</c:v>
                </c:pt>
                <c:pt idx="726">
                  <c:v>6.7588700000000002E-3</c:v>
                </c:pt>
                <c:pt idx="727">
                  <c:v>6.7646199999999998E-3</c:v>
                </c:pt>
                <c:pt idx="728">
                  <c:v>6.7703700000000004E-3</c:v>
                </c:pt>
                <c:pt idx="729">
                  <c:v>6.7763500000000004E-3</c:v>
                </c:pt>
                <c:pt idx="730">
                  <c:v>6.78198E-3</c:v>
                </c:pt>
                <c:pt idx="731">
                  <c:v>6.7880299999999996E-3</c:v>
                </c:pt>
                <c:pt idx="732">
                  <c:v>6.7880299999999996E-3</c:v>
                </c:pt>
                <c:pt idx="733">
                  <c:v>6.7940700000000001E-3</c:v>
                </c:pt>
                <c:pt idx="734">
                  <c:v>6.7989399999999998E-3</c:v>
                </c:pt>
                <c:pt idx="735">
                  <c:v>6.80504E-3</c:v>
                </c:pt>
                <c:pt idx="736">
                  <c:v>6.8104999999999997E-3</c:v>
                </c:pt>
                <c:pt idx="737">
                  <c:v>6.8171799999999999E-3</c:v>
                </c:pt>
                <c:pt idx="738">
                  <c:v>6.8171799999999999E-3</c:v>
                </c:pt>
                <c:pt idx="739">
                  <c:v>6.8229299999999996E-3</c:v>
                </c:pt>
                <c:pt idx="740">
                  <c:v>6.8283299999999996E-3</c:v>
                </c:pt>
                <c:pt idx="741">
                  <c:v>6.83396E-3</c:v>
                </c:pt>
                <c:pt idx="742">
                  <c:v>6.8400600000000002E-3</c:v>
                </c:pt>
                <c:pt idx="743">
                  <c:v>6.8456400000000001E-3</c:v>
                </c:pt>
                <c:pt idx="744">
                  <c:v>6.8511500000000003E-3</c:v>
                </c:pt>
                <c:pt idx="745">
                  <c:v>6.8511500000000003E-3</c:v>
                </c:pt>
                <c:pt idx="746">
                  <c:v>6.8567799999999998E-3</c:v>
                </c:pt>
                <c:pt idx="747">
                  <c:v>6.8624699999999999E-3</c:v>
                </c:pt>
                <c:pt idx="748">
                  <c:v>6.86799E-3</c:v>
                </c:pt>
                <c:pt idx="749">
                  <c:v>6.8733300000000004E-3</c:v>
                </c:pt>
                <c:pt idx="750">
                  <c:v>6.8790800000000001E-3</c:v>
                </c:pt>
                <c:pt idx="751">
                  <c:v>6.8790800000000001E-3</c:v>
                </c:pt>
                <c:pt idx="752">
                  <c:v>6.8845900000000003E-3</c:v>
                </c:pt>
                <c:pt idx="753">
                  <c:v>6.8901700000000001E-3</c:v>
                </c:pt>
                <c:pt idx="754">
                  <c:v>6.8952099999999997E-3</c:v>
                </c:pt>
                <c:pt idx="755">
                  <c:v>6.9004299999999999E-3</c:v>
                </c:pt>
                <c:pt idx="756">
                  <c:v>6.9059500000000001E-3</c:v>
                </c:pt>
                <c:pt idx="757">
                  <c:v>6.9113400000000002E-3</c:v>
                </c:pt>
                <c:pt idx="758">
                  <c:v>6.9113400000000002E-3</c:v>
                </c:pt>
                <c:pt idx="759">
                  <c:v>6.9170300000000002E-3</c:v>
                </c:pt>
                <c:pt idx="760">
                  <c:v>6.9226699999999997E-3</c:v>
                </c:pt>
                <c:pt idx="761">
                  <c:v>6.9278899999999999E-3</c:v>
                </c:pt>
                <c:pt idx="762">
                  <c:v>6.93299E-3</c:v>
                </c:pt>
                <c:pt idx="763">
                  <c:v>6.9396199999999996E-3</c:v>
                </c:pt>
                <c:pt idx="764">
                  <c:v>6.9396199999999996E-3</c:v>
                </c:pt>
                <c:pt idx="765">
                  <c:v>6.94467E-3</c:v>
                </c:pt>
                <c:pt idx="766">
                  <c:v>6.9500100000000004E-3</c:v>
                </c:pt>
                <c:pt idx="767">
                  <c:v>6.9550499999999999E-3</c:v>
                </c:pt>
                <c:pt idx="768">
                  <c:v>6.9602099999999997E-3</c:v>
                </c:pt>
                <c:pt idx="769">
                  <c:v>6.9653800000000002E-3</c:v>
                </c:pt>
                <c:pt idx="770">
                  <c:v>6.9653800000000002E-3</c:v>
                </c:pt>
                <c:pt idx="771">
                  <c:v>6.9706000000000004E-3</c:v>
                </c:pt>
                <c:pt idx="772">
                  <c:v>6.9759899999999996E-3</c:v>
                </c:pt>
                <c:pt idx="773">
                  <c:v>6.9809199999999998E-3</c:v>
                </c:pt>
                <c:pt idx="774">
                  <c:v>6.9865500000000002E-3</c:v>
                </c:pt>
                <c:pt idx="775">
                  <c:v>6.9912500000000001E-3</c:v>
                </c:pt>
                <c:pt idx="776">
                  <c:v>6.9964099999999998E-3</c:v>
                </c:pt>
                <c:pt idx="777">
                  <c:v>6.9964099999999998E-3</c:v>
                </c:pt>
                <c:pt idx="778">
                  <c:v>7.00193E-3</c:v>
                </c:pt>
                <c:pt idx="779">
                  <c:v>7.0067899999999997E-3</c:v>
                </c:pt>
                <c:pt idx="780">
                  <c:v>7.0124899999999997E-3</c:v>
                </c:pt>
                <c:pt idx="781">
                  <c:v>7.0178200000000001E-3</c:v>
                </c:pt>
                <c:pt idx="782">
                  <c:v>7.0230500000000003E-3</c:v>
                </c:pt>
                <c:pt idx="783">
                  <c:v>7.0230500000000003E-3</c:v>
                </c:pt>
                <c:pt idx="784">
                  <c:v>7.0280300000000002E-3</c:v>
                </c:pt>
                <c:pt idx="785">
                  <c:v>7.0327799999999998E-3</c:v>
                </c:pt>
                <c:pt idx="786">
                  <c:v>7.03859E-3</c:v>
                </c:pt>
                <c:pt idx="787">
                  <c:v>7.0435200000000002E-3</c:v>
                </c:pt>
                <c:pt idx="788">
                  <c:v>7.0484500000000004E-3</c:v>
                </c:pt>
                <c:pt idx="789">
                  <c:v>7.0537899999999999E-3</c:v>
                </c:pt>
                <c:pt idx="790">
                  <c:v>7.0537899999999999E-3</c:v>
                </c:pt>
                <c:pt idx="791">
                  <c:v>7.0583E-3</c:v>
                </c:pt>
                <c:pt idx="792">
                  <c:v>7.0637E-3</c:v>
                </c:pt>
                <c:pt idx="793">
                  <c:v>7.0688599999999997E-3</c:v>
                </c:pt>
                <c:pt idx="794">
                  <c:v>7.0736699999999998E-3</c:v>
                </c:pt>
                <c:pt idx="795">
                  <c:v>7.07919E-3</c:v>
                </c:pt>
                <c:pt idx="796">
                  <c:v>7.0841200000000002E-3</c:v>
                </c:pt>
                <c:pt idx="797">
                  <c:v>7.0841200000000002E-3</c:v>
                </c:pt>
                <c:pt idx="798">
                  <c:v>7.0895699999999999E-3</c:v>
                </c:pt>
                <c:pt idx="799">
                  <c:v>7.09438E-3</c:v>
                </c:pt>
                <c:pt idx="800">
                  <c:v>7.09949E-3</c:v>
                </c:pt>
                <c:pt idx="801">
                  <c:v>7.1048300000000003E-3</c:v>
                </c:pt>
                <c:pt idx="802">
                  <c:v>7.1102800000000001E-3</c:v>
                </c:pt>
                <c:pt idx="803">
                  <c:v>7.1102800000000001E-3</c:v>
                </c:pt>
                <c:pt idx="804">
                  <c:v>7.1151499999999998E-3</c:v>
                </c:pt>
                <c:pt idx="805">
                  <c:v>7.1203100000000004E-3</c:v>
                </c:pt>
                <c:pt idx="806">
                  <c:v>7.1249499999999997E-3</c:v>
                </c:pt>
                <c:pt idx="807">
                  <c:v>7.1300499999999998E-3</c:v>
                </c:pt>
                <c:pt idx="808">
                  <c:v>7.1355100000000003E-3</c:v>
                </c:pt>
                <c:pt idx="809">
                  <c:v>7.1408499999999998E-3</c:v>
                </c:pt>
                <c:pt idx="810">
                  <c:v>7.1408499999999998E-3</c:v>
                </c:pt>
                <c:pt idx="811">
                  <c:v>7.1458900000000002E-3</c:v>
                </c:pt>
                <c:pt idx="812">
                  <c:v>7.1511700000000001E-3</c:v>
                </c:pt>
                <c:pt idx="813">
                  <c:v>7.15645E-3</c:v>
                </c:pt>
                <c:pt idx="814">
                  <c:v>7.1617299999999998E-3</c:v>
                </c:pt>
                <c:pt idx="815">
                  <c:v>7.1670099999999997E-3</c:v>
                </c:pt>
                <c:pt idx="816">
                  <c:v>7.1670099999999997E-3</c:v>
                </c:pt>
                <c:pt idx="817">
                  <c:v>7.1724099999999997E-3</c:v>
                </c:pt>
                <c:pt idx="818">
                  <c:v>7.1775099999999998E-3</c:v>
                </c:pt>
                <c:pt idx="819">
                  <c:v>7.1823299999999998E-3</c:v>
                </c:pt>
                <c:pt idx="820">
                  <c:v>7.1877199999999999E-3</c:v>
                </c:pt>
                <c:pt idx="821">
                  <c:v>7.1931800000000004E-3</c:v>
                </c:pt>
                <c:pt idx="822">
                  <c:v>7.1983999999999998E-3</c:v>
                </c:pt>
                <c:pt idx="823">
                  <c:v>7.1983999999999998E-3</c:v>
                </c:pt>
                <c:pt idx="824">
                  <c:v>7.2039699999999996E-3</c:v>
                </c:pt>
                <c:pt idx="825">
                  <c:v>7.2090799999999997E-3</c:v>
                </c:pt>
                <c:pt idx="826">
                  <c:v>7.2145300000000002E-3</c:v>
                </c:pt>
                <c:pt idx="827">
                  <c:v>7.2195799999999997E-3</c:v>
                </c:pt>
                <c:pt idx="828">
                  <c:v>7.2246799999999998E-3</c:v>
                </c:pt>
                <c:pt idx="829">
                  <c:v>7.2246799999999998E-3</c:v>
                </c:pt>
                <c:pt idx="830">
                  <c:v>7.2304300000000004E-3</c:v>
                </c:pt>
                <c:pt idx="831">
                  <c:v>7.2357100000000002E-3</c:v>
                </c:pt>
                <c:pt idx="832">
                  <c:v>7.2407000000000001E-3</c:v>
                </c:pt>
                <c:pt idx="833">
                  <c:v>7.2461000000000001E-3</c:v>
                </c:pt>
                <c:pt idx="834">
                  <c:v>7.2510200000000004E-3</c:v>
                </c:pt>
                <c:pt idx="835">
                  <c:v>7.2562499999999997E-3</c:v>
                </c:pt>
                <c:pt idx="836">
                  <c:v>7.2562499999999997E-3</c:v>
                </c:pt>
                <c:pt idx="837">
                  <c:v>7.2615800000000001E-3</c:v>
                </c:pt>
                <c:pt idx="838">
                  <c:v>7.26745E-3</c:v>
                </c:pt>
                <c:pt idx="839">
                  <c:v>7.2725000000000003E-3</c:v>
                </c:pt>
                <c:pt idx="840">
                  <c:v>7.2777199999999997E-3</c:v>
                </c:pt>
                <c:pt idx="841">
                  <c:v>7.2835299999999999E-3</c:v>
                </c:pt>
                <c:pt idx="842">
                  <c:v>7.2888099999999997E-3</c:v>
                </c:pt>
                <c:pt idx="843">
                  <c:v>7.2888099999999997E-3</c:v>
                </c:pt>
                <c:pt idx="844">
                  <c:v>7.2939700000000003E-3</c:v>
                </c:pt>
                <c:pt idx="845">
                  <c:v>7.2993700000000003E-3</c:v>
                </c:pt>
                <c:pt idx="846">
                  <c:v>7.3048799999999997E-3</c:v>
                </c:pt>
                <c:pt idx="847">
                  <c:v>7.3101599999999996E-3</c:v>
                </c:pt>
                <c:pt idx="848">
                  <c:v>7.3155599999999996E-3</c:v>
                </c:pt>
                <c:pt idx="849">
                  <c:v>7.3155599999999996E-3</c:v>
                </c:pt>
                <c:pt idx="850">
                  <c:v>7.3209499999999997E-3</c:v>
                </c:pt>
                <c:pt idx="851">
                  <c:v>7.3265300000000004E-3</c:v>
                </c:pt>
                <c:pt idx="852">
                  <c:v>7.3320399999999997E-3</c:v>
                </c:pt>
                <c:pt idx="853">
                  <c:v>7.3373199999999996E-3</c:v>
                </c:pt>
                <c:pt idx="854">
                  <c:v>7.34266E-3</c:v>
                </c:pt>
                <c:pt idx="855">
                  <c:v>7.3478800000000002E-3</c:v>
                </c:pt>
                <c:pt idx="856">
                  <c:v>7.3478800000000002E-3</c:v>
                </c:pt>
                <c:pt idx="857">
                  <c:v>7.35346E-3</c:v>
                </c:pt>
                <c:pt idx="858">
                  <c:v>7.3588500000000001E-3</c:v>
                </c:pt>
                <c:pt idx="859">
                  <c:v>7.3644899999999996E-3</c:v>
                </c:pt>
                <c:pt idx="860">
                  <c:v>7.3697700000000003E-3</c:v>
                </c:pt>
                <c:pt idx="861">
                  <c:v>7.3753400000000002E-3</c:v>
                </c:pt>
                <c:pt idx="862">
                  <c:v>7.3753400000000002E-3</c:v>
                </c:pt>
                <c:pt idx="863">
                  <c:v>7.38121E-3</c:v>
                </c:pt>
                <c:pt idx="864">
                  <c:v>7.3864300000000003E-3</c:v>
                </c:pt>
                <c:pt idx="865">
                  <c:v>7.3922299999999996E-3</c:v>
                </c:pt>
                <c:pt idx="866">
                  <c:v>7.3980399999999998E-3</c:v>
                </c:pt>
                <c:pt idx="867">
                  <c:v>7.4036700000000002E-3</c:v>
                </c:pt>
                <c:pt idx="868">
                  <c:v>7.4091299999999999E-3</c:v>
                </c:pt>
                <c:pt idx="869">
                  <c:v>7.4091299999999999E-3</c:v>
                </c:pt>
                <c:pt idx="870">
                  <c:v>7.4145299999999999E-3</c:v>
                </c:pt>
                <c:pt idx="871">
                  <c:v>7.4199299999999999E-3</c:v>
                </c:pt>
                <c:pt idx="872">
                  <c:v>7.42562E-3</c:v>
                </c:pt>
                <c:pt idx="873">
                  <c:v>7.4312500000000004E-3</c:v>
                </c:pt>
                <c:pt idx="874">
                  <c:v>7.4369400000000004E-3</c:v>
                </c:pt>
                <c:pt idx="875">
                  <c:v>7.4369400000000004E-3</c:v>
                </c:pt>
                <c:pt idx="876">
                  <c:v>7.4426900000000001E-3</c:v>
                </c:pt>
                <c:pt idx="877">
                  <c:v>7.44826E-3</c:v>
                </c:pt>
                <c:pt idx="878">
                  <c:v>7.4541299999999998E-3</c:v>
                </c:pt>
                <c:pt idx="879">
                  <c:v>7.4595299999999998E-3</c:v>
                </c:pt>
                <c:pt idx="880">
                  <c:v>7.4649800000000004E-3</c:v>
                </c:pt>
                <c:pt idx="881">
                  <c:v>7.4709099999999999E-3</c:v>
                </c:pt>
                <c:pt idx="882">
                  <c:v>7.4709099999999999E-3</c:v>
                </c:pt>
                <c:pt idx="883">
                  <c:v>7.4765999999999999E-3</c:v>
                </c:pt>
                <c:pt idx="884">
                  <c:v>7.4821100000000001E-3</c:v>
                </c:pt>
                <c:pt idx="885">
                  <c:v>7.48798E-3</c:v>
                </c:pt>
                <c:pt idx="886">
                  <c:v>7.49338E-3</c:v>
                </c:pt>
                <c:pt idx="887">
                  <c:v>7.4994800000000002E-3</c:v>
                </c:pt>
                <c:pt idx="888">
                  <c:v>7.4994800000000002E-3</c:v>
                </c:pt>
                <c:pt idx="889">
                  <c:v>7.5051099999999997E-3</c:v>
                </c:pt>
                <c:pt idx="890">
                  <c:v>7.5107999999999998E-3</c:v>
                </c:pt>
                <c:pt idx="891">
                  <c:v>7.5166699999999996E-3</c:v>
                </c:pt>
                <c:pt idx="892">
                  <c:v>7.5223E-3</c:v>
                </c:pt>
                <c:pt idx="893">
                  <c:v>7.5279300000000004E-3</c:v>
                </c:pt>
                <c:pt idx="894">
                  <c:v>7.5336800000000001E-3</c:v>
                </c:pt>
                <c:pt idx="895">
                  <c:v>7.5336800000000001E-3</c:v>
                </c:pt>
                <c:pt idx="896">
                  <c:v>7.5398399999999999E-3</c:v>
                </c:pt>
                <c:pt idx="897">
                  <c:v>7.5456500000000001E-3</c:v>
                </c:pt>
                <c:pt idx="898">
                  <c:v>7.55122E-3</c:v>
                </c:pt>
                <c:pt idx="899">
                  <c:v>7.5570899999999998E-3</c:v>
                </c:pt>
                <c:pt idx="900">
                  <c:v>7.5630100000000002E-3</c:v>
                </c:pt>
                <c:pt idx="901">
                  <c:v>7.5630100000000002E-3</c:v>
                </c:pt>
                <c:pt idx="902">
                  <c:v>7.5690599999999999E-3</c:v>
                </c:pt>
                <c:pt idx="903">
                  <c:v>7.5749199999999997E-3</c:v>
                </c:pt>
                <c:pt idx="904">
                  <c:v>7.5808500000000001E-3</c:v>
                </c:pt>
                <c:pt idx="905">
                  <c:v>7.58642E-3</c:v>
                </c:pt>
                <c:pt idx="906">
                  <c:v>7.59241E-3</c:v>
                </c:pt>
                <c:pt idx="907">
                  <c:v>7.59839E-3</c:v>
                </c:pt>
                <c:pt idx="908">
                  <c:v>7.59839E-3</c:v>
                </c:pt>
                <c:pt idx="909">
                  <c:v>7.6038499999999997E-3</c:v>
                </c:pt>
                <c:pt idx="910">
                  <c:v>7.6098299999999997E-3</c:v>
                </c:pt>
                <c:pt idx="911">
                  <c:v>7.6157500000000001E-3</c:v>
                </c:pt>
                <c:pt idx="912">
                  <c:v>7.6217400000000001E-3</c:v>
                </c:pt>
                <c:pt idx="913">
                  <c:v>7.6276599999999996E-3</c:v>
                </c:pt>
                <c:pt idx="914">
                  <c:v>7.6335300000000003E-3</c:v>
                </c:pt>
                <c:pt idx="915">
                  <c:v>7.6335300000000003E-3</c:v>
                </c:pt>
                <c:pt idx="916">
                  <c:v>7.63957E-3</c:v>
                </c:pt>
                <c:pt idx="917">
                  <c:v>7.6451499999999999E-3</c:v>
                </c:pt>
                <c:pt idx="918">
                  <c:v>7.6508399999999999E-3</c:v>
                </c:pt>
                <c:pt idx="919">
                  <c:v>7.65711E-3</c:v>
                </c:pt>
                <c:pt idx="920">
                  <c:v>7.6630999999999999E-3</c:v>
                </c:pt>
                <c:pt idx="921">
                  <c:v>7.6630999999999999E-3</c:v>
                </c:pt>
                <c:pt idx="922">
                  <c:v>7.66908E-3</c:v>
                </c:pt>
                <c:pt idx="923">
                  <c:v>7.6750100000000003E-3</c:v>
                </c:pt>
                <c:pt idx="924">
                  <c:v>7.6809299999999999E-3</c:v>
                </c:pt>
                <c:pt idx="925">
                  <c:v>7.6867400000000001E-3</c:v>
                </c:pt>
                <c:pt idx="926">
                  <c:v>7.6924899999999997E-3</c:v>
                </c:pt>
                <c:pt idx="927">
                  <c:v>7.6984699999999998E-3</c:v>
                </c:pt>
                <c:pt idx="928">
                  <c:v>7.6984699999999998E-3</c:v>
                </c:pt>
                <c:pt idx="929">
                  <c:v>7.7044599999999998E-3</c:v>
                </c:pt>
                <c:pt idx="930">
                  <c:v>7.7106800000000001E-3</c:v>
                </c:pt>
                <c:pt idx="931">
                  <c:v>7.7165999999999997E-3</c:v>
                </c:pt>
                <c:pt idx="932">
                  <c:v>7.7226500000000002E-3</c:v>
                </c:pt>
                <c:pt idx="933">
                  <c:v>7.7287500000000004E-3</c:v>
                </c:pt>
                <c:pt idx="934">
                  <c:v>7.7287500000000004E-3</c:v>
                </c:pt>
                <c:pt idx="935">
                  <c:v>7.7346100000000003E-3</c:v>
                </c:pt>
                <c:pt idx="936">
                  <c:v>7.7396000000000001E-3</c:v>
                </c:pt>
                <c:pt idx="937">
                  <c:v>7.7459399999999998E-3</c:v>
                </c:pt>
                <c:pt idx="938">
                  <c:v>7.75204E-3</c:v>
                </c:pt>
                <c:pt idx="939">
                  <c:v>7.7582600000000003E-3</c:v>
                </c:pt>
                <c:pt idx="940">
                  <c:v>7.7645300000000004E-3</c:v>
                </c:pt>
                <c:pt idx="941">
                  <c:v>7.7645300000000004E-3</c:v>
                </c:pt>
                <c:pt idx="942">
                  <c:v>7.7706900000000002E-3</c:v>
                </c:pt>
                <c:pt idx="943">
                  <c:v>7.7767899999999996E-3</c:v>
                </c:pt>
                <c:pt idx="944">
                  <c:v>7.7828999999999997E-3</c:v>
                </c:pt>
                <c:pt idx="945">
                  <c:v>7.7887599999999996E-3</c:v>
                </c:pt>
                <c:pt idx="946">
                  <c:v>7.7951599999999998E-3</c:v>
                </c:pt>
                <c:pt idx="947">
                  <c:v>7.7951599999999998E-3</c:v>
                </c:pt>
                <c:pt idx="948">
                  <c:v>7.8010800000000002E-3</c:v>
                </c:pt>
                <c:pt idx="949">
                  <c:v>7.8075899999999997E-3</c:v>
                </c:pt>
                <c:pt idx="950">
                  <c:v>7.8137499999999995E-3</c:v>
                </c:pt>
                <c:pt idx="951">
                  <c:v>7.8199099999999994E-3</c:v>
                </c:pt>
                <c:pt idx="952">
                  <c:v>7.8259000000000002E-3</c:v>
                </c:pt>
                <c:pt idx="953">
                  <c:v>7.8321799999999994E-3</c:v>
                </c:pt>
                <c:pt idx="954">
                  <c:v>7.8321799999999994E-3</c:v>
                </c:pt>
                <c:pt idx="955">
                  <c:v>7.8382199999999999E-3</c:v>
                </c:pt>
                <c:pt idx="956">
                  <c:v>7.8442000000000008E-3</c:v>
                </c:pt>
                <c:pt idx="957">
                  <c:v>7.8508299999999996E-3</c:v>
                </c:pt>
                <c:pt idx="958">
                  <c:v>7.8567600000000008E-3</c:v>
                </c:pt>
                <c:pt idx="959">
                  <c:v>7.8633899999999996E-3</c:v>
                </c:pt>
                <c:pt idx="960">
                  <c:v>7.8633899999999996E-3</c:v>
                </c:pt>
                <c:pt idx="961">
                  <c:v>7.8694899999999998E-3</c:v>
                </c:pt>
                <c:pt idx="962">
                  <c:v>7.8755300000000004E-3</c:v>
                </c:pt>
                <c:pt idx="963">
                  <c:v>7.8822800000000002E-3</c:v>
                </c:pt>
                <c:pt idx="964">
                  <c:v>7.8879699999999994E-3</c:v>
                </c:pt>
                <c:pt idx="965">
                  <c:v>7.8947099999999992E-3</c:v>
                </c:pt>
                <c:pt idx="966">
                  <c:v>7.9002299999999994E-3</c:v>
                </c:pt>
                <c:pt idx="967">
                  <c:v>7.9002299999999994E-3</c:v>
                </c:pt>
                <c:pt idx="968">
                  <c:v>7.9065699999999999E-3</c:v>
                </c:pt>
                <c:pt idx="969">
                  <c:v>7.9129000000000005E-3</c:v>
                </c:pt>
                <c:pt idx="970">
                  <c:v>7.9193500000000003E-3</c:v>
                </c:pt>
                <c:pt idx="971">
                  <c:v>7.9258100000000001E-3</c:v>
                </c:pt>
                <c:pt idx="972">
                  <c:v>7.93197E-3</c:v>
                </c:pt>
                <c:pt idx="973">
                  <c:v>7.9380700000000002E-3</c:v>
                </c:pt>
                <c:pt idx="974">
                  <c:v>7.9380700000000002E-3</c:v>
                </c:pt>
                <c:pt idx="975">
                  <c:v>7.9447000000000007E-3</c:v>
                </c:pt>
                <c:pt idx="976">
                  <c:v>7.9503300000000002E-3</c:v>
                </c:pt>
                <c:pt idx="977">
                  <c:v>7.9569600000000008E-3</c:v>
                </c:pt>
                <c:pt idx="978">
                  <c:v>7.9633499999999992E-3</c:v>
                </c:pt>
                <c:pt idx="979">
                  <c:v>7.9694599999999994E-3</c:v>
                </c:pt>
                <c:pt idx="980">
                  <c:v>7.9694599999999994E-3</c:v>
                </c:pt>
                <c:pt idx="981">
                  <c:v>7.9759099999999993E-3</c:v>
                </c:pt>
                <c:pt idx="982">
                  <c:v>7.9820099999999995E-3</c:v>
                </c:pt>
                <c:pt idx="983">
                  <c:v>7.9885200000000007E-3</c:v>
                </c:pt>
                <c:pt idx="984">
                  <c:v>7.9946800000000005E-3</c:v>
                </c:pt>
                <c:pt idx="985">
                  <c:v>8.0008400000000004E-3</c:v>
                </c:pt>
                <c:pt idx="986">
                  <c:v>8.0074699999999992E-3</c:v>
                </c:pt>
                <c:pt idx="987">
                  <c:v>8.0074699999999992E-3</c:v>
                </c:pt>
                <c:pt idx="988">
                  <c:v>8.0133400000000007E-3</c:v>
                </c:pt>
                <c:pt idx="989">
                  <c:v>8.0200299999999992E-3</c:v>
                </c:pt>
                <c:pt idx="990">
                  <c:v>8.0264800000000008E-3</c:v>
                </c:pt>
                <c:pt idx="991">
                  <c:v>8.0324599999999999E-3</c:v>
                </c:pt>
                <c:pt idx="992">
                  <c:v>8.0389799999999994E-3</c:v>
                </c:pt>
                <c:pt idx="993">
                  <c:v>8.0389799999999994E-3</c:v>
                </c:pt>
                <c:pt idx="994">
                  <c:v>8.0452500000000003E-3</c:v>
                </c:pt>
                <c:pt idx="995">
                  <c:v>8.0515299999999995E-3</c:v>
                </c:pt>
                <c:pt idx="996">
                  <c:v>8.0579799999999993E-3</c:v>
                </c:pt>
                <c:pt idx="997">
                  <c:v>8.0645000000000005E-3</c:v>
                </c:pt>
                <c:pt idx="998">
                  <c:v>8.0707699999999997E-3</c:v>
                </c:pt>
                <c:pt idx="999">
                  <c:v>8.0771699999999998E-3</c:v>
                </c:pt>
                <c:pt idx="1000">
                  <c:v>8.0771699999999998E-3</c:v>
                </c:pt>
                <c:pt idx="1001">
                  <c:v>8.0835600000000001E-3</c:v>
                </c:pt>
                <c:pt idx="1002">
                  <c:v>8.0901299999999992E-3</c:v>
                </c:pt>
                <c:pt idx="1003">
                  <c:v>8.0962900000000008E-3</c:v>
                </c:pt>
                <c:pt idx="1004">
                  <c:v>8.1022799999999999E-3</c:v>
                </c:pt>
                <c:pt idx="1005">
                  <c:v>8.1087899999999994E-3</c:v>
                </c:pt>
                <c:pt idx="1006">
                  <c:v>8.1087899999999994E-3</c:v>
                </c:pt>
                <c:pt idx="1007">
                  <c:v>8.1154799999999996E-3</c:v>
                </c:pt>
                <c:pt idx="1008">
                  <c:v>8.1216399999999994E-3</c:v>
                </c:pt>
                <c:pt idx="1009">
                  <c:v>8.1282699999999999E-3</c:v>
                </c:pt>
                <c:pt idx="1010">
                  <c:v>8.1342500000000009E-3</c:v>
                </c:pt>
                <c:pt idx="1011">
                  <c:v>8.1406499999999993E-3</c:v>
                </c:pt>
                <c:pt idx="1012">
                  <c:v>8.1473299999999995E-3</c:v>
                </c:pt>
                <c:pt idx="1013">
                  <c:v>8.1473299999999995E-3</c:v>
                </c:pt>
                <c:pt idx="1014">
                  <c:v>8.15338E-3</c:v>
                </c:pt>
                <c:pt idx="1015">
                  <c:v>8.1600100000000005E-3</c:v>
                </c:pt>
                <c:pt idx="1016">
                  <c:v>8.1667500000000004E-3</c:v>
                </c:pt>
                <c:pt idx="1017">
                  <c:v>8.1723799999999999E-3</c:v>
                </c:pt>
                <c:pt idx="1018">
                  <c:v>8.1791299999999997E-3</c:v>
                </c:pt>
                <c:pt idx="1019">
                  <c:v>8.1791299999999997E-3</c:v>
                </c:pt>
                <c:pt idx="1020">
                  <c:v>8.1854700000000002E-3</c:v>
                </c:pt>
                <c:pt idx="1021">
                  <c:v>8.1921000000000008E-3</c:v>
                </c:pt>
                <c:pt idx="1022">
                  <c:v>8.1984299999999996E-3</c:v>
                </c:pt>
                <c:pt idx="1023">
                  <c:v>8.2050000000000005E-3</c:v>
                </c:pt>
                <c:pt idx="1024">
                  <c:v>8.2118099999999999E-3</c:v>
                </c:pt>
                <c:pt idx="1025">
                  <c:v>8.2182599999999998E-3</c:v>
                </c:pt>
                <c:pt idx="1026">
                  <c:v>8.2182599999999998E-3</c:v>
                </c:pt>
                <c:pt idx="1027">
                  <c:v>8.2245400000000007E-3</c:v>
                </c:pt>
                <c:pt idx="1028">
                  <c:v>8.2311099999999998E-3</c:v>
                </c:pt>
                <c:pt idx="1029">
                  <c:v>8.2374500000000003E-3</c:v>
                </c:pt>
                <c:pt idx="1030">
                  <c:v>8.2439000000000002E-3</c:v>
                </c:pt>
                <c:pt idx="1031">
                  <c:v>8.25035E-3</c:v>
                </c:pt>
                <c:pt idx="1032">
                  <c:v>8.2567500000000002E-3</c:v>
                </c:pt>
                <c:pt idx="1033">
                  <c:v>8.2567500000000002E-3</c:v>
                </c:pt>
                <c:pt idx="1034">
                  <c:v>8.2632599999999997E-3</c:v>
                </c:pt>
                <c:pt idx="1035">
                  <c:v>8.2697099999999996E-3</c:v>
                </c:pt>
                <c:pt idx="1036">
                  <c:v>8.2762800000000004E-3</c:v>
                </c:pt>
                <c:pt idx="1037">
                  <c:v>8.2828499999999996E-3</c:v>
                </c:pt>
                <c:pt idx="1038">
                  <c:v>8.2890700000000008E-3</c:v>
                </c:pt>
                <c:pt idx="1039">
                  <c:v>8.2890700000000008E-3</c:v>
                </c:pt>
                <c:pt idx="1040">
                  <c:v>8.2957599999999992E-3</c:v>
                </c:pt>
                <c:pt idx="1041">
                  <c:v>8.3022100000000008E-3</c:v>
                </c:pt>
                <c:pt idx="1042">
                  <c:v>8.3086700000000006E-3</c:v>
                </c:pt>
                <c:pt idx="1043">
                  <c:v>8.3154100000000005E-3</c:v>
                </c:pt>
                <c:pt idx="1044">
                  <c:v>8.3217499999999993E-3</c:v>
                </c:pt>
                <c:pt idx="1045">
                  <c:v>8.3280300000000002E-3</c:v>
                </c:pt>
                <c:pt idx="1046">
                  <c:v>8.3280300000000002E-3</c:v>
                </c:pt>
                <c:pt idx="1047">
                  <c:v>8.33448E-3</c:v>
                </c:pt>
                <c:pt idx="1048">
                  <c:v>8.3410499999999992E-3</c:v>
                </c:pt>
                <c:pt idx="1049">
                  <c:v>8.3475600000000004E-3</c:v>
                </c:pt>
                <c:pt idx="1050">
                  <c:v>8.3544899999999991E-3</c:v>
                </c:pt>
                <c:pt idx="1051">
                  <c:v>8.3606500000000007E-3</c:v>
                </c:pt>
                <c:pt idx="1052">
                  <c:v>8.3606500000000007E-3</c:v>
                </c:pt>
                <c:pt idx="1053">
                  <c:v>8.3672699999999996E-3</c:v>
                </c:pt>
                <c:pt idx="1054">
                  <c:v>8.3740800000000008E-3</c:v>
                </c:pt>
                <c:pt idx="1055">
                  <c:v>8.3804199999999995E-3</c:v>
                </c:pt>
                <c:pt idx="1056">
                  <c:v>8.3870500000000001E-3</c:v>
                </c:pt>
                <c:pt idx="1057">
                  <c:v>8.3937300000000003E-3</c:v>
                </c:pt>
                <c:pt idx="1058">
                  <c:v>8.3998300000000005E-3</c:v>
                </c:pt>
                <c:pt idx="1059">
                  <c:v>8.3998300000000005E-3</c:v>
                </c:pt>
                <c:pt idx="1060">
                  <c:v>8.4064599999999993E-3</c:v>
                </c:pt>
                <c:pt idx="1061">
                  <c:v>8.4130899999999998E-3</c:v>
                </c:pt>
                <c:pt idx="1062">
                  <c:v>8.4194300000000003E-3</c:v>
                </c:pt>
                <c:pt idx="1063">
                  <c:v>8.4263500000000009E-3</c:v>
                </c:pt>
                <c:pt idx="1064">
                  <c:v>8.43292E-3</c:v>
                </c:pt>
                <c:pt idx="1065">
                  <c:v>8.43292E-3</c:v>
                </c:pt>
                <c:pt idx="1066">
                  <c:v>8.4390799999999998E-3</c:v>
                </c:pt>
                <c:pt idx="1067">
                  <c:v>8.4460100000000003E-3</c:v>
                </c:pt>
                <c:pt idx="1068">
                  <c:v>8.4524000000000005E-3</c:v>
                </c:pt>
                <c:pt idx="1069">
                  <c:v>8.4588500000000004E-3</c:v>
                </c:pt>
                <c:pt idx="1070">
                  <c:v>8.4652500000000006E-3</c:v>
                </c:pt>
                <c:pt idx="1071">
                  <c:v>8.4720500000000001E-3</c:v>
                </c:pt>
                <c:pt idx="1072">
                  <c:v>8.4720500000000001E-3</c:v>
                </c:pt>
                <c:pt idx="1073">
                  <c:v>8.4790300000000002E-3</c:v>
                </c:pt>
                <c:pt idx="1074">
                  <c:v>8.4852499999999997E-3</c:v>
                </c:pt>
                <c:pt idx="1075">
                  <c:v>8.4920599999999992E-3</c:v>
                </c:pt>
                <c:pt idx="1076">
                  <c:v>8.4986300000000001E-3</c:v>
                </c:pt>
                <c:pt idx="1077">
                  <c:v>8.5053799999999999E-3</c:v>
                </c:pt>
                <c:pt idx="1078">
                  <c:v>8.5053799999999999E-3</c:v>
                </c:pt>
                <c:pt idx="1079">
                  <c:v>8.5113600000000008E-3</c:v>
                </c:pt>
                <c:pt idx="1080">
                  <c:v>8.5179899999999996E-3</c:v>
                </c:pt>
                <c:pt idx="1081">
                  <c:v>8.5247399999999994E-3</c:v>
                </c:pt>
                <c:pt idx="1082">
                  <c:v>8.5316000000000003E-3</c:v>
                </c:pt>
                <c:pt idx="1083">
                  <c:v>8.5379400000000008E-3</c:v>
                </c:pt>
                <c:pt idx="1084">
                  <c:v>8.5442699999999996E-3</c:v>
                </c:pt>
                <c:pt idx="1085">
                  <c:v>8.5442699999999996E-3</c:v>
                </c:pt>
                <c:pt idx="1086">
                  <c:v>8.5511400000000005E-3</c:v>
                </c:pt>
                <c:pt idx="1087">
                  <c:v>8.5574699999999993E-3</c:v>
                </c:pt>
                <c:pt idx="1088">
                  <c:v>8.5639300000000008E-3</c:v>
                </c:pt>
                <c:pt idx="1089">
                  <c:v>8.5706700000000007E-3</c:v>
                </c:pt>
                <c:pt idx="1090">
                  <c:v>8.5772399999999999E-3</c:v>
                </c:pt>
                <c:pt idx="1091">
                  <c:v>8.5772399999999999E-3</c:v>
                </c:pt>
                <c:pt idx="1092">
                  <c:v>8.58393E-3</c:v>
                </c:pt>
                <c:pt idx="1093">
                  <c:v>8.5903300000000002E-3</c:v>
                </c:pt>
                <c:pt idx="1094">
                  <c:v>8.5968999999999993E-3</c:v>
                </c:pt>
                <c:pt idx="1095">
                  <c:v>8.6034700000000002E-3</c:v>
                </c:pt>
                <c:pt idx="1096">
                  <c:v>8.6098000000000008E-3</c:v>
                </c:pt>
                <c:pt idx="1097">
                  <c:v>8.6164899999999992E-3</c:v>
                </c:pt>
                <c:pt idx="1098">
                  <c:v>8.6164899999999992E-3</c:v>
                </c:pt>
                <c:pt idx="1099">
                  <c:v>8.6231799999999994E-3</c:v>
                </c:pt>
                <c:pt idx="1100">
                  <c:v>8.6296900000000006E-3</c:v>
                </c:pt>
                <c:pt idx="1101">
                  <c:v>8.6365000000000001E-3</c:v>
                </c:pt>
                <c:pt idx="1102">
                  <c:v>8.6426000000000003E-3</c:v>
                </c:pt>
                <c:pt idx="1103">
                  <c:v>8.6492300000000008E-3</c:v>
                </c:pt>
                <c:pt idx="1104">
                  <c:v>8.6555E-3</c:v>
                </c:pt>
                <c:pt idx="1105">
                  <c:v>8.6555E-3</c:v>
                </c:pt>
                <c:pt idx="1106">
                  <c:v>8.6625399999999998E-3</c:v>
                </c:pt>
                <c:pt idx="1107">
                  <c:v>8.6688800000000003E-3</c:v>
                </c:pt>
                <c:pt idx="1108">
                  <c:v>8.6756899999999998E-3</c:v>
                </c:pt>
                <c:pt idx="1109">
                  <c:v>8.6818999999999993E-3</c:v>
                </c:pt>
                <c:pt idx="1110">
                  <c:v>8.6886499999999992E-3</c:v>
                </c:pt>
                <c:pt idx="1111">
                  <c:v>8.6886499999999992E-3</c:v>
                </c:pt>
                <c:pt idx="1112">
                  <c:v>8.69522E-3</c:v>
                </c:pt>
                <c:pt idx="1113">
                  <c:v>8.7016200000000002E-3</c:v>
                </c:pt>
                <c:pt idx="1114">
                  <c:v>8.7079500000000008E-3</c:v>
                </c:pt>
                <c:pt idx="1115">
                  <c:v>8.7148199999999999E-3</c:v>
                </c:pt>
                <c:pt idx="1116">
                  <c:v>8.7210299999999994E-3</c:v>
                </c:pt>
                <c:pt idx="1117">
                  <c:v>8.7274299999999996E-3</c:v>
                </c:pt>
                <c:pt idx="1118">
                  <c:v>8.7274299999999996E-3</c:v>
                </c:pt>
                <c:pt idx="1119">
                  <c:v>8.7344699999999994E-3</c:v>
                </c:pt>
                <c:pt idx="1120">
                  <c:v>8.7406900000000006E-3</c:v>
                </c:pt>
                <c:pt idx="1121">
                  <c:v>8.7474300000000005E-3</c:v>
                </c:pt>
                <c:pt idx="1122">
                  <c:v>8.7539499999999999E-3</c:v>
                </c:pt>
                <c:pt idx="1123">
                  <c:v>8.7605800000000005E-3</c:v>
                </c:pt>
                <c:pt idx="1124">
                  <c:v>8.7605800000000005E-3</c:v>
                </c:pt>
                <c:pt idx="1125">
                  <c:v>8.7668499999999996E-3</c:v>
                </c:pt>
                <c:pt idx="1126">
                  <c:v>8.7735999999999995E-3</c:v>
                </c:pt>
                <c:pt idx="1127">
                  <c:v>8.7803499999999993E-3</c:v>
                </c:pt>
                <c:pt idx="1128">
                  <c:v>8.7872100000000002E-3</c:v>
                </c:pt>
                <c:pt idx="1129">
                  <c:v>8.7940199999999996E-3</c:v>
                </c:pt>
                <c:pt idx="1130">
                  <c:v>8.7940199999999996E-3</c:v>
                </c:pt>
                <c:pt idx="1131">
                  <c:v>8.8004699999999995E-3</c:v>
                </c:pt>
                <c:pt idx="1132">
                  <c:v>8.8067500000000003E-3</c:v>
                </c:pt>
                <c:pt idx="1133">
                  <c:v>8.8130199999999995E-3</c:v>
                </c:pt>
                <c:pt idx="1134">
                  <c:v>8.8198300000000007E-3</c:v>
                </c:pt>
                <c:pt idx="1135">
                  <c:v>8.8265800000000005E-3</c:v>
                </c:pt>
                <c:pt idx="1136">
                  <c:v>8.83309E-3</c:v>
                </c:pt>
                <c:pt idx="1137">
                  <c:v>8.83309E-3</c:v>
                </c:pt>
                <c:pt idx="1138">
                  <c:v>8.8397200000000006E-3</c:v>
                </c:pt>
                <c:pt idx="1139">
                  <c:v>8.8465200000000001E-3</c:v>
                </c:pt>
                <c:pt idx="1140">
                  <c:v>8.8526200000000003E-3</c:v>
                </c:pt>
                <c:pt idx="1141">
                  <c:v>8.8596600000000001E-3</c:v>
                </c:pt>
                <c:pt idx="1142">
                  <c:v>8.8655899999999996E-3</c:v>
                </c:pt>
                <c:pt idx="1143">
                  <c:v>8.8724500000000005E-3</c:v>
                </c:pt>
                <c:pt idx="1144">
                  <c:v>8.8724500000000005E-3</c:v>
                </c:pt>
                <c:pt idx="1145">
                  <c:v>8.8792000000000003E-3</c:v>
                </c:pt>
                <c:pt idx="1146">
                  <c:v>8.8855400000000008E-3</c:v>
                </c:pt>
                <c:pt idx="1147">
                  <c:v>8.89181E-3</c:v>
                </c:pt>
                <c:pt idx="1148">
                  <c:v>8.8982699999999998E-3</c:v>
                </c:pt>
                <c:pt idx="1149">
                  <c:v>8.9048400000000007E-3</c:v>
                </c:pt>
                <c:pt idx="1150">
                  <c:v>8.9048400000000007E-3</c:v>
                </c:pt>
                <c:pt idx="1151">
                  <c:v>8.9118800000000005E-3</c:v>
                </c:pt>
                <c:pt idx="1152">
                  <c:v>8.9185099999999993E-3</c:v>
                </c:pt>
                <c:pt idx="1153">
                  <c:v>8.9248399999999999E-3</c:v>
                </c:pt>
                <c:pt idx="1154">
                  <c:v>8.9317100000000007E-3</c:v>
                </c:pt>
                <c:pt idx="1155">
                  <c:v>8.9382200000000002E-3</c:v>
                </c:pt>
                <c:pt idx="1156">
                  <c:v>8.9382200000000002E-3</c:v>
                </c:pt>
                <c:pt idx="1157">
                  <c:v>8.9444999999999993E-3</c:v>
                </c:pt>
                <c:pt idx="1158">
                  <c:v>8.9510700000000002E-3</c:v>
                </c:pt>
                <c:pt idx="1159">
                  <c:v>8.9574600000000004E-3</c:v>
                </c:pt>
                <c:pt idx="1160">
                  <c:v>8.9641500000000006E-3</c:v>
                </c:pt>
                <c:pt idx="1161">
                  <c:v>8.9707799999999994E-3</c:v>
                </c:pt>
                <c:pt idx="1162">
                  <c:v>8.9768199999999999E-3</c:v>
                </c:pt>
                <c:pt idx="1163">
                  <c:v>8.9768199999999999E-3</c:v>
                </c:pt>
                <c:pt idx="1164">
                  <c:v>8.9833900000000008E-3</c:v>
                </c:pt>
                <c:pt idx="1165">
                  <c:v>8.9897899999999992E-3</c:v>
                </c:pt>
                <c:pt idx="1166">
                  <c:v>8.9965900000000005E-3</c:v>
                </c:pt>
                <c:pt idx="1167">
                  <c:v>9.0031599999999996E-3</c:v>
                </c:pt>
                <c:pt idx="1168">
                  <c:v>9.0092599999999998E-3</c:v>
                </c:pt>
                <c:pt idx="1169">
                  <c:v>9.0092599999999998E-3</c:v>
                </c:pt>
                <c:pt idx="1170">
                  <c:v>9.0160699999999993E-3</c:v>
                </c:pt>
                <c:pt idx="1171">
                  <c:v>9.0226400000000002E-3</c:v>
                </c:pt>
                <c:pt idx="1172">
                  <c:v>9.0291499999999997E-3</c:v>
                </c:pt>
                <c:pt idx="1173">
                  <c:v>9.0356599999999992E-3</c:v>
                </c:pt>
                <c:pt idx="1174">
                  <c:v>9.0421800000000004E-3</c:v>
                </c:pt>
                <c:pt idx="1175">
                  <c:v>9.0488600000000006E-3</c:v>
                </c:pt>
                <c:pt idx="1176">
                  <c:v>9.0488600000000006E-3</c:v>
                </c:pt>
                <c:pt idx="1177">
                  <c:v>9.0552600000000007E-3</c:v>
                </c:pt>
                <c:pt idx="1178">
                  <c:v>9.0616499999999992E-3</c:v>
                </c:pt>
                <c:pt idx="1179">
                  <c:v>9.0681700000000004E-3</c:v>
                </c:pt>
                <c:pt idx="1180">
                  <c:v>9.0744999999999992E-3</c:v>
                </c:pt>
                <c:pt idx="1181">
                  <c:v>9.0810100000000005E-3</c:v>
                </c:pt>
                <c:pt idx="1182">
                  <c:v>9.0875299999999999E-3</c:v>
                </c:pt>
                <c:pt idx="1183">
                  <c:v>9.0875299999999999E-3</c:v>
                </c:pt>
                <c:pt idx="1184">
                  <c:v>9.0941500000000005E-3</c:v>
                </c:pt>
                <c:pt idx="1185">
                  <c:v>9.1005500000000007E-3</c:v>
                </c:pt>
                <c:pt idx="1186">
                  <c:v>9.1072400000000008E-3</c:v>
                </c:pt>
                <c:pt idx="1187">
                  <c:v>9.1136299999999993E-3</c:v>
                </c:pt>
                <c:pt idx="1188">
                  <c:v>9.1201400000000005E-3</c:v>
                </c:pt>
                <c:pt idx="1189">
                  <c:v>9.1201400000000005E-3</c:v>
                </c:pt>
                <c:pt idx="1190">
                  <c:v>9.12636E-3</c:v>
                </c:pt>
                <c:pt idx="1191">
                  <c:v>9.1328699999999995E-3</c:v>
                </c:pt>
                <c:pt idx="1192">
                  <c:v>9.1394500000000004E-3</c:v>
                </c:pt>
                <c:pt idx="1193">
                  <c:v>9.1456599999999999E-3</c:v>
                </c:pt>
                <c:pt idx="1194">
                  <c:v>9.1522300000000008E-3</c:v>
                </c:pt>
                <c:pt idx="1195">
                  <c:v>9.1585699999999996E-3</c:v>
                </c:pt>
                <c:pt idx="1196">
                  <c:v>9.1585699999999996E-3</c:v>
                </c:pt>
                <c:pt idx="1197">
                  <c:v>9.1651400000000004E-3</c:v>
                </c:pt>
                <c:pt idx="1198">
                  <c:v>9.1714199999999996E-3</c:v>
                </c:pt>
                <c:pt idx="1199">
                  <c:v>9.1781699999999994E-3</c:v>
                </c:pt>
                <c:pt idx="1200">
                  <c:v>9.1842099999999999E-3</c:v>
                </c:pt>
                <c:pt idx="1201">
                  <c:v>9.1909000000000001E-3</c:v>
                </c:pt>
                <c:pt idx="1202">
                  <c:v>9.1909000000000001E-3</c:v>
                </c:pt>
                <c:pt idx="1203">
                  <c:v>9.1974099999999996E-3</c:v>
                </c:pt>
                <c:pt idx="1204">
                  <c:v>9.2035699999999995E-3</c:v>
                </c:pt>
                <c:pt idx="1205">
                  <c:v>9.2105499999999996E-3</c:v>
                </c:pt>
                <c:pt idx="1206">
                  <c:v>9.2166499999999998E-3</c:v>
                </c:pt>
                <c:pt idx="1207">
                  <c:v>9.22363E-3</c:v>
                </c:pt>
                <c:pt idx="1208">
                  <c:v>9.2299700000000005E-3</c:v>
                </c:pt>
                <c:pt idx="1209">
                  <c:v>9.2299700000000005E-3</c:v>
                </c:pt>
                <c:pt idx="1210">
                  <c:v>9.2360700000000007E-3</c:v>
                </c:pt>
                <c:pt idx="1211">
                  <c:v>9.2422300000000006E-3</c:v>
                </c:pt>
                <c:pt idx="1212">
                  <c:v>9.2488599999999994E-3</c:v>
                </c:pt>
                <c:pt idx="1213">
                  <c:v>9.2550800000000006E-3</c:v>
                </c:pt>
                <c:pt idx="1214">
                  <c:v>9.2617700000000008E-3</c:v>
                </c:pt>
                <c:pt idx="1215">
                  <c:v>9.2617700000000008E-3</c:v>
                </c:pt>
                <c:pt idx="1216">
                  <c:v>9.2679300000000006E-3</c:v>
                </c:pt>
                <c:pt idx="1217">
                  <c:v>9.2744999999999998E-3</c:v>
                </c:pt>
                <c:pt idx="1218">
                  <c:v>9.28089E-3</c:v>
                </c:pt>
                <c:pt idx="1219">
                  <c:v>9.2872300000000005E-3</c:v>
                </c:pt>
                <c:pt idx="1220">
                  <c:v>9.2936200000000007E-3</c:v>
                </c:pt>
                <c:pt idx="1221">
                  <c:v>9.3000700000000006E-3</c:v>
                </c:pt>
                <c:pt idx="1222">
                  <c:v>9.3000700000000006E-3</c:v>
                </c:pt>
                <c:pt idx="1223">
                  <c:v>9.3064700000000007E-3</c:v>
                </c:pt>
                <c:pt idx="1224">
                  <c:v>9.3128599999999992E-3</c:v>
                </c:pt>
                <c:pt idx="1225">
                  <c:v>9.3190800000000004E-3</c:v>
                </c:pt>
                <c:pt idx="1226">
                  <c:v>9.3252400000000003E-3</c:v>
                </c:pt>
                <c:pt idx="1227">
                  <c:v>9.3315800000000008E-3</c:v>
                </c:pt>
                <c:pt idx="1228">
                  <c:v>9.3315800000000008E-3</c:v>
                </c:pt>
                <c:pt idx="1229">
                  <c:v>9.3379099999999996E-3</c:v>
                </c:pt>
                <c:pt idx="1230">
                  <c:v>9.3441900000000005E-3</c:v>
                </c:pt>
                <c:pt idx="1231">
                  <c:v>9.3509400000000003E-3</c:v>
                </c:pt>
                <c:pt idx="1232">
                  <c:v>9.3569199999999995E-3</c:v>
                </c:pt>
                <c:pt idx="1233">
                  <c:v>9.3634900000000004E-3</c:v>
                </c:pt>
                <c:pt idx="1234">
                  <c:v>9.3697099999999998E-3</c:v>
                </c:pt>
                <c:pt idx="1235">
                  <c:v>9.3697099999999998E-3</c:v>
                </c:pt>
                <c:pt idx="1236">
                  <c:v>9.3760500000000004E-3</c:v>
                </c:pt>
                <c:pt idx="1237">
                  <c:v>9.3823799999999992E-3</c:v>
                </c:pt>
                <c:pt idx="1238">
                  <c:v>9.3886600000000001E-3</c:v>
                </c:pt>
                <c:pt idx="1239">
                  <c:v>9.3948199999999999E-3</c:v>
                </c:pt>
                <c:pt idx="1240">
                  <c:v>9.4013900000000008E-3</c:v>
                </c:pt>
                <c:pt idx="1241">
                  <c:v>9.4076699999999999E-3</c:v>
                </c:pt>
                <c:pt idx="1242">
                  <c:v>9.4076699999999999E-3</c:v>
                </c:pt>
                <c:pt idx="1243">
                  <c:v>9.4139500000000008E-3</c:v>
                </c:pt>
                <c:pt idx="1244">
                  <c:v>9.4201100000000006E-3</c:v>
                </c:pt>
                <c:pt idx="1245">
                  <c:v>9.4262100000000008E-3</c:v>
                </c:pt>
                <c:pt idx="1246">
                  <c:v>9.4326600000000007E-3</c:v>
                </c:pt>
                <c:pt idx="1247">
                  <c:v>9.4387599999999992E-3</c:v>
                </c:pt>
                <c:pt idx="1248">
                  <c:v>9.4387599999999992E-3</c:v>
                </c:pt>
                <c:pt idx="1249">
                  <c:v>9.4449800000000004E-3</c:v>
                </c:pt>
                <c:pt idx="1250">
                  <c:v>9.4508500000000002E-3</c:v>
                </c:pt>
                <c:pt idx="1251">
                  <c:v>9.4573000000000001E-3</c:v>
                </c:pt>
                <c:pt idx="1252">
                  <c:v>9.4638699999999992E-3</c:v>
                </c:pt>
                <c:pt idx="1253">
                  <c:v>9.4696199999999998E-3</c:v>
                </c:pt>
                <c:pt idx="1254">
                  <c:v>9.4761900000000007E-3</c:v>
                </c:pt>
                <c:pt idx="1255">
                  <c:v>9.4761900000000007E-3</c:v>
                </c:pt>
                <c:pt idx="1256">
                  <c:v>9.4821799999999998E-3</c:v>
                </c:pt>
                <c:pt idx="1257">
                  <c:v>9.4885100000000003E-3</c:v>
                </c:pt>
                <c:pt idx="1258">
                  <c:v>9.4946100000000005E-3</c:v>
                </c:pt>
                <c:pt idx="1259">
                  <c:v>9.5012399999999993E-3</c:v>
                </c:pt>
                <c:pt idx="1260">
                  <c:v>9.5069300000000002E-3</c:v>
                </c:pt>
                <c:pt idx="1261">
                  <c:v>9.5069300000000002E-3</c:v>
                </c:pt>
                <c:pt idx="1262">
                  <c:v>9.5132099999999994E-3</c:v>
                </c:pt>
                <c:pt idx="1263">
                  <c:v>9.5196599999999992E-3</c:v>
                </c:pt>
                <c:pt idx="1264">
                  <c:v>9.5254099999999998E-3</c:v>
                </c:pt>
                <c:pt idx="1265">
                  <c:v>9.5319299999999992E-3</c:v>
                </c:pt>
                <c:pt idx="1266">
                  <c:v>9.5376699999999998E-3</c:v>
                </c:pt>
                <c:pt idx="1267">
                  <c:v>9.5440100000000003E-3</c:v>
                </c:pt>
                <c:pt idx="1268">
                  <c:v>9.5440100000000003E-3</c:v>
                </c:pt>
                <c:pt idx="1269">
                  <c:v>9.5502299999999998E-3</c:v>
                </c:pt>
                <c:pt idx="1270">
                  <c:v>9.55633E-3</c:v>
                </c:pt>
                <c:pt idx="1271">
                  <c:v>9.5626700000000005E-3</c:v>
                </c:pt>
                <c:pt idx="1272">
                  <c:v>9.5688300000000004E-3</c:v>
                </c:pt>
                <c:pt idx="1273">
                  <c:v>9.5748099999999996E-3</c:v>
                </c:pt>
                <c:pt idx="1274">
                  <c:v>9.5748099999999996E-3</c:v>
                </c:pt>
                <c:pt idx="1275">
                  <c:v>9.5810900000000004E-3</c:v>
                </c:pt>
                <c:pt idx="1276">
                  <c:v>9.5873099999999999E-3</c:v>
                </c:pt>
                <c:pt idx="1277">
                  <c:v>9.5932900000000008E-3</c:v>
                </c:pt>
                <c:pt idx="1278">
                  <c:v>9.5994500000000007E-3</c:v>
                </c:pt>
                <c:pt idx="1279">
                  <c:v>9.6053200000000005E-3</c:v>
                </c:pt>
                <c:pt idx="1280">
                  <c:v>9.6113599999999993E-3</c:v>
                </c:pt>
                <c:pt idx="1281">
                  <c:v>9.6113599999999993E-3</c:v>
                </c:pt>
                <c:pt idx="1282">
                  <c:v>9.6178099999999992E-3</c:v>
                </c:pt>
                <c:pt idx="1283">
                  <c:v>9.6237400000000004E-3</c:v>
                </c:pt>
                <c:pt idx="1284">
                  <c:v>9.6295500000000006E-3</c:v>
                </c:pt>
                <c:pt idx="1285">
                  <c:v>9.6356500000000008E-3</c:v>
                </c:pt>
                <c:pt idx="1286">
                  <c:v>9.6418100000000007E-3</c:v>
                </c:pt>
                <c:pt idx="1287">
                  <c:v>9.6418100000000007E-3</c:v>
                </c:pt>
                <c:pt idx="1288">
                  <c:v>9.6478499999999995E-3</c:v>
                </c:pt>
                <c:pt idx="1289">
                  <c:v>9.6542499999999996E-3</c:v>
                </c:pt>
                <c:pt idx="1290">
                  <c:v>9.6598799999999992E-3</c:v>
                </c:pt>
                <c:pt idx="1291">
                  <c:v>9.6661500000000001E-3</c:v>
                </c:pt>
                <c:pt idx="1292">
                  <c:v>9.6722000000000006E-3</c:v>
                </c:pt>
                <c:pt idx="1293">
                  <c:v>9.6782399999999994E-3</c:v>
                </c:pt>
                <c:pt idx="1294">
                  <c:v>9.6782399999999994E-3</c:v>
                </c:pt>
                <c:pt idx="1295">
                  <c:v>9.6838700000000007E-3</c:v>
                </c:pt>
                <c:pt idx="1296">
                  <c:v>9.6902099999999994E-3</c:v>
                </c:pt>
                <c:pt idx="1297">
                  <c:v>9.6963699999999993E-3</c:v>
                </c:pt>
                <c:pt idx="1298">
                  <c:v>9.7025900000000005E-3</c:v>
                </c:pt>
                <c:pt idx="1299">
                  <c:v>9.7081000000000008E-3</c:v>
                </c:pt>
                <c:pt idx="1300">
                  <c:v>9.7081000000000008E-3</c:v>
                </c:pt>
                <c:pt idx="1301">
                  <c:v>9.7140300000000002E-3</c:v>
                </c:pt>
                <c:pt idx="1302">
                  <c:v>9.7204800000000001E-3</c:v>
                </c:pt>
                <c:pt idx="1303">
                  <c:v>9.7261699999999993E-3</c:v>
                </c:pt>
                <c:pt idx="1304">
                  <c:v>9.7322699999999995E-3</c:v>
                </c:pt>
                <c:pt idx="1305">
                  <c:v>9.7380799999999997E-3</c:v>
                </c:pt>
                <c:pt idx="1306">
                  <c:v>9.7440600000000006E-3</c:v>
                </c:pt>
                <c:pt idx="1307">
                  <c:v>9.7440600000000006E-3</c:v>
                </c:pt>
                <c:pt idx="1308">
                  <c:v>9.7502200000000004E-3</c:v>
                </c:pt>
                <c:pt idx="1309">
                  <c:v>9.7559099999999996E-3</c:v>
                </c:pt>
                <c:pt idx="1310">
                  <c:v>9.7620199999999997E-3</c:v>
                </c:pt>
                <c:pt idx="1311">
                  <c:v>9.7680600000000003E-3</c:v>
                </c:pt>
                <c:pt idx="1312">
                  <c:v>9.7739799999999998E-3</c:v>
                </c:pt>
                <c:pt idx="1313">
                  <c:v>9.7800300000000003E-3</c:v>
                </c:pt>
                <c:pt idx="1314">
                  <c:v>9.7800300000000003E-3</c:v>
                </c:pt>
                <c:pt idx="1315">
                  <c:v>9.7857800000000009E-3</c:v>
                </c:pt>
                <c:pt idx="1316">
                  <c:v>9.79176E-3</c:v>
                </c:pt>
                <c:pt idx="1317">
                  <c:v>9.7978000000000006E-3</c:v>
                </c:pt>
                <c:pt idx="1318">
                  <c:v>9.8031999999999998E-3</c:v>
                </c:pt>
                <c:pt idx="1319">
                  <c:v>9.8093599999999996E-3</c:v>
                </c:pt>
                <c:pt idx="1320">
                  <c:v>9.8093599999999996E-3</c:v>
                </c:pt>
                <c:pt idx="1321">
                  <c:v>9.8155199999999995E-3</c:v>
                </c:pt>
                <c:pt idx="1322">
                  <c:v>9.8211500000000007E-3</c:v>
                </c:pt>
                <c:pt idx="1323">
                  <c:v>9.8271399999999998E-3</c:v>
                </c:pt>
                <c:pt idx="1324">
                  <c:v>9.8328300000000007E-3</c:v>
                </c:pt>
                <c:pt idx="1325">
                  <c:v>9.8390999999999999E-3</c:v>
                </c:pt>
                <c:pt idx="1326">
                  <c:v>9.8443799999999998E-3</c:v>
                </c:pt>
                <c:pt idx="1327">
                  <c:v>9.8443799999999998E-3</c:v>
                </c:pt>
                <c:pt idx="1328">
                  <c:v>9.8502499999999996E-3</c:v>
                </c:pt>
                <c:pt idx="1329">
                  <c:v>9.8564700000000009E-3</c:v>
                </c:pt>
                <c:pt idx="1330">
                  <c:v>9.8619299999999997E-3</c:v>
                </c:pt>
                <c:pt idx="1331">
                  <c:v>9.8682000000000006E-3</c:v>
                </c:pt>
                <c:pt idx="1332">
                  <c:v>9.8738899999999998E-3</c:v>
                </c:pt>
                <c:pt idx="1333">
                  <c:v>9.8738899999999998E-3</c:v>
                </c:pt>
                <c:pt idx="1334">
                  <c:v>9.8792900000000006E-3</c:v>
                </c:pt>
                <c:pt idx="1335">
                  <c:v>9.8852699999999998E-3</c:v>
                </c:pt>
                <c:pt idx="1336">
                  <c:v>9.89108E-3</c:v>
                </c:pt>
                <c:pt idx="1337">
                  <c:v>9.8970099999999995E-3</c:v>
                </c:pt>
                <c:pt idx="1338">
                  <c:v>9.90276E-3</c:v>
                </c:pt>
                <c:pt idx="1339">
                  <c:v>9.9087399999999992E-3</c:v>
                </c:pt>
                <c:pt idx="1340">
                  <c:v>9.9087399999999992E-3</c:v>
                </c:pt>
                <c:pt idx="1341">
                  <c:v>9.9141400000000001E-3</c:v>
                </c:pt>
                <c:pt idx="1342">
                  <c:v>9.9204700000000007E-3</c:v>
                </c:pt>
                <c:pt idx="1343">
                  <c:v>9.9260500000000005E-3</c:v>
                </c:pt>
                <c:pt idx="1344">
                  <c:v>9.9314999999999994E-3</c:v>
                </c:pt>
                <c:pt idx="1345">
                  <c:v>9.9373099999999995E-3</c:v>
                </c:pt>
                <c:pt idx="1346">
                  <c:v>9.9373099999999995E-3</c:v>
                </c:pt>
                <c:pt idx="1347">
                  <c:v>9.9433000000000004E-3</c:v>
                </c:pt>
                <c:pt idx="1348">
                  <c:v>9.9489299999999999E-3</c:v>
                </c:pt>
                <c:pt idx="1349">
                  <c:v>9.9546200000000008E-3</c:v>
                </c:pt>
                <c:pt idx="1350">
                  <c:v>9.9601900000000007E-3</c:v>
                </c:pt>
                <c:pt idx="1351">
                  <c:v>9.9658799999999999E-3</c:v>
                </c:pt>
                <c:pt idx="1352">
                  <c:v>9.9716900000000001E-3</c:v>
                </c:pt>
                <c:pt idx="1353">
                  <c:v>9.9716900000000001E-3</c:v>
                </c:pt>
                <c:pt idx="1354">
                  <c:v>9.9775599999999999E-3</c:v>
                </c:pt>
                <c:pt idx="1355">
                  <c:v>9.9830700000000001E-3</c:v>
                </c:pt>
                <c:pt idx="1356">
                  <c:v>9.9884099999999996E-3</c:v>
                </c:pt>
                <c:pt idx="1357">
                  <c:v>9.9942199999999998E-3</c:v>
                </c:pt>
                <c:pt idx="1358">
                  <c:v>1.000009E-2</c:v>
                </c:pt>
                <c:pt idx="1359">
                  <c:v>1.000009E-2</c:v>
                </c:pt>
                <c:pt idx="1360">
                  <c:v>1.0005719999999999E-2</c:v>
                </c:pt>
                <c:pt idx="1361">
                  <c:v>1.001147E-2</c:v>
                </c:pt>
                <c:pt idx="1362">
                  <c:v>1.0017099999999999E-2</c:v>
                </c:pt>
                <c:pt idx="1363">
                  <c:v>1.0022730000000001E-2</c:v>
                </c:pt>
                <c:pt idx="1364">
                  <c:v>1.0028479999999999E-2</c:v>
                </c:pt>
                <c:pt idx="1365">
                  <c:v>1.003417E-2</c:v>
                </c:pt>
                <c:pt idx="1366">
                  <c:v>1.003417E-2</c:v>
                </c:pt>
                <c:pt idx="1367">
                  <c:v>1.00398E-2</c:v>
                </c:pt>
                <c:pt idx="1368">
                  <c:v>1.0044849999999999E-2</c:v>
                </c:pt>
                <c:pt idx="1369">
                  <c:v>1.005089E-2</c:v>
                </c:pt>
                <c:pt idx="1370">
                  <c:v>1.005635E-2</c:v>
                </c:pt>
                <c:pt idx="1371">
                  <c:v>1.006227E-2</c:v>
                </c:pt>
                <c:pt idx="1372">
                  <c:v>1.006743E-2</c:v>
                </c:pt>
                <c:pt idx="1373">
                  <c:v>1.006743E-2</c:v>
                </c:pt>
                <c:pt idx="1374">
                  <c:v>1.007342E-2</c:v>
                </c:pt>
                <c:pt idx="1375">
                  <c:v>1.007882E-2</c:v>
                </c:pt>
                <c:pt idx="1376">
                  <c:v>1.008451E-2</c:v>
                </c:pt>
                <c:pt idx="1377">
                  <c:v>1.008973E-2</c:v>
                </c:pt>
                <c:pt idx="1378">
                  <c:v>1.0095649999999999E-2</c:v>
                </c:pt>
                <c:pt idx="1379">
                  <c:v>1.0095649999999999E-2</c:v>
                </c:pt>
                <c:pt idx="1380">
                  <c:v>1.010117E-2</c:v>
                </c:pt>
                <c:pt idx="1381">
                  <c:v>1.0106739999999999E-2</c:v>
                </c:pt>
                <c:pt idx="1382">
                  <c:v>1.011226E-2</c:v>
                </c:pt>
                <c:pt idx="1383">
                  <c:v>1.011806E-2</c:v>
                </c:pt>
                <c:pt idx="1384">
                  <c:v>1.0123399999999999E-2</c:v>
                </c:pt>
                <c:pt idx="1385">
                  <c:v>1.0123399999999999E-2</c:v>
                </c:pt>
                <c:pt idx="1386">
                  <c:v>1.012909E-2</c:v>
                </c:pt>
                <c:pt idx="1387">
                  <c:v>1.013467E-2</c:v>
                </c:pt>
                <c:pt idx="1388">
                  <c:v>1.0139830000000001E-2</c:v>
                </c:pt>
                <c:pt idx="1389">
                  <c:v>1.0145639999999999E-2</c:v>
                </c:pt>
                <c:pt idx="1390">
                  <c:v>1.0151149999999999E-2</c:v>
                </c:pt>
                <c:pt idx="1391">
                  <c:v>1.015637E-2</c:v>
                </c:pt>
                <c:pt idx="1392">
                  <c:v>1.015637E-2</c:v>
                </c:pt>
                <c:pt idx="1393">
                  <c:v>1.016165E-2</c:v>
                </c:pt>
                <c:pt idx="1394">
                  <c:v>1.01674E-2</c:v>
                </c:pt>
                <c:pt idx="1395">
                  <c:v>1.0172860000000001E-2</c:v>
                </c:pt>
                <c:pt idx="1396">
                  <c:v>1.0178080000000001E-2</c:v>
                </c:pt>
                <c:pt idx="1397">
                  <c:v>1.0183589999999999E-2</c:v>
                </c:pt>
                <c:pt idx="1398">
                  <c:v>1.0183589999999999E-2</c:v>
                </c:pt>
                <c:pt idx="1399">
                  <c:v>1.018905E-2</c:v>
                </c:pt>
                <c:pt idx="1400">
                  <c:v>1.0194450000000001E-2</c:v>
                </c:pt>
                <c:pt idx="1401">
                  <c:v>1.0199730000000001E-2</c:v>
                </c:pt>
                <c:pt idx="1402">
                  <c:v>1.0205540000000001E-2</c:v>
                </c:pt>
                <c:pt idx="1403">
                  <c:v>1.0210820000000001E-2</c:v>
                </c:pt>
                <c:pt idx="1404">
                  <c:v>1.021627E-2</c:v>
                </c:pt>
                <c:pt idx="1405">
                  <c:v>1.021627E-2</c:v>
                </c:pt>
                <c:pt idx="1406">
                  <c:v>1.022167E-2</c:v>
                </c:pt>
                <c:pt idx="1407">
                  <c:v>1.022695E-2</c:v>
                </c:pt>
                <c:pt idx="1408">
                  <c:v>1.023252E-2</c:v>
                </c:pt>
                <c:pt idx="1409">
                  <c:v>1.023786E-2</c:v>
                </c:pt>
                <c:pt idx="1410">
                  <c:v>1.024302E-2</c:v>
                </c:pt>
                <c:pt idx="1411">
                  <c:v>1.024302E-2</c:v>
                </c:pt>
                <c:pt idx="1412">
                  <c:v>1.0248480000000001E-2</c:v>
                </c:pt>
                <c:pt idx="1413">
                  <c:v>1.025358E-2</c:v>
                </c:pt>
                <c:pt idx="1414">
                  <c:v>1.0258919999999999E-2</c:v>
                </c:pt>
                <c:pt idx="1415">
                  <c:v>1.026461E-2</c:v>
                </c:pt>
                <c:pt idx="1416">
                  <c:v>1.027001E-2</c:v>
                </c:pt>
                <c:pt idx="1417">
                  <c:v>1.027482E-2</c:v>
                </c:pt>
                <c:pt idx="1418">
                  <c:v>1.027482E-2</c:v>
                </c:pt>
                <c:pt idx="1419">
                  <c:v>1.02801E-2</c:v>
                </c:pt>
                <c:pt idx="1420">
                  <c:v>1.0285559999999999E-2</c:v>
                </c:pt>
                <c:pt idx="1421">
                  <c:v>1.0290779999999999E-2</c:v>
                </c:pt>
                <c:pt idx="1422">
                  <c:v>1.029618E-2</c:v>
                </c:pt>
                <c:pt idx="1423">
                  <c:v>1.030151E-2</c:v>
                </c:pt>
                <c:pt idx="1424">
                  <c:v>1.030709E-2</c:v>
                </c:pt>
                <c:pt idx="1425">
                  <c:v>1.030709E-2</c:v>
                </c:pt>
                <c:pt idx="1426">
                  <c:v>1.031225E-2</c:v>
                </c:pt>
                <c:pt idx="1427">
                  <c:v>1.031759E-2</c:v>
                </c:pt>
                <c:pt idx="1428">
                  <c:v>1.032305E-2</c:v>
                </c:pt>
                <c:pt idx="1429">
                  <c:v>1.0327970000000001E-2</c:v>
                </c:pt>
                <c:pt idx="1430">
                  <c:v>1.033308E-2</c:v>
                </c:pt>
                <c:pt idx="1431">
                  <c:v>1.033308E-2</c:v>
                </c:pt>
                <c:pt idx="1432">
                  <c:v>1.033859E-2</c:v>
                </c:pt>
                <c:pt idx="1433">
                  <c:v>1.034405E-2</c:v>
                </c:pt>
                <c:pt idx="1434">
                  <c:v>1.034903E-2</c:v>
                </c:pt>
                <c:pt idx="1435">
                  <c:v>1.035443E-2</c:v>
                </c:pt>
                <c:pt idx="1436">
                  <c:v>1.035954E-2</c:v>
                </c:pt>
                <c:pt idx="1437">
                  <c:v>1.0364989999999999E-2</c:v>
                </c:pt>
                <c:pt idx="1438">
                  <c:v>1.0364989999999999E-2</c:v>
                </c:pt>
                <c:pt idx="1439">
                  <c:v>1.0369919999999999E-2</c:v>
                </c:pt>
                <c:pt idx="1440">
                  <c:v>1.037538E-2</c:v>
                </c:pt>
                <c:pt idx="1441">
                  <c:v>1.038071E-2</c:v>
                </c:pt>
                <c:pt idx="1442">
                  <c:v>1.038535E-2</c:v>
                </c:pt>
                <c:pt idx="1443">
                  <c:v>1.039081E-2</c:v>
                </c:pt>
                <c:pt idx="1444">
                  <c:v>1.039081E-2</c:v>
                </c:pt>
                <c:pt idx="1445">
                  <c:v>1.0395969999999999E-2</c:v>
                </c:pt>
                <c:pt idx="1446">
                  <c:v>1.0400899999999999E-2</c:v>
                </c:pt>
                <c:pt idx="1447">
                  <c:v>1.040582E-2</c:v>
                </c:pt>
                <c:pt idx="1448">
                  <c:v>1.041128E-2</c:v>
                </c:pt>
                <c:pt idx="1449">
                  <c:v>1.041633E-2</c:v>
                </c:pt>
                <c:pt idx="1450">
                  <c:v>1.0421720000000001E-2</c:v>
                </c:pt>
                <c:pt idx="1451">
                  <c:v>1.0421720000000001E-2</c:v>
                </c:pt>
                <c:pt idx="1452">
                  <c:v>1.042677E-2</c:v>
                </c:pt>
                <c:pt idx="1453">
                  <c:v>1.043181E-2</c:v>
                </c:pt>
                <c:pt idx="1454">
                  <c:v>1.043698E-2</c:v>
                </c:pt>
                <c:pt idx="1455">
                  <c:v>1.044196E-2</c:v>
                </c:pt>
                <c:pt idx="1456">
                  <c:v>1.04473E-2</c:v>
                </c:pt>
                <c:pt idx="1457">
                  <c:v>1.04473E-2</c:v>
                </c:pt>
                <c:pt idx="1458">
                  <c:v>1.045217E-2</c:v>
                </c:pt>
                <c:pt idx="1459">
                  <c:v>1.0457040000000001E-2</c:v>
                </c:pt>
                <c:pt idx="1460">
                  <c:v>1.046267E-2</c:v>
                </c:pt>
                <c:pt idx="1461">
                  <c:v>1.0467310000000001E-2</c:v>
                </c:pt>
                <c:pt idx="1462">
                  <c:v>1.047259E-2</c:v>
                </c:pt>
                <c:pt idx="1463">
                  <c:v>1.047787E-2</c:v>
                </c:pt>
                <c:pt idx="1464">
                  <c:v>1.047787E-2</c:v>
                </c:pt>
                <c:pt idx="1465">
                  <c:v>1.048262E-2</c:v>
                </c:pt>
                <c:pt idx="1466">
                  <c:v>1.0487720000000001E-2</c:v>
                </c:pt>
                <c:pt idx="1467">
                  <c:v>1.0492710000000001E-2</c:v>
                </c:pt>
                <c:pt idx="1468">
                  <c:v>1.049828E-2</c:v>
                </c:pt>
                <c:pt idx="1469">
                  <c:v>1.050327E-2</c:v>
                </c:pt>
                <c:pt idx="1470">
                  <c:v>1.050327E-2</c:v>
                </c:pt>
                <c:pt idx="1471">
                  <c:v>1.0508139999999999E-2</c:v>
                </c:pt>
                <c:pt idx="1472">
                  <c:v>1.051324E-2</c:v>
                </c:pt>
                <c:pt idx="1473">
                  <c:v>1.051794E-2</c:v>
                </c:pt>
                <c:pt idx="1474">
                  <c:v>1.0523040000000001E-2</c:v>
                </c:pt>
                <c:pt idx="1475">
                  <c:v>1.05285E-2</c:v>
                </c:pt>
                <c:pt idx="1476">
                  <c:v>1.0533010000000001E-2</c:v>
                </c:pt>
                <c:pt idx="1477">
                  <c:v>1.0533010000000001E-2</c:v>
                </c:pt>
                <c:pt idx="1478">
                  <c:v>1.053806E-2</c:v>
                </c:pt>
                <c:pt idx="1479">
                  <c:v>1.0543220000000001E-2</c:v>
                </c:pt>
                <c:pt idx="1480">
                  <c:v>1.054809E-2</c:v>
                </c:pt>
                <c:pt idx="1481">
                  <c:v>1.05529E-2</c:v>
                </c:pt>
                <c:pt idx="1482">
                  <c:v>1.055818E-2</c:v>
                </c:pt>
                <c:pt idx="1483">
                  <c:v>1.0563049999999999E-2</c:v>
                </c:pt>
                <c:pt idx="1484">
                  <c:v>1.0563049999999999E-2</c:v>
                </c:pt>
                <c:pt idx="1485">
                  <c:v>1.056786E-2</c:v>
                </c:pt>
                <c:pt idx="1486">
                  <c:v>1.057314E-2</c:v>
                </c:pt>
                <c:pt idx="1487">
                  <c:v>1.057748E-2</c:v>
                </c:pt>
                <c:pt idx="1488">
                  <c:v>1.05827E-2</c:v>
                </c:pt>
                <c:pt idx="1489">
                  <c:v>1.0587630000000001E-2</c:v>
                </c:pt>
                <c:pt idx="1490">
                  <c:v>1.0587630000000001E-2</c:v>
                </c:pt>
                <c:pt idx="1491">
                  <c:v>1.0592620000000001E-2</c:v>
                </c:pt>
                <c:pt idx="1492">
                  <c:v>1.0597250000000001E-2</c:v>
                </c:pt>
                <c:pt idx="1493">
                  <c:v>1.06023E-2</c:v>
                </c:pt>
                <c:pt idx="1494">
                  <c:v>1.060734E-2</c:v>
                </c:pt>
                <c:pt idx="1495">
                  <c:v>1.061233E-2</c:v>
                </c:pt>
                <c:pt idx="1496">
                  <c:v>1.06172E-2</c:v>
                </c:pt>
                <c:pt idx="1497">
                  <c:v>1.06172E-2</c:v>
                </c:pt>
                <c:pt idx="1498">
                  <c:v>1.0622299999999999E-2</c:v>
                </c:pt>
                <c:pt idx="1499">
                  <c:v>1.062688E-2</c:v>
                </c:pt>
                <c:pt idx="1500">
                  <c:v>1.0631689999999999E-2</c:v>
                </c:pt>
                <c:pt idx="1501">
                  <c:v>1.0636909999999999E-2</c:v>
                </c:pt>
                <c:pt idx="1502">
                  <c:v>1.064155E-2</c:v>
                </c:pt>
                <c:pt idx="1503">
                  <c:v>1.064155E-2</c:v>
                </c:pt>
                <c:pt idx="1504">
                  <c:v>1.0646829999999999E-2</c:v>
                </c:pt>
                <c:pt idx="1505">
                  <c:v>1.065146E-2</c:v>
                </c:pt>
                <c:pt idx="1506">
                  <c:v>1.0656270000000001E-2</c:v>
                </c:pt>
                <c:pt idx="1507">
                  <c:v>1.0661260000000001E-2</c:v>
                </c:pt>
                <c:pt idx="1508">
                  <c:v>1.0665890000000001E-2</c:v>
                </c:pt>
                <c:pt idx="1509">
                  <c:v>1.06707E-2</c:v>
                </c:pt>
                <c:pt idx="1510">
                  <c:v>1.06707E-2</c:v>
                </c:pt>
                <c:pt idx="1511">
                  <c:v>1.0675509999999999E-2</c:v>
                </c:pt>
                <c:pt idx="1512">
                  <c:v>1.0680439999999999E-2</c:v>
                </c:pt>
                <c:pt idx="1513">
                  <c:v>1.0685190000000001E-2</c:v>
                </c:pt>
                <c:pt idx="1514">
                  <c:v>1.0689769999999999E-2</c:v>
                </c:pt>
                <c:pt idx="1515">
                  <c:v>1.0694459999999999E-2</c:v>
                </c:pt>
                <c:pt idx="1516">
                  <c:v>1.0694459999999999E-2</c:v>
                </c:pt>
                <c:pt idx="1517">
                  <c:v>1.0699510000000001E-2</c:v>
                </c:pt>
                <c:pt idx="1518">
                  <c:v>1.070426E-2</c:v>
                </c:pt>
                <c:pt idx="1519">
                  <c:v>1.070925E-2</c:v>
                </c:pt>
                <c:pt idx="1520">
                  <c:v>1.071394E-2</c:v>
                </c:pt>
                <c:pt idx="1521">
                  <c:v>1.0718689999999999E-2</c:v>
                </c:pt>
                <c:pt idx="1522">
                  <c:v>1.072321E-2</c:v>
                </c:pt>
                <c:pt idx="1523">
                  <c:v>1.072321E-2</c:v>
                </c:pt>
                <c:pt idx="1524">
                  <c:v>1.0728140000000001E-2</c:v>
                </c:pt>
                <c:pt idx="1525">
                  <c:v>1.073283E-2</c:v>
                </c:pt>
                <c:pt idx="1526">
                  <c:v>1.0737760000000001E-2</c:v>
                </c:pt>
                <c:pt idx="1527">
                  <c:v>1.0742750000000001E-2</c:v>
                </c:pt>
                <c:pt idx="1528">
                  <c:v>1.0747319999999999E-2</c:v>
                </c:pt>
                <c:pt idx="1529">
                  <c:v>1.0747319999999999E-2</c:v>
                </c:pt>
                <c:pt idx="1530">
                  <c:v>1.0751780000000001E-2</c:v>
                </c:pt>
                <c:pt idx="1531">
                  <c:v>1.075659E-2</c:v>
                </c:pt>
                <c:pt idx="1532">
                  <c:v>1.0761339999999999E-2</c:v>
                </c:pt>
                <c:pt idx="1533">
                  <c:v>1.076598E-2</c:v>
                </c:pt>
                <c:pt idx="1534">
                  <c:v>1.0770439999999999E-2</c:v>
                </c:pt>
                <c:pt idx="1535">
                  <c:v>1.077525E-2</c:v>
                </c:pt>
                <c:pt idx="1536">
                  <c:v>1.077525E-2</c:v>
                </c:pt>
                <c:pt idx="1537">
                  <c:v>1.0780120000000001E-2</c:v>
                </c:pt>
                <c:pt idx="1538">
                  <c:v>1.078463E-2</c:v>
                </c:pt>
                <c:pt idx="1539">
                  <c:v>1.078933E-2</c:v>
                </c:pt>
                <c:pt idx="1540">
                  <c:v>1.0793789999999999E-2</c:v>
                </c:pt>
                <c:pt idx="1541">
                  <c:v>1.0798479999999999E-2</c:v>
                </c:pt>
                <c:pt idx="1542">
                  <c:v>1.080323E-2</c:v>
                </c:pt>
                <c:pt idx="1543">
                  <c:v>1.080323E-2</c:v>
                </c:pt>
                <c:pt idx="1544">
                  <c:v>1.080804E-2</c:v>
                </c:pt>
                <c:pt idx="1545">
                  <c:v>1.0812270000000001E-2</c:v>
                </c:pt>
                <c:pt idx="1546">
                  <c:v>1.081725E-2</c:v>
                </c:pt>
                <c:pt idx="1547">
                  <c:v>1.082177E-2</c:v>
                </c:pt>
                <c:pt idx="1548">
                  <c:v>1.0826519999999999E-2</c:v>
                </c:pt>
                <c:pt idx="1549">
                  <c:v>1.0826519999999999E-2</c:v>
                </c:pt>
                <c:pt idx="1550">
                  <c:v>1.0830920000000001E-2</c:v>
                </c:pt>
                <c:pt idx="1551">
                  <c:v>1.0835620000000001E-2</c:v>
                </c:pt>
                <c:pt idx="1552">
                  <c:v>1.084019E-2</c:v>
                </c:pt>
                <c:pt idx="1553">
                  <c:v>1.084471E-2</c:v>
                </c:pt>
                <c:pt idx="1554">
                  <c:v>1.084952E-2</c:v>
                </c:pt>
                <c:pt idx="1555">
                  <c:v>1.0853979999999999E-2</c:v>
                </c:pt>
                <c:pt idx="1556">
                  <c:v>1.0853979999999999E-2</c:v>
                </c:pt>
                <c:pt idx="1557">
                  <c:v>1.085844E-2</c:v>
                </c:pt>
                <c:pt idx="1558">
                  <c:v>1.086325E-2</c:v>
                </c:pt>
                <c:pt idx="1559">
                  <c:v>1.086765E-2</c:v>
                </c:pt>
                <c:pt idx="1560">
                  <c:v>1.0872049999999999E-2</c:v>
                </c:pt>
                <c:pt idx="1561">
                  <c:v>1.087698E-2</c:v>
                </c:pt>
                <c:pt idx="1562">
                  <c:v>1.087698E-2</c:v>
                </c:pt>
                <c:pt idx="1563">
                  <c:v>1.0881490000000001E-2</c:v>
                </c:pt>
                <c:pt idx="1564">
                  <c:v>1.0885779999999999E-2</c:v>
                </c:pt>
                <c:pt idx="1565">
                  <c:v>1.0890469999999999E-2</c:v>
                </c:pt>
                <c:pt idx="1566">
                  <c:v>1.0894869999999999E-2</c:v>
                </c:pt>
                <c:pt idx="1567">
                  <c:v>1.089933E-2</c:v>
                </c:pt>
                <c:pt idx="1568">
                  <c:v>1.0903899999999999E-2</c:v>
                </c:pt>
                <c:pt idx="1569">
                  <c:v>1.0903899999999999E-2</c:v>
                </c:pt>
                <c:pt idx="1570">
                  <c:v>1.090913E-2</c:v>
                </c:pt>
                <c:pt idx="1571">
                  <c:v>1.091347E-2</c:v>
                </c:pt>
                <c:pt idx="1572">
                  <c:v>1.091775E-2</c:v>
                </c:pt>
                <c:pt idx="1573">
                  <c:v>1.092227E-2</c:v>
                </c:pt>
                <c:pt idx="1574">
                  <c:v>1.0926730000000001E-2</c:v>
                </c:pt>
                <c:pt idx="1575">
                  <c:v>1.0926730000000001E-2</c:v>
                </c:pt>
                <c:pt idx="1576">
                  <c:v>1.093101E-2</c:v>
                </c:pt>
                <c:pt idx="1577">
                  <c:v>1.0935759999999999E-2</c:v>
                </c:pt>
                <c:pt idx="1578">
                  <c:v>1.093998E-2</c:v>
                </c:pt>
                <c:pt idx="1579">
                  <c:v>1.094438E-2</c:v>
                </c:pt>
                <c:pt idx="1580">
                  <c:v>1.094878E-2</c:v>
                </c:pt>
                <c:pt idx="1581">
                  <c:v>1.095324E-2</c:v>
                </c:pt>
                <c:pt idx="1582">
                  <c:v>1.095324E-2</c:v>
                </c:pt>
                <c:pt idx="1583">
                  <c:v>1.0957700000000001E-2</c:v>
                </c:pt>
                <c:pt idx="1584">
                  <c:v>1.0962390000000001E-2</c:v>
                </c:pt>
                <c:pt idx="1585">
                  <c:v>1.0966500000000001E-2</c:v>
                </c:pt>
                <c:pt idx="1586">
                  <c:v>1.0971140000000001E-2</c:v>
                </c:pt>
                <c:pt idx="1587">
                  <c:v>1.097542E-2</c:v>
                </c:pt>
                <c:pt idx="1588">
                  <c:v>1.097976E-2</c:v>
                </c:pt>
                <c:pt idx="1589">
                  <c:v>1.097976E-2</c:v>
                </c:pt>
                <c:pt idx="1590">
                  <c:v>1.0984219999999999E-2</c:v>
                </c:pt>
                <c:pt idx="1591">
                  <c:v>1.0988680000000001E-2</c:v>
                </c:pt>
                <c:pt idx="1592">
                  <c:v>1.0993080000000001E-2</c:v>
                </c:pt>
                <c:pt idx="1593">
                  <c:v>1.0997420000000001E-2</c:v>
                </c:pt>
                <c:pt idx="1594">
                  <c:v>1.100164E-2</c:v>
                </c:pt>
                <c:pt idx="1595">
                  <c:v>1.100164E-2</c:v>
                </c:pt>
                <c:pt idx="1596">
                  <c:v>1.1005930000000001E-2</c:v>
                </c:pt>
                <c:pt idx="1597">
                  <c:v>1.1010499999999999E-2</c:v>
                </c:pt>
                <c:pt idx="1598">
                  <c:v>1.101514E-2</c:v>
                </c:pt>
                <c:pt idx="1599">
                  <c:v>1.101924E-2</c:v>
                </c:pt>
                <c:pt idx="1600">
                  <c:v>1.1023700000000001E-2</c:v>
                </c:pt>
                <c:pt idx="1601">
                  <c:v>1.102828E-2</c:v>
                </c:pt>
                <c:pt idx="1602">
                  <c:v>1.102828E-2</c:v>
                </c:pt>
                <c:pt idx="1603">
                  <c:v>1.103203E-2</c:v>
                </c:pt>
                <c:pt idx="1604">
                  <c:v>1.1036310000000001E-2</c:v>
                </c:pt>
                <c:pt idx="1605">
                  <c:v>1.104054E-2</c:v>
                </c:pt>
                <c:pt idx="1606">
                  <c:v>1.104511E-2</c:v>
                </c:pt>
                <c:pt idx="1607">
                  <c:v>1.104963E-2</c:v>
                </c:pt>
                <c:pt idx="1608">
                  <c:v>1.104963E-2</c:v>
                </c:pt>
                <c:pt idx="1609">
                  <c:v>1.105397E-2</c:v>
                </c:pt>
                <c:pt idx="1610">
                  <c:v>1.105837E-2</c:v>
                </c:pt>
                <c:pt idx="1611">
                  <c:v>1.106277E-2</c:v>
                </c:pt>
                <c:pt idx="1612">
                  <c:v>1.1066940000000001E-2</c:v>
                </c:pt>
                <c:pt idx="1613">
                  <c:v>1.1071050000000001E-2</c:v>
                </c:pt>
                <c:pt idx="1614">
                  <c:v>1.1075450000000001E-2</c:v>
                </c:pt>
                <c:pt idx="1615">
                  <c:v>1.1075450000000001E-2</c:v>
                </c:pt>
                <c:pt idx="1616">
                  <c:v>1.1079729999999999E-2</c:v>
                </c:pt>
                <c:pt idx="1617">
                  <c:v>1.1083829999999999E-2</c:v>
                </c:pt>
                <c:pt idx="1618">
                  <c:v>1.108806E-2</c:v>
                </c:pt>
                <c:pt idx="1619">
                  <c:v>1.109252E-2</c:v>
                </c:pt>
                <c:pt idx="1620">
                  <c:v>1.10968E-2</c:v>
                </c:pt>
                <c:pt idx="1621">
                  <c:v>1.10968E-2</c:v>
                </c:pt>
                <c:pt idx="1622">
                  <c:v>1.110132E-2</c:v>
                </c:pt>
                <c:pt idx="1623">
                  <c:v>1.1105479999999999E-2</c:v>
                </c:pt>
                <c:pt idx="1624">
                  <c:v>1.110965E-2</c:v>
                </c:pt>
                <c:pt idx="1625">
                  <c:v>1.1114219999999999E-2</c:v>
                </c:pt>
                <c:pt idx="1626">
                  <c:v>1.1118100000000001E-2</c:v>
                </c:pt>
                <c:pt idx="1627">
                  <c:v>1.112226E-2</c:v>
                </c:pt>
                <c:pt idx="1628">
                  <c:v>1.112226E-2</c:v>
                </c:pt>
                <c:pt idx="1629">
                  <c:v>1.112701E-2</c:v>
                </c:pt>
                <c:pt idx="1630">
                  <c:v>1.113071E-2</c:v>
                </c:pt>
                <c:pt idx="1631">
                  <c:v>1.113517E-2</c:v>
                </c:pt>
                <c:pt idx="1632">
                  <c:v>1.113945E-2</c:v>
                </c:pt>
                <c:pt idx="1633">
                  <c:v>1.114362E-2</c:v>
                </c:pt>
                <c:pt idx="1634">
                  <c:v>1.114362E-2</c:v>
                </c:pt>
                <c:pt idx="1635">
                  <c:v>1.114796E-2</c:v>
                </c:pt>
                <c:pt idx="1636">
                  <c:v>1.11523E-2</c:v>
                </c:pt>
                <c:pt idx="1637">
                  <c:v>1.1156050000000001E-2</c:v>
                </c:pt>
                <c:pt idx="1638">
                  <c:v>1.116022E-2</c:v>
                </c:pt>
                <c:pt idx="1639">
                  <c:v>1.116468E-2</c:v>
                </c:pt>
                <c:pt idx="1640">
                  <c:v>1.116902E-2</c:v>
                </c:pt>
                <c:pt idx="1641">
                  <c:v>1.116902E-2</c:v>
                </c:pt>
                <c:pt idx="1642">
                  <c:v>1.1172949999999999E-2</c:v>
                </c:pt>
                <c:pt idx="1643">
                  <c:v>1.1176999999999999E-2</c:v>
                </c:pt>
                <c:pt idx="1644">
                  <c:v>1.118105E-2</c:v>
                </c:pt>
                <c:pt idx="1645">
                  <c:v>1.118568E-2</c:v>
                </c:pt>
                <c:pt idx="1646">
                  <c:v>1.1189549999999999E-2</c:v>
                </c:pt>
                <c:pt idx="1647">
                  <c:v>1.1189549999999999E-2</c:v>
                </c:pt>
                <c:pt idx="1648">
                  <c:v>1.119383E-2</c:v>
                </c:pt>
                <c:pt idx="1649">
                  <c:v>1.119818E-2</c:v>
                </c:pt>
                <c:pt idx="1650">
                  <c:v>1.12024E-2</c:v>
                </c:pt>
                <c:pt idx="1651">
                  <c:v>1.1206270000000001E-2</c:v>
                </c:pt>
                <c:pt idx="1652">
                  <c:v>1.121055E-2</c:v>
                </c:pt>
                <c:pt idx="1653">
                  <c:v>1.1214719999999999E-2</c:v>
                </c:pt>
                <c:pt idx="1654">
                  <c:v>1.1214719999999999E-2</c:v>
                </c:pt>
                <c:pt idx="1655">
                  <c:v>1.121889E-2</c:v>
                </c:pt>
                <c:pt idx="1656">
                  <c:v>1.1223230000000001E-2</c:v>
                </c:pt>
                <c:pt idx="1657">
                  <c:v>1.122686E-2</c:v>
                </c:pt>
                <c:pt idx="1658">
                  <c:v>1.1231029999999999E-2</c:v>
                </c:pt>
                <c:pt idx="1659">
                  <c:v>1.1235429999999999E-2</c:v>
                </c:pt>
                <c:pt idx="1660">
                  <c:v>1.123936E-2</c:v>
                </c:pt>
                <c:pt idx="1661">
                  <c:v>1.123936E-2</c:v>
                </c:pt>
                <c:pt idx="1662">
                  <c:v>1.124329E-2</c:v>
                </c:pt>
                <c:pt idx="1663">
                  <c:v>1.124722E-2</c:v>
                </c:pt>
                <c:pt idx="1664">
                  <c:v>1.1251499999999999E-2</c:v>
                </c:pt>
                <c:pt idx="1665">
                  <c:v>1.125549E-2</c:v>
                </c:pt>
                <c:pt idx="1666">
                  <c:v>1.125978E-2</c:v>
                </c:pt>
                <c:pt idx="1667">
                  <c:v>1.125978E-2</c:v>
                </c:pt>
                <c:pt idx="1668">
                  <c:v>1.126365E-2</c:v>
                </c:pt>
                <c:pt idx="1669">
                  <c:v>1.1267869999999999E-2</c:v>
                </c:pt>
                <c:pt idx="1670">
                  <c:v>1.12718E-2</c:v>
                </c:pt>
                <c:pt idx="1671">
                  <c:v>1.1276029999999999E-2</c:v>
                </c:pt>
                <c:pt idx="1672">
                  <c:v>1.128002E-2</c:v>
                </c:pt>
                <c:pt idx="1673">
                  <c:v>1.1283949999999999E-2</c:v>
                </c:pt>
                <c:pt idx="1674">
                  <c:v>1.1283949999999999E-2</c:v>
                </c:pt>
                <c:pt idx="1675">
                  <c:v>1.1287989999999999E-2</c:v>
                </c:pt>
                <c:pt idx="1676">
                  <c:v>1.129198E-2</c:v>
                </c:pt>
                <c:pt idx="1677">
                  <c:v>1.129609E-2</c:v>
                </c:pt>
                <c:pt idx="1678">
                  <c:v>1.1299790000000001E-2</c:v>
                </c:pt>
                <c:pt idx="1679">
                  <c:v>1.1304130000000001E-2</c:v>
                </c:pt>
                <c:pt idx="1680">
                  <c:v>1.1304130000000001E-2</c:v>
                </c:pt>
                <c:pt idx="1681">
                  <c:v>1.1308E-2</c:v>
                </c:pt>
                <c:pt idx="1682">
                  <c:v>1.131193E-2</c:v>
                </c:pt>
                <c:pt idx="1683">
                  <c:v>1.1316039999999999E-2</c:v>
                </c:pt>
                <c:pt idx="1684">
                  <c:v>1.131979E-2</c:v>
                </c:pt>
                <c:pt idx="1685">
                  <c:v>1.132407E-2</c:v>
                </c:pt>
                <c:pt idx="1686">
                  <c:v>1.1328120000000001E-2</c:v>
                </c:pt>
                <c:pt idx="1687">
                  <c:v>1.1328120000000001E-2</c:v>
                </c:pt>
                <c:pt idx="1688">
                  <c:v>1.133164E-2</c:v>
                </c:pt>
                <c:pt idx="1689">
                  <c:v>1.133604E-2</c:v>
                </c:pt>
                <c:pt idx="1690">
                  <c:v>1.1339739999999999E-2</c:v>
                </c:pt>
                <c:pt idx="1691">
                  <c:v>1.1343550000000001E-2</c:v>
                </c:pt>
                <c:pt idx="1692">
                  <c:v>1.1347309999999999E-2</c:v>
                </c:pt>
                <c:pt idx="1693">
                  <c:v>1.1347309999999999E-2</c:v>
                </c:pt>
                <c:pt idx="1694">
                  <c:v>1.1351470000000001E-2</c:v>
                </c:pt>
                <c:pt idx="1695">
                  <c:v>1.1355519999999999E-2</c:v>
                </c:pt>
                <c:pt idx="1696">
                  <c:v>1.135951E-2</c:v>
                </c:pt>
                <c:pt idx="1697">
                  <c:v>1.1363379999999999E-2</c:v>
                </c:pt>
                <c:pt idx="1698">
                  <c:v>1.136731E-2</c:v>
                </c:pt>
                <c:pt idx="1699">
                  <c:v>1.137113E-2</c:v>
                </c:pt>
                <c:pt idx="1700">
                  <c:v>1.137113E-2</c:v>
                </c:pt>
                <c:pt idx="1701">
                  <c:v>1.137488E-2</c:v>
                </c:pt>
                <c:pt idx="1702">
                  <c:v>1.137881E-2</c:v>
                </c:pt>
                <c:pt idx="1703">
                  <c:v>1.1382679999999999E-2</c:v>
                </c:pt>
                <c:pt idx="1704">
                  <c:v>1.138685E-2</c:v>
                </c:pt>
                <c:pt idx="1705">
                  <c:v>1.139078E-2</c:v>
                </c:pt>
                <c:pt idx="1706">
                  <c:v>1.139078E-2</c:v>
                </c:pt>
                <c:pt idx="1707">
                  <c:v>1.139459E-2</c:v>
                </c:pt>
                <c:pt idx="1708">
                  <c:v>1.139835E-2</c:v>
                </c:pt>
                <c:pt idx="1709">
                  <c:v>1.140245E-2</c:v>
                </c:pt>
                <c:pt idx="1710">
                  <c:v>1.1406380000000001E-2</c:v>
                </c:pt>
                <c:pt idx="1711">
                  <c:v>1.140979E-2</c:v>
                </c:pt>
                <c:pt idx="1712">
                  <c:v>1.141378E-2</c:v>
                </c:pt>
                <c:pt idx="1713">
                  <c:v>1.141378E-2</c:v>
                </c:pt>
                <c:pt idx="1714">
                  <c:v>1.1417709999999999E-2</c:v>
                </c:pt>
                <c:pt idx="1715">
                  <c:v>1.142175E-2</c:v>
                </c:pt>
                <c:pt idx="1716">
                  <c:v>1.1425569999999999E-2</c:v>
                </c:pt>
                <c:pt idx="1717">
                  <c:v>1.1429379999999999E-2</c:v>
                </c:pt>
                <c:pt idx="1718">
                  <c:v>1.143337E-2</c:v>
                </c:pt>
                <c:pt idx="1719">
                  <c:v>1.143689E-2</c:v>
                </c:pt>
                <c:pt idx="1720">
                  <c:v>1.143689E-2</c:v>
                </c:pt>
                <c:pt idx="1721">
                  <c:v>1.1440759999999999E-2</c:v>
                </c:pt>
                <c:pt idx="1722">
                  <c:v>1.1444579999999999E-2</c:v>
                </c:pt>
                <c:pt idx="1723">
                  <c:v>1.144857E-2</c:v>
                </c:pt>
                <c:pt idx="1724">
                  <c:v>1.145238E-2</c:v>
                </c:pt>
                <c:pt idx="1725">
                  <c:v>1.145584E-2</c:v>
                </c:pt>
                <c:pt idx="1726">
                  <c:v>1.145584E-2</c:v>
                </c:pt>
                <c:pt idx="1727">
                  <c:v>1.1460059999999999E-2</c:v>
                </c:pt>
                <c:pt idx="1728">
                  <c:v>1.14637E-2</c:v>
                </c:pt>
                <c:pt idx="1729">
                  <c:v>1.146757E-2</c:v>
                </c:pt>
                <c:pt idx="1730">
                  <c:v>1.147133E-2</c:v>
                </c:pt>
                <c:pt idx="1731">
                  <c:v>1.147491E-2</c:v>
                </c:pt>
                <c:pt idx="1732">
                  <c:v>1.147901E-2</c:v>
                </c:pt>
                <c:pt idx="1733">
                  <c:v>1.147901E-2</c:v>
                </c:pt>
                <c:pt idx="1734">
                  <c:v>1.1482529999999999E-2</c:v>
                </c:pt>
                <c:pt idx="1735">
                  <c:v>1.148629E-2</c:v>
                </c:pt>
                <c:pt idx="1736">
                  <c:v>1.148998E-2</c:v>
                </c:pt>
                <c:pt idx="1737">
                  <c:v>1.14938E-2</c:v>
                </c:pt>
                <c:pt idx="1738">
                  <c:v>1.1497790000000001E-2</c:v>
                </c:pt>
                <c:pt idx="1739">
                  <c:v>1.1497790000000001E-2</c:v>
                </c:pt>
                <c:pt idx="1740">
                  <c:v>1.1501539999999999E-2</c:v>
                </c:pt>
                <c:pt idx="1741">
                  <c:v>1.150547E-2</c:v>
                </c:pt>
                <c:pt idx="1742">
                  <c:v>1.1508869999999999E-2</c:v>
                </c:pt>
                <c:pt idx="1743">
                  <c:v>1.151257E-2</c:v>
                </c:pt>
                <c:pt idx="1744">
                  <c:v>1.1516439999999999E-2</c:v>
                </c:pt>
                <c:pt idx="1745">
                  <c:v>1.1520310000000001E-2</c:v>
                </c:pt>
                <c:pt idx="1746">
                  <c:v>1.1520310000000001E-2</c:v>
                </c:pt>
                <c:pt idx="1747">
                  <c:v>1.1524070000000001E-2</c:v>
                </c:pt>
                <c:pt idx="1748">
                  <c:v>1.1527529999999999E-2</c:v>
                </c:pt>
                <c:pt idx="1749">
                  <c:v>1.153123E-2</c:v>
                </c:pt>
                <c:pt idx="1750">
                  <c:v>1.153504E-2</c:v>
                </c:pt>
                <c:pt idx="1751">
                  <c:v>1.153874E-2</c:v>
                </c:pt>
                <c:pt idx="1752">
                  <c:v>1.153874E-2</c:v>
                </c:pt>
                <c:pt idx="1753">
                  <c:v>1.154255E-2</c:v>
                </c:pt>
                <c:pt idx="1754">
                  <c:v>1.1546249999999999E-2</c:v>
                </c:pt>
                <c:pt idx="1755">
                  <c:v>1.154988E-2</c:v>
                </c:pt>
                <c:pt idx="1756">
                  <c:v>1.1553290000000001E-2</c:v>
                </c:pt>
                <c:pt idx="1757">
                  <c:v>1.155692E-2</c:v>
                </c:pt>
                <c:pt idx="1758">
                  <c:v>1.156068E-2</c:v>
                </c:pt>
                <c:pt idx="1759">
                  <c:v>1.156068E-2</c:v>
                </c:pt>
                <c:pt idx="1760">
                  <c:v>1.15642E-2</c:v>
                </c:pt>
                <c:pt idx="1761">
                  <c:v>1.1568129999999999E-2</c:v>
                </c:pt>
                <c:pt idx="1762">
                  <c:v>1.157182E-2</c:v>
                </c:pt>
                <c:pt idx="1763">
                  <c:v>1.1575520000000001E-2</c:v>
                </c:pt>
                <c:pt idx="1764">
                  <c:v>1.1579330000000001E-2</c:v>
                </c:pt>
                <c:pt idx="1765">
                  <c:v>1.1583090000000001E-2</c:v>
                </c:pt>
                <c:pt idx="1766">
                  <c:v>1.1583090000000001E-2</c:v>
                </c:pt>
                <c:pt idx="1767">
                  <c:v>1.158643E-2</c:v>
                </c:pt>
                <c:pt idx="1768">
                  <c:v>1.1590359999999999E-2</c:v>
                </c:pt>
                <c:pt idx="1769">
                  <c:v>1.1594E-2</c:v>
                </c:pt>
                <c:pt idx="1770">
                  <c:v>1.159758E-2</c:v>
                </c:pt>
                <c:pt idx="1771">
                  <c:v>1.1601449999999999E-2</c:v>
                </c:pt>
                <c:pt idx="1772">
                  <c:v>1.1601449999999999E-2</c:v>
                </c:pt>
                <c:pt idx="1773">
                  <c:v>1.1604969999999999E-2</c:v>
                </c:pt>
                <c:pt idx="1774">
                  <c:v>1.1608729999999999E-2</c:v>
                </c:pt>
                <c:pt idx="1775">
                  <c:v>1.1612249999999999E-2</c:v>
                </c:pt>
                <c:pt idx="1776">
                  <c:v>1.1616E-2</c:v>
                </c:pt>
                <c:pt idx="1777">
                  <c:v>1.1619340000000001E-2</c:v>
                </c:pt>
                <c:pt idx="1778">
                  <c:v>1.1622749999999999E-2</c:v>
                </c:pt>
                <c:pt idx="1779">
                  <c:v>1.1622749999999999E-2</c:v>
                </c:pt>
                <c:pt idx="1780">
                  <c:v>1.16265E-2</c:v>
                </c:pt>
                <c:pt idx="1781">
                  <c:v>1.163002E-2</c:v>
                </c:pt>
                <c:pt idx="1782">
                  <c:v>1.163354E-2</c:v>
                </c:pt>
                <c:pt idx="1783">
                  <c:v>1.163724E-2</c:v>
                </c:pt>
                <c:pt idx="1784">
                  <c:v>1.1640640000000001E-2</c:v>
                </c:pt>
                <c:pt idx="1785">
                  <c:v>1.1640640000000001E-2</c:v>
                </c:pt>
                <c:pt idx="1786">
                  <c:v>1.1644450000000001E-2</c:v>
                </c:pt>
                <c:pt idx="1787">
                  <c:v>1.164809E-2</c:v>
                </c:pt>
                <c:pt idx="1788">
                  <c:v>1.165161E-2</c:v>
                </c:pt>
                <c:pt idx="1789">
                  <c:v>1.165507E-2</c:v>
                </c:pt>
                <c:pt idx="1790">
                  <c:v>1.165859E-2</c:v>
                </c:pt>
                <c:pt idx="1791">
                  <c:v>1.1662230000000001E-2</c:v>
                </c:pt>
                <c:pt idx="1792">
                  <c:v>1.1662230000000001E-2</c:v>
                </c:pt>
                <c:pt idx="1793">
                  <c:v>1.166593E-2</c:v>
                </c:pt>
                <c:pt idx="1794">
                  <c:v>1.166945E-2</c:v>
                </c:pt>
                <c:pt idx="1795">
                  <c:v>1.167291E-2</c:v>
                </c:pt>
                <c:pt idx="1796">
                  <c:v>1.167666E-2</c:v>
                </c:pt>
                <c:pt idx="1797">
                  <c:v>1.167965E-2</c:v>
                </c:pt>
                <c:pt idx="1798">
                  <c:v>1.167965E-2</c:v>
                </c:pt>
                <c:pt idx="1799">
                  <c:v>1.168335E-2</c:v>
                </c:pt>
                <c:pt idx="1800">
                  <c:v>1.168663E-2</c:v>
                </c:pt>
                <c:pt idx="1801">
                  <c:v>1.1690509999999999E-2</c:v>
                </c:pt>
                <c:pt idx="1802">
                  <c:v>1.169385E-2</c:v>
                </c:pt>
                <c:pt idx="1803">
                  <c:v>1.169749E-2</c:v>
                </c:pt>
                <c:pt idx="1804">
                  <c:v>1.1700830000000001E-2</c:v>
                </c:pt>
                <c:pt idx="1805">
                  <c:v>1.1700830000000001E-2</c:v>
                </c:pt>
                <c:pt idx="1806">
                  <c:v>1.170418E-2</c:v>
                </c:pt>
                <c:pt idx="1807">
                  <c:v>1.17077E-2</c:v>
                </c:pt>
                <c:pt idx="1808">
                  <c:v>1.171116E-2</c:v>
                </c:pt>
                <c:pt idx="1809">
                  <c:v>1.171474E-2</c:v>
                </c:pt>
                <c:pt idx="1810">
                  <c:v>1.17182E-2</c:v>
                </c:pt>
                <c:pt idx="1811">
                  <c:v>1.17182E-2</c:v>
                </c:pt>
                <c:pt idx="1812">
                  <c:v>1.172195E-2</c:v>
                </c:pt>
                <c:pt idx="1813">
                  <c:v>1.1725299999999999E-2</c:v>
                </c:pt>
                <c:pt idx="1814">
                  <c:v>1.172893E-2</c:v>
                </c:pt>
                <c:pt idx="1815">
                  <c:v>1.1732100000000001E-2</c:v>
                </c:pt>
                <c:pt idx="1816">
                  <c:v>1.173597E-2</c:v>
                </c:pt>
                <c:pt idx="1817">
                  <c:v>1.1739380000000001E-2</c:v>
                </c:pt>
                <c:pt idx="1818">
                  <c:v>1.1739380000000001E-2</c:v>
                </c:pt>
                <c:pt idx="1819">
                  <c:v>1.174272E-2</c:v>
                </c:pt>
                <c:pt idx="1820">
                  <c:v>1.174624E-2</c:v>
                </c:pt>
                <c:pt idx="1821">
                  <c:v>1.174994E-2</c:v>
                </c:pt>
                <c:pt idx="1822">
                  <c:v>1.175299E-2</c:v>
                </c:pt>
                <c:pt idx="1823">
                  <c:v>1.17568E-2</c:v>
                </c:pt>
                <c:pt idx="1824">
                  <c:v>1.17568E-2</c:v>
                </c:pt>
                <c:pt idx="1825">
                  <c:v>1.1760140000000001E-2</c:v>
                </c:pt>
                <c:pt idx="1826">
                  <c:v>1.176378E-2</c:v>
                </c:pt>
                <c:pt idx="1827">
                  <c:v>1.176718E-2</c:v>
                </c:pt>
                <c:pt idx="1828">
                  <c:v>1.1771E-2</c:v>
                </c:pt>
                <c:pt idx="1829">
                  <c:v>1.1773809999999999E-2</c:v>
                </c:pt>
                <c:pt idx="1830">
                  <c:v>1.1773809999999999E-2</c:v>
                </c:pt>
                <c:pt idx="1831">
                  <c:v>1.177739E-2</c:v>
                </c:pt>
                <c:pt idx="1832">
                  <c:v>1.178097E-2</c:v>
                </c:pt>
                <c:pt idx="1833">
                  <c:v>1.178443E-2</c:v>
                </c:pt>
                <c:pt idx="1834">
                  <c:v>1.1787540000000001E-2</c:v>
                </c:pt>
                <c:pt idx="1835">
                  <c:v>1.179118E-2</c:v>
                </c:pt>
                <c:pt idx="1836">
                  <c:v>1.179118E-2</c:v>
                </c:pt>
                <c:pt idx="1837">
                  <c:v>1.179464E-2</c:v>
                </c:pt>
                <c:pt idx="1838">
                  <c:v>1.1798100000000001E-2</c:v>
                </c:pt>
                <c:pt idx="1839">
                  <c:v>1.1801799999999999E-2</c:v>
                </c:pt>
                <c:pt idx="1840">
                  <c:v>1.1805319999999999E-2</c:v>
                </c:pt>
                <c:pt idx="1841">
                  <c:v>1.1808900000000001E-2</c:v>
                </c:pt>
                <c:pt idx="1842">
                  <c:v>1.1808900000000001E-2</c:v>
                </c:pt>
                <c:pt idx="1843">
                  <c:v>1.1811769999999999E-2</c:v>
                </c:pt>
                <c:pt idx="1844">
                  <c:v>1.181517E-2</c:v>
                </c:pt>
                <c:pt idx="1845">
                  <c:v>1.1818749999999999E-2</c:v>
                </c:pt>
                <c:pt idx="1846">
                  <c:v>1.1822569999999999E-2</c:v>
                </c:pt>
                <c:pt idx="1847">
                  <c:v>1.182597E-2</c:v>
                </c:pt>
                <c:pt idx="1848">
                  <c:v>1.182597E-2</c:v>
                </c:pt>
                <c:pt idx="1849">
                  <c:v>1.182884E-2</c:v>
                </c:pt>
                <c:pt idx="1850">
                  <c:v>1.18326E-2</c:v>
                </c:pt>
                <c:pt idx="1851">
                  <c:v>1.183565E-2</c:v>
                </c:pt>
                <c:pt idx="1852">
                  <c:v>1.1839290000000001E-2</c:v>
                </c:pt>
                <c:pt idx="1853">
                  <c:v>1.184263E-2</c:v>
                </c:pt>
                <c:pt idx="1854">
                  <c:v>1.184263E-2</c:v>
                </c:pt>
                <c:pt idx="1855">
                  <c:v>1.1845909999999999E-2</c:v>
                </c:pt>
                <c:pt idx="1856">
                  <c:v>1.1849490000000001E-2</c:v>
                </c:pt>
                <c:pt idx="1857">
                  <c:v>1.185278E-2</c:v>
                </c:pt>
                <c:pt idx="1858">
                  <c:v>1.1855889999999999E-2</c:v>
                </c:pt>
                <c:pt idx="1859">
                  <c:v>1.1859349999999999E-2</c:v>
                </c:pt>
                <c:pt idx="1860">
                  <c:v>1.1859349999999999E-2</c:v>
                </c:pt>
                <c:pt idx="1861">
                  <c:v>1.186299E-2</c:v>
                </c:pt>
                <c:pt idx="1862">
                  <c:v>1.186604E-2</c:v>
                </c:pt>
                <c:pt idx="1863">
                  <c:v>1.186973E-2</c:v>
                </c:pt>
                <c:pt idx="1864">
                  <c:v>1.1873079999999999E-2</c:v>
                </c:pt>
                <c:pt idx="1865">
                  <c:v>1.1876360000000001E-2</c:v>
                </c:pt>
                <c:pt idx="1866">
                  <c:v>1.1876360000000001E-2</c:v>
                </c:pt>
                <c:pt idx="1867">
                  <c:v>1.187977E-2</c:v>
                </c:pt>
                <c:pt idx="1868">
                  <c:v>1.1882759999999999E-2</c:v>
                </c:pt>
                <c:pt idx="1869">
                  <c:v>1.188634E-2</c:v>
                </c:pt>
                <c:pt idx="1870">
                  <c:v>1.188939E-2</c:v>
                </c:pt>
                <c:pt idx="1871">
                  <c:v>1.189255E-2</c:v>
                </c:pt>
                <c:pt idx="1872">
                  <c:v>1.189613E-2</c:v>
                </c:pt>
                <c:pt idx="1873">
                  <c:v>1.189613E-2</c:v>
                </c:pt>
                <c:pt idx="1874">
                  <c:v>1.1899180000000001E-2</c:v>
                </c:pt>
                <c:pt idx="1875">
                  <c:v>1.190276E-2</c:v>
                </c:pt>
                <c:pt idx="1876">
                  <c:v>1.1906109999999999E-2</c:v>
                </c:pt>
                <c:pt idx="1877">
                  <c:v>1.190927E-2</c:v>
                </c:pt>
                <c:pt idx="1878">
                  <c:v>1.191297E-2</c:v>
                </c:pt>
                <c:pt idx="1879">
                  <c:v>1.191297E-2</c:v>
                </c:pt>
                <c:pt idx="1880">
                  <c:v>1.1916309999999999E-2</c:v>
                </c:pt>
                <c:pt idx="1881">
                  <c:v>1.191919E-2</c:v>
                </c:pt>
                <c:pt idx="1882">
                  <c:v>1.1922769999999999E-2</c:v>
                </c:pt>
                <c:pt idx="1883">
                  <c:v>1.192588E-2</c:v>
                </c:pt>
                <c:pt idx="1884">
                  <c:v>1.192899E-2</c:v>
                </c:pt>
                <c:pt idx="1885">
                  <c:v>1.192899E-2</c:v>
                </c:pt>
                <c:pt idx="1886">
                  <c:v>1.193251E-2</c:v>
                </c:pt>
                <c:pt idx="1887">
                  <c:v>1.1935619999999999E-2</c:v>
                </c:pt>
                <c:pt idx="1888">
                  <c:v>1.1939079999999999E-2</c:v>
                </c:pt>
                <c:pt idx="1889">
                  <c:v>1.194225E-2</c:v>
                </c:pt>
                <c:pt idx="1890">
                  <c:v>1.194571E-2</c:v>
                </c:pt>
                <c:pt idx="1891">
                  <c:v>1.194571E-2</c:v>
                </c:pt>
                <c:pt idx="1892">
                  <c:v>1.1948520000000001E-2</c:v>
                </c:pt>
                <c:pt idx="1893">
                  <c:v>1.195187E-2</c:v>
                </c:pt>
                <c:pt idx="1894">
                  <c:v>1.195498E-2</c:v>
                </c:pt>
                <c:pt idx="1895">
                  <c:v>1.195826E-2</c:v>
                </c:pt>
                <c:pt idx="1896">
                  <c:v>1.196178E-2</c:v>
                </c:pt>
                <c:pt idx="1897">
                  <c:v>1.196178E-2</c:v>
                </c:pt>
                <c:pt idx="1898">
                  <c:v>1.196471E-2</c:v>
                </c:pt>
                <c:pt idx="1899">
                  <c:v>1.196794E-2</c:v>
                </c:pt>
                <c:pt idx="1900">
                  <c:v>1.197134E-2</c:v>
                </c:pt>
                <c:pt idx="1901">
                  <c:v>1.197428E-2</c:v>
                </c:pt>
                <c:pt idx="1902">
                  <c:v>1.197762E-2</c:v>
                </c:pt>
                <c:pt idx="1903">
                  <c:v>1.197762E-2</c:v>
                </c:pt>
                <c:pt idx="1904">
                  <c:v>1.1980609999999999E-2</c:v>
                </c:pt>
                <c:pt idx="1905">
                  <c:v>1.1983779999999999E-2</c:v>
                </c:pt>
                <c:pt idx="1906">
                  <c:v>1.198742E-2</c:v>
                </c:pt>
                <c:pt idx="1907">
                  <c:v>1.1990529999999999E-2</c:v>
                </c:pt>
                <c:pt idx="1908">
                  <c:v>1.199364E-2</c:v>
                </c:pt>
                <c:pt idx="1909">
                  <c:v>1.199364E-2</c:v>
                </c:pt>
                <c:pt idx="1910">
                  <c:v>1.199651E-2</c:v>
                </c:pt>
                <c:pt idx="1911">
                  <c:v>1.199974E-2</c:v>
                </c:pt>
                <c:pt idx="1912">
                  <c:v>1.20032E-2</c:v>
                </c:pt>
                <c:pt idx="1913">
                  <c:v>1.200625E-2</c:v>
                </c:pt>
                <c:pt idx="1914">
                  <c:v>1.2009479999999999E-2</c:v>
                </c:pt>
                <c:pt idx="1915">
                  <c:v>1.2009479999999999E-2</c:v>
                </c:pt>
                <c:pt idx="1916">
                  <c:v>1.2012470000000001E-2</c:v>
                </c:pt>
                <c:pt idx="1917">
                  <c:v>1.2015639999999999E-2</c:v>
                </c:pt>
                <c:pt idx="1918">
                  <c:v>1.2018630000000001E-2</c:v>
                </c:pt>
                <c:pt idx="1919">
                  <c:v>1.2021799999999999E-2</c:v>
                </c:pt>
                <c:pt idx="1920">
                  <c:v>1.2024969999999999E-2</c:v>
                </c:pt>
                <c:pt idx="1921">
                  <c:v>1.2024969999999999E-2</c:v>
                </c:pt>
                <c:pt idx="1922">
                  <c:v>1.2028250000000001E-2</c:v>
                </c:pt>
                <c:pt idx="1923">
                  <c:v>1.203154E-2</c:v>
                </c:pt>
                <c:pt idx="1924">
                  <c:v>1.2034700000000001E-2</c:v>
                </c:pt>
                <c:pt idx="1925">
                  <c:v>1.20377E-2</c:v>
                </c:pt>
                <c:pt idx="1926">
                  <c:v>1.2040749999999999E-2</c:v>
                </c:pt>
                <c:pt idx="1927">
                  <c:v>1.2040749999999999E-2</c:v>
                </c:pt>
                <c:pt idx="1928">
                  <c:v>1.20438E-2</c:v>
                </c:pt>
                <c:pt idx="1929">
                  <c:v>1.204708E-2</c:v>
                </c:pt>
                <c:pt idx="1930">
                  <c:v>1.205007E-2</c:v>
                </c:pt>
                <c:pt idx="1931">
                  <c:v>1.2053070000000001E-2</c:v>
                </c:pt>
                <c:pt idx="1932">
                  <c:v>1.205588E-2</c:v>
                </c:pt>
                <c:pt idx="1933">
                  <c:v>1.205588E-2</c:v>
                </c:pt>
                <c:pt idx="1934">
                  <c:v>1.205958E-2</c:v>
                </c:pt>
                <c:pt idx="1935">
                  <c:v>1.206257E-2</c:v>
                </c:pt>
                <c:pt idx="1936">
                  <c:v>1.2065680000000001E-2</c:v>
                </c:pt>
                <c:pt idx="1937">
                  <c:v>1.206844E-2</c:v>
                </c:pt>
                <c:pt idx="1938">
                  <c:v>1.2071719999999999E-2</c:v>
                </c:pt>
                <c:pt idx="1939">
                  <c:v>1.2071719999999999E-2</c:v>
                </c:pt>
                <c:pt idx="1940">
                  <c:v>1.2075010000000001E-2</c:v>
                </c:pt>
                <c:pt idx="1941">
                  <c:v>1.207777E-2</c:v>
                </c:pt>
                <c:pt idx="1942">
                  <c:v>1.2081110000000001E-2</c:v>
                </c:pt>
                <c:pt idx="1943">
                  <c:v>1.208393E-2</c:v>
                </c:pt>
                <c:pt idx="1944">
                  <c:v>1.208686E-2</c:v>
                </c:pt>
                <c:pt idx="1945">
                  <c:v>1.2090139999999999E-2</c:v>
                </c:pt>
                <c:pt idx="1946">
                  <c:v>1.2090139999999999E-2</c:v>
                </c:pt>
                <c:pt idx="1947">
                  <c:v>1.209319E-2</c:v>
                </c:pt>
                <c:pt idx="1948">
                  <c:v>1.209619E-2</c:v>
                </c:pt>
                <c:pt idx="1949">
                  <c:v>1.209935E-2</c:v>
                </c:pt>
                <c:pt idx="1950">
                  <c:v>1.2102409999999999E-2</c:v>
                </c:pt>
                <c:pt idx="1951">
                  <c:v>1.2105690000000001E-2</c:v>
                </c:pt>
                <c:pt idx="1952">
                  <c:v>1.2105690000000001E-2</c:v>
                </c:pt>
                <c:pt idx="1953">
                  <c:v>1.210845E-2</c:v>
                </c:pt>
                <c:pt idx="1954">
                  <c:v>1.2111439999999999E-2</c:v>
                </c:pt>
                <c:pt idx="1955">
                  <c:v>1.2114430000000001E-2</c:v>
                </c:pt>
                <c:pt idx="1956">
                  <c:v>1.211772E-2</c:v>
                </c:pt>
                <c:pt idx="1957">
                  <c:v>1.212065E-2</c:v>
                </c:pt>
                <c:pt idx="1958">
                  <c:v>1.212065E-2</c:v>
                </c:pt>
                <c:pt idx="1959">
                  <c:v>1.2123409999999999E-2</c:v>
                </c:pt>
                <c:pt idx="1960">
                  <c:v>1.212675E-2</c:v>
                </c:pt>
                <c:pt idx="1961">
                  <c:v>1.212974E-2</c:v>
                </c:pt>
                <c:pt idx="1962">
                  <c:v>1.213244E-2</c:v>
                </c:pt>
                <c:pt idx="1963">
                  <c:v>1.2135730000000001E-2</c:v>
                </c:pt>
                <c:pt idx="1964">
                  <c:v>1.2135730000000001E-2</c:v>
                </c:pt>
                <c:pt idx="1965">
                  <c:v>1.213878E-2</c:v>
                </c:pt>
                <c:pt idx="1966">
                  <c:v>1.2141829999999999E-2</c:v>
                </c:pt>
                <c:pt idx="1967">
                  <c:v>1.214459E-2</c:v>
                </c:pt>
                <c:pt idx="1968">
                  <c:v>1.2147989999999999E-2</c:v>
                </c:pt>
                <c:pt idx="1969">
                  <c:v>1.215081E-2</c:v>
                </c:pt>
                <c:pt idx="1970">
                  <c:v>1.215081E-2</c:v>
                </c:pt>
                <c:pt idx="1971">
                  <c:v>1.2153560000000001E-2</c:v>
                </c:pt>
                <c:pt idx="1972">
                  <c:v>1.2156729999999999E-2</c:v>
                </c:pt>
                <c:pt idx="1973">
                  <c:v>1.215984E-2</c:v>
                </c:pt>
                <c:pt idx="1974">
                  <c:v>1.216266E-2</c:v>
                </c:pt>
                <c:pt idx="1975">
                  <c:v>1.216565E-2</c:v>
                </c:pt>
                <c:pt idx="1976">
                  <c:v>1.216565E-2</c:v>
                </c:pt>
                <c:pt idx="1977">
                  <c:v>1.216864E-2</c:v>
                </c:pt>
                <c:pt idx="1978">
                  <c:v>1.2171629999999999E-2</c:v>
                </c:pt>
                <c:pt idx="1979">
                  <c:v>1.2174620000000001E-2</c:v>
                </c:pt>
                <c:pt idx="1980">
                  <c:v>1.217732E-2</c:v>
                </c:pt>
                <c:pt idx="1981">
                  <c:v>1.2180369999999999E-2</c:v>
                </c:pt>
                <c:pt idx="1982">
                  <c:v>1.2180369999999999E-2</c:v>
                </c:pt>
                <c:pt idx="1983">
                  <c:v>1.2183599999999999E-2</c:v>
                </c:pt>
                <c:pt idx="1984">
                  <c:v>1.2186300000000001E-2</c:v>
                </c:pt>
                <c:pt idx="1985">
                  <c:v>1.2189699999999999E-2</c:v>
                </c:pt>
                <c:pt idx="1986">
                  <c:v>1.219246E-2</c:v>
                </c:pt>
                <c:pt idx="1987">
                  <c:v>1.219539E-2</c:v>
                </c:pt>
                <c:pt idx="1988">
                  <c:v>1.219539E-2</c:v>
                </c:pt>
                <c:pt idx="1989">
                  <c:v>1.2198560000000001E-2</c:v>
                </c:pt>
                <c:pt idx="1990">
                  <c:v>1.220097E-2</c:v>
                </c:pt>
                <c:pt idx="1991">
                  <c:v>1.2204370000000001E-2</c:v>
                </c:pt>
                <c:pt idx="1992">
                  <c:v>1.220718E-2</c:v>
                </c:pt>
                <c:pt idx="1993">
                  <c:v>1.221035E-2</c:v>
                </c:pt>
                <c:pt idx="1994">
                  <c:v>1.221035E-2</c:v>
                </c:pt>
                <c:pt idx="1995">
                  <c:v>1.2213170000000001E-2</c:v>
                </c:pt>
                <c:pt idx="1996">
                  <c:v>1.221587E-2</c:v>
                </c:pt>
                <c:pt idx="1997">
                  <c:v>1.221915E-2</c:v>
                </c:pt>
                <c:pt idx="1998">
                  <c:v>1.222173E-2</c:v>
                </c:pt>
                <c:pt idx="1999">
                  <c:v>1.2224779999999999E-2</c:v>
                </c:pt>
                <c:pt idx="2000">
                  <c:v>1.2224779999999999E-2</c:v>
                </c:pt>
                <c:pt idx="2001">
                  <c:v>1.222766E-2</c:v>
                </c:pt>
                <c:pt idx="2002">
                  <c:v>1.2230420000000001E-2</c:v>
                </c:pt>
                <c:pt idx="2003">
                  <c:v>1.2233529999999999E-2</c:v>
                </c:pt>
                <c:pt idx="2004">
                  <c:v>1.2236220000000001E-2</c:v>
                </c:pt>
                <c:pt idx="2005">
                  <c:v>1.223927E-2</c:v>
                </c:pt>
                <c:pt idx="2006">
                  <c:v>1.223927E-2</c:v>
                </c:pt>
                <c:pt idx="2007">
                  <c:v>1.224186E-2</c:v>
                </c:pt>
                <c:pt idx="2008">
                  <c:v>1.224508E-2</c:v>
                </c:pt>
                <c:pt idx="2009">
                  <c:v>1.2247900000000001E-2</c:v>
                </c:pt>
                <c:pt idx="2010">
                  <c:v>1.2250830000000001E-2</c:v>
                </c:pt>
                <c:pt idx="2011">
                  <c:v>1.2253409999999999E-2</c:v>
                </c:pt>
                <c:pt idx="2012">
                  <c:v>1.2253409999999999E-2</c:v>
                </c:pt>
                <c:pt idx="2013">
                  <c:v>1.225629E-2</c:v>
                </c:pt>
                <c:pt idx="2014">
                  <c:v>1.2259279999999999E-2</c:v>
                </c:pt>
                <c:pt idx="2015">
                  <c:v>1.226204E-2</c:v>
                </c:pt>
                <c:pt idx="2016">
                  <c:v>1.226462E-2</c:v>
                </c:pt>
                <c:pt idx="2017">
                  <c:v>1.226767E-2</c:v>
                </c:pt>
                <c:pt idx="2018">
                  <c:v>1.2270659999999999E-2</c:v>
                </c:pt>
                <c:pt idx="2019">
                  <c:v>1.2270659999999999E-2</c:v>
                </c:pt>
                <c:pt idx="2020">
                  <c:v>1.2273539999999999E-2</c:v>
                </c:pt>
                <c:pt idx="2021">
                  <c:v>1.227635E-2</c:v>
                </c:pt>
                <c:pt idx="2022">
                  <c:v>1.227893E-2</c:v>
                </c:pt>
                <c:pt idx="2023">
                  <c:v>1.228216E-2</c:v>
                </c:pt>
                <c:pt idx="2024">
                  <c:v>1.228486E-2</c:v>
                </c:pt>
                <c:pt idx="2025">
                  <c:v>1.228486E-2</c:v>
                </c:pt>
                <c:pt idx="2026">
                  <c:v>1.2287620000000001E-2</c:v>
                </c:pt>
                <c:pt idx="2027">
                  <c:v>1.2290489999999999E-2</c:v>
                </c:pt>
                <c:pt idx="2028">
                  <c:v>1.2293480000000001E-2</c:v>
                </c:pt>
                <c:pt idx="2029">
                  <c:v>1.22963E-2</c:v>
                </c:pt>
                <c:pt idx="2030">
                  <c:v>1.229894E-2</c:v>
                </c:pt>
                <c:pt idx="2031">
                  <c:v>1.229894E-2</c:v>
                </c:pt>
                <c:pt idx="2032">
                  <c:v>1.23017E-2</c:v>
                </c:pt>
                <c:pt idx="2033">
                  <c:v>1.2304809999999999E-2</c:v>
                </c:pt>
                <c:pt idx="2034">
                  <c:v>1.2307739999999999E-2</c:v>
                </c:pt>
                <c:pt idx="2035">
                  <c:v>1.2310140000000001E-2</c:v>
                </c:pt>
                <c:pt idx="2036">
                  <c:v>1.231296E-2</c:v>
                </c:pt>
                <c:pt idx="2037">
                  <c:v>1.231296E-2</c:v>
                </c:pt>
                <c:pt idx="2038">
                  <c:v>1.2315950000000001E-2</c:v>
                </c:pt>
                <c:pt idx="2039">
                  <c:v>1.231894E-2</c:v>
                </c:pt>
                <c:pt idx="2040">
                  <c:v>1.2321759999999999E-2</c:v>
                </c:pt>
                <c:pt idx="2041">
                  <c:v>1.232458E-2</c:v>
                </c:pt>
                <c:pt idx="2042">
                  <c:v>1.2327390000000001E-2</c:v>
                </c:pt>
                <c:pt idx="2043">
                  <c:v>1.2327390000000001E-2</c:v>
                </c:pt>
                <c:pt idx="2044">
                  <c:v>1.2330030000000001E-2</c:v>
                </c:pt>
                <c:pt idx="2045">
                  <c:v>1.233267E-2</c:v>
                </c:pt>
                <c:pt idx="2046">
                  <c:v>1.233561E-2</c:v>
                </c:pt>
                <c:pt idx="2047">
                  <c:v>1.233854E-2</c:v>
                </c:pt>
                <c:pt idx="2048">
                  <c:v>1.2341349999999999E-2</c:v>
                </c:pt>
                <c:pt idx="2049">
                  <c:v>1.2341349999999999E-2</c:v>
                </c:pt>
                <c:pt idx="2050">
                  <c:v>1.2343700000000001E-2</c:v>
                </c:pt>
                <c:pt idx="2051">
                  <c:v>1.234646E-2</c:v>
                </c:pt>
                <c:pt idx="2052">
                  <c:v>1.2349270000000001E-2</c:v>
                </c:pt>
                <c:pt idx="2053">
                  <c:v>1.2351910000000001E-2</c:v>
                </c:pt>
                <c:pt idx="2054">
                  <c:v>1.235526E-2</c:v>
                </c:pt>
                <c:pt idx="2055">
                  <c:v>1.235526E-2</c:v>
                </c:pt>
                <c:pt idx="2056">
                  <c:v>1.2357659999999999E-2</c:v>
                </c:pt>
                <c:pt idx="2057">
                  <c:v>1.236048E-2</c:v>
                </c:pt>
                <c:pt idx="2058">
                  <c:v>1.236312E-2</c:v>
                </c:pt>
                <c:pt idx="2059">
                  <c:v>1.2365579999999999E-2</c:v>
                </c:pt>
                <c:pt idx="2060">
                  <c:v>1.2368280000000001E-2</c:v>
                </c:pt>
                <c:pt idx="2061">
                  <c:v>1.2368280000000001E-2</c:v>
                </c:pt>
                <c:pt idx="2062">
                  <c:v>1.237127E-2</c:v>
                </c:pt>
                <c:pt idx="2063">
                  <c:v>1.237397E-2</c:v>
                </c:pt>
                <c:pt idx="2064">
                  <c:v>1.237679E-2</c:v>
                </c:pt>
                <c:pt idx="2065">
                  <c:v>1.237955E-2</c:v>
                </c:pt>
                <c:pt idx="2066">
                  <c:v>1.238248E-2</c:v>
                </c:pt>
                <c:pt idx="2067">
                  <c:v>1.238248E-2</c:v>
                </c:pt>
                <c:pt idx="2068">
                  <c:v>1.2385180000000001E-2</c:v>
                </c:pt>
                <c:pt idx="2069">
                  <c:v>1.238735E-2</c:v>
                </c:pt>
                <c:pt idx="2070">
                  <c:v>1.239058E-2</c:v>
                </c:pt>
                <c:pt idx="2071">
                  <c:v>1.2393100000000001E-2</c:v>
                </c:pt>
                <c:pt idx="2072">
                  <c:v>1.239586E-2</c:v>
                </c:pt>
                <c:pt idx="2073">
                  <c:v>1.239586E-2</c:v>
                </c:pt>
                <c:pt idx="2074">
                  <c:v>1.2398670000000001E-2</c:v>
                </c:pt>
                <c:pt idx="2075">
                  <c:v>1.2401489999999999E-2</c:v>
                </c:pt>
                <c:pt idx="2076">
                  <c:v>1.240395E-2</c:v>
                </c:pt>
                <c:pt idx="2077">
                  <c:v>1.2406769999999999E-2</c:v>
                </c:pt>
                <c:pt idx="2078">
                  <c:v>1.2409170000000001E-2</c:v>
                </c:pt>
                <c:pt idx="2079">
                  <c:v>1.2409170000000001E-2</c:v>
                </c:pt>
                <c:pt idx="2080">
                  <c:v>1.241217E-2</c:v>
                </c:pt>
                <c:pt idx="2081">
                  <c:v>1.241475E-2</c:v>
                </c:pt>
                <c:pt idx="2082">
                  <c:v>1.241739E-2</c:v>
                </c:pt>
                <c:pt idx="2083">
                  <c:v>1.2419970000000001E-2</c:v>
                </c:pt>
                <c:pt idx="2084">
                  <c:v>1.2422549999999999E-2</c:v>
                </c:pt>
                <c:pt idx="2085">
                  <c:v>1.2422549999999999E-2</c:v>
                </c:pt>
                <c:pt idx="2086">
                  <c:v>1.242537E-2</c:v>
                </c:pt>
                <c:pt idx="2087">
                  <c:v>1.2427830000000001E-2</c:v>
                </c:pt>
                <c:pt idx="2088">
                  <c:v>1.243059E-2</c:v>
                </c:pt>
                <c:pt idx="2089">
                  <c:v>1.243346E-2</c:v>
                </c:pt>
                <c:pt idx="2090">
                  <c:v>1.2436340000000001E-2</c:v>
                </c:pt>
                <c:pt idx="2091">
                  <c:v>1.2438680000000001E-2</c:v>
                </c:pt>
                <c:pt idx="2092">
                  <c:v>1.2438680000000001E-2</c:v>
                </c:pt>
                <c:pt idx="2093">
                  <c:v>1.244138E-2</c:v>
                </c:pt>
                <c:pt idx="2094">
                  <c:v>1.244373E-2</c:v>
                </c:pt>
                <c:pt idx="2095">
                  <c:v>1.2446540000000001E-2</c:v>
                </c:pt>
                <c:pt idx="2096">
                  <c:v>1.244924E-2</c:v>
                </c:pt>
                <c:pt idx="2097">
                  <c:v>1.245229E-2</c:v>
                </c:pt>
                <c:pt idx="2098">
                  <c:v>1.245229E-2</c:v>
                </c:pt>
                <c:pt idx="2099">
                  <c:v>1.2454700000000001E-2</c:v>
                </c:pt>
                <c:pt idx="2100">
                  <c:v>1.24571E-2</c:v>
                </c:pt>
                <c:pt idx="2101">
                  <c:v>1.24601E-2</c:v>
                </c:pt>
                <c:pt idx="2102">
                  <c:v>1.246274E-2</c:v>
                </c:pt>
                <c:pt idx="2103">
                  <c:v>1.2465199999999999E-2</c:v>
                </c:pt>
                <c:pt idx="2104">
                  <c:v>1.2465199999999999E-2</c:v>
                </c:pt>
                <c:pt idx="2105">
                  <c:v>1.2467840000000001E-2</c:v>
                </c:pt>
                <c:pt idx="2106">
                  <c:v>1.2470709999999999E-2</c:v>
                </c:pt>
                <c:pt idx="2107">
                  <c:v>1.247289E-2</c:v>
                </c:pt>
                <c:pt idx="2108">
                  <c:v>1.247564E-2</c:v>
                </c:pt>
                <c:pt idx="2109">
                  <c:v>1.247846E-2</c:v>
                </c:pt>
                <c:pt idx="2110">
                  <c:v>1.247846E-2</c:v>
                </c:pt>
                <c:pt idx="2111">
                  <c:v>1.248092E-2</c:v>
                </c:pt>
                <c:pt idx="2112">
                  <c:v>1.248374E-2</c:v>
                </c:pt>
                <c:pt idx="2113">
                  <c:v>1.2485970000000001E-2</c:v>
                </c:pt>
                <c:pt idx="2114">
                  <c:v>1.248849E-2</c:v>
                </c:pt>
                <c:pt idx="2115">
                  <c:v>1.249131E-2</c:v>
                </c:pt>
                <c:pt idx="2116">
                  <c:v>1.249131E-2</c:v>
                </c:pt>
                <c:pt idx="2117">
                  <c:v>1.249395E-2</c:v>
                </c:pt>
                <c:pt idx="2118">
                  <c:v>1.2496470000000001E-2</c:v>
                </c:pt>
                <c:pt idx="2119">
                  <c:v>1.249899E-2</c:v>
                </c:pt>
                <c:pt idx="2120">
                  <c:v>1.250181E-2</c:v>
                </c:pt>
                <c:pt idx="2121">
                  <c:v>1.2504039999999999E-2</c:v>
                </c:pt>
                <c:pt idx="2122">
                  <c:v>1.2504039999999999E-2</c:v>
                </c:pt>
                <c:pt idx="2123">
                  <c:v>1.25065E-2</c:v>
                </c:pt>
                <c:pt idx="2124">
                  <c:v>1.2509080000000001E-2</c:v>
                </c:pt>
                <c:pt idx="2125">
                  <c:v>1.251172E-2</c:v>
                </c:pt>
                <c:pt idx="2126">
                  <c:v>1.2514600000000001E-2</c:v>
                </c:pt>
                <c:pt idx="2127">
                  <c:v>1.2517530000000001E-2</c:v>
                </c:pt>
                <c:pt idx="2128">
                  <c:v>1.2517530000000001E-2</c:v>
                </c:pt>
                <c:pt idx="2129">
                  <c:v>1.251999E-2</c:v>
                </c:pt>
                <c:pt idx="2130">
                  <c:v>1.2522109999999999E-2</c:v>
                </c:pt>
                <c:pt idx="2131">
                  <c:v>1.252527E-2</c:v>
                </c:pt>
                <c:pt idx="2132">
                  <c:v>1.2527450000000001E-2</c:v>
                </c:pt>
                <c:pt idx="2133">
                  <c:v>1.25302E-2</c:v>
                </c:pt>
                <c:pt idx="2134">
                  <c:v>1.25302E-2</c:v>
                </c:pt>
                <c:pt idx="2135">
                  <c:v>1.2532730000000001E-2</c:v>
                </c:pt>
                <c:pt idx="2136">
                  <c:v>1.253519E-2</c:v>
                </c:pt>
                <c:pt idx="2137">
                  <c:v>1.253754E-2</c:v>
                </c:pt>
                <c:pt idx="2138">
                  <c:v>1.254012E-2</c:v>
                </c:pt>
                <c:pt idx="2139">
                  <c:v>1.2542869999999999E-2</c:v>
                </c:pt>
                <c:pt idx="2140">
                  <c:v>1.2542869999999999E-2</c:v>
                </c:pt>
                <c:pt idx="2141">
                  <c:v>1.2545570000000001E-2</c:v>
                </c:pt>
                <c:pt idx="2142">
                  <c:v>1.2548149999999999E-2</c:v>
                </c:pt>
                <c:pt idx="2143">
                  <c:v>1.2550739999999999E-2</c:v>
                </c:pt>
                <c:pt idx="2144">
                  <c:v>1.2553140000000001E-2</c:v>
                </c:pt>
                <c:pt idx="2145">
                  <c:v>1.255561E-2</c:v>
                </c:pt>
                <c:pt idx="2146">
                  <c:v>1.255561E-2</c:v>
                </c:pt>
                <c:pt idx="2147">
                  <c:v>1.2558420000000001E-2</c:v>
                </c:pt>
                <c:pt idx="2148">
                  <c:v>1.2560419999999999E-2</c:v>
                </c:pt>
                <c:pt idx="2149">
                  <c:v>1.256288E-2</c:v>
                </c:pt>
                <c:pt idx="2150">
                  <c:v>1.256552E-2</c:v>
                </c:pt>
                <c:pt idx="2151">
                  <c:v>1.25681E-2</c:v>
                </c:pt>
                <c:pt idx="2152">
                  <c:v>1.25681E-2</c:v>
                </c:pt>
                <c:pt idx="2153">
                  <c:v>1.25708E-2</c:v>
                </c:pt>
                <c:pt idx="2154">
                  <c:v>1.257321E-2</c:v>
                </c:pt>
                <c:pt idx="2155">
                  <c:v>1.2575960000000001E-2</c:v>
                </c:pt>
                <c:pt idx="2156">
                  <c:v>1.2577899999999999E-2</c:v>
                </c:pt>
                <c:pt idx="2157">
                  <c:v>1.2580829999999999E-2</c:v>
                </c:pt>
                <c:pt idx="2158">
                  <c:v>1.2580829999999999E-2</c:v>
                </c:pt>
                <c:pt idx="2159">
                  <c:v>1.258341E-2</c:v>
                </c:pt>
                <c:pt idx="2160">
                  <c:v>1.2586170000000001E-2</c:v>
                </c:pt>
                <c:pt idx="2161">
                  <c:v>1.258863E-2</c:v>
                </c:pt>
                <c:pt idx="2162">
                  <c:v>1.2590809999999999E-2</c:v>
                </c:pt>
                <c:pt idx="2163">
                  <c:v>1.2593089999999999E-2</c:v>
                </c:pt>
                <c:pt idx="2164">
                  <c:v>1.2593089999999999E-2</c:v>
                </c:pt>
                <c:pt idx="2165">
                  <c:v>1.2595729999999999E-2</c:v>
                </c:pt>
                <c:pt idx="2166">
                  <c:v>1.2598140000000001E-2</c:v>
                </c:pt>
                <c:pt idx="2167">
                  <c:v>1.2600719999999999E-2</c:v>
                </c:pt>
                <c:pt idx="2168">
                  <c:v>1.260354E-2</c:v>
                </c:pt>
                <c:pt idx="2169">
                  <c:v>1.2605709999999999E-2</c:v>
                </c:pt>
                <c:pt idx="2170">
                  <c:v>1.260823E-2</c:v>
                </c:pt>
                <c:pt idx="2171">
                  <c:v>1.260823E-2</c:v>
                </c:pt>
                <c:pt idx="2172">
                  <c:v>1.261075E-2</c:v>
                </c:pt>
                <c:pt idx="2173">
                  <c:v>1.2613040000000001E-2</c:v>
                </c:pt>
                <c:pt idx="2174">
                  <c:v>1.261556E-2</c:v>
                </c:pt>
                <c:pt idx="2175">
                  <c:v>1.2618030000000001E-2</c:v>
                </c:pt>
                <c:pt idx="2176">
                  <c:v>1.26202E-2</c:v>
                </c:pt>
                <c:pt idx="2177">
                  <c:v>1.26202E-2</c:v>
                </c:pt>
                <c:pt idx="2178">
                  <c:v>1.262307E-2</c:v>
                </c:pt>
                <c:pt idx="2179">
                  <c:v>1.262542E-2</c:v>
                </c:pt>
                <c:pt idx="2180">
                  <c:v>1.262782E-2</c:v>
                </c:pt>
                <c:pt idx="2181">
                  <c:v>1.2630290000000001E-2</c:v>
                </c:pt>
                <c:pt idx="2182">
                  <c:v>1.263281E-2</c:v>
                </c:pt>
                <c:pt idx="2183">
                  <c:v>1.263281E-2</c:v>
                </c:pt>
                <c:pt idx="2184">
                  <c:v>1.263539E-2</c:v>
                </c:pt>
                <c:pt idx="2185">
                  <c:v>1.263791E-2</c:v>
                </c:pt>
                <c:pt idx="2186">
                  <c:v>1.264003E-2</c:v>
                </c:pt>
                <c:pt idx="2187">
                  <c:v>1.2642260000000001E-2</c:v>
                </c:pt>
                <c:pt idx="2188">
                  <c:v>1.264501E-2</c:v>
                </c:pt>
                <c:pt idx="2189">
                  <c:v>1.264501E-2</c:v>
                </c:pt>
                <c:pt idx="2190">
                  <c:v>1.2647419999999999E-2</c:v>
                </c:pt>
                <c:pt idx="2191">
                  <c:v>1.2650059999999999E-2</c:v>
                </c:pt>
                <c:pt idx="2192">
                  <c:v>1.2652460000000001E-2</c:v>
                </c:pt>
                <c:pt idx="2193">
                  <c:v>1.265434E-2</c:v>
                </c:pt>
                <c:pt idx="2194">
                  <c:v>1.2657450000000001E-2</c:v>
                </c:pt>
                <c:pt idx="2195">
                  <c:v>1.2657450000000001E-2</c:v>
                </c:pt>
                <c:pt idx="2196">
                  <c:v>1.265933E-2</c:v>
                </c:pt>
                <c:pt idx="2197">
                  <c:v>1.266191E-2</c:v>
                </c:pt>
                <c:pt idx="2198">
                  <c:v>1.26642E-2</c:v>
                </c:pt>
                <c:pt idx="2199">
                  <c:v>1.266684E-2</c:v>
                </c:pt>
                <c:pt idx="2200">
                  <c:v>1.266918E-2</c:v>
                </c:pt>
                <c:pt idx="2201">
                  <c:v>1.266918E-2</c:v>
                </c:pt>
                <c:pt idx="2202">
                  <c:v>1.26713E-2</c:v>
                </c:pt>
                <c:pt idx="2203">
                  <c:v>1.2674049999999999E-2</c:v>
                </c:pt>
                <c:pt idx="2204">
                  <c:v>1.267628E-2</c:v>
                </c:pt>
                <c:pt idx="2205">
                  <c:v>1.2678450000000001E-2</c:v>
                </c:pt>
                <c:pt idx="2206">
                  <c:v>1.268086E-2</c:v>
                </c:pt>
                <c:pt idx="2207">
                  <c:v>1.268086E-2</c:v>
                </c:pt>
                <c:pt idx="2208">
                  <c:v>1.268356E-2</c:v>
                </c:pt>
                <c:pt idx="2209">
                  <c:v>1.2685429999999999E-2</c:v>
                </c:pt>
                <c:pt idx="2210">
                  <c:v>1.268831E-2</c:v>
                </c:pt>
                <c:pt idx="2211">
                  <c:v>1.2690709999999999E-2</c:v>
                </c:pt>
                <c:pt idx="2212">
                  <c:v>1.2693299999999999E-2</c:v>
                </c:pt>
                <c:pt idx="2213">
                  <c:v>1.2693299999999999E-2</c:v>
                </c:pt>
                <c:pt idx="2214">
                  <c:v>1.269529E-2</c:v>
                </c:pt>
                <c:pt idx="2215">
                  <c:v>1.2697750000000001E-2</c:v>
                </c:pt>
                <c:pt idx="2216">
                  <c:v>1.270022E-2</c:v>
                </c:pt>
                <c:pt idx="2217">
                  <c:v>1.270262E-2</c:v>
                </c:pt>
                <c:pt idx="2218">
                  <c:v>1.2704969999999999E-2</c:v>
                </c:pt>
                <c:pt idx="2219">
                  <c:v>1.2704969999999999E-2</c:v>
                </c:pt>
                <c:pt idx="2220">
                  <c:v>1.270714E-2</c:v>
                </c:pt>
                <c:pt idx="2221">
                  <c:v>1.270949E-2</c:v>
                </c:pt>
                <c:pt idx="2222">
                  <c:v>1.2712009999999999E-2</c:v>
                </c:pt>
                <c:pt idx="2223">
                  <c:v>1.27143E-2</c:v>
                </c:pt>
                <c:pt idx="2224">
                  <c:v>1.2716939999999999E-2</c:v>
                </c:pt>
                <c:pt idx="2225">
                  <c:v>1.2716939999999999E-2</c:v>
                </c:pt>
                <c:pt idx="2226">
                  <c:v>1.271911E-2</c:v>
                </c:pt>
                <c:pt idx="2227">
                  <c:v>1.272151E-2</c:v>
                </c:pt>
                <c:pt idx="2228">
                  <c:v>1.272421E-2</c:v>
                </c:pt>
                <c:pt idx="2229">
                  <c:v>1.272615E-2</c:v>
                </c:pt>
                <c:pt idx="2230">
                  <c:v>1.27285E-2</c:v>
                </c:pt>
                <c:pt idx="2231">
                  <c:v>1.27285E-2</c:v>
                </c:pt>
                <c:pt idx="2232">
                  <c:v>1.2731080000000001E-2</c:v>
                </c:pt>
                <c:pt idx="2233">
                  <c:v>1.2733070000000001E-2</c:v>
                </c:pt>
                <c:pt idx="2234">
                  <c:v>1.2735359999999999E-2</c:v>
                </c:pt>
                <c:pt idx="2235">
                  <c:v>1.2737770000000001E-2</c:v>
                </c:pt>
                <c:pt idx="2236">
                  <c:v>1.274017E-2</c:v>
                </c:pt>
                <c:pt idx="2237">
                  <c:v>1.274017E-2</c:v>
                </c:pt>
                <c:pt idx="2238">
                  <c:v>1.274263E-2</c:v>
                </c:pt>
                <c:pt idx="2239">
                  <c:v>1.2744689999999999E-2</c:v>
                </c:pt>
                <c:pt idx="2240">
                  <c:v>1.274686E-2</c:v>
                </c:pt>
                <c:pt idx="2241">
                  <c:v>1.27495E-2</c:v>
                </c:pt>
                <c:pt idx="2242">
                  <c:v>1.2751729999999999E-2</c:v>
                </c:pt>
                <c:pt idx="2243">
                  <c:v>1.2753779999999999E-2</c:v>
                </c:pt>
                <c:pt idx="2244">
                  <c:v>1.2753779999999999E-2</c:v>
                </c:pt>
                <c:pt idx="2245">
                  <c:v>1.2756419999999999E-2</c:v>
                </c:pt>
                <c:pt idx="2246">
                  <c:v>1.2758709999999999E-2</c:v>
                </c:pt>
                <c:pt idx="2247">
                  <c:v>1.2761E-2</c:v>
                </c:pt>
                <c:pt idx="2248">
                  <c:v>1.276323E-2</c:v>
                </c:pt>
                <c:pt idx="2249">
                  <c:v>1.27654E-2</c:v>
                </c:pt>
                <c:pt idx="2250">
                  <c:v>1.27654E-2</c:v>
                </c:pt>
                <c:pt idx="2251">
                  <c:v>1.276769E-2</c:v>
                </c:pt>
                <c:pt idx="2252">
                  <c:v>1.277033E-2</c:v>
                </c:pt>
                <c:pt idx="2253">
                  <c:v>1.277238E-2</c:v>
                </c:pt>
                <c:pt idx="2254">
                  <c:v>1.277443E-2</c:v>
                </c:pt>
                <c:pt idx="2255">
                  <c:v>1.277707E-2</c:v>
                </c:pt>
                <c:pt idx="2256">
                  <c:v>1.277707E-2</c:v>
                </c:pt>
                <c:pt idx="2257">
                  <c:v>1.27793E-2</c:v>
                </c:pt>
                <c:pt idx="2258">
                  <c:v>1.278141E-2</c:v>
                </c:pt>
                <c:pt idx="2259">
                  <c:v>1.2783640000000001E-2</c:v>
                </c:pt>
                <c:pt idx="2260">
                  <c:v>1.2786280000000001E-2</c:v>
                </c:pt>
                <c:pt idx="2261">
                  <c:v>1.2788219999999999E-2</c:v>
                </c:pt>
                <c:pt idx="2262">
                  <c:v>1.2788219999999999E-2</c:v>
                </c:pt>
                <c:pt idx="2263">
                  <c:v>1.279074E-2</c:v>
                </c:pt>
                <c:pt idx="2264">
                  <c:v>1.279279E-2</c:v>
                </c:pt>
                <c:pt idx="2265">
                  <c:v>1.279485E-2</c:v>
                </c:pt>
                <c:pt idx="2266">
                  <c:v>1.2797080000000001E-2</c:v>
                </c:pt>
                <c:pt idx="2267">
                  <c:v>1.279948E-2</c:v>
                </c:pt>
                <c:pt idx="2268">
                  <c:v>1.279948E-2</c:v>
                </c:pt>
                <c:pt idx="2269">
                  <c:v>1.280212E-2</c:v>
                </c:pt>
                <c:pt idx="2270">
                  <c:v>1.280382E-2</c:v>
                </c:pt>
                <c:pt idx="2271">
                  <c:v>1.280652E-2</c:v>
                </c:pt>
                <c:pt idx="2272">
                  <c:v>1.280881E-2</c:v>
                </c:pt>
                <c:pt idx="2273">
                  <c:v>1.281063E-2</c:v>
                </c:pt>
                <c:pt idx="2274">
                  <c:v>1.281063E-2</c:v>
                </c:pt>
                <c:pt idx="2275">
                  <c:v>1.2813389999999999E-2</c:v>
                </c:pt>
                <c:pt idx="2276">
                  <c:v>1.281532E-2</c:v>
                </c:pt>
                <c:pt idx="2277">
                  <c:v>1.281785E-2</c:v>
                </c:pt>
                <c:pt idx="2278">
                  <c:v>1.2819840000000001E-2</c:v>
                </c:pt>
                <c:pt idx="2279">
                  <c:v>1.2822129999999999E-2</c:v>
                </c:pt>
                <c:pt idx="2280">
                  <c:v>1.2822129999999999E-2</c:v>
                </c:pt>
                <c:pt idx="2281">
                  <c:v>1.2824240000000001E-2</c:v>
                </c:pt>
                <c:pt idx="2282">
                  <c:v>1.2826529999999999E-2</c:v>
                </c:pt>
                <c:pt idx="2283">
                  <c:v>1.282899E-2</c:v>
                </c:pt>
                <c:pt idx="2284">
                  <c:v>1.28311E-2</c:v>
                </c:pt>
                <c:pt idx="2285">
                  <c:v>1.283333E-2</c:v>
                </c:pt>
                <c:pt idx="2286">
                  <c:v>1.283333E-2</c:v>
                </c:pt>
                <c:pt idx="2287">
                  <c:v>1.283509E-2</c:v>
                </c:pt>
                <c:pt idx="2288">
                  <c:v>1.2837380000000001E-2</c:v>
                </c:pt>
                <c:pt idx="2289">
                  <c:v>1.28399E-2</c:v>
                </c:pt>
                <c:pt idx="2290">
                  <c:v>1.284184E-2</c:v>
                </c:pt>
                <c:pt idx="2291">
                  <c:v>1.2844599999999999E-2</c:v>
                </c:pt>
                <c:pt idx="2292">
                  <c:v>1.2844599999999999E-2</c:v>
                </c:pt>
                <c:pt idx="2293">
                  <c:v>1.2846420000000001E-2</c:v>
                </c:pt>
                <c:pt idx="2294">
                  <c:v>1.284888E-2</c:v>
                </c:pt>
                <c:pt idx="2295">
                  <c:v>1.285117E-2</c:v>
                </c:pt>
                <c:pt idx="2296">
                  <c:v>1.285357E-2</c:v>
                </c:pt>
                <c:pt idx="2297">
                  <c:v>1.285533E-2</c:v>
                </c:pt>
                <c:pt idx="2298">
                  <c:v>1.285533E-2</c:v>
                </c:pt>
                <c:pt idx="2299">
                  <c:v>1.2857800000000001E-2</c:v>
                </c:pt>
                <c:pt idx="2300">
                  <c:v>1.286026E-2</c:v>
                </c:pt>
                <c:pt idx="2301">
                  <c:v>1.2861849999999999E-2</c:v>
                </c:pt>
                <c:pt idx="2302">
                  <c:v>1.2864250000000001E-2</c:v>
                </c:pt>
                <c:pt idx="2303">
                  <c:v>1.286642E-2</c:v>
                </c:pt>
                <c:pt idx="2304">
                  <c:v>1.286642E-2</c:v>
                </c:pt>
                <c:pt idx="2305">
                  <c:v>1.2868589999999999E-2</c:v>
                </c:pt>
                <c:pt idx="2306">
                  <c:v>1.2870589999999999E-2</c:v>
                </c:pt>
                <c:pt idx="2307">
                  <c:v>1.2872990000000001E-2</c:v>
                </c:pt>
                <c:pt idx="2308">
                  <c:v>1.2875050000000001E-2</c:v>
                </c:pt>
                <c:pt idx="2309">
                  <c:v>1.2877390000000001E-2</c:v>
                </c:pt>
                <c:pt idx="2310">
                  <c:v>1.2877390000000001E-2</c:v>
                </c:pt>
                <c:pt idx="2311">
                  <c:v>1.287956E-2</c:v>
                </c:pt>
                <c:pt idx="2312">
                  <c:v>1.288156E-2</c:v>
                </c:pt>
                <c:pt idx="2313">
                  <c:v>1.2884140000000001E-2</c:v>
                </c:pt>
                <c:pt idx="2314">
                  <c:v>1.2886130000000001E-2</c:v>
                </c:pt>
                <c:pt idx="2315">
                  <c:v>1.288807E-2</c:v>
                </c:pt>
                <c:pt idx="2316">
                  <c:v>1.289059E-2</c:v>
                </c:pt>
                <c:pt idx="2317">
                  <c:v>1.289059E-2</c:v>
                </c:pt>
                <c:pt idx="2318">
                  <c:v>1.289241E-2</c:v>
                </c:pt>
                <c:pt idx="2319">
                  <c:v>1.289505E-2</c:v>
                </c:pt>
                <c:pt idx="2320">
                  <c:v>1.289675E-2</c:v>
                </c:pt>
                <c:pt idx="2321">
                  <c:v>1.2899330000000001E-2</c:v>
                </c:pt>
                <c:pt idx="2322">
                  <c:v>1.290121E-2</c:v>
                </c:pt>
                <c:pt idx="2323">
                  <c:v>1.290121E-2</c:v>
                </c:pt>
                <c:pt idx="2324">
                  <c:v>1.290321E-2</c:v>
                </c:pt>
                <c:pt idx="2325">
                  <c:v>1.290526E-2</c:v>
                </c:pt>
                <c:pt idx="2326">
                  <c:v>1.2907429999999999E-2</c:v>
                </c:pt>
                <c:pt idx="2327">
                  <c:v>1.2909540000000001E-2</c:v>
                </c:pt>
                <c:pt idx="2328">
                  <c:v>1.2911300000000001E-2</c:v>
                </c:pt>
                <c:pt idx="2329">
                  <c:v>1.2911300000000001E-2</c:v>
                </c:pt>
                <c:pt idx="2330">
                  <c:v>1.291371E-2</c:v>
                </c:pt>
                <c:pt idx="2331">
                  <c:v>1.291582E-2</c:v>
                </c:pt>
                <c:pt idx="2332">
                  <c:v>1.291775E-2</c:v>
                </c:pt>
                <c:pt idx="2333">
                  <c:v>1.2920040000000001E-2</c:v>
                </c:pt>
                <c:pt idx="2334">
                  <c:v>1.292221E-2</c:v>
                </c:pt>
                <c:pt idx="2335">
                  <c:v>1.292221E-2</c:v>
                </c:pt>
                <c:pt idx="2336">
                  <c:v>1.292421E-2</c:v>
                </c:pt>
                <c:pt idx="2337">
                  <c:v>1.292626E-2</c:v>
                </c:pt>
                <c:pt idx="2338">
                  <c:v>1.292861E-2</c:v>
                </c:pt>
                <c:pt idx="2339">
                  <c:v>1.2930489999999999E-2</c:v>
                </c:pt>
                <c:pt idx="2340">
                  <c:v>1.293271E-2</c:v>
                </c:pt>
                <c:pt idx="2341">
                  <c:v>1.293271E-2</c:v>
                </c:pt>
                <c:pt idx="2342">
                  <c:v>1.29353E-2</c:v>
                </c:pt>
                <c:pt idx="2343">
                  <c:v>1.293706E-2</c:v>
                </c:pt>
                <c:pt idx="2344">
                  <c:v>1.2938699999999999E-2</c:v>
                </c:pt>
                <c:pt idx="2345">
                  <c:v>1.2940810000000001E-2</c:v>
                </c:pt>
                <c:pt idx="2346">
                  <c:v>1.2943039999999999E-2</c:v>
                </c:pt>
                <c:pt idx="2347">
                  <c:v>1.2943039999999999E-2</c:v>
                </c:pt>
                <c:pt idx="2348">
                  <c:v>1.294492E-2</c:v>
                </c:pt>
                <c:pt idx="2349">
                  <c:v>1.294709E-2</c:v>
                </c:pt>
                <c:pt idx="2350">
                  <c:v>1.294932E-2</c:v>
                </c:pt>
                <c:pt idx="2351">
                  <c:v>1.2951549999999999E-2</c:v>
                </c:pt>
                <c:pt idx="2352">
                  <c:v>1.295348E-2</c:v>
                </c:pt>
                <c:pt idx="2353">
                  <c:v>1.295348E-2</c:v>
                </c:pt>
                <c:pt idx="2354">
                  <c:v>1.2955299999999999E-2</c:v>
                </c:pt>
                <c:pt idx="2355">
                  <c:v>1.295759E-2</c:v>
                </c:pt>
                <c:pt idx="2356">
                  <c:v>1.295982E-2</c:v>
                </c:pt>
                <c:pt idx="2357">
                  <c:v>1.296193E-2</c:v>
                </c:pt>
                <c:pt idx="2358">
                  <c:v>1.296375E-2</c:v>
                </c:pt>
                <c:pt idx="2359">
                  <c:v>1.296375E-2</c:v>
                </c:pt>
                <c:pt idx="2360">
                  <c:v>1.2965630000000001E-2</c:v>
                </c:pt>
                <c:pt idx="2361">
                  <c:v>1.2968149999999999E-2</c:v>
                </c:pt>
                <c:pt idx="2362">
                  <c:v>1.296985E-2</c:v>
                </c:pt>
                <c:pt idx="2363">
                  <c:v>1.297243E-2</c:v>
                </c:pt>
                <c:pt idx="2364">
                  <c:v>1.297419E-2</c:v>
                </c:pt>
                <c:pt idx="2365">
                  <c:v>1.297419E-2</c:v>
                </c:pt>
                <c:pt idx="2366">
                  <c:v>1.29763E-2</c:v>
                </c:pt>
                <c:pt idx="2367">
                  <c:v>1.2978419999999999E-2</c:v>
                </c:pt>
                <c:pt idx="2368">
                  <c:v>1.2980230000000001E-2</c:v>
                </c:pt>
                <c:pt idx="2369">
                  <c:v>1.2982459999999999E-2</c:v>
                </c:pt>
                <c:pt idx="2370">
                  <c:v>1.298463E-2</c:v>
                </c:pt>
                <c:pt idx="2371">
                  <c:v>1.298463E-2</c:v>
                </c:pt>
                <c:pt idx="2372">
                  <c:v>1.298669E-2</c:v>
                </c:pt>
                <c:pt idx="2373">
                  <c:v>1.298915E-2</c:v>
                </c:pt>
                <c:pt idx="2374">
                  <c:v>1.299085E-2</c:v>
                </c:pt>
                <c:pt idx="2375">
                  <c:v>1.2992790000000001E-2</c:v>
                </c:pt>
                <c:pt idx="2376">
                  <c:v>1.2994550000000001E-2</c:v>
                </c:pt>
                <c:pt idx="2377">
                  <c:v>1.2994550000000001E-2</c:v>
                </c:pt>
                <c:pt idx="2378">
                  <c:v>1.299666E-2</c:v>
                </c:pt>
                <c:pt idx="2379">
                  <c:v>1.2998829999999999E-2</c:v>
                </c:pt>
                <c:pt idx="2380">
                  <c:v>1.3000889999999999E-2</c:v>
                </c:pt>
                <c:pt idx="2381">
                  <c:v>1.3002649999999999E-2</c:v>
                </c:pt>
                <c:pt idx="2382">
                  <c:v>1.300458E-2</c:v>
                </c:pt>
                <c:pt idx="2383">
                  <c:v>1.300458E-2</c:v>
                </c:pt>
                <c:pt idx="2384">
                  <c:v>1.300687E-2</c:v>
                </c:pt>
                <c:pt idx="2385">
                  <c:v>1.3008860000000001E-2</c:v>
                </c:pt>
                <c:pt idx="2386">
                  <c:v>1.301092E-2</c:v>
                </c:pt>
                <c:pt idx="2387">
                  <c:v>1.301297E-2</c:v>
                </c:pt>
                <c:pt idx="2388">
                  <c:v>1.3014970000000001E-2</c:v>
                </c:pt>
                <c:pt idx="2389">
                  <c:v>1.301708E-2</c:v>
                </c:pt>
                <c:pt idx="2390">
                  <c:v>1.301708E-2</c:v>
                </c:pt>
                <c:pt idx="2391">
                  <c:v>1.301919E-2</c:v>
                </c:pt>
                <c:pt idx="2392">
                  <c:v>1.302118E-2</c:v>
                </c:pt>
                <c:pt idx="2393">
                  <c:v>1.3022890000000001E-2</c:v>
                </c:pt>
                <c:pt idx="2394">
                  <c:v>1.30247E-2</c:v>
                </c:pt>
                <c:pt idx="2395">
                  <c:v>1.3026869999999999E-2</c:v>
                </c:pt>
                <c:pt idx="2396">
                  <c:v>1.3026869999999999E-2</c:v>
                </c:pt>
                <c:pt idx="2397">
                  <c:v>1.3028929999999999E-2</c:v>
                </c:pt>
                <c:pt idx="2398">
                  <c:v>1.303081E-2</c:v>
                </c:pt>
                <c:pt idx="2399">
                  <c:v>1.303315E-2</c:v>
                </c:pt>
                <c:pt idx="2400">
                  <c:v>1.3034850000000001E-2</c:v>
                </c:pt>
                <c:pt idx="2401">
                  <c:v>1.303697E-2</c:v>
                </c:pt>
                <c:pt idx="2402">
                  <c:v>1.303697E-2</c:v>
                </c:pt>
                <c:pt idx="2403">
                  <c:v>1.303878E-2</c:v>
                </c:pt>
                <c:pt idx="2404">
                  <c:v>1.304084E-2</c:v>
                </c:pt>
                <c:pt idx="2405">
                  <c:v>1.304318E-2</c:v>
                </c:pt>
                <c:pt idx="2406">
                  <c:v>1.3044709999999999E-2</c:v>
                </c:pt>
                <c:pt idx="2407">
                  <c:v>1.3047E-2</c:v>
                </c:pt>
                <c:pt idx="2408">
                  <c:v>1.3047E-2</c:v>
                </c:pt>
                <c:pt idx="2409">
                  <c:v>1.304899E-2</c:v>
                </c:pt>
                <c:pt idx="2410">
                  <c:v>1.3050809999999999E-2</c:v>
                </c:pt>
                <c:pt idx="2411">
                  <c:v>1.305281E-2</c:v>
                </c:pt>
                <c:pt idx="2412">
                  <c:v>1.3054680000000001E-2</c:v>
                </c:pt>
                <c:pt idx="2413">
                  <c:v>1.30565E-2</c:v>
                </c:pt>
                <c:pt idx="2414">
                  <c:v>1.30565E-2</c:v>
                </c:pt>
                <c:pt idx="2415">
                  <c:v>1.305855E-2</c:v>
                </c:pt>
                <c:pt idx="2416">
                  <c:v>1.306061E-2</c:v>
                </c:pt>
                <c:pt idx="2417">
                  <c:v>1.306249E-2</c:v>
                </c:pt>
                <c:pt idx="2418">
                  <c:v>1.3064660000000001E-2</c:v>
                </c:pt>
                <c:pt idx="2419">
                  <c:v>1.3066360000000001E-2</c:v>
                </c:pt>
                <c:pt idx="2420">
                  <c:v>1.3066360000000001E-2</c:v>
                </c:pt>
                <c:pt idx="2421">
                  <c:v>1.306829E-2</c:v>
                </c:pt>
                <c:pt idx="2422">
                  <c:v>1.307058E-2</c:v>
                </c:pt>
                <c:pt idx="2423">
                  <c:v>1.307269E-2</c:v>
                </c:pt>
                <c:pt idx="2424">
                  <c:v>1.30741E-2</c:v>
                </c:pt>
                <c:pt idx="2425">
                  <c:v>1.3076620000000001E-2</c:v>
                </c:pt>
                <c:pt idx="2426">
                  <c:v>1.3076620000000001E-2</c:v>
                </c:pt>
                <c:pt idx="2427">
                  <c:v>1.3078090000000001E-2</c:v>
                </c:pt>
                <c:pt idx="2428">
                  <c:v>1.3080319999999999E-2</c:v>
                </c:pt>
                <c:pt idx="2429">
                  <c:v>1.308196E-2</c:v>
                </c:pt>
                <c:pt idx="2430">
                  <c:v>1.308425E-2</c:v>
                </c:pt>
                <c:pt idx="2431">
                  <c:v>1.308578E-2</c:v>
                </c:pt>
                <c:pt idx="2432">
                  <c:v>1.308578E-2</c:v>
                </c:pt>
                <c:pt idx="2433">
                  <c:v>1.3087710000000001E-2</c:v>
                </c:pt>
                <c:pt idx="2434">
                  <c:v>1.308959E-2</c:v>
                </c:pt>
                <c:pt idx="2435">
                  <c:v>1.3091530000000001E-2</c:v>
                </c:pt>
                <c:pt idx="2436">
                  <c:v>1.309399E-2</c:v>
                </c:pt>
                <c:pt idx="2437">
                  <c:v>1.3095809999999999E-2</c:v>
                </c:pt>
                <c:pt idx="2438">
                  <c:v>1.3095809999999999E-2</c:v>
                </c:pt>
                <c:pt idx="2439">
                  <c:v>1.309745E-2</c:v>
                </c:pt>
                <c:pt idx="2440">
                  <c:v>1.3099329999999999E-2</c:v>
                </c:pt>
                <c:pt idx="2441">
                  <c:v>1.310126E-2</c:v>
                </c:pt>
                <c:pt idx="2442">
                  <c:v>1.3103139999999999E-2</c:v>
                </c:pt>
                <c:pt idx="2443">
                  <c:v>1.310531E-2</c:v>
                </c:pt>
                <c:pt idx="2444">
                  <c:v>1.310531E-2</c:v>
                </c:pt>
                <c:pt idx="2445">
                  <c:v>1.3107250000000001E-2</c:v>
                </c:pt>
                <c:pt idx="2446">
                  <c:v>1.3109300000000001E-2</c:v>
                </c:pt>
                <c:pt idx="2447">
                  <c:v>1.311089E-2</c:v>
                </c:pt>
                <c:pt idx="2448">
                  <c:v>1.311294E-2</c:v>
                </c:pt>
                <c:pt idx="2449">
                  <c:v>1.3115170000000001E-2</c:v>
                </c:pt>
                <c:pt idx="2450">
                  <c:v>1.3115170000000001E-2</c:v>
                </c:pt>
                <c:pt idx="2451">
                  <c:v>1.311699E-2</c:v>
                </c:pt>
                <c:pt idx="2452">
                  <c:v>1.3118919999999999E-2</c:v>
                </c:pt>
                <c:pt idx="2453">
                  <c:v>1.3120919999999999E-2</c:v>
                </c:pt>
                <c:pt idx="2454">
                  <c:v>1.31225E-2</c:v>
                </c:pt>
                <c:pt idx="2455">
                  <c:v>1.312432E-2</c:v>
                </c:pt>
                <c:pt idx="2456">
                  <c:v>1.312432E-2</c:v>
                </c:pt>
                <c:pt idx="2457">
                  <c:v>1.312608E-2</c:v>
                </c:pt>
                <c:pt idx="2458">
                  <c:v>1.312843E-2</c:v>
                </c:pt>
                <c:pt idx="2459">
                  <c:v>1.312995E-2</c:v>
                </c:pt>
                <c:pt idx="2460">
                  <c:v>1.313189E-2</c:v>
                </c:pt>
                <c:pt idx="2461">
                  <c:v>1.3134E-2</c:v>
                </c:pt>
                <c:pt idx="2462">
                  <c:v>1.3135529999999999E-2</c:v>
                </c:pt>
                <c:pt idx="2463">
                  <c:v>1.3135529999999999E-2</c:v>
                </c:pt>
                <c:pt idx="2464">
                  <c:v>1.313781E-2</c:v>
                </c:pt>
                <c:pt idx="2465">
                  <c:v>1.3139629999999999E-2</c:v>
                </c:pt>
                <c:pt idx="2466">
                  <c:v>1.3141450000000001E-2</c:v>
                </c:pt>
                <c:pt idx="2467">
                  <c:v>1.3143210000000001E-2</c:v>
                </c:pt>
                <c:pt idx="2468">
                  <c:v>1.3145499999999999E-2</c:v>
                </c:pt>
                <c:pt idx="2469">
                  <c:v>1.3145499999999999E-2</c:v>
                </c:pt>
                <c:pt idx="2470">
                  <c:v>1.314738E-2</c:v>
                </c:pt>
                <c:pt idx="2471">
                  <c:v>1.31489E-2</c:v>
                </c:pt>
                <c:pt idx="2472">
                  <c:v>1.315084E-2</c:v>
                </c:pt>
                <c:pt idx="2473">
                  <c:v>1.31526E-2</c:v>
                </c:pt>
                <c:pt idx="2474">
                  <c:v>1.315465E-2</c:v>
                </c:pt>
                <c:pt idx="2475">
                  <c:v>1.315465E-2</c:v>
                </c:pt>
                <c:pt idx="2476">
                  <c:v>1.3156589999999999E-2</c:v>
                </c:pt>
                <c:pt idx="2477">
                  <c:v>1.315817E-2</c:v>
                </c:pt>
                <c:pt idx="2478">
                  <c:v>1.316034E-2</c:v>
                </c:pt>
                <c:pt idx="2479">
                  <c:v>1.316198E-2</c:v>
                </c:pt>
                <c:pt idx="2480">
                  <c:v>1.3163920000000001E-2</c:v>
                </c:pt>
                <c:pt idx="2481">
                  <c:v>1.3163920000000001E-2</c:v>
                </c:pt>
                <c:pt idx="2482">
                  <c:v>1.316574E-2</c:v>
                </c:pt>
                <c:pt idx="2483">
                  <c:v>1.3167669999999999E-2</c:v>
                </c:pt>
                <c:pt idx="2484">
                  <c:v>1.316938E-2</c:v>
                </c:pt>
                <c:pt idx="2485">
                  <c:v>1.3171250000000001E-2</c:v>
                </c:pt>
                <c:pt idx="2486">
                  <c:v>1.317307E-2</c:v>
                </c:pt>
                <c:pt idx="2487">
                  <c:v>1.317307E-2</c:v>
                </c:pt>
                <c:pt idx="2488">
                  <c:v>1.3175009999999999E-2</c:v>
                </c:pt>
                <c:pt idx="2489">
                  <c:v>1.317665E-2</c:v>
                </c:pt>
                <c:pt idx="2490">
                  <c:v>1.3178530000000001E-2</c:v>
                </c:pt>
                <c:pt idx="2491">
                  <c:v>1.318076E-2</c:v>
                </c:pt>
                <c:pt idx="2492">
                  <c:v>1.3182279999999999E-2</c:v>
                </c:pt>
                <c:pt idx="2493">
                  <c:v>1.3182279999999999E-2</c:v>
                </c:pt>
                <c:pt idx="2494">
                  <c:v>1.3184339999999999E-2</c:v>
                </c:pt>
                <c:pt idx="2495">
                  <c:v>1.318592E-2</c:v>
                </c:pt>
                <c:pt idx="2496">
                  <c:v>1.318774E-2</c:v>
                </c:pt>
                <c:pt idx="2497">
                  <c:v>1.318973E-2</c:v>
                </c:pt>
                <c:pt idx="2498">
                  <c:v>1.3191430000000001E-2</c:v>
                </c:pt>
                <c:pt idx="2499">
                  <c:v>1.3191430000000001E-2</c:v>
                </c:pt>
                <c:pt idx="2500">
                  <c:v>1.319349E-2</c:v>
                </c:pt>
                <c:pt idx="2501">
                  <c:v>1.3195480000000001E-2</c:v>
                </c:pt>
                <c:pt idx="2502">
                  <c:v>1.319707E-2</c:v>
                </c:pt>
                <c:pt idx="2503">
                  <c:v>1.319889E-2</c:v>
                </c:pt>
                <c:pt idx="2504">
                  <c:v>1.3200760000000001E-2</c:v>
                </c:pt>
                <c:pt idx="2505">
                  <c:v>1.3200760000000001E-2</c:v>
                </c:pt>
                <c:pt idx="2506">
                  <c:v>1.3202230000000001E-2</c:v>
                </c:pt>
                <c:pt idx="2507">
                  <c:v>1.32044E-2</c:v>
                </c:pt>
                <c:pt idx="2508">
                  <c:v>1.3205929999999999E-2</c:v>
                </c:pt>
                <c:pt idx="2509">
                  <c:v>1.32078E-2</c:v>
                </c:pt>
                <c:pt idx="2510">
                  <c:v>1.320997E-2</c:v>
                </c:pt>
                <c:pt idx="2511">
                  <c:v>1.320997E-2</c:v>
                </c:pt>
                <c:pt idx="2512">
                  <c:v>1.321162E-2</c:v>
                </c:pt>
                <c:pt idx="2513">
                  <c:v>1.321343E-2</c:v>
                </c:pt>
                <c:pt idx="2514">
                  <c:v>1.321543E-2</c:v>
                </c:pt>
                <c:pt idx="2515">
                  <c:v>1.321701E-2</c:v>
                </c:pt>
                <c:pt idx="2516">
                  <c:v>1.32186E-2</c:v>
                </c:pt>
                <c:pt idx="2517">
                  <c:v>1.32186E-2</c:v>
                </c:pt>
                <c:pt idx="2518">
                  <c:v>1.322036E-2</c:v>
                </c:pt>
                <c:pt idx="2519">
                  <c:v>1.3222350000000001E-2</c:v>
                </c:pt>
                <c:pt idx="2520">
                  <c:v>1.322388E-2</c:v>
                </c:pt>
                <c:pt idx="2521">
                  <c:v>1.322593E-2</c:v>
                </c:pt>
                <c:pt idx="2522">
                  <c:v>1.3227630000000001E-2</c:v>
                </c:pt>
                <c:pt idx="2523">
                  <c:v>1.3227630000000001E-2</c:v>
                </c:pt>
                <c:pt idx="2524">
                  <c:v>1.322886E-2</c:v>
                </c:pt>
                <c:pt idx="2525">
                  <c:v>1.323092E-2</c:v>
                </c:pt>
                <c:pt idx="2526">
                  <c:v>1.323262E-2</c:v>
                </c:pt>
                <c:pt idx="2527">
                  <c:v>1.323438E-2</c:v>
                </c:pt>
                <c:pt idx="2528">
                  <c:v>1.323596E-2</c:v>
                </c:pt>
                <c:pt idx="2529">
                  <c:v>1.323596E-2</c:v>
                </c:pt>
                <c:pt idx="2530">
                  <c:v>1.3238130000000001E-2</c:v>
                </c:pt>
                <c:pt idx="2531">
                  <c:v>1.3239890000000001E-2</c:v>
                </c:pt>
                <c:pt idx="2532">
                  <c:v>1.324148E-2</c:v>
                </c:pt>
                <c:pt idx="2533">
                  <c:v>1.324324E-2</c:v>
                </c:pt>
                <c:pt idx="2534">
                  <c:v>1.3245349999999999E-2</c:v>
                </c:pt>
                <c:pt idx="2535">
                  <c:v>1.3246819999999999E-2</c:v>
                </c:pt>
                <c:pt idx="2536">
                  <c:v>1.3246819999999999E-2</c:v>
                </c:pt>
                <c:pt idx="2537">
                  <c:v>1.3248630000000001E-2</c:v>
                </c:pt>
                <c:pt idx="2538">
                  <c:v>1.325057E-2</c:v>
                </c:pt>
                <c:pt idx="2539">
                  <c:v>1.3252450000000001E-2</c:v>
                </c:pt>
                <c:pt idx="2540">
                  <c:v>1.3253910000000001E-2</c:v>
                </c:pt>
                <c:pt idx="2541">
                  <c:v>1.325585E-2</c:v>
                </c:pt>
                <c:pt idx="2542">
                  <c:v>1.325585E-2</c:v>
                </c:pt>
                <c:pt idx="2543">
                  <c:v>1.325755E-2</c:v>
                </c:pt>
                <c:pt idx="2544">
                  <c:v>1.3259140000000001E-2</c:v>
                </c:pt>
                <c:pt idx="2545">
                  <c:v>1.3260950000000001E-2</c:v>
                </c:pt>
                <c:pt idx="2546">
                  <c:v>1.326254E-2</c:v>
                </c:pt>
                <c:pt idx="2547">
                  <c:v>1.32643E-2</c:v>
                </c:pt>
                <c:pt idx="2548">
                  <c:v>1.32643E-2</c:v>
                </c:pt>
                <c:pt idx="2549">
                  <c:v>1.326606E-2</c:v>
                </c:pt>
                <c:pt idx="2550">
                  <c:v>1.326811E-2</c:v>
                </c:pt>
                <c:pt idx="2551">
                  <c:v>1.3269639999999999E-2</c:v>
                </c:pt>
                <c:pt idx="2552">
                  <c:v>1.327151E-2</c:v>
                </c:pt>
                <c:pt idx="2553">
                  <c:v>1.3273389999999999E-2</c:v>
                </c:pt>
                <c:pt idx="2554">
                  <c:v>1.3273389999999999E-2</c:v>
                </c:pt>
                <c:pt idx="2555">
                  <c:v>1.3274920000000001E-2</c:v>
                </c:pt>
                <c:pt idx="2556">
                  <c:v>1.327656E-2</c:v>
                </c:pt>
                <c:pt idx="2557">
                  <c:v>1.327879E-2</c:v>
                </c:pt>
                <c:pt idx="2558">
                  <c:v>1.327996E-2</c:v>
                </c:pt>
                <c:pt idx="2559">
                  <c:v>1.3281899999999999E-2</c:v>
                </c:pt>
                <c:pt idx="2560">
                  <c:v>1.3281899999999999E-2</c:v>
                </c:pt>
                <c:pt idx="2561">
                  <c:v>1.32836E-2</c:v>
                </c:pt>
                <c:pt idx="2562">
                  <c:v>1.3285419999999999E-2</c:v>
                </c:pt>
                <c:pt idx="2563">
                  <c:v>1.3287240000000001E-2</c:v>
                </c:pt>
                <c:pt idx="2564">
                  <c:v>1.3288589999999999E-2</c:v>
                </c:pt>
                <c:pt idx="2565">
                  <c:v>1.329052E-2</c:v>
                </c:pt>
                <c:pt idx="2566">
                  <c:v>1.329052E-2</c:v>
                </c:pt>
                <c:pt idx="2567">
                  <c:v>1.329199E-2</c:v>
                </c:pt>
                <c:pt idx="2568">
                  <c:v>1.3293869999999999E-2</c:v>
                </c:pt>
                <c:pt idx="2569">
                  <c:v>1.3295629999999999E-2</c:v>
                </c:pt>
                <c:pt idx="2570">
                  <c:v>1.329733E-2</c:v>
                </c:pt>
                <c:pt idx="2571">
                  <c:v>1.329897E-2</c:v>
                </c:pt>
                <c:pt idx="2572">
                  <c:v>1.329897E-2</c:v>
                </c:pt>
                <c:pt idx="2573">
                  <c:v>1.330079E-2</c:v>
                </c:pt>
                <c:pt idx="2574">
                  <c:v>1.3302309999999999E-2</c:v>
                </c:pt>
                <c:pt idx="2575">
                  <c:v>1.330419E-2</c:v>
                </c:pt>
                <c:pt idx="2576">
                  <c:v>1.330601E-2</c:v>
                </c:pt>
                <c:pt idx="2577">
                  <c:v>1.3307299999999999E-2</c:v>
                </c:pt>
                <c:pt idx="2578">
                  <c:v>1.3307299999999999E-2</c:v>
                </c:pt>
                <c:pt idx="2579">
                  <c:v>1.3309120000000001E-2</c:v>
                </c:pt>
                <c:pt idx="2580">
                  <c:v>1.331076E-2</c:v>
                </c:pt>
                <c:pt idx="2581">
                  <c:v>1.331241E-2</c:v>
                </c:pt>
                <c:pt idx="2582">
                  <c:v>1.331422E-2</c:v>
                </c:pt>
                <c:pt idx="2583">
                  <c:v>1.331587E-2</c:v>
                </c:pt>
                <c:pt idx="2584">
                  <c:v>1.331587E-2</c:v>
                </c:pt>
                <c:pt idx="2585">
                  <c:v>1.331745E-2</c:v>
                </c:pt>
                <c:pt idx="2586">
                  <c:v>1.3319269999999999E-2</c:v>
                </c:pt>
                <c:pt idx="2587">
                  <c:v>1.3320790000000001E-2</c:v>
                </c:pt>
                <c:pt idx="2588">
                  <c:v>1.332244E-2</c:v>
                </c:pt>
                <c:pt idx="2589">
                  <c:v>1.3324020000000001E-2</c:v>
                </c:pt>
                <c:pt idx="2590">
                  <c:v>1.3324020000000001E-2</c:v>
                </c:pt>
                <c:pt idx="2591">
                  <c:v>1.33259E-2</c:v>
                </c:pt>
                <c:pt idx="2592">
                  <c:v>1.33276E-2</c:v>
                </c:pt>
                <c:pt idx="2593">
                  <c:v>1.332907E-2</c:v>
                </c:pt>
                <c:pt idx="2594">
                  <c:v>1.333089E-2</c:v>
                </c:pt>
                <c:pt idx="2595">
                  <c:v>1.3332760000000001E-2</c:v>
                </c:pt>
                <c:pt idx="2596">
                  <c:v>1.3332760000000001E-2</c:v>
                </c:pt>
                <c:pt idx="2597">
                  <c:v>1.333382E-2</c:v>
                </c:pt>
                <c:pt idx="2598">
                  <c:v>1.3335700000000001E-2</c:v>
                </c:pt>
                <c:pt idx="2599">
                  <c:v>1.333751E-2</c:v>
                </c:pt>
                <c:pt idx="2600">
                  <c:v>1.333898E-2</c:v>
                </c:pt>
                <c:pt idx="2601">
                  <c:v>1.3340919999999999E-2</c:v>
                </c:pt>
                <c:pt idx="2602">
                  <c:v>1.3340919999999999E-2</c:v>
                </c:pt>
                <c:pt idx="2603">
                  <c:v>1.33425E-2</c:v>
                </c:pt>
                <c:pt idx="2604">
                  <c:v>1.334391E-2</c:v>
                </c:pt>
                <c:pt idx="2605">
                  <c:v>1.334567E-2</c:v>
                </c:pt>
                <c:pt idx="2606">
                  <c:v>1.3347370000000001E-2</c:v>
                </c:pt>
                <c:pt idx="2607">
                  <c:v>1.334931E-2</c:v>
                </c:pt>
                <c:pt idx="2608">
                  <c:v>1.334931E-2</c:v>
                </c:pt>
                <c:pt idx="2609">
                  <c:v>1.335066E-2</c:v>
                </c:pt>
                <c:pt idx="2610">
                  <c:v>1.3352299999999999E-2</c:v>
                </c:pt>
                <c:pt idx="2611">
                  <c:v>1.335418E-2</c:v>
                </c:pt>
                <c:pt idx="2612">
                  <c:v>1.33557E-2</c:v>
                </c:pt>
                <c:pt idx="2613">
                  <c:v>1.335746E-2</c:v>
                </c:pt>
                <c:pt idx="2614">
                  <c:v>1.335746E-2</c:v>
                </c:pt>
                <c:pt idx="2615">
                  <c:v>1.335893E-2</c:v>
                </c:pt>
                <c:pt idx="2616">
                  <c:v>1.336086E-2</c:v>
                </c:pt>
                <c:pt idx="2617">
                  <c:v>1.3361980000000001E-2</c:v>
                </c:pt>
                <c:pt idx="2618">
                  <c:v>1.33638E-2</c:v>
                </c:pt>
                <c:pt idx="2619">
                  <c:v>1.3365149999999999E-2</c:v>
                </c:pt>
                <c:pt idx="2620">
                  <c:v>1.3365149999999999E-2</c:v>
                </c:pt>
                <c:pt idx="2621">
                  <c:v>1.336714E-2</c:v>
                </c:pt>
                <c:pt idx="2622">
                  <c:v>1.3368730000000001E-2</c:v>
                </c:pt>
                <c:pt idx="2623">
                  <c:v>1.3370369999999999E-2</c:v>
                </c:pt>
                <c:pt idx="2624">
                  <c:v>1.337207E-2</c:v>
                </c:pt>
                <c:pt idx="2625">
                  <c:v>1.3373589999999999E-2</c:v>
                </c:pt>
                <c:pt idx="2626">
                  <c:v>1.3373589999999999E-2</c:v>
                </c:pt>
                <c:pt idx="2627">
                  <c:v>1.3375E-2</c:v>
                </c:pt>
                <c:pt idx="2628">
                  <c:v>1.3376590000000001E-2</c:v>
                </c:pt>
                <c:pt idx="2629">
                  <c:v>1.3378289999999999E-2</c:v>
                </c:pt>
                <c:pt idx="2630">
                  <c:v>1.337987E-2</c:v>
                </c:pt>
                <c:pt idx="2631">
                  <c:v>1.338175E-2</c:v>
                </c:pt>
                <c:pt idx="2632">
                  <c:v>1.338175E-2</c:v>
                </c:pt>
                <c:pt idx="2633">
                  <c:v>1.338339E-2</c:v>
                </c:pt>
                <c:pt idx="2634">
                  <c:v>1.3384979999999999E-2</c:v>
                </c:pt>
                <c:pt idx="2635">
                  <c:v>1.338662E-2</c:v>
                </c:pt>
                <c:pt idx="2636">
                  <c:v>1.338809E-2</c:v>
                </c:pt>
                <c:pt idx="2637">
                  <c:v>1.338979E-2</c:v>
                </c:pt>
                <c:pt idx="2638">
                  <c:v>1.339108E-2</c:v>
                </c:pt>
                <c:pt idx="2639">
                  <c:v>1.339108E-2</c:v>
                </c:pt>
                <c:pt idx="2640">
                  <c:v>1.3392950000000001E-2</c:v>
                </c:pt>
                <c:pt idx="2641">
                  <c:v>1.33946E-2</c:v>
                </c:pt>
                <c:pt idx="2642">
                  <c:v>1.3396119999999999E-2</c:v>
                </c:pt>
                <c:pt idx="2643">
                  <c:v>1.3397589999999999E-2</c:v>
                </c:pt>
                <c:pt idx="2644">
                  <c:v>1.339941E-2</c:v>
                </c:pt>
                <c:pt idx="2645">
                  <c:v>1.339941E-2</c:v>
                </c:pt>
                <c:pt idx="2646">
                  <c:v>1.3400820000000001E-2</c:v>
                </c:pt>
                <c:pt idx="2647">
                  <c:v>1.3402219999999999E-2</c:v>
                </c:pt>
                <c:pt idx="2648">
                  <c:v>1.340387E-2</c:v>
                </c:pt>
                <c:pt idx="2649">
                  <c:v>1.3405739999999999E-2</c:v>
                </c:pt>
                <c:pt idx="2650">
                  <c:v>1.3406980000000001E-2</c:v>
                </c:pt>
                <c:pt idx="2651">
                  <c:v>1.3406980000000001E-2</c:v>
                </c:pt>
                <c:pt idx="2652">
                  <c:v>1.3408740000000001E-2</c:v>
                </c:pt>
                <c:pt idx="2653">
                  <c:v>1.341038E-2</c:v>
                </c:pt>
                <c:pt idx="2654">
                  <c:v>1.341202E-2</c:v>
                </c:pt>
                <c:pt idx="2655">
                  <c:v>1.341343E-2</c:v>
                </c:pt>
                <c:pt idx="2656">
                  <c:v>1.3415069999999999E-2</c:v>
                </c:pt>
                <c:pt idx="2657">
                  <c:v>1.3415069999999999E-2</c:v>
                </c:pt>
                <c:pt idx="2658">
                  <c:v>1.341666E-2</c:v>
                </c:pt>
                <c:pt idx="2659">
                  <c:v>1.341818E-2</c:v>
                </c:pt>
                <c:pt idx="2660">
                  <c:v>1.341994E-2</c:v>
                </c:pt>
                <c:pt idx="2661">
                  <c:v>1.3421229999999999E-2</c:v>
                </c:pt>
                <c:pt idx="2662">
                  <c:v>1.342287E-2</c:v>
                </c:pt>
                <c:pt idx="2663">
                  <c:v>1.342287E-2</c:v>
                </c:pt>
                <c:pt idx="2664">
                  <c:v>1.342458E-2</c:v>
                </c:pt>
                <c:pt idx="2665">
                  <c:v>1.342604E-2</c:v>
                </c:pt>
                <c:pt idx="2666">
                  <c:v>1.3427629999999999E-2</c:v>
                </c:pt>
                <c:pt idx="2667">
                  <c:v>1.342898E-2</c:v>
                </c:pt>
                <c:pt idx="2668">
                  <c:v>1.3430330000000001E-2</c:v>
                </c:pt>
                <c:pt idx="2669">
                  <c:v>1.3430330000000001E-2</c:v>
                </c:pt>
                <c:pt idx="2670">
                  <c:v>1.3432029999999999E-2</c:v>
                </c:pt>
                <c:pt idx="2671">
                  <c:v>1.34339E-2</c:v>
                </c:pt>
                <c:pt idx="2672">
                  <c:v>1.343543E-2</c:v>
                </c:pt>
                <c:pt idx="2673">
                  <c:v>1.343654E-2</c:v>
                </c:pt>
                <c:pt idx="2674">
                  <c:v>1.34386E-2</c:v>
                </c:pt>
                <c:pt idx="2675">
                  <c:v>1.34386E-2</c:v>
                </c:pt>
                <c:pt idx="2676">
                  <c:v>1.344006E-2</c:v>
                </c:pt>
                <c:pt idx="2677">
                  <c:v>1.3441349999999999E-2</c:v>
                </c:pt>
                <c:pt idx="2678">
                  <c:v>1.344294E-2</c:v>
                </c:pt>
                <c:pt idx="2679">
                  <c:v>1.3444869999999999E-2</c:v>
                </c:pt>
                <c:pt idx="2680">
                  <c:v>1.3446049999999999E-2</c:v>
                </c:pt>
                <c:pt idx="2681">
                  <c:v>1.3446049999999999E-2</c:v>
                </c:pt>
                <c:pt idx="2682">
                  <c:v>1.344763E-2</c:v>
                </c:pt>
                <c:pt idx="2683">
                  <c:v>1.344916E-2</c:v>
                </c:pt>
                <c:pt idx="2684">
                  <c:v>1.3450739999999999E-2</c:v>
                </c:pt>
                <c:pt idx="2685">
                  <c:v>1.345186E-2</c:v>
                </c:pt>
                <c:pt idx="2686">
                  <c:v>1.3453909999999999E-2</c:v>
                </c:pt>
                <c:pt idx="2687">
                  <c:v>1.3453909999999999E-2</c:v>
                </c:pt>
                <c:pt idx="2688">
                  <c:v>1.3455140000000001E-2</c:v>
                </c:pt>
                <c:pt idx="2689">
                  <c:v>1.34562E-2</c:v>
                </c:pt>
                <c:pt idx="2690">
                  <c:v>1.3458070000000001E-2</c:v>
                </c:pt>
                <c:pt idx="2691">
                  <c:v>1.345995E-2</c:v>
                </c:pt>
                <c:pt idx="2692">
                  <c:v>1.3461239999999999E-2</c:v>
                </c:pt>
                <c:pt idx="2693">
                  <c:v>1.3461239999999999E-2</c:v>
                </c:pt>
                <c:pt idx="2694">
                  <c:v>1.346318E-2</c:v>
                </c:pt>
                <c:pt idx="2695">
                  <c:v>1.346412E-2</c:v>
                </c:pt>
                <c:pt idx="2696">
                  <c:v>1.346605E-2</c:v>
                </c:pt>
                <c:pt idx="2697">
                  <c:v>1.3467639999999999E-2</c:v>
                </c:pt>
                <c:pt idx="2698">
                  <c:v>1.3468630000000001E-2</c:v>
                </c:pt>
                <c:pt idx="2699">
                  <c:v>1.3468630000000001E-2</c:v>
                </c:pt>
                <c:pt idx="2700">
                  <c:v>1.347051E-2</c:v>
                </c:pt>
                <c:pt idx="2701">
                  <c:v>1.347198E-2</c:v>
                </c:pt>
                <c:pt idx="2702">
                  <c:v>1.347374E-2</c:v>
                </c:pt>
                <c:pt idx="2703">
                  <c:v>1.3474969999999999E-2</c:v>
                </c:pt>
                <c:pt idx="2704">
                  <c:v>1.3476439999999999E-2</c:v>
                </c:pt>
                <c:pt idx="2705">
                  <c:v>1.3476439999999999E-2</c:v>
                </c:pt>
                <c:pt idx="2706">
                  <c:v>1.3478260000000001E-2</c:v>
                </c:pt>
                <c:pt idx="2707">
                  <c:v>1.34799E-2</c:v>
                </c:pt>
                <c:pt idx="2708">
                  <c:v>1.3481129999999999E-2</c:v>
                </c:pt>
                <c:pt idx="2709">
                  <c:v>1.348271E-2</c:v>
                </c:pt>
                <c:pt idx="2710">
                  <c:v>1.348395E-2</c:v>
                </c:pt>
                <c:pt idx="2711">
                  <c:v>1.3485530000000001E-2</c:v>
                </c:pt>
                <c:pt idx="2712">
                  <c:v>1.3485530000000001E-2</c:v>
                </c:pt>
                <c:pt idx="2713">
                  <c:v>1.3487290000000001E-2</c:v>
                </c:pt>
                <c:pt idx="2714">
                  <c:v>1.3488699999999999E-2</c:v>
                </c:pt>
                <c:pt idx="2715">
                  <c:v>1.349011E-2</c:v>
                </c:pt>
                <c:pt idx="2716">
                  <c:v>1.3491690000000001E-2</c:v>
                </c:pt>
                <c:pt idx="2717">
                  <c:v>1.3493160000000001E-2</c:v>
                </c:pt>
                <c:pt idx="2718">
                  <c:v>1.3493160000000001E-2</c:v>
                </c:pt>
                <c:pt idx="2719">
                  <c:v>1.349498E-2</c:v>
                </c:pt>
                <c:pt idx="2720">
                  <c:v>1.349591E-2</c:v>
                </c:pt>
                <c:pt idx="2721">
                  <c:v>1.349762E-2</c:v>
                </c:pt>
                <c:pt idx="2722">
                  <c:v>1.3498970000000001E-2</c:v>
                </c:pt>
                <c:pt idx="2723">
                  <c:v>1.35002E-2</c:v>
                </c:pt>
                <c:pt idx="2724">
                  <c:v>1.35002E-2</c:v>
                </c:pt>
                <c:pt idx="2725">
                  <c:v>1.3502129999999999E-2</c:v>
                </c:pt>
                <c:pt idx="2726">
                  <c:v>1.350342E-2</c:v>
                </c:pt>
                <c:pt idx="2727">
                  <c:v>1.3504830000000001E-2</c:v>
                </c:pt>
                <c:pt idx="2728">
                  <c:v>1.3506529999999999E-2</c:v>
                </c:pt>
                <c:pt idx="2729">
                  <c:v>1.350782E-2</c:v>
                </c:pt>
                <c:pt idx="2730">
                  <c:v>1.350782E-2</c:v>
                </c:pt>
                <c:pt idx="2731">
                  <c:v>1.350958E-2</c:v>
                </c:pt>
                <c:pt idx="2732">
                  <c:v>1.35107E-2</c:v>
                </c:pt>
                <c:pt idx="2733">
                  <c:v>1.351217E-2</c:v>
                </c:pt>
                <c:pt idx="2734">
                  <c:v>1.351375E-2</c:v>
                </c:pt>
                <c:pt idx="2735">
                  <c:v>1.351551E-2</c:v>
                </c:pt>
                <c:pt idx="2736">
                  <c:v>1.351551E-2</c:v>
                </c:pt>
                <c:pt idx="2737">
                  <c:v>1.351692E-2</c:v>
                </c:pt>
                <c:pt idx="2738">
                  <c:v>1.351815E-2</c:v>
                </c:pt>
                <c:pt idx="2739">
                  <c:v>1.3519440000000001E-2</c:v>
                </c:pt>
                <c:pt idx="2740">
                  <c:v>1.352102E-2</c:v>
                </c:pt>
                <c:pt idx="2741">
                  <c:v>1.352249E-2</c:v>
                </c:pt>
                <c:pt idx="2742">
                  <c:v>1.352249E-2</c:v>
                </c:pt>
                <c:pt idx="2743">
                  <c:v>1.3524069999999999E-2</c:v>
                </c:pt>
                <c:pt idx="2744">
                  <c:v>1.3525250000000001E-2</c:v>
                </c:pt>
                <c:pt idx="2745">
                  <c:v>1.352689E-2</c:v>
                </c:pt>
                <c:pt idx="2746">
                  <c:v>1.35283E-2</c:v>
                </c:pt>
                <c:pt idx="2747">
                  <c:v>1.3529650000000001E-2</c:v>
                </c:pt>
                <c:pt idx="2748">
                  <c:v>1.3529650000000001E-2</c:v>
                </c:pt>
                <c:pt idx="2749">
                  <c:v>1.3531059999999999E-2</c:v>
                </c:pt>
                <c:pt idx="2750">
                  <c:v>1.3532580000000001E-2</c:v>
                </c:pt>
                <c:pt idx="2751">
                  <c:v>1.353381E-2</c:v>
                </c:pt>
                <c:pt idx="2752">
                  <c:v>1.353534E-2</c:v>
                </c:pt>
                <c:pt idx="2753">
                  <c:v>1.353675E-2</c:v>
                </c:pt>
                <c:pt idx="2754">
                  <c:v>1.353675E-2</c:v>
                </c:pt>
                <c:pt idx="2755">
                  <c:v>1.3537860000000001E-2</c:v>
                </c:pt>
                <c:pt idx="2756">
                  <c:v>1.3539030000000001E-2</c:v>
                </c:pt>
                <c:pt idx="2757">
                  <c:v>1.354079E-2</c:v>
                </c:pt>
                <c:pt idx="2758">
                  <c:v>1.3542139999999999E-2</c:v>
                </c:pt>
                <c:pt idx="2759">
                  <c:v>1.3543670000000001E-2</c:v>
                </c:pt>
                <c:pt idx="2760">
                  <c:v>1.3543670000000001E-2</c:v>
                </c:pt>
                <c:pt idx="2761">
                  <c:v>1.354519E-2</c:v>
                </c:pt>
                <c:pt idx="2762">
                  <c:v>1.354643E-2</c:v>
                </c:pt>
                <c:pt idx="2763">
                  <c:v>1.3547780000000001E-2</c:v>
                </c:pt>
                <c:pt idx="2764">
                  <c:v>1.3549479999999999E-2</c:v>
                </c:pt>
                <c:pt idx="2765">
                  <c:v>1.3550649999999999E-2</c:v>
                </c:pt>
                <c:pt idx="2766">
                  <c:v>1.3550649999999999E-2</c:v>
                </c:pt>
                <c:pt idx="2767">
                  <c:v>1.355218E-2</c:v>
                </c:pt>
                <c:pt idx="2768">
                  <c:v>1.355347E-2</c:v>
                </c:pt>
                <c:pt idx="2769">
                  <c:v>1.355511E-2</c:v>
                </c:pt>
                <c:pt idx="2770">
                  <c:v>1.3556459999999999E-2</c:v>
                </c:pt>
                <c:pt idx="2771">
                  <c:v>1.3557929999999999E-2</c:v>
                </c:pt>
                <c:pt idx="2772">
                  <c:v>1.3557929999999999E-2</c:v>
                </c:pt>
                <c:pt idx="2773">
                  <c:v>1.355927E-2</c:v>
                </c:pt>
                <c:pt idx="2774">
                  <c:v>1.3560620000000001E-2</c:v>
                </c:pt>
                <c:pt idx="2775">
                  <c:v>1.356197E-2</c:v>
                </c:pt>
                <c:pt idx="2776">
                  <c:v>1.356344E-2</c:v>
                </c:pt>
                <c:pt idx="2777">
                  <c:v>1.356461E-2</c:v>
                </c:pt>
                <c:pt idx="2778">
                  <c:v>1.356631E-2</c:v>
                </c:pt>
                <c:pt idx="2779">
                  <c:v>1.356631E-2</c:v>
                </c:pt>
                <c:pt idx="2780">
                  <c:v>1.3567839999999999E-2</c:v>
                </c:pt>
                <c:pt idx="2781">
                  <c:v>1.356884E-2</c:v>
                </c:pt>
                <c:pt idx="2782">
                  <c:v>1.357001E-2</c:v>
                </c:pt>
                <c:pt idx="2783">
                  <c:v>1.357159E-2</c:v>
                </c:pt>
                <c:pt idx="2784">
                  <c:v>1.3572829999999999E-2</c:v>
                </c:pt>
                <c:pt idx="2785">
                  <c:v>1.3572829999999999E-2</c:v>
                </c:pt>
                <c:pt idx="2786">
                  <c:v>1.3574060000000001E-2</c:v>
                </c:pt>
                <c:pt idx="2787">
                  <c:v>1.357594E-2</c:v>
                </c:pt>
                <c:pt idx="2788">
                  <c:v>1.3577290000000001E-2</c:v>
                </c:pt>
                <c:pt idx="2789">
                  <c:v>1.3578689999999999E-2</c:v>
                </c:pt>
                <c:pt idx="2790">
                  <c:v>1.3580160000000001E-2</c:v>
                </c:pt>
                <c:pt idx="2791">
                  <c:v>1.3580160000000001E-2</c:v>
                </c:pt>
                <c:pt idx="2792">
                  <c:v>1.358151E-2</c:v>
                </c:pt>
                <c:pt idx="2793">
                  <c:v>1.358315E-2</c:v>
                </c:pt>
                <c:pt idx="2794">
                  <c:v>1.3584499999999999E-2</c:v>
                </c:pt>
                <c:pt idx="2795">
                  <c:v>1.3585969999999999E-2</c:v>
                </c:pt>
                <c:pt idx="2796">
                  <c:v>1.358702E-2</c:v>
                </c:pt>
                <c:pt idx="2797">
                  <c:v>1.358702E-2</c:v>
                </c:pt>
                <c:pt idx="2798">
                  <c:v>1.3588309999999999E-2</c:v>
                </c:pt>
                <c:pt idx="2799">
                  <c:v>1.359002E-2</c:v>
                </c:pt>
                <c:pt idx="2800">
                  <c:v>1.3591310000000001E-2</c:v>
                </c:pt>
                <c:pt idx="2801">
                  <c:v>1.35923E-2</c:v>
                </c:pt>
                <c:pt idx="2802">
                  <c:v>1.359371E-2</c:v>
                </c:pt>
                <c:pt idx="2803">
                  <c:v>1.359371E-2</c:v>
                </c:pt>
                <c:pt idx="2804">
                  <c:v>1.3595350000000001E-2</c:v>
                </c:pt>
                <c:pt idx="2805">
                  <c:v>1.3596530000000001E-2</c:v>
                </c:pt>
                <c:pt idx="2806">
                  <c:v>1.359805E-2</c:v>
                </c:pt>
                <c:pt idx="2807">
                  <c:v>1.359905E-2</c:v>
                </c:pt>
                <c:pt idx="2808">
                  <c:v>1.3600279999999999E-2</c:v>
                </c:pt>
                <c:pt idx="2809">
                  <c:v>1.3600279999999999E-2</c:v>
                </c:pt>
                <c:pt idx="2810">
                  <c:v>1.360216E-2</c:v>
                </c:pt>
                <c:pt idx="2811">
                  <c:v>1.360333E-2</c:v>
                </c:pt>
                <c:pt idx="2812">
                  <c:v>1.360492E-2</c:v>
                </c:pt>
                <c:pt idx="2813">
                  <c:v>1.3605910000000001E-2</c:v>
                </c:pt>
                <c:pt idx="2814">
                  <c:v>1.360721E-2</c:v>
                </c:pt>
                <c:pt idx="2815">
                  <c:v>1.360721E-2</c:v>
                </c:pt>
                <c:pt idx="2816">
                  <c:v>1.360891E-2</c:v>
                </c:pt>
                <c:pt idx="2817">
                  <c:v>1.3609960000000001E-2</c:v>
                </c:pt>
                <c:pt idx="2818">
                  <c:v>1.361161E-2</c:v>
                </c:pt>
                <c:pt idx="2819">
                  <c:v>1.3612900000000001E-2</c:v>
                </c:pt>
                <c:pt idx="2820">
                  <c:v>1.361419E-2</c:v>
                </c:pt>
                <c:pt idx="2821">
                  <c:v>1.361419E-2</c:v>
                </c:pt>
                <c:pt idx="2822">
                  <c:v>1.36153E-2</c:v>
                </c:pt>
                <c:pt idx="2823">
                  <c:v>1.3616939999999999E-2</c:v>
                </c:pt>
                <c:pt idx="2824">
                  <c:v>1.3618E-2</c:v>
                </c:pt>
                <c:pt idx="2825">
                  <c:v>1.3619529999999999E-2</c:v>
                </c:pt>
                <c:pt idx="2826">
                  <c:v>1.362058E-2</c:v>
                </c:pt>
                <c:pt idx="2827">
                  <c:v>1.362058E-2</c:v>
                </c:pt>
                <c:pt idx="2828">
                  <c:v>1.3622220000000001E-2</c:v>
                </c:pt>
                <c:pt idx="2829">
                  <c:v>1.3623400000000001E-2</c:v>
                </c:pt>
                <c:pt idx="2830">
                  <c:v>1.362498E-2</c:v>
                </c:pt>
                <c:pt idx="2831">
                  <c:v>1.3626330000000001E-2</c:v>
                </c:pt>
                <c:pt idx="2832">
                  <c:v>1.362762E-2</c:v>
                </c:pt>
                <c:pt idx="2833">
                  <c:v>1.362762E-2</c:v>
                </c:pt>
                <c:pt idx="2834">
                  <c:v>1.362874E-2</c:v>
                </c:pt>
                <c:pt idx="2835">
                  <c:v>1.36305E-2</c:v>
                </c:pt>
                <c:pt idx="2836">
                  <c:v>1.363143E-2</c:v>
                </c:pt>
                <c:pt idx="2837">
                  <c:v>1.3633019999999999E-2</c:v>
                </c:pt>
                <c:pt idx="2838">
                  <c:v>1.363413E-2</c:v>
                </c:pt>
                <c:pt idx="2839">
                  <c:v>1.363413E-2</c:v>
                </c:pt>
                <c:pt idx="2840">
                  <c:v>1.3635660000000001E-2</c:v>
                </c:pt>
                <c:pt idx="2841">
                  <c:v>1.3636830000000001E-2</c:v>
                </c:pt>
                <c:pt idx="2842">
                  <c:v>1.3638300000000001E-2</c:v>
                </c:pt>
                <c:pt idx="2843">
                  <c:v>1.363965E-2</c:v>
                </c:pt>
                <c:pt idx="2844">
                  <c:v>1.3640589999999999E-2</c:v>
                </c:pt>
                <c:pt idx="2845">
                  <c:v>1.3640589999999999E-2</c:v>
                </c:pt>
                <c:pt idx="2846">
                  <c:v>1.364229E-2</c:v>
                </c:pt>
                <c:pt idx="2847">
                  <c:v>1.3643580000000001E-2</c:v>
                </c:pt>
                <c:pt idx="2848">
                  <c:v>1.364493E-2</c:v>
                </c:pt>
                <c:pt idx="2849">
                  <c:v>1.364639E-2</c:v>
                </c:pt>
                <c:pt idx="2850">
                  <c:v>1.364774E-2</c:v>
                </c:pt>
                <c:pt idx="2851">
                  <c:v>1.3648860000000001E-2</c:v>
                </c:pt>
                <c:pt idx="2852">
                  <c:v>1.3648860000000001E-2</c:v>
                </c:pt>
                <c:pt idx="2853">
                  <c:v>1.365038E-2</c:v>
                </c:pt>
                <c:pt idx="2854">
                  <c:v>1.36515E-2</c:v>
                </c:pt>
                <c:pt idx="2855">
                  <c:v>1.3652849999999999E-2</c:v>
                </c:pt>
                <c:pt idx="2856">
                  <c:v>1.365443E-2</c:v>
                </c:pt>
                <c:pt idx="2857">
                  <c:v>1.3655550000000001E-2</c:v>
                </c:pt>
                <c:pt idx="2858">
                  <c:v>1.3655550000000001E-2</c:v>
                </c:pt>
                <c:pt idx="2859">
                  <c:v>1.365719E-2</c:v>
                </c:pt>
                <c:pt idx="2860">
                  <c:v>1.365836E-2</c:v>
                </c:pt>
                <c:pt idx="2861">
                  <c:v>1.365954E-2</c:v>
                </c:pt>
                <c:pt idx="2862">
                  <c:v>1.366071E-2</c:v>
                </c:pt>
                <c:pt idx="2863">
                  <c:v>1.366235E-2</c:v>
                </c:pt>
                <c:pt idx="2864">
                  <c:v>1.366235E-2</c:v>
                </c:pt>
                <c:pt idx="2865">
                  <c:v>1.366376E-2</c:v>
                </c:pt>
                <c:pt idx="2866">
                  <c:v>1.3664870000000001E-2</c:v>
                </c:pt>
                <c:pt idx="2867">
                  <c:v>1.3666279999999999E-2</c:v>
                </c:pt>
                <c:pt idx="2868">
                  <c:v>1.366769E-2</c:v>
                </c:pt>
                <c:pt idx="2869">
                  <c:v>1.366875E-2</c:v>
                </c:pt>
                <c:pt idx="2870">
                  <c:v>1.366875E-2</c:v>
                </c:pt>
                <c:pt idx="2871">
                  <c:v>1.3669799999999999E-2</c:v>
                </c:pt>
                <c:pt idx="2872">
                  <c:v>1.3671269999999999E-2</c:v>
                </c:pt>
                <c:pt idx="2873">
                  <c:v>1.367297E-2</c:v>
                </c:pt>
                <c:pt idx="2874">
                  <c:v>1.3673619999999999E-2</c:v>
                </c:pt>
                <c:pt idx="2875">
                  <c:v>1.3675379999999999E-2</c:v>
                </c:pt>
                <c:pt idx="2876">
                  <c:v>1.3675379999999999E-2</c:v>
                </c:pt>
                <c:pt idx="2877">
                  <c:v>1.367637E-2</c:v>
                </c:pt>
                <c:pt idx="2878">
                  <c:v>1.3677720000000001E-2</c:v>
                </c:pt>
                <c:pt idx="2879">
                  <c:v>1.367895E-2</c:v>
                </c:pt>
                <c:pt idx="2880">
                  <c:v>1.3680360000000001E-2</c:v>
                </c:pt>
                <c:pt idx="2881">
                  <c:v>1.368142E-2</c:v>
                </c:pt>
                <c:pt idx="2882">
                  <c:v>1.368142E-2</c:v>
                </c:pt>
                <c:pt idx="2883">
                  <c:v>1.368306E-2</c:v>
                </c:pt>
                <c:pt idx="2884">
                  <c:v>1.368406E-2</c:v>
                </c:pt>
                <c:pt idx="2885">
                  <c:v>1.368541E-2</c:v>
                </c:pt>
                <c:pt idx="2886">
                  <c:v>1.368664E-2</c:v>
                </c:pt>
                <c:pt idx="2887">
                  <c:v>1.3687929999999999E-2</c:v>
                </c:pt>
                <c:pt idx="2888">
                  <c:v>1.3687929999999999E-2</c:v>
                </c:pt>
                <c:pt idx="2889">
                  <c:v>1.368899E-2</c:v>
                </c:pt>
                <c:pt idx="2890">
                  <c:v>1.369075E-2</c:v>
                </c:pt>
                <c:pt idx="2891">
                  <c:v>1.369192E-2</c:v>
                </c:pt>
                <c:pt idx="2892">
                  <c:v>1.369327E-2</c:v>
                </c:pt>
                <c:pt idx="2893">
                  <c:v>1.3694380000000001E-2</c:v>
                </c:pt>
                <c:pt idx="2894">
                  <c:v>1.3694380000000001E-2</c:v>
                </c:pt>
                <c:pt idx="2895">
                  <c:v>1.369567E-2</c:v>
                </c:pt>
                <c:pt idx="2896">
                  <c:v>1.369708E-2</c:v>
                </c:pt>
                <c:pt idx="2897">
                  <c:v>1.369831E-2</c:v>
                </c:pt>
                <c:pt idx="2898">
                  <c:v>1.369949E-2</c:v>
                </c:pt>
                <c:pt idx="2899">
                  <c:v>1.370066E-2</c:v>
                </c:pt>
                <c:pt idx="2900">
                  <c:v>1.370066E-2</c:v>
                </c:pt>
                <c:pt idx="2901">
                  <c:v>1.3702010000000001E-2</c:v>
                </c:pt>
                <c:pt idx="2902">
                  <c:v>1.3703130000000001E-2</c:v>
                </c:pt>
                <c:pt idx="2903">
                  <c:v>1.370447E-2</c:v>
                </c:pt>
                <c:pt idx="2904">
                  <c:v>1.370553E-2</c:v>
                </c:pt>
                <c:pt idx="2905">
                  <c:v>1.3707169999999999E-2</c:v>
                </c:pt>
                <c:pt idx="2906">
                  <c:v>1.3707169999999999E-2</c:v>
                </c:pt>
                <c:pt idx="2907">
                  <c:v>1.370858E-2</c:v>
                </c:pt>
                <c:pt idx="2908">
                  <c:v>1.3709809999999999E-2</c:v>
                </c:pt>
                <c:pt idx="2909">
                  <c:v>1.371087E-2</c:v>
                </c:pt>
                <c:pt idx="2910">
                  <c:v>1.371234E-2</c:v>
                </c:pt>
                <c:pt idx="2911">
                  <c:v>1.371357E-2</c:v>
                </c:pt>
                <c:pt idx="2912">
                  <c:v>1.371357E-2</c:v>
                </c:pt>
                <c:pt idx="2913">
                  <c:v>1.371474E-2</c:v>
                </c:pt>
                <c:pt idx="2914">
                  <c:v>1.371609E-2</c:v>
                </c:pt>
                <c:pt idx="2915">
                  <c:v>1.371726E-2</c:v>
                </c:pt>
                <c:pt idx="2916">
                  <c:v>1.3718549999999999E-2</c:v>
                </c:pt>
                <c:pt idx="2917">
                  <c:v>1.3719729999999999E-2</c:v>
                </c:pt>
                <c:pt idx="2918">
                  <c:v>1.3719729999999999E-2</c:v>
                </c:pt>
                <c:pt idx="2919">
                  <c:v>1.3720960000000001E-2</c:v>
                </c:pt>
                <c:pt idx="2920">
                  <c:v>1.3722069999999999E-2</c:v>
                </c:pt>
                <c:pt idx="2921">
                  <c:v>1.372337E-2</c:v>
                </c:pt>
                <c:pt idx="2922">
                  <c:v>1.37246E-2</c:v>
                </c:pt>
                <c:pt idx="2923">
                  <c:v>1.372606E-2</c:v>
                </c:pt>
                <c:pt idx="2924">
                  <c:v>1.372606E-2</c:v>
                </c:pt>
                <c:pt idx="2925">
                  <c:v>1.3727059999999999E-2</c:v>
                </c:pt>
                <c:pt idx="2926">
                  <c:v>1.372835E-2</c:v>
                </c:pt>
                <c:pt idx="2927">
                  <c:v>1.372994E-2</c:v>
                </c:pt>
                <c:pt idx="2928">
                  <c:v>1.3731109999999999E-2</c:v>
                </c:pt>
                <c:pt idx="2929">
                  <c:v>1.3732279999999999E-2</c:v>
                </c:pt>
                <c:pt idx="2930">
                  <c:v>1.3732279999999999E-2</c:v>
                </c:pt>
                <c:pt idx="2931">
                  <c:v>1.373363E-2</c:v>
                </c:pt>
                <c:pt idx="2932">
                  <c:v>1.3734629999999999E-2</c:v>
                </c:pt>
                <c:pt idx="2933">
                  <c:v>1.373569E-2</c:v>
                </c:pt>
                <c:pt idx="2934">
                  <c:v>1.3737330000000001E-2</c:v>
                </c:pt>
                <c:pt idx="2935">
                  <c:v>1.3738500000000001E-2</c:v>
                </c:pt>
                <c:pt idx="2936">
                  <c:v>1.3738500000000001E-2</c:v>
                </c:pt>
                <c:pt idx="2937">
                  <c:v>1.3739380000000001E-2</c:v>
                </c:pt>
                <c:pt idx="2938">
                  <c:v>1.374091E-2</c:v>
                </c:pt>
                <c:pt idx="2939">
                  <c:v>1.374208E-2</c:v>
                </c:pt>
                <c:pt idx="2940">
                  <c:v>1.3743190000000001E-2</c:v>
                </c:pt>
                <c:pt idx="2941">
                  <c:v>1.374472E-2</c:v>
                </c:pt>
                <c:pt idx="2942">
                  <c:v>1.374472E-2</c:v>
                </c:pt>
                <c:pt idx="2943">
                  <c:v>1.37456E-2</c:v>
                </c:pt>
                <c:pt idx="2944">
                  <c:v>1.374707E-2</c:v>
                </c:pt>
                <c:pt idx="2945">
                  <c:v>1.37483E-2</c:v>
                </c:pt>
                <c:pt idx="2946">
                  <c:v>1.374941E-2</c:v>
                </c:pt>
                <c:pt idx="2947">
                  <c:v>1.375035E-2</c:v>
                </c:pt>
                <c:pt idx="2948">
                  <c:v>1.37517E-2</c:v>
                </c:pt>
                <c:pt idx="2949">
                  <c:v>1.37517E-2</c:v>
                </c:pt>
                <c:pt idx="2950">
                  <c:v>1.375287E-2</c:v>
                </c:pt>
                <c:pt idx="2951">
                  <c:v>1.375417E-2</c:v>
                </c:pt>
                <c:pt idx="2952">
                  <c:v>1.3755460000000001E-2</c:v>
                </c:pt>
                <c:pt idx="2953">
                  <c:v>1.3756569999999999E-2</c:v>
                </c:pt>
                <c:pt idx="2954">
                  <c:v>1.3757739999999999E-2</c:v>
                </c:pt>
                <c:pt idx="2955">
                  <c:v>1.3757739999999999E-2</c:v>
                </c:pt>
                <c:pt idx="2956">
                  <c:v>1.3758619999999999E-2</c:v>
                </c:pt>
                <c:pt idx="2957">
                  <c:v>1.3760379999999999E-2</c:v>
                </c:pt>
                <c:pt idx="2958">
                  <c:v>1.3761560000000001E-2</c:v>
                </c:pt>
                <c:pt idx="2959">
                  <c:v>1.3762730000000001E-2</c:v>
                </c:pt>
                <c:pt idx="2960">
                  <c:v>1.376367E-2</c:v>
                </c:pt>
                <c:pt idx="2961">
                  <c:v>1.376367E-2</c:v>
                </c:pt>
                <c:pt idx="2962">
                  <c:v>1.376496E-2</c:v>
                </c:pt>
                <c:pt idx="2963">
                  <c:v>1.376631E-2</c:v>
                </c:pt>
                <c:pt idx="2964">
                  <c:v>1.3767369999999999E-2</c:v>
                </c:pt>
                <c:pt idx="2965">
                  <c:v>1.376848E-2</c:v>
                </c:pt>
                <c:pt idx="2966">
                  <c:v>1.3770060000000001E-2</c:v>
                </c:pt>
                <c:pt idx="2967">
                  <c:v>1.3770060000000001E-2</c:v>
                </c:pt>
                <c:pt idx="2968">
                  <c:v>1.377106E-2</c:v>
                </c:pt>
                <c:pt idx="2969">
                  <c:v>1.377253E-2</c:v>
                </c:pt>
                <c:pt idx="2970">
                  <c:v>1.3773530000000001E-2</c:v>
                </c:pt>
                <c:pt idx="2971">
                  <c:v>1.3774460000000001E-2</c:v>
                </c:pt>
                <c:pt idx="2972">
                  <c:v>1.3776109999999999E-2</c:v>
                </c:pt>
                <c:pt idx="2973">
                  <c:v>1.3776109999999999E-2</c:v>
                </c:pt>
                <c:pt idx="2974">
                  <c:v>1.377681E-2</c:v>
                </c:pt>
                <c:pt idx="2975">
                  <c:v>1.3777869999999999E-2</c:v>
                </c:pt>
                <c:pt idx="2976">
                  <c:v>1.377951E-2</c:v>
                </c:pt>
                <c:pt idx="2977">
                  <c:v>1.3780570000000001E-2</c:v>
                </c:pt>
                <c:pt idx="2978">
                  <c:v>1.378156E-2</c:v>
                </c:pt>
                <c:pt idx="2979">
                  <c:v>1.378156E-2</c:v>
                </c:pt>
                <c:pt idx="2980">
                  <c:v>1.378326E-2</c:v>
                </c:pt>
                <c:pt idx="2981">
                  <c:v>1.378444E-2</c:v>
                </c:pt>
                <c:pt idx="2982">
                  <c:v>1.3785260000000001E-2</c:v>
                </c:pt>
                <c:pt idx="2983">
                  <c:v>1.3786430000000001E-2</c:v>
                </c:pt>
                <c:pt idx="2984">
                  <c:v>1.3787840000000001E-2</c:v>
                </c:pt>
                <c:pt idx="2985">
                  <c:v>1.3787840000000001E-2</c:v>
                </c:pt>
                <c:pt idx="2986">
                  <c:v>1.378884E-2</c:v>
                </c:pt>
                <c:pt idx="2987">
                  <c:v>1.379036E-2</c:v>
                </c:pt>
                <c:pt idx="2988">
                  <c:v>1.379148E-2</c:v>
                </c:pt>
                <c:pt idx="2989">
                  <c:v>1.379271E-2</c:v>
                </c:pt>
                <c:pt idx="2990">
                  <c:v>1.3793710000000001E-2</c:v>
                </c:pt>
                <c:pt idx="2991">
                  <c:v>1.3793710000000001E-2</c:v>
                </c:pt>
                <c:pt idx="2992">
                  <c:v>1.379494E-2</c:v>
                </c:pt>
                <c:pt idx="2993">
                  <c:v>1.3795989999999999E-2</c:v>
                </c:pt>
                <c:pt idx="2994">
                  <c:v>1.3797169999999999E-2</c:v>
                </c:pt>
                <c:pt idx="2995">
                  <c:v>1.379817E-2</c:v>
                </c:pt>
                <c:pt idx="2996">
                  <c:v>1.3799570000000001E-2</c:v>
                </c:pt>
                <c:pt idx="2997">
                  <c:v>1.3799570000000001E-2</c:v>
                </c:pt>
                <c:pt idx="2998">
                  <c:v>1.380057E-2</c:v>
                </c:pt>
                <c:pt idx="2999">
                  <c:v>1.380174E-2</c:v>
                </c:pt>
                <c:pt idx="3000">
                  <c:v>1.3803030000000001E-2</c:v>
                </c:pt>
                <c:pt idx="3001">
                  <c:v>1.3804500000000001E-2</c:v>
                </c:pt>
                <c:pt idx="3002">
                  <c:v>1.38055E-2</c:v>
                </c:pt>
                <c:pt idx="3003">
                  <c:v>1.38055E-2</c:v>
                </c:pt>
                <c:pt idx="3004">
                  <c:v>1.380667E-2</c:v>
                </c:pt>
                <c:pt idx="3005">
                  <c:v>1.3807959999999999E-2</c:v>
                </c:pt>
                <c:pt idx="3006">
                  <c:v>1.380896E-2</c:v>
                </c:pt>
                <c:pt idx="3007">
                  <c:v>1.38099E-2</c:v>
                </c:pt>
                <c:pt idx="3008">
                  <c:v>1.381137E-2</c:v>
                </c:pt>
                <c:pt idx="3009">
                  <c:v>1.381137E-2</c:v>
                </c:pt>
                <c:pt idx="3010">
                  <c:v>1.3812420000000001E-2</c:v>
                </c:pt>
                <c:pt idx="3011">
                  <c:v>1.381377E-2</c:v>
                </c:pt>
                <c:pt idx="3012">
                  <c:v>1.381459E-2</c:v>
                </c:pt>
                <c:pt idx="3013">
                  <c:v>1.3816E-2</c:v>
                </c:pt>
                <c:pt idx="3014">
                  <c:v>1.381741E-2</c:v>
                </c:pt>
                <c:pt idx="3015">
                  <c:v>1.381741E-2</c:v>
                </c:pt>
                <c:pt idx="3016">
                  <c:v>1.381811E-2</c:v>
                </c:pt>
                <c:pt idx="3017">
                  <c:v>1.3819339999999999E-2</c:v>
                </c:pt>
                <c:pt idx="3018">
                  <c:v>1.38204E-2</c:v>
                </c:pt>
                <c:pt idx="3019">
                  <c:v>1.382163E-2</c:v>
                </c:pt>
                <c:pt idx="3020">
                  <c:v>1.3822920000000001E-2</c:v>
                </c:pt>
                <c:pt idx="3021">
                  <c:v>1.3822920000000001E-2</c:v>
                </c:pt>
                <c:pt idx="3022">
                  <c:v>1.3824100000000001E-2</c:v>
                </c:pt>
                <c:pt idx="3023">
                  <c:v>1.3825499999999999E-2</c:v>
                </c:pt>
                <c:pt idx="3024">
                  <c:v>1.3826379999999999E-2</c:v>
                </c:pt>
                <c:pt idx="3025">
                  <c:v>1.3827559999999999E-2</c:v>
                </c:pt>
                <c:pt idx="3026">
                  <c:v>1.382891E-2</c:v>
                </c:pt>
                <c:pt idx="3027">
                  <c:v>1.382891E-2</c:v>
                </c:pt>
                <c:pt idx="3028">
                  <c:v>1.3829849999999999E-2</c:v>
                </c:pt>
                <c:pt idx="3029">
                  <c:v>1.3830780000000001E-2</c:v>
                </c:pt>
                <c:pt idx="3030">
                  <c:v>1.383178E-2</c:v>
                </c:pt>
                <c:pt idx="3031">
                  <c:v>1.383331E-2</c:v>
                </c:pt>
                <c:pt idx="3032">
                  <c:v>1.383442E-2</c:v>
                </c:pt>
                <c:pt idx="3033">
                  <c:v>1.383442E-2</c:v>
                </c:pt>
                <c:pt idx="3034">
                  <c:v>1.383536E-2</c:v>
                </c:pt>
                <c:pt idx="3035">
                  <c:v>1.3836589999999999E-2</c:v>
                </c:pt>
                <c:pt idx="3036">
                  <c:v>1.383765E-2</c:v>
                </c:pt>
                <c:pt idx="3037">
                  <c:v>1.383876E-2</c:v>
                </c:pt>
                <c:pt idx="3038">
                  <c:v>1.384005E-2</c:v>
                </c:pt>
                <c:pt idx="3039">
                  <c:v>1.384005E-2</c:v>
                </c:pt>
                <c:pt idx="3040">
                  <c:v>1.38414E-2</c:v>
                </c:pt>
                <c:pt idx="3041">
                  <c:v>1.3842170000000001E-2</c:v>
                </c:pt>
                <c:pt idx="3042">
                  <c:v>1.384293E-2</c:v>
                </c:pt>
                <c:pt idx="3043">
                  <c:v>1.3844749999999999E-2</c:v>
                </c:pt>
                <c:pt idx="3044">
                  <c:v>1.38458E-2</c:v>
                </c:pt>
                <c:pt idx="3045">
                  <c:v>1.3846799999999999E-2</c:v>
                </c:pt>
                <c:pt idx="3046">
                  <c:v>1.3846799999999999E-2</c:v>
                </c:pt>
                <c:pt idx="3047">
                  <c:v>1.3847679999999999E-2</c:v>
                </c:pt>
                <c:pt idx="3048">
                  <c:v>1.3848849999999999E-2</c:v>
                </c:pt>
                <c:pt idx="3049">
                  <c:v>1.3850029999999999E-2</c:v>
                </c:pt>
                <c:pt idx="3050">
                  <c:v>1.3851260000000001E-2</c:v>
                </c:pt>
                <c:pt idx="3051">
                  <c:v>1.3852369999999999E-2</c:v>
                </c:pt>
                <c:pt idx="3052">
                  <c:v>1.3852369999999999E-2</c:v>
                </c:pt>
                <c:pt idx="3053">
                  <c:v>1.385349E-2</c:v>
                </c:pt>
                <c:pt idx="3054">
                  <c:v>1.385454E-2</c:v>
                </c:pt>
                <c:pt idx="3055">
                  <c:v>1.3855599999999999E-2</c:v>
                </c:pt>
                <c:pt idx="3056">
                  <c:v>1.385689E-2</c:v>
                </c:pt>
                <c:pt idx="3057">
                  <c:v>1.385777E-2</c:v>
                </c:pt>
                <c:pt idx="3058">
                  <c:v>1.385777E-2</c:v>
                </c:pt>
                <c:pt idx="3059">
                  <c:v>1.3858830000000001E-2</c:v>
                </c:pt>
                <c:pt idx="3060">
                  <c:v>1.385988E-2</c:v>
                </c:pt>
                <c:pt idx="3061">
                  <c:v>1.386076E-2</c:v>
                </c:pt>
                <c:pt idx="3062">
                  <c:v>1.3862050000000001E-2</c:v>
                </c:pt>
                <c:pt idx="3063">
                  <c:v>1.386305E-2</c:v>
                </c:pt>
                <c:pt idx="3064">
                  <c:v>1.386305E-2</c:v>
                </c:pt>
                <c:pt idx="3065">
                  <c:v>1.386428E-2</c:v>
                </c:pt>
                <c:pt idx="3066">
                  <c:v>1.3865509999999999E-2</c:v>
                </c:pt>
                <c:pt idx="3067">
                  <c:v>1.3866160000000001E-2</c:v>
                </c:pt>
                <c:pt idx="3068">
                  <c:v>1.386745E-2</c:v>
                </c:pt>
                <c:pt idx="3069">
                  <c:v>1.3868449999999999E-2</c:v>
                </c:pt>
                <c:pt idx="3070">
                  <c:v>1.3868449999999999E-2</c:v>
                </c:pt>
                <c:pt idx="3071">
                  <c:v>1.386974E-2</c:v>
                </c:pt>
                <c:pt idx="3072">
                  <c:v>1.3870499999999999E-2</c:v>
                </c:pt>
                <c:pt idx="3073">
                  <c:v>1.387179E-2</c:v>
                </c:pt>
                <c:pt idx="3074">
                  <c:v>1.3873140000000001E-2</c:v>
                </c:pt>
                <c:pt idx="3075">
                  <c:v>1.38742E-2</c:v>
                </c:pt>
                <c:pt idx="3076">
                  <c:v>1.38742E-2</c:v>
                </c:pt>
                <c:pt idx="3077">
                  <c:v>1.387561E-2</c:v>
                </c:pt>
                <c:pt idx="3078">
                  <c:v>1.387643E-2</c:v>
                </c:pt>
                <c:pt idx="3079">
                  <c:v>1.387742E-2</c:v>
                </c:pt>
                <c:pt idx="3080">
                  <c:v>1.387877E-2</c:v>
                </c:pt>
                <c:pt idx="3081">
                  <c:v>1.3879890000000001E-2</c:v>
                </c:pt>
                <c:pt idx="3082">
                  <c:v>1.3879890000000001E-2</c:v>
                </c:pt>
                <c:pt idx="3083">
                  <c:v>1.3880770000000001E-2</c:v>
                </c:pt>
                <c:pt idx="3084">
                  <c:v>1.388153E-2</c:v>
                </c:pt>
                <c:pt idx="3085">
                  <c:v>1.3883059999999999E-2</c:v>
                </c:pt>
                <c:pt idx="3086">
                  <c:v>1.3883940000000001E-2</c:v>
                </c:pt>
                <c:pt idx="3087">
                  <c:v>1.3885399999999999E-2</c:v>
                </c:pt>
                <c:pt idx="3088">
                  <c:v>1.3885399999999999E-2</c:v>
                </c:pt>
                <c:pt idx="3089">
                  <c:v>1.3886280000000001E-2</c:v>
                </c:pt>
                <c:pt idx="3090">
                  <c:v>1.388722E-2</c:v>
                </c:pt>
                <c:pt idx="3091">
                  <c:v>1.388845E-2</c:v>
                </c:pt>
                <c:pt idx="3092">
                  <c:v>1.388963E-2</c:v>
                </c:pt>
                <c:pt idx="3093">
                  <c:v>1.3890680000000001E-2</c:v>
                </c:pt>
                <c:pt idx="3094">
                  <c:v>1.3890680000000001E-2</c:v>
                </c:pt>
                <c:pt idx="3095">
                  <c:v>1.389168E-2</c:v>
                </c:pt>
                <c:pt idx="3096">
                  <c:v>1.3892379999999999E-2</c:v>
                </c:pt>
                <c:pt idx="3097">
                  <c:v>1.389367E-2</c:v>
                </c:pt>
                <c:pt idx="3098">
                  <c:v>1.3894790000000001E-2</c:v>
                </c:pt>
                <c:pt idx="3099">
                  <c:v>1.3895960000000001E-2</c:v>
                </c:pt>
                <c:pt idx="3100">
                  <c:v>1.3895960000000001E-2</c:v>
                </c:pt>
                <c:pt idx="3101">
                  <c:v>1.3896729999999999E-2</c:v>
                </c:pt>
                <c:pt idx="3102">
                  <c:v>1.3897899999999999E-2</c:v>
                </c:pt>
                <c:pt idx="3103">
                  <c:v>1.389901E-2</c:v>
                </c:pt>
                <c:pt idx="3104">
                  <c:v>1.390013E-2</c:v>
                </c:pt>
                <c:pt idx="3105">
                  <c:v>1.390154E-2</c:v>
                </c:pt>
                <c:pt idx="3106">
                  <c:v>1.390154E-2</c:v>
                </c:pt>
                <c:pt idx="3107">
                  <c:v>1.390212E-2</c:v>
                </c:pt>
                <c:pt idx="3108">
                  <c:v>1.390335E-2</c:v>
                </c:pt>
                <c:pt idx="3109">
                  <c:v>1.390429E-2</c:v>
                </c:pt>
                <c:pt idx="3110">
                  <c:v>1.39057E-2</c:v>
                </c:pt>
                <c:pt idx="3111">
                  <c:v>1.390629E-2</c:v>
                </c:pt>
                <c:pt idx="3112">
                  <c:v>1.390746E-2</c:v>
                </c:pt>
                <c:pt idx="3113">
                  <c:v>1.390746E-2</c:v>
                </c:pt>
                <c:pt idx="3114">
                  <c:v>1.3909049999999999E-2</c:v>
                </c:pt>
                <c:pt idx="3115">
                  <c:v>1.390987E-2</c:v>
                </c:pt>
                <c:pt idx="3116">
                  <c:v>1.391069E-2</c:v>
                </c:pt>
                <c:pt idx="3117">
                  <c:v>1.3911740000000001E-2</c:v>
                </c:pt>
                <c:pt idx="3118">
                  <c:v>1.3912799999999999E-2</c:v>
                </c:pt>
                <c:pt idx="3119">
                  <c:v>1.3912799999999999E-2</c:v>
                </c:pt>
                <c:pt idx="3120">
                  <c:v>1.391386E-2</c:v>
                </c:pt>
                <c:pt idx="3121">
                  <c:v>1.391526E-2</c:v>
                </c:pt>
                <c:pt idx="3122">
                  <c:v>1.3916090000000001E-2</c:v>
                </c:pt>
                <c:pt idx="3123">
                  <c:v>1.3917260000000001E-2</c:v>
                </c:pt>
                <c:pt idx="3124">
                  <c:v>1.3917850000000001E-2</c:v>
                </c:pt>
                <c:pt idx="3125">
                  <c:v>1.3917850000000001E-2</c:v>
                </c:pt>
                <c:pt idx="3126">
                  <c:v>1.3919549999999999E-2</c:v>
                </c:pt>
                <c:pt idx="3127">
                  <c:v>1.3919839999999999E-2</c:v>
                </c:pt>
                <c:pt idx="3128">
                  <c:v>1.392142E-2</c:v>
                </c:pt>
                <c:pt idx="3129">
                  <c:v>1.39223E-2</c:v>
                </c:pt>
                <c:pt idx="3130">
                  <c:v>1.392359E-2</c:v>
                </c:pt>
                <c:pt idx="3131">
                  <c:v>1.392359E-2</c:v>
                </c:pt>
                <c:pt idx="3132">
                  <c:v>1.392418E-2</c:v>
                </c:pt>
                <c:pt idx="3133">
                  <c:v>1.3925710000000001E-2</c:v>
                </c:pt>
                <c:pt idx="3134">
                  <c:v>1.392665E-2</c:v>
                </c:pt>
                <c:pt idx="3135">
                  <c:v>1.3927409999999999E-2</c:v>
                </c:pt>
                <c:pt idx="3136">
                  <c:v>1.3928579999999999E-2</c:v>
                </c:pt>
                <c:pt idx="3137">
                  <c:v>1.3928579999999999E-2</c:v>
                </c:pt>
                <c:pt idx="3138">
                  <c:v>1.3929810000000001E-2</c:v>
                </c:pt>
                <c:pt idx="3139">
                  <c:v>1.3930629999999999E-2</c:v>
                </c:pt>
                <c:pt idx="3140">
                  <c:v>1.39314E-2</c:v>
                </c:pt>
                <c:pt idx="3141">
                  <c:v>1.393257E-2</c:v>
                </c:pt>
                <c:pt idx="3142">
                  <c:v>1.3933859999999999E-2</c:v>
                </c:pt>
                <c:pt idx="3143">
                  <c:v>1.3933859999999999E-2</c:v>
                </c:pt>
                <c:pt idx="3144">
                  <c:v>1.393468E-2</c:v>
                </c:pt>
                <c:pt idx="3145">
                  <c:v>1.393556E-2</c:v>
                </c:pt>
                <c:pt idx="3146">
                  <c:v>1.3936560000000001E-2</c:v>
                </c:pt>
                <c:pt idx="3147">
                  <c:v>1.393762E-2</c:v>
                </c:pt>
                <c:pt idx="3148">
                  <c:v>1.3938849999999999E-2</c:v>
                </c:pt>
                <c:pt idx="3149">
                  <c:v>1.3938849999999999E-2</c:v>
                </c:pt>
                <c:pt idx="3150">
                  <c:v>1.393961E-2</c:v>
                </c:pt>
                <c:pt idx="3151">
                  <c:v>1.3940900000000001E-2</c:v>
                </c:pt>
                <c:pt idx="3152">
                  <c:v>1.3941719999999999E-2</c:v>
                </c:pt>
                <c:pt idx="3153">
                  <c:v>1.394249E-2</c:v>
                </c:pt>
                <c:pt idx="3154">
                  <c:v>1.39436E-2</c:v>
                </c:pt>
                <c:pt idx="3155">
                  <c:v>1.39436E-2</c:v>
                </c:pt>
                <c:pt idx="3156">
                  <c:v>1.3944659999999999E-2</c:v>
                </c:pt>
                <c:pt idx="3157">
                  <c:v>1.394565E-2</c:v>
                </c:pt>
                <c:pt idx="3158">
                  <c:v>1.394653E-2</c:v>
                </c:pt>
                <c:pt idx="3159">
                  <c:v>1.394782E-2</c:v>
                </c:pt>
                <c:pt idx="3160">
                  <c:v>1.39487E-2</c:v>
                </c:pt>
                <c:pt idx="3161">
                  <c:v>1.39487E-2</c:v>
                </c:pt>
                <c:pt idx="3162">
                  <c:v>1.394958E-2</c:v>
                </c:pt>
                <c:pt idx="3163">
                  <c:v>1.3950870000000001E-2</c:v>
                </c:pt>
                <c:pt idx="3164">
                  <c:v>1.3951750000000001E-2</c:v>
                </c:pt>
                <c:pt idx="3165">
                  <c:v>1.3953159999999999E-2</c:v>
                </c:pt>
                <c:pt idx="3166">
                  <c:v>1.395398E-2</c:v>
                </c:pt>
                <c:pt idx="3167">
                  <c:v>1.395398E-2</c:v>
                </c:pt>
                <c:pt idx="3168">
                  <c:v>1.3955159999999999E-2</c:v>
                </c:pt>
                <c:pt idx="3169">
                  <c:v>1.395627E-2</c:v>
                </c:pt>
                <c:pt idx="3170">
                  <c:v>1.395715E-2</c:v>
                </c:pt>
                <c:pt idx="3171">
                  <c:v>1.395827E-2</c:v>
                </c:pt>
                <c:pt idx="3172">
                  <c:v>1.3958969999999999E-2</c:v>
                </c:pt>
                <c:pt idx="3173">
                  <c:v>1.3958969999999999E-2</c:v>
                </c:pt>
                <c:pt idx="3174">
                  <c:v>1.3959910000000001E-2</c:v>
                </c:pt>
                <c:pt idx="3175">
                  <c:v>1.39612E-2</c:v>
                </c:pt>
                <c:pt idx="3176">
                  <c:v>1.3962489999999999E-2</c:v>
                </c:pt>
                <c:pt idx="3177">
                  <c:v>1.3963369999999999E-2</c:v>
                </c:pt>
                <c:pt idx="3178">
                  <c:v>1.3963959999999999E-2</c:v>
                </c:pt>
                <c:pt idx="3179">
                  <c:v>1.3963959999999999E-2</c:v>
                </c:pt>
                <c:pt idx="3180">
                  <c:v>1.3964839999999999E-2</c:v>
                </c:pt>
                <c:pt idx="3181">
                  <c:v>1.3966070000000001E-2</c:v>
                </c:pt>
                <c:pt idx="3182">
                  <c:v>1.3967129999999999E-2</c:v>
                </c:pt>
                <c:pt idx="3183">
                  <c:v>1.3968120000000001E-2</c:v>
                </c:pt>
                <c:pt idx="3184">
                  <c:v>1.3969000000000001E-2</c:v>
                </c:pt>
                <c:pt idx="3185">
                  <c:v>1.3969000000000001E-2</c:v>
                </c:pt>
                <c:pt idx="3186">
                  <c:v>1.397047E-2</c:v>
                </c:pt>
                <c:pt idx="3187">
                  <c:v>1.397117E-2</c:v>
                </c:pt>
                <c:pt idx="3188">
                  <c:v>1.397205E-2</c:v>
                </c:pt>
                <c:pt idx="3189">
                  <c:v>1.397323E-2</c:v>
                </c:pt>
                <c:pt idx="3190">
                  <c:v>1.3974220000000001E-2</c:v>
                </c:pt>
                <c:pt idx="3191">
                  <c:v>1.3974220000000001E-2</c:v>
                </c:pt>
                <c:pt idx="3192">
                  <c:v>1.397516E-2</c:v>
                </c:pt>
                <c:pt idx="3193">
                  <c:v>1.3975980000000001E-2</c:v>
                </c:pt>
                <c:pt idx="3194">
                  <c:v>1.397722E-2</c:v>
                </c:pt>
                <c:pt idx="3195">
                  <c:v>1.397839E-2</c:v>
                </c:pt>
                <c:pt idx="3196">
                  <c:v>1.397909E-2</c:v>
                </c:pt>
                <c:pt idx="3197">
                  <c:v>1.397909E-2</c:v>
                </c:pt>
                <c:pt idx="3198">
                  <c:v>1.3980329999999999E-2</c:v>
                </c:pt>
                <c:pt idx="3199">
                  <c:v>1.3981439999999999E-2</c:v>
                </c:pt>
                <c:pt idx="3200">
                  <c:v>1.398226E-2</c:v>
                </c:pt>
                <c:pt idx="3201">
                  <c:v>1.398332E-2</c:v>
                </c:pt>
                <c:pt idx="3202">
                  <c:v>1.398455E-2</c:v>
                </c:pt>
                <c:pt idx="3203">
                  <c:v>1.3985020000000001E-2</c:v>
                </c:pt>
                <c:pt idx="3204">
                  <c:v>1.3985020000000001E-2</c:v>
                </c:pt>
                <c:pt idx="3205">
                  <c:v>1.3986129999999999E-2</c:v>
                </c:pt>
                <c:pt idx="3206">
                  <c:v>1.3987599999999999E-2</c:v>
                </c:pt>
                <c:pt idx="3207">
                  <c:v>1.3988250000000001E-2</c:v>
                </c:pt>
                <c:pt idx="3208">
                  <c:v>1.398948E-2</c:v>
                </c:pt>
                <c:pt idx="3209">
                  <c:v>1.399042E-2</c:v>
                </c:pt>
                <c:pt idx="3210">
                  <c:v>1.399042E-2</c:v>
                </c:pt>
                <c:pt idx="3211">
                  <c:v>1.399124E-2</c:v>
                </c:pt>
                <c:pt idx="3212">
                  <c:v>1.3991999999999999E-2</c:v>
                </c:pt>
                <c:pt idx="3213">
                  <c:v>1.399329E-2</c:v>
                </c:pt>
                <c:pt idx="3214">
                  <c:v>1.3994349999999999E-2</c:v>
                </c:pt>
                <c:pt idx="3215">
                  <c:v>1.3995230000000001E-2</c:v>
                </c:pt>
                <c:pt idx="3216">
                  <c:v>1.3995230000000001E-2</c:v>
                </c:pt>
                <c:pt idx="3217">
                  <c:v>1.399622E-2</c:v>
                </c:pt>
                <c:pt idx="3218">
                  <c:v>1.3997219999999999E-2</c:v>
                </c:pt>
                <c:pt idx="3219">
                  <c:v>1.399863E-2</c:v>
                </c:pt>
                <c:pt idx="3220">
                  <c:v>1.3999269999999999E-2</c:v>
                </c:pt>
                <c:pt idx="3221">
                  <c:v>1.400057E-2</c:v>
                </c:pt>
                <c:pt idx="3222">
                  <c:v>1.400057E-2</c:v>
                </c:pt>
                <c:pt idx="3223">
                  <c:v>1.400115E-2</c:v>
                </c:pt>
                <c:pt idx="3224">
                  <c:v>1.4002560000000001E-2</c:v>
                </c:pt>
                <c:pt idx="3225">
                  <c:v>1.400379E-2</c:v>
                </c:pt>
                <c:pt idx="3226">
                  <c:v>1.40045E-2</c:v>
                </c:pt>
                <c:pt idx="3227">
                  <c:v>1.4005429999999999E-2</c:v>
                </c:pt>
                <c:pt idx="3228">
                  <c:v>1.4005429999999999E-2</c:v>
                </c:pt>
                <c:pt idx="3229">
                  <c:v>1.40062E-2</c:v>
                </c:pt>
                <c:pt idx="3230">
                  <c:v>1.400731E-2</c:v>
                </c:pt>
                <c:pt idx="3231">
                  <c:v>1.400825E-2</c:v>
                </c:pt>
                <c:pt idx="3232">
                  <c:v>1.4009249999999999E-2</c:v>
                </c:pt>
                <c:pt idx="3233">
                  <c:v>1.4010069999999999E-2</c:v>
                </c:pt>
                <c:pt idx="3234">
                  <c:v>1.4010069999999999E-2</c:v>
                </c:pt>
                <c:pt idx="3235">
                  <c:v>1.401083E-2</c:v>
                </c:pt>
                <c:pt idx="3236">
                  <c:v>1.4011890000000001E-2</c:v>
                </c:pt>
                <c:pt idx="3237">
                  <c:v>1.4012770000000001E-2</c:v>
                </c:pt>
                <c:pt idx="3238">
                  <c:v>1.401382E-2</c:v>
                </c:pt>
                <c:pt idx="3239">
                  <c:v>1.4014759999999999E-2</c:v>
                </c:pt>
                <c:pt idx="3240">
                  <c:v>1.4014759999999999E-2</c:v>
                </c:pt>
                <c:pt idx="3241">
                  <c:v>1.4015639999999999E-2</c:v>
                </c:pt>
                <c:pt idx="3242">
                  <c:v>1.401676E-2</c:v>
                </c:pt>
                <c:pt idx="3243">
                  <c:v>1.401758E-2</c:v>
                </c:pt>
                <c:pt idx="3244">
                  <c:v>1.401881E-2</c:v>
                </c:pt>
                <c:pt idx="3245">
                  <c:v>1.4019220000000001E-2</c:v>
                </c:pt>
                <c:pt idx="3246">
                  <c:v>1.4019220000000001E-2</c:v>
                </c:pt>
                <c:pt idx="3247">
                  <c:v>1.4020629999999999E-2</c:v>
                </c:pt>
                <c:pt idx="3248">
                  <c:v>1.402145E-2</c:v>
                </c:pt>
                <c:pt idx="3249">
                  <c:v>1.402233E-2</c:v>
                </c:pt>
                <c:pt idx="3250">
                  <c:v>1.4023330000000001E-2</c:v>
                </c:pt>
                <c:pt idx="3251">
                  <c:v>1.402374E-2</c:v>
                </c:pt>
                <c:pt idx="3252">
                  <c:v>1.402374E-2</c:v>
                </c:pt>
                <c:pt idx="3253">
                  <c:v>1.402456E-2</c:v>
                </c:pt>
                <c:pt idx="3254">
                  <c:v>1.402579E-2</c:v>
                </c:pt>
                <c:pt idx="3255">
                  <c:v>1.402691E-2</c:v>
                </c:pt>
                <c:pt idx="3256">
                  <c:v>1.402785E-2</c:v>
                </c:pt>
                <c:pt idx="3257">
                  <c:v>1.4028779999999999E-2</c:v>
                </c:pt>
                <c:pt idx="3258">
                  <c:v>1.4028779999999999E-2</c:v>
                </c:pt>
                <c:pt idx="3259">
                  <c:v>1.40299E-2</c:v>
                </c:pt>
                <c:pt idx="3260">
                  <c:v>1.4030600000000001E-2</c:v>
                </c:pt>
                <c:pt idx="3261">
                  <c:v>1.403154E-2</c:v>
                </c:pt>
                <c:pt idx="3262">
                  <c:v>1.403225E-2</c:v>
                </c:pt>
                <c:pt idx="3263">
                  <c:v>1.4032889999999999E-2</c:v>
                </c:pt>
                <c:pt idx="3264">
                  <c:v>1.4032889999999999E-2</c:v>
                </c:pt>
                <c:pt idx="3265">
                  <c:v>1.4033830000000001E-2</c:v>
                </c:pt>
                <c:pt idx="3266">
                  <c:v>1.4034939999999999E-2</c:v>
                </c:pt>
                <c:pt idx="3267">
                  <c:v>1.4035819999999999E-2</c:v>
                </c:pt>
                <c:pt idx="3268">
                  <c:v>1.4036760000000001E-2</c:v>
                </c:pt>
                <c:pt idx="3269">
                  <c:v>1.4037529999999999E-2</c:v>
                </c:pt>
                <c:pt idx="3270">
                  <c:v>1.4037529999999999E-2</c:v>
                </c:pt>
                <c:pt idx="3271">
                  <c:v>1.4038459999999999E-2</c:v>
                </c:pt>
                <c:pt idx="3272">
                  <c:v>1.403946E-2</c:v>
                </c:pt>
                <c:pt idx="3273">
                  <c:v>1.4040220000000001E-2</c:v>
                </c:pt>
                <c:pt idx="3274">
                  <c:v>1.404116E-2</c:v>
                </c:pt>
                <c:pt idx="3275">
                  <c:v>1.404239E-2</c:v>
                </c:pt>
                <c:pt idx="3276">
                  <c:v>1.4043450000000001E-2</c:v>
                </c:pt>
                <c:pt idx="3277">
                  <c:v>1.4043450000000001E-2</c:v>
                </c:pt>
                <c:pt idx="3278">
                  <c:v>1.404392E-2</c:v>
                </c:pt>
                <c:pt idx="3279">
                  <c:v>1.4044620000000001E-2</c:v>
                </c:pt>
                <c:pt idx="3280">
                  <c:v>1.404562E-2</c:v>
                </c:pt>
                <c:pt idx="3281">
                  <c:v>1.4046680000000001E-2</c:v>
                </c:pt>
                <c:pt idx="3282">
                  <c:v>1.404744E-2</c:v>
                </c:pt>
                <c:pt idx="3283">
                  <c:v>1.404744E-2</c:v>
                </c:pt>
                <c:pt idx="3284">
                  <c:v>1.4048140000000001E-2</c:v>
                </c:pt>
                <c:pt idx="3285">
                  <c:v>1.4049020000000001E-2</c:v>
                </c:pt>
                <c:pt idx="3286">
                  <c:v>1.4050200000000001E-2</c:v>
                </c:pt>
                <c:pt idx="3287">
                  <c:v>1.4051019999999999E-2</c:v>
                </c:pt>
                <c:pt idx="3288">
                  <c:v>1.4052190000000001E-2</c:v>
                </c:pt>
                <c:pt idx="3289">
                  <c:v>1.4052190000000001E-2</c:v>
                </c:pt>
                <c:pt idx="3290">
                  <c:v>1.40529E-2</c:v>
                </c:pt>
                <c:pt idx="3291">
                  <c:v>1.4053370000000001E-2</c:v>
                </c:pt>
                <c:pt idx="3292">
                  <c:v>1.40546E-2</c:v>
                </c:pt>
                <c:pt idx="3293">
                  <c:v>1.4055420000000001E-2</c:v>
                </c:pt>
                <c:pt idx="3294">
                  <c:v>1.4056529999999999E-2</c:v>
                </c:pt>
                <c:pt idx="3295">
                  <c:v>1.4056529999999999E-2</c:v>
                </c:pt>
                <c:pt idx="3296">
                  <c:v>1.405735E-2</c:v>
                </c:pt>
                <c:pt idx="3297">
                  <c:v>1.405812E-2</c:v>
                </c:pt>
                <c:pt idx="3298">
                  <c:v>1.40587E-2</c:v>
                </c:pt>
                <c:pt idx="3299">
                  <c:v>1.40597E-2</c:v>
                </c:pt>
                <c:pt idx="3300">
                  <c:v>1.406046E-2</c:v>
                </c:pt>
                <c:pt idx="3301">
                  <c:v>1.406046E-2</c:v>
                </c:pt>
                <c:pt idx="3302">
                  <c:v>1.406134E-2</c:v>
                </c:pt>
                <c:pt idx="3303">
                  <c:v>1.406228E-2</c:v>
                </c:pt>
                <c:pt idx="3304">
                  <c:v>1.406322E-2</c:v>
                </c:pt>
                <c:pt idx="3305">
                  <c:v>1.4064159999999999E-2</c:v>
                </c:pt>
                <c:pt idx="3306">
                  <c:v>1.4064979999999999E-2</c:v>
                </c:pt>
                <c:pt idx="3307">
                  <c:v>1.4064979999999999E-2</c:v>
                </c:pt>
                <c:pt idx="3308">
                  <c:v>1.4065920000000001E-2</c:v>
                </c:pt>
                <c:pt idx="3309">
                  <c:v>1.406662E-2</c:v>
                </c:pt>
                <c:pt idx="3310">
                  <c:v>1.406745E-2</c:v>
                </c:pt>
                <c:pt idx="3311">
                  <c:v>1.4068499999999999E-2</c:v>
                </c:pt>
                <c:pt idx="3312">
                  <c:v>1.4069440000000001E-2</c:v>
                </c:pt>
                <c:pt idx="3313">
                  <c:v>1.4069440000000001E-2</c:v>
                </c:pt>
                <c:pt idx="3314">
                  <c:v>1.40702E-2</c:v>
                </c:pt>
                <c:pt idx="3315">
                  <c:v>1.4070910000000001E-2</c:v>
                </c:pt>
                <c:pt idx="3316">
                  <c:v>1.407196E-2</c:v>
                </c:pt>
                <c:pt idx="3317">
                  <c:v>1.4072670000000001E-2</c:v>
                </c:pt>
                <c:pt idx="3318">
                  <c:v>1.4073489999999999E-2</c:v>
                </c:pt>
                <c:pt idx="3319">
                  <c:v>1.4073489999999999E-2</c:v>
                </c:pt>
                <c:pt idx="3320">
                  <c:v>1.407431E-2</c:v>
                </c:pt>
                <c:pt idx="3321">
                  <c:v>1.4075249999999999E-2</c:v>
                </c:pt>
                <c:pt idx="3322">
                  <c:v>1.4076129999999999E-2</c:v>
                </c:pt>
                <c:pt idx="3323">
                  <c:v>1.407689E-2</c:v>
                </c:pt>
                <c:pt idx="3324">
                  <c:v>1.4078240000000001E-2</c:v>
                </c:pt>
                <c:pt idx="3325">
                  <c:v>1.4078240000000001E-2</c:v>
                </c:pt>
                <c:pt idx="3326">
                  <c:v>1.407859E-2</c:v>
                </c:pt>
                <c:pt idx="3327">
                  <c:v>1.4079349999999999E-2</c:v>
                </c:pt>
                <c:pt idx="3328">
                  <c:v>1.4080290000000001E-2</c:v>
                </c:pt>
                <c:pt idx="3329">
                  <c:v>1.408147E-2</c:v>
                </c:pt>
                <c:pt idx="3330">
                  <c:v>1.408235E-2</c:v>
                </c:pt>
                <c:pt idx="3331">
                  <c:v>1.408235E-2</c:v>
                </c:pt>
                <c:pt idx="3332">
                  <c:v>1.408305E-2</c:v>
                </c:pt>
                <c:pt idx="3333">
                  <c:v>1.408387E-2</c:v>
                </c:pt>
                <c:pt idx="3334">
                  <c:v>1.408452E-2</c:v>
                </c:pt>
                <c:pt idx="3335">
                  <c:v>1.408557E-2</c:v>
                </c:pt>
                <c:pt idx="3336">
                  <c:v>1.408622E-2</c:v>
                </c:pt>
                <c:pt idx="3337">
                  <c:v>1.408622E-2</c:v>
                </c:pt>
                <c:pt idx="3338">
                  <c:v>1.40871E-2</c:v>
                </c:pt>
                <c:pt idx="3339">
                  <c:v>1.4087860000000001E-2</c:v>
                </c:pt>
                <c:pt idx="3340">
                  <c:v>1.408886E-2</c:v>
                </c:pt>
                <c:pt idx="3341">
                  <c:v>1.4089859999999999E-2</c:v>
                </c:pt>
                <c:pt idx="3342">
                  <c:v>1.409038E-2</c:v>
                </c:pt>
                <c:pt idx="3343">
                  <c:v>1.409038E-2</c:v>
                </c:pt>
                <c:pt idx="3344">
                  <c:v>1.4091670000000001E-2</c:v>
                </c:pt>
                <c:pt idx="3345">
                  <c:v>1.409214E-2</c:v>
                </c:pt>
                <c:pt idx="3346">
                  <c:v>1.409302E-2</c:v>
                </c:pt>
                <c:pt idx="3347">
                  <c:v>1.409379E-2</c:v>
                </c:pt>
                <c:pt idx="3348">
                  <c:v>1.4094840000000001E-2</c:v>
                </c:pt>
                <c:pt idx="3349">
                  <c:v>1.4095369999999999E-2</c:v>
                </c:pt>
                <c:pt idx="3350">
                  <c:v>1.4095369999999999E-2</c:v>
                </c:pt>
                <c:pt idx="3351">
                  <c:v>1.4096310000000001E-2</c:v>
                </c:pt>
                <c:pt idx="3352">
                  <c:v>1.409737E-2</c:v>
                </c:pt>
                <c:pt idx="3353">
                  <c:v>1.409825E-2</c:v>
                </c:pt>
                <c:pt idx="3354">
                  <c:v>1.409907E-2</c:v>
                </c:pt>
                <c:pt idx="3355">
                  <c:v>1.4099769999999999E-2</c:v>
                </c:pt>
                <c:pt idx="3356">
                  <c:v>1.4099769999999999E-2</c:v>
                </c:pt>
                <c:pt idx="3357">
                  <c:v>1.410059E-2</c:v>
                </c:pt>
                <c:pt idx="3358">
                  <c:v>1.410118E-2</c:v>
                </c:pt>
                <c:pt idx="3359">
                  <c:v>1.4102E-2</c:v>
                </c:pt>
                <c:pt idx="3360">
                  <c:v>1.4102999999999999E-2</c:v>
                </c:pt>
                <c:pt idx="3361">
                  <c:v>1.410399E-2</c:v>
                </c:pt>
                <c:pt idx="3362">
                  <c:v>1.410399E-2</c:v>
                </c:pt>
                <c:pt idx="3363">
                  <c:v>1.410435E-2</c:v>
                </c:pt>
                <c:pt idx="3364">
                  <c:v>1.410552E-2</c:v>
                </c:pt>
                <c:pt idx="3365">
                  <c:v>1.4106459999999999E-2</c:v>
                </c:pt>
                <c:pt idx="3366">
                  <c:v>1.410699E-2</c:v>
                </c:pt>
                <c:pt idx="3367">
                  <c:v>1.4107979999999999E-2</c:v>
                </c:pt>
                <c:pt idx="3368">
                  <c:v>1.4107979999999999E-2</c:v>
                </c:pt>
                <c:pt idx="3369">
                  <c:v>1.4108809999999999E-2</c:v>
                </c:pt>
                <c:pt idx="3370">
                  <c:v>1.410957E-2</c:v>
                </c:pt>
                <c:pt idx="3371">
                  <c:v>1.41101E-2</c:v>
                </c:pt>
                <c:pt idx="3372">
                  <c:v>1.411103E-2</c:v>
                </c:pt>
                <c:pt idx="3373">
                  <c:v>1.411186E-2</c:v>
                </c:pt>
                <c:pt idx="3374">
                  <c:v>1.411186E-2</c:v>
                </c:pt>
                <c:pt idx="3375">
                  <c:v>1.411256E-2</c:v>
                </c:pt>
                <c:pt idx="3376">
                  <c:v>1.411367E-2</c:v>
                </c:pt>
                <c:pt idx="3377">
                  <c:v>1.4114669999999999E-2</c:v>
                </c:pt>
                <c:pt idx="3378">
                  <c:v>1.411543E-2</c:v>
                </c:pt>
                <c:pt idx="3379">
                  <c:v>1.4116200000000001E-2</c:v>
                </c:pt>
                <c:pt idx="3380">
                  <c:v>1.4116200000000001E-2</c:v>
                </c:pt>
                <c:pt idx="3381">
                  <c:v>1.4116780000000001E-2</c:v>
                </c:pt>
                <c:pt idx="3382">
                  <c:v>1.4117899999999999E-2</c:v>
                </c:pt>
                <c:pt idx="3383">
                  <c:v>1.4118489999999999E-2</c:v>
                </c:pt>
                <c:pt idx="3384">
                  <c:v>1.4119369999999999E-2</c:v>
                </c:pt>
                <c:pt idx="3385">
                  <c:v>1.412036E-2</c:v>
                </c:pt>
                <c:pt idx="3386">
                  <c:v>1.412036E-2</c:v>
                </c:pt>
                <c:pt idx="3387">
                  <c:v>1.4121069999999999E-2</c:v>
                </c:pt>
                <c:pt idx="3388">
                  <c:v>1.412159E-2</c:v>
                </c:pt>
                <c:pt idx="3389">
                  <c:v>1.4122890000000001E-2</c:v>
                </c:pt>
                <c:pt idx="3390">
                  <c:v>1.4123470000000001E-2</c:v>
                </c:pt>
                <c:pt idx="3391">
                  <c:v>1.4124289999999999E-2</c:v>
                </c:pt>
                <c:pt idx="3392">
                  <c:v>1.4124289999999999E-2</c:v>
                </c:pt>
                <c:pt idx="3393">
                  <c:v>1.412511E-2</c:v>
                </c:pt>
                <c:pt idx="3394">
                  <c:v>1.412588E-2</c:v>
                </c:pt>
                <c:pt idx="3395">
                  <c:v>1.4126700000000001E-2</c:v>
                </c:pt>
                <c:pt idx="3396">
                  <c:v>1.4127870000000001E-2</c:v>
                </c:pt>
                <c:pt idx="3397">
                  <c:v>1.4128460000000001E-2</c:v>
                </c:pt>
                <c:pt idx="3398">
                  <c:v>1.4128460000000001E-2</c:v>
                </c:pt>
                <c:pt idx="3399">
                  <c:v>1.41291E-2</c:v>
                </c:pt>
                <c:pt idx="3400">
                  <c:v>1.413028E-2</c:v>
                </c:pt>
                <c:pt idx="3401">
                  <c:v>1.4130810000000001E-2</c:v>
                </c:pt>
                <c:pt idx="3402">
                  <c:v>1.413174E-2</c:v>
                </c:pt>
                <c:pt idx="3403">
                  <c:v>1.4132209999999999E-2</c:v>
                </c:pt>
                <c:pt idx="3404">
                  <c:v>1.4132209999999999E-2</c:v>
                </c:pt>
                <c:pt idx="3405">
                  <c:v>1.413327E-2</c:v>
                </c:pt>
                <c:pt idx="3406">
                  <c:v>1.413409E-2</c:v>
                </c:pt>
                <c:pt idx="3407">
                  <c:v>1.413474E-2</c:v>
                </c:pt>
                <c:pt idx="3408">
                  <c:v>1.4135730000000001E-2</c:v>
                </c:pt>
                <c:pt idx="3409">
                  <c:v>1.4136320000000001E-2</c:v>
                </c:pt>
                <c:pt idx="3410">
                  <c:v>1.4136320000000001E-2</c:v>
                </c:pt>
                <c:pt idx="3411">
                  <c:v>1.4136849999999999E-2</c:v>
                </c:pt>
                <c:pt idx="3412">
                  <c:v>1.4137200000000001E-2</c:v>
                </c:pt>
                <c:pt idx="3413">
                  <c:v>1.413855E-2</c:v>
                </c:pt>
                <c:pt idx="3414">
                  <c:v>1.413931E-2</c:v>
                </c:pt>
                <c:pt idx="3415">
                  <c:v>1.4140369999999999E-2</c:v>
                </c:pt>
                <c:pt idx="3416">
                  <c:v>1.414107E-2</c:v>
                </c:pt>
                <c:pt idx="3417">
                  <c:v>1.414107E-2</c:v>
                </c:pt>
                <c:pt idx="3418">
                  <c:v>1.414172E-2</c:v>
                </c:pt>
                <c:pt idx="3419">
                  <c:v>1.4142770000000001E-2</c:v>
                </c:pt>
                <c:pt idx="3420">
                  <c:v>1.414342E-2</c:v>
                </c:pt>
                <c:pt idx="3421">
                  <c:v>1.414401E-2</c:v>
                </c:pt>
                <c:pt idx="3422">
                  <c:v>1.414489E-2</c:v>
                </c:pt>
                <c:pt idx="3423">
                  <c:v>1.414489E-2</c:v>
                </c:pt>
                <c:pt idx="3424">
                  <c:v>1.414577E-2</c:v>
                </c:pt>
                <c:pt idx="3425">
                  <c:v>1.4146590000000001E-2</c:v>
                </c:pt>
                <c:pt idx="3426">
                  <c:v>1.414753E-2</c:v>
                </c:pt>
                <c:pt idx="3427">
                  <c:v>1.4148050000000001E-2</c:v>
                </c:pt>
                <c:pt idx="3428">
                  <c:v>1.4148930000000001E-2</c:v>
                </c:pt>
                <c:pt idx="3429">
                  <c:v>1.4148930000000001E-2</c:v>
                </c:pt>
                <c:pt idx="3430">
                  <c:v>1.4149810000000001E-2</c:v>
                </c:pt>
                <c:pt idx="3431">
                  <c:v>1.415052E-2</c:v>
                </c:pt>
                <c:pt idx="3432">
                  <c:v>1.4151220000000001E-2</c:v>
                </c:pt>
                <c:pt idx="3433">
                  <c:v>1.415228E-2</c:v>
                </c:pt>
                <c:pt idx="3434">
                  <c:v>1.4152919999999999E-2</c:v>
                </c:pt>
                <c:pt idx="3435">
                  <c:v>1.4152919999999999E-2</c:v>
                </c:pt>
                <c:pt idx="3436">
                  <c:v>1.415369E-2</c:v>
                </c:pt>
                <c:pt idx="3437">
                  <c:v>1.4154679999999999E-2</c:v>
                </c:pt>
                <c:pt idx="3438">
                  <c:v>1.415539E-2</c:v>
                </c:pt>
                <c:pt idx="3439">
                  <c:v>1.415597E-2</c:v>
                </c:pt>
                <c:pt idx="3440">
                  <c:v>1.415656E-2</c:v>
                </c:pt>
                <c:pt idx="3441">
                  <c:v>1.415656E-2</c:v>
                </c:pt>
                <c:pt idx="3442">
                  <c:v>1.415779E-2</c:v>
                </c:pt>
                <c:pt idx="3443">
                  <c:v>1.4158260000000001E-2</c:v>
                </c:pt>
                <c:pt idx="3444">
                  <c:v>1.4159140000000001E-2</c:v>
                </c:pt>
                <c:pt idx="3445">
                  <c:v>1.415985E-2</c:v>
                </c:pt>
                <c:pt idx="3446">
                  <c:v>1.4160549999999999E-2</c:v>
                </c:pt>
                <c:pt idx="3447">
                  <c:v>1.4160549999999999E-2</c:v>
                </c:pt>
                <c:pt idx="3448">
                  <c:v>1.416155E-2</c:v>
                </c:pt>
                <c:pt idx="3449">
                  <c:v>1.4162599999999999E-2</c:v>
                </c:pt>
                <c:pt idx="3450">
                  <c:v>1.4163780000000001E-2</c:v>
                </c:pt>
                <c:pt idx="3451">
                  <c:v>1.416395E-2</c:v>
                </c:pt>
                <c:pt idx="3452">
                  <c:v>1.416477E-2</c:v>
                </c:pt>
                <c:pt idx="3453">
                  <c:v>1.416477E-2</c:v>
                </c:pt>
                <c:pt idx="3454">
                  <c:v>1.416536E-2</c:v>
                </c:pt>
                <c:pt idx="3455">
                  <c:v>1.4166359999999999E-2</c:v>
                </c:pt>
                <c:pt idx="3456">
                  <c:v>1.4167000000000001E-2</c:v>
                </c:pt>
                <c:pt idx="3457">
                  <c:v>1.4167529999999999E-2</c:v>
                </c:pt>
                <c:pt idx="3458">
                  <c:v>1.4168409999999999E-2</c:v>
                </c:pt>
                <c:pt idx="3459">
                  <c:v>1.4168409999999999E-2</c:v>
                </c:pt>
                <c:pt idx="3460">
                  <c:v>1.416953E-2</c:v>
                </c:pt>
                <c:pt idx="3461">
                  <c:v>1.4170169999999999E-2</c:v>
                </c:pt>
                <c:pt idx="3462">
                  <c:v>1.417058E-2</c:v>
                </c:pt>
                <c:pt idx="3463">
                  <c:v>1.4171639999999999E-2</c:v>
                </c:pt>
                <c:pt idx="3464">
                  <c:v>1.417263E-2</c:v>
                </c:pt>
                <c:pt idx="3465">
                  <c:v>1.417263E-2</c:v>
                </c:pt>
                <c:pt idx="3466">
                  <c:v>1.417305E-2</c:v>
                </c:pt>
                <c:pt idx="3467">
                  <c:v>1.4173689999999999E-2</c:v>
                </c:pt>
                <c:pt idx="3468">
                  <c:v>1.417439E-2</c:v>
                </c:pt>
                <c:pt idx="3469">
                  <c:v>1.417533E-2</c:v>
                </c:pt>
                <c:pt idx="3470">
                  <c:v>1.417586E-2</c:v>
                </c:pt>
                <c:pt idx="3471">
                  <c:v>1.417586E-2</c:v>
                </c:pt>
                <c:pt idx="3472">
                  <c:v>1.417698E-2</c:v>
                </c:pt>
                <c:pt idx="3473">
                  <c:v>1.4177739999999999E-2</c:v>
                </c:pt>
                <c:pt idx="3474">
                  <c:v>1.417827E-2</c:v>
                </c:pt>
                <c:pt idx="3475">
                  <c:v>1.417885E-2</c:v>
                </c:pt>
                <c:pt idx="3476">
                  <c:v>1.417967E-2</c:v>
                </c:pt>
                <c:pt idx="3477">
                  <c:v>1.417967E-2</c:v>
                </c:pt>
                <c:pt idx="3478">
                  <c:v>1.4180379999999999E-2</c:v>
                </c:pt>
                <c:pt idx="3479">
                  <c:v>1.41812E-2</c:v>
                </c:pt>
                <c:pt idx="3480">
                  <c:v>1.418173E-2</c:v>
                </c:pt>
                <c:pt idx="3481">
                  <c:v>1.4182780000000001E-2</c:v>
                </c:pt>
                <c:pt idx="3482">
                  <c:v>1.4183370000000001E-2</c:v>
                </c:pt>
                <c:pt idx="3483">
                  <c:v>1.4183370000000001E-2</c:v>
                </c:pt>
                <c:pt idx="3484">
                  <c:v>1.418407E-2</c:v>
                </c:pt>
                <c:pt idx="3485">
                  <c:v>1.418531E-2</c:v>
                </c:pt>
                <c:pt idx="3486">
                  <c:v>1.4186010000000001E-2</c:v>
                </c:pt>
                <c:pt idx="3487">
                  <c:v>1.4186600000000001E-2</c:v>
                </c:pt>
                <c:pt idx="3488">
                  <c:v>1.418736E-2</c:v>
                </c:pt>
                <c:pt idx="3489">
                  <c:v>1.418783E-2</c:v>
                </c:pt>
                <c:pt idx="3490">
                  <c:v>1.418783E-2</c:v>
                </c:pt>
                <c:pt idx="3491">
                  <c:v>1.418877E-2</c:v>
                </c:pt>
                <c:pt idx="3492">
                  <c:v>1.4189240000000001E-2</c:v>
                </c:pt>
                <c:pt idx="3493">
                  <c:v>1.419029E-2</c:v>
                </c:pt>
                <c:pt idx="3494">
                  <c:v>1.419106E-2</c:v>
                </c:pt>
                <c:pt idx="3495">
                  <c:v>1.419135E-2</c:v>
                </c:pt>
                <c:pt idx="3496">
                  <c:v>1.419135E-2</c:v>
                </c:pt>
                <c:pt idx="3497">
                  <c:v>1.4192110000000001E-2</c:v>
                </c:pt>
                <c:pt idx="3498">
                  <c:v>1.419305E-2</c:v>
                </c:pt>
                <c:pt idx="3499">
                  <c:v>1.419346E-2</c:v>
                </c:pt>
                <c:pt idx="3500">
                  <c:v>1.419428E-2</c:v>
                </c:pt>
                <c:pt idx="3501">
                  <c:v>1.419522E-2</c:v>
                </c:pt>
                <c:pt idx="3502">
                  <c:v>1.419522E-2</c:v>
                </c:pt>
                <c:pt idx="3503">
                  <c:v>1.4195869999999999E-2</c:v>
                </c:pt>
                <c:pt idx="3504">
                  <c:v>1.4196159999999999E-2</c:v>
                </c:pt>
                <c:pt idx="3505">
                  <c:v>1.419745E-2</c:v>
                </c:pt>
                <c:pt idx="3506">
                  <c:v>1.4197919999999999E-2</c:v>
                </c:pt>
                <c:pt idx="3507">
                  <c:v>1.419868E-2</c:v>
                </c:pt>
                <c:pt idx="3508">
                  <c:v>1.419868E-2</c:v>
                </c:pt>
                <c:pt idx="3509">
                  <c:v>1.4199389999999999E-2</c:v>
                </c:pt>
                <c:pt idx="3510">
                  <c:v>1.420021E-2</c:v>
                </c:pt>
                <c:pt idx="3511">
                  <c:v>1.4200849999999999E-2</c:v>
                </c:pt>
                <c:pt idx="3512">
                  <c:v>1.420185E-2</c:v>
                </c:pt>
                <c:pt idx="3513">
                  <c:v>1.4202670000000001E-2</c:v>
                </c:pt>
                <c:pt idx="3514">
                  <c:v>1.4202670000000001E-2</c:v>
                </c:pt>
                <c:pt idx="3515">
                  <c:v>1.420338E-2</c:v>
                </c:pt>
                <c:pt idx="3516">
                  <c:v>1.420396E-2</c:v>
                </c:pt>
                <c:pt idx="3517">
                  <c:v>1.4204430000000001E-2</c:v>
                </c:pt>
                <c:pt idx="3518">
                  <c:v>1.4205250000000001E-2</c:v>
                </c:pt>
                <c:pt idx="3519">
                  <c:v>1.420596E-2</c:v>
                </c:pt>
                <c:pt idx="3520">
                  <c:v>1.420596E-2</c:v>
                </c:pt>
                <c:pt idx="3521">
                  <c:v>1.420684E-2</c:v>
                </c:pt>
                <c:pt idx="3522">
                  <c:v>1.4207249999999999E-2</c:v>
                </c:pt>
                <c:pt idx="3523">
                  <c:v>1.4207829999999999E-2</c:v>
                </c:pt>
                <c:pt idx="3524">
                  <c:v>1.420883E-2</c:v>
                </c:pt>
                <c:pt idx="3525">
                  <c:v>1.4209650000000001E-2</c:v>
                </c:pt>
                <c:pt idx="3526">
                  <c:v>1.4209650000000001E-2</c:v>
                </c:pt>
                <c:pt idx="3527">
                  <c:v>1.4210179999999999E-2</c:v>
                </c:pt>
                <c:pt idx="3528">
                  <c:v>1.421089E-2</c:v>
                </c:pt>
                <c:pt idx="3529">
                  <c:v>1.4211939999999999E-2</c:v>
                </c:pt>
                <c:pt idx="3530">
                  <c:v>1.421276E-2</c:v>
                </c:pt>
                <c:pt idx="3531">
                  <c:v>1.421329E-2</c:v>
                </c:pt>
                <c:pt idx="3532">
                  <c:v>1.421329E-2</c:v>
                </c:pt>
                <c:pt idx="3533">
                  <c:v>1.421358E-2</c:v>
                </c:pt>
                <c:pt idx="3534">
                  <c:v>1.421446E-2</c:v>
                </c:pt>
                <c:pt idx="3535">
                  <c:v>1.4215459999999999E-2</c:v>
                </c:pt>
                <c:pt idx="3536">
                  <c:v>1.4216110000000001E-2</c:v>
                </c:pt>
                <c:pt idx="3537">
                  <c:v>1.4216929999999999E-2</c:v>
                </c:pt>
                <c:pt idx="3538">
                  <c:v>1.4216929999999999E-2</c:v>
                </c:pt>
                <c:pt idx="3539">
                  <c:v>1.4217509999999999E-2</c:v>
                </c:pt>
                <c:pt idx="3540">
                  <c:v>1.421828E-2</c:v>
                </c:pt>
                <c:pt idx="3541">
                  <c:v>1.4218980000000001E-2</c:v>
                </c:pt>
                <c:pt idx="3542">
                  <c:v>1.421939E-2</c:v>
                </c:pt>
                <c:pt idx="3543">
                  <c:v>1.422051E-2</c:v>
                </c:pt>
                <c:pt idx="3544">
                  <c:v>1.422051E-2</c:v>
                </c:pt>
                <c:pt idx="3545">
                  <c:v>1.422086E-2</c:v>
                </c:pt>
                <c:pt idx="3546">
                  <c:v>1.4221620000000001E-2</c:v>
                </c:pt>
                <c:pt idx="3547">
                  <c:v>1.422209E-2</c:v>
                </c:pt>
                <c:pt idx="3548">
                  <c:v>1.422268E-2</c:v>
                </c:pt>
                <c:pt idx="3549">
                  <c:v>1.422356E-2</c:v>
                </c:pt>
                <c:pt idx="3550">
                  <c:v>1.422356E-2</c:v>
                </c:pt>
                <c:pt idx="3551">
                  <c:v>1.422444E-2</c:v>
                </c:pt>
                <c:pt idx="3552">
                  <c:v>1.422491E-2</c:v>
                </c:pt>
                <c:pt idx="3553">
                  <c:v>1.422579E-2</c:v>
                </c:pt>
                <c:pt idx="3554">
                  <c:v>1.4226839999999999E-2</c:v>
                </c:pt>
                <c:pt idx="3555">
                  <c:v>1.422702E-2</c:v>
                </c:pt>
                <c:pt idx="3556">
                  <c:v>1.422702E-2</c:v>
                </c:pt>
                <c:pt idx="3557">
                  <c:v>1.4227490000000001E-2</c:v>
                </c:pt>
                <c:pt idx="3558">
                  <c:v>1.422825E-2</c:v>
                </c:pt>
                <c:pt idx="3559">
                  <c:v>1.4228950000000001E-2</c:v>
                </c:pt>
                <c:pt idx="3560">
                  <c:v>1.422931E-2</c:v>
                </c:pt>
                <c:pt idx="3561">
                  <c:v>1.423054E-2</c:v>
                </c:pt>
                <c:pt idx="3562">
                  <c:v>1.423107E-2</c:v>
                </c:pt>
                <c:pt idx="3563">
                  <c:v>1.423107E-2</c:v>
                </c:pt>
                <c:pt idx="3564">
                  <c:v>1.423195E-2</c:v>
                </c:pt>
                <c:pt idx="3565">
                  <c:v>1.4232470000000001E-2</c:v>
                </c:pt>
                <c:pt idx="3566">
                  <c:v>1.423318E-2</c:v>
                </c:pt>
                <c:pt idx="3567">
                  <c:v>1.423377E-2</c:v>
                </c:pt>
                <c:pt idx="3568">
                  <c:v>1.4234E-2</c:v>
                </c:pt>
                <c:pt idx="3569">
                  <c:v>1.4234E-2</c:v>
                </c:pt>
                <c:pt idx="3570">
                  <c:v>1.423517E-2</c:v>
                </c:pt>
                <c:pt idx="3571">
                  <c:v>1.4235579999999999E-2</c:v>
                </c:pt>
                <c:pt idx="3572">
                  <c:v>1.423635E-2</c:v>
                </c:pt>
                <c:pt idx="3573">
                  <c:v>1.423746E-2</c:v>
                </c:pt>
                <c:pt idx="3574">
                  <c:v>1.4237929999999999E-2</c:v>
                </c:pt>
                <c:pt idx="3575">
                  <c:v>1.4237929999999999E-2</c:v>
                </c:pt>
                <c:pt idx="3576">
                  <c:v>1.423875E-2</c:v>
                </c:pt>
                <c:pt idx="3577">
                  <c:v>1.423963E-2</c:v>
                </c:pt>
                <c:pt idx="3578">
                  <c:v>1.424022E-2</c:v>
                </c:pt>
                <c:pt idx="3579">
                  <c:v>1.424081E-2</c:v>
                </c:pt>
                <c:pt idx="3580">
                  <c:v>1.424186E-2</c:v>
                </c:pt>
                <c:pt idx="3581">
                  <c:v>1.424186E-2</c:v>
                </c:pt>
                <c:pt idx="3582">
                  <c:v>1.424227E-2</c:v>
                </c:pt>
                <c:pt idx="3583">
                  <c:v>1.424303E-2</c:v>
                </c:pt>
                <c:pt idx="3584">
                  <c:v>1.424339E-2</c:v>
                </c:pt>
                <c:pt idx="3585">
                  <c:v>1.424427E-2</c:v>
                </c:pt>
                <c:pt idx="3586">
                  <c:v>1.424479E-2</c:v>
                </c:pt>
                <c:pt idx="3587">
                  <c:v>1.424479E-2</c:v>
                </c:pt>
                <c:pt idx="3588">
                  <c:v>1.4245209999999999E-2</c:v>
                </c:pt>
                <c:pt idx="3589">
                  <c:v>1.424597E-2</c:v>
                </c:pt>
                <c:pt idx="3590">
                  <c:v>1.4246669999999999E-2</c:v>
                </c:pt>
                <c:pt idx="3591">
                  <c:v>1.4247320000000001E-2</c:v>
                </c:pt>
                <c:pt idx="3592">
                  <c:v>1.4247900000000001E-2</c:v>
                </c:pt>
                <c:pt idx="3593">
                  <c:v>1.4247900000000001E-2</c:v>
                </c:pt>
                <c:pt idx="3594">
                  <c:v>1.42489E-2</c:v>
                </c:pt>
                <c:pt idx="3595">
                  <c:v>1.424949E-2</c:v>
                </c:pt>
                <c:pt idx="3596">
                  <c:v>1.425013E-2</c:v>
                </c:pt>
                <c:pt idx="3597">
                  <c:v>1.425066E-2</c:v>
                </c:pt>
                <c:pt idx="3598">
                  <c:v>1.425125E-2</c:v>
                </c:pt>
                <c:pt idx="3599">
                  <c:v>1.425125E-2</c:v>
                </c:pt>
                <c:pt idx="3600">
                  <c:v>1.425219E-2</c:v>
                </c:pt>
                <c:pt idx="3601">
                  <c:v>1.425248E-2</c:v>
                </c:pt>
                <c:pt idx="3602">
                  <c:v>1.4253180000000001E-2</c:v>
                </c:pt>
                <c:pt idx="3603">
                  <c:v>1.425354E-2</c:v>
                </c:pt>
                <c:pt idx="3604">
                  <c:v>1.4254589999999999E-2</c:v>
                </c:pt>
                <c:pt idx="3605">
                  <c:v>1.4254589999999999E-2</c:v>
                </c:pt>
                <c:pt idx="3606">
                  <c:v>1.425512E-2</c:v>
                </c:pt>
                <c:pt idx="3607">
                  <c:v>1.425571E-2</c:v>
                </c:pt>
                <c:pt idx="3608">
                  <c:v>1.4256410000000001E-2</c:v>
                </c:pt>
                <c:pt idx="3609">
                  <c:v>1.425711E-2</c:v>
                </c:pt>
                <c:pt idx="3610">
                  <c:v>1.425764E-2</c:v>
                </c:pt>
                <c:pt idx="3611">
                  <c:v>1.425764E-2</c:v>
                </c:pt>
                <c:pt idx="3612">
                  <c:v>1.4258170000000001E-2</c:v>
                </c:pt>
                <c:pt idx="3613">
                  <c:v>1.4258699999999999E-2</c:v>
                </c:pt>
                <c:pt idx="3614">
                  <c:v>1.42597E-2</c:v>
                </c:pt>
                <c:pt idx="3615">
                  <c:v>1.426034E-2</c:v>
                </c:pt>
                <c:pt idx="3616">
                  <c:v>1.426087E-2</c:v>
                </c:pt>
                <c:pt idx="3617">
                  <c:v>1.426087E-2</c:v>
                </c:pt>
                <c:pt idx="3618">
                  <c:v>1.4261630000000001E-2</c:v>
                </c:pt>
                <c:pt idx="3619">
                  <c:v>1.42621E-2</c:v>
                </c:pt>
                <c:pt idx="3620">
                  <c:v>1.426286E-2</c:v>
                </c:pt>
                <c:pt idx="3621">
                  <c:v>1.426322E-2</c:v>
                </c:pt>
                <c:pt idx="3622">
                  <c:v>1.42638E-2</c:v>
                </c:pt>
                <c:pt idx="3623">
                  <c:v>1.42638E-2</c:v>
                </c:pt>
                <c:pt idx="3624">
                  <c:v>1.4264860000000001E-2</c:v>
                </c:pt>
                <c:pt idx="3625">
                  <c:v>1.426492E-2</c:v>
                </c:pt>
                <c:pt idx="3626">
                  <c:v>1.4266030000000001E-2</c:v>
                </c:pt>
                <c:pt idx="3627">
                  <c:v>1.4266620000000001E-2</c:v>
                </c:pt>
                <c:pt idx="3628">
                  <c:v>1.4267210000000001E-2</c:v>
                </c:pt>
                <c:pt idx="3629">
                  <c:v>1.4267210000000001E-2</c:v>
                </c:pt>
                <c:pt idx="3630">
                  <c:v>1.426785E-2</c:v>
                </c:pt>
                <c:pt idx="3631">
                  <c:v>1.4268380000000001E-2</c:v>
                </c:pt>
                <c:pt idx="3632">
                  <c:v>1.426902E-2</c:v>
                </c:pt>
                <c:pt idx="3633">
                  <c:v>1.4269789999999999E-2</c:v>
                </c:pt>
                <c:pt idx="3634">
                  <c:v>1.4270369999999999E-2</c:v>
                </c:pt>
                <c:pt idx="3635">
                  <c:v>1.4270959999999999E-2</c:v>
                </c:pt>
                <c:pt idx="3636">
                  <c:v>1.4270959999999999E-2</c:v>
                </c:pt>
                <c:pt idx="3637">
                  <c:v>1.427166E-2</c:v>
                </c:pt>
                <c:pt idx="3638">
                  <c:v>1.4272490000000001E-2</c:v>
                </c:pt>
                <c:pt idx="3639">
                  <c:v>1.4273070000000001E-2</c:v>
                </c:pt>
                <c:pt idx="3640">
                  <c:v>1.4273539999999999E-2</c:v>
                </c:pt>
                <c:pt idx="3641">
                  <c:v>1.427407E-2</c:v>
                </c:pt>
                <c:pt idx="3642">
                  <c:v>1.427407E-2</c:v>
                </c:pt>
                <c:pt idx="3643">
                  <c:v>1.4274709999999999E-2</c:v>
                </c:pt>
                <c:pt idx="3644">
                  <c:v>1.427542E-2</c:v>
                </c:pt>
                <c:pt idx="3645">
                  <c:v>1.42763E-2</c:v>
                </c:pt>
                <c:pt idx="3646">
                  <c:v>1.427665E-2</c:v>
                </c:pt>
                <c:pt idx="3647">
                  <c:v>1.42773E-2</c:v>
                </c:pt>
                <c:pt idx="3648">
                  <c:v>1.42773E-2</c:v>
                </c:pt>
                <c:pt idx="3649">
                  <c:v>1.4278000000000001E-2</c:v>
                </c:pt>
                <c:pt idx="3650">
                  <c:v>1.4278819999999999E-2</c:v>
                </c:pt>
                <c:pt idx="3651">
                  <c:v>1.427929E-2</c:v>
                </c:pt>
                <c:pt idx="3652">
                  <c:v>1.4279760000000001E-2</c:v>
                </c:pt>
                <c:pt idx="3653">
                  <c:v>1.428017E-2</c:v>
                </c:pt>
                <c:pt idx="3654">
                  <c:v>1.428017E-2</c:v>
                </c:pt>
                <c:pt idx="3655">
                  <c:v>1.428111E-2</c:v>
                </c:pt>
                <c:pt idx="3656">
                  <c:v>1.42817E-2</c:v>
                </c:pt>
                <c:pt idx="3657">
                  <c:v>1.428228E-2</c:v>
                </c:pt>
                <c:pt idx="3658">
                  <c:v>1.4282990000000001E-2</c:v>
                </c:pt>
                <c:pt idx="3659">
                  <c:v>1.428428E-2</c:v>
                </c:pt>
                <c:pt idx="3660">
                  <c:v>1.428428E-2</c:v>
                </c:pt>
                <c:pt idx="3661">
                  <c:v>1.428457E-2</c:v>
                </c:pt>
                <c:pt idx="3662">
                  <c:v>1.428492E-2</c:v>
                </c:pt>
                <c:pt idx="3663">
                  <c:v>1.4285859999999999E-2</c:v>
                </c:pt>
                <c:pt idx="3664">
                  <c:v>1.4286510000000001E-2</c:v>
                </c:pt>
                <c:pt idx="3665">
                  <c:v>1.428692E-2</c:v>
                </c:pt>
                <c:pt idx="3666">
                  <c:v>1.428692E-2</c:v>
                </c:pt>
                <c:pt idx="3667">
                  <c:v>1.4287390000000001E-2</c:v>
                </c:pt>
                <c:pt idx="3668">
                  <c:v>1.4288149999999999E-2</c:v>
                </c:pt>
                <c:pt idx="3669">
                  <c:v>1.4288739999999999E-2</c:v>
                </c:pt>
                <c:pt idx="3670">
                  <c:v>1.4289670000000001E-2</c:v>
                </c:pt>
                <c:pt idx="3671">
                  <c:v>1.429032E-2</c:v>
                </c:pt>
                <c:pt idx="3672">
                  <c:v>1.429032E-2</c:v>
                </c:pt>
                <c:pt idx="3673">
                  <c:v>1.4290850000000001E-2</c:v>
                </c:pt>
                <c:pt idx="3674">
                  <c:v>1.4291430000000001E-2</c:v>
                </c:pt>
                <c:pt idx="3675">
                  <c:v>1.4291379999999999E-2</c:v>
                </c:pt>
                <c:pt idx="3676">
                  <c:v>1.429296E-2</c:v>
                </c:pt>
                <c:pt idx="3677">
                  <c:v>1.429308E-2</c:v>
                </c:pt>
                <c:pt idx="3678">
                  <c:v>1.429308E-2</c:v>
                </c:pt>
                <c:pt idx="3679">
                  <c:v>1.429384E-2</c:v>
                </c:pt>
                <c:pt idx="3680">
                  <c:v>1.4294309999999999E-2</c:v>
                </c:pt>
                <c:pt idx="3681">
                  <c:v>1.429478E-2</c:v>
                </c:pt>
                <c:pt idx="3682">
                  <c:v>1.4295540000000001E-2</c:v>
                </c:pt>
                <c:pt idx="3683">
                  <c:v>1.429654E-2</c:v>
                </c:pt>
                <c:pt idx="3684">
                  <c:v>1.429654E-2</c:v>
                </c:pt>
                <c:pt idx="3685">
                  <c:v>1.429677E-2</c:v>
                </c:pt>
                <c:pt idx="3686">
                  <c:v>1.429771E-2</c:v>
                </c:pt>
                <c:pt idx="3687">
                  <c:v>1.429806E-2</c:v>
                </c:pt>
                <c:pt idx="3688">
                  <c:v>1.4298419999999999E-2</c:v>
                </c:pt>
                <c:pt idx="3689">
                  <c:v>1.429918E-2</c:v>
                </c:pt>
                <c:pt idx="3690">
                  <c:v>1.429918E-2</c:v>
                </c:pt>
                <c:pt idx="3691">
                  <c:v>1.429977E-2</c:v>
                </c:pt>
                <c:pt idx="3692">
                  <c:v>1.4300230000000001E-2</c:v>
                </c:pt>
                <c:pt idx="3693">
                  <c:v>1.430094E-2</c:v>
                </c:pt>
                <c:pt idx="3694">
                  <c:v>1.4301410000000001E-2</c:v>
                </c:pt>
                <c:pt idx="3695">
                  <c:v>1.4302230000000001E-2</c:v>
                </c:pt>
                <c:pt idx="3696">
                  <c:v>1.4302230000000001E-2</c:v>
                </c:pt>
                <c:pt idx="3697">
                  <c:v>1.43027E-2</c:v>
                </c:pt>
                <c:pt idx="3698">
                  <c:v>1.430352E-2</c:v>
                </c:pt>
                <c:pt idx="3699">
                  <c:v>1.4303700000000001E-2</c:v>
                </c:pt>
                <c:pt idx="3700">
                  <c:v>1.4304519999999999E-2</c:v>
                </c:pt>
                <c:pt idx="3701">
                  <c:v>1.430522E-2</c:v>
                </c:pt>
                <c:pt idx="3702">
                  <c:v>1.430522E-2</c:v>
                </c:pt>
                <c:pt idx="3703">
                  <c:v>1.4305750000000001E-2</c:v>
                </c:pt>
                <c:pt idx="3704">
                  <c:v>1.4306630000000001E-2</c:v>
                </c:pt>
                <c:pt idx="3705">
                  <c:v>1.4307220000000001E-2</c:v>
                </c:pt>
                <c:pt idx="3706">
                  <c:v>1.430769E-2</c:v>
                </c:pt>
                <c:pt idx="3707">
                  <c:v>1.4308329999999999E-2</c:v>
                </c:pt>
                <c:pt idx="3708">
                  <c:v>1.4308390000000001E-2</c:v>
                </c:pt>
                <c:pt idx="3709">
                  <c:v>1.4308390000000001E-2</c:v>
                </c:pt>
                <c:pt idx="3710">
                  <c:v>1.430933E-2</c:v>
                </c:pt>
                <c:pt idx="3711">
                  <c:v>1.4309799999999999E-2</c:v>
                </c:pt>
                <c:pt idx="3712">
                  <c:v>1.431056E-2</c:v>
                </c:pt>
                <c:pt idx="3713">
                  <c:v>1.4310969999999999E-2</c:v>
                </c:pt>
                <c:pt idx="3714">
                  <c:v>1.4311849999999999E-2</c:v>
                </c:pt>
                <c:pt idx="3715">
                  <c:v>1.4311849999999999E-2</c:v>
                </c:pt>
                <c:pt idx="3716">
                  <c:v>1.4312139999999999E-2</c:v>
                </c:pt>
                <c:pt idx="3717">
                  <c:v>1.431291E-2</c:v>
                </c:pt>
                <c:pt idx="3718">
                  <c:v>1.431343E-2</c:v>
                </c:pt>
                <c:pt idx="3719">
                  <c:v>1.431402E-2</c:v>
                </c:pt>
                <c:pt idx="3720">
                  <c:v>1.431437E-2</c:v>
                </c:pt>
                <c:pt idx="3721">
                  <c:v>1.431437E-2</c:v>
                </c:pt>
                <c:pt idx="3722">
                  <c:v>1.431525E-2</c:v>
                </c:pt>
                <c:pt idx="3723">
                  <c:v>1.4316250000000001E-2</c:v>
                </c:pt>
                <c:pt idx="3724">
                  <c:v>1.4316540000000001E-2</c:v>
                </c:pt>
                <c:pt idx="3725">
                  <c:v>1.43169E-2</c:v>
                </c:pt>
                <c:pt idx="3726">
                  <c:v>1.4317949999999999E-2</c:v>
                </c:pt>
                <c:pt idx="3727">
                  <c:v>1.4317949999999999E-2</c:v>
                </c:pt>
                <c:pt idx="3728">
                  <c:v>1.4318249999999999E-2</c:v>
                </c:pt>
                <c:pt idx="3729">
                  <c:v>1.431866E-2</c:v>
                </c:pt>
                <c:pt idx="3730">
                  <c:v>1.4319180000000001E-2</c:v>
                </c:pt>
                <c:pt idx="3731">
                  <c:v>1.432018E-2</c:v>
                </c:pt>
                <c:pt idx="3732">
                  <c:v>1.432106E-2</c:v>
                </c:pt>
                <c:pt idx="3733">
                  <c:v>1.432106E-2</c:v>
                </c:pt>
                <c:pt idx="3734">
                  <c:v>1.432112E-2</c:v>
                </c:pt>
                <c:pt idx="3735">
                  <c:v>1.432194E-2</c:v>
                </c:pt>
                <c:pt idx="3736">
                  <c:v>1.4322649999999999E-2</c:v>
                </c:pt>
                <c:pt idx="3737">
                  <c:v>1.432276E-2</c:v>
                </c:pt>
                <c:pt idx="3738">
                  <c:v>1.43237E-2</c:v>
                </c:pt>
                <c:pt idx="3739">
                  <c:v>1.43237E-2</c:v>
                </c:pt>
                <c:pt idx="3740">
                  <c:v>1.432394E-2</c:v>
                </c:pt>
                <c:pt idx="3741">
                  <c:v>1.432435E-2</c:v>
                </c:pt>
                <c:pt idx="3742">
                  <c:v>1.4324989999999999E-2</c:v>
                </c:pt>
                <c:pt idx="3743">
                  <c:v>1.4325869999999999E-2</c:v>
                </c:pt>
                <c:pt idx="3744">
                  <c:v>1.4326459999999999E-2</c:v>
                </c:pt>
                <c:pt idx="3745">
                  <c:v>1.4326459999999999E-2</c:v>
                </c:pt>
                <c:pt idx="3746">
                  <c:v>1.432699E-2</c:v>
                </c:pt>
                <c:pt idx="3747">
                  <c:v>1.432716E-2</c:v>
                </c:pt>
                <c:pt idx="3748">
                  <c:v>1.43281E-2</c:v>
                </c:pt>
                <c:pt idx="3749">
                  <c:v>1.432869E-2</c:v>
                </c:pt>
                <c:pt idx="3750">
                  <c:v>1.432898E-2</c:v>
                </c:pt>
                <c:pt idx="3751">
                  <c:v>1.432898E-2</c:v>
                </c:pt>
                <c:pt idx="3752">
                  <c:v>1.432951E-2</c:v>
                </c:pt>
                <c:pt idx="3753">
                  <c:v>1.43301E-2</c:v>
                </c:pt>
                <c:pt idx="3754">
                  <c:v>1.433092E-2</c:v>
                </c:pt>
                <c:pt idx="3755">
                  <c:v>1.4331450000000001E-2</c:v>
                </c:pt>
                <c:pt idx="3756">
                  <c:v>1.433209E-2</c:v>
                </c:pt>
                <c:pt idx="3757">
                  <c:v>1.433209E-2</c:v>
                </c:pt>
                <c:pt idx="3758">
                  <c:v>1.4332620000000001E-2</c:v>
                </c:pt>
                <c:pt idx="3759">
                  <c:v>1.4332910000000001E-2</c:v>
                </c:pt>
                <c:pt idx="3760">
                  <c:v>1.4333729999999999E-2</c:v>
                </c:pt>
                <c:pt idx="3761">
                  <c:v>1.4334609999999999E-2</c:v>
                </c:pt>
                <c:pt idx="3762">
                  <c:v>1.4334670000000001E-2</c:v>
                </c:pt>
                <c:pt idx="3763">
                  <c:v>1.4334670000000001E-2</c:v>
                </c:pt>
                <c:pt idx="3764">
                  <c:v>1.4335550000000001E-2</c:v>
                </c:pt>
                <c:pt idx="3765">
                  <c:v>1.433626E-2</c:v>
                </c:pt>
                <c:pt idx="3766">
                  <c:v>1.433655E-2</c:v>
                </c:pt>
                <c:pt idx="3767">
                  <c:v>1.433714E-2</c:v>
                </c:pt>
                <c:pt idx="3768">
                  <c:v>1.4337610000000001E-2</c:v>
                </c:pt>
                <c:pt idx="3769">
                  <c:v>1.4337610000000001E-2</c:v>
                </c:pt>
                <c:pt idx="3770">
                  <c:v>1.433831E-2</c:v>
                </c:pt>
                <c:pt idx="3771">
                  <c:v>1.433884E-2</c:v>
                </c:pt>
                <c:pt idx="3772">
                  <c:v>1.433948E-2</c:v>
                </c:pt>
                <c:pt idx="3773">
                  <c:v>1.434013E-2</c:v>
                </c:pt>
                <c:pt idx="3774">
                  <c:v>1.434036E-2</c:v>
                </c:pt>
                <c:pt idx="3775">
                  <c:v>1.434036E-2</c:v>
                </c:pt>
                <c:pt idx="3776">
                  <c:v>1.434101E-2</c:v>
                </c:pt>
                <c:pt idx="3777">
                  <c:v>1.434183E-2</c:v>
                </c:pt>
                <c:pt idx="3778">
                  <c:v>1.4341949999999999E-2</c:v>
                </c:pt>
                <c:pt idx="3779">
                  <c:v>1.4342529999999999E-2</c:v>
                </c:pt>
                <c:pt idx="3780">
                  <c:v>1.4343180000000001E-2</c:v>
                </c:pt>
                <c:pt idx="3781">
                  <c:v>1.4343649999999999E-2</c:v>
                </c:pt>
                <c:pt idx="3782">
                  <c:v>1.4343649999999999E-2</c:v>
                </c:pt>
                <c:pt idx="3783">
                  <c:v>1.434418E-2</c:v>
                </c:pt>
                <c:pt idx="3784">
                  <c:v>1.4345109999999999E-2</c:v>
                </c:pt>
                <c:pt idx="3785">
                  <c:v>1.434535E-2</c:v>
                </c:pt>
                <c:pt idx="3786">
                  <c:v>1.434582E-2</c:v>
                </c:pt>
                <c:pt idx="3787">
                  <c:v>1.4346350000000001E-2</c:v>
                </c:pt>
                <c:pt idx="3788">
                  <c:v>1.4346350000000001E-2</c:v>
                </c:pt>
                <c:pt idx="3789">
                  <c:v>1.434705E-2</c:v>
                </c:pt>
                <c:pt idx="3790">
                  <c:v>1.434758E-2</c:v>
                </c:pt>
                <c:pt idx="3791">
                  <c:v>1.434822E-2</c:v>
                </c:pt>
                <c:pt idx="3792">
                  <c:v>1.4348690000000001E-2</c:v>
                </c:pt>
                <c:pt idx="3793">
                  <c:v>1.4348929999999999E-2</c:v>
                </c:pt>
                <c:pt idx="3794">
                  <c:v>1.4348929999999999E-2</c:v>
                </c:pt>
                <c:pt idx="3795">
                  <c:v>1.4349509999999999E-2</c:v>
                </c:pt>
                <c:pt idx="3796">
                  <c:v>1.435022E-2</c:v>
                </c:pt>
                <c:pt idx="3797">
                  <c:v>1.435086E-2</c:v>
                </c:pt>
                <c:pt idx="3798">
                  <c:v>1.435145E-2</c:v>
                </c:pt>
                <c:pt idx="3799">
                  <c:v>1.435204E-2</c:v>
                </c:pt>
                <c:pt idx="3800">
                  <c:v>1.435204E-2</c:v>
                </c:pt>
                <c:pt idx="3801">
                  <c:v>1.435233E-2</c:v>
                </c:pt>
                <c:pt idx="3802">
                  <c:v>1.4353029999999999E-2</c:v>
                </c:pt>
                <c:pt idx="3803">
                  <c:v>1.4353680000000001E-2</c:v>
                </c:pt>
                <c:pt idx="3804">
                  <c:v>1.435415E-2</c:v>
                </c:pt>
                <c:pt idx="3805">
                  <c:v>1.4354789999999999E-2</c:v>
                </c:pt>
                <c:pt idx="3806">
                  <c:v>1.4354789999999999E-2</c:v>
                </c:pt>
                <c:pt idx="3807">
                  <c:v>1.43555E-2</c:v>
                </c:pt>
                <c:pt idx="3808">
                  <c:v>1.4355440000000001E-2</c:v>
                </c:pt>
                <c:pt idx="3809">
                  <c:v>1.435644E-2</c:v>
                </c:pt>
                <c:pt idx="3810">
                  <c:v>1.435673E-2</c:v>
                </c:pt>
                <c:pt idx="3811">
                  <c:v>1.435732E-2</c:v>
                </c:pt>
                <c:pt idx="3812">
                  <c:v>1.435732E-2</c:v>
                </c:pt>
                <c:pt idx="3813">
                  <c:v>1.435755E-2</c:v>
                </c:pt>
                <c:pt idx="3814">
                  <c:v>1.4358310000000001E-2</c:v>
                </c:pt>
                <c:pt idx="3815">
                  <c:v>1.4358839999999999E-2</c:v>
                </c:pt>
                <c:pt idx="3816">
                  <c:v>1.435955E-2</c:v>
                </c:pt>
                <c:pt idx="3817">
                  <c:v>1.43599E-2</c:v>
                </c:pt>
                <c:pt idx="3818">
                  <c:v>1.43599E-2</c:v>
                </c:pt>
                <c:pt idx="3819">
                  <c:v>1.436043E-2</c:v>
                </c:pt>
                <c:pt idx="3820">
                  <c:v>1.4361189999999999E-2</c:v>
                </c:pt>
                <c:pt idx="3821">
                  <c:v>1.43616E-2</c:v>
                </c:pt>
                <c:pt idx="3822">
                  <c:v>1.4362130000000001E-2</c:v>
                </c:pt>
                <c:pt idx="3823">
                  <c:v>1.436254E-2</c:v>
                </c:pt>
                <c:pt idx="3824">
                  <c:v>1.436254E-2</c:v>
                </c:pt>
                <c:pt idx="3825">
                  <c:v>1.436313E-2</c:v>
                </c:pt>
                <c:pt idx="3826">
                  <c:v>1.436348E-2</c:v>
                </c:pt>
                <c:pt idx="3827">
                  <c:v>1.4363829999999999E-2</c:v>
                </c:pt>
                <c:pt idx="3828">
                  <c:v>1.436453E-2</c:v>
                </c:pt>
                <c:pt idx="3829">
                  <c:v>1.4364999999999999E-2</c:v>
                </c:pt>
                <c:pt idx="3830">
                  <c:v>1.4364999999999999E-2</c:v>
                </c:pt>
                <c:pt idx="3831">
                  <c:v>1.436577E-2</c:v>
                </c:pt>
                <c:pt idx="3832">
                  <c:v>1.43667E-2</c:v>
                </c:pt>
                <c:pt idx="3833">
                  <c:v>1.4367059999999999E-2</c:v>
                </c:pt>
                <c:pt idx="3834">
                  <c:v>1.436729E-2</c:v>
                </c:pt>
                <c:pt idx="3835">
                  <c:v>1.4367939999999999E-2</c:v>
                </c:pt>
                <c:pt idx="3836">
                  <c:v>1.4367939999999999E-2</c:v>
                </c:pt>
                <c:pt idx="3837">
                  <c:v>1.436841E-2</c:v>
                </c:pt>
                <c:pt idx="3838">
                  <c:v>1.4368870000000001E-2</c:v>
                </c:pt>
                <c:pt idx="3839">
                  <c:v>1.436923E-2</c:v>
                </c:pt>
                <c:pt idx="3840">
                  <c:v>1.4369750000000001E-2</c:v>
                </c:pt>
                <c:pt idx="3841">
                  <c:v>1.437046E-2</c:v>
                </c:pt>
                <c:pt idx="3842">
                  <c:v>1.437046E-2</c:v>
                </c:pt>
                <c:pt idx="3843">
                  <c:v>1.437105E-2</c:v>
                </c:pt>
                <c:pt idx="3844">
                  <c:v>1.4371689999999999E-2</c:v>
                </c:pt>
                <c:pt idx="3845">
                  <c:v>1.43721E-2</c:v>
                </c:pt>
                <c:pt idx="3846">
                  <c:v>1.4372920000000001E-2</c:v>
                </c:pt>
                <c:pt idx="3847">
                  <c:v>1.437327E-2</c:v>
                </c:pt>
                <c:pt idx="3848">
                  <c:v>1.437327E-2</c:v>
                </c:pt>
                <c:pt idx="3849">
                  <c:v>1.4373739999999999E-2</c:v>
                </c:pt>
                <c:pt idx="3850">
                  <c:v>1.4374329999999999E-2</c:v>
                </c:pt>
                <c:pt idx="3851">
                  <c:v>1.43748E-2</c:v>
                </c:pt>
                <c:pt idx="3852">
                  <c:v>1.4374980000000001E-2</c:v>
                </c:pt>
                <c:pt idx="3853">
                  <c:v>1.4375860000000001E-2</c:v>
                </c:pt>
                <c:pt idx="3854">
                  <c:v>1.4376150000000001E-2</c:v>
                </c:pt>
                <c:pt idx="3855">
                  <c:v>1.4376150000000001E-2</c:v>
                </c:pt>
                <c:pt idx="3856">
                  <c:v>1.437656E-2</c:v>
                </c:pt>
                <c:pt idx="3857">
                  <c:v>1.437738E-2</c:v>
                </c:pt>
                <c:pt idx="3858">
                  <c:v>1.437773E-2</c:v>
                </c:pt>
                <c:pt idx="3859">
                  <c:v>1.437779E-2</c:v>
                </c:pt>
                <c:pt idx="3860">
                  <c:v>1.437861E-2</c:v>
                </c:pt>
                <c:pt idx="3861">
                  <c:v>1.437861E-2</c:v>
                </c:pt>
                <c:pt idx="3862">
                  <c:v>1.4379380000000001E-2</c:v>
                </c:pt>
                <c:pt idx="3863">
                  <c:v>1.437985E-2</c:v>
                </c:pt>
                <c:pt idx="3864">
                  <c:v>1.4379960000000001E-2</c:v>
                </c:pt>
                <c:pt idx="3865">
                  <c:v>1.43809E-2</c:v>
                </c:pt>
                <c:pt idx="3866">
                  <c:v>1.438125E-2</c:v>
                </c:pt>
                <c:pt idx="3867">
                  <c:v>1.438125E-2</c:v>
                </c:pt>
                <c:pt idx="3868">
                  <c:v>1.438161E-2</c:v>
                </c:pt>
                <c:pt idx="3869">
                  <c:v>1.4382310000000001E-2</c:v>
                </c:pt>
                <c:pt idx="3870">
                  <c:v>1.4382600000000001E-2</c:v>
                </c:pt>
                <c:pt idx="3871">
                  <c:v>1.438325E-2</c:v>
                </c:pt>
                <c:pt idx="3872">
                  <c:v>1.438354E-2</c:v>
                </c:pt>
                <c:pt idx="3873">
                  <c:v>1.438354E-2</c:v>
                </c:pt>
                <c:pt idx="3874">
                  <c:v>1.438413E-2</c:v>
                </c:pt>
                <c:pt idx="3875">
                  <c:v>1.4384950000000001E-2</c:v>
                </c:pt>
                <c:pt idx="3876">
                  <c:v>1.438565E-2</c:v>
                </c:pt>
                <c:pt idx="3877">
                  <c:v>1.438583E-2</c:v>
                </c:pt>
                <c:pt idx="3878">
                  <c:v>1.4386299999999999E-2</c:v>
                </c:pt>
                <c:pt idx="3879">
                  <c:v>1.4386299999999999E-2</c:v>
                </c:pt>
                <c:pt idx="3880">
                  <c:v>1.4386940000000001E-2</c:v>
                </c:pt>
                <c:pt idx="3881">
                  <c:v>1.438706E-2</c:v>
                </c:pt>
                <c:pt idx="3882">
                  <c:v>1.438794E-2</c:v>
                </c:pt>
                <c:pt idx="3883">
                  <c:v>1.4388349999999999E-2</c:v>
                </c:pt>
                <c:pt idx="3884">
                  <c:v>1.438847E-2</c:v>
                </c:pt>
                <c:pt idx="3885">
                  <c:v>1.438847E-2</c:v>
                </c:pt>
                <c:pt idx="3886">
                  <c:v>1.438882E-2</c:v>
                </c:pt>
                <c:pt idx="3887">
                  <c:v>1.4390109999999999E-2</c:v>
                </c:pt>
                <c:pt idx="3888">
                  <c:v>1.4390170000000001E-2</c:v>
                </c:pt>
                <c:pt idx="3889">
                  <c:v>1.4390760000000001E-2</c:v>
                </c:pt>
                <c:pt idx="3890">
                  <c:v>1.4391640000000001E-2</c:v>
                </c:pt>
                <c:pt idx="3891">
                  <c:v>1.4391640000000001E-2</c:v>
                </c:pt>
                <c:pt idx="3892">
                  <c:v>1.439205E-2</c:v>
                </c:pt>
                <c:pt idx="3893">
                  <c:v>1.4392459999999999E-2</c:v>
                </c:pt>
                <c:pt idx="3894">
                  <c:v>1.4392520000000001E-2</c:v>
                </c:pt>
                <c:pt idx="3895">
                  <c:v>1.4393339999999999E-2</c:v>
                </c:pt>
                <c:pt idx="3896">
                  <c:v>1.43941E-2</c:v>
                </c:pt>
                <c:pt idx="3897">
                  <c:v>1.43941E-2</c:v>
                </c:pt>
                <c:pt idx="3898">
                  <c:v>1.439463E-2</c:v>
                </c:pt>
                <c:pt idx="3899">
                  <c:v>1.439498E-2</c:v>
                </c:pt>
                <c:pt idx="3900">
                  <c:v>1.4395450000000001E-2</c:v>
                </c:pt>
                <c:pt idx="3901">
                  <c:v>1.439586E-2</c:v>
                </c:pt>
                <c:pt idx="3902">
                  <c:v>1.4396330000000001E-2</c:v>
                </c:pt>
                <c:pt idx="3903">
                  <c:v>1.4396330000000001E-2</c:v>
                </c:pt>
                <c:pt idx="3904">
                  <c:v>1.43968E-2</c:v>
                </c:pt>
                <c:pt idx="3905">
                  <c:v>1.439733E-2</c:v>
                </c:pt>
                <c:pt idx="3906">
                  <c:v>1.439797E-2</c:v>
                </c:pt>
                <c:pt idx="3907">
                  <c:v>1.439844E-2</c:v>
                </c:pt>
                <c:pt idx="3908">
                  <c:v>1.4398909999999999E-2</c:v>
                </c:pt>
                <c:pt idx="3909">
                  <c:v>1.4398909999999999E-2</c:v>
                </c:pt>
                <c:pt idx="3910">
                  <c:v>1.4399439999999999E-2</c:v>
                </c:pt>
                <c:pt idx="3911">
                  <c:v>1.440026E-2</c:v>
                </c:pt>
                <c:pt idx="3912">
                  <c:v>1.4400319999999999E-2</c:v>
                </c:pt>
                <c:pt idx="3913">
                  <c:v>1.440073E-2</c:v>
                </c:pt>
                <c:pt idx="3914">
                  <c:v>1.440138E-2</c:v>
                </c:pt>
                <c:pt idx="3915">
                  <c:v>1.440138E-2</c:v>
                </c:pt>
                <c:pt idx="3916">
                  <c:v>1.4401789999999999E-2</c:v>
                </c:pt>
                <c:pt idx="3917">
                  <c:v>1.44022E-2</c:v>
                </c:pt>
                <c:pt idx="3918">
                  <c:v>1.4402669999999999E-2</c:v>
                </c:pt>
                <c:pt idx="3919">
                  <c:v>1.440308E-2</c:v>
                </c:pt>
                <c:pt idx="3920">
                  <c:v>1.440378E-2</c:v>
                </c:pt>
                <c:pt idx="3921">
                  <c:v>1.440378E-2</c:v>
                </c:pt>
                <c:pt idx="3922">
                  <c:v>1.440407E-2</c:v>
                </c:pt>
                <c:pt idx="3923">
                  <c:v>1.4404490000000001E-2</c:v>
                </c:pt>
                <c:pt idx="3924">
                  <c:v>1.440525E-2</c:v>
                </c:pt>
                <c:pt idx="3925">
                  <c:v>1.4405370000000001E-2</c:v>
                </c:pt>
                <c:pt idx="3926">
                  <c:v>1.4406479999999999E-2</c:v>
                </c:pt>
                <c:pt idx="3927">
                  <c:v>1.4407130000000001E-2</c:v>
                </c:pt>
                <c:pt idx="3928">
                  <c:v>1.4407130000000001E-2</c:v>
                </c:pt>
                <c:pt idx="3929">
                  <c:v>1.440718E-2</c:v>
                </c:pt>
                <c:pt idx="3930">
                  <c:v>1.4407710000000001E-2</c:v>
                </c:pt>
                <c:pt idx="3931">
                  <c:v>1.440818E-2</c:v>
                </c:pt>
                <c:pt idx="3932">
                  <c:v>1.4408300000000001E-2</c:v>
                </c:pt>
                <c:pt idx="3933">
                  <c:v>1.4408829999999999E-2</c:v>
                </c:pt>
                <c:pt idx="3934">
                  <c:v>1.4408829999999999E-2</c:v>
                </c:pt>
                <c:pt idx="3935">
                  <c:v>1.440935E-2</c:v>
                </c:pt>
                <c:pt idx="3936">
                  <c:v>1.440994E-2</c:v>
                </c:pt>
                <c:pt idx="3937">
                  <c:v>1.4410350000000001E-2</c:v>
                </c:pt>
                <c:pt idx="3938">
                  <c:v>1.4410940000000001E-2</c:v>
                </c:pt>
                <c:pt idx="3939">
                  <c:v>1.4410940000000001E-2</c:v>
                </c:pt>
                <c:pt idx="3940">
                  <c:v>1.4410940000000001E-2</c:v>
                </c:pt>
                <c:pt idx="3941">
                  <c:v>1.44117E-2</c:v>
                </c:pt>
                <c:pt idx="3942">
                  <c:v>1.4412049999999999E-2</c:v>
                </c:pt>
                <c:pt idx="3943">
                  <c:v>1.441252E-2</c:v>
                </c:pt>
                <c:pt idx="3944">
                  <c:v>1.441305E-2</c:v>
                </c:pt>
                <c:pt idx="3945">
                  <c:v>1.44137E-2</c:v>
                </c:pt>
                <c:pt idx="3946">
                  <c:v>1.44137E-2</c:v>
                </c:pt>
              </c:numCache>
            </c:numRef>
          </c:yVal>
          <c:smooth val="1"/>
          <c:extLst>
            <c:ext xmlns:c16="http://schemas.microsoft.com/office/drawing/2014/chart" uri="{C3380CC4-5D6E-409C-BE32-E72D297353CC}">
              <c16:uniqueId val="{00000003-BCE6-4756-80B2-F7DA1F837364}"/>
            </c:ext>
          </c:extLst>
        </c:ser>
        <c:ser>
          <c:idx val="6"/>
          <c:order val="4"/>
          <c:tx>
            <c:strRef>
              <c:f>'16'!$N$25</c:f>
              <c:strCache>
                <c:ptCount val="1"/>
                <c:pt idx="0">
                  <c:v>Heat</c:v>
                </c:pt>
              </c:strCache>
            </c:strRef>
          </c:tx>
          <c:spPr>
            <a:ln w="22225">
              <a:solidFill>
                <a:srgbClr val="00CCFF"/>
              </a:solidFill>
            </a:ln>
          </c:spPr>
          <c:marker>
            <c:symbol val="none"/>
          </c:marker>
          <c:xVal>
            <c:numRef>
              <c:f>'16'!$C$20:$C$1098</c:f>
              <c:numCache>
                <c:formatCode>General</c:formatCode>
                <c:ptCount val="1079"/>
                <c:pt idx="0">
                  <c:v>19.23</c:v>
                </c:pt>
                <c:pt idx="1">
                  <c:v>19.22</c:v>
                </c:pt>
                <c:pt idx="2">
                  <c:v>19.190000000000001</c:v>
                </c:pt>
                <c:pt idx="3">
                  <c:v>19.170000000000002</c:v>
                </c:pt>
                <c:pt idx="4">
                  <c:v>19.16</c:v>
                </c:pt>
                <c:pt idx="5">
                  <c:v>19.16</c:v>
                </c:pt>
                <c:pt idx="6">
                  <c:v>19.170000000000002</c:v>
                </c:pt>
                <c:pt idx="7">
                  <c:v>19.16</c:v>
                </c:pt>
                <c:pt idx="8">
                  <c:v>19.190000000000001</c:v>
                </c:pt>
                <c:pt idx="9">
                  <c:v>19.18</c:v>
                </c:pt>
                <c:pt idx="10">
                  <c:v>19.18</c:v>
                </c:pt>
                <c:pt idx="11">
                  <c:v>19.18</c:v>
                </c:pt>
                <c:pt idx="12">
                  <c:v>19.190000000000001</c:v>
                </c:pt>
                <c:pt idx="13">
                  <c:v>19.21</c:v>
                </c:pt>
                <c:pt idx="14">
                  <c:v>19.149999999999999</c:v>
                </c:pt>
                <c:pt idx="15">
                  <c:v>19.100000000000001</c:v>
                </c:pt>
                <c:pt idx="16">
                  <c:v>19.100000000000001</c:v>
                </c:pt>
                <c:pt idx="17">
                  <c:v>19.13</c:v>
                </c:pt>
                <c:pt idx="18">
                  <c:v>19.14</c:v>
                </c:pt>
                <c:pt idx="19">
                  <c:v>19.21</c:v>
                </c:pt>
                <c:pt idx="20">
                  <c:v>19.170000000000002</c:v>
                </c:pt>
                <c:pt idx="21">
                  <c:v>19.190000000000001</c:v>
                </c:pt>
                <c:pt idx="22">
                  <c:v>19.190000000000001</c:v>
                </c:pt>
                <c:pt idx="23">
                  <c:v>19.170000000000002</c:v>
                </c:pt>
                <c:pt idx="24">
                  <c:v>19.13</c:v>
                </c:pt>
                <c:pt idx="25">
                  <c:v>19.170000000000002</c:v>
                </c:pt>
                <c:pt idx="26">
                  <c:v>19.13</c:v>
                </c:pt>
                <c:pt idx="27">
                  <c:v>19.13</c:v>
                </c:pt>
                <c:pt idx="28">
                  <c:v>19.18</c:v>
                </c:pt>
                <c:pt idx="29">
                  <c:v>19.170000000000002</c:v>
                </c:pt>
                <c:pt idx="30">
                  <c:v>19.18</c:v>
                </c:pt>
                <c:pt idx="31">
                  <c:v>19.14</c:v>
                </c:pt>
                <c:pt idx="32">
                  <c:v>19.18</c:v>
                </c:pt>
                <c:pt idx="33">
                  <c:v>19.18</c:v>
                </c:pt>
                <c:pt idx="34">
                  <c:v>19.16</c:v>
                </c:pt>
                <c:pt idx="35">
                  <c:v>19.12</c:v>
                </c:pt>
                <c:pt idx="36">
                  <c:v>19.170000000000002</c:v>
                </c:pt>
                <c:pt idx="37">
                  <c:v>19.11</c:v>
                </c:pt>
                <c:pt idx="38">
                  <c:v>19.11</c:v>
                </c:pt>
                <c:pt idx="39">
                  <c:v>19.11</c:v>
                </c:pt>
                <c:pt idx="40">
                  <c:v>19.16</c:v>
                </c:pt>
                <c:pt idx="41">
                  <c:v>19.170000000000002</c:v>
                </c:pt>
                <c:pt idx="42">
                  <c:v>19.18</c:v>
                </c:pt>
                <c:pt idx="43">
                  <c:v>19.170000000000002</c:v>
                </c:pt>
                <c:pt idx="44">
                  <c:v>19.170000000000002</c:v>
                </c:pt>
                <c:pt idx="45">
                  <c:v>19.149999999999999</c:v>
                </c:pt>
                <c:pt idx="46">
                  <c:v>19.100000000000001</c:v>
                </c:pt>
                <c:pt idx="47">
                  <c:v>19.13</c:v>
                </c:pt>
                <c:pt idx="48">
                  <c:v>19.22</c:v>
                </c:pt>
                <c:pt idx="49">
                  <c:v>19.39</c:v>
                </c:pt>
                <c:pt idx="50">
                  <c:v>19.39</c:v>
                </c:pt>
                <c:pt idx="51">
                  <c:v>19.510000000000002</c:v>
                </c:pt>
                <c:pt idx="52">
                  <c:v>19.739999999999998</c:v>
                </c:pt>
                <c:pt idx="53">
                  <c:v>19.95</c:v>
                </c:pt>
                <c:pt idx="54">
                  <c:v>20.190000000000001</c:v>
                </c:pt>
                <c:pt idx="55">
                  <c:v>20.47</c:v>
                </c:pt>
                <c:pt idx="56">
                  <c:v>20.47</c:v>
                </c:pt>
                <c:pt idx="57">
                  <c:v>20.72</c:v>
                </c:pt>
                <c:pt idx="58">
                  <c:v>21.02</c:v>
                </c:pt>
                <c:pt idx="59">
                  <c:v>21.29</c:v>
                </c:pt>
                <c:pt idx="60">
                  <c:v>21.53</c:v>
                </c:pt>
                <c:pt idx="61">
                  <c:v>21.53</c:v>
                </c:pt>
                <c:pt idx="62">
                  <c:v>21.88</c:v>
                </c:pt>
                <c:pt idx="63">
                  <c:v>22.12</c:v>
                </c:pt>
                <c:pt idx="64">
                  <c:v>22.43</c:v>
                </c:pt>
                <c:pt idx="65">
                  <c:v>22.71</c:v>
                </c:pt>
                <c:pt idx="66">
                  <c:v>22.99</c:v>
                </c:pt>
                <c:pt idx="67">
                  <c:v>22.99</c:v>
                </c:pt>
                <c:pt idx="68">
                  <c:v>23.22</c:v>
                </c:pt>
                <c:pt idx="69">
                  <c:v>23.48</c:v>
                </c:pt>
                <c:pt idx="70">
                  <c:v>23.78</c:v>
                </c:pt>
                <c:pt idx="71">
                  <c:v>24.03</c:v>
                </c:pt>
                <c:pt idx="72">
                  <c:v>24.32</c:v>
                </c:pt>
                <c:pt idx="73">
                  <c:v>24.32</c:v>
                </c:pt>
                <c:pt idx="74">
                  <c:v>24.56</c:v>
                </c:pt>
                <c:pt idx="75">
                  <c:v>24.82</c:v>
                </c:pt>
                <c:pt idx="76">
                  <c:v>25.05</c:v>
                </c:pt>
                <c:pt idx="77">
                  <c:v>25.33</c:v>
                </c:pt>
                <c:pt idx="78">
                  <c:v>25.33</c:v>
                </c:pt>
                <c:pt idx="79">
                  <c:v>25.55</c:v>
                </c:pt>
                <c:pt idx="80">
                  <c:v>25.81</c:v>
                </c:pt>
                <c:pt idx="81">
                  <c:v>26.1</c:v>
                </c:pt>
                <c:pt idx="82">
                  <c:v>26.34</c:v>
                </c:pt>
                <c:pt idx="83">
                  <c:v>26.6</c:v>
                </c:pt>
                <c:pt idx="84">
                  <c:v>26.6</c:v>
                </c:pt>
                <c:pt idx="85">
                  <c:v>26.83</c:v>
                </c:pt>
                <c:pt idx="86">
                  <c:v>27.03</c:v>
                </c:pt>
                <c:pt idx="87">
                  <c:v>27.29</c:v>
                </c:pt>
                <c:pt idx="88">
                  <c:v>27.54</c:v>
                </c:pt>
                <c:pt idx="89">
                  <c:v>27.79</c:v>
                </c:pt>
                <c:pt idx="90">
                  <c:v>27.79</c:v>
                </c:pt>
                <c:pt idx="91">
                  <c:v>28.09</c:v>
                </c:pt>
                <c:pt idx="92">
                  <c:v>28.37</c:v>
                </c:pt>
                <c:pt idx="93">
                  <c:v>28.64</c:v>
                </c:pt>
                <c:pt idx="94">
                  <c:v>28.87</c:v>
                </c:pt>
                <c:pt idx="95">
                  <c:v>28.87</c:v>
                </c:pt>
                <c:pt idx="96">
                  <c:v>29.11</c:v>
                </c:pt>
                <c:pt idx="97">
                  <c:v>29.34</c:v>
                </c:pt>
                <c:pt idx="98">
                  <c:v>29.62</c:v>
                </c:pt>
                <c:pt idx="99">
                  <c:v>29.87</c:v>
                </c:pt>
                <c:pt idx="100">
                  <c:v>30.12</c:v>
                </c:pt>
                <c:pt idx="101">
                  <c:v>30.12</c:v>
                </c:pt>
                <c:pt idx="102">
                  <c:v>30.46</c:v>
                </c:pt>
                <c:pt idx="103">
                  <c:v>30.71</c:v>
                </c:pt>
                <c:pt idx="104">
                  <c:v>30.99</c:v>
                </c:pt>
                <c:pt idx="105">
                  <c:v>31.25</c:v>
                </c:pt>
                <c:pt idx="106">
                  <c:v>31.48</c:v>
                </c:pt>
                <c:pt idx="107">
                  <c:v>31.48</c:v>
                </c:pt>
                <c:pt idx="108">
                  <c:v>31.78</c:v>
                </c:pt>
                <c:pt idx="109">
                  <c:v>32.03</c:v>
                </c:pt>
                <c:pt idx="110">
                  <c:v>32.35</c:v>
                </c:pt>
                <c:pt idx="111">
                  <c:v>32.630000000000003</c:v>
                </c:pt>
                <c:pt idx="112">
                  <c:v>32.630000000000003</c:v>
                </c:pt>
                <c:pt idx="113">
                  <c:v>32.89</c:v>
                </c:pt>
                <c:pt idx="114">
                  <c:v>33.19</c:v>
                </c:pt>
                <c:pt idx="115">
                  <c:v>33.49</c:v>
                </c:pt>
                <c:pt idx="116">
                  <c:v>33.76</c:v>
                </c:pt>
                <c:pt idx="117">
                  <c:v>34.06</c:v>
                </c:pt>
                <c:pt idx="118">
                  <c:v>34.06</c:v>
                </c:pt>
                <c:pt idx="119">
                  <c:v>34.33</c:v>
                </c:pt>
                <c:pt idx="120">
                  <c:v>34.590000000000003</c:v>
                </c:pt>
                <c:pt idx="121">
                  <c:v>34.94</c:v>
                </c:pt>
                <c:pt idx="122">
                  <c:v>35.22</c:v>
                </c:pt>
                <c:pt idx="123">
                  <c:v>35.51</c:v>
                </c:pt>
                <c:pt idx="124">
                  <c:v>35.51</c:v>
                </c:pt>
                <c:pt idx="125">
                  <c:v>35.799999999999997</c:v>
                </c:pt>
                <c:pt idx="126">
                  <c:v>36.08</c:v>
                </c:pt>
                <c:pt idx="127">
                  <c:v>36.409999999999997</c:v>
                </c:pt>
                <c:pt idx="128">
                  <c:v>36.729999999999997</c:v>
                </c:pt>
                <c:pt idx="129">
                  <c:v>36.729999999999997</c:v>
                </c:pt>
                <c:pt idx="130">
                  <c:v>37.03</c:v>
                </c:pt>
                <c:pt idx="131">
                  <c:v>37.29</c:v>
                </c:pt>
                <c:pt idx="132">
                  <c:v>37.630000000000003</c:v>
                </c:pt>
                <c:pt idx="133">
                  <c:v>37.94</c:v>
                </c:pt>
                <c:pt idx="134">
                  <c:v>38.229999999999997</c:v>
                </c:pt>
                <c:pt idx="135">
                  <c:v>38.229999999999997</c:v>
                </c:pt>
                <c:pt idx="136">
                  <c:v>38.54</c:v>
                </c:pt>
                <c:pt idx="137">
                  <c:v>38.880000000000003</c:v>
                </c:pt>
                <c:pt idx="138">
                  <c:v>39.14</c:v>
                </c:pt>
                <c:pt idx="139">
                  <c:v>39.49</c:v>
                </c:pt>
                <c:pt idx="140">
                  <c:v>39.78</c:v>
                </c:pt>
                <c:pt idx="141">
                  <c:v>39.78</c:v>
                </c:pt>
                <c:pt idx="142">
                  <c:v>40.14</c:v>
                </c:pt>
                <c:pt idx="143">
                  <c:v>40.479999999999997</c:v>
                </c:pt>
                <c:pt idx="144">
                  <c:v>40.81</c:v>
                </c:pt>
                <c:pt idx="145">
                  <c:v>41.11</c:v>
                </c:pt>
                <c:pt idx="146">
                  <c:v>41.11</c:v>
                </c:pt>
                <c:pt idx="147">
                  <c:v>41.46</c:v>
                </c:pt>
                <c:pt idx="148">
                  <c:v>41.76</c:v>
                </c:pt>
                <c:pt idx="149">
                  <c:v>42.12</c:v>
                </c:pt>
                <c:pt idx="150">
                  <c:v>42.4</c:v>
                </c:pt>
                <c:pt idx="151">
                  <c:v>42.78</c:v>
                </c:pt>
                <c:pt idx="152">
                  <c:v>42.78</c:v>
                </c:pt>
                <c:pt idx="153">
                  <c:v>43.08</c:v>
                </c:pt>
                <c:pt idx="154">
                  <c:v>43.42</c:v>
                </c:pt>
                <c:pt idx="155">
                  <c:v>43.75</c:v>
                </c:pt>
                <c:pt idx="156">
                  <c:v>44.06</c:v>
                </c:pt>
                <c:pt idx="157">
                  <c:v>44.46</c:v>
                </c:pt>
                <c:pt idx="158">
                  <c:v>44.46</c:v>
                </c:pt>
                <c:pt idx="159">
                  <c:v>44.81</c:v>
                </c:pt>
                <c:pt idx="160">
                  <c:v>45.16</c:v>
                </c:pt>
                <c:pt idx="161">
                  <c:v>45.5</c:v>
                </c:pt>
                <c:pt idx="162">
                  <c:v>45.83</c:v>
                </c:pt>
                <c:pt idx="163">
                  <c:v>45.83</c:v>
                </c:pt>
                <c:pt idx="164">
                  <c:v>46.18</c:v>
                </c:pt>
                <c:pt idx="165">
                  <c:v>46.5</c:v>
                </c:pt>
                <c:pt idx="166">
                  <c:v>46.87</c:v>
                </c:pt>
                <c:pt idx="167">
                  <c:v>47.24</c:v>
                </c:pt>
                <c:pt idx="168">
                  <c:v>47.53</c:v>
                </c:pt>
                <c:pt idx="169">
                  <c:v>47.53</c:v>
                </c:pt>
                <c:pt idx="170">
                  <c:v>47.86</c:v>
                </c:pt>
                <c:pt idx="171">
                  <c:v>48.24</c:v>
                </c:pt>
                <c:pt idx="172">
                  <c:v>48.6</c:v>
                </c:pt>
                <c:pt idx="173">
                  <c:v>48.98</c:v>
                </c:pt>
                <c:pt idx="174">
                  <c:v>49.37</c:v>
                </c:pt>
                <c:pt idx="175">
                  <c:v>49.37</c:v>
                </c:pt>
                <c:pt idx="176">
                  <c:v>49.7</c:v>
                </c:pt>
                <c:pt idx="177">
                  <c:v>50.06</c:v>
                </c:pt>
                <c:pt idx="178">
                  <c:v>50.37</c:v>
                </c:pt>
                <c:pt idx="179">
                  <c:v>50.78</c:v>
                </c:pt>
                <c:pt idx="180">
                  <c:v>50.78</c:v>
                </c:pt>
                <c:pt idx="181">
                  <c:v>51.12</c:v>
                </c:pt>
                <c:pt idx="182">
                  <c:v>51.54</c:v>
                </c:pt>
                <c:pt idx="183">
                  <c:v>51.91</c:v>
                </c:pt>
                <c:pt idx="184">
                  <c:v>52.27</c:v>
                </c:pt>
                <c:pt idx="185">
                  <c:v>52.65</c:v>
                </c:pt>
                <c:pt idx="186">
                  <c:v>52.65</c:v>
                </c:pt>
                <c:pt idx="187">
                  <c:v>53.03</c:v>
                </c:pt>
                <c:pt idx="188">
                  <c:v>53.41</c:v>
                </c:pt>
                <c:pt idx="189">
                  <c:v>53.73</c:v>
                </c:pt>
                <c:pt idx="190">
                  <c:v>54.1</c:v>
                </c:pt>
                <c:pt idx="191">
                  <c:v>54.5</c:v>
                </c:pt>
                <c:pt idx="192">
                  <c:v>54.5</c:v>
                </c:pt>
                <c:pt idx="193">
                  <c:v>54.93</c:v>
                </c:pt>
                <c:pt idx="194">
                  <c:v>55.29</c:v>
                </c:pt>
                <c:pt idx="195">
                  <c:v>55.65</c:v>
                </c:pt>
                <c:pt idx="196">
                  <c:v>56.07</c:v>
                </c:pt>
                <c:pt idx="197">
                  <c:v>56.07</c:v>
                </c:pt>
                <c:pt idx="198">
                  <c:v>56.47</c:v>
                </c:pt>
                <c:pt idx="199">
                  <c:v>56.84</c:v>
                </c:pt>
                <c:pt idx="200">
                  <c:v>57.24</c:v>
                </c:pt>
                <c:pt idx="201">
                  <c:v>57.64</c:v>
                </c:pt>
                <c:pt idx="202">
                  <c:v>57.98</c:v>
                </c:pt>
                <c:pt idx="203">
                  <c:v>57.98</c:v>
                </c:pt>
                <c:pt idx="204">
                  <c:v>58.42</c:v>
                </c:pt>
                <c:pt idx="205">
                  <c:v>58.74</c:v>
                </c:pt>
                <c:pt idx="206">
                  <c:v>59.14</c:v>
                </c:pt>
                <c:pt idx="207">
                  <c:v>59.56</c:v>
                </c:pt>
                <c:pt idx="208">
                  <c:v>59.97</c:v>
                </c:pt>
                <c:pt idx="209">
                  <c:v>59.97</c:v>
                </c:pt>
                <c:pt idx="210">
                  <c:v>60.39</c:v>
                </c:pt>
                <c:pt idx="211">
                  <c:v>60.8</c:v>
                </c:pt>
                <c:pt idx="212">
                  <c:v>61.16</c:v>
                </c:pt>
                <c:pt idx="213">
                  <c:v>61.58</c:v>
                </c:pt>
                <c:pt idx="214">
                  <c:v>61.58</c:v>
                </c:pt>
                <c:pt idx="215">
                  <c:v>62.01</c:v>
                </c:pt>
                <c:pt idx="216">
                  <c:v>62.42</c:v>
                </c:pt>
                <c:pt idx="217">
                  <c:v>62.81</c:v>
                </c:pt>
                <c:pt idx="218">
                  <c:v>63.22</c:v>
                </c:pt>
                <c:pt idx="219">
                  <c:v>63.6</c:v>
                </c:pt>
                <c:pt idx="220">
                  <c:v>63.6</c:v>
                </c:pt>
                <c:pt idx="221">
                  <c:v>64.06</c:v>
                </c:pt>
                <c:pt idx="222">
                  <c:v>64.430000000000007</c:v>
                </c:pt>
                <c:pt idx="223">
                  <c:v>64.849999999999994</c:v>
                </c:pt>
                <c:pt idx="224">
                  <c:v>65.290000000000006</c:v>
                </c:pt>
                <c:pt idx="225">
                  <c:v>65.69</c:v>
                </c:pt>
                <c:pt idx="226">
                  <c:v>65.69</c:v>
                </c:pt>
                <c:pt idx="227">
                  <c:v>66.11</c:v>
                </c:pt>
                <c:pt idx="228">
                  <c:v>66.540000000000006</c:v>
                </c:pt>
                <c:pt idx="229">
                  <c:v>66.98</c:v>
                </c:pt>
                <c:pt idx="230">
                  <c:v>67.36</c:v>
                </c:pt>
                <c:pt idx="231">
                  <c:v>67.36</c:v>
                </c:pt>
                <c:pt idx="232">
                  <c:v>67.819999999999993</c:v>
                </c:pt>
                <c:pt idx="233">
                  <c:v>68.23</c:v>
                </c:pt>
                <c:pt idx="234">
                  <c:v>68.64</c:v>
                </c:pt>
                <c:pt idx="235">
                  <c:v>69.040000000000006</c:v>
                </c:pt>
                <c:pt idx="236">
                  <c:v>69.45</c:v>
                </c:pt>
                <c:pt idx="237">
                  <c:v>69.45</c:v>
                </c:pt>
                <c:pt idx="238">
                  <c:v>69.88</c:v>
                </c:pt>
                <c:pt idx="239">
                  <c:v>70.349999999999994</c:v>
                </c:pt>
                <c:pt idx="240">
                  <c:v>70.81</c:v>
                </c:pt>
                <c:pt idx="241">
                  <c:v>71.23</c:v>
                </c:pt>
                <c:pt idx="242">
                  <c:v>71.23</c:v>
                </c:pt>
                <c:pt idx="243">
                  <c:v>71.66</c:v>
                </c:pt>
                <c:pt idx="244">
                  <c:v>72.09</c:v>
                </c:pt>
                <c:pt idx="245">
                  <c:v>72.510000000000005</c:v>
                </c:pt>
                <c:pt idx="246">
                  <c:v>72.959999999999994</c:v>
                </c:pt>
                <c:pt idx="247">
                  <c:v>73.349999999999994</c:v>
                </c:pt>
                <c:pt idx="248">
                  <c:v>73.349999999999994</c:v>
                </c:pt>
                <c:pt idx="249">
                  <c:v>73.83</c:v>
                </c:pt>
                <c:pt idx="250">
                  <c:v>74.25</c:v>
                </c:pt>
                <c:pt idx="251">
                  <c:v>74.7</c:v>
                </c:pt>
                <c:pt idx="252">
                  <c:v>75.16</c:v>
                </c:pt>
                <c:pt idx="253">
                  <c:v>75.61</c:v>
                </c:pt>
                <c:pt idx="254">
                  <c:v>75.61</c:v>
                </c:pt>
                <c:pt idx="255">
                  <c:v>76.03</c:v>
                </c:pt>
                <c:pt idx="256">
                  <c:v>76.42</c:v>
                </c:pt>
                <c:pt idx="257">
                  <c:v>76.88</c:v>
                </c:pt>
                <c:pt idx="258">
                  <c:v>77.31</c:v>
                </c:pt>
                <c:pt idx="259">
                  <c:v>77.31</c:v>
                </c:pt>
                <c:pt idx="260">
                  <c:v>77.78</c:v>
                </c:pt>
                <c:pt idx="261">
                  <c:v>78.239999999999995</c:v>
                </c:pt>
                <c:pt idx="262">
                  <c:v>78.64</c:v>
                </c:pt>
                <c:pt idx="263">
                  <c:v>79.14</c:v>
                </c:pt>
                <c:pt idx="264">
                  <c:v>79.62</c:v>
                </c:pt>
                <c:pt idx="265">
                  <c:v>79.62</c:v>
                </c:pt>
                <c:pt idx="266">
                  <c:v>80.040000000000006</c:v>
                </c:pt>
                <c:pt idx="267">
                  <c:v>80.5</c:v>
                </c:pt>
                <c:pt idx="268">
                  <c:v>80.989999999999995</c:v>
                </c:pt>
                <c:pt idx="269">
                  <c:v>81.430000000000007</c:v>
                </c:pt>
                <c:pt idx="270">
                  <c:v>81.88</c:v>
                </c:pt>
                <c:pt idx="271">
                  <c:v>81.88</c:v>
                </c:pt>
                <c:pt idx="272">
                  <c:v>82.33</c:v>
                </c:pt>
                <c:pt idx="273">
                  <c:v>82.79</c:v>
                </c:pt>
                <c:pt idx="274">
                  <c:v>83.25</c:v>
                </c:pt>
                <c:pt idx="275">
                  <c:v>83.73</c:v>
                </c:pt>
                <c:pt idx="276">
                  <c:v>83.73</c:v>
                </c:pt>
                <c:pt idx="277">
                  <c:v>84.2</c:v>
                </c:pt>
                <c:pt idx="278">
                  <c:v>84.69</c:v>
                </c:pt>
                <c:pt idx="279">
                  <c:v>85.14</c:v>
                </c:pt>
                <c:pt idx="280">
                  <c:v>85.6</c:v>
                </c:pt>
                <c:pt idx="281">
                  <c:v>86.03</c:v>
                </c:pt>
                <c:pt idx="282">
                  <c:v>86.03</c:v>
                </c:pt>
                <c:pt idx="283">
                  <c:v>86.51</c:v>
                </c:pt>
                <c:pt idx="284">
                  <c:v>87</c:v>
                </c:pt>
                <c:pt idx="285">
                  <c:v>87.43</c:v>
                </c:pt>
                <c:pt idx="286">
                  <c:v>87.92</c:v>
                </c:pt>
                <c:pt idx="287">
                  <c:v>88.39</c:v>
                </c:pt>
                <c:pt idx="288">
                  <c:v>88.39</c:v>
                </c:pt>
                <c:pt idx="289">
                  <c:v>88.86</c:v>
                </c:pt>
                <c:pt idx="290">
                  <c:v>89.34</c:v>
                </c:pt>
                <c:pt idx="291">
                  <c:v>89.76</c:v>
                </c:pt>
                <c:pt idx="292">
                  <c:v>90.26</c:v>
                </c:pt>
                <c:pt idx="293">
                  <c:v>90.26</c:v>
                </c:pt>
                <c:pt idx="294">
                  <c:v>90.72</c:v>
                </c:pt>
                <c:pt idx="295">
                  <c:v>91.23</c:v>
                </c:pt>
                <c:pt idx="296">
                  <c:v>91.71</c:v>
                </c:pt>
                <c:pt idx="297">
                  <c:v>92.17</c:v>
                </c:pt>
                <c:pt idx="298">
                  <c:v>92.65</c:v>
                </c:pt>
                <c:pt idx="299">
                  <c:v>92.65</c:v>
                </c:pt>
                <c:pt idx="300">
                  <c:v>93.15</c:v>
                </c:pt>
                <c:pt idx="301">
                  <c:v>93.62</c:v>
                </c:pt>
                <c:pt idx="302">
                  <c:v>94.08</c:v>
                </c:pt>
                <c:pt idx="303">
                  <c:v>94.6</c:v>
                </c:pt>
                <c:pt idx="304">
                  <c:v>95.05</c:v>
                </c:pt>
                <c:pt idx="305">
                  <c:v>95.05</c:v>
                </c:pt>
                <c:pt idx="306">
                  <c:v>95.53</c:v>
                </c:pt>
                <c:pt idx="307">
                  <c:v>96.04</c:v>
                </c:pt>
                <c:pt idx="308">
                  <c:v>96.53</c:v>
                </c:pt>
                <c:pt idx="309">
                  <c:v>97.02</c:v>
                </c:pt>
                <c:pt idx="310">
                  <c:v>97.02</c:v>
                </c:pt>
                <c:pt idx="311">
                  <c:v>97.51</c:v>
                </c:pt>
                <c:pt idx="312">
                  <c:v>97.96</c:v>
                </c:pt>
                <c:pt idx="313">
                  <c:v>98.46</c:v>
                </c:pt>
                <c:pt idx="314">
                  <c:v>98.95</c:v>
                </c:pt>
                <c:pt idx="315">
                  <c:v>99.45</c:v>
                </c:pt>
                <c:pt idx="316">
                  <c:v>99.45</c:v>
                </c:pt>
                <c:pt idx="317">
                  <c:v>99.97</c:v>
                </c:pt>
                <c:pt idx="318">
                  <c:v>100.45</c:v>
                </c:pt>
                <c:pt idx="319">
                  <c:v>100.94</c:v>
                </c:pt>
                <c:pt idx="320">
                  <c:v>101.43</c:v>
                </c:pt>
                <c:pt idx="321">
                  <c:v>101.92</c:v>
                </c:pt>
                <c:pt idx="322">
                  <c:v>101.92</c:v>
                </c:pt>
                <c:pt idx="323">
                  <c:v>102.4</c:v>
                </c:pt>
                <c:pt idx="324">
                  <c:v>102.91</c:v>
                </c:pt>
                <c:pt idx="325">
                  <c:v>103.39</c:v>
                </c:pt>
                <c:pt idx="326">
                  <c:v>103.95</c:v>
                </c:pt>
                <c:pt idx="327">
                  <c:v>103.95</c:v>
                </c:pt>
                <c:pt idx="328">
                  <c:v>104.42</c:v>
                </c:pt>
                <c:pt idx="329">
                  <c:v>104.93</c:v>
                </c:pt>
                <c:pt idx="330">
                  <c:v>105.45</c:v>
                </c:pt>
                <c:pt idx="331">
                  <c:v>105.92</c:v>
                </c:pt>
                <c:pt idx="332">
                  <c:v>106.44</c:v>
                </c:pt>
                <c:pt idx="333">
                  <c:v>106.44</c:v>
                </c:pt>
                <c:pt idx="334">
                  <c:v>106.94</c:v>
                </c:pt>
                <c:pt idx="335">
                  <c:v>107.47</c:v>
                </c:pt>
                <c:pt idx="336">
                  <c:v>107.98</c:v>
                </c:pt>
                <c:pt idx="337">
                  <c:v>108.43</c:v>
                </c:pt>
                <c:pt idx="338">
                  <c:v>108.94</c:v>
                </c:pt>
                <c:pt idx="339">
                  <c:v>108.94</c:v>
                </c:pt>
                <c:pt idx="340">
                  <c:v>109.45</c:v>
                </c:pt>
                <c:pt idx="341">
                  <c:v>109.97</c:v>
                </c:pt>
                <c:pt idx="342">
                  <c:v>110.51</c:v>
                </c:pt>
                <c:pt idx="343">
                  <c:v>111</c:v>
                </c:pt>
                <c:pt idx="344">
                  <c:v>111</c:v>
                </c:pt>
                <c:pt idx="345">
                  <c:v>111.52</c:v>
                </c:pt>
                <c:pt idx="346">
                  <c:v>111.99</c:v>
                </c:pt>
                <c:pt idx="347">
                  <c:v>112.56</c:v>
                </c:pt>
                <c:pt idx="348">
                  <c:v>113.06</c:v>
                </c:pt>
                <c:pt idx="349">
                  <c:v>113.55</c:v>
                </c:pt>
                <c:pt idx="350">
                  <c:v>113.55</c:v>
                </c:pt>
                <c:pt idx="351">
                  <c:v>114.08</c:v>
                </c:pt>
                <c:pt idx="352">
                  <c:v>114.59</c:v>
                </c:pt>
                <c:pt idx="353">
                  <c:v>115.14</c:v>
                </c:pt>
                <c:pt idx="354">
                  <c:v>115.64</c:v>
                </c:pt>
                <c:pt idx="355">
                  <c:v>116.15</c:v>
                </c:pt>
                <c:pt idx="356">
                  <c:v>116.15</c:v>
                </c:pt>
                <c:pt idx="357">
                  <c:v>116.68</c:v>
                </c:pt>
                <c:pt idx="358">
                  <c:v>117.14</c:v>
                </c:pt>
                <c:pt idx="359">
                  <c:v>117.66</c:v>
                </c:pt>
                <c:pt idx="360">
                  <c:v>118.2</c:v>
                </c:pt>
                <c:pt idx="361">
                  <c:v>118.2</c:v>
                </c:pt>
                <c:pt idx="362">
                  <c:v>118.73</c:v>
                </c:pt>
                <c:pt idx="363">
                  <c:v>119.28</c:v>
                </c:pt>
                <c:pt idx="364">
                  <c:v>119.78</c:v>
                </c:pt>
                <c:pt idx="365">
                  <c:v>120.32</c:v>
                </c:pt>
                <c:pt idx="366">
                  <c:v>120.84</c:v>
                </c:pt>
                <c:pt idx="367">
                  <c:v>120.84</c:v>
                </c:pt>
                <c:pt idx="368">
                  <c:v>121.36</c:v>
                </c:pt>
                <c:pt idx="369">
                  <c:v>121.91</c:v>
                </c:pt>
                <c:pt idx="370">
                  <c:v>122.43</c:v>
                </c:pt>
                <c:pt idx="371">
                  <c:v>122.96</c:v>
                </c:pt>
                <c:pt idx="372">
                  <c:v>123.53</c:v>
                </c:pt>
                <c:pt idx="373">
                  <c:v>123.53</c:v>
                </c:pt>
                <c:pt idx="374">
                  <c:v>124.07</c:v>
                </c:pt>
                <c:pt idx="375">
                  <c:v>124.6</c:v>
                </c:pt>
                <c:pt idx="376">
                  <c:v>125.11</c:v>
                </c:pt>
                <c:pt idx="377">
                  <c:v>125.65</c:v>
                </c:pt>
                <c:pt idx="378">
                  <c:v>125.65</c:v>
                </c:pt>
                <c:pt idx="379">
                  <c:v>126.17</c:v>
                </c:pt>
                <c:pt idx="380">
                  <c:v>126.7</c:v>
                </c:pt>
                <c:pt idx="381">
                  <c:v>127.22</c:v>
                </c:pt>
                <c:pt idx="382">
                  <c:v>127.75</c:v>
                </c:pt>
                <c:pt idx="383">
                  <c:v>128.32</c:v>
                </c:pt>
                <c:pt idx="384">
                  <c:v>128.32</c:v>
                </c:pt>
                <c:pt idx="385">
                  <c:v>128.86000000000001</c:v>
                </c:pt>
                <c:pt idx="386">
                  <c:v>129.38</c:v>
                </c:pt>
                <c:pt idx="387">
                  <c:v>129.93</c:v>
                </c:pt>
                <c:pt idx="388">
                  <c:v>130.47999999999999</c:v>
                </c:pt>
                <c:pt idx="389">
                  <c:v>130.96</c:v>
                </c:pt>
                <c:pt idx="390">
                  <c:v>130.96</c:v>
                </c:pt>
                <c:pt idx="391">
                  <c:v>131.51</c:v>
                </c:pt>
                <c:pt idx="392">
                  <c:v>132.09</c:v>
                </c:pt>
                <c:pt idx="393">
                  <c:v>132.62</c:v>
                </c:pt>
                <c:pt idx="394">
                  <c:v>133.16999999999999</c:v>
                </c:pt>
                <c:pt idx="395">
                  <c:v>133.16999999999999</c:v>
                </c:pt>
                <c:pt idx="396">
                  <c:v>133.72</c:v>
                </c:pt>
                <c:pt idx="397">
                  <c:v>134.26</c:v>
                </c:pt>
                <c:pt idx="398">
                  <c:v>134.82</c:v>
                </c:pt>
                <c:pt idx="399">
                  <c:v>135.33000000000001</c:v>
                </c:pt>
                <c:pt idx="400">
                  <c:v>135.88999999999999</c:v>
                </c:pt>
                <c:pt idx="401">
                  <c:v>135.88999999999999</c:v>
                </c:pt>
                <c:pt idx="402">
                  <c:v>136.41</c:v>
                </c:pt>
                <c:pt idx="403">
                  <c:v>137.02000000000001</c:v>
                </c:pt>
                <c:pt idx="404">
                  <c:v>137.55000000000001</c:v>
                </c:pt>
                <c:pt idx="405">
                  <c:v>138.08000000000001</c:v>
                </c:pt>
                <c:pt idx="406">
                  <c:v>138.62</c:v>
                </c:pt>
                <c:pt idx="407">
                  <c:v>138.62</c:v>
                </c:pt>
                <c:pt idx="408">
                  <c:v>139.18</c:v>
                </c:pt>
                <c:pt idx="409">
                  <c:v>139.74</c:v>
                </c:pt>
                <c:pt idx="410">
                  <c:v>140.28</c:v>
                </c:pt>
                <c:pt idx="411">
                  <c:v>140.85</c:v>
                </c:pt>
                <c:pt idx="412">
                  <c:v>140.85</c:v>
                </c:pt>
                <c:pt idx="413">
                  <c:v>141.4</c:v>
                </c:pt>
                <c:pt idx="414">
                  <c:v>141.91</c:v>
                </c:pt>
                <c:pt idx="415">
                  <c:v>142.47</c:v>
                </c:pt>
                <c:pt idx="416">
                  <c:v>143.02000000000001</c:v>
                </c:pt>
                <c:pt idx="417">
                  <c:v>143.61000000000001</c:v>
                </c:pt>
                <c:pt idx="418">
                  <c:v>143.61000000000001</c:v>
                </c:pt>
                <c:pt idx="419">
                  <c:v>144.18</c:v>
                </c:pt>
                <c:pt idx="420">
                  <c:v>144.72999999999999</c:v>
                </c:pt>
                <c:pt idx="421">
                  <c:v>145.25</c:v>
                </c:pt>
                <c:pt idx="422">
                  <c:v>145.83000000000001</c:v>
                </c:pt>
                <c:pt idx="423">
                  <c:v>146.38999999999999</c:v>
                </c:pt>
                <c:pt idx="424">
                  <c:v>146.38999999999999</c:v>
                </c:pt>
                <c:pt idx="425">
                  <c:v>146.94999999999999</c:v>
                </c:pt>
                <c:pt idx="426">
                  <c:v>147.51</c:v>
                </c:pt>
                <c:pt idx="427">
                  <c:v>148.08000000000001</c:v>
                </c:pt>
                <c:pt idx="428">
                  <c:v>148.63</c:v>
                </c:pt>
                <c:pt idx="429">
                  <c:v>148.63</c:v>
                </c:pt>
                <c:pt idx="430">
                  <c:v>149.18</c:v>
                </c:pt>
                <c:pt idx="431">
                  <c:v>149.76</c:v>
                </c:pt>
                <c:pt idx="432">
                  <c:v>150.30000000000001</c:v>
                </c:pt>
                <c:pt idx="433">
                  <c:v>150.86000000000001</c:v>
                </c:pt>
                <c:pt idx="434">
                  <c:v>151.44</c:v>
                </c:pt>
                <c:pt idx="435">
                  <c:v>151.44</c:v>
                </c:pt>
                <c:pt idx="436">
                  <c:v>152.02000000000001</c:v>
                </c:pt>
                <c:pt idx="437">
                  <c:v>152.58000000000001</c:v>
                </c:pt>
                <c:pt idx="438">
                  <c:v>153.13999999999999</c:v>
                </c:pt>
                <c:pt idx="439">
                  <c:v>153.69</c:v>
                </c:pt>
                <c:pt idx="440">
                  <c:v>154.28</c:v>
                </c:pt>
                <c:pt idx="441">
                  <c:v>154.28</c:v>
                </c:pt>
                <c:pt idx="442">
                  <c:v>154.80000000000001</c:v>
                </c:pt>
                <c:pt idx="443">
                  <c:v>155.41</c:v>
                </c:pt>
                <c:pt idx="444">
                  <c:v>155.97</c:v>
                </c:pt>
                <c:pt idx="445">
                  <c:v>156.55000000000001</c:v>
                </c:pt>
                <c:pt idx="446">
                  <c:v>156.55000000000001</c:v>
                </c:pt>
                <c:pt idx="447">
                  <c:v>157.12</c:v>
                </c:pt>
                <c:pt idx="448">
                  <c:v>157.66999999999999</c:v>
                </c:pt>
                <c:pt idx="449">
                  <c:v>158.24</c:v>
                </c:pt>
                <c:pt idx="450">
                  <c:v>158.77000000000001</c:v>
                </c:pt>
                <c:pt idx="451">
                  <c:v>159.41</c:v>
                </c:pt>
                <c:pt idx="452">
                  <c:v>159.41</c:v>
                </c:pt>
                <c:pt idx="453">
                  <c:v>159.94999999999999</c:v>
                </c:pt>
                <c:pt idx="454">
                  <c:v>160.54</c:v>
                </c:pt>
                <c:pt idx="455">
                  <c:v>161.12</c:v>
                </c:pt>
                <c:pt idx="456">
                  <c:v>161.69999999999999</c:v>
                </c:pt>
                <c:pt idx="457">
                  <c:v>162.25</c:v>
                </c:pt>
                <c:pt idx="458">
                  <c:v>162.25</c:v>
                </c:pt>
                <c:pt idx="459">
                  <c:v>162.82</c:v>
                </c:pt>
                <c:pt idx="460">
                  <c:v>163.36000000000001</c:v>
                </c:pt>
                <c:pt idx="461">
                  <c:v>163.97</c:v>
                </c:pt>
                <c:pt idx="462">
                  <c:v>164.51</c:v>
                </c:pt>
                <c:pt idx="463">
                  <c:v>164.51</c:v>
                </c:pt>
                <c:pt idx="464">
                  <c:v>165.1</c:v>
                </c:pt>
                <c:pt idx="465">
                  <c:v>165.7</c:v>
                </c:pt>
                <c:pt idx="466">
                  <c:v>166.26</c:v>
                </c:pt>
                <c:pt idx="467">
                  <c:v>166.85</c:v>
                </c:pt>
                <c:pt idx="468">
                  <c:v>167.45</c:v>
                </c:pt>
                <c:pt idx="469">
                  <c:v>167.45</c:v>
                </c:pt>
                <c:pt idx="470">
                  <c:v>168.02</c:v>
                </c:pt>
                <c:pt idx="471">
                  <c:v>168.55</c:v>
                </c:pt>
                <c:pt idx="472">
                  <c:v>169.15</c:v>
                </c:pt>
                <c:pt idx="473">
                  <c:v>169.73</c:v>
                </c:pt>
                <c:pt idx="474">
                  <c:v>170.3</c:v>
                </c:pt>
                <c:pt idx="475">
                  <c:v>170.3</c:v>
                </c:pt>
                <c:pt idx="476">
                  <c:v>170.93</c:v>
                </c:pt>
                <c:pt idx="477">
                  <c:v>171.51</c:v>
                </c:pt>
                <c:pt idx="478">
                  <c:v>172.1</c:v>
                </c:pt>
                <c:pt idx="479">
                  <c:v>172.65</c:v>
                </c:pt>
                <c:pt idx="480">
                  <c:v>172.65</c:v>
                </c:pt>
                <c:pt idx="481">
                  <c:v>173.27</c:v>
                </c:pt>
                <c:pt idx="482">
                  <c:v>173.83</c:v>
                </c:pt>
                <c:pt idx="483">
                  <c:v>174.43</c:v>
                </c:pt>
                <c:pt idx="484">
                  <c:v>175.01</c:v>
                </c:pt>
                <c:pt idx="485">
                  <c:v>175.57</c:v>
                </c:pt>
                <c:pt idx="486">
                  <c:v>175.57</c:v>
                </c:pt>
                <c:pt idx="487">
                  <c:v>176.13</c:v>
                </c:pt>
                <c:pt idx="488">
                  <c:v>176.74</c:v>
                </c:pt>
                <c:pt idx="489">
                  <c:v>177.34</c:v>
                </c:pt>
                <c:pt idx="490">
                  <c:v>177.97</c:v>
                </c:pt>
                <c:pt idx="491">
                  <c:v>178.56</c:v>
                </c:pt>
                <c:pt idx="492">
                  <c:v>178.56</c:v>
                </c:pt>
                <c:pt idx="493">
                  <c:v>179.09</c:v>
                </c:pt>
                <c:pt idx="494">
                  <c:v>179.73</c:v>
                </c:pt>
                <c:pt idx="495">
                  <c:v>180.3</c:v>
                </c:pt>
                <c:pt idx="496">
                  <c:v>180.9</c:v>
                </c:pt>
                <c:pt idx="497">
                  <c:v>180.9</c:v>
                </c:pt>
                <c:pt idx="498">
                  <c:v>181.5</c:v>
                </c:pt>
                <c:pt idx="499">
                  <c:v>182.11</c:v>
                </c:pt>
                <c:pt idx="500">
                  <c:v>182.69</c:v>
                </c:pt>
                <c:pt idx="501">
                  <c:v>183.28</c:v>
                </c:pt>
                <c:pt idx="502">
                  <c:v>183.9</c:v>
                </c:pt>
                <c:pt idx="503">
                  <c:v>183.9</c:v>
                </c:pt>
                <c:pt idx="504">
                  <c:v>184.51</c:v>
                </c:pt>
                <c:pt idx="505">
                  <c:v>185.08</c:v>
                </c:pt>
                <c:pt idx="506">
                  <c:v>185.64</c:v>
                </c:pt>
                <c:pt idx="507">
                  <c:v>186.28</c:v>
                </c:pt>
                <c:pt idx="508">
                  <c:v>186.85</c:v>
                </c:pt>
                <c:pt idx="509">
                  <c:v>186.85</c:v>
                </c:pt>
                <c:pt idx="510">
                  <c:v>187.46</c:v>
                </c:pt>
                <c:pt idx="511">
                  <c:v>188.06</c:v>
                </c:pt>
                <c:pt idx="512">
                  <c:v>188.65</c:v>
                </c:pt>
                <c:pt idx="513">
                  <c:v>189.28</c:v>
                </c:pt>
                <c:pt idx="514">
                  <c:v>189.28</c:v>
                </c:pt>
                <c:pt idx="515">
                  <c:v>189.85</c:v>
                </c:pt>
                <c:pt idx="516">
                  <c:v>190.49</c:v>
                </c:pt>
                <c:pt idx="517">
                  <c:v>191.03</c:v>
                </c:pt>
                <c:pt idx="518">
                  <c:v>191.66</c:v>
                </c:pt>
                <c:pt idx="519">
                  <c:v>192.23</c:v>
                </c:pt>
                <c:pt idx="520">
                  <c:v>192.23</c:v>
                </c:pt>
                <c:pt idx="521">
                  <c:v>192.87</c:v>
                </c:pt>
                <c:pt idx="522">
                  <c:v>193.45</c:v>
                </c:pt>
                <c:pt idx="523">
                  <c:v>194.04</c:v>
                </c:pt>
                <c:pt idx="524">
                  <c:v>194.61</c:v>
                </c:pt>
                <c:pt idx="525">
                  <c:v>195.21</c:v>
                </c:pt>
                <c:pt idx="526">
                  <c:v>195.21</c:v>
                </c:pt>
                <c:pt idx="527">
                  <c:v>195.79</c:v>
                </c:pt>
                <c:pt idx="528">
                  <c:v>196.41</c:v>
                </c:pt>
                <c:pt idx="529">
                  <c:v>197.02</c:v>
                </c:pt>
                <c:pt idx="530">
                  <c:v>197.58</c:v>
                </c:pt>
                <c:pt idx="531">
                  <c:v>198.2</c:v>
                </c:pt>
                <c:pt idx="532">
                  <c:v>198.2</c:v>
                </c:pt>
                <c:pt idx="533">
                  <c:v>198.78</c:v>
                </c:pt>
                <c:pt idx="534">
                  <c:v>199.4</c:v>
                </c:pt>
                <c:pt idx="535">
                  <c:v>199.97</c:v>
                </c:pt>
                <c:pt idx="536">
                  <c:v>200.55</c:v>
                </c:pt>
                <c:pt idx="537">
                  <c:v>201.12</c:v>
                </c:pt>
                <c:pt idx="538">
                  <c:v>201.12</c:v>
                </c:pt>
                <c:pt idx="539">
                  <c:v>201.78</c:v>
                </c:pt>
                <c:pt idx="540">
                  <c:v>202.33</c:v>
                </c:pt>
                <c:pt idx="541">
                  <c:v>202.98</c:v>
                </c:pt>
                <c:pt idx="542">
                  <c:v>203.56</c:v>
                </c:pt>
                <c:pt idx="543">
                  <c:v>204.17</c:v>
                </c:pt>
                <c:pt idx="544">
                  <c:v>204.17</c:v>
                </c:pt>
                <c:pt idx="545">
                  <c:v>204.76</c:v>
                </c:pt>
                <c:pt idx="546">
                  <c:v>205.39</c:v>
                </c:pt>
                <c:pt idx="547">
                  <c:v>205.99</c:v>
                </c:pt>
                <c:pt idx="548">
                  <c:v>206.57</c:v>
                </c:pt>
                <c:pt idx="549">
                  <c:v>207.18</c:v>
                </c:pt>
                <c:pt idx="550">
                  <c:v>207.18</c:v>
                </c:pt>
                <c:pt idx="551">
                  <c:v>207.82</c:v>
                </c:pt>
                <c:pt idx="552">
                  <c:v>208.41</c:v>
                </c:pt>
                <c:pt idx="553">
                  <c:v>209.02</c:v>
                </c:pt>
                <c:pt idx="554">
                  <c:v>209.64</c:v>
                </c:pt>
                <c:pt idx="555">
                  <c:v>210.18</c:v>
                </c:pt>
                <c:pt idx="556">
                  <c:v>210.18</c:v>
                </c:pt>
                <c:pt idx="557">
                  <c:v>210.82</c:v>
                </c:pt>
                <c:pt idx="558">
                  <c:v>211.45</c:v>
                </c:pt>
                <c:pt idx="559">
                  <c:v>212.05</c:v>
                </c:pt>
                <c:pt idx="560">
                  <c:v>212.66</c:v>
                </c:pt>
                <c:pt idx="561">
                  <c:v>213.24</c:v>
                </c:pt>
                <c:pt idx="562">
                  <c:v>213.24</c:v>
                </c:pt>
                <c:pt idx="563">
                  <c:v>213.81</c:v>
                </c:pt>
                <c:pt idx="564">
                  <c:v>214.42</c:v>
                </c:pt>
                <c:pt idx="565">
                  <c:v>215.05</c:v>
                </c:pt>
                <c:pt idx="566">
                  <c:v>215.65</c:v>
                </c:pt>
                <c:pt idx="567">
                  <c:v>216.26</c:v>
                </c:pt>
                <c:pt idx="568">
                  <c:v>216.26</c:v>
                </c:pt>
                <c:pt idx="569">
                  <c:v>216.88</c:v>
                </c:pt>
                <c:pt idx="570">
                  <c:v>217.48</c:v>
                </c:pt>
                <c:pt idx="571">
                  <c:v>218.08</c:v>
                </c:pt>
                <c:pt idx="572">
                  <c:v>218.7</c:v>
                </c:pt>
                <c:pt idx="573">
                  <c:v>219.29</c:v>
                </c:pt>
                <c:pt idx="574">
                  <c:v>219.29</c:v>
                </c:pt>
                <c:pt idx="575">
                  <c:v>219.93</c:v>
                </c:pt>
                <c:pt idx="576">
                  <c:v>220.55</c:v>
                </c:pt>
                <c:pt idx="577">
                  <c:v>221.15</c:v>
                </c:pt>
                <c:pt idx="578">
                  <c:v>221.73</c:v>
                </c:pt>
                <c:pt idx="579">
                  <c:v>222.37</c:v>
                </c:pt>
                <c:pt idx="580">
                  <c:v>222.98</c:v>
                </c:pt>
                <c:pt idx="581">
                  <c:v>222.98</c:v>
                </c:pt>
                <c:pt idx="582">
                  <c:v>223.59</c:v>
                </c:pt>
                <c:pt idx="583">
                  <c:v>224.21</c:v>
                </c:pt>
                <c:pt idx="584">
                  <c:v>224.81</c:v>
                </c:pt>
                <c:pt idx="585">
                  <c:v>225.46</c:v>
                </c:pt>
                <c:pt idx="586">
                  <c:v>226.06</c:v>
                </c:pt>
                <c:pt idx="587">
                  <c:v>226.06</c:v>
                </c:pt>
                <c:pt idx="588">
                  <c:v>226.69</c:v>
                </c:pt>
                <c:pt idx="589">
                  <c:v>227.28</c:v>
                </c:pt>
                <c:pt idx="590">
                  <c:v>227.89</c:v>
                </c:pt>
                <c:pt idx="591">
                  <c:v>228.49</c:v>
                </c:pt>
                <c:pt idx="592">
                  <c:v>229.14</c:v>
                </c:pt>
                <c:pt idx="593">
                  <c:v>229.14</c:v>
                </c:pt>
                <c:pt idx="594">
                  <c:v>229.72</c:v>
                </c:pt>
                <c:pt idx="595">
                  <c:v>230.35</c:v>
                </c:pt>
                <c:pt idx="596">
                  <c:v>231</c:v>
                </c:pt>
                <c:pt idx="597">
                  <c:v>231.59</c:v>
                </c:pt>
                <c:pt idx="598">
                  <c:v>232.19</c:v>
                </c:pt>
                <c:pt idx="599">
                  <c:v>232.19</c:v>
                </c:pt>
                <c:pt idx="600">
                  <c:v>232.87</c:v>
                </c:pt>
                <c:pt idx="601">
                  <c:v>233.47</c:v>
                </c:pt>
                <c:pt idx="602">
                  <c:v>234.09</c:v>
                </c:pt>
                <c:pt idx="603">
                  <c:v>234.71</c:v>
                </c:pt>
                <c:pt idx="604">
                  <c:v>235.35</c:v>
                </c:pt>
                <c:pt idx="605">
                  <c:v>235.35</c:v>
                </c:pt>
                <c:pt idx="606">
                  <c:v>235.97</c:v>
                </c:pt>
                <c:pt idx="607">
                  <c:v>236.58</c:v>
                </c:pt>
                <c:pt idx="608">
                  <c:v>237.18</c:v>
                </c:pt>
                <c:pt idx="609">
                  <c:v>237.8</c:v>
                </c:pt>
                <c:pt idx="610">
                  <c:v>238.44</c:v>
                </c:pt>
                <c:pt idx="611">
                  <c:v>238.44</c:v>
                </c:pt>
                <c:pt idx="612">
                  <c:v>239.03</c:v>
                </c:pt>
                <c:pt idx="613">
                  <c:v>239.68</c:v>
                </c:pt>
                <c:pt idx="614">
                  <c:v>240.29</c:v>
                </c:pt>
                <c:pt idx="615">
                  <c:v>240.91</c:v>
                </c:pt>
                <c:pt idx="616">
                  <c:v>241.51</c:v>
                </c:pt>
                <c:pt idx="617">
                  <c:v>241.51</c:v>
                </c:pt>
                <c:pt idx="618">
                  <c:v>242.09</c:v>
                </c:pt>
                <c:pt idx="619">
                  <c:v>242.72</c:v>
                </c:pt>
                <c:pt idx="620">
                  <c:v>243.38</c:v>
                </c:pt>
                <c:pt idx="621">
                  <c:v>243.99</c:v>
                </c:pt>
                <c:pt idx="622">
                  <c:v>244.61</c:v>
                </c:pt>
                <c:pt idx="623">
                  <c:v>245.27</c:v>
                </c:pt>
                <c:pt idx="624">
                  <c:v>245.27</c:v>
                </c:pt>
                <c:pt idx="625">
                  <c:v>245.88</c:v>
                </c:pt>
                <c:pt idx="626">
                  <c:v>246.52</c:v>
                </c:pt>
                <c:pt idx="627">
                  <c:v>247.13</c:v>
                </c:pt>
                <c:pt idx="628">
                  <c:v>247.72</c:v>
                </c:pt>
                <c:pt idx="629">
                  <c:v>248.38</c:v>
                </c:pt>
                <c:pt idx="630">
                  <c:v>248.38</c:v>
                </c:pt>
                <c:pt idx="631">
                  <c:v>249</c:v>
                </c:pt>
                <c:pt idx="632">
                  <c:v>249.6</c:v>
                </c:pt>
                <c:pt idx="633">
                  <c:v>250.25</c:v>
                </c:pt>
                <c:pt idx="634">
                  <c:v>250.86</c:v>
                </c:pt>
                <c:pt idx="635">
                  <c:v>251.5</c:v>
                </c:pt>
                <c:pt idx="636">
                  <c:v>251.5</c:v>
                </c:pt>
                <c:pt idx="637">
                  <c:v>252.14</c:v>
                </c:pt>
                <c:pt idx="638">
                  <c:v>252.74</c:v>
                </c:pt>
                <c:pt idx="639">
                  <c:v>253.35</c:v>
                </c:pt>
                <c:pt idx="640">
                  <c:v>254.02</c:v>
                </c:pt>
                <c:pt idx="641">
                  <c:v>254.61</c:v>
                </c:pt>
                <c:pt idx="642">
                  <c:v>254.61</c:v>
                </c:pt>
                <c:pt idx="643">
                  <c:v>255.24</c:v>
                </c:pt>
                <c:pt idx="644">
                  <c:v>255.91</c:v>
                </c:pt>
                <c:pt idx="645">
                  <c:v>256.51</c:v>
                </c:pt>
                <c:pt idx="646">
                  <c:v>257.17</c:v>
                </c:pt>
                <c:pt idx="647">
                  <c:v>257.77999999999997</c:v>
                </c:pt>
                <c:pt idx="648">
                  <c:v>257.77999999999997</c:v>
                </c:pt>
                <c:pt idx="649">
                  <c:v>258.41000000000003</c:v>
                </c:pt>
                <c:pt idx="650">
                  <c:v>259.05</c:v>
                </c:pt>
                <c:pt idx="651">
                  <c:v>259.7</c:v>
                </c:pt>
                <c:pt idx="652">
                  <c:v>260.29000000000002</c:v>
                </c:pt>
                <c:pt idx="653">
                  <c:v>260.95999999999998</c:v>
                </c:pt>
                <c:pt idx="654">
                  <c:v>261.56</c:v>
                </c:pt>
                <c:pt idx="655">
                  <c:v>261.56</c:v>
                </c:pt>
                <c:pt idx="656">
                  <c:v>262.20999999999998</c:v>
                </c:pt>
                <c:pt idx="657">
                  <c:v>262.86</c:v>
                </c:pt>
                <c:pt idx="658">
                  <c:v>263.47000000000003</c:v>
                </c:pt>
                <c:pt idx="659">
                  <c:v>264.07</c:v>
                </c:pt>
                <c:pt idx="660">
                  <c:v>264.74</c:v>
                </c:pt>
                <c:pt idx="661">
                  <c:v>264.74</c:v>
                </c:pt>
                <c:pt idx="662">
                  <c:v>265.33</c:v>
                </c:pt>
                <c:pt idx="663">
                  <c:v>265.95999999999998</c:v>
                </c:pt>
                <c:pt idx="664">
                  <c:v>266.63</c:v>
                </c:pt>
                <c:pt idx="665">
                  <c:v>267.26</c:v>
                </c:pt>
                <c:pt idx="666">
                  <c:v>267.89999999999998</c:v>
                </c:pt>
                <c:pt idx="667">
                  <c:v>267.89999999999998</c:v>
                </c:pt>
                <c:pt idx="668">
                  <c:v>268.54000000000002</c:v>
                </c:pt>
                <c:pt idx="669">
                  <c:v>269.18</c:v>
                </c:pt>
                <c:pt idx="670">
                  <c:v>269.79000000000002</c:v>
                </c:pt>
                <c:pt idx="671">
                  <c:v>270.42</c:v>
                </c:pt>
                <c:pt idx="672">
                  <c:v>271.08999999999997</c:v>
                </c:pt>
                <c:pt idx="673">
                  <c:v>271.08999999999997</c:v>
                </c:pt>
                <c:pt idx="674">
                  <c:v>271.69</c:v>
                </c:pt>
                <c:pt idx="675">
                  <c:v>272.32</c:v>
                </c:pt>
                <c:pt idx="676">
                  <c:v>273</c:v>
                </c:pt>
                <c:pt idx="677">
                  <c:v>273.62</c:v>
                </c:pt>
                <c:pt idx="678">
                  <c:v>274.27999999999997</c:v>
                </c:pt>
                <c:pt idx="679">
                  <c:v>274.89999999999998</c:v>
                </c:pt>
                <c:pt idx="680">
                  <c:v>274.89999999999998</c:v>
                </c:pt>
                <c:pt idx="681">
                  <c:v>275.56</c:v>
                </c:pt>
                <c:pt idx="682">
                  <c:v>276.14</c:v>
                </c:pt>
                <c:pt idx="683">
                  <c:v>276.77999999999997</c:v>
                </c:pt>
                <c:pt idx="684">
                  <c:v>277.45</c:v>
                </c:pt>
                <c:pt idx="685">
                  <c:v>278.05</c:v>
                </c:pt>
                <c:pt idx="686">
                  <c:v>278.05</c:v>
                </c:pt>
                <c:pt idx="687">
                  <c:v>278.68</c:v>
                </c:pt>
                <c:pt idx="688">
                  <c:v>279.35000000000002</c:v>
                </c:pt>
                <c:pt idx="689">
                  <c:v>279.97000000000003</c:v>
                </c:pt>
                <c:pt idx="690">
                  <c:v>280.63</c:v>
                </c:pt>
                <c:pt idx="691">
                  <c:v>281.26</c:v>
                </c:pt>
                <c:pt idx="692">
                  <c:v>281.26</c:v>
                </c:pt>
                <c:pt idx="693">
                  <c:v>281.92</c:v>
                </c:pt>
                <c:pt idx="694">
                  <c:v>282.56</c:v>
                </c:pt>
                <c:pt idx="695">
                  <c:v>283.16000000000003</c:v>
                </c:pt>
                <c:pt idx="696">
                  <c:v>283.83</c:v>
                </c:pt>
                <c:pt idx="697">
                  <c:v>284.43</c:v>
                </c:pt>
                <c:pt idx="698">
                  <c:v>284.43</c:v>
                </c:pt>
                <c:pt idx="699">
                  <c:v>285.08</c:v>
                </c:pt>
                <c:pt idx="700">
                  <c:v>285.75</c:v>
                </c:pt>
                <c:pt idx="701">
                  <c:v>286.33999999999997</c:v>
                </c:pt>
                <c:pt idx="702">
                  <c:v>286.99</c:v>
                </c:pt>
                <c:pt idx="703">
                  <c:v>287.66000000000003</c:v>
                </c:pt>
                <c:pt idx="704">
                  <c:v>287.66000000000003</c:v>
                </c:pt>
                <c:pt idx="705">
                  <c:v>288.26</c:v>
                </c:pt>
                <c:pt idx="706">
                  <c:v>288.94</c:v>
                </c:pt>
                <c:pt idx="707">
                  <c:v>289.58</c:v>
                </c:pt>
                <c:pt idx="708">
                  <c:v>290.24</c:v>
                </c:pt>
                <c:pt idx="709">
                  <c:v>290.83</c:v>
                </c:pt>
                <c:pt idx="710">
                  <c:v>291.52</c:v>
                </c:pt>
                <c:pt idx="711">
                  <c:v>291.52</c:v>
                </c:pt>
                <c:pt idx="712">
                  <c:v>292.14999999999998</c:v>
                </c:pt>
                <c:pt idx="713">
                  <c:v>292.76</c:v>
                </c:pt>
                <c:pt idx="714">
                  <c:v>293.44</c:v>
                </c:pt>
                <c:pt idx="715">
                  <c:v>294.08999999999997</c:v>
                </c:pt>
                <c:pt idx="716">
                  <c:v>294.70999999999998</c:v>
                </c:pt>
                <c:pt idx="717">
                  <c:v>294.70999999999998</c:v>
                </c:pt>
                <c:pt idx="718">
                  <c:v>295.39</c:v>
                </c:pt>
                <c:pt idx="719">
                  <c:v>296.04000000000002</c:v>
                </c:pt>
                <c:pt idx="720">
                  <c:v>296.66000000000003</c:v>
                </c:pt>
                <c:pt idx="721">
                  <c:v>297.3</c:v>
                </c:pt>
                <c:pt idx="722">
                  <c:v>297.95999999999998</c:v>
                </c:pt>
                <c:pt idx="723">
                  <c:v>297.95999999999998</c:v>
                </c:pt>
                <c:pt idx="724">
                  <c:v>298.63</c:v>
                </c:pt>
                <c:pt idx="725">
                  <c:v>299.27999999999997</c:v>
                </c:pt>
                <c:pt idx="726">
                  <c:v>299.89999999999998</c:v>
                </c:pt>
                <c:pt idx="727">
                  <c:v>300.58999999999997</c:v>
                </c:pt>
                <c:pt idx="728">
                  <c:v>301.19</c:v>
                </c:pt>
                <c:pt idx="729">
                  <c:v>301.19</c:v>
                </c:pt>
                <c:pt idx="730">
                  <c:v>301.87</c:v>
                </c:pt>
                <c:pt idx="731">
                  <c:v>302.52</c:v>
                </c:pt>
                <c:pt idx="732">
                  <c:v>303.19</c:v>
                </c:pt>
                <c:pt idx="733">
                  <c:v>303.83</c:v>
                </c:pt>
                <c:pt idx="734">
                  <c:v>304.45999999999998</c:v>
                </c:pt>
                <c:pt idx="735">
                  <c:v>305.08</c:v>
                </c:pt>
                <c:pt idx="736">
                  <c:v>305.08</c:v>
                </c:pt>
                <c:pt idx="737">
                  <c:v>305.75</c:v>
                </c:pt>
                <c:pt idx="738">
                  <c:v>306.39999999999998</c:v>
                </c:pt>
                <c:pt idx="739">
                  <c:v>307.01</c:v>
                </c:pt>
                <c:pt idx="740">
                  <c:v>307.69</c:v>
                </c:pt>
                <c:pt idx="741">
                  <c:v>308.35000000000002</c:v>
                </c:pt>
                <c:pt idx="742">
                  <c:v>308.35000000000002</c:v>
                </c:pt>
                <c:pt idx="743">
                  <c:v>309</c:v>
                </c:pt>
                <c:pt idx="744">
                  <c:v>309.63</c:v>
                </c:pt>
                <c:pt idx="745">
                  <c:v>310.27999999999997</c:v>
                </c:pt>
                <c:pt idx="746">
                  <c:v>310.94</c:v>
                </c:pt>
                <c:pt idx="747">
                  <c:v>311.61</c:v>
                </c:pt>
                <c:pt idx="748">
                  <c:v>311.61</c:v>
                </c:pt>
                <c:pt idx="749">
                  <c:v>312.26</c:v>
                </c:pt>
                <c:pt idx="750">
                  <c:v>312.89999999999998</c:v>
                </c:pt>
                <c:pt idx="751">
                  <c:v>313.56</c:v>
                </c:pt>
                <c:pt idx="752">
                  <c:v>314.20999999999998</c:v>
                </c:pt>
                <c:pt idx="753">
                  <c:v>314.86</c:v>
                </c:pt>
                <c:pt idx="754">
                  <c:v>314.86</c:v>
                </c:pt>
                <c:pt idx="755">
                  <c:v>315.5</c:v>
                </c:pt>
                <c:pt idx="756">
                  <c:v>316.17</c:v>
                </c:pt>
                <c:pt idx="757">
                  <c:v>316.81</c:v>
                </c:pt>
                <c:pt idx="758">
                  <c:v>317.45</c:v>
                </c:pt>
                <c:pt idx="759">
                  <c:v>318.14</c:v>
                </c:pt>
                <c:pt idx="760">
                  <c:v>318.14</c:v>
                </c:pt>
                <c:pt idx="761">
                  <c:v>318.77</c:v>
                </c:pt>
                <c:pt idx="762">
                  <c:v>319.41000000000003</c:v>
                </c:pt>
                <c:pt idx="763">
                  <c:v>320.07</c:v>
                </c:pt>
                <c:pt idx="764">
                  <c:v>320.74</c:v>
                </c:pt>
                <c:pt idx="765">
                  <c:v>321.36</c:v>
                </c:pt>
                <c:pt idx="766">
                  <c:v>321.36</c:v>
                </c:pt>
                <c:pt idx="767">
                  <c:v>322.02999999999997</c:v>
                </c:pt>
                <c:pt idx="768">
                  <c:v>322.72000000000003</c:v>
                </c:pt>
                <c:pt idx="769">
                  <c:v>323.38</c:v>
                </c:pt>
                <c:pt idx="770">
                  <c:v>324.05</c:v>
                </c:pt>
                <c:pt idx="771">
                  <c:v>324.72000000000003</c:v>
                </c:pt>
                <c:pt idx="772">
                  <c:v>324.72000000000003</c:v>
                </c:pt>
                <c:pt idx="773">
                  <c:v>325.39</c:v>
                </c:pt>
                <c:pt idx="774">
                  <c:v>326.06</c:v>
                </c:pt>
                <c:pt idx="775">
                  <c:v>326.7</c:v>
                </c:pt>
                <c:pt idx="776">
                  <c:v>327.38</c:v>
                </c:pt>
                <c:pt idx="777">
                  <c:v>328.01</c:v>
                </c:pt>
                <c:pt idx="778">
                  <c:v>328.01</c:v>
                </c:pt>
                <c:pt idx="779">
                  <c:v>328.69</c:v>
                </c:pt>
                <c:pt idx="780">
                  <c:v>329.39</c:v>
                </c:pt>
                <c:pt idx="781">
                  <c:v>330.04</c:v>
                </c:pt>
                <c:pt idx="782">
                  <c:v>330.69</c:v>
                </c:pt>
                <c:pt idx="783">
                  <c:v>331.37</c:v>
                </c:pt>
                <c:pt idx="784">
                  <c:v>331.37</c:v>
                </c:pt>
                <c:pt idx="785">
                  <c:v>332.01</c:v>
                </c:pt>
                <c:pt idx="786">
                  <c:v>332.68</c:v>
                </c:pt>
                <c:pt idx="787">
                  <c:v>333.36</c:v>
                </c:pt>
                <c:pt idx="788">
                  <c:v>334.03</c:v>
                </c:pt>
                <c:pt idx="789">
                  <c:v>334.7</c:v>
                </c:pt>
                <c:pt idx="790">
                  <c:v>335.36</c:v>
                </c:pt>
                <c:pt idx="791">
                  <c:v>335.36</c:v>
                </c:pt>
                <c:pt idx="792">
                  <c:v>336.03</c:v>
                </c:pt>
                <c:pt idx="793">
                  <c:v>336.66</c:v>
                </c:pt>
                <c:pt idx="794">
                  <c:v>337.37</c:v>
                </c:pt>
                <c:pt idx="795">
                  <c:v>338.04</c:v>
                </c:pt>
                <c:pt idx="796">
                  <c:v>338.72</c:v>
                </c:pt>
                <c:pt idx="797">
                  <c:v>338.72</c:v>
                </c:pt>
                <c:pt idx="798">
                  <c:v>339.37</c:v>
                </c:pt>
                <c:pt idx="799">
                  <c:v>340.05</c:v>
                </c:pt>
                <c:pt idx="800">
                  <c:v>340.72</c:v>
                </c:pt>
                <c:pt idx="801">
                  <c:v>341.39</c:v>
                </c:pt>
                <c:pt idx="802">
                  <c:v>341.39</c:v>
                </c:pt>
                <c:pt idx="803">
                  <c:v>342.03</c:v>
                </c:pt>
                <c:pt idx="804">
                  <c:v>342.7</c:v>
                </c:pt>
                <c:pt idx="805">
                  <c:v>343.38</c:v>
                </c:pt>
                <c:pt idx="806">
                  <c:v>344.06</c:v>
                </c:pt>
                <c:pt idx="807">
                  <c:v>344.72</c:v>
                </c:pt>
                <c:pt idx="808">
                  <c:v>344.72</c:v>
                </c:pt>
                <c:pt idx="809">
                  <c:v>345.4</c:v>
                </c:pt>
                <c:pt idx="810">
                  <c:v>346.03</c:v>
                </c:pt>
                <c:pt idx="811">
                  <c:v>346.72</c:v>
                </c:pt>
                <c:pt idx="812">
                  <c:v>347.41</c:v>
                </c:pt>
                <c:pt idx="813">
                  <c:v>348.06</c:v>
                </c:pt>
                <c:pt idx="814">
                  <c:v>348.76</c:v>
                </c:pt>
                <c:pt idx="815">
                  <c:v>348.76</c:v>
                </c:pt>
                <c:pt idx="816">
                  <c:v>349.41</c:v>
                </c:pt>
                <c:pt idx="817">
                  <c:v>350.09</c:v>
                </c:pt>
                <c:pt idx="818">
                  <c:v>350.75</c:v>
                </c:pt>
                <c:pt idx="819">
                  <c:v>351.41</c:v>
                </c:pt>
                <c:pt idx="820">
                  <c:v>352.07</c:v>
                </c:pt>
                <c:pt idx="821">
                  <c:v>352.07</c:v>
                </c:pt>
                <c:pt idx="822">
                  <c:v>352.76</c:v>
                </c:pt>
                <c:pt idx="823">
                  <c:v>353.41</c:v>
                </c:pt>
                <c:pt idx="824">
                  <c:v>354.05</c:v>
                </c:pt>
                <c:pt idx="825">
                  <c:v>354.74</c:v>
                </c:pt>
                <c:pt idx="826">
                  <c:v>355.44</c:v>
                </c:pt>
                <c:pt idx="827">
                  <c:v>355.44</c:v>
                </c:pt>
                <c:pt idx="828">
                  <c:v>356.11</c:v>
                </c:pt>
                <c:pt idx="829">
                  <c:v>356.76</c:v>
                </c:pt>
                <c:pt idx="830">
                  <c:v>357.43</c:v>
                </c:pt>
                <c:pt idx="831">
                  <c:v>358.12</c:v>
                </c:pt>
                <c:pt idx="832">
                  <c:v>358.12</c:v>
                </c:pt>
                <c:pt idx="833">
                  <c:v>358.79</c:v>
                </c:pt>
                <c:pt idx="834">
                  <c:v>359.48</c:v>
                </c:pt>
                <c:pt idx="835">
                  <c:v>360.15</c:v>
                </c:pt>
                <c:pt idx="836">
                  <c:v>360.85</c:v>
                </c:pt>
                <c:pt idx="837">
                  <c:v>361.49</c:v>
                </c:pt>
                <c:pt idx="838">
                  <c:v>361.49</c:v>
                </c:pt>
                <c:pt idx="839">
                  <c:v>362.19</c:v>
                </c:pt>
                <c:pt idx="840">
                  <c:v>362.88</c:v>
                </c:pt>
                <c:pt idx="841">
                  <c:v>363.53</c:v>
                </c:pt>
                <c:pt idx="842">
                  <c:v>364.23</c:v>
                </c:pt>
                <c:pt idx="843">
                  <c:v>364.91</c:v>
                </c:pt>
                <c:pt idx="844">
                  <c:v>365.59</c:v>
                </c:pt>
                <c:pt idx="845">
                  <c:v>365.59</c:v>
                </c:pt>
                <c:pt idx="846">
                  <c:v>366.23</c:v>
                </c:pt>
                <c:pt idx="847">
                  <c:v>366.94</c:v>
                </c:pt>
                <c:pt idx="848">
                  <c:v>367.58</c:v>
                </c:pt>
                <c:pt idx="849">
                  <c:v>368.29</c:v>
                </c:pt>
                <c:pt idx="850">
                  <c:v>368.96</c:v>
                </c:pt>
                <c:pt idx="851">
                  <c:v>368.96</c:v>
                </c:pt>
                <c:pt idx="852">
                  <c:v>369.62</c:v>
                </c:pt>
                <c:pt idx="853">
                  <c:v>370.32</c:v>
                </c:pt>
                <c:pt idx="854">
                  <c:v>370.98</c:v>
                </c:pt>
                <c:pt idx="855">
                  <c:v>371.67</c:v>
                </c:pt>
                <c:pt idx="856">
                  <c:v>372.31</c:v>
                </c:pt>
                <c:pt idx="857">
                  <c:v>372.31</c:v>
                </c:pt>
                <c:pt idx="858">
                  <c:v>373.01</c:v>
                </c:pt>
                <c:pt idx="859">
                  <c:v>373.68</c:v>
                </c:pt>
                <c:pt idx="860">
                  <c:v>374.37</c:v>
                </c:pt>
                <c:pt idx="861">
                  <c:v>375.03</c:v>
                </c:pt>
                <c:pt idx="862">
                  <c:v>375.74</c:v>
                </c:pt>
                <c:pt idx="863">
                  <c:v>376.4</c:v>
                </c:pt>
                <c:pt idx="864">
                  <c:v>376.4</c:v>
                </c:pt>
                <c:pt idx="865">
                  <c:v>377.1</c:v>
                </c:pt>
                <c:pt idx="866">
                  <c:v>377.77</c:v>
                </c:pt>
                <c:pt idx="867">
                  <c:v>378.44</c:v>
                </c:pt>
                <c:pt idx="868">
                  <c:v>379.14</c:v>
                </c:pt>
                <c:pt idx="869">
                  <c:v>379.82</c:v>
                </c:pt>
                <c:pt idx="870">
                  <c:v>379.82</c:v>
                </c:pt>
                <c:pt idx="871">
                  <c:v>380.49</c:v>
                </c:pt>
                <c:pt idx="872">
                  <c:v>381.16</c:v>
                </c:pt>
                <c:pt idx="873">
                  <c:v>381.87</c:v>
                </c:pt>
                <c:pt idx="874">
                  <c:v>382.54</c:v>
                </c:pt>
                <c:pt idx="875">
                  <c:v>383.2</c:v>
                </c:pt>
                <c:pt idx="876">
                  <c:v>383.2</c:v>
                </c:pt>
                <c:pt idx="877">
                  <c:v>383.93</c:v>
                </c:pt>
                <c:pt idx="878">
                  <c:v>384.62</c:v>
                </c:pt>
                <c:pt idx="879">
                  <c:v>385.31</c:v>
                </c:pt>
                <c:pt idx="880">
                  <c:v>385.97</c:v>
                </c:pt>
                <c:pt idx="881">
                  <c:v>386.64</c:v>
                </c:pt>
                <c:pt idx="882">
                  <c:v>387.28</c:v>
                </c:pt>
                <c:pt idx="883">
                  <c:v>387.28</c:v>
                </c:pt>
                <c:pt idx="884">
                  <c:v>387.95</c:v>
                </c:pt>
                <c:pt idx="885">
                  <c:v>388.67</c:v>
                </c:pt>
                <c:pt idx="886">
                  <c:v>389.33</c:v>
                </c:pt>
                <c:pt idx="887">
                  <c:v>390</c:v>
                </c:pt>
                <c:pt idx="888">
                  <c:v>390.69</c:v>
                </c:pt>
                <c:pt idx="889">
                  <c:v>390.69</c:v>
                </c:pt>
                <c:pt idx="890">
                  <c:v>391.36</c:v>
                </c:pt>
                <c:pt idx="891">
                  <c:v>392.06</c:v>
                </c:pt>
                <c:pt idx="892">
                  <c:v>392.71</c:v>
                </c:pt>
                <c:pt idx="893">
                  <c:v>393.42</c:v>
                </c:pt>
                <c:pt idx="894">
                  <c:v>394.11</c:v>
                </c:pt>
                <c:pt idx="895">
                  <c:v>394.11</c:v>
                </c:pt>
                <c:pt idx="896">
                  <c:v>394.75</c:v>
                </c:pt>
                <c:pt idx="897">
                  <c:v>395.42</c:v>
                </c:pt>
                <c:pt idx="898">
                  <c:v>396.1</c:v>
                </c:pt>
                <c:pt idx="899">
                  <c:v>396.8</c:v>
                </c:pt>
                <c:pt idx="900">
                  <c:v>397.48</c:v>
                </c:pt>
                <c:pt idx="901">
                  <c:v>398.17</c:v>
                </c:pt>
                <c:pt idx="902">
                  <c:v>398.17</c:v>
                </c:pt>
                <c:pt idx="903">
                  <c:v>398.88</c:v>
                </c:pt>
                <c:pt idx="904">
                  <c:v>399.54</c:v>
                </c:pt>
                <c:pt idx="905">
                  <c:v>400.21</c:v>
                </c:pt>
                <c:pt idx="906">
                  <c:v>400.92</c:v>
                </c:pt>
                <c:pt idx="907">
                  <c:v>401.56</c:v>
                </c:pt>
                <c:pt idx="908">
                  <c:v>401.56</c:v>
                </c:pt>
                <c:pt idx="909">
                  <c:v>402.29</c:v>
                </c:pt>
                <c:pt idx="910">
                  <c:v>402.97</c:v>
                </c:pt>
                <c:pt idx="911">
                  <c:v>403.62</c:v>
                </c:pt>
                <c:pt idx="912">
                  <c:v>404.32</c:v>
                </c:pt>
                <c:pt idx="913">
                  <c:v>404.99</c:v>
                </c:pt>
                <c:pt idx="914">
                  <c:v>405.65</c:v>
                </c:pt>
                <c:pt idx="915">
                  <c:v>405.65</c:v>
                </c:pt>
                <c:pt idx="916">
                  <c:v>406.32</c:v>
                </c:pt>
                <c:pt idx="917">
                  <c:v>407.02</c:v>
                </c:pt>
                <c:pt idx="918">
                  <c:v>407.69</c:v>
                </c:pt>
                <c:pt idx="919">
                  <c:v>408.36</c:v>
                </c:pt>
                <c:pt idx="920">
                  <c:v>409.08</c:v>
                </c:pt>
                <c:pt idx="921">
                  <c:v>409.08</c:v>
                </c:pt>
                <c:pt idx="922">
                  <c:v>409.77</c:v>
                </c:pt>
                <c:pt idx="923">
                  <c:v>410.42</c:v>
                </c:pt>
                <c:pt idx="924">
                  <c:v>411.1</c:v>
                </c:pt>
                <c:pt idx="925">
                  <c:v>411.8</c:v>
                </c:pt>
                <c:pt idx="926">
                  <c:v>412.45</c:v>
                </c:pt>
                <c:pt idx="927">
                  <c:v>412.45</c:v>
                </c:pt>
                <c:pt idx="928">
                  <c:v>413.16</c:v>
                </c:pt>
                <c:pt idx="929">
                  <c:v>413.84</c:v>
                </c:pt>
                <c:pt idx="930">
                  <c:v>414.51</c:v>
                </c:pt>
                <c:pt idx="931">
                  <c:v>415.18</c:v>
                </c:pt>
                <c:pt idx="932">
                  <c:v>415.86</c:v>
                </c:pt>
                <c:pt idx="933">
                  <c:v>416.55</c:v>
                </c:pt>
                <c:pt idx="934">
                  <c:v>416.55</c:v>
                </c:pt>
                <c:pt idx="935">
                  <c:v>417.23</c:v>
                </c:pt>
                <c:pt idx="936">
                  <c:v>417.9</c:v>
                </c:pt>
                <c:pt idx="937">
                  <c:v>418.56</c:v>
                </c:pt>
                <c:pt idx="938">
                  <c:v>419.24</c:v>
                </c:pt>
                <c:pt idx="939">
                  <c:v>419.91</c:v>
                </c:pt>
                <c:pt idx="940">
                  <c:v>419.91</c:v>
                </c:pt>
                <c:pt idx="941">
                  <c:v>420.56</c:v>
                </c:pt>
                <c:pt idx="942">
                  <c:v>421.25</c:v>
                </c:pt>
                <c:pt idx="943">
                  <c:v>421.95</c:v>
                </c:pt>
                <c:pt idx="944">
                  <c:v>422.63</c:v>
                </c:pt>
                <c:pt idx="945">
                  <c:v>423.33</c:v>
                </c:pt>
                <c:pt idx="946">
                  <c:v>424.02</c:v>
                </c:pt>
                <c:pt idx="947">
                  <c:v>424.02</c:v>
                </c:pt>
                <c:pt idx="948">
                  <c:v>424.67</c:v>
                </c:pt>
                <c:pt idx="949">
                  <c:v>425.37</c:v>
                </c:pt>
                <c:pt idx="950">
                  <c:v>426.02</c:v>
                </c:pt>
                <c:pt idx="951">
                  <c:v>426.72</c:v>
                </c:pt>
                <c:pt idx="952">
                  <c:v>427.42</c:v>
                </c:pt>
                <c:pt idx="953">
                  <c:v>427.42</c:v>
                </c:pt>
                <c:pt idx="954">
                  <c:v>428.11</c:v>
                </c:pt>
                <c:pt idx="955">
                  <c:v>428.79</c:v>
                </c:pt>
                <c:pt idx="956">
                  <c:v>429.46</c:v>
                </c:pt>
                <c:pt idx="957">
                  <c:v>430.14</c:v>
                </c:pt>
                <c:pt idx="958">
                  <c:v>430.84</c:v>
                </c:pt>
                <c:pt idx="959">
                  <c:v>431.52</c:v>
                </c:pt>
                <c:pt idx="960">
                  <c:v>431.52</c:v>
                </c:pt>
                <c:pt idx="961">
                  <c:v>432.23</c:v>
                </c:pt>
                <c:pt idx="962">
                  <c:v>432.9</c:v>
                </c:pt>
                <c:pt idx="963">
                  <c:v>433.57</c:v>
                </c:pt>
                <c:pt idx="964">
                  <c:v>434.23</c:v>
                </c:pt>
                <c:pt idx="965">
                  <c:v>434.91</c:v>
                </c:pt>
                <c:pt idx="966">
                  <c:v>434.91</c:v>
                </c:pt>
                <c:pt idx="967">
                  <c:v>435.58</c:v>
                </c:pt>
                <c:pt idx="968">
                  <c:v>436.27</c:v>
                </c:pt>
                <c:pt idx="969">
                  <c:v>436.96</c:v>
                </c:pt>
                <c:pt idx="970">
                  <c:v>437.67</c:v>
                </c:pt>
                <c:pt idx="971">
                  <c:v>438.34</c:v>
                </c:pt>
                <c:pt idx="972">
                  <c:v>439.04</c:v>
                </c:pt>
                <c:pt idx="973">
                  <c:v>439.04</c:v>
                </c:pt>
                <c:pt idx="974">
                  <c:v>439.71</c:v>
                </c:pt>
                <c:pt idx="975">
                  <c:v>440.39</c:v>
                </c:pt>
                <c:pt idx="976">
                  <c:v>441.05</c:v>
                </c:pt>
                <c:pt idx="977">
                  <c:v>441.76</c:v>
                </c:pt>
                <c:pt idx="978">
                  <c:v>442.45</c:v>
                </c:pt>
                <c:pt idx="979">
                  <c:v>442.45</c:v>
                </c:pt>
                <c:pt idx="980">
                  <c:v>443.13</c:v>
                </c:pt>
                <c:pt idx="981">
                  <c:v>443.78</c:v>
                </c:pt>
                <c:pt idx="982">
                  <c:v>444.49</c:v>
                </c:pt>
                <c:pt idx="983">
                  <c:v>445.17</c:v>
                </c:pt>
                <c:pt idx="984">
                  <c:v>445.82</c:v>
                </c:pt>
                <c:pt idx="985">
                  <c:v>446.52</c:v>
                </c:pt>
                <c:pt idx="986">
                  <c:v>446.52</c:v>
                </c:pt>
                <c:pt idx="987">
                  <c:v>447.21</c:v>
                </c:pt>
                <c:pt idx="988">
                  <c:v>447.9</c:v>
                </c:pt>
                <c:pt idx="989">
                  <c:v>448.58</c:v>
                </c:pt>
                <c:pt idx="990">
                  <c:v>449.25</c:v>
                </c:pt>
                <c:pt idx="991">
                  <c:v>449.95</c:v>
                </c:pt>
                <c:pt idx="992">
                  <c:v>449.95</c:v>
                </c:pt>
                <c:pt idx="993">
                  <c:v>450.64</c:v>
                </c:pt>
                <c:pt idx="994">
                  <c:v>451.33</c:v>
                </c:pt>
                <c:pt idx="995">
                  <c:v>452.02</c:v>
                </c:pt>
                <c:pt idx="996">
                  <c:v>452.69</c:v>
                </c:pt>
                <c:pt idx="997">
                  <c:v>453.38</c:v>
                </c:pt>
                <c:pt idx="998">
                  <c:v>454.08</c:v>
                </c:pt>
                <c:pt idx="999">
                  <c:v>454.08</c:v>
                </c:pt>
                <c:pt idx="1000">
                  <c:v>454.76</c:v>
                </c:pt>
                <c:pt idx="1001">
                  <c:v>455.46</c:v>
                </c:pt>
                <c:pt idx="1002">
                  <c:v>456.11</c:v>
                </c:pt>
                <c:pt idx="1003">
                  <c:v>456.82</c:v>
                </c:pt>
                <c:pt idx="1004">
                  <c:v>457.47</c:v>
                </c:pt>
                <c:pt idx="1005">
                  <c:v>457.47</c:v>
                </c:pt>
                <c:pt idx="1006">
                  <c:v>458.18</c:v>
                </c:pt>
                <c:pt idx="1007">
                  <c:v>458.87</c:v>
                </c:pt>
                <c:pt idx="1008">
                  <c:v>459.55</c:v>
                </c:pt>
                <c:pt idx="1009">
                  <c:v>460.22</c:v>
                </c:pt>
                <c:pt idx="1010">
                  <c:v>460.93</c:v>
                </c:pt>
                <c:pt idx="1011">
                  <c:v>460.93</c:v>
                </c:pt>
                <c:pt idx="1012">
                  <c:v>461.6</c:v>
                </c:pt>
                <c:pt idx="1013">
                  <c:v>462.32</c:v>
                </c:pt>
                <c:pt idx="1014">
                  <c:v>463</c:v>
                </c:pt>
                <c:pt idx="1015">
                  <c:v>463.69</c:v>
                </c:pt>
                <c:pt idx="1016">
                  <c:v>464.37</c:v>
                </c:pt>
                <c:pt idx="1017">
                  <c:v>465.07</c:v>
                </c:pt>
                <c:pt idx="1018">
                  <c:v>465.07</c:v>
                </c:pt>
                <c:pt idx="1019">
                  <c:v>465.75</c:v>
                </c:pt>
                <c:pt idx="1020">
                  <c:v>466.44</c:v>
                </c:pt>
                <c:pt idx="1021">
                  <c:v>467.08</c:v>
                </c:pt>
                <c:pt idx="1022">
                  <c:v>467.79</c:v>
                </c:pt>
                <c:pt idx="1023">
                  <c:v>468.47</c:v>
                </c:pt>
                <c:pt idx="1024">
                  <c:v>468.47</c:v>
                </c:pt>
                <c:pt idx="1025">
                  <c:v>469.15</c:v>
                </c:pt>
                <c:pt idx="1026">
                  <c:v>469.81</c:v>
                </c:pt>
                <c:pt idx="1027">
                  <c:v>470.52</c:v>
                </c:pt>
                <c:pt idx="1028">
                  <c:v>471.2</c:v>
                </c:pt>
                <c:pt idx="1029">
                  <c:v>471.86</c:v>
                </c:pt>
                <c:pt idx="1030">
                  <c:v>472.57</c:v>
                </c:pt>
                <c:pt idx="1031">
                  <c:v>472.57</c:v>
                </c:pt>
                <c:pt idx="1032">
                  <c:v>473.26</c:v>
                </c:pt>
                <c:pt idx="1033">
                  <c:v>473.93</c:v>
                </c:pt>
                <c:pt idx="1034">
                  <c:v>474.62</c:v>
                </c:pt>
                <c:pt idx="1035">
                  <c:v>475.29</c:v>
                </c:pt>
                <c:pt idx="1036">
                  <c:v>475.99</c:v>
                </c:pt>
                <c:pt idx="1037">
                  <c:v>475.99</c:v>
                </c:pt>
                <c:pt idx="1038">
                  <c:v>476.66</c:v>
                </c:pt>
                <c:pt idx="1039">
                  <c:v>477.32</c:v>
                </c:pt>
                <c:pt idx="1040">
                  <c:v>478.04</c:v>
                </c:pt>
                <c:pt idx="1041">
                  <c:v>478.72</c:v>
                </c:pt>
                <c:pt idx="1042">
                  <c:v>479.39</c:v>
                </c:pt>
                <c:pt idx="1043">
                  <c:v>480.06</c:v>
                </c:pt>
                <c:pt idx="1044">
                  <c:v>480.06</c:v>
                </c:pt>
                <c:pt idx="1045">
                  <c:v>480.75</c:v>
                </c:pt>
                <c:pt idx="1046">
                  <c:v>481.46</c:v>
                </c:pt>
                <c:pt idx="1047">
                  <c:v>482.12</c:v>
                </c:pt>
                <c:pt idx="1048">
                  <c:v>482.83</c:v>
                </c:pt>
                <c:pt idx="1049">
                  <c:v>483.47</c:v>
                </c:pt>
                <c:pt idx="1050">
                  <c:v>483.47</c:v>
                </c:pt>
                <c:pt idx="1051">
                  <c:v>484.19</c:v>
                </c:pt>
                <c:pt idx="1052">
                  <c:v>484.88</c:v>
                </c:pt>
                <c:pt idx="1053">
                  <c:v>485.56</c:v>
                </c:pt>
                <c:pt idx="1054">
                  <c:v>486.23</c:v>
                </c:pt>
                <c:pt idx="1055">
                  <c:v>486.9</c:v>
                </c:pt>
                <c:pt idx="1056">
                  <c:v>487.61</c:v>
                </c:pt>
                <c:pt idx="1057">
                  <c:v>487.61</c:v>
                </c:pt>
                <c:pt idx="1058">
                  <c:v>488.3</c:v>
                </c:pt>
                <c:pt idx="1059">
                  <c:v>488.98</c:v>
                </c:pt>
                <c:pt idx="1060">
                  <c:v>489.67</c:v>
                </c:pt>
                <c:pt idx="1061">
                  <c:v>490.34</c:v>
                </c:pt>
                <c:pt idx="1062">
                  <c:v>491.03</c:v>
                </c:pt>
                <c:pt idx="1063">
                  <c:v>491.03</c:v>
                </c:pt>
                <c:pt idx="1064">
                  <c:v>491.73</c:v>
                </c:pt>
                <c:pt idx="1065">
                  <c:v>492.38</c:v>
                </c:pt>
                <c:pt idx="1066">
                  <c:v>493.09</c:v>
                </c:pt>
                <c:pt idx="1067">
                  <c:v>493.78</c:v>
                </c:pt>
                <c:pt idx="1068">
                  <c:v>494.43</c:v>
                </c:pt>
                <c:pt idx="1069">
                  <c:v>494.43</c:v>
                </c:pt>
                <c:pt idx="1070">
                  <c:v>495.12</c:v>
                </c:pt>
                <c:pt idx="1071">
                  <c:v>495.83</c:v>
                </c:pt>
                <c:pt idx="1072">
                  <c:v>496.49</c:v>
                </c:pt>
                <c:pt idx="1073">
                  <c:v>497.16</c:v>
                </c:pt>
                <c:pt idx="1074">
                  <c:v>497.82</c:v>
                </c:pt>
                <c:pt idx="1075">
                  <c:v>498.42</c:v>
                </c:pt>
                <c:pt idx="1076">
                  <c:v>498.42</c:v>
                </c:pt>
                <c:pt idx="1077">
                  <c:v>498.98</c:v>
                </c:pt>
                <c:pt idx="1078">
                  <c:v>499.53</c:v>
                </c:pt>
              </c:numCache>
            </c:numRef>
          </c:xVal>
          <c:yVal>
            <c:numRef>
              <c:f>'16'!$G$20:$G$1098</c:f>
              <c:numCache>
                <c:formatCode>General</c:formatCode>
                <c:ptCount val="1079"/>
                <c:pt idx="0">
                  <c:v>0.53914503999999996</c:v>
                </c:pt>
                <c:pt idx="1">
                  <c:v>0.53921112000000004</c:v>
                </c:pt>
                <c:pt idx="2">
                  <c:v>0.53924079999999996</c:v>
                </c:pt>
                <c:pt idx="3">
                  <c:v>0.53913887999999999</c:v>
                </c:pt>
                <c:pt idx="4">
                  <c:v>0.53921335999999997</c:v>
                </c:pt>
                <c:pt idx="5">
                  <c:v>0.53921335999999997</c:v>
                </c:pt>
                <c:pt idx="6">
                  <c:v>0.53923239999999995</c:v>
                </c:pt>
                <c:pt idx="7">
                  <c:v>0.5390952</c:v>
                </c:pt>
                <c:pt idx="8">
                  <c:v>0.53938863999999997</c:v>
                </c:pt>
                <c:pt idx="9">
                  <c:v>0.53950511999999995</c:v>
                </c:pt>
                <c:pt idx="10">
                  <c:v>0.53950511999999995</c:v>
                </c:pt>
                <c:pt idx="11">
                  <c:v>0.53932535999999998</c:v>
                </c:pt>
                <c:pt idx="12">
                  <c:v>0.5393696</c:v>
                </c:pt>
                <c:pt idx="13">
                  <c:v>0.53940655999999998</c:v>
                </c:pt>
                <c:pt idx="14">
                  <c:v>0.53950679999999995</c:v>
                </c:pt>
                <c:pt idx="15">
                  <c:v>0.53939983999999996</c:v>
                </c:pt>
                <c:pt idx="16">
                  <c:v>0.53939983999999996</c:v>
                </c:pt>
                <c:pt idx="17">
                  <c:v>0.53947376000000002</c:v>
                </c:pt>
                <c:pt idx="18">
                  <c:v>0.53936624</c:v>
                </c:pt>
                <c:pt idx="19">
                  <c:v>0.53939479999999995</c:v>
                </c:pt>
                <c:pt idx="20">
                  <c:v>0.53935951999999998</c:v>
                </c:pt>
                <c:pt idx="21">
                  <c:v>0.53942000000000001</c:v>
                </c:pt>
                <c:pt idx="22">
                  <c:v>0.53942000000000001</c:v>
                </c:pt>
                <c:pt idx="23">
                  <c:v>0.53947487999999999</c:v>
                </c:pt>
                <c:pt idx="24">
                  <c:v>0.53947151999999998</c:v>
                </c:pt>
                <c:pt idx="25">
                  <c:v>0.53952584000000003</c:v>
                </c:pt>
                <c:pt idx="26">
                  <c:v>0.53931136000000002</c:v>
                </c:pt>
                <c:pt idx="27">
                  <c:v>0.53931136000000002</c:v>
                </c:pt>
                <c:pt idx="28">
                  <c:v>0.53943735999999998</c:v>
                </c:pt>
                <c:pt idx="29">
                  <c:v>0.53945248000000001</c:v>
                </c:pt>
                <c:pt idx="30">
                  <c:v>0.53961935999999999</c:v>
                </c:pt>
                <c:pt idx="31">
                  <c:v>0.53951912000000002</c:v>
                </c:pt>
                <c:pt idx="32">
                  <c:v>0.53968543999999996</c:v>
                </c:pt>
                <c:pt idx="33">
                  <c:v>0.53968543999999996</c:v>
                </c:pt>
                <c:pt idx="34">
                  <c:v>0.53961488000000002</c:v>
                </c:pt>
                <c:pt idx="35">
                  <c:v>0.53957847999999997</c:v>
                </c:pt>
                <c:pt idx="36">
                  <c:v>0.53974200000000006</c:v>
                </c:pt>
                <c:pt idx="37">
                  <c:v>0.53959192</c:v>
                </c:pt>
                <c:pt idx="38">
                  <c:v>0.53965463999999996</c:v>
                </c:pt>
                <c:pt idx="39">
                  <c:v>0.53965463999999996</c:v>
                </c:pt>
                <c:pt idx="40">
                  <c:v>0.53950735999999999</c:v>
                </c:pt>
                <c:pt idx="41">
                  <c:v>0.53958912000000003</c:v>
                </c:pt>
                <c:pt idx="42">
                  <c:v>0.53951128000000004</c:v>
                </c:pt>
                <c:pt idx="43">
                  <c:v>0.53946256000000004</c:v>
                </c:pt>
                <c:pt idx="44">
                  <c:v>0.53946256000000004</c:v>
                </c:pt>
                <c:pt idx="45">
                  <c:v>0.53907055999999998</c:v>
                </c:pt>
                <c:pt idx="46">
                  <c:v>0.53883647999999995</c:v>
                </c:pt>
                <c:pt idx="47">
                  <c:v>0.53850271999999999</c:v>
                </c:pt>
                <c:pt idx="48">
                  <c:v>0.53819472000000002</c:v>
                </c:pt>
                <c:pt idx="49">
                  <c:v>0.53793544000000004</c:v>
                </c:pt>
                <c:pt idx="50">
                  <c:v>0.53793544000000004</c:v>
                </c:pt>
                <c:pt idx="51">
                  <c:v>0.53747007999999996</c:v>
                </c:pt>
                <c:pt idx="52">
                  <c:v>0.53697223999999999</c:v>
                </c:pt>
                <c:pt idx="53">
                  <c:v>0.53637752000000005</c:v>
                </c:pt>
                <c:pt idx="54">
                  <c:v>0.53575479999999998</c:v>
                </c:pt>
                <c:pt idx="55">
                  <c:v>0.53505256000000001</c:v>
                </c:pt>
                <c:pt idx="56">
                  <c:v>0.53505256000000001</c:v>
                </c:pt>
                <c:pt idx="57">
                  <c:v>0.53414311999999997</c:v>
                </c:pt>
                <c:pt idx="58">
                  <c:v>0.53371360000000001</c:v>
                </c:pt>
                <c:pt idx="59">
                  <c:v>0.53303824</c:v>
                </c:pt>
                <c:pt idx="60">
                  <c:v>0.53221167999999996</c:v>
                </c:pt>
                <c:pt idx="61">
                  <c:v>0.53221167999999996</c:v>
                </c:pt>
                <c:pt idx="62">
                  <c:v>0.53149824000000001</c:v>
                </c:pt>
                <c:pt idx="63">
                  <c:v>0.53072039999999998</c:v>
                </c:pt>
                <c:pt idx="64">
                  <c:v>0.53000864000000003</c:v>
                </c:pt>
                <c:pt idx="65">
                  <c:v>0.52937920000000005</c:v>
                </c:pt>
                <c:pt idx="66">
                  <c:v>0.52882032000000001</c:v>
                </c:pt>
                <c:pt idx="67">
                  <c:v>0.52882032000000001</c:v>
                </c:pt>
                <c:pt idx="68">
                  <c:v>0.52822840000000004</c:v>
                </c:pt>
                <c:pt idx="69">
                  <c:v>0.52759279999999997</c:v>
                </c:pt>
                <c:pt idx="70">
                  <c:v>0.52693871999999997</c:v>
                </c:pt>
                <c:pt idx="71">
                  <c:v>0.52623984000000001</c:v>
                </c:pt>
                <c:pt idx="72">
                  <c:v>0.52533543999999999</c:v>
                </c:pt>
                <c:pt idx="73">
                  <c:v>0.52533543999999999</c:v>
                </c:pt>
                <c:pt idx="74">
                  <c:v>0.52464664000000005</c:v>
                </c:pt>
                <c:pt idx="75">
                  <c:v>0.52404295999999995</c:v>
                </c:pt>
                <c:pt idx="76">
                  <c:v>0.52333903999999998</c:v>
                </c:pt>
                <c:pt idx="77">
                  <c:v>0.52251080000000005</c:v>
                </c:pt>
                <c:pt idx="78">
                  <c:v>0.52251080000000005</c:v>
                </c:pt>
                <c:pt idx="79">
                  <c:v>0.52186904000000001</c:v>
                </c:pt>
                <c:pt idx="80">
                  <c:v>0.52111304000000003</c:v>
                </c:pt>
                <c:pt idx="81">
                  <c:v>0.52061575999999998</c:v>
                </c:pt>
                <c:pt idx="82">
                  <c:v>0.52002384000000001</c:v>
                </c:pt>
                <c:pt idx="83">
                  <c:v>0.51932104000000001</c:v>
                </c:pt>
                <c:pt idx="84">
                  <c:v>0.51932104000000001</c:v>
                </c:pt>
                <c:pt idx="85">
                  <c:v>0.51865351999999998</c:v>
                </c:pt>
                <c:pt idx="86">
                  <c:v>0.51783087999999999</c:v>
                </c:pt>
                <c:pt idx="87">
                  <c:v>0.51715551999999998</c:v>
                </c:pt>
                <c:pt idx="88">
                  <c:v>0.51645832000000003</c:v>
                </c:pt>
                <c:pt idx="89">
                  <c:v>0.51581264000000004</c:v>
                </c:pt>
                <c:pt idx="90">
                  <c:v>0.51581264000000004</c:v>
                </c:pt>
                <c:pt idx="91">
                  <c:v>0.51510480000000003</c:v>
                </c:pt>
                <c:pt idx="92">
                  <c:v>0.51453415999999996</c:v>
                </c:pt>
                <c:pt idx="93">
                  <c:v>0.51379439999999998</c:v>
                </c:pt>
                <c:pt idx="94">
                  <c:v>0.51301264000000002</c:v>
                </c:pt>
                <c:pt idx="95">
                  <c:v>0.51301264000000002</c:v>
                </c:pt>
                <c:pt idx="96">
                  <c:v>0.51220679999999996</c:v>
                </c:pt>
                <c:pt idx="97">
                  <c:v>0.51152752000000001</c:v>
                </c:pt>
                <c:pt idx="98">
                  <c:v>0.51085608000000005</c:v>
                </c:pt>
                <c:pt idx="99">
                  <c:v>0.51011519999999999</c:v>
                </c:pt>
                <c:pt idx="100">
                  <c:v>0.50952551999999995</c:v>
                </c:pt>
                <c:pt idx="101">
                  <c:v>0.50952551999999995</c:v>
                </c:pt>
                <c:pt idx="102">
                  <c:v>0.50847719999999996</c:v>
                </c:pt>
                <c:pt idx="103">
                  <c:v>0.50779288</c:v>
                </c:pt>
                <c:pt idx="104">
                  <c:v>0.50703352000000002</c:v>
                </c:pt>
                <c:pt idx="105">
                  <c:v>0.50629599999999997</c:v>
                </c:pt>
                <c:pt idx="106">
                  <c:v>0.50562344000000004</c:v>
                </c:pt>
                <c:pt idx="107">
                  <c:v>0.50562344000000004</c:v>
                </c:pt>
                <c:pt idx="108">
                  <c:v>0.50469944</c:v>
                </c:pt>
                <c:pt idx="109">
                  <c:v>0.50403527999999997</c:v>
                </c:pt>
                <c:pt idx="110">
                  <c:v>0.50327423999999998</c:v>
                </c:pt>
                <c:pt idx="111">
                  <c:v>0.50252216000000005</c:v>
                </c:pt>
                <c:pt idx="112">
                  <c:v>0.50252216000000005</c:v>
                </c:pt>
                <c:pt idx="113">
                  <c:v>0.50173312000000003</c:v>
                </c:pt>
                <c:pt idx="114">
                  <c:v>0.50099784000000003</c:v>
                </c:pt>
                <c:pt idx="115">
                  <c:v>0.50015672</c:v>
                </c:pt>
                <c:pt idx="116">
                  <c:v>0.49944383999999997</c:v>
                </c:pt>
                <c:pt idx="117">
                  <c:v>0.49866376000000001</c:v>
                </c:pt>
                <c:pt idx="118">
                  <c:v>0.49866376000000001</c:v>
                </c:pt>
                <c:pt idx="119">
                  <c:v>0.49795928</c:v>
                </c:pt>
                <c:pt idx="120">
                  <c:v>0.49719432000000002</c:v>
                </c:pt>
                <c:pt idx="121">
                  <c:v>0.49614992000000002</c:v>
                </c:pt>
                <c:pt idx="122">
                  <c:v>0.49558264000000002</c:v>
                </c:pt>
                <c:pt idx="123">
                  <c:v>0.4946508</c:v>
                </c:pt>
                <c:pt idx="124">
                  <c:v>0.4946508</c:v>
                </c:pt>
                <c:pt idx="125">
                  <c:v>0.49387071999999999</c:v>
                </c:pt>
                <c:pt idx="126">
                  <c:v>0.49297136000000003</c:v>
                </c:pt>
                <c:pt idx="127">
                  <c:v>0.49225064000000002</c:v>
                </c:pt>
                <c:pt idx="128">
                  <c:v>0.49125552</c:v>
                </c:pt>
                <c:pt idx="129">
                  <c:v>0.49125552</c:v>
                </c:pt>
                <c:pt idx="130">
                  <c:v>0.49037631999999998</c:v>
                </c:pt>
                <c:pt idx="131">
                  <c:v>0.48960071999999999</c:v>
                </c:pt>
                <c:pt idx="132">
                  <c:v>0.48878031999999999</c:v>
                </c:pt>
                <c:pt idx="133">
                  <c:v>0.48803160000000001</c:v>
                </c:pt>
                <c:pt idx="134">
                  <c:v>0.48728791999999999</c:v>
                </c:pt>
                <c:pt idx="135">
                  <c:v>0.48728791999999999</c:v>
                </c:pt>
                <c:pt idx="136">
                  <c:v>0.48649552000000001</c:v>
                </c:pt>
                <c:pt idx="137">
                  <c:v>0.48559224000000001</c:v>
                </c:pt>
                <c:pt idx="138">
                  <c:v>0.48470015999999999</c:v>
                </c:pt>
                <c:pt idx="139">
                  <c:v>0.48396096</c:v>
                </c:pt>
                <c:pt idx="140">
                  <c:v>0.48305376</c:v>
                </c:pt>
                <c:pt idx="141">
                  <c:v>0.48305376</c:v>
                </c:pt>
                <c:pt idx="142">
                  <c:v>0.48215216</c:v>
                </c:pt>
                <c:pt idx="143">
                  <c:v>0.48127296000000003</c:v>
                </c:pt>
                <c:pt idx="144">
                  <c:v>0.48065079999999999</c:v>
                </c:pt>
                <c:pt idx="145">
                  <c:v>0.47961872</c:v>
                </c:pt>
                <c:pt idx="146">
                  <c:v>0.47961872</c:v>
                </c:pt>
                <c:pt idx="147">
                  <c:v>0.47861799999999999</c:v>
                </c:pt>
                <c:pt idx="148">
                  <c:v>0.47770856</c:v>
                </c:pt>
                <c:pt idx="149">
                  <c:v>0.47683552000000001</c:v>
                </c:pt>
                <c:pt idx="150">
                  <c:v>0.47614279999999998</c:v>
                </c:pt>
                <c:pt idx="151">
                  <c:v>0.47522384000000001</c:v>
                </c:pt>
                <c:pt idx="152">
                  <c:v>0.47522384000000001</c:v>
                </c:pt>
                <c:pt idx="153">
                  <c:v>0.47422648000000001</c:v>
                </c:pt>
                <c:pt idx="154">
                  <c:v>0.47329855999999998</c:v>
                </c:pt>
                <c:pt idx="155">
                  <c:v>0.47254647999999999</c:v>
                </c:pt>
                <c:pt idx="156">
                  <c:v>0.47161799999999998</c:v>
                </c:pt>
                <c:pt idx="157">
                  <c:v>0.47060047999999999</c:v>
                </c:pt>
                <c:pt idx="158">
                  <c:v>0.47060047999999999</c:v>
                </c:pt>
                <c:pt idx="159">
                  <c:v>0.46976104000000002</c:v>
                </c:pt>
                <c:pt idx="160">
                  <c:v>0.46878999999999998</c:v>
                </c:pt>
                <c:pt idx="161">
                  <c:v>0.46779320000000002</c:v>
                </c:pt>
                <c:pt idx="162">
                  <c:v>0.46704336000000002</c:v>
                </c:pt>
                <c:pt idx="163">
                  <c:v>0.46704336000000002</c:v>
                </c:pt>
                <c:pt idx="164">
                  <c:v>0.46618431999999999</c:v>
                </c:pt>
                <c:pt idx="165">
                  <c:v>0.46544624000000001</c:v>
                </c:pt>
                <c:pt idx="166">
                  <c:v>0.46442032</c:v>
                </c:pt>
                <c:pt idx="167">
                  <c:v>0.46315919999999999</c:v>
                </c:pt>
                <c:pt idx="168">
                  <c:v>0.46244072000000003</c:v>
                </c:pt>
                <c:pt idx="169">
                  <c:v>0.46244072000000003</c:v>
                </c:pt>
                <c:pt idx="170">
                  <c:v>0.46137223999999999</c:v>
                </c:pt>
                <c:pt idx="171">
                  <c:v>0.46055968000000003</c:v>
                </c:pt>
                <c:pt idx="172">
                  <c:v>0.45955279999999998</c:v>
                </c:pt>
                <c:pt idx="173">
                  <c:v>0.45878392000000001</c:v>
                </c:pt>
                <c:pt idx="174">
                  <c:v>0.45766672000000003</c:v>
                </c:pt>
                <c:pt idx="175">
                  <c:v>0.45766672000000003</c:v>
                </c:pt>
                <c:pt idx="176">
                  <c:v>0.45672871999999998</c:v>
                </c:pt>
                <c:pt idx="177">
                  <c:v>0.45575991999999999</c:v>
                </c:pt>
                <c:pt idx="178">
                  <c:v>0.45329311999999999</c:v>
                </c:pt>
                <c:pt idx="179">
                  <c:v>0.45160359999999999</c:v>
                </c:pt>
                <c:pt idx="180">
                  <c:v>0.45160359999999999</c:v>
                </c:pt>
                <c:pt idx="181">
                  <c:v>0.44847712000000001</c:v>
                </c:pt>
                <c:pt idx="182">
                  <c:v>0.44900015999999998</c:v>
                </c:pt>
                <c:pt idx="183">
                  <c:v>0.44821783999999998</c:v>
                </c:pt>
                <c:pt idx="184">
                  <c:v>0.44841776</c:v>
                </c:pt>
                <c:pt idx="185">
                  <c:v>0.44606688</c:v>
                </c:pt>
                <c:pt idx="186">
                  <c:v>0.44606688</c:v>
                </c:pt>
                <c:pt idx="187">
                  <c:v>0.44521959999999999</c:v>
                </c:pt>
                <c:pt idx="188">
                  <c:v>0.44320976000000001</c:v>
                </c:pt>
                <c:pt idx="189">
                  <c:v>0.44248288000000002</c:v>
                </c:pt>
                <c:pt idx="190">
                  <c:v>0.44173079999999998</c:v>
                </c:pt>
                <c:pt idx="191">
                  <c:v>0.43968456</c:v>
                </c:pt>
                <c:pt idx="192">
                  <c:v>0.43968456</c:v>
                </c:pt>
                <c:pt idx="193">
                  <c:v>0.43896664000000002</c:v>
                </c:pt>
                <c:pt idx="194">
                  <c:v>0.43714999999999998</c:v>
                </c:pt>
                <c:pt idx="195">
                  <c:v>0.43533840000000001</c:v>
                </c:pt>
                <c:pt idx="196">
                  <c:v>0.43497439999999998</c:v>
                </c:pt>
                <c:pt idx="197">
                  <c:v>0.43497439999999998</c:v>
                </c:pt>
                <c:pt idx="198">
                  <c:v>0.43110648000000001</c:v>
                </c:pt>
                <c:pt idx="199">
                  <c:v>0.43077327999999998</c:v>
                </c:pt>
                <c:pt idx="200">
                  <c:v>0.42918287999999999</c:v>
                </c:pt>
                <c:pt idx="201">
                  <c:v>0.42784559999999999</c:v>
                </c:pt>
                <c:pt idx="202">
                  <c:v>0.42532895999999998</c:v>
                </c:pt>
                <c:pt idx="203">
                  <c:v>0.42532895999999998</c:v>
                </c:pt>
                <c:pt idx="204">
                  <c:v>0.41948535999999997</c:v>
                </c:pt>
                <c:pt idx="205">
                  <c:v>0.41433056000000001</c:v>
                </c:pt>
                <c:pt idx="206">
                  <c:v>0.41067767999999999</c:v>
                </c:pt>
                <c:pt idx="207">
                  <c:v>0.40398119999999998</c:v>
                </c:pt>
                <c:pt idx="208">
                  <c:v>0.40240088000000002</c:v>
                </c:pt>
                <c:pt idx="209">
                  <c:v>0.40240088000000002</c:v>
                </c:pt>
                <c:pt idx="210">
                  <c:v>0.39405519999999999</c:v>
                </c:pt>
                <c:pt idx="211">
                  <c:v>0.39380544000000001</c:v>
                </c:pt>
                <c:pt idx="212">
                  <c:v>0.38759895999999999</c:v>
                </c:pt>
                <c:pt idx="213">
                  <c:v>0.38545807999999998</c:v>
                </c:pt>
                <c:pt idx="214">
                  <c:v>0.38545807999999998</c:v>
                </c:pt>
                <c:pt idx="215">
                  <c:v>0.38243352000000003</c:v>
                </c:pt>
                <c:pt idx="216">
                  <c:v>0.37766959999999999</c:v>
                </c:pt>
                <c:pt idx="217">
                  <c:v>0.37763488000000001</c:v>
                </c:pt>
                <c:pt idx="218">
                  <c:v>0.37230256</c:v>
                </c:pt>
                <c:pt idx="219">
                  <c:v>0.36909375999999999</c:v>
                </c:pt>
                <c:pt idx="220">
                  <c:v>0.36909375999999999</c:v>
                </c:pt>
                <c:pt idx="221">
                  <c:v>0.37157287999999999</c:v>
                </c:pt>
                <c:pt idx="222">
                  <c:v>0.37160816000000002</c:v>
                </c:pt>
                <c:pt idx="223">
                  <c:v>0.36962464</c:v>
                </c:pt>
                <c:pt idx="224">
                  <c:v>0.36684032</c:v>
                </c:pt>
                <c:pt idx="225">
                  <c:v>0.36168328</c:v>
                </c:pt>
                <c:pt idx="226">
                  <c:v>0.36168328</c:v>
                </c:pt>
                <c:pt idx="227">
                  <c:v>0.36033648000000001</c:v>
                </c:pt>
                <c:pt idx="228">
                  <c:v>0.35723968</c:v>
                </c:pt>
                <c:pt idx="229">
                  <c:v>0.35402583999999998</c:v>
                </c:pt>
                <c:pt idx="230">
                  <c:v>0.34870136000000002</c:v>
                </c:pt>
                <c:pt idx="231">
                  <c:v>0.34870136000000002</c:v>
                </c:pt>
                <c:pt idx="232">
                  <c:v>0.34457024000000003</c:v>
                </c:pt>
                <c:pt idx="233">
                  <c:v>0.33848696</c:v>
                </c:pt>
                <c:pt idx="234">
                  <c:v>0.33527704000000003</c:v>
                </c:pt>
                <c:pt idx="235">
                  <c:v>0.33406856000000001</c:v>
                </c:pt>
                <c:pt idx="236">
                  <c:v>0.33405736000000003</c:v>
                </c:pt>
                <c:pt idx="237">
                  <c:v>0.33405736000000003</c:v>
                </c:pt>
                <c:pt idx="238">
                  <c:v>0.33355728000000001</c:v>
                </c:pt>
                <c:pt idx="239">
                  <c:v>0.33349624</c:v>
                </c:pt>
                <c:pt idx="240">
                  <c:v>0.33416375999999998</c:v>
                </c:pt>
                <c:pt idx="241">
                  <c:v>0.33537447999999997</c:v>
                </c:pt>
                <c:pt idx="242">
                  <c:v>0.33537447999999997</c:v>
                </c:pt>
                <c:pt idx="243">
                  <c:v>0.33581968000000001</c:v>
                </c:pt>
                <c:pt idx="244">
                  <c:v>0.33574127999999998</c:v>
                </c:pt>
                <c:pt idx="245">
                  <c:v>0.33707295999999998</c:v>
                </c:pt>
                <c:pt idx="246">
                  <c:v>0.34003087999999998</c:v>
                </c:pt>
                <c:pt idx="247">
                  <c:v>0.34408808000000002</c:v>
                </c:pt>
                <c:pt idx="248">
                  <c:v>0.34408808000000002</c:v>
                </c:pt>
                <c:pt idx="249">
                  <c:v>0.3453772</c:v>
                </c:pt>
                <c:pt idx="250">
                  <c:v>0.34877135999999997</c:v>
                </c:pt>
                <c:pt idx="251">
                  <c:v>0.35540904000000001</c:v>
                </c:pt>
                <c:pt idx="252">
                  <c:v>0.35934751999999998</c:v>
                </c:pt>
                <c:pt idx="253">
                  <c:v>0.36371831999999998</c:v>
                </c:pt>
                <c:pt idx="254">
                  <c:v>0.36371831999999998</c:v>
                </c:pt>
                <c:pt idx="255">
                  <c:v>0.36919064000000001</c:v>
                </c:pt>
                <c:pt idx="256">
                  <c:v>0.37171288000000002</c:v>
                </c:pt>
                <c:pt idx="257">
                  <c:v>0.37877840000000002</c:v>
                </c:pt>
                <c:pt idx="258">
                  <c:v>0.38441816000000001</c:v>
                </c:pt>
                <c:pt idx="259">
                  <c:v>0.38441816000000001</c:v>
                </c:pt>
                <c:pt idx="260">
                  <c:v>0.38824128000000002</c:v>
                </c:pt>
                <c:pt idx="261">
                  <c:v>0.39622632000000002</c:v>
                </c:pt>
                <c:pt idx="262">
                  <c:v>0.40373592000000003</c:v>
                </c:pt>
                <c:pt idx="263">
                  <c:v>0.40637688</c:v>
                </c:pt>
                <c:pt idx="264">
                  <c:v>0.40626768000000002</c:v>
                </c:pt>
                <c:pt idx="265">
                  <c:v>0.40626768000000002</c:v>
                </c:pt>
                <c:pt idx="266">
                  <c:v>0.40953640000000002</c:v>
                </c:pt>
                <c:pt idx="267">
                  <c:v>0.41199032000000002</c:v>
                </c:pt>
                <c:pt idx="268">
                  <c:v>0.41433448</c:v>
                </c:pt>
                <c:pt idx="269">
                  <c:v>0.41397887999999999</c:v>
                </c:pt>
                <c:pt idx="270">
                  <c:v>0.41626032000000002</c:v>
                </c:pt>
                <c:pt idx="271">
                  <c:v>0.41626032000000002</c:v>
                </c:pt>
                <c:pt idx="272">
                  <c:v>0.415912</c:v>
                </c:pt>
                <c:pt idx="273">
                  <c:v>0.41576303999999997</c:v>
                </c:pt>
                <c:pt idx="274">
                  <c:v>0.41561688000000002</c:v>
                </c:pt>
                <c:pt idx="275">
                  <c:v>0.41666071999999998</c:v>
                </c:pt>
                <c:pt idx="276">
                  <c:v>0.41666071999999998</c:v>
                </c:pt>
                <c:pt idx="277">
                  <c:v>0.41684608000000001</c:v>
                </c:pt>
                <c:pt idx="278">
                  <c:v>0.41752255999999999</c:v>
                </c:pt>
                <c:pt idx="279">
                  <c:v>0.41703143999999998</c:v>
                </c:pt>
                <c:pt idx="280">
                  <c:v>0.41510167999999997</c:v>
                </c:pt>
                <c:pt idx="281">
                  <c:v>0.41536151999999998</c:v>
                </c:pt>
                <c:pt idx="282">
                  <c:v>0.41536151999999998</c:v>
                </c:pt>
                <c:pt idx="283">
                  <c:v>0.41233024000000001</c:v>
                </c:pt>
                <c:pt idx="284">
                  <c:v>0.41098568000000002</c:v>
                </c:pt>
                <c:pt idx="285">
                  <c:v>0.40869472000000001</c:v>
                </c:pt>
                <c:pt idx="286">
                  <c:v>0.40674088000000003</c:v>
                </c:pt>
                <c:pt idx="287">
                  <c:v>0.40329688000000002</c:v>
                </c:pt>
                <c:pt idx="288">
                  <c:v>0.40329688000000002</c:v>
                </c:pt>
                <c:pt idx="289">
                  <c:v>0.39986240000000001</c:v>
                </c:pt>
                <c:pt idx="290">
                  <c:v>0.39614455999999998</c:v>
                </c:pt>
                <c:pt idx="291">
                  <c:v>0.39205879999999999</c:v>
                </c:pt>
                <c:pt idx="292">
                  <c:v>0.38690007999999998</c:v>
                </c:pt>
                <c:pt idx="293">
                  <c:v>0.38690007999999998</c:v>
                </c:pt>
                <c:pt idx="294">
                  <c:v>0.38146584</c:v>
                </c:pt>
                <c:pt idx="295">
                  <c:v>0.3770732</c:v>
                </c:pt>
                <c:pt idx="296">
                  <c:v>0.37160591999999998</c:v>
                </c:pt>
                <c:pt idx="297">
                  <c:v>0.36866199999999999</c:v>
                </c:pt>
                <c:pt idx="298">
                  <c:v>0.35948584</c:v>
                </c:pt>
                <c:pt idx="299">
                  <c:v>0.35948584</c:v>
                </c:pt>
                <c:pt idx="300">
                  <c:v>0.3534832</c:v>
                </c:pt>
                <c:pt idx="301">
                  <c:v>0.34565943999999998</c:v>
                </c:pt>
                <c:pt idx="302">
                  <c:v>0.33681759999999999</c:v>
                </c:pt>
                <c:pt idx="303">
                  <c:v>0.33290431999999998</c:v>
                </c:pt>
                <c:pt idx="304">
                  <c:v>0.32925872</c:v>
                </c:pt>
                <c:pt idx="305">
                  <c:v>0.32925872</c:v>
                </c:pt>
                <c:pt idx="306">
                  <c:v>0.32181016000000001</c:v>
                </c:pt>
                <c:pt idx="307">
                  <c:v>0.31690064000000001</c:v>
                </c:pt>
                <c:pt idx="308">
                  <c:v>0.31068575999999998</c:v>
                </c:pt>
                <c:pt idx="309">
                  <c:v>0.30573423999999999</c:v>
                </c:pt>
                <c:pt idx="310">
                  <c:v>0.30573423999999999</c:v>
                </c:pt>
                <c:pt idx="311">
                  <c:v>0.30040080000000002</c:v>
                </c:pt>
                <c:pt idx="312">
                  <c:v>0.29772344000000001</c:v>
                </c:pt>
                <c:pt idx="313">
                  <c:v>0.29400504</c:v>
                </c:pt>
                <c:pt idx="314">
                  <c:v>0.29045408</c:v>
                </c:pt>
                <c:pt idx="315">
                  <c:v>0.28704479999999999</c:v>
                </c:pt>
                <c:pt idx="316">
                  <c:v>0.28704479999999999</c:v>
                </c:pt>
                <c:pt idx="317">
                  <c:v>0.28226688</c:v>
                </c:pt>
                <c:pt idx="318">
                  <c:v>0.27937504000000002</c:v>
                </c:pt>
                <c:pt idx="319">
                  <c:v>0.27544496000000002</c:v>
                </c:pt>
                <c:pt idx="320">
                  <c:v>0.27193768000000001</c:v>
                </c:pt>
                <c:pt idx="321">
                  <c:v>0.26961200000000002</c:v>
                </c:pt>
                <c:pt idx="322">
                  <c:v>0.26961200000000002</c:v>
                </c:pt>
                <c:pt idx="323">
                  <c:v>0.26848808000000002</c:v>
                </c:pt>
                <c:pt idx="324">
                  <c:v>0.26687527999999999</c:v>
                </c:pt>
                <c:pt idx="325">
                  <c:v>0.26507264000000003</c:v>
                </c:pt>
                <c:pt idx="326">
                  <c:v>0.26617528000000001</c:v>
                </c:pt>
                <c:pt idx="327">
                  <c:v>0.26617528000000001</c:v>
                </c:pt>
                <c:pt idx="328">
                  <c:v>0.26552063999999997</c:v>
                </c:pt>
                <c:pt idx="329">
                  <c:v>0.26541088000000002</c:v>
                </c:pt>
                <c:pt idx="330">
                  <c:v>0.26795943999999999</c:v>
                </c:pt>
                <c:pt idx="331">
                  <c:v>0.27025263999999999</c:v>
                </c:pt>
                <c:pt idx="332">
                  <c:v>0.27311088</c:v>
                </c:pt>
                <c:pt idx="333">
                  <c:v>0.27311088</c:v>
                </c:pt>
                <c:pt idx="334">
                  <c:v>0.27688360000000001</c:v>
                </c:pt>
                <c:pt idx="335">
                  <c:v>0.2847768</c:v>
                </c:pt>
                <c:pt idx="336">
                  <c:v>0.29262127999999998</c:v>
                </c:pt>
                <c:pt idx="337">
                  <c:v>0.29684536</c:v>
                </c:pt>
                <c:pt idx="338">
                  <c:v>0.30584679999999997</c:v>
                </c:pt>
                <c:pt idx="339">
                  <c:v>0.30584679999999997</c:v>
                </c:pt>
                <c:pt idx="340">
                  <c:v>0.31543568</c:v>
                </c:pt>
                <c:pt idx="341">
                  <c:v>0.32355344000000003</c:v>
                </c:pt>
                <c:pt idx="342">
                  <c:v>0.33132792</c:v>
                </c:pt>
                <c:pt idx="343">
                  <c:v>0.34267799999999998</c:v>
                </c:pt>
                <c:pt idx="344">
                  <c:v>0.34267799999999998</c:v>
                </c:pt>
                <c:pt idx="345">
                  <c:v>0.35744463999999998</c:v>
                </c:pt>
                <c:pt idx="346">
                  <c:v>0.37117640000000002</c:v>
                </c:pt>
                <c:pt idx="347">
                  <c:v>0.38060680000000002</c:v>
                </c:pt>
                <c:pt idx="348">
                  <c:v>0.39036704</c:v>
                </c:pt>
                <c:pt idx="349">
                  <c:v>0.40422088</c:v>
                </c:pt>
                <c:pt idx="350">
                  <c:v>0.40422088</c:v>
                </c:pt>
                <c:pt idx="351">
                  <c:v>0.40841023999999998</c:v>
                </c:pt>
                <c:pt idx="352">
                  <c:v>0.41854848</c:v>
                </c:pt>
                <c:pt idx="353">
                  <c:v>0.42446768000000001</c:v>
                </c:pt>
                <c:pt idx="354">
                  <c:v>0.43459303999999999</c:v>
                </c:pt>
                <c:pt idx="355">
                  <c:v>0.43945328</c:v>
                </c:pt>
                <c:pt idx="356">
                  <c:v>0.43945328</c:v>
                </c:pt>
                <c:pt idx="357">
                  <c:v>0.44086952000000001</c:v>
                </c:pt>
                <c:pt idx="358">
                  <c:v>0.44265816000000002</c:v>
                </c:pt>
                <c:pt idx="359">
                  <c:v>0.44255064</c:v>
                </c:pt>
                <c:pt idx="360">
                  <c:v>0.44134047999999998</c:v>
                </c:pt>
                <c:pt idx="361">
                  <c:v>0.44134047999999998</c:v>
                </c:pt>
                <c:pt idx="362">
                  <c:v>0.43739304000000001</c:v>
                </c:pt>
                <c:pt idx="363">
                  <c:v>0.43489151999999998</c:v>
                </c:pt>
                <c:pt idx="364">
                  <c:v>0.42837424000000002</c:v>
                </c:pt>
                <c:pt idx="365">
                  <c:v>0.42138320000000001</c:v>
                </c:pt>
                <c:pt idx="366">
                  <c:v>0.41496783999999998</c:v>
                </c:pt>
                <c:pt idx="367">
                  <c:v>0.41496783999999998</c:v>
                </c:pt>
                <c:pt idx="368">
                  <c:v>0.40842311999999997</c:v>
                </c:pt>
                <c:pt idx="369">
                  <c:v>0.40116943999999999</c:v>
                </c:pt>
                <c:pt idx="370">
                  <c:v>0.39338319999999999</c:v>
                </c:pt>
                <c:pt idx="371">
                  <c:v>0.38583104000000001</c:v>
                </c:pt>
                <c:pt idx="372">
                  <c:v>0.37767464000000001</c:v>
                </c:pt>
                <c:pt idx="373">
                  <c:v>0.37767464000000001</c:v>
                </c:pt>
                <c:pt idx="374">
                  <c:v>0.36995672000000002</c:v>
                </c:pt>
                <c:pt idx="375">
                  <c:v>0.36329328</c:v>
                </c:pt>
                <c:pt idx="376">
                  <c:v>0.35566608</c:v>
                </c:pt>
                <c:pt idx="377">
                  <c:v>0.34986112000000003</c:v>
                </c:pt>
                <c:pt idx="378">
                  <c:v>0.34986112000000003</c:v>
                </c:pt>
                <c:pt idx="379">
                  <c:v>0.34316015999999999</c:v>
                </c:pt>
                <c:pt idx="380">
                  <c:v>0.33812407999999999</c:v>
                </c:pt>
                <c:pt idx="381">
                  <c:v>0.33319327999999998</c:v>
                </c:pt>
                <c:pt idx="382">
                  <c:v>0.32484816</c:v>
                </c:pt>
                <c:pt idx="383">
                  <c:v>0.31938368</c:v>
                </c:pt>
                <c:pt idx="384">
                  <c:v>0.31938368</c:v>
                </c:pt>
                <c:pt idx="385">
                  <c:v>0.31338944000000002</c:v>
                </c:pt>
                <c:pt idx="386">
                  <c:v>0.30859752000000001</c:v>
                </c:pt>
                <c:pt idx="387">
                  <c:v>0.30491104000000002</c:v>
                </c:pt>
                <c:pt idx="388">
                  <c:v>0.29971424000000002</c:v>
                </c:pt>
                <c:pt idx="389">
                  <c:v>0.29561727999999998</c:v>
                </c:pt>
                <c:pt idx="390">
                  <c:v>0.29561727999999998</c:v>
                </c:pt>
                <c:pt idx="391">
                  <c:v>0.28967904</c:v>
                </c:pt>
                <c:pt idx="392">
                  <c:v>0.28608272000000001</c:v>
                </c:pt>
                <c:pt idx="393">
                  <c:v>0.28111271999999998</c:v>
                </c:pt>
                <c:pt idx="394">
                  <c:v>0.29369311999999997</c:v>
                </c:pt>
                <c:pt idx="395">
                  <c:v>0.29369311999999997</c:v>
                </c:pt>
                <c:pt idx="396">
                  <c:v>0.28886311999999997</c:v>
                </c:pt>
                <c:pt idx="397">
                  <c:v>0.28686055999999999</c:v>
                </c:pt>
                <c:pt idx="398">
                  <c:v>0.28367752000000002</c:v>
                </c:pt>
                <c:pt idx="399">
                  <c:v>0.28212463999999998</c:v>
                </c:pt>
                <c:pt idx="400">
                  <c:v>0.28033935999999998</c:v>
                </c:pt>
                <c:pt idx="401">
                  <c:v>0.28033935999999998</c:v>
                </c:pt>
                <c:pt idx="402">
                  <c:v>0.27888111999999998</c:v>
                </c:pt>
                <c:pt idx="403">
                  <c:v>0.27775216000000003</c:v>
                </c:pt>
                <c:pt idx="404">
                  <c:v>0.27636504000000001</c:v>
                </c:pt>
                <c:pt idx="405">
                  <c:v>0.27519519999999997</c:v>
                </c:pt>
                <c:pt idx="406">
                  <c:v>0.27411720000000001</c:v>
                </c:pt>
                <c:pt idx="407">
                  <c:v>0.27411720000000001</c:v>
                </c:pt>
                <c:pt idx="408">
                  <c:v>0.27264272000000001</c:v>
                </c:pt>
                <c:pt idx="409">
                  <c:v>0.27164087999999997</c:v>
                </c:pt>
                <c:pt idx="410">
                  <c:v>0.27041280000000001</c:v>
                </c:pt>
                <c:pt idx="411">
                  <c:v>0.26973631999999997</c:v>
                </c:pt>
                <c:pt idx="412">
                  <c:v>0.26973631999999997</c:v>
                </c:pt>
                <c:pt idx="413">
                  <c:v>0.26881512000000002</c:v>
                </c:pt>
                <c:pt idx="414">
                  <c:v>0.26712224000000001</c:v>
                </c:pt>
                <c:pt idx="415">
                  <c:v>0.26598040000000001</c:v>
                </c:pt>
                <c:pt idx="416">
                  <c:v>0.26513031999999997</c:v>
                </c:pt>
                <c:pt idx="417">
                  <c:v>0.26376448000000002</c:v>
                </c:pt>
                <c:pt idx="418">
                  <c:v>0.26376448000000002</c:v>
                </c:pt>
                <c:pt idx="419">
                  <c:v>0.26314231999999999</c:v>
                </c:pt>
                <c:pt idx="420">
                  <c:v>0.26197303999999999</c:v>
                </c:pt>
                <c:pt idx="421">
                  <c:v>0.26050975999999998</c:v>
                </c:pt>
                <c:pt idx="422">
                  <c:v>0.25957232000000002</c:v>
                </c:pt>
                <c:pt idx="423">
                  <c:v>0.25854695999999999</c:v>
                </c:pt>
                <c:pt idx="424">
                  <c:v>0.25854695999999999</c:v>
                </c:pt>
                <c:pt idx="425">
                  <c:v>0.25756975999999998</c:v>
                </c:pt>
                <c:pt idx="426">
                  <c:v>0.25666480000000003</c:v>
                </c:pt>
                <c:pt idx="427">
                  <c:v>0.25454072</c:v>
                </c:pt>
                <c:pt idx="428">
                  <c:v>0.25365984000000003</c:v>
                </c:pt>
                <c:pt idx="429">
                  <c:v>0.25365984000000003</c:v>
                </c:pt>
                <c:pt idx="430">
                  <c:v>0.25235279999999999</c:v>
                </c:pt>
                <c:pt idx="431">
                  <c:v>0.25169535999999998</c:v>
                </c:pt>
                <c:pt idx="432">
                  <c:v>0.24958527999999999</c:v>
                </c:pt>
                <c:pt idx="433">
                  <c:v>0.24889816000000001</c:v>
                </c:pt>
                <c:pt idx="434">
                  <c:v>0.24686928</c:v>
                </c:pt>
                <c:pt idx="435">
                  <c:v>0.24686928</c:v>
                </c:pt>
                <c:pt idx="436">
                  <c:v>0.24597047999999999</c:v>
                </c:pt>
                <c:pt idx="437">
                  <c:v>0.24501903999999999</c:v>
                </c:pt>
                <c:pt idx="438">
                  <c:v>0.24393376</c:v>
                </c:pt>
                <c:pt idx="439">
                  <c:v>0.24256456000000001</c:v>
                </c:pt>
                <c:pt idx="440">
                  <c:v>0.24112423999999999</c:v>
                </c:pt>
                <c:pt idx="441">
                  <c:v>0.24112423999999999</c:v>
                </c:pt>
                <c:pt idx="442">
                  <c:v>0.24026632000000001</c:v>
                </c:pt>
                <c:pt idx="443">
                  <c:v>0.23996671999999999</c:v>
                </c:pt>
                <c:pt idx="444">
                  <c:v>0.23890048</c:v>
                </c:pt>
                <c:pt idx="445">
                  <c:v>0.23810751999999999</c:v>
                </c:pt>
                <c:pt idx="446">
                  <c:v>0.23810751999999999</c:v>
                </c:pt>
                <c:pt idx="447">
                  <c:v>0.23744000000000001</c:v>
                </c:pt>
                <c:pt idx="448">
                  <c:v>0.23627967999999999</c:v>
                </c:pt>
                <c:pt idx="449">
                  <c:v>0.23496423999999999</c:v>
                </c:pt>
                <c:pt idx="450">
                  <c:v>0.23479120000000001</c:v>
                </c:pt>
                <c:pt idx="451">
                  <c:v>0.23394728000000001</c:v>
                </c:pt>
                <c:pt idx="452">
                  <c:v>0.23394728000000001</c:v>
                </c:pt>
                <c:pt idx="453">
                  <c:v>0.23289056</c:v>
                </c:pt>
                <c:pt idx="454">
                  <c:v>0.23166976</c:v>
                </c:pt>
                <c:pt idx="455">
                  <c:v>0.23052344</c:v>
                </c:pt>
                <c:pt idx="456">
                  <c:v>0.22936312</c:v>
                </c:pt>
                <c:pt idx="457">
                  <c:v>0.22903888</c:v>
                </c:pt>
                <c:pt idx="458">
                  <c:v>0.22903888</c:v>
                </c:pt>
                <c:pt idx="459">
                  <c:v>0.22851192000000001</c:v>
                </c:pt>
                <c:pt idx="460">
                  <c:v>0.22702008000000001</c:v>
                </c:pt>
                <c:pt idx="461">
                  <c:v>0.226184</c:v>
                </c:pt>
                <c:pt idx="462">
                  <c:v>0.22517319999999999</c:v>
                </c:pt>
                <c:pt idx="463">
                  <c:v>0.22517319999999999</c:v>
                </c:pt>
                <c:pt idx="464">
                  <c:v>0.22444184</c:v>
                </c:pt>
                <c:pt idx="465">
                  <c:v>0.22364944</c:v>
                </c:pt>
                <c:pt idx="466">
                  <c:v>0.22270583999999999</c:v>
                </c:pt>
                <c:pt idx="467">
                  <c:v>0.22192519999999999</c:v>
                </c:pt>
                <c:pt idx="468">
                  <c:v>0.22092951999999999</c:v>
                </c:pt>
                <c:pt idx="469">
                  <c:v>0.22092951999999999</c:v>
                </c:pt>
                <c:pt idx="470">
                  <c:v>0.22008224000000001</c:v>
                </c:pt>
                <c:pt idx="471">
                  <c:v>0.21954071999999999</c:v>
                </c:pt>
                <c:pt idx="472">
                  <c:v>0.21866432</c:v>
                </c:pt>
                <c:pt idx="473">
                  <c:v>0.21792007999999999</c:v>
                </c:pt>
                <c:pt idx="474">
                  <c:v>0.21662255999999999</c:v>
                </c:pt>
                <c:pt idx="475">
                  <c:v>0.21662255999999999</c:v>
                </c:pt>
                <c:pt idx="476">
                  <c:v>0.21574784</c:v>
                </c:pt>
                <c:pt idx="477">
                  <c:v>0.21484344</c:v>
                </c:pt>
                <c:pt idx="478">
                  <c:v>0.21418712000000001</c:v>
                </c:pt>
                <c:pt idx="479">
                  <c:v>0.21330959999999999</c:v>
                </c:pt>
                <c:pt idx="480">
                  <c:v>0.21330959999999999</c:v>
                </c:pt>
                <c:pt idx="481">
                  <c:v>0.21230048000000001</c:v>
                </c:pt>
                <c:pt idx="482">
                  <c:v>0.2114868</c:v>
                </c:pt>
                <c:pt idx="483">
                  <c:v>0.21059528</c:v>
                </c:pt>
                <c:pt idx="484">
                  <c:v>0.20992327999999999</c:v>
                </c:pt>
                <c:pt idx="485">
                  <c:v>0.2088576</c:v>
                </c:pt>
                <c:pt idx="486">
                  <c:v>0.2088576</c:v>
                </c:pt>
                <c:pt idx="487">
                  <c:v>0.20804839999999999</c:v>
                </c:pt>
                <c:pt idx="488">
                  <c:v>0.20723079999999999</c:v>
                </c:pt>
                <c:pt idx="489">
                  <c:v>0.20664727999999999</c:v>
                </c:pt>
                <c:pt idx="490">
                  <c:v>0.20576472000000001</c:v>
                </c:pt>
                <c:pt idx="491">
                  <c:v>0.20475615999999999</c:v>
                </c:pt>
                <c:pt idx="492">
                  <c:v>0.20475615999999999</c:v>
                </c:pt>
                <c:pt idx="493">
                  <c:v>0.2038848</c:v>
                </c:pt>
                <c:pt idx="494">
                  <c:v>0.20266903999999999</c:v>
                </c:pt>
                <c:pt idx="495">
                  <c:v>0.20205471999999999</c:v>
                </c:pt>
                <c:pt idx="496">
                  <c:v>0.20117272</c:v>
                </c:pt>
                <c:pt idx="497">
                  <c:v>0.20117272</c:v>
                </c:pt>
                <c:pt idx="498">
                  <c:v>0.20040943999999999</c:v>
                </c:pt>
                <c:pt idx="499">
                  <c:v>0.19918416</c:v>
                </c:pt>
                <c:pt idx="500">
                  <c:v>0.19870199999999999</c:v>
                </c:pt>
                <c:pt idx="501">
                  <c:v>0.19788272000000001</c:v>
                </c:pt>
                <c:pt idx="502">
                  <c:v>0.19699568000000001</c:v>
                </c:pt>
                <c:pt idx="503">
                  <c:v>0.19699568000000001</c:v>
                </c:pt>
                <c:pt idx="504">
                  <c:v>0.19623072</c:v>
                </c:pt>
                <c:pt idx="505">
                  <c:v>0.19522104000000001</c:v>
                </c:pt>
                <c:pt idx="506">
                  <c:v>0.19452384</c:v>
                </c:pt>
                <c:pt idx="507">
                  <c:v>0.193718</c:v>
                </c:pt>
                <c:pt idx="508">
                  <c:v>0.19256496000000001</c:v>
                </c:pt>
                <c:pt idx="509">
                  <c:v>0.19256496000000001</c:v>
                </c:pt>
                <c:pt idx="510">
                  <c:v>0.19161687999999999</c:v>
                </c:pt>
                <c:pt idx="511">
                  <c:v>0.19115768</c:v>
                </c:pt>
                <c:pt idx="512">
                  <c:v>0.19006792</c:v>
                </c:pt>
                <c:pt idx="513">
                  <c:v>0.18924415999999999</c:v>
                </c:pt>
                <c:pt idx="514">
                  <c:v>0.18924415999999999</c:v>
                </c:pt>
                <c:pt idx="515">
                  <c:v>0.18842935999999999</c:v>
                </c:pt>
                <c:pt idx="516">
                  <c:v>0.18777584</c:v>
                </c:pt>
                <c:pt idx="517">
                  <c:v>0.18716152</c:v>
                </c:pt>
                <c:pt idx="518">
                  <c:v>0.18615464000000001</c:v>
                </c:pt>
                <c:pt idx="519">
                  <c:v>0.18528439999999999</c:v>
                </c:pt>
                <c:pt idx="520">
                  <c:v>0.18528439999999999</c:v>
                </c:pt>
                <c:pt idx="521">
                  <c:v>0.18453343999999999</c:v>
                </c:pt>
                <c:pt idx="522">
                  <c:v>0.18375168</c:v>
                </c:pt>
                <c:pt idx="523">
                  <c:v>0.18262664000000001</c:v>
                </c:pt>
                <c:pt idx="524">
                  <c:v>0.18182751999999999</c:v>
                </c:pt>
                <c:pt idx="525">
                  <c:v>0.18100656000000001</c:v>
                </c:pt>
                <c:pt idx="526">
                  <c:v>0.18100656000000001</c:v>
                </c:pt>
                <c:pt idx="527">
                  <c:v>0.18024888</c:v>
                </c:pt>
                <c:pt idx="528">
                  <c:v>0.17936856000000001</c:v>
                </c:pt>
                <c:pt idx="529">
                  <c:v>0.17832248000000001</c:v>
                </c:pt>
                <c:pt idx="530">
                  <c:v>0.17739624000000001</c:v>
                </c:pt>
                <c:pt idx="531">
                  <c:v>0.17677688</c:v>
                </c:pt>
                <c:pt idx="532">
                  <c:v>0.17677688</c:v>
                </c:pt>
                <c:pt idx="533">
                  <c:v>0.17599680000000001</c:v>
                </c:pt>
                <c:pt idx="534">
                  <c:v>0.17550624000000001</c:v>
                </c:pt>
                <c:pt idx="535">
                  <c:v>0.17442824000000001</c:v>
                </c:pt>
                <c:pt idx="536">
                  <c:v>0.17357032</c:v>
                </c:pt>
                <c:pt idx="537">
                  <c:v>0.172676</c:v>
                </c:pt>
                <c:pt idx="538">
                  <c:v>0.172676</c:v>
                </c:pt>
                <c:pt idx="539">
                  <c:v>0.17172176</c:v>
                </c:pt>
                <c:pt idx="540">
                  <c:v>0.17110407999999999</c:v>
                </c:pt>
                <c:pt idx="541">
                  <c:v>0.17016216000000001</c:v>
                </c:pt>
                <c:pt idx="542">
                  <c:v>0.16935744</c:v>
                </c:pt>
                <c:pt idx="543">
                  <c:v>0.16837632</c:v>
                </c:pt>
                <c:pt idx="544">
                  <c:v>0.16837632</c:v>
                </c:pt>
                <c:pt idx="545">
                  <c:v>0.16765784</c:v>
                </c:pt>
                <c:pt idx="546">
                  <c:v>0.166488</c:v>
                </c:pt>
                <c:pt idx="547">
                  <c:v>0.16587704</c:v>
                </c:pt>
                <c:pt idx="548">
                  <c:v>0.16494855999999999</c:v>
                </c:pt>
                <c:pt idx="549">
                  <c:v>0.16384592000000001</c:v>
                </c:pt>
                <c:pt idx="550">
                  <c:v>0.16384592000000001</c:v>
                </c:pt>
                <c:pt idx="551">
                  <c:v>0.16300087999999999</c:v>
                </c:pt>
                <c:pt idx="552">
                  <c:v>0.16183719999999999</c:v>
                </c:pt>
                <c:pt idx="553">
                  <c:v>0.16052791999999999</c:v>
                </c:pt>
                <c:pt idx="554">
                  <c:v>0.15941520000000001</c:v>
                </c:pt>
                <c:pt idx="555">
                  <c:v>0.15789143999999999</c:v>
                </c:pt>
                <c:pt idx="556">
                  <c:v>0.15789143999999999</c:v>
                </c:pt>
                <c:pt idx="557">
                  <c:v>0.15632736</c:v>
                </c:pt>
                <c:pt idx="558">
                  <c:v>0.15471679999999999</c:v>
                </c:pt>
                <c:pt idx="559">
                  <c:v>0.15284919999999999</c:v>
                </c:pt>
                <c:pt idx="560">
                  <c:v>0.15124032000000001</c:v>
                </c:pt>
                <c:pt idx="561">
                  <c:v>0.14886536</c:v>
                </c:pt>
                <c:pt idx="562">
                  <c:v>0.14886536</c:v>
                </c:pt>
                <c:pt idx="563">
                  <c:v>0.14667520000000001</c:v>
                </c:pt>
                <c:pt idx="564">
                  <c:v>0.14465471999999999</c:v>
                </c:pt>
                <c:pt idx="565">
                  <c:v>0.14263480000000001</c:v>
                </c:pt>
                <c:pt idx="566">
                  <c:v>0.14048104</c:v>
                </c:pt>
                <c:pt idx="567">
                  <c:v>0.13816544</c:v>
                </c:pt>
                <c:pt idx="568">
                  <c:v>0.13816544</c:v>
                </c:pt>
                <c:pt idx="569">
                  <c:v>0.13599488000000001</c:v>
                </c:pt>
                <c:pt idx="570">
                  <c:v>0.13385175999999999</c:v>
                </c:pt>
                <c:pt idx="571">
                  <c:v>0.13164368000000001</c:v>
                </c:pt>
                <c:pt idx="572">
                  <c:v>0.12952688000000001</c:v>
                </c:pt>
                <c:pt idx="573">
                  <c:v>0.12725384000000001</c:v>
                </c:pt>
                <c:pt idx="574">
                  <c:v>0.12725384000000001</c:v>
                </c:pt>
                <c:pt idx="575">
                  <c:v>0.12500544</c:v>
                </c:pt>
                <c:pt idx="576">
                  <c:v>0.12271896</c:v>
                </c:pt>
                <c:pt idx="577">
                  <c:v>0.12048288</c:v>
                </c:pt>
                <c:pt idx="578">
                  <c:v>0.1183616</c:v>
                </c:pt>
                <c:pt idx="579">
                  <c:v>0.11619104</c:v>
                </c:pt>
                <c:pt idx="580">
                  <c:v>0.11396952</c:v>
                </c:pt>
                <c:pt idx="581">
                  <c:v>0.11396952</c:v>
                </c:pt>
                <c:pt idx="582">
                  <c:v>0.1117648</c:v>
                </c:pt>
                <c:pt idx="583">
                  <c:v>0.1096284</c:v>
                </c:pt>
                <c:pt idx="584">
                  <c:v>0.1078504</c:v>
                </c:pt>
                <c:pt idx="585">
                  <c:v>0.10578791999999999</c:v>
                </c:pt>
                <c:pt idx="586">
                  <c:v>0.10402504</c:v>
                </c:pt>
                <c:pt idx="587">
                  <c:v>0.10402504</c:v>
                </c:pt>
                <c:pt idx="588">
                  <c:v>6.5021040000000002E-2</c:v>
                </c:pt>
                <c:pt idx="589">
                  <c:v>6.4096479999999997E-2</c:v>
                </c:pt>
                <c:pt idx="590">
                  <c:v>6.3221200000000005E-2</c:v>
                </c:pt>
                <c:pt idx="591">
                  <c:v>6.2386799999999999E-2</c:v>
                </c:pt>
                <c:pt idx="592">
                  <c:v>6.1590480000000003E-2</c:v>
                </c:pt>
                <c:pt idx="593">
                  <c:v>6.1590480000000003E-2</c:v>
                </c:pt>
                <c:pt idx="594">
                  <c:v>6.0844559999999999E-2</c:v>
                </c:pt>
                <c:pt idx="595">
                  <c:v>6.0122719999999998E-2</c:v>
                </c:pt>
                <c:pt idx="596">
                  <c:v>5.9445680000000001E-2</c:v>
                </c:pt>
                <c:pt idx="597">
                  <c:v>5.879384E-2</c:v>
                </c:pt>
                <c:pt idx="598">
                  <c:v>5.8161600000000001E-2</c:v>
                </c:pt>
                <c:pt idx="599">
                  <c:v>5.8161600000000001E-2</c:v>
                </c:pt>
                <c:pt idx="600">
                  <c:v>5.7548960000000003E-2</c:v>
                </c:pt>
                <c:pt idx="601">
                  <c:v>5.6967120000000003E-2</c:v>
                </c:pt>
                <c:pt idx="602">
                  <c:v>5.6397040000000002E-2</c:v>
                </c:pt>
                <c:pt idx="603">
                  <c:v>7.976192E-2</c:v>
                </c:pt>
                <c:pt idx="604">
                  <c:v>7.8868720000000003E-2</c:v>
                </c:pt>
                <c:pt idx="605">
                  <c:v>7.8868720000000003E-2</c:v>
                </c:pt>
                <c:pt idx="606">
                  <c:v>7.7997919999999998E-2</c:v>
                </c:pt>
                <c:pt idx="607">
                  <c:v>7.7215039999999999E-2</c:v>
                </c:pt>
                <c:pt idx="608">
                  <c:v>7.6291040000000004E-2</c:v>
                </c:pt>
                <c:pt idx="609">
                  <c:v>7.5473999999999999E-2</c:v>
                </c:pt>
                <c:pt idx="610">
                  <c:v>7.4677679999999996E-2</c:v>
                </c:pt>
                <c:pt idx="611">
                  <c:v>7.4677679999999996E-2</c:v>
                </c:pt>
                <c:pt idx="612">
                  <c:v>7.3858960000000001E-2</c:v>
                </c:pt>
                <c:pt idx="613">
                  <c:v>7.3110240000000007E-2</c:v>
                </c:pt>
                <c:pt idx="614">
                  <c:v>7.2371599999999994E-2</c:v>
                </c:pt>
                <c:pt idx="615">
                  <c:v>7.1661520000000006E-2</c:v>
                </c:pt>
                <c:pt idx="616">
                  <c:v>7.096152E-2</c:v>
                </c:pt>
                <c:pt idx="617">
                  <c:v>7.096152E-2</c:v>
                </c:pt>
                <c:pt idx="618">
                  <c:v>7.0268800000000006E-2</c:v>
                </c:pt>
                <c:pt idx="619">
                  <c:v>6.9561520000000002E-2</c:v>
                </c:pt>
                <c:pt idx="620">
                  <c:v>6.89052E-2</c:v>
                </c:pt>
                <c:pt idx="621">
                  <c:v>6.8299840000000001E-2</c:v>
                </c:pt>
                <c:pt idx="622">
                  <c:v>6.7697839999999995E-2</c:v>
                </c:pt>
                <c:pt idx="623">
                  <c:v>6.70544E-2</c:v>
                </c:pt>
                <c:pt idx="624">
                  <c:v>6.70544E-2</c:v>
                </c:pt>
                <c:pt idx="625">
                  <c:v>6.6441200000000006E-2</c:v>
                </c:pt>
                <c:pt idx="626">
                  <c:v>6.5777600000000006E-2</c:v>
                </c:pt>
                <c:pt idx="627">
                  <c:v>6.5128560000000002E-2</c:v>
                </c:pt>
                <c:pt idx="628">
                  <c:v>6.4499119999999993E-2</c:v>
                </c:pt>
                <c:pt idx="629">
                  <c:v>6.3945840000000004E-2</c:v>
                </c:pt>
                <c:pt idx="630">
                  <c:v>6.3945840000000004E-2</c:v>
                </c:pt>
                <c:pt idx="631">
                  <c:v>6.3360639999999996E-2</c:v>
                </c:pt>
                <c:pt idx="632">
                  <c:v>6.2801200000000001E-2</c:v>
                </c:pt>
                <c:pt idx="633">
                  <c:v>6.2252399999999999E-2</c:v>
                </c:pt>
                <c:pt idx="634">
                  <c:v>6.1724880000000003E-2</c:v>
                </c:pt>
                <c:pt idx="635">
                  <c:v>6.1115599999999999E-2</c:v>
                </c:pt>
                <c:pt idx="636">
                  <c:v>6.1115599999999999E-2</c:v>
                </c:pt>
                <c:pt idx="637">
                  <c:v>6.0533759999999999E-2</c:v>
                </c:pt>
                <c:pt idx="638">
                  <c:v>6.0002319999999998E-2</c:v>
                </c:pt>
                <c:pt idx="639">
                  <c:v>5.9571680000000002E-2</c:v>
                </c:pt>
                <c:pt idx="640">
                  <c:v>5.9042480000000001E-2</c:v>
                </c:pt>
                <c:pt idx="641">
                  <c:v>5.8534000000000003E-2</c:v>
                </c:pt>
                <c:pt idx="642">
                  <c:v>5.8534000000000003E-2</c:v>
                </c:pt>
                <c:pt idx="643">
                  <c:v>5.805184E-2</c:v>
                </c:pt>
                <c:pt idx="644">
                  <c:v>5.7506399999999999E-2</c:v>
                </c:pt>
                <c:pt idx="645">
                  <c:v>5.7023119999999997E-2</c:v>
                </c:pt>
                <c:pt idx="646">
                  <c:v>5.6515759999999998E-2</c:v>
                </c:pt>
                <c:pt idx="647">
                  <c:v>5.6017360000000002E-2</c:v>
                </c:pt>
                <c:pt idx="648">
                  <c:v>5.6017360000000002E-2</c:v>
                </c:pt>
                <c:pt idx="649">
                  <c:v>5.5595569999999997E-2</c:v>
                </c:pt>
                <c:pt idx="650">
                  <c:v>5.511638E-2</c:v>
                </c:pt>
                <c:pt idx="651">
                  <c:v>5.4664959999999999E-2</c:v>
                </c:pt>
                <c:pt idx="652">
                  <c:v>5.1577739999999997E-2</c:v>
                </c:pt>
                <c:pt idx="653">
                  <c:v>5.1151460000000003E-2</c:v>
                </c:pt>
                <c:pt idx="654">
                  <c:v>4.849701E-2</c:v>
                </c:pt>
                <c:pt idx="655">
                  <c:v>4.849701E-2</c:v>
                </c:pt>
                <c:pt idx="656">
                  <c:v>4.8106969999999999E-2</c:v>
                </c:pt>
                <c:pt idx="657">
                  <c:v>4.5875760000000002E-2</c:v>
                </c:pt>
                <c:pt idx="658">
                  <c:v>4.55266E-2</c:v>
                </c:pt>
                <c:pt idx="659">
                  <c:v>4.3656199999999999E-2</c:v>
                </c:pt>
                <c:pt idx="660">
                  <c:v>4.2105730000000001E-2</c:v>
                </c:pt>
                <c:pt idx="661">
                  <c:v>4.2105730000000001E-2</c:v>
                </c:pt>
                <c:pt idx="662">
                  <c:v>4.1793249999999997E-2</c:v>
                </c:pt>
                <c:pt idx="663">
                  <c:v>4.0511180000000001E-2</c:v>
                </c:pt>
                <c:pt idx="664">
                  <c:v>4.0217629999999997E-2</c:v>
                </c:pt>
                <c:pt idx="665">
                  <c:v>3.9164499999999998E-2</c:v>
                </c:pt>
                <c:pt idx="666">
                  <c:v>3.8888359999999997E-2</c:v>
                </c:pt>
                <c:pt idx="667">
                  <c:v>3.8888359999999997E-2</c:v>
                </c:pt>
                <c:pt idx="668">
                  <c:v>3.8614799999999998E-2</c:v>
                </c:pt>
                <c:pt idx="669">
                  <c:v>3.7787229999999998E-2</c:v>
                </c:pt>
                <c:pt idx="670">
                  <c:v>3.7523580000000001E-2</c:v>
                </c:pt>
                <c:pt idx="671">
                  <c:v>3.7263350000000001E-2</c:v>
                </c:pt>
                <c:pt idx="672">
                  <c:v>3.6604680000000001E-2</c:v>
                </c:pt>
                <c:pt idx="673">
                  <c:v>3.6604680000000001E-2</c:v>
                </c:pt>
                <c:pt idx="674">
                  <c:v>3.6354190000000002E-2</c:v>
                </c:pt>
                <c:pt idx="675">
                  <c:v>3.6103200000000002E-2</c:v>
                </c:pt>
                <c:pt idx="676">
                  <c:v>3.558733E-2</c:v>
                </c:pt>
                <c:pt idx="677">
                  <c:v>3.5343670000000001E-2</c:v>
                </c:pt>
                <c:pt idx="678">
                  <c:v>3.5104379999999998E-2</c:v>
                </c:pt>
                <c:pt idx="679">
                  <c:v>3.4550770000000001E-2</c:v>
                </c:pt>
                <c:pt idx="680">
                  <c:v>3.4550770000000001E-2</c:v>
                </c:pt>
                <c:pt idx="681">
                  <c:v>3.431708E-2</c:v>
                </c:pt>
                <c:pt idx="682">
                  <c:v>3.4087699999999999E-2</c:v>
                </c:pt>
                <c:pt idx="683">
                  <c:v>3.3855980000000001E-2</c:v>
                </c:pt>
                <c:pt idx="684">
                  <c:v>3.3628730000000003E-2</c:v>
                </c:pt>
                <c:pt idx="685">
                  <c:v>3.3405789999999998E-2</c:v>
                </c:pt>
                <c:pt idx="686">
                  <c:v>3.3405789999999998E-2</c:v>
                </c:pt>
                <c:pt idx="687">
                  <c:v>3.3183249999999997E-2</c:v>
                </c:pt>
                <c:pt idx="688">
                  <c:v>3.2954490000000003E-2</c:v>
                </c:pt>
                <c:pt idx="689">
                  <c:v>3.2733739999999997E-2</c:v>
                </c:pt>
                <c:pt idx="690">
                  <c:v>3.2513149999999998E-2</c:v>
                </c:pt>
                <c:pt idx="691">
                  <c:v>3.2294360000000001E-2</c:v>
                </c:pt>
                <c:pt idx="692">
                  <c:v>3.2294360000000001E-2</c:v>
                </c:pt>
                <c:pt idx="693">
                  <c:v>3.2074060000000001E-2</c:v>
                </c:pt>
                <c:pt idx="694">
                  <c:v>3.1855540000000002E-2</c:v>
                </c:pt>
                <c:pt idx="695">
                  <c:v>3.16414E-2</c:v>
                </c:pt>
                <c:pt idx="696">
                  <c:v>3.1431460000000001E-2</c:v>
                </c:pt>
                <c:pt idx="697">
                  <c:v>3.1217479999999999E-2</c:v>
                </c:pt>
                <c:pt idx="698">
                  <c:v>3.1217479999999999E-2</c:v>
                </c:pt>
                <c:pt idx="699">
                  <c:v>3.1010389999999999E-2</c:v>
                </c:pt>
                <c:pt idx="700">
                  <c:v>3.0801619999999998E-2</c:v>
                </c:pt>
                <c:pt idx="701">
                  <c:v>3.0595879999999999E-2</c:v>
                </c:pt>
                <c:pt idx="702">
                  <c:v>3.0378990000000002E-2</c:v>
                </c:pt>
                <c:pt idx="703">
                  <c:v>3.0174030000000001E-2</c:v>
                </c:pt>
                <c:pt idx="704">
                  <c:v>3.0174030000000001E-2</c:v>
                </c:pt>
                <c:pt idx="705">
                  <c:v>2.997176E-2</c:v>
                </c:pt>
                <c:pt idx="706">
                  <c:v>2.9767020000000002E-2</c:v>
                </c:pt>
                <c:pt idx="707">
                  <c:v>2.956307E-2</c:v>
                </c:pt>
                <c:pt idx="708">
                  <c:v>2.936242E-2</c:v>
                </c:pt>
                <c:pt idx="709">
                  <c:v>2.9160709999999999E-2</c:v>
                </c:pt>
                <c:pt idx="710">
                  <c:v>2.8960119999999999E-2</c:v>
                </c:pt>
                <c:pt idx="711">
                  <c:v>2.8960119999999999E-2</c:v>
                </c:pt>
                <c:pt idx="712">
                  <c:v>2.8758579999999999E-2</c:v>
                </c:pt>
                <c:pt idx="713">
                  <c:v>2.8562069999999998E-2</c:v>
                </c:pt>
                <c:pt idx="714">
                  <c:v>2.8362539999999999E-2</c:v>
                </c:pt>
                <c:pt idx="715">
                  <c:v>2.8164580000000002E-2</c:v>
                </c:pt>
                <c:pt idx="716">
                  <c:v>2.797082E-2</c:v>
                </c:pt>
                <c:pt idx="717">
                  <c:v>2.797082E-2</c:v>
                </c:pt>
                <c:pt idx="718">
                  <c:v>2.777365E-2</c:v>
                </c:pt>
                <c:pt idx="719">
                  <c:v>2.757832E-2</c:v>
                </c:pt>
                <c:pt idx="720">
                  <c:v>2.7385119999999999E-2</c:v>
                </c:pt>
                <c:pt idx="721">
                  <c:v>2.7191860000000002E-2</c:v>
                </c:pt>
                <c:pt idx="722">
                  <c:v>2.7000179999999999E-2</c:v>
                </c:pt>
                <c:pt idx="723">
                  <c:v>2.7000179999999999E-2</c:v>
                </c:pt>
                <c:pt idx="724">
                  <c:v>2.6805519999999999E-2</c:v>
                </c:pt>
                <c:pt idx="725">
                  <c:v>2.6614840000000001E-2</c:v>
                </c:pt>
                <c:pt idx="726">
                  <c:v>2.642164E-2</c:v>
                </c:pt>
                <c:pt idx="727">
                  <c:v>2.6230570000000002E-2</c:v>
                </c:pt>
                <c:pt idx="728">
                  <c:v>2.603983E-2</c:v>
                </c:pt>
                <c:pt idx="729">
                  <c:v>2.603983E-2</c:v>
                </c:pt>
                <c:pt idx="730">
                  <c:v>2.5852900000000002E-2</c:v>
                </c:pt>
                <c:pt idx="731">
                  <c:v>2.566682E-2</c:v>
                </c:pt>
                <c:pt idx="732">
                  <c:v>2.5477090000000001E-2</c:v>
                </c:pt>
                <c:pt idx="733">
                  <c:v>2.5288979999999999E-2</c:v>
                </c:pt>
                <c:pt idx="734">
                  <c:v>2.51043E-2</c:v>
                </c:pt>
                <c:pt idx="735">
                  <c:v>2.4919219999999999E-2</c:v>
                </c:pt>
                <c:pt idx="736">
                  <c:v>2.4919219999999999E-2</c:v>
                </c:pt>
                <c:pt idx="737">
                  <c:v>2.4734300000000001E-2</c:v>
                </c:pt>
                <c:pt idx="738">
                  <c:v>2.4550059999999999E-2</c:v>
                </c:pt>
                <c:pt idx="739">
                  <c:v>2.4367340000000001E-2</c:v>
                </c:pt>
                <c:pt idx="740">
                  <c:v>2.418377E-2</c:v>
                </c:pt>
                <c:pt idx="741">
                  <c:v>2.400031E-2</c:v>
                </c:pt>
                <c:pt idx="742">
                  <c:v>2.400031E-2</c:v>
                </c:pt>
                <c:pt idx="743">
                  <c:v>2.381954E-2</c:v>
                </c:pt>
                <c:pt idx="744">
                  <c:v>2.3637600000000002E-2</c:v>
                </c:pt>
                <c:pt idx="745">
                  <c:v>2.3456049999999999E-2</c:v>
                </c:pt>
                <c:pt idx="746">
                  <c:v>2.3273769999999999E-2</c:v>
                </c:pt>
                <c:pt idx="747">
                  <c:v>2.3090369999999999E-2</c:v>
                </c:pt>
                <c:pt idx="748">
                  <c:v>2.3090369999999999E-2</c:v>
                </c:pt>
                <c:pt idx="749">
                  <c:v>2.2911109999999998E-2</c:v>
                </c:pt>
                <c:pt idx="750">
                  <c:v>2.273242E-2</c:v>
                </c:pt>
                <c:pt idx="751">
                  <c:v>2.2555289999999999E-2</c:v>
                </c:pt>
                <c:pt idx="752">
                  <c:v>2.2379619999999999E-2</c:v>
                </c:pt>
                <c:pt idx="753">
                  <c:v>2.2203549999999999E-2</c:v>
                </c:pt>
                <c:pt idx="754">
                  <c:v>2.2203549999999999E-2</c:v>
                </c:pt>
                <c:pt idx="755">
                  <c:v>2.202906E-2</c:v>
                </c:pt>
                <c:pt idx="756">
                  <c:v>2.1855289999999999E-2</c:v>
                </c:pt>
                <c:pt idx="757">
                  <c:v>2.1682360000000001E-2</c:v>
                </c:pt>
                <c:pt idx="758">
                  <c:v>2.151134E-2</c:v>
                </c:pt>
                <c:pt idx="759">
                  <c:v>2.134082E-2</c:v>
                </c:pt>
                <c:pt idx="760">
                  <c:v>2.134082E-2</c:v>
                </c:pt>
                <c:pt idx="761">
                  <c:v>2.1168900000000001E-2</c:v>
                </c:pt>
                <c:pt idx="762">
                  <c:v>2.0998490000000002E-2</c:v>
                </c:pt>
                <c:pt idx="763">
                  <c:v>2.082668E-2</c:v>
                </c:pt>
                <c:pt idx="764">
                  <c:v>2.0653700000000001E-2</c:v>
                </c:pt>
                <c:pt idx="765">
                  <c:v>2.048082E-2</c:v>
                </c:pt>
                <c:pt idx="766">
                  <c:v>2.048082E-2</c:v>
                </c:pt>
                <c:pt idx="767">
                  <c:v>2.0312210000000001E-2</c:v>
                </c:pt>
                <c:pt idx="768">
                  <c:v>2.014376E-2</c:v>
                </c:pt>
                <c:pt idx="769">
                  <c:v>1.9975260000000002E-2</c:v>
                </c:pt>
                <c:pt idx="770">
                  <c:v>1.9807419999999999E-2</c:v>
                </c:pt>
                <c:pt idx="771">
                  <c:v>1.9640379999999999E-2</c:v>
                </c:pt>
                <c:pt idx="772">
                  <c:v>1.9640379999999999E-2</c:v>
                </c:pt>
                <c:pt idx="773">
                  <c:v>1.9474000000000002E-2</c:v>
                </c:pt>
                <c:pt idx="774">
                  <c:v>1.9308800000000001E-2</c:v>
                </c:pt>
                <c:pt idx="775">
                  <c:v>1.914366E-2</c:v>
                </c:pt>
                <c:pt idx="776">
                  <c:v>1.897857E-2</c:v>
                </c:pt>
                <c:pt idx="777">
                  <c:v>1.881611E-2</c:v>
                </c:pt>
                <c:pt idx="778">
                  <c:v>1.881611E-2</c:v>
                </c:pt>
                <c:pt idx="779">
                  <c:v>1.8650130000000001E-2</c:v>
                </c:pt>
                <c:pt idx="780">
                  <c:v>1.848706E-2</c:v>
                </c:pt>
                <c:pt idx="781">
                  <c:v>1.8325439999999998E-2</c:v>
                </c:pt>
                <c:pt idx="782">
                  <c:v>1.816332E-2</c:v>
                </c:pt>
                <c:pt idx="783">
                  <c:v>1.800411E-2</c:v>
                </c:pt>
                <c:pt idx="784">
                  <c:v>1.800411E-2</c:v>
                </c:pt>
                <c:pt idx="785">
                  <c:v>1.7842609999999998E-2</c:v>
                </c:pt>
                <c:pt idx="786">
                  <c:v>1.7682059999999999E-2</c:v>
                </c:pt>
                <c:pt idx="787">
                  <c:v>1.7523179999999999E-2</c:v>
                </c:pt>
                <c:pt idx="788">
                  <c:v>1.736482E-2</c:v>
                </c:pt>
                <c:pt idx="789">
                  <c:v>1.7206340000000001E-2</c:v>
                </c:pt>
                <c:pt idx="790">
                  <c:v>1.704752E-2</c:v>
                </c:pt>
                <c:pt idx="791">
                  <c:v>1.704752E-2</c:v>
                </c:pt>
                <c:pt idx="792">
                  <c:v>1.68887E-2</c:v>
                </c:pt>
                <c:pt idx="793">
                  <c:v>1.6731739999999998E-2</c:v>
                </c:pt>
                <c:pt idx="794">
                  <c:v>1.6574209999999999E-2</c:v>
                </c:pt>
                <c:pt idx="795">
                  <c:v>1.6416179999999999E-2</c:v>
                </c:pt>
                <c:pt idx="796">
                  <c:v>1.6260219999999999E-2</c:v>
                </c:pt>
                <c:pt idx="797">
                  <c:v>1.6260219999999999E-2</c:v>
                </c:pt>
                <c:pt idx="798">
                  <c:v>1.610487E-2</c:v>
                </c:pt>
                <c:pt idx="799">
                  <c:v>1.5949700000000001E-2</c:v>
                </c:pt>
                <c:pt idx="800">
                  <c:v>1.579558E-2</c:v>
                </c:pt>
                <c:pt idx="801">
                  <c:v>1.5642139999999999E-2</c:v>
                </c:pt>
                <c:pt idx="802">
                  <c:v>1.5642139999999999E-2</c:v>
                </c:pt>
                <c:pt idx="803">
                  <c:v>1.5487529999999999E-2</c:v>
                </c:pt>
                <c:pt idx="804">
                  <c:v>1.53356E-2</c:v>
                </c:pt>
                <c:pt idx="805">
                  <c:v>1.518278E-2</c:v>
                </c:pt>
                <c:pt idx="806">
                  <c:v>1.503225E-2</c:v>
                </c:pt>
                <c:pt idx="807">
                  <c:v>1.488066E-2</c:v>
                </c:pt>
                <c:pt idx="808">
                  <c:v>1.488066E-2</c:v>
                </c:pt>
                <c:pt idx="809">
                  <c:v>1.472906E-2</c:v>
                </c:pt>
                <c:pt idx="810">
                  <c:v>1.45787E-2</c:v>
                </c:pt>
                <c:pt idx="811">
                  <c:v>1.44289E-2</c:v>
                </c:pt>
                <c:pt idx="812">
                  <c:v>1.427989E-2</c:v>
                </c:pt>
                <c:pt idx="813">
                  <c:v>1.4131990000000001E-2</c:v>
                </c:pt>
                <c:pt idx="814">
                  <c:v>1.39851E-2</c:v>
                </c:pt>
                <c:pt idx="815">
                  <c:v>1.39851E-2</c:v>
                </c:pt>
                <c:pt idx="816">
                  <c:v>1.3839560000000001E-2</c:v>
                </c:pt>
                <c:pt idx="817">
                  <c:v>1.369312E-2</c:v>
                </c:pt>
                <c:pt idx="818">
                  <c:v>1.354847E-2</c:v>
                </c:pt>
                <c:pt idx="819">
                  <c:v>1.340366E-2</c:v>
                </c:pt>
                <c:pt idx="820">
                  <c:v>1.3261139999999999E-2</c:v>
                </c:pt>
                <c:pt idx="821">
                  <c:v>1.3261139999999999E-2</c:v>
                </c:pt>
                <c:pt idx="822">
                  <c:v>1.311906E-2</c:v>
                </c:pt>
                <c:pt idx="823">
                  <c:v>1.297626E-2</c:v>
                </c:pt>
                <c:pt idx="824">
                  <c:v>1.2835259999999999E-2</c:v>
                </c:pt>
                <c:pt idx="825">
                  <c:v>1.2695089999999999E-2</c:v>
                </c:pt>
                <c:pt idx="826">
                  <c:v>1.2554640000000001E-2</c:v>
                </c:pt>
                <c:pt idx="827">
                  <c:v>1.2554640000000001E-2</c:v>
                </c:pt>
                <c:pt idx="828">
                  <c:v>1.2414700000000001E-2</c:v>
                </c:pt>
                <c:pt idx="829">
                  <c:v>1.2275700000000001E-2</c:v>
                </c:pt>
                <c:pt idx="830">
                  <c:v>1.213783E-2</c:v>
                </c:pt>
                <c:pt idx="831">
                  <c:v>1.199968E-2</c:v>
                </c:pt>
                <c:pt idx="832">
                  <c:v>1.199968E-2</c:v>
                </c:pt>
                <c:pt idx="833">
                  <c:v>1.186164E-2</c:v>
                </c:pt>
                <c:pt idx="834">
                  <c:v>1.1722929999999999E-2</c:v>
                </c:pt>
                <c:pt idx="835">
                  <c:v>1.1586900000000001E-2</c:v>
                </c:pt>
                <c:pt idx="836">
                  <c:v>1.1451660000000001E-2</c:v>
                </c:pt>
                <c:pt idx="837">
                  <c:v>1.1315530000000001E-2</c:v>
                </c:pt>
                <c:pt idx="838">
                  <c:v>1.1315530000000001E-2</c:v>
                </c:pt>
                <c:pt idx="839">
                  <c:v>1.118012E-2</c:v>
                </c:pt>
                <c:pt idx="840">
                  <c:v>1.1047059999999999E-2</c:v>
                </c:pt>
                <c:pt idx="841">
                  <c:v>1.0915299999999999E-2</c:v>
                </c:pt>
                <c:pt idx="842">
                  <c:v>1.078258E-2</c:v>
                </c:pt>
                <c:pt idx="843">
                  <c:v>1.0651030000000001E-2</c:v>
                </c:pt>
                <c:pt idx="844">
                  <c:v>1.0519489999999999E-2</c:v>
                </c:pt>
                <c:pt idx="845">
                  <c:v>1.0519489999999999E-2</c:v>
                </c:pt>
                <c:pt idx="846">
                  <c:v>1.038906E-2</c:v>
                </c:pt>
                <c:pt idx="847">
                  <c:v>1.025858E-2</c:v>
                </c:pt>
                <c:pt idx="848">
                  <c:v>1.01285E-2</c:v>
                </c:pt>
                <c:pt idx="849">
                  <c:v>9.9980199999999998E-3</c:v>
                </c:pt>
                <c:pt idx="850">
                  <c:v>9.8687099999999993E-3</c:v>
                </c:pt>
                <c:pt idx="851">
                  <c:v>9.8687099999999993E-3</c:v>
                </c:pt>
                <c:pt idx="852">
                  <c:v>9.7388500000000003E-3</c:v>
                </c:pt>
                <c:pt idx="853">
                  <c:v>9.6102199999999992E-3</c:v>
                </c:pt>
                <c:pt idx="854">
                  <c:v>9.4810799999999994E-3</c:v>
                </c:pt>
                <c:pt idx="855">
                  <c:v>9.3518899999999999E-3</c:v>
                </c:pt>
                <c:pt idx="856">
                  <c:v>9.2235900000000003E-3</c:v>
                </c:pt>
                <c:pt idx="857">
                  <c:v>9.2235900000000003E-3</c:v>
                </c:pt>
                <c:pt idx="858">
                  <c:v>9.0960799999999994E-3</c:v>
                </c:pt>
                <c:pt idx="859">
                  <c:v>8.9684599999999993E-3</c:v>
                </c:pt>
                <c:pt idx="860">
                  <c:v>8.8415000000000004E-3</c:v>
                </c:pt>
                <c:pt idx="861">
                  <c:v>8.7147200000000005E-3</c:v>
                </c:pt>
                <c:pt idx="862">
                  <c:v>8.5884399999999993E-3</c:v>
                </c:pt>
                <c:pt idx="863">
                  <c:v>8.4642899999999993E-3</c:v>
                </c:pt>
                <c:pt idx="864">
                  <c:v>8.4642899999999993E-3</c:v>
                </c:pt>
                <c:pt idx="865">
                  <c:v>8.3406399999999999E-3</c:v>
                </c:pt>
                <c:pt idx="866">
                  <c:v>8.2185599999999998E-3</c:v>
                </c:pt>
                <c:pt idx="867">
                  <c:v>8.0969800000000001E-3</c:v>
                </c:pt>
                <c:pt idx="868">
                  <c:v>7.9764199999999997E-3</c:v>
                </c:pt>
                <c:pt idx="869">
                  <c:v>7.8570199999999993E-3</c:v>
                </c:pt>
                <c:pt idx="870">
                  <c:v>7.8570199999999993E-3</c:v>
                </c:pt>
                <c:pt idx="871">
                  <c:v>7.7391999999999999E-3</c:v>
                </c:pt>
                <c:pt idx="872">
                  <c:v>7.6238399999999998E-3</c:v>
                </c:pt>
                <c:pt idx="873">
                  <c:v>7.5096E-3</c:v>
                </c:pt>
                <c:pt idx="874">
                  <c:v>7.39698E-3</c:v>
                </c:pt>
                <c:pt idx="875">
                  <c:v>7.2852100000000003E-3</c:v>
                </c:pt>
                <c:pt idx="876">
                  <c:v>7.2852100000000003E-3</c:v>
                </c:pt>
                <c:pt idx="877">
                  <c:v>7.1770200000000001E-3</c:v>
                </c:pt>
                <c:pt idx="878">
                  <c:v>7.0701100000000001E-3</c:v>
                </c:pt>
                <c:pt idx="879">
                  <c:v>6.9658999999999997E-3</c:v>
                </c:pt>
                <c:pt idx="880">
                  <c:v>6.8633599999999998E-3</c:v>
                </c:pt>
                <c:pt idx="881">
                  <c:v>6.7636800000000002E-3</c:v>
                </c:pt>
                <c:pt idx="882">
                  <c:v>6.6661300000000001E-3</c:v>
                </c:pt>
                <c:pt idx="883">
                  <c:v>6.6661300000000001E-3</c:v>
                </c:pt>
                <c:pt idx="884">
                  <c:v>6.5706999999999996E-3</c:v>
                </c:pt>
                <c:pt idx="885">
                  <c:v>6.4783000000000002E-3</c:v>
                </c:pt>
                <c:pt idx="886">
                  <c:v>6.3873599999999999E-3</c:v>
                </c:pt>
                <c:pt idx="887">
                  <c:v>6.3002199999999996E-3</c:v>
                </c:pt>
                <c:pt idx="888">
                  <c:v>6.2147699999999997E-3</c:v>
                </c:pt>
                <c:pt idx="889">
                  <c:v>6.2147699999999997E-3</c:v>
                </c:pt>
                <c:pt idx="890">
                  <c:v>6.1331800000000002E-3</c:v>
                </c:pt>
                <c:pt idx="891">
                  <c:v>6.0535399999999996E-3</c:v>
                </c:pt>
                <c:pt idx="892">
                  <c:v>5.9767700000000002E-3</c:v>
                </c:pt>
                <c:pt idx="893">
                  <c:v>5.9026199999999999E-3</c:v>
                </c:pt>
                <c:pt idx="894">
                  <c:v>5.8310599999999999E-3</c:v>
                </c:pt>
                <c:pt idx="895">
                  <c:v>5.8310599999999999E-3</c:v>
                </c:pt>
                <c:pt idx="896">
                  <c:v>5.7620600000000003E-3</c:v>
                </c:pt>
                <c:pt idx="897">
                  <c:v>5.6957600000000002E-3</c:v>
                </c:pt>
                <c:pt idx="898">
                  <c:v>5.6321399999999999E-3</c:v>
                </c:pt>
                <c:pt idx="899">
                  <c:v>5.5693299999999999E-3</c:v>
                </c:pt>
                <c:pt idx="900">
                  <c:v>5.5099199999999997E-3</c:v>
                </c:pt>
                <c:pt idx="901">
                  <c:v>5.4533000000000003E-3</c:v>
                </c:pt>
                <c:pt idx="902">
                  <c:v>5.4533000000000003E-3</c:v>
                </c:pt>
                <c:pt idx="903">
                  <c:v>5.3984699999999998E-3</c:v>
                </c:pt>
                <c:pt idx="904">
                  <c:v>5.3459600000000003E-3</c:v>
                </c:pt>
                <c:pt idx="905">
                  <c:v>5.2960500000000001E-3</c:v>
                </c:pt>
                <c:pt idx="906">
                  <c:v>5.2478200000000003E-3</c:v>
                </c:pt>
                <c:pt idx="907">
                  <c:v>5.2013399999999996E-3</c:v>
                </c:pt>
                <c:pt idx="908">
                  <c:v>5.2013399999999996E-3</c:v>
                </c:pt>
                <c:pt idx="909">
                  <c:v>5.1569099999999998E-3</c:v>
                </c:pt>
                <c:pt idx="910">
                  <c:v>5.1140400000000003E-3</c:v>
                </c:pt>
                <c:pt idx="911">
                  <c:v>5.0730300000000001E-3</c:v>
                </c:pt>
                <c:pt idx="912">
                  <c:v>5.0335600000000003E-3</c:v>
                </c:pt>
                <c:pt idx="913">
                  <c:v>4.9944899999999999E-3</c:v>
                </c:pt>
                <c:pt idx="914">
                  <c:v>4.9580800000000001E-3</c:v>
                </c:pt>
                <c:pt idx="915">
                  <c:v>4.9580800000000001E-3</c:v>
                </c:pt>
                <c:pt idx="916">
                  <c:v>4.9225199999999997E-3</c:v>
                </c:pt>
                <c:pt idx="917">
                  <c:v>4.8888200000000003E-3</c:v>
                </c:pt>
                <c:pt idx="918">
                  <c:v>4.8570699999999998E-3</c:v>
                </c:pt>
                <c:pt idx="919">
                  <c:v>4.8263300000000002E-3</c:v>
                </c:pt>
                <c:pt idx="920">
                  <c:v>4.7969400000000004E-3</c:v>
                </c:pt>
                <c:pt idx="921">
                  <c:v>4.7969400000000004E-3</c:v>
                </c:pt>
                <c:pt idx="922">
                  <c:v>4.7683700000000001E-3</c:v>
                </c:pt>
                <c:pt idx="923">
                  <c:v>4.7409499999999999E-3</c:v>
                </c:pt>
                <c:pt idx="924">
                  <c:v>4.7142900000000003E-3</c:v>
                </c:pt>
                <c:pt idx="925">
                  <c:v>4.6881199999999996E-3</c:v>
                </c:pt>
                <c:pt idx="926">
                  <c:v>4.6631600000000004E-3</c:v>
                </c:pt>
                <c:pt idx="927">
                  <c:v>4.6631600000000004E-3</c:v>
                </c:pt>
                <c:pt idx="928">
                  <c:v>4.6389500000000002E-3</c:v>
                </c:pt>
                <c:pt idx="929">
                  <c:v>4.6158099999999997E-3</c:v>
                </c:pt>
                <c:pt idx="930">
                  <c:v>4.5929899999999999E-3</c:v>
                </c:pt>
                <c:pt idx="931">
                  <c:v>4.5706399999999999E-3</c:v>
                </c:pt>
                <c:pt idx="932">
                  <c:v>4.5490599999999997E-3</c:v>
                </c:pt>
                <c:pt idx="933">
                  <c:v>4.5285600000000001E-3</c:v>
                </c:pt>
                <c:pt idx="934">
                  <c:v>4.5285600000000001E-3</c:v>
                </c:pt>
                <c:pt idx="935">
                  <c:v>4.5080800000000002E-3</c:v>
                </c:pt>
                <c:pt idx="936">
                  <c:v>4.4884699999999996E-3</c:v>
                </c:pt>
                <c:pt idx="937">
                  <c:v>4.4686999999999999E-3</c:v>
                </c:pt>
                <c:pt idx="938">
                  <c:v>4.4497399999999998E-3</c:v>
                </c:pt>
                <c:pt idx="939">
                  <c:v>4.4310699999999996E-3</c:v>
                </c:pt>
                <c:pt idx="940">
                  <c:v>4.4310699999999996E-3</c:v>
                </c:pt>
                <c:pt idx="941">
                  <c:v>4.4127300000000001E-3</c:v>
                </c:pt>
                <c:pt idx="942">
                  <c:v>4.3945800000000004E-3</c:v>
                </c:pt>
                <c:pt idx="943">
                  <c:v>4.3769400000000002E-3</c:v>
                </c:pt>
                <c:pt idx="944">
                  <c:v>4.3596299999999998E-3</c:v>
                </c:pt>
                <c:pt idx="945">
                  <c:v>4.3422199999999999E-3</c:v>
                </c:pt>
                <c:pt idx="946">
                  <c:v>4.3253099999999997E-3</c:v>
                </c:pt>
                <c:pt idx="947">
                  <c:v>4.3253099999999997E-3</c:v>
                </c:pt>
                <c:pt idx="948">
                  <c:v>4.3084500000000001E-3</c:v>
                </c:pt>
                <c:pt idx="949">
                  <c:v>4.29212E-3</c:v>
                </c:pt>
                <c:pt idx="950">
                  <c:v>4.2755199999999997E-3</c:v>
                </c:pt>
                <c:pt idx="951">
                  <c:v>4.2594800000000004E-3</c:v>
                </c:pt>
                <c:pt idx="952">
                  <c:v>4.2432800000000003E-3</c:v>
                </c:pt>
                <c:pt idx="953">
                  <c:v>4.2432800000000003E-3</c:v>
                </c:pt>
                <c:pt idx="954">
                  <c:v>4.2273800000000002E-3</c:v>
                </c:pt>
                <c:pt idx="955">
                  <c:v>4.21179E-3</c:v>
                </c:pt>
                <c:pt idx="956">
                  <c:v>4.1962500000000003E-3</c:v>
                </c:pt>
                <c:pt idx="957">
                  <c:v>4.1810399999999996E-3</c:v>
                </c:pt>
                <c:pt idx="958">
                  <c:v>4.1653599999999999E-3</c:v>
                </c:pt>
                <c:pt idx="959">
                  <c:v>4.14986E-3</c:v>
                </c:pt>
                <c:pt idx="960">
                  <c:v>4.14986E-3</c:v>
                </c:pt>
                <c:pt idx="961">
                  <c:v>4.1347399999999996E-3</c:v>
                </c:pt>
                <c:pt idx="962">
                  <c:v>4.1197899999999999E-3</c:v>
                </c:pt>
                <c:pt idx="963">
                  <c:v>4.1049700000000003E-3</c:v>
                </c:pt>
                <c:pt idx="964">
                  <c:v>4.0899100000000004E-3</c:v>
                </c:pt>
                <c:pt idx="965">
                  <c:v>4.0750600000000001E-3</c:v>
                </c:pt>
                <c:pt idx="966">
                  <c:v>4.0750600000000001E-3</c:v>
                </c:pt>
                <c:pt idx="967">
                  <c:v>4.0596299999999998E-3</c:v>
                </c:pt>
                <c:pt idx="968">
                  <c:v>4.0441299999999999E-3</c:v>
                </c:pt>
                <c:pt idx="969">
                  <c:v>4.0289999999999996E-3</c:v>
                </c:pt>
                <c:pt idx="970">
                  <c:v>4.0138300000000003E-3</c:v>
                </c:pt>
                <c:pt idx="971">
                  <c:v>3.99899E-3</c:v>
                </c:pt>
                <c:pt idx="972">
                  <c:v>3.9839599999999999E-3</c:v>
                </c:pt>
                <c:pt idx="973">
                  <c:v>3.9839599999999999E-3</c:v>
                </c:pt>
                <c:pt idx="974">
                  <c:v>3.9694300000000004E-3</c:v>
                </c:pt>
                <c:pt idx="975">
                  <c:v>3.9554799999999999E-3</c:v>
                </c:pt>
                <c:pt idx="976">
                  <c:v>3.9414999999999997E-3</c:v>
                </c:pt>
                <c:pt idx="977">
                  <c:v>3.9278400000000002E-3</c:v>
                </c:pt>
                <c:pt idx="978">
                  <c:v>3.9145200000000003E-3</c:v>
                </c:pt>
                <c:pt idx="979">
                  <c:v>3.9145200000000003E-3</c:v>
                </c:pt>
                <c:pt idx="980">
                  <c:v>3.9013099999999998E-3</c:v>
                </c:pt>
                <c:pt idx="981">
                  <c:v>3.8881300000000001E-3</c:v>
                </c:pt>
                <c:pt idx="982">
                  <c:v>3.8748200000000002E-3</c:v>
                </c:pt>
                <c:pt idx="983">
                  <c:v>3.8618599999999999E-3</c:v>
                </c:pt>
                <c:pt idx="984">
                  <c:v>3.8489499999999999E-3</c:v>
                </c:pt>
                <c:pt idx="985">
                  <c:v>3.8358899999999998E-3</c:v>
                </c:pt>
                <c:pt idx="986">
                  <c:v>3.8358899999999998E-3</c:v>
                </c:pt>
                <c:pt idx="987">
                  <c:v>3.8230899999999999E-3</c:v>
                </c:pt>
                <c:pt idx="988">
                  <c:v>3.81029E-3</c:v>
                </c:pt>
                <c:pt idx="989">
                  <c:v>3.7979099999999998E-3</c:v>
                </c:pt>
                <c:pt idx="990">
                  <c:v>3.7851199999999999E-3</c:v>
                </c:pt>
                <c:pt idx="991">
                  <c:v>3.7727799999999999E-3</c:v>
                </c:pt>
                <c:pt idx="992">
                  <c:v>3.7727799999999999E-3</c:v>
                </c:pt>
                <c:pt idx="993">
                  <c:v>3.76057E-3</c:v>
                </c:pt>
                <c:pt idx="994">
                  <c:v>3.7484699999999998E-3</c:v>
                </c:pt>
                <c:pt idx="995">
                  <c:v>3.73639E-3</c:v>
                </c:pt>
                <c:pt idx="996">
                  <c:v>3.72457E-3</c:v>
                </c:pt>
                <c:pt idx="997">
                  <c:v>3.7128399999999998E-3</c:v>
                </c:pt>
                <c:pt idx="998">
                  <c:v>3.7013100000000002E-3</c:v>
                </c:pt>
                <c:pt idx="999">
                  <c:v>3.7013100000000002E-3</c:v>
                </c:pt>
                <c:pt idx="1000">
                  <c:v>3.68981E-3</c:v>
                </c:pt>
                <c:pt idx="1001">
                  <c:v>3.67841E-3</c:v>
                </c:pt>
                <c:pt idx="1002">
                  <c:v>3.6667000000000002E-3</c:v>
                </c:pt>
                <c:pt idx="1003">
                  <c:v>3.6550900000000002E-3</c:v>
                </c:pt>
                <c:pt idx="1004">
                  <c:v>3.6436099999999998E-3</c:v>
                </c:pt>
                <c:pt idx="1005">
                  <c:v>3.6436099999999998E-3</c:v>
                </c:pt>
                <c:pt idx="1006">
                  <c:v>3.6323499999999999E-3</c:v>
                </c:pt>
                <c:pt idx="1007">
                  <c:v>3.6211699999999999E-3</c:v>
                </c:pt>
                <c:pt idx="1008">
                  <c:v>3.61116E-3</c:v>
                </c:pt>
                <c:pt idx="1009">
                  <c:v>3.6008099999999999E-3</c:v>
                </c:pt>
                <c:pt idx="1010">
                  <c:v>3.5901599999999998E-3</c:v>
                </c:pt>
                <c:pt idx="1011">
                  <c:v>3.5901599999999998E-3</c:v>
                </c:pt>
                <c:pt idx="1012">
                  <c:v>3.57953E-3</c:v>
                </c:pt>
                <c:pt idx="1013">
                  <c:v>3.5694199999999998E-3</c:v>
                </c:pt>
                <c:pt idx="1014">
                  <c:v>3.5596299999999998E-3</c:v>
                </c:pt>
                <c:pt idx="1015">
                  <c:v>3.54901E-3</c:v>
                </c:pt>
                <c:pt idx="1016">
                  <c:v>3.5380899999999998E-3</c:v>
                </c:pt>
                <c:pt idx="1017">
                  <c:v>3.5279700000000001E-3</c:v>
                </c:pt>
                <c:pt idx="1018">
                  <c:v>3.5279700000000001E-3</c:v>
                </c:pt>
                <c:pt idx="1019">
                  <c:v>3.5187199999999999E-3</c:v>
                </c:pt>
                <c:pt idx="1020">
                  <c:v>3.5094800000000002E-3</c:v>
                </c:pt>
                <c:pt idx="1021">
                  <c:v>3.5005399999999999E-3</c:v>
                </c:pt>
                <c:pt idx="1022">
                  <c:v>3.49191E-3</c:v>
                </c:pt>
                <c:pt idx="1023">
                  <c:v>3.4831200000000001E-3</c:v>
                </c:pt>
                <c:pt idx="1024">
                  <c:v>3.4831200000000001E-3</c:v>
                </c:pt>
                <c:pt idx="1025">
                  <c:v>3.4744400000000001E-3</c:v>
                </c:pt>
                <c:pt idx="1026">
                  <c:v>3.46583E-3</c:v>
                </c:pt>
                <c:pt idx="1027">
                  <c:v>3.4571900000000002E-3</c:v>
                </c:pt>
                <c:pt idx="1028">
                  <c:v>3.4486E-3</c:v>
                </c:pt>
                <c:pt idx="1029">
                  <c:v>3.4400500000000001E-3</c:v>
                </c:pt>
                <c:pt idx="1030">
                  <c:v>3.4316899999999998E-3</c:v>
                </c:pt>
                <c:pt idx="1031">
                  <c:v>3.4316899999999998E-3</c:v>
                </c:pt>
                <c:pt idx="1032">
                  <c:v>3.42349E-3</c:v>
                </c:pt>
                <c:pt idx="1033">
                  <c:v>3.41545E-3</c:v>
                </c:pt>
                <c:pt idx="1034">
                  <c:v>3.4070699999999999E-3</c:v>
                </c:pt>
                <c:pt idx="1035">
                  <c:v>3.3991199999999998E-3</c:v>
                </c:pt>
                <c:pt idx="1036">
                  <c:v>3.3913599999999999E-3</c:v>
                </c:pt>
                <c:pt idx="1037">
                  <c:v>3.3913599999999999E-3</c:v>
                </c:pt>
                <c:pt idx="1038">
                  <c:v>3.3836000000000001E-3</c:v>
                </c:pt>
                <c:pt idx="1039">
                  <c:v>3.3758E-3</c:v>
                </c:pt>
                <c:pt idx="1040">
                  <c:v>3.36798E-3</c:v>
                </c:pt>
                <c:pt idx="1041">
                  <c:v>3.3606899999999999E-3</c:v>
                </c:pt>
                <c:pt idx="1042">
                  <c:v>3.3528999999999998E-3</c:v>
                </c:pt>
                <c:pt idx="1043">
                  <c:v>3.3455999999999998E-3</c:v>
                </c:pt>
                <c:pt idx="1044">
                  <c:v>3.3455999999999998E-3</c:v>
                </c:pt>
                <c:pt idx="1045">
                  <c:v>3.3381399999999999E-3</c:v>
                </c:pt>
                <c:pt idx="1046">
                  <c:v>3.33067E-3</c:v>
                </c:pt>
                <c:pt idx="1047">
                  <c:v>3.3230299999999998E-3</c:v>
                </c:pt>
                <c:pt idx="1048">
                  <c:v>3.3154899999999999E-3</c:v>
                </c:pt>
                <c:pt idx="1049">
                  <c:v>3.3074699999999999E-3</c:v>
                </c:pt>
                <c:pt idx="1050">
                  <c:v>3.3074699999999999E-3</c:v>
                </c:pt>
                <c:pt idx="1051">
                  <c:v>3.3000400000000002E-3</c:v>
                </c:pt>
                <c:pt idx="1052">
                  <c:v>3.29262E-3</c:v>
                </c:pt>
                <c:pt idx="1053">
                  <c:v>3.2847499999999999E-3</c:v>
                </c:pt>
                <c:pt idx="1054">
                  <c:v>3.2578699999999999E-3</c:v>
                </c:pt>
                <c:pt idx="1055">
                  <c:v>3.22157E-3</c:v>
                </c:pt>
                <c:pt idx="1056">
                  <c:v>3.2047500000000001E-3</c:v>
                </c:pt>
                <c:pt idx="1057">
                  <c:v>3.2047500000000001E-3</c:v>
                </c:pt>
                <c:pt idx="1058">
                  <c:v>3.1857399999999998E-3</c:v>
                </c:pt>
                <c:pt idx="1059">
                  <c:v>3.1659499999999998E-3</c:v>
                </c:pt>
                <c:pt idx="1060">
                  <c:v>3.1468400000000001E-3</c:v>
                </c:pt>
                <c:pt idx="1061">
                  <c:v>3.1347200000000001E-3</c:v>
                </c:pt>
                <c:pt idx="1062">
                  <c:v>3.11715E-3</c:v>
                </c:pt>
                <c:pt idx="1063">
                  <c:v>3.11715E-3</c:v>
                </c:pt>
                <c:pt idx="1064">
                  <c:v>3.10145E-3</c:v>
                </c:pt>
                <c:pt idx="1065">
                  <c:v>3.08122E-3</c:v>
                </c:pt>
                <c:pt idx="1066">
                  <c:v>3.0689200000000002E-3</c:v>
                </c:pt>
                <c:pt idx="1067">
                  <c:v>3.06244E-3</c:v>
                </c:pt>
                <c:pt idx="1068">
                  <c:v>3.05478E-3</c:v>
                </c:pt>
                <c:pt idx="1069">
                  <c:v>3.05478E-3</c:v>
                </c:pt>
                <c:pt idx="1070">
                  <c:v>3.0448300000000001E-3</c:v>
                </c:pt>
                <c:pt idx="1071">
                  <c:v>3.0385899999999999E-3</c:v>
                </c:pt>
                <c:pt idx="1072">
                  <c:v>3.03288E-3</c:v>
                </c:pt>
                <c:pt idx="1073">
                  <c:v>3.02688E-3</c:v>
                </c:pt>
                <c:pt idx="1074">
                  <c:v>3.0205900000000001E-3</c:v>
                </c:pt>
                <c:pt idx="1075">
                  <c:v>3.0114899999999999E-3</c:v>
                </c:pt>
                <c:pt idx="1076">
                  <c:v>3.0114899999999999E-3</c:v>
                </c:pt>
                <c:pt idx="1077">
                  <c:v>3.0103500000000002E-3</c:v>
                </c:pt>
                <c:pt idx="1078">
                  <c:v>3.0044999999999998E-3</c:v>
                </c:pt>
              </c:numCache>
            </c:numRef>
          </c:yVal>
          <c:smooth val="1"/>
          <c:extLst>
            <c:ext xmlns:c16="http://schemas.microsoft.com/office/drawing/2014/chart" uri="{C3380CC4-5D6E-409C-BE32-E72D297353CC}">
              <c16:uniqueId val="{00000004-BCE6-4756-80B2-F7DA1F837364}"/>
            </c:ext>
          </c:extLst>
        </c:ser>
        <c:ser>
          <c:idx val="7"/>
          <c:order val="5"/>
          <c:tx>
            <c:strRef>
              <c:f>'16'!$N$26</c:f>
              <c:strCache>
                <c:ptCount val="1"/>
                <c:pt idx="0">
                  <c:v>Cool</c:v>
                </c:pt>
              </c:strCache>
            </c:strRef>
          </c:tx>
          <c:spPr>
            <a:ln w="22225">
              <a:solidFill>
                <a:srgbClr val="00CCFF"/>
              </a:solidFill>
            </a:ln>
          </c:spPr>
          <c:marker>
            <c:symbol val="none"/>
          </c:marker>
          <c:xVal>
            <c:numRef>
              <c:f>'16'!$C$1099:$C$10000</c:f>
              <c:numCache>
                <c:formatCode>General</c:formatCode>
                <c:ptCount val="8902"/>
                <c:pt idx="0">
                  <c:v>499.99</c:v>
                </c:pt>
                <c:pt idx="1">
                  <c:v>500.38</c:v>
                </c:pt>
                <c:pt idx="2">
                  <c:v>500.73</c:v>
                </c:pt>
                <c:pt idx="3">
                  <c:v>500.73</c:v>
                </c:pt>
                <c:pt idx="4">
                  <c:v>501.09</c:v>
                </c:pt>
                <c:pt idx="5">
                  <c:v>501.4</c:v>
                </c:pt>
                <c:pt idx="6">
                  <c:v>501.69</c:v>
                </c:pt>
                <c:pt idx="7">
                  <c:v>501.99</c:v>
                </c:pt>
                <c:pt idx="8">
                  <c:v>502.23</c:v>
                </c:pt>
                <c:pt idx="9">
                  <c:v>502.48</c:v>
                </c:pt>
                <c:pt idx="10">
                  <c:v>502.48</c:v>
                </c:pt>
                <c:pt idx="11">
                  <c:v>502.72</c:v>
                </c:pt>
                <c:pt idx="12">
                  <c:v>502.91</c:v>
                </c:pt>
                <c:pt idx="13">
                  <c:v>503.12</c:v>
                </c:pt>
                <c:pt idx="14">
                  <c:v>503.29</c:v>
                </c:pt>
                <c:pt idx="15">
                  <c:v>503.49</c:v>
                </c:pt>
                <c:pt idx="16">
                  <c:v>503.49</c:v>
                </c:pt>
                <c:pt idx="17">
                  <c:v>503.63</c:v>
                </c:pt>
                <c:pt idx="18">
                  <c:v>503.8</c:v>
                </c:pt>
                <c:pt idx="19">
                  <c:v>503.94</c:v>
                </c:pt>
                <c:pt idx="20">
                  <c:v>504.09</c:v>
                </c:pt>
                <c:pt idx="21">
                  <c:v>504.24</c:v>
                </c:pt>
                <c:pt idx="22">
                  <c:v>504.35</c:v>
                </c:pt>
                <c:pt idx="23">
                  <c:v>504.35</c:v>
                </c:pt>
                <c:pt idx="24">
                  <c:v>504.44</c:v>
                </c:pt>
                <c:pt idx="25">
                  <c:v>504.53</c:v>
                </c:pt>
                <c:pt idx="26">
                  <c:v>504.6</c:v>
                </c:pt>
                <c:pt idx="27">
                  <c:v>504.71</c:v>
                </c:pt>
                <c:pt idx="28">
                  <c:v>504.77</c:v>
                </c:pt>
                <c:pt idx="29">
                  <c:v>504.77</c:v>
                </c:pt>
                <c:pt idx="30">
                  <c:v>504.84</c:v>
                </c:pt>
                <c:pt idx="31">
                  <c:v>504.91</c:v>
                </c:pt>
                <c:pt idx="32">
                  <c:v>504.97</c:v>
                </c:pt>
                <c:pt idx="33">
                  <c:v>505.02</c:v>
                </c:pt>
                <c:pt idx="34">
                  <c:v>505.07</c:v>
                </c:pt>
                <c:pt idx="35">
                  <c:v>505.11</c:v>
                </c:pt>
                <c:pt idx="36">
                  <c:v>505.11</c:v>
                </c:pt>
                <c:pt idx="37">
                  <c:v>505.1</c:v>
                </c:pt>
                <c:pt idx="38">
                  <c:v>505.17</c:v>
                </c:pt>
                <c:pt idx="39">
                  <c:v>505.19</c:v>
                </c:pt>
                <c:pt idx="40">
                  <c:v>505.18</c:v>
                </c:pt>
                <c:pt idx="41">
                  <c:v>505.21</c:v>
                </c:pt>
                <c:pt idx="42">
                  <c:v>505.21</c:v>
                </c:pt>
                <c:pt idx="43">
                  <c:v>505.23</c:v>
                </c:pt>
                <c:pt idx="44">
                  <c:v>505.21</c:v>
                </c:pt>
                <c:pt idx="45">
                  <c:v>505.19</c:v>
                </c:pt>
                <c:pt idx="46">
                  <c:v>505.15</c:v>
                </c:pt>
                <c:pt idx="47">
                  <c:v>505.14</c:v>
                </c:pt>
                <c:pt idx="48">
                  <c:v>505.09</c:v>
                </c:pt>
                <c:pt idx="49">
                  <c:v>505.09</c:v>
                </c:pt>
                <c:pt idx="50">
                  <c:v>505.09</c:v>
                </c:pt>
                <c:pt idx="51">
                  <c:v>505.06</c:v>
                </c:pt>
                <c:pt idx="52">
                  <c:v>505.01</c:v>
                </c:pt>
                <c:pt idx="53">
                  <c:v>504.97</c:v>
                </c:pt>
                <c:pt idx="54">
                  <c:v>504.91</c:v>
                </c:pt>
                <c:pt idx="55">
                  <c:v>504.91</c:v>
                </c:pt>
                <c:pt idx="56">
                  <c:v>504.86</c:v>
                </c:pt>
                <c:pt idx="57">
                  <c:v>504.85</c:v>
                </c:pt>
                <c:pt idx="58">
                  <c:v>504.78</c:v>
                </c:pt>
                <c:pt idx="59">
                  <c:v>504.72</c:v>
                </c:pt>
                <c:pt idx="60">
                  <c:v>504.64</c:v>
                </c:pt>
                <c:pt idx="61">
                  <c:v>504.64</c:v>
                </c:pt>
                <c:pt idx="62">
                  <c:v>504.61</c:v>
                </c:pt>
                <c:pt idx="63">
                  <c:v>504.52</c:v>
                </c:pt>
                <c:pt idx="64">
                  <c:v>504.39</c:v>
                </c:pt>
                <c:pt idx="65">
                  <c:v>504.33</c:v>
                </c:pt>
                <c:pt idx="66">
                  <c:v>504.23</c:v>
                </c:pt>
                <c:pt idx="67">
                  <c:v>504.13</c:v>
                </c:pt>
                <c:pt idx="68">
                  <c:v>504.13</c:v>
                </c:pt>
                <c:pt idx="69">
                  <c:v>504.03</c:v>
                </c:pt>
                <c:pt idx="70">
                  <c:v>503.89</c:v>
                </c:pt>
                <c:pt idx="71">
                  <c:v>503.77</c:v>
                </c:pt>
                <c:pt idx="72">
                  <c:v>503.69</c:v>
                </c:pt>
                <c:pt idx="73">
                  <c:v>503.54</c:v>
                </c:pt>
                <c:pt idx="74">
                  <c:v>503.43</c:v>
                </c:pt>
                <c:pt idx="75">
                  <c:v>503.43</c:v>
                </c:pt>
                <c:pt idx="76">
                  <c:v>503.32</c:v>
                </c:pt>
                <c:pt idx="77">
                  <c:v>503.22</c:v>
                </c:pt>
                <c:pt idx="78">
                  <c:v>503.08</c:v>
                </c:pt>
                <c:pt idx="79">
                  <c:v>502.92</c:v>
                </c:pt>
                <c:pt idx="80">
                  <c:v>502.81</c:v>
                </c:pt>
                <c:pt idx="81">
                  <c:v>502.81</c:v>
                </c:pt>
                <c:pt idx="82">
                  <c:v>502.67</c:v>
                </c:pt>
                <c:pt idx="83">
                  <c:v>502.52</c:v>
                </c:pt>
                <c:pt idx="84">
                  <c:v>502.38</c:v>
                </c:pt>
                <c:pt idx="85">
                  <c:v>502.21</c:v>
                </c:pt>
                <c:pt idx="86">
                  <c:v>502.08</c:v>
                </c:pt>
                <c:pt idx="87">
                  <c:v>501.92</c:v>
                </c:pt>
                <c:pt idx="88">
                  <c:v>501.92</c:v>
                </c:pt>
                <c:pt idx="89">
                  <c:v>501.76</c:v>
                </c:pt>
                <c:pt idx="90">
                  <c:v>501.59</c:v>
                </c:pt>
                <c:pt idx="91">
                  <c:v>501.39</c:v>
                </c:pt>
                <c:pt idx="92">
                  <c:v>501.21</c:v>
                </c:pt>
                <c:pt idx="93">
                  <c:v>501.05</c:v>
                </c:pt>
                <c:pt idx="94">
                  <c:v>501.05</c:v>
                </c:pt>
                <c:pt idx="95">
                  <c:v>500.86</c:v>
                </c:pt>
                <c:pt idx="96">
                  <c:v>500.67</c:v>
                </c:pt>
                <c:pt idx="97">
                  <c:v>500.46</c:v>
                </c:pt>
                <c:pt idx="98">
                  <c:v>500.26</c:v>
                </c:pt>
                <c:pt idx="99">
                  <c:v>500.09</c:v>
                </c:pt>
                <c:pt idx="100">
                  <c:v>499.89</c:v>
                </c:pt>
                <c:pt idx="101">
                  <c:v>499.89</c:v>
                </c:pt>
                <c:pt idx="102">
                  <c:v>499.68</c:v>
                </c:pt>
                <c:pt idx="103">
                  <c:v>499.45</c:v>
                </c:pt>
                <c:pt idx="104">
                  <c:v>499.27</c:v>
                </c:pt>
                <c:pt idx="105">
                  <c:v>499.06</c:v>
                </c:pt>
                <c:pt idx="106">
                  <c:v>498.86</c:v>
                </c:pt>
                <c:pt idx="107">
                  <c:v>498.65</c:v>
                </c:pt>
                <c:pt idx="108">
                  <c:v>498.65</c:v>
                </c:pt>
                <c:pt idx="109">
                  <c:v>498.42</c:v>
                </c:pt>
                <c:pt idx="110">
                  <c:v>498.18</c:v>
                </c:pt>
                <c:pt idx="111">
                  <c:v>497.95</c:v>
                </c:pt>
                <c:pt idx="112">
                  <c:v>497.72</c:v>
                </c:pt>
                <c:pt idx="113">
                  <c:v>497.54</c:v>
                </c:pt>
                <c:pt idx="114">
                  <c:v>497.54</c:v>
                </c:pt>
                <c:pt idx="115">
                  <c:v>497.3</c:v>
                </c:pt>
                <c:pt idx="116">
                  <c:v>497.07</c:v>
                </c:pt>
                <c:pt idx="117">
                  <c:v>496.81</c:v>
                </c:pt>
                <c:pt idx="118">
                  <c:v>496.57</c:v>
                </c:pt>
                <c:pt idx="119">
                  <c:v>496.36</c:v>
                </c:pt>
                <c:pt idx="120">
                  <c:v>496.1</c:v>
                </c:pt>
                <c:pt idx="121">
                  <c:v>496.1</c:v>
                </c:pt>
                <c:pt idx="122">
                  <c:v>495.87</c:v>
                </c:pt>
                <c:pt idx="123">
                  <c:v>495.62</c:v>
                </c:pt>
                <c:pt idx="124">
                  <c:v>495.32</c:v>
                </c:pt>
                <c:pt idx="125">
                  <c:v>495.07</c:v>
                </c:pt>
                <c:pt idx="126">
                  <c:v>494.82</c:v>
                </c:pt>
                <c:pt idx="127">
                  <c:v>494.56</c:v>
                </c:pt>
                <c:pt idx="128">
                  <c:v>494.56</c:v>
                </c:pt>
                <c:pt idx="129">
                  <c:v>494.31</c:v>
                </c:pt>
                <c:pt idx="130">
                  <c:v>494.01</c:v>
                </c:pt>
                <c:pt idx="131">
                  <c:v>493.75</c:v>
                </c:pt>
                <c:pt idx="132">
                  <c:v>493.49</c:v>
                </c:pt>
                <c:pt idx="133">
                  <c:v>493.23</c:v>
                </c:pt>
                <c:pt idx="134">
                  <c:v>493.23</c:v>
                </c:pt>
                <c:pt idx="135">
                  <c:v>492.94</c:v>
                </c:pt>
                <c:pt idx="136">
                  <c:v>492.66</c:v>
                </c:pt>
                <c:pt idx="137">
                  <c:v>492.37</c:v>
                </c:pt>
                <c:pt idx="138">
                  <c:v>492.06</c:v>
                </c:pt>
                <c:pt idx="139">
                  <c:v>491.77</c:v>
                </c:pt>
                <c:pt idx="140">
                  <c:v>491.49</c:v>
                </c:pt>
                <c:pt idx="141">
                  <c:v>491.49</c:v>
                </c:pt>
                <c:pt idx="142">
                  <c:v>491.21</c:v>
                </c:pt>
                <c:pt idx="143">
                  <c:v>490.9</c:v>
                </c:pt>
                <c:pt idx="144">
                  <c:v>490.63</c:v>
                </c:pt>
                <c:pt idx="145">
                  <c:v>490.3</c:v>
                </c:pt>
                <c:pt idx="146">
                  <c:v>490.02</c:v>
                </c:pt>
                <c:pt idx="147">
                  <c:v>489.73</c:v>
                </c:pt>
                <c:pt idx="148">
                  <c:v>489.73</c:v>
                </c:pt>
                <c:pt idx="149">
                  <c:v>489.43</c:v>
                </c:pt>
                <c:pt idx="150">
                  <c:v>489.13</c:v>
                </c:pt>
                <c:pt idx="151">
                  <c:v>488.82</c:v>
                </c:pt>
                <c:pt idx="152">
                  <c:v>488.53</c:v>
                </c:pt>
                <c:pt idx="153">
                  <c:v>488.25</c:v>
                </c:pt>
                <c:pt idx="154">
                  <c:v>488.25</c:v>
                </c:pt>
                <c:pt idx="155">
                  <c:v>487.92</c:v>
                </c:pt>
                <c:pt idx="156">
                  <c:v>487.6</c:v>
                </c:pt>
                <c:pt idx="157">
                  <c:v>487.3</c:v>
                </c:pt>
                <c:pt idx="158">
                  <c:v>486.97</c:v>
                </c:pt>
                <c:pt idx="159">
                  <c:v>486.66</c:v>
                </c:pt>
                <c:pt idx="160">
                  <c:v>486.34</c:v>
                </c:pt>
                <c:pt idx="161">
                  <c:v>486.34</c:v>
                </c:pt>
                <c:pt idx="162">
                  <c:v>486.02</c:v>
                </c:pt>
                <c:pt idx="163">
                  <c:v>485.68</c:v>
                </c:pt>
                <c:pt idx="164">
                  <c:v>485.37</c:v>
                </c:pt>
                <c:pt idx="165">
                  <c:v>485.04</c:v>
                </c:pt>
                <c:pt idx="166">
                  <c:v>484.73</c:v>
                </c:pt>
                <c:pt idx="167">
                  <c:v>484.4</c:v>
                </c:pt>
                <c:pt idx="168">
                  <c:v>484.4</c:v>
                </c:pt>
                <c:pt idx="169">
                  <c:v>484.07</c:v>
                </c:pt>
                <c:pt idx="170">
                  <c:v>483.73</c:v>
                </c:pt>
                <c:pt idx="171">
                  <c:v>483.4</c:v>
                </c:pt>
                <c:pt idx="172">
                  <c:v>483.07</c:v>
                </c:pt>
                <c:pt idx="173">
                  <c:v>482.72</c:v>
                </c:pt>
                <c:pt idx="174">
                  <c:v>482.72</c:v>
                </c:pt>
                <c:pt idx="175">
                  <c:v>482.37</c:v>
                </c:pt>
                <c:pt idx="176">
                  <c:v>482.01</c:v>
                </c:pt>
                <c:pt idx="177">
                  <c:v>481.72</c:v>
                </c:pt>
                <c:pt idx="178">
                  <c:v>481.37</c:v>
                </c:pt>
                <c:pt idx="179">
                  <c:v>481.02</c:v>
                </c:pt>
                <c:pt idx="180">
                  <c:v>480.67</c:v>
                </c:pt>
                <c:pt idx="181">
                  <c:v>480.67</c:v>
                </c:pt>
                <c:pt idx="182">
                  <c:v>480.32</c:v>
                </c:pt>
                <c:pt idx="183">
                  <c:v>479.97</c:v>
                </c:pt>
                <c:pt idx="184">
                  <c:v>479.61</c:v>
                </c:pt>
                <c:pt idx="185">
                  <c:v>479.26</c:v>
                </c:pt>
                <c:pt idx="186">
                  <c:v>478.88</c:v>
                </c:pt>
                <c:pt idx="187">
                  <c:v>478.53</c:v>
                </c:pt>
                <c:pt idx="188">
                  <c:v>478.53</c:v>
                </c:pt>
                <c:pt idx="189">
                  <c:v>478.16</c:v>
                </c:pt>
                <c:pt idx="190">
                  <c:v>477.84</c:v>
                </c:pt>
                <c:pt idx="191">
                  <c:v>477.45</c:v>
                </c:pt>
                <c:pt idx="192">
                  <c:v>477.12</c:v>
                </c:pt>
                <c:pt idx="193">
                  <c:v>476.72</c:v>
                </c:pt>
                <c:pt idx="194">
                  <c:v>476.72</c:v>
                </c:pt>
                <c:pt idx="195">
                  <c:v>476.34</c:v>
                </c:pt>
                <c:pt idx="196">
                  <c:v>475.99</c:v>
                </c:pt>
                <c:pt idx="197">
                  <c:v>475.59</c:v>
                </c:pt>
                <c:pt idx="198">
                  <c:v>475.23</c:v>
                </c:pt>
                <c:pt idx="199">
                  <c:v>474.88</c:v>
                </c:pt>
                <c:pt idx="200">
                  <c:v>474.49</c:v>
                </c:pt>
                <c:pt idx="201">
                  <c:v>474.49</c:v>
                </c:pt>
                <c:pt idx="202">
                  <c:v>474.14</c:v>
                </c:pt>
                <c:pt idx="203">
                  <c:v>473.76</c:v>
                </c:pt>
                <c:pt idx="204">
                  <c:v>473.38</c:v>
                </c:pt>
                <c:pt idx="205">
                  <c:v>472.99</c:v>
                </c:pt>
                <c:pt idx="206">
                  <c:v>472.63</c:v>
                </c:pt>
                <c:pt idx="207">
                  <c:v>472.25</c:v>
                </c:pt>
                <c:pt idx="208">
                  <c:v>472.25</c:v>
                </c:pt>
                <c:pt idx="209">
                  <c:v>471.88</c:v>
                </c:pt>
                <c:pt idx="210">
                  <c:v>471.46</c:v>
                </c:pt>
                <c:pt idx="211">
                  <c:v>471.08</c:v>
                </c:pt>
                <c:pt idx="212">
                  <c:v>470.71</c:v>
                </c:pt>
                <c:pt idx="213">
                  <c:v>470.36</c:v>
                </c:pt>
                <c:pt idx="214">
                  <c:v>470.36</c:v>
                </c:pt>
                <c:pt idx="215">
                  <c:v>469.94</c:v>
                </c:pt>
                <c:pt idx="216">
                  <c:v>469.56</c:v>
                </c:pt>
                <c:pt idx="217">
                  <c:v>469.17</c:v>
                </c:pt>
                <c:pt idx="218">
                  <c:v>468.8</c:v>
                </c:pt>
                <c:pt idx="219">
                  <c:v>468.4</c:v>
                </c:pt>
                <c:pt idx="220">
                  <c:v>468</c:v>
                </c:pt>
                <c:pt idx="221">
                  <c:v>468</c:v>
                </c:pt>
                <c:pt idx="222">
                  <c:v>467.59</c:v>
                </c:pt>
                <c:pt idx="223">
                  <c:v>467.21</c:v>
                </c:pt>
                <c:pt idx="224">
                  <c:v>466.83</c:v>
                </c:pt>
                <c:pt idx="225">
                  <c:v>466.41</c:v>
                </c:pt>
                <c:pt idx="226">
                  <c:v>466.01</c:v>
                </c:pt>
                <c:pt idx="227">
                  <c:v>466.01</c:v>
                </c:pt>
                <c:pt idx="228">
                  <c:v>465.58</c:v>
                </c:pt>
                <c:pt idx="229">
                  <c:v>465.21</c:v>
                </c:pt>
                <c:pt idx="230">
                  <c:v>464.81</c:v>
                </c:pt>
                <c:pt idx="231">
                  <c:v>464.39</c:v>
                </c:pt>
                <c:pt idx="232">
                  <c:v>464</c:v>
                </c:pt>
                <c:pt idx="233">
                  <c:v>463.59</c:v>
                </c:pt>
                <c:pt idx="234">
                  <c:v>463.59</c:v>
                </c:pt>
                <c:pt idx="235">
                  <c:v>463.21</c:v>
                </c:pt>
                <c:pt idx="236">
                  <c:v>462.78</c:v>
                </c:pt>
                <c:pt idx="237">
                  <c:v>462.4</c:v>
                </c:pt>
                <c:pt idx="238">
                  <c:v>461.99</c:v>
                </c:pt>
                <c:pt idx="239">
                  <c:v>461.55</c:v>
                </c:pt>
                <c:pt idx="240">
                  <c:v>461.15</c:v>
                </c:pt>
                <c:pt idx="241">
                  <c:v>461.15</c:v>
                </c:pt>
                <c:pt idx="242">
                  <c:v>460.75</c:v>
                </c:pt>
                <c:pt idx="243">
                  <c:v>460.36</c:v>
                </c:pt>
                <c:pt idx="244">
                  <c:v>459.95</c:v>
                </c:pt>
                <c:pt idx="245">
                  <c:v>459.55</c:v>
                </c:pt>
                <c:pt idx="246">
                  <c:v>459.14</c:v>
                </c:pt>
                <c:pt idx="247">
                  <c:v>459.14</c:v>
                </c:pt>
                <c:pt idx="248">
                  <c:v>458.7</c:v>
                </c:pt>
                <c:pt idx="249">
                  <c:v>458.29</c:v>
                </c:pt>
                <c:pt idx="250">
                  <c:v>457.87</c:v>
                </c:pt>
                <c:pt idx="251">
                  <c:v>457.46</c:v>
                </c:pt>
                <c:pt idx="252">
                  <c:v>457.03</c:v>
                </c:pt>
                <c:pt idx="253">
                  <c:v>456.65</c:v>
                </c:pt>
                <c:pt idx="254">
                  <c:v>456.65</c:v>
                </c:pt>
                <c:pt idx="255">
                  <c:v>456.2</c:v>
                </c:pt>
                <c:pt idx="256">
                  <c:v>455.81</c:v>
                </c:pt>
                <c:pt idx="257">
                  <c:v>455.4</c:v>
                </c:pt>
                <c:pt idx="258">
                  <c:v>454.99</c:v>
                </c:pt>
                <c:pt idx="259">
                  <c:v>454.57</c:v>
                </c:pt>
                <c:pt idx="260">
                  <c:v>454.14</c:v>
                </c:pt>
                <c:pt idx="261">
                  <c:v>454.14</c:v>
                </c:pt>
                <c:pt idx="262">
                  <c:v>453.7</c:v>
                </c:pt>
                <c:pt idx="263">
                  <c:v>453.28</c:v>
                </c:pt>
                <c:pt idx="264">
                  <c:v>452.87</c:v>
                </c:pt>
                <c:pt idx="265">
                  <c:v>452.44</c:v>
                </c:pt>
                <c:pt idx="266">
                  <c:v>452.04</c:v>
                </c:pt>
                <c:pt idx="267">
                  <c:v>452.04</c:v>
                </c:pt>
                <c:pt idx="268">
                  <c:v>451.57</c:v>
                </c:pt>
                <c:pt idx="269">
                  <c:v>451.16</c:v>
                </c:pt>
                <c:pt idx="270">
                  <c:v>450.74</c:v>
                </c:pt>
                <c:pt idx="271">
                  <c:v>450.32</c:v>
                </c:pt>
                <c:pt idx="272">
                  <c:v>449.88</c:v>
                </c:pt>
                <c:pt idx="273">
                  <c:v>449.43</c:v>
                </c:pt>
                <c:pt idx="274">
                  <c:v>449.43</c:v>
                </c:pt>
                <c:pt idx="275">
                  <c:v>449.04</c:v>
                </c:pt>
                <c:pt idx="276">
                  <c:v>448.61</c:v>
                </c:pt>
                <c:pt idx="277">
                  <c:v>448.15</c:v>
                </c:pt>
                <c:pt idx="278">
                  <c:v>447.74</c:v>
                </c:pt>
                <c:pt idx="279">
                  <c:v>447.3</c:v>
                </c:pt>
                <c:pt idx="280">
                  <c:v>447.3</c:v>
                </c:pt>
                <c:pt idx="281">
                  <c:v>446.87</c:v>
                </c:pt>
                <c:pt idx="282">
                  <c:v>446.43</c:v>
                </c:pt>
                <c:pt idx="283">
                  <c:v>446.02</c:v>
                </c:pt>
                <c:pt idx="284">
                  <c:v>445.59</c:v>
                </c:pt>
                <c:pt idx="285">
                  <c:v>445.15</c:v>
                </c:pt>
                <c:pt idx="286">
                  <c:v>444.74</c:v>
                </c:pt>
                <c:pt idx="287">
                  <c:v>444.74</c:v>
                </c:pt>
                <c:pt idx="288">
                  <c:v>444.27</c:v>
                </c:pt>
                <c:pt idx="289">
                  <c:v>443.86</c:v>
                </c:pt>
                <c:pt idx="290">
                  <c:v>443.43</c:v>
                </c:pt>
                <c:pt idx="291">
                  <c:v>442.99</c:v>
                </c:pt>
                <c:pt idx="292">
                  <c:v>442.54</c:v>
                </c:pt>
                <c:pt idx="293">
                  <c:v>442.1</c:v>
                </c:pt>
                <c:pt idx="294">
                  <c:v>442.1</c:v>
                </c:pt>
                <c:pt idx="295">
                  <c:v>441.68</c:v>
                </c:pt>
                <c:pt idx="296">
                  <c:v>441.26</c:v>
                </c:pt>
                <c:pt idx="297">
                  <c:v>440.83</c:v>
                </c:pt>
                <c:pt idx="298">
                  <c:v>440.39</c:v>
                </c:pt>
                <c:pt idx="299">
                  <c:v>439.93</c:v>
                </c:pt>
                <c:pt idx="300">
                  <c:v>439.93</c:v>
                </c:pt>
                <c:pt idx="301">
                  <c:v>439.49</c:v>
                </c:pt>
                <c:pt idx="302">
                  <c:v>439.08</c:v>
                </c:pt>
                <c:pt idx="303">
                  <c:v>438.61</c:v>
                </c:pt>
                <c:pt idx="304">
                  <c:v>438.19</c:v>
                </c:pt>
                <c:pt idx="305">
                  <c:v>437.76</c:v>
                </c:pt>
                <c:pt idx="306">
                  <c:v>437.31</c:v>
                </c:pt>
                <c:pt idx="307">
                  <c:v>437.31</c:v>
                </c:pt>
                <c:pt idx="308">
                  <c:v>436.86</c:v>
                </c:pt>
                <c:pt idx="309">
                  <c:v>436.41</c:v>
                </c:pt>
                <c:pt idx="310">
                  <c:v>436</c:v>
                </c:pt>
                <c:pt idx="311">
                  <c:v>435.56</c:v>
                </c:pt>
                <c:pt idx="312">
                  <c:v>435.11</c:v>
                </c:pt>
                <c:pt idx="313">
                  <c:v>434.66</c:v>
                </c:pt>
                <c:pt idx="314">
                  <c:v>434.66</c:v>
                </c:pt>
                <c:pt idx="315">
                  <c:v>434.21</c:v>
                </c:pt>
                <c:pt idx="316">
                  <c:v>433.79</c:v>
                </c:pt>
                <c:pt idx="317">
                  <c:v>433.34</c:v>
                </c:pt>
                <c:pt idx="318">
                  <c:v>432.89</c:v>
                </c:pt>
                <c:pt idx="319">
                  <c:v>432.44</c:v>
                </c:pt>
                <c:pt idx="320">
                  <c:v>432.44</c:v>
                </c:pt>
                <c:pt idx="321">
                  <c:v>432</c:v>
                </c:pt>
                <c:pt idx="322">
                  <c:v>431.52</c:v>
                </c:pt>
                <c:pt idx="323">
                  <c:v>431.12</c:v>
                </c:pt>
                <c:pt idx="324">
                  <c:v>430.68</c:v>
                </c:pt>
                <c:pt idx="325">
                  <c:v>430.23</c:v>
                </c:pt>
                <c:pt idx="326">
                  <c:v>429.74</c:v>
                </c:pt>
                <c:pt idx="327">
                  <c:v>429.74</c:v>
                </c:pt>
                <c:pt idx="328">
                  <c:v>429.3</c:v>
                </c:pt>
                <c:pt idx="329">
                  <c:v>428.86</c:v>
                </c:pt>
                <c:pt idx="330">
                  <c:v>428.4</c:v>
                </c:pt>
                <c:pt idx="331">
                  <c:v>427.98</c:v>
                </c:pt>
                <c:pt idx="332">
                  <c:v>427.55</c:v>
                </c:pt>
                <c:pt idx="333">
                  <c:v>427.09</c:v>
                </c:pt>
                <c:pt idx="334">
                  <c:v>427.09</c:v>
                </c:pt>
                <c:pt idx="335">
                  <c:v>426.65</c:v>
                </c:pt>
                <c:pt idx="336">
                  <c:v>426.19</c:v>
                </c:pt>
                <c:pt idx="337">
                  <c:v>425.77</c:v>
                </c:pt>
                <c:pt idx="338">
                  <c:v>425.32</c:v>
                </c:pt>
                <c:pt idx="339">
                  <c:v>424.87</c:v>
                </c:pt>
                <c:pt idx="340">
                  <c:v>424.87</c:v>
                </c:pt>
                <c:pt idx="341">
                  <c:v>424.43</c:v>
                </c:pt>
                <c:pt idx="342">
                  <c:v>423.99</c:v>
                </c:pt>
                <c:pt idx="343">
                  <c:v>423.56</c:v>
                </c:pt>
                <c:pt idx="344">
                  <c:v>423.11</c:v>
                </c:pt>
                <c:pt idx="345">
                  <c:v>422.66</c:v>
                </c:pt>
                <c:pt idx="346">
                  <c:v>422.19</c:v>
                </c:pt>
                <c:pt idx="347">
                  <c:v>422.19</c:v>
                </c:pt>
                <c:pt idx="348">
                  <c:v>421.77</c:v>
                </c:pt>
                <c:pt idx="349">
                  <c:v>421.36</c:v>
                </c:pt>
                <c:pt idx="350">
                  <c:v>420.87</c:v>
                </c:pt>
                <c:pt idx="351">
                  <c:v>420.46</c:v>
                </c:pt>
                <c:pt idx="352">
                  <c:v>420.01</c:v>
                </c:pt>
                <c:pt idx="353">
                  <c:v>419.59</c:v>
                </c:pt>
                <c:pt idx="354">
                  <c:v>419.59</c:v>
                </c:pt>
                <c:pt idx="355">
                  <c:v>419.16</c:v>
                </c:pt>
                <c:pt idx="356">
                  <c:v>418.71</c:v>
                </c:pt>
                <c:pt idx="357">
                  <c:v>418.27</c:v>
                </c:pt>
                <c:pt idx="358">
                  <c:v>417.83</c:v>
                </c:pt>
                <c:pt idx="359">
                  <c:v>417.41</c:v>
                </c:pt>
                <c:pt idx="360">
                  <c:v>417.41</c:v>
                </c:pt>
                <c:pt idx="361">
                  <c:v>416.98</c:v>
                </c:pt>
                <c:pt idx="362">
                  <c:v>416.55</c:v>
                </c:pt>
                <c:pt idx="363">
                  <c:v>416.1</c:v>
                </c:pt>
                <c:pt idx="364">
                  <c:v>415.68</c:v>
                </c:pt>
                <c:pt idx="365">
                  <c:v>415.22</c:v>
                </c:pt>
                <c:pt idx="366">
                  <c:v>414.83</c:v>
                </c:pt>
                <c:pt idx="367">
                  <c:v>414.83</c:v>
                </c:pt>
                <c:pt idx="368">
                  <c:v>414.4</c:v>
                </c:pt>
                <c:pt idx="369">
                  <c:v>413.97</c:v>
                </c:pt>
                <c:pt idx="370">
                  <c:v>413.51</c:v>
                </c:pt>
                <c:pt idx="371">
                  <c:v>413.1</c:v>
                </c:pt>
                <c:pt idx="372">
                  <c:v>412.68</c:v>
                </c:pt>
                <c:pt idx="373">
                  <c:v>412.26</c:v>
                </c:pt>
                <c:pt idx="374">
                  <c:v>412.26</c:v>
                </c:pt>
                <c:pt idx="375">
                  <c:v>411.82</c:v>
                </c:pt>
                <c:pt idx="376">
                  <c:v>411.35</c:v>
                </c:pt>
                <c:pt idx="377">
                  <c:v>410.96</c:v>
                </c:pt>
                <c:pt idx="378">
                  <c:v>410.54</c:v>
                </c:pt>
                <c:pt idx="379">
                  <c:v>410.11</c:v>
                </c:pt>
                <c:pt idx="380">
                  <c:v>410.11</c:v>
                </c:pt>
                <c:pt idx="381">
                  <c:v>409.67</c:v>
                </c:pt>
                <c:pt idx="382">
                  <c:v>409.23</c:v>
                </c:pt>
                <c:pt idx="383">
                  <c:v>408.8</c:v>
                </c:pt>
                <c:pt idx="384">
                  <c:v>408.42</c:v>
                </c:pt>
                <c:pt idx="385">
                  <c:v>407.99</c:v>
                </c:pt>
                <c:pt idx="386">
                  <c:v>407.56</c:v>
                </c:pt>
                <c:pt idx="387">
                  <c:v>407.56</c:v>
                </c:pt>
                <c:pt idx="388">
                  <c:v>407.15</c:v>
                </c:pt>
                <c:pt idx="389">
                  <c:v>406.73</c:v>
                </c:pt>
                <c:pt idx="390">
                  <c:v>406.29</c:v>
                </c:pt>
                <c:pt idx="391">
                  <c:v>405.88</c:v>
                </c:pt>
                <c:pt idx="392">
                  <c:v>405.48</c:v>
                </c:pt>
                <c:pt idx="393">
                  <c:v>405.01</c:v>
                </c:pt>
                <c:pt idx="394">
                  <c:v>405.01</c:v>
                </c:pt>
                <c:pt idx="395">
                  <c:v>404.63</c:v>
                </c:pt>
                <c:pt idx="396">
                  <c:v>404.18</c:v>
                </c:pt>
                <c:pt idx="397">
                  <c:v>403.76</c:v>
                </c:pt>
                <c:pt idx="398">
                  <c:v>403.38</c:v>
                </c:pt>
                <c:pt idx="399">
                  <c:v>402.94</c:v>
                </c:pt>
                <c:pt idx="400">
                  <c:v>402.94</c:v>
                </c:pt>
                <c:pt idx="401">
                  <c:v>402.49</c:v>
                </c:pt>
                <c:pt idx="402">
                  <c:v>402.09</c:v>
                </c:pt>
                <c:pt idx="403">
                  <c:v>401.69</c:v>
                </c:pt>
                <c:pt idx="404">
                  <c:v>401.26</c:v>
                </c:pt>
                <c:pt idx="405">
                  <c:v>400.82</c:v>
                </c:pt>
                <c:pt idx="406">
                  <c:v>400.42</c:v>
                </c:pt>
                <c:pt idx="407">
                  <c:v>400.42</c:v>
                </c:pt>
                <c:pt idx="408">
                  <c:v>400.02</c:v>
                </c:pt>
                <c:pt idx="409">
                  <c:v>399.61</c:v>
                </c:pt>
                <c:pt idx="410">
                  <c:v>399.18</c:v>
                </c:pt>
                <c:pt idx="411">
                  <c:v>398.77</c:v>
                </c:pt>
                <c:pt idx="412">
                  <c:v>398.34</c:v>
                </c:pt>
                <c:pt idx="413">
                  <c:v>397.94</c:v>
                </c:pt>
                <c:pt idx="414">
                  <c:v>397.94</c:v>
                </c:pt>
                <c:pt idx="415">
                  <c:v>397.48</c:v>
                </c:pt>
                <c:pt idx="416">
                  <c:v>397.09</c:v>
                </c:pt>
                <c:pt idx="417">
                  <c:v>396.68</c:v>
                </c:pt>
                <c:pt idx="418">
                  <c:v>396.26</c:v>
                </c:pt>
                <c:pt idx="419">
                  <c:v>395.84</c:v>
                </c:pt>
                <c:pt idx="420">
                  <c:v>395.84</c:v>
                </c:pt>
                <c:pt idx="421">
                  <c:v>395.44</c:v>
                </c:pt>
                <c:pt idx="422">
                  <c:v>395.02</c:v>
                </c:pt>
                <c:pt idx="423">
                  <c:v>394.62</c:v>
                </c:pt>
                <c:pt idx="424">
                  <c:v>394.16</c:v>
                </c:pt>
                <c:pt idx="425">
                  <c:v>393.79</c:v>
                </c:pt>
                <c:pt idx="426">
                  <c:v>393.34</c:v>
                </c:pt>
                <c:pt idx="427">
                  <c:v>393.34</c:v>
                </c:pt>
                <c:pt idx="428">
                  <c:v>392.97</c:v>
                </c:pt>
                <c:pt idx="429">
                  <c:v>392.57</c:v>
                </c:pt>
                <c:pt idx="430">
                  <c:v>392.15</c:v>
                </c:pt>
                <c:pt idx="431">
                  <c:v>391.71</c:v>
                </c:pt>
                <c:pt idx="432">
                  <c:v>391.33</c:v>
                </c:pt>
                <c:pt idx="433">
                  <c:v>390.91</c:v>
                </c:pt>
                <c:pt idx="434">
                  <c:v>390.91</c:v>
                </c:pt>
                <c:pt idx="435">
                  <c:v>390.51</c:v>
                </c:pt>
                <c:pt idx="436">
                  <c:v>390.1</c:v>
                </c:pt>
                <c:pt idx="437">
                  <c:v>389.7</c:v>
                </c:pt>
                <c:pt idx="438">
                  <c:v>389.27</c:v>
                </c:pt>
                <c:pt idx="439">
                  <c:v>388.87</c:v>
                </c:pt>
                <c:pt idx="440">
                  <c:v>388.87</c:v>
                </c:pt>
                <c:pt idx="441">
                  <c:v>388.48</c:v>
                </c:pt>
                <c:pt idx="442">
                  <c:v>388.09</c:v>
                </c:pt>
                <c:pt idx="443">
                  <c:v>387.67</c:v>
                </c:pt>
                <c:pt idx="444">
                  <c:v>387.25</c:v>
                </c:pt>
                <c:pt idx="445">
                  <c:v>386.85</c:v>
                </c:pt>
                <c:pt idx="446">
                  <c:v>386.44</c:v>
                </c:pt>
                <c:pt idx="447">
                  <c:v>386.44</c:v>
                </c:pt>
                <c:pt idx="448">
                  <c:v>386.07</c:v>
                </c:pt>
                <c:pt idx="449">
                  <c:v>385.68</c:v>
                </c:pt>
                <c:pt idx="450">
                  <c:v>385.28</c:v>
                </c:pt>
                <c:pt idx="451">
                  <c:v>384.82</c:v>
                </c:pt>
                <c:pt idx="452">
                  <c:v>384.43</c:v>
                </c:pt>
                <c:pt idx="453">
                  <c:v>384.03</c:v>
                </c:pt>
                <c:pt idx="454">
                  <c:v>384.03</c:v>
                </c:pt>
                <c:pt idx="455">
                  <c:v>383.64</c:v>
                </c:pt>
                <c:pt idx="456">
                  <c:v>383.25</c:v>
                </c:pt>
                <c:pt idx="457">
                  <c:v>382.85</c:v>
                </c:pt>
                <c:pt idx="458">
                  <c:v>382.45</c:v>
                </c:pt>
                <c:pt idx="459">
                  <c:v>382.02</c:v>
                </c:pt>
                <c:pt idx="460">
                  <c:v>382.02</c:v>
                </c:pt>
                <c:pt idx="461">
                  <c:v>381.63</c:v>
                </c:pt>
                <c:pt idx="462">
                  <c:v>381.21</c:v>
                </c:pt>
                <c:pt idx="463">
                  <c:v>380.81</c:v>
                </c:pt>
                <c:pt idx="464">
                  <c:v>380.46</c:v>
                </c:pt>
                <c:pt idx="465">
                  <c:v>380.05</c:v>
                </c:pt>
                <c:pt idx="466">
                  <c:v>379.65</c:v>
                </c:pt>
                <c:pt idx="467">
                  <c:v>379.65</c:v>
                </c:pt>
                <c:pt idx="468">
                  <c:v>379.22</c:v>
                </c:pt>
                <c:pt idx="469">
                  <c:v>378.84</c:v>
                </c:pt>
                <c:pt idx="470">
                  <c:v>378.45</c:v>
                </c:pt>
                <c:pt idx="471">
                  <c:v>378.05</c:v>
                </c:pt>
                <c:pt idx="472">
                  <c:v>377.65</c:v>
                </c:pt>
                <c:pt idx="473">
                  <c:v>377.25</c:v>
                </c:pt>
                <c:pt idx="474">
                  <c:v>377.25</c:v>
                </c:pt>
                <c:pt idx="475">
                  <c:v>376.82</c:v>
                </c:pt>
                <c:pt idx="476">
                  <c:v>376.42</c:v>
                </c:pt>
                <c:pt idx="477">
                  <c:v>376.05</c:v>
                </c:pt>
                <c:pt idx="478">
                  <c:v>375.67</c:v>
                </c:pt>
                <c:pt idx="479">
                  <c:v>375.26</c:v>
                </c:pt>
                <c:pt idx="480">
                  <c:v>375.26</c:v>
                </c:pt>
                <c:pt idx="481">
                  <c:v>374.87</c:v>
                </c:pt>
                <c:pt idx="482">
                  <c:v>374.45</c:v>
                </c:pt>
                <c:pt idx="483">
                  <c:v>374.07</c:v>
                </c:pt>
                <c:pt idx="484">
                  <c:v>373.68</c:v>
                </c:pt>
                <c:pt idx="485">
                  <c:v>373.31</c:v>
                </c:pt>
                <c:pt idx="486">
                  <c:v>372.9</c:v>
                </c:pt>
                <c:pt idx="487">
                  <c:v>372.9</c:v>
                </c:pt>
                <c:pt idx="488">
                  <c:v>372.49</c:v>
                </c:pt>
                <c:pt idx="489">
                  <c:v>372.09</c:v>
                </c:pt>
                <c:pt idx="490">
                  <c:v>371.72</c:v>
                </c:pt>
                <c:pt idx="491">
                  <c:v>371.3</c:v>
                </c:pt>
                <c:pt idx="492">
                  <c:v>370.91</c:v>
                </c:pt>
                <c:pt idx="493">
                  <c:v>370.53</c:v>
                </c:pt>
                <c:pt idx="494">
                  <c:v>370.53</c:v>
                </c:pt>
                <c:pt idx="495">
                  <c:v>370.15</c:v>
                </c:pt>
                <c:pt idx="496">
                  <c:v>369.76</c:v>
                </c:pt>
                <c:pt idx="497">
                  <c:v>369.38</c:v>
                </c:pt>
                <c:pt idx="498">
                  <c:v>368.96</c:v>
                </c:pt>
                <c:pt idx="499">
                  <c:v>368.56</c:v>
                </c:pt>
                <c:pt idx="500">
                  <c:v>368.56</c:v>
                </c:pt>
                <c:pt idx="501">
                  <c:v>368.2</c:v>
                </c:pt>
                <c:pt idx="502">
                  <c:v>367.8</c:v>
                </c:pt>
                <c:pt idx="503">
                  <c:v>367.4</c:v>
                </c:pt>
                <c:pt idx="504">
                  <c:v>367.01</c:v>
                </c:pt>
                <c:pt idx="505">
                  <c:v>366.65</c:v>
                </c:pt>
                <c:pt idx="506">
                  <c:v>366.25</c:v>
                </c:pt>
                <c:pt idx="507">
                  <c:v>366.25</c:v>
                </c:pt>
                <c:pt idx="508">
                  <c:v>365.85</c:v>
                </c:pt>
                <c:pt idx="509">
                  <c:v>365.44</c:v>
                </c:pt>
                <c:pt idx="510">
                  <c:v>365.07</c:v>
                </c:pt>
                <c:pt idx="511">
                  <c:v>364.68</c:v>
                </c:pt>
                <c:pt idx="512">
                  <c:v>364.33</c:v>
                </c:pt>
                <c:pt idx="513">
                  <c:v>363.93</c:v>
                </c:pt>
                <c:pt idx="514">
                  <c:v>363.93</c:v>
                </c:pt>
                <c:pt idx="515">
                  <c:v>363.5</c:v>
                </c:pt>
                <c:pt idx="516">
                  <c:v>363.12</c:v>
                </c:pt>
                <c:pt idx="517">
                  <c:v>362.74</c:v>
                </c:pt>
                <c:pt idx="518">
                  <c:v>362.37</c:v>
                </c:pt>
                <c:pt idx="519">
                  <c:v>362</c:v>
                </c:pt>
                <c:pt idx="520">
                  <c:v>362</c:v>
                </c:pt>
                <c:pt idx="521">
                  <c:v>361.61</c:v>
                </c:pt>
                <c:pt idx="522">
                  <c:v>361.19</c:v>
                </c:pt>
                <c:pt idx="523">
                  <c:v>360.83</c:v>
                </c:pt>
                <c:pt idx="524">
                  <c:v>360.44</c:v>
                </c:pt>
                <c:pt idx="525">
                  <c:v>360.06</c:v>
                </c:pt>
                <c:pt idx="526">
                  <c:v>359.67</c:v>
                </c:pt>
                <c:pt idx="527">
                  <c:v>359.67</c:v>
                </c:pt>
                <c:pt idx="528">
                  <c:v>359.3</c:v>
                </c:pt>
                <c:pt idx="529">
                  <c:v>358.9</c:v>
                </c:pt>
                <c:pt idx="530">
                  <c:v>358.51</c:v>
                </c:pt>
                <c:pt idx="531">
                  <c:v>358.13</c:v>
                </c:pt>
                <c:pt idx="532">
                  <c:v>357.76</c:v>
                </c:pt>
                <c:pt idx="533">
                  <c:v>357.38</c:v>
                </c:pt>
                <c:pt idx="534">
                  <c:v>357.38</c:v>
                </c:pt>
                <c:pt idx="535">
                  <c:v>357</c:v>
                </c:pt>
                <c:pt idx="536">
                  <c:v>356.59</c:v>
                </c:pt>
                <c:pt idx="537">
                  <c:v>356.23</c:v>
                </c:pt>
                <c:pt idx="538">
                  <c:v>355.86</c:v>
                </c:pt>
                <c:pt idx="539">
                  <c:v>355.5</c:v>
                </c:pt>
                <c:pt idx="540">
                  <c:v>355.5</c:v>
                </c:pt>
                <c:pt idx="541">
                  <c:v>355.11</c:v>
                </c:pt>
                <c:pt idx="542">
                  <c:v>354.69</c:v>
                </c:pt>
                <c:pt idx="543">
                  <c:v>354.32</c:v>
                </c:pt>
                <c:pt idx="544">
                  <c:v>353.97</c:v>
                </c:pt>
                <c:pt idx="545">
                  <c:v>353.58</c:v>
                </c:pt>
                <c:pt idx="546">
                  <c:v>353.22</c:v>
                </c:pt>
                <c:pt idx="547">
                  <c:v>353.22</c:v>
                </c:pt>
                <c:pt idx="548">
                  <c:v>352.83</c:v>
                </c:pt>
                <c:pt idx="549">
                  <c:v>352.42</c:v>
                </c:pt>
                <c:pt idx="550">
                  <c:v>352.06</c:v>
                </c:pt>
                <c:pt idx="551">
                  <c:v>351.69</c:v>
                </c:pt>
                <c:pt idx="552">
                  <c:v>351.34</c:v>
                </c:pt>
                <c:pt idx="553">
                  <c:v>350.95</c:v>
                </c:pt>
                <c:pt idx="554">
                  <c:v>350.95</c:v>
                </c:pt>
                <c:pt idx="555">
                  <c:v>350.58</c:v>
                </c:pt>
                <c:pt idx="556">
                  <c:v>350.2</c:v>
                </c:pt>
                <c:pt idx="557">
                  <c:v>349.81</c:v>
                </c:pt>
                <c:pt idx="558">
                  <c:v>349.45</c:v>
                </c:pt>
                <c:pt idx="559">
                  <c:v>349.08</c:v>
                </c:pt>
                <c:pt idx="560">
                  <c:v>349.08</c:v>
                </c:pt>
                <c:pt idx="561">
                  <c:v>348.69</c:v>
                </c:pt>
                <c:pt idx="562">
                  <c:v>348.3</c:v>
                </c:pt>
                <c:pt idx="563">
                  <c:v>347.97</c:v>
                </c:pt>
                <c:pt idx="564">
                  <c:v>347.57</c:v>
                </c:pt>
                <c:pt idx="565">
                  <c:v>347.22</c:v>
                </c:pt>
                <c:pt idx="566">
                  <c:v>346.84</c:v>
                </c:pt>
                <c:pt idx="567">
                  <c:v>346.84</c:v>
                </c:pt>
                <c:pt idx="568">
                  <c:v>346.47</c:v>
                </c:pt>
                <c:pt idx="569">
                  <c:v>346.08</c:v>
                </c:pt>
                <c:pt idx="570">
                  <c:v>345.71</c:v>
                </c:pt>
                <c:pt idx="571">
                  <c:v>345.38</c:v>
                </c:pt>
                <c:pt idx="572">
                  <c:v>345.02</c:v>
                </c:pt>
                <c:pt idx="573">
                  <c:v>344.63</c:v>
                </c:pt>
                <c:pt idx="574">
                  <c:v>344.63</c:v>
                </c:pt>
                <c:pt idx="575">
                  <c:v>344.25</c:v>
                </c:pt>
                <c:pt idx="576">
                  <c:v>343.89</c:v>
                </c:pt>
                <c:pt idx="577">
                  <c:v>343.53</c:v>
                </c:pt>
                <c:pt idx="578">
                  <c:v>343.17</c:v>
                </c:pt>
                <c:pt idx="579">
                  <c:v>342.79</c:v>
                </c:pt>
                <c:pt idx="580">
                  <c:v>342.79</c:v>
                </c:pt>
                <c:pt idx="581">
                  <c:v>342.4</c:v>
                </c:pt>
                <c:pt idx="582">
                  <c:v>342.01</c:v>
                </c:pt>
                <c:pt idx="583">
                  <c:v>341.65</c:v>
                </c:pt>
                <c:pt idx="584">
                  <c:v>341.29</c:v>
                </c:pt>
                <c:pt idx="585">
                  <c:v>340.94</c:v>
                </c:pt>
                <c:pt idx="586">
                  <c:v>340.59</c:v>
                </c:pt>
                <c:pt idx="587">
                  <c:v>340.59</c:v>
                </c:pt>
                <c:pt idx="588">
                  <c:v>340.22</c:v>
                </c:pt>
                <c:pt idx="589">
                  <c:v>339.85</c:v>
                </c:pt>
                <c:pt idx="590">
                  <c:v>339.45</c:v>
                </c:pt>
                <c:pt idx="591">
                  <c:v>339.11</c:v>
                </c:pt>
                <c:pt idx="592">
                  <c:v>338.79</c:v>
                </c:pt>
                <c:pt idx="593">
                  <c:v>338.4</c:v>
                </c:pt>
                <c:pt idx="594">
                  <c:v>338.4</c:v>
                </c:pt>
                <c:pt idx="595">
                  <c:v>338.04</c:v>
                </c:pt>
                <c:pt idx="596">
                  <c:v>337.65</c:v>
                </c:pt>
                <c:pt idx="597">
                  <c:v>337.29</c:v>
                </c:pt>
                <c:pt idx="598">
                  <c:v>336.97</c:v>
                </c:pt>
                <c:pt idx="599">
                  <c:v>336.61</c:v>
                </c:pt>
                <c:pt idx="600">
                  <c:v>336.61</c:v>
                </c:pt>
                <c:pt idx="601">
                  <c:v>336.24</c:v>
                </c:pt>
                <c:pt idx="602">
                  <c:v>335.88</c:v>
                </c:pt>
                <c:pt idx="603">
                  <c:v>335.49</c:v>
                </c:pt>
                <c:pt idx="604">
                  <c:v>335.12</c:v>
                </c:pt>
                <c:pt idx="605">
                  <c:v>334.79</c:v>
                </c:pt>
                <c:pt idx="606">
                  <c:v>334.46</c:v>
                </c:pt>
                <c:pt idx="607">
                  <c:v>334.46</c:v>
                </c:pt>
                <c:pt idx="608">
                  <c:v>334.1</c:v>
                </c:pt>
                <c:pt idx="609">
                  <c:v>333.74</c:v>
                </c:pt>
                <c:pt idx="610">
                  <c:v>333.35</c:v>
                </c:pt>
                <c:pt idx="611">
                  <c:v>332.98</c:v>
                </c:pt>
                <c:pt idx="612">
                  <c:v>332.67</c:v>
                </c:pt>
                <c:pt idx="613">
                  <c:v>332.31</c:v>
                </c:pt>
                <c:pt idx="614">
                  <c:v>332.31</c:v>
                </c:pt>
                <c:pt idx="615">
                  <c:v>331.96</c:v>
                </c:pt>
                <c:pt idx="616">
                  <c:v>331.57</c:v>
                </c:pt>
                <c:pt idx="617">
                  <c:v>331.26</c:v>
                </c:pt>
                <c:pt idx="618">
                  <c:v>330.92</c:v>
                </c:pt>
                <c:pt idx="619">
                  <c:v>330.55</c:v>
                </c:pt>
                <c:pt idx="620">
                  <c:v>330.55</c:v>
                </c:pt>
                <c:pt idx="621">
                  <c:v>330.21</c:v>
                </c:pt>
                <c:pt idx="622">
                  <c:v>329.84</c:v>
                </c:pt>
                <c:pt idx="623">
                  <c:v>329.49</c:v>
                </c:pt>
                <c:pt idx="624">
                  <c:v>329.13</c:v>
                </c:pt>
                <c:pt idx="625">
                  <c:v>328.78</c:v>
                </c:pt>
                <c:pt idx="626">
                  <c:v>328.44</c:v>
                </c:pt>
                <c:pt idx="627">
                  <c:v>328.44</c:v>
                </c:pt>
                <c:pt idx="628">
                  <c:v>328.08</c:v>
                </c:pt>
                <c:pt idx="629">
                  <c:v>327.76</c:v>
                </c:pt>
                <c:pt idx="630">
                  <c:v>327.39</c:v>
                </c:pt>
                <c:pt idx="631">
                  <c:v>327.05</c:v>
                </c:pt>
                <c:pt idx="632">
                  <c:v>326.7</c:v>
                </c:pt>
                <c:pt idx="633">
                  <c:v>326.37</c:v>
                </c:pt>
                <c:pt idx="634">
                  <c:v>326.37</c:v>
                </c:pt>
                <c:pt idx="635">
                  <c:v>326.02</c:v>
                </c:pt>
                <c:pt idx="636">
                  <c:v>325.67</c:v>
                </c:pt>
                <c:pt idx="637">
                  <c:v>325.31</c:v>
                </c:pt>
                <c:pt idx="638">
                  <c:v>324.94</c:v>
                </c:pt>
                <c:pt idx="639">
                  <c:v>324.62</c:v>
                </c:pt>
                <c:pt idx="640">
                  <c:v>324.62</c:v>
                </c:pt>
                <c:pt idx="641">
                  <c:v>324.27</c:v>
                </c:pt>
                <c:pt idx="642">
                  <c:v>323.92</c:v>
                </c:pt>
                <c:pt idx="643">
                  <c:v>323.60000000000002</c:v>
                </c:pt>
                <c:pt idx="644">
                  <c:v>323.24</c:v>
                </c:pt>
                <c:pt idx="645">
                  <c:v>322.83999999999997</c:v>
                </c:pt>
                <c:pt idx="646">
                  <c:v>322.54000000000002</c:v>
                </c:pt>
                <c:pt idx="647">
                  <c:v>322.54000000000002</c:v>
                </c:pt>
                <c:pt idx="648">
                  <c:v>322.18</c:v>
                </c:pt>
                <c:pt idx="649">
                  <c:v>321.83999999999997</c:v>
                </c:pt>
                <c:pt idx="650">
                  <c:v>321.45999999999998</c:v>
                </c:pt>
                <c:pt idx="651">
                  <c:v>321.14999999999998</c:v>
                </c:pt>
                <c:pt idx="652">
                  <c:v>320.79000000000002</c:v>
                </c:pt>
                <c:pt idx="653">
                  <c:v>320.79000000000002</c:v>
                </c:pt>
                <c:pt idx="654">
                  <c:v>320.47000000000003</c:v>
                </c:pt>
                <c:pt idx="655">
                  <c:v>320.13</c:v>
                </c:pt>
                <c:pt idx="656">
                  <c:v>319.79000000000002</c:v>
                </c:pt>
                <c:pt idx="657">
                  <c:v>319.43</c:v>
                </c:pt>
                <c:pt idx="658">
                  <c:v>319.07</c:v>
                </c:pt>
                <c:pt idx="659">
                  <c:v>318.73</c:v>
                </c:pt>
                <c:pt idx="660">
                  <c:v>318.73</c:v>
                </c:pt>
                <c:pt idx="661">
                  <c:v>318.39999999999998</c:v>
                </c:pt>
                <c:pt idx="662">
                  <c:v>318.07</c:v>
                </c:pt>
                <c:pt idx="663">
                  <c:v>317.72000000000003</c:v>
                </c:pt>
                <c:pt idx="664">
                  <c:v>317.36</c:v>
                </c:pt>
                <c:pt idx="665">
                  <c:v>317.04000000000002</c:v>
                </c:pt>
                <c:pt idx="666">
                  <c:v>316.72000000000003</c:v>
                </c:pt>
                <c:pt idx="667">
                  <c:v>316.72000000000003</c:v>
                </c:pt>
                <c:pt idx="668">
                  <c:v>316.37</c:v>
                </c:pt>
                <c:pt idx="669">
                  <c:v>316.01</c:v>
                </c:pt>
                <c:pt idx="670">
                  <c:v>315.64999999999998</c:v>
                </c:pt>
                <c:pt idx="671">
                  <c:v>315.33</c:v>
                </c:pt>
                <c:pt idx="672">
                  <c:v>315.01</c:v>
                </c:pt>
                <c:pt idx="673">
                  <c:v>315.01</c:v>
                </c:pt>
                <c:pt idx="674">
                  <c:v>314.68</c:v>
                </c:pt>
                <c:pt idx="675">
                  <c:v>314.32</c:v>
                </c:pt>
                <c:pt idx="676">
                  <c:v>313.99</c:v>
                </c:pt>
                <c:pt idx="677">
                  <c:v>313.66000000000003</c:v>
                </c:pt>
                <c:pt idx="678">
                  <c:v>313.31</c:v>
                </c:pt>
                <c:pt idx="679">
                  <c:v>312.98</c:v>
                </c:pt>
                <c:pt idx="680">
                  <c:v>312.98</c:v>
                </c:pt>
                <c:pt idx="681">
                  <c:v>312.66000000000003</c:v>
                </c:pt>
                <c:pt idx="682">
                  <c:v>312.31</c:v>
                </c:pt>
                <c:pt idx="683">
                  <c:v>311.98</c:v>
                </c:pt>
                <c:pt idx="684">
                  <c:v>311.64</c:v>
                </c:pt>
                <c:pt idx="685">
                  <c:v>311.32</c:v>
                </c:pt>
                <c:pt idx="686">
                  <c:v>310.97000000000003</c:v>
                </c:pt>
                <c:pt idx="687">
                  <c:v>310.97000000000003</c:v>
                </c:pt>
                <c:pt idx="688">
                  <c:v>310.62</c:v>
                </c:pt>
                <c:pt idx="689">
                  <c:v>310.29000000000002</c:v>
                </c:pt>
                <c:pt idx="690">
                  <c:v>309.98</c:v>
                </c:pt>
                <c:pt idx="691">
                  <c:v>309.64999999999998</c:v>
                </c:pt>
                <c:pt idx="692">
                  <c:v>309.31</c:v>
                </c:pt>
                <c:pt idx="693">
                  <c:v>309.31</c:v>
                </c:pt>
                <c:pt idx="694">
                  <c:v>308.94</c:v>
                </c:pt>
                <c:pt idx="695">
                  <c:v>308.63</c:v>
                </c:pt>
                <c:pt idx="696">
                  <c:v>308.33</c:v>
                </c:pt>
                <c:pt idx="697">
                  <c:v>307.99</c:v>
                </c:pt>
                <c:pt idx="698">
                  <c:v>307.67</c:v>
                </c:pt>
                <c:pt idx="699">
                  <c:v>307.33</c:v>
                </c:pt>
                <c:pt idx="700">
                  <c:v>307.33</c:v>
                </c:pt>
                <c:pt idx="701">
                  <c:v>306.99</c:v>
                </c:pt>
                <c:pt idx="702">
                  <c:v>306.64</c:v>
                </c:pt>
                <c:pt idx="703">
                  <c:v>306.32</c:v>
                </c:pt>
                <c:pt idx="704">
                  <c:v>306</c:v>
                </c:pt>
                <c:pt idx="705">
                  <c:v>305.67</c:v>
                </c:pt>
                <c:pt idx="706">
                  <c:v>305.36</c:v>
                </c:pt>
                <c:pt idx="707">
                  <c:v>305.36</c:v>
                </c:pt>
                <c:pt idx="708">
                  <c:v>305.01</c:v>
                </c:pt>
                <c:pt idx="709">
                  <c:v>304.67</c:v>
                </c:pt>
                <c:pt idx="710">
                  <c:v>304.37</c:v>
                </c:pt>
                <c:pt idx="711">
                  <c:v>304.04000000000002</c:v>
                </c:pt>
                <c:pt idx="712">
                  <c:v>303.73</c:v>
                </c:pt>
                <c:pt idx="713">
                  <c:v>303.73</c:v>
                </c:pt>
                <c:pt idx="714">
                  <c:v>303.41000000000003</c:v>
                </c:pt>
                <c:pt idx="715">
                  <c:v>303.07</c:v>
                </c:pt>
                <c:pt idx="716">
                  <c:v>302.74</c:v>
                </c:pt>
                <c:pt idx="717">
                  <c:v>302.39</c:v>
                </c:pt>
                <c:pt idx="718">
                  <c:v>302.08999999999997</c:v>
                </c:pt>
                <c:pt idx="719">
                  <c:v>301.74</c:v>
                </c:pt>
                <c:pt idx="720">
                  <c:v>301.74</c:v>
                </c:pt>
                <c:pt idx="721">
                  <c:v>301.45</c:v>
                </c:pt>
                <c:pt idx="722">
                  <c:v>301.11</c:v>
                </c:pt>
                <c:pt idx="723">
                  <c:v>300.77</c:v>
                </c:pt>
                <c:pt idx="724">
                  <c:v>300.44</c:v>
                </c:pt>
                <c:pt idx="725">
                  <c:v>300.13</c:v>
                </c:pt>
                <c:pt idx="726">
                  <c:v>300.13</c:v>
                </c:pt>
                <c:pt idx="727">
                  <c:v>299.83</c:v>
                </c:pt>
                <c:pt idx="728">
                  <c:v>299.48</c:v>
                </c:pt>
                <c:pt idx="729">
                  <c:v>299.17</c:v>
                </c:pt>
                <c:pt idx="730">
                  <c:v>298.87</c:v>
                </c:pt>
                <c:pt idx="731">
                  <c:v>298.55</c:v>
                </c:pt>
                <c:pt idx="732">
                  <c:v>298.19</c:v>
                </c:pt>
                <c:pt idx="733">
                  <c:v>298.19</c:v>
                </c:pt>
                <c:pt idx="734">
                  <c:v>297.88</c:v>
                </c:pt>
                <c:pt idx="735">
                  <c:v>297.57</c:v>
                </c:pt>
                <c:pt idx="736">
                  <c:v>297.26</c:v>
                </c:pt>
                <c:pt idx="737">
                  <c:v>296.89999999999998</c:v>
                </c:pt>
                <c:pt idx="738">
                  <c:v>296.61</c:v>
                </c:pt>
                <c:pt idx="739">
                  <c:v>296.3</c:v>
                </c:pt>
                <c:pt idx="740">
                  <c:v>296.3</c:v>
                </c:pt>
                <c:pt idx="741">
                  <c:v>295.99</c:v>
                </c:pt>
                <c:pt idx="742">
                  <c:v>295.62</c:v>
                </c:pt>
                <c:pt idx="743">
                  <c:v>295.35000000000002</c:v>
                </c:pt>
                <c:pt idx="744">
                  <c:v>295.02</c:v>
                </c:pt>
                <c:pt idx="745">
                  <c:v>294.68</c:v>
                </c:pt>
                <c:pt idx="746">
                  <c:v>294.68</c:v>
                </c:pt>
                <c:pt idx="747">
                  <c:v>294.39999999999998</c:v>
                </c:pt>
                <c:pt idx="748">
                  <c:v>294.07</c:v>
                </c:pt>
                <c:pt idx="749">
                  <c:v>293.77999999999997</c:v>
                </c:pt>
                <c:pt idx="750">
                  <c:v>293.44</c:v>
                </c:pt>
                <c:pt idx="751">
                  <c:v>293.12</c:v>
                </c:pt>
                <c:pt idx="752">
                  <c:v>292.8</c:v>
                </c:pt>
                <c:pt idx="753">
                  <c:v>292.8</c:v>
                </c:pt>
                <c:pt idx="754">
                  <c:v>292.49</c:v>
                </c:pt>
                <c:pt idx="755">
                  <c:v>292.2</c:v>
                </c:pt>
                <c:pt idx="756">
                  <c:v>291.88</c:v>
                </c:pt>
                <c:pt idx="757">
                  <c:v>291.58</c:v>
                </c:pt>
                <c:pt idx="758">
                  <c:v>291.26</c:v>
                </c:pt>
                <c:pt idx="759">
                  <c:v>290.95</c:v>
                </c:pt>
                <c:pt idx="760">
                  <c:v>290.95</c:v>
                </c:pt>
                <c:pt idx="761">
                  <c:v>290.63</c:v>
                </c:pt>
                <c:pt idx="762">
                  <c:v>290.27999999999997</c:v>
                </c:pt>
                <c:pt idx="763">
                  <c:v>290.02999999999997</c:v>
                </c:pt>
                <c:pt idx="764">
                  <c:v>289.70999999999998</c:v>
                </c:pt>
                <c:pt idx="765">
                  <c:v>289.39</c:v>
                </c:pt>
                <c:pt idx="766">
                  <c:v>289.39</c:v>
                </c:pt>
                <c:pt idx="767">
                  <c:v>289.06</c:v>
                </c:pt>
                <c:pt idx="768">
                  <c:v>288.76</c:v>
                </c:pt>
                <c:pt idx="769">
                  <c:v>288.45999999999998</c:v>
                </c:pt>
                <c:pt idx="770">
                  <c:v>288.16000000000003</c:v>
                </c:pt>
                <c:pt idx="771">
                  <c:v>287.82</c:v>
                </c:pt>
                <c:pt idx="772">
                  <c:v>287.5</c:v>
                </c:pt>
                <c:pt idx="773">
                  <c:v>287.5</c:v>
                </c:pt>
                <c:pt idx="774">
                  <c:v>287.2</c:v>
                </c:pt>
                <c:pt idx="775">
                  <c:v>286.89</c:v>
                </c:pt>
                <c:pt idx="776">
                  <c:v>286.61</c:v>
                </c:pt>
                <c:pt idx="777">
                  <c:v>286.33</c:v>
                </c:pt>
                <c:pt idx="778">
                  <c:v>285.99</c:v>
                </c:pt>
                <c:pt idx="779">
                  <c:v>285.99</c:v>
                </c:pt>
                <c:pt idx="780">
                  <c:v>285.67</c:v>
                </c:pt>
                <c:pt idx="781">
                  <c:v>285.37</c:v>
                </c:pt>
                <c:pt idx="782">
                  <c:v>285.08999999999997</c:v>
                </c:pt>
                <c:pt idx="783">
                  <c:v>284.81</c:v>
                </c:pt>
                <c:pt idx="784">
                  <c:v>284.48</c:v>
                </c:pt>
                <c:pt idx="785">
                  <c:v>284.18</c:v>
                </c:pt>
                <c:pt idx="786">
                  <c:v>284.18</c:v>
                </c:pt>
                <c:pt idx="787">
                  <c:v>283.87</c:v>
                </c:pt>
                <c:pt idx="788">
                  <c:v>283.55</c:v>
                </c:pt>
                <c:pt idx="789">
                  <c:v>283.26</c:v>
                </c:pt>
                <c:pt idx="790">
                  <c:v>282.93</c:v>
                </c:pt>
                <c:pt idx="791">
                  <c:v>282.64999999999998</c:v>
                </c:pt>
                <c:pt idx="792">
                  <c:v>282.35000000000002</c:v>
                </c:pt>
                <c:pt idx="793">
                  <c:v>282.35000000000002</c:v>
                </c:pt>
                <c:pt idx="794">
                  <c:v>282.07</c:v>
                </c:pt>
                <c:pt idx="795">
                  <c:v>281.76</c:v>
                </c:pt>
                <c:pt idx="796">
                  <c:v>281.44</c:v>
                </c:pt>
                <c:pt idx="797">
                  <c:v>281.14999999999998</c:v>
                </c:pt>
                <c:pt idx="798">
                  <c:v>280.82</c:v>
                </c:pt>
                <c:pt idx="799">
                  <c:v>280.82</c:v>
                </c:pt>
                <c:pt idx="800">
                  <c:v>280.56</c:v>
                </c:pt>
                <c:pt idx="801">
                  <c:v>280.26</c:v>
                </c:pt>
                <c:pt idx="802">
                  <c:v>279.97000000000003</c:v>
                </c:pt>
                <c:pt idx="803">
                  <c:v>279.66000000000003</c:v>
                </c:pt>
                <c:pt idx="804">
                  <c:v>279.33999999999997</c:v>
                </c:pt>
                <c:pt idx="805">
                  <c:v>279.02999999999997</c:v>
                </c:pt>
                <c:pt idx="806">
                  <c:v>279.02999999999997</c:v>
                </c:pt>
                <c:pt idx="807">
                  <c:v>278.77</c:v>
                </c:pt>
                <c:pt idx="808">
                  <c:v>278.49</c:v>
                </c:pt>
                <c:pt idx="809">
                  <c:v>278.17</c:v>
                </c:pt>
                <c:pt idx="810">
                  <c:v>277.83999999999997</c:v>
                </c:pt>
                <c:pt idx="811">
                  <c:v>277.55</c:v>
                </c:pt>
                <c:pt idx="812">
                  <c:v>277.27999999999997</c:v>
                </c:pt>
                <c:pt idx="813">
                  <c:v>277.27999999999997</c:v>
                </c:pt>
                <c:pt idx="814">
                  <c:v>277.01</c:v>
                </c:pt>
                <c:pt idx="815">
                  <c:v>276.7</c:v>
                </c:pt>
                <c:pt idx="816">
                  <c:v>276.39</c:v>
                </c:pt>
                <c:pt idx="817">
                  <c:v>276.07</c:v>
                </c:pt>
                <c:pt idx="818">
                  <c:v>275.81</c:v>
                </c:pt>
                <c:pt idx="819">
                  <c:v>275.5</c:v>
                </c:pt>
                <c:pt idx="820">
                  <c:v>275.5</c:v>
                </c:pt>
                <c:pt idx="821">
                  <c:v>275.2</c:v>
                </c:pt>
                <c:pt idx="822">
                  <c:v>274.92</c:v>
                </c:pt>
                <c:pt idx="823">
                  <c:v>274.58</c:v>
                </c:pt>
                <c:pt idx="824">
                  <c:v>274.32</c:v>
                </c:pt>
                <c:pt idx="825">
                  <c:v>274.02999999999997</c:v>
                </c:pt>
                <c:pt idx="826">
                  <c:v>274.02999999999997</c:v>
                </c:pt>
                <c:pt idx="827">
                  <c:v>273.75</c:v>
                </c:pt>
                <c:pt idx="828">
                  <c:v>273.41000000000003</c:v>
                </c:pt>
                <c:pt idx="829">
                  <c:v>273.13</c:v>
                </c:pt>
                <c:pt idx="830">
                  <c:v>272.87</c:v>
                </c:pt>
                <c:pt idx="831">
                  <c:v>272.58</c:v>
                </c:pt>
                <c:pt idx="832">
                  <c:v>272.58</c:v>
                </c:pt>
                <c:pt idx="833">
                  <c:v>272.3</c:v>
                </c:pt>
                <c:pt idx="834">
                  <c:v>271.97000000000003</c:v>
                </c:pt>
                <c:pt idx="835">
                  <c:v>271.67</c:v>
                </c:pt>
                <c:pt idx="836">
                  <c:v>271.43</c:v>
                </c:pt>
                <c:pt idx="837">
                  <c:v>271.12</c:v>
                </c:pt>
                <c:pt idx="838">
                  <c:v>270.83</c:v>
                </c:pt>
                <c:pt idx="839">
                  <c:v>270.83</c:v>
                </c:pt>
                <c:pt idx="840">
                  <c:v>270.55</c:v>
                </c:pt>
                <c:pt idx="841">
                  <c:v>270.24</c:v>
                </c:pt>
                <c:pt idx="842">
                  <c:v>269.98</c:v>
                </c:pt>
                <c:pt idx="843">
                  <c:v>269.66000000000003</c:v>
                </c:pt>
                <c:pt idx="844">
                  <c:v>269.41000000000003</c:v>
                </c:pt>
                <c:pt idx="845">
                  <c:v>269.08</c:v>
                </c:pt>
                <c:pt idx="846">
                  <c:v>269.08</c:v>
                </c:pt>
                <c:pt idx="847">
                  <c:v>268.8</c:v>
                </c:pt>
                <c:pt idx="848">
                  <c:v>268.55</c:v>
                </c:pt>
                <c:pt idx="849">
                  <c:v>268.26</c:v>
                </c:pt>
                <c:pt idx="850">
                  <c:v>267.97000000000003</c:v>
                </c:pt>
                <c:pt idx="851">
                  <c:v>267.66000000000003</c:v>
                </c:pt>
                <c:pt idx="852">
                  <c:v>267.36</c:v>
                </c:pt>
                <c:pt idx="853">
                  <c:v>267.36</c:v>
                </c:pt>
                <c:pt idx="854">
                  <c:v>267.10000000000002</c:v>
                </c:pt>
                <c:pt idx="855">
                  <c:v>266.82</c:v>
                </c:pt>
                <c:pt idx="856">
                  <c:v>266.54000000000002</c:v>
                </c:pt>
                <c:pt idx="857">
                  <c:v>266.26</c:v>
                </c:pt>
                <c:pt idx="858">
                  <c:v>265.99</c:v>
                </c:pt>
                <c:pt idx="859">
                  <c:v>265.99</c:v>
                </c:pt>
                <c:pt idx="860">
                  <c:v>265.70999999999998</c:v>
                </c:pt>
                <c:pt idx="861">
                  <c:v>265.39</c:v>
                </c:pt>
                <c:pt idx="862">
                  <c:v>265.13</c:v>
                </c:pt>
                <c:pt idx="863">
                  <c:v>264.85000000000002</c:v>
                </c:pt>
                <c:pt idx="864">
                  <c:v>264.55</c:v>
                </c:pt>
                <c:pt idx="865">
                  <c:v>264.27</c:v>
                </c:pt>
                <c:pt idx="866">
                  <c:v>264.27</c:v>
                </c:pt>
                <c:pt idx="867">
                  <c:v>263.97000000000003</c:v>
                </c:pt>
                <c:pt idx="868">
                  <c:v>263.74</c:v>
                </c:pt>
                <c:pt idx="869">
                  <c:v>263.41000000000003</c:v>
                </c:pt>
                <c:pt idx="870">
                  <c:v>263.14999999999998</c:v>
                </c:pt>
                <c:pt idx="871">
                  <c:v>262.85000000000002</c:v>
                </c:pt>
                <c:pt idx="872">
                  <c:v>262.85000000000002</c:v>
                </c:pt>
                <c:pt idx="873">
                  <c:v>262.58</c:v>
                </c:pt>
                <c:pt idx="874">
                  <c:v>262.29000000000002</c:v>
                </c:pt>
                <c:pt idx="875">
                  <c:v>262.02</c:v>
                </c:pt>
                <c:pt idx="876">
                  <c:v>261.72000000000003</c:v>
                </c:pt>
                <c:pt idx="877">
                  <c:v>261.45</c:v>
                </c:pt>
                <c:pt idx="878">
                  <c:v>261.2</c:v>
                </c:pt>
                <c:pt idx="879">
                  <c:v>261.2</c:v>
                </c:pt>
                <c:pt idx="880">
                  <c:v>260.93</c:v>
                </c:pt>
                <c:pt idx="881">
                  <c:v>260.66000000000003</c:v>
                </c:pt>
                <c:pt idx="882">
                  <c:v>260.36</c:v>
                </c:pt>
                <c:pt idx="883">
                  <c:v>260.08999999999997</c:v>
                </c:pt>
                <c:pt idx="884">
                  <c:v>259.81</c:v>
                </c:pt>
                <c:pt idx="885">
                  <c:v>259.55</c:v>
                </c:pt>
                <c:pt idx="886">
                  <c:v>259.55</c:v>
                </c:pt>
                <c:pt idx="887">
                  <c:v>259.27</c:v>
                </c:pt>
                <c:pt idx="888">
                  <c:v>259.02</c:v>
                </c:pt>
                <c:pt idx="889">
                  <c:v>258.72000000000003</c:v>
                </c:pt>
                <c:pt idx="890">
                  <c:v>258.43</c:v>
                </c:pt>
                <c:pt idx="891">
                  <c:v>258.17</c:v>
                </c:pt>
                <c:pt idx="892">
                  <c:v>258.17</c:v>
                </c:pt>
                <c:pt idx="893">
                  <c:v>257.89</c:v>
                </c:pt>
                <c:pt idx="894">
                  <c:v>257.63</c:v>
                </c:pt>
                <c:pt idx="895">
                  <c:v>257.35000000000002</c:v>
                </c:pt>
                <c:pt idx="896">
                  <c:v>257.10000000000002</c:v>
                </c:pt>
                <c:pt idx="897">
                  <c:v>256.83</c:v>
                </c:pt>
                <c:pt idx="898">
                  <c:v>256.55</c:v>
                </c:pt>
                <c:pt idx="899">
                  <c:v>256.55</c:v>
                </c:pt>
                <c:pt idx="900">
                  <c:v>256.27</c:v>
                </c:pt>
                <c:pt idx="901">
                  <c:v>256</c:v>
                </c:pt>
                <c:pt idx="902">
                  <c:v>255.7</c:v>
                </c:pt>
                <c:pt idx="903">
                  <c:v>255.44</c:v>
                </c:pt>
                <c:pt idx="904">
                  <c:v>255.2</c:v>
                </c:pt>
                <c:pt idx="905">
                  <c:v>254.91</c:v>
                </c:pt>
                <c:pt idx="906">
                  <c:v>254.91</c:v>
                </c:pt>
                <c:pt idx="907">
                  <c:v>254.63</c:v>
                </c:pt>
                <c:pt idx="908">
                  <c:v>254.38</c:v>
                </c:pt>
                <c:pt idx="909">
                  <c:v>254.11</c:v>
                </c:pt>
                <c:pt idx="910">
                  <c:v>253.8</c:v>
                </c:pt>
                <c:pt idx="911">
                  <c:v>253.57</c:v>
                </c:pt>
                <c:pt idx="912">
                  <c:v>253.57</c:v>
                </c:pt>
                <c:pt idx="913">
                  <c:v>253.3</c:v>
                </c:pt>
                <c:pt idx="914">
                  <c:v>253.04</c:v>
                </c:pt>
                <c:pt idx="915">
                  <c:v>252.74</c:v>
                </c:pt>
                <c:pt idx="916">
                  <c:v>252.47</c:v>
                </c:pt>
                <c:pt idx="917">
                  <c:v>252.2</c:v>
                </c:pt>
                <c:pt idx="918">
                  <c:v>251.95</c:v>
                </c:pt>
                <c:pt idx="919">
                  <c:v>251.95</c:v>
                </c:pt>
                <c:pt idx="920">
                  <c:v>251.69</c:v>
                </c:pt>
                <c:pt idx="921">
                  <c:v>251.42</c:v>
                </c:pt>
                <c:pt idx="922">
                  <c:v>251.13</c:v>
                </c:pt>
                <c:pt idx="923">
                  <c:v>250.88</c:v>
                </c:pt>
                <c:pt idx="924">
                  <c:v>250.62</c:v>
                </c:pt>
                <c:pt idx="925">
                  <c:v>250.33</c:v>
                </c:pt>
                <c:pt idx="926">
                  <c:v>250.33</c:v>
                </c:pt>
                <c:pt idx="927">
                  <c:v>250.1</c:v>
                </c:pt>
                <c:pt idx="928">
                  <c:v>249.8</c:v>
                </c:pt>
                <c:pt idx="929">
                  <c:v>249.55</c:v>
                </c:pt>
                <c:pt idx="930">
                  <c:v>249.26</c:v>
                </c:pt>
                <c:pt idx="931">
                  <c:v>249</c:v>
                </c:pt>
                <c:pt idx="932">
                  <c:v>249</c:v>
                </c:pt>
                <c:pt idx="933">
                  <c:v>248.77</c:v>
                </c:pt>
                <c:pt idx="934">
                  <c:v>248.5</c:v>
                </c:pt>
                <c:pt idx="935">
                  <c:v>248.24</c:v>
                </c:pt>
                <c:pt idx="936">
                  <c:v>247.95</c:v>
                </c:pt>
                <c:pt idx="937">
                  <c:v>247.69</c:v>
                </c:pt>
                <c:pt idx="938">
                  <c:v>247.43</c:v>
                </c:pt>
                <c:pt idx="939">
                  <c:v>247.43</c:v>
                </c:pt>
                <c:pt idx="940">
                  <c:v>247.2</c:v>
                </c:pt>
                <c:pt idx="941">
                  <c:v>246.95</c:v>
                </c:pt>
                <c:pt idx="942">
                  <c:v>246.68</c:v>
                </c:pt>
                <c:pt idx="943">
                  <c:v>246.38</c:v>
                </c:pt>
                <c:pt idx="944">
                  <c:v>246.13</c:v>
                </c:pt>
                <c:pt idx="945">
                  <c:v>245.88</c:v>
                </c:pt>
                <c:pt idx="946">
                  <c:v>245.88</c:v>
                </c:pt>
                <c:pt idx="947">
                  <c:v>245.64</c:v>
                </c:pt>
                <c:pt idx="948">
                  <c:v>245.37</c:v>
                </c:pt>
                <c:pt idx="949">
                  <c:v>245.09</c:v>
                </c:pt>
                <c:pt idx="950">
                  <c:v>244.83</c:v>
                </c:pt>
                <c:pt idx="951">
                  <c:v>244.58</c:v>
                </c:pt>
                <c:pt idx="952">
                  <c:v>244.58</c:v>
                </c:pt>
                <c:pt idx="953">
                  <c:v>244.36</c:v>
                </c:pt>
                <c:pt idx="954">
                  <c:v>244.1</c:v>
                </c:pt>
                <c:pt idx="955">
                  <c:v>243.82</c:v>
                </c:pt>
                <c:pt idx="956">
                  <c:v>243.55</c:v>
                </c:pt>
                <c:pt idx="957">
                  <c:v>243.28</c:v>
                </c:pt>
                <c:pt idx="958">
                  <c:v>243.03</c:v>
                </c:pt>
                <c:pt idx="959">
                  <c:v>243.03</c:v>
                </c:pt>
                <c:pt idx="960">
                  <c:v>242.8</c:v>
                </c:pt>
                <c:pt idx="961">
                  <c:v>242.55</c:v>
                </c:pt>
                <c:pt idx="962">
                  <c:v>242.28</c:v>
                </c:pt>
                <c:pt idx="963">
                  <c:v>242.05</c:v>
                </c:pt>
                <c:pt idx="964">
                  <c:v>241.78</c:v>
                </c:pt>
                <c:pt idx="965">
                  <c:v>241.49</c:v>
                </c:pt>
                <c:pt idx="966">
                  <c:v>241.49</c:v>
                </c:pt>
                <c:pt idx="967">
                  <c:v>241.22</c:v>
                </c:pt>
                <c:pt idx="968">
                  <c:v>241</c:v>
                </c:pt>
                <c:pt idx="969">
                  <c:v>240.73</c:v>
                </c:pt>
                <c:pt idx="970">
                  <c:v>240.49</c:v>
                </c:pt>
                <c:pt idx="971">
                  <c:v>240.27</c:v>
                </c:pt>
                <c:pt idx="972">
                  <c:v>240.27</c:v>
                </c:pt>
                <c:pt idx="973">
                  <c:v>239.98</c:v>
                </c:pt>
                <c:pt idx="974">
                  <c:v>239.7</c:v>
                </c:pt>
                <c:pt idx="975">
                  <c:v>239.48</c:v>
                </c:pt>
                <c:pt idx="976">
                  <c:v>239.24</c:v>
                </c:pt>
                <c:pt idx="977">
                  <c:v>238.95</c:v>
                </c:pt>
                <c:pt idx="978">
                  <c:v>238.7</c:v>
                </c:pt>
                <c:pt idx="979">
                  <c:v>238.7</c:v>
                </c:pt>
                <c:pt idx="980">
                  <c:v>238.44</c:v>
                </c:pt>
                <c:pt idx="981">
                  <c:v>238.2</c:v>
                </c:pt>
                <c:pt idx="982">
                  <c:v>237.97</c:v>
                </c:pt>
                <c:pt idx="983">
                  <c:v>237.71</c:v>
                </c:pt>
                <c:pt idx="984">
                  <c:v>237.48</c:v>
                </c:pt>
                <c:pt idx="985">
                  <c:v>237.21</c:v>
                </c:pt>
                <c:pt idx="986">
                  <c:v>237.21</c:v>
                </c:pt>
                <c:pt idx="987">
                  <c:v>236.97</c:v>
                </c:pt>
                <c:pt idx="988">
                  <c:v>236.7</c:v>
                </c:pt>
                <c:pt idx="989">
                  <c:v>236.49</c:v>
                </c:pt>
                <c:pt idx="990">
                  <c:v>236.2</c:v>
                </c:pt>
                <c:pt idx="991">
                  <c:v>235.97</c:v>
                </c:pt>
                <c:pt idx="992">
                  <c:v>235.97</c:v>
                </c:pt>
                <c:pt idx="993">
                  <c:v>235.7</c:v>
                </c:pt>
                <c:pt idx="994">
                  <c:v>235.45</c:v>
                </c:pt>
                <c:pt idx="995">
                  <c:v>235.19</c:v>
                </c:pt>
                <c:pt idx="996">
                  <c:v>234.99</c:v>
                </c:pt>
                <c:pt idx="997">
                  <c:v>234.74</c:v>
                </c:pt>
                <c:pt idx="998">
                  <c:v>234.5</c:v>
                </c:pt>
                <c:pt idx="999">
                  <c:v>234.5</c:v>
                </c:pt>
                <c:pt idx="1000">
                  <c:v>234.22</c:v>
                </c:pt>
                <c:pt idx="1001">
                  <c:v>233.96</c:v>
                </c:pt>
                <c:pt idx="1002">
                  <c:v>233.71</c:v>
                </c:pt>
                <c:pt idx="1003">
                  <c:v>233.47</c:v>
                </c:pt>
                <c:pt idx="1004">
                  <c:v>233.25</c:v>
                </c:pt>
                <c:pt idx="1005">
                  <c:v>232.98</c:v>
                </c:pt>
                <c:pt idx="1006">
                  <c:v>232.98</c:v>
                </c:pt>
                <c:pt idx="1007">
                  <c:v>232.75</c:v>
                </c:pt>
                <c:pt idx="1008">
                  <c:v>232.52</c:v>
                </c:pt>
                <c:pt idx="1009">
                  <c:v>232.25</c:v>
                </c:pt>
                <c:pt idx="1010">
                  <c:v>231.99</c:v>
                </c:pt>
                <c:pt idx="1011">
                  <c:v>231.77</c:v>
                </c:pt>
                <c:pt idx="1012">
                  <c:v>231.77</c:v>
                </c:pt>
                <c:pt idx="1013">
                  <c:v>231.52</c:v>
                </c:pt>
                <c:pt idx="1014">
                  <c:v>231.3</c:v>
                </c:pt>
                <c:pt idx="1015">
                  <c:v>231.04</c:v>
                </c:pt>
                <c:pt idx="1016">
                  <c:v>230.78</c:v>
                </c:pt>
                <c:pt idx="1017">
                  <c:v>230.54</c:v>
                </c:pt>
                <c:pt idx="1018">
                  <c:v>230.31</c:v>
                </c:pt>
                <c:pt idx="1019">
                  <c:v>230.31</c:v>
                </c:pt>
                <c:pt idx="1020">
                  <c:v>230.06</c:v>
                </c:pt>
                <c:pt idx="1021">
                  <c:v>229.81</c:v>
                </c:pt>
                <c:pt idx="1022">
                  <c:v>229.59</c:v>
                </c:pt>
                <c:pt idx="1023">
                  <c:v>229.34</c:v>
                </c:pt>
                <c:pt idx="1024">
                  <c:v>229.09</c:v>
                </c:pt>
                <c:pt idx="1025">
                  <c:v>228.85</c:v>
                </c:pt>
                <c:pt idx="1026">
                  <c:v>228.85</c:v>
                </c:pt>
                <c:pt idx="1027">
                  <c:v>228.61</c:v>
                </c:pt>
                <c:pt idx="1028">
                  <c:v>228.39</c:v>
                </c:pt>
                <c:pt idx="1029">
                  <c:v>228.13</c:v>
                </c:pt>
                <c:pt idx="1030">
                  <c:v>227.9</c:v>
                </c:pt>
                <c:pt idx="1031">
                  <c:v>227.63</c:v>
                </c:pt>
                <c:pt idx="1032">
                  <c:v>227.63</c:v>
                </c:pt>
                <c:pt idx="1033">
                  <c:v>227.44</c:v>
                </c:pt>
                <c:pt idx="1034">
                  <c:v>227.2</c:v>
                </c:pt>
                <c:pt idx="1035">
                  <c:v>226.96</c:v>
                </c:pt>
                <c:pt idx="1036">
                  <c:v>226.69</c:v>
                </c:pt>
                <c:pt idx="1037">
                  <c:v>226.45</c:v>
                </c:pt>
                <c:pt idx="1038">
                  <c:v>226.21</c:v>
                </c:pt>
                <c:pt idx="1039">
                  <c:v>226.21</c:v>
                </c:pt>
                <c:pt idx="1040">
                  <c:v>226</c:v>
                </c:pt>
                <c:pt idx="1041">
                  <c:v>225.73</c:v>
                </c:pt>
                <c:pt idx="1042">
                  <c:v>225.49</c:v>
                </c:pt>
                <c:pt idx="1043">
                  <c:v>225.28</c:v>
                </c:pt>
                <c:pt idx="1044">
                  <c:v>225.03</c:v>
                </c:pt>
                <c:pt idx="1045">
                  <c:v>224.77</c:v>
                </c:pt>
                <c:pt idx="1046">
                  <c:v>224.77</c:v>
                </c:pt>
                <c:pt idx="1047">
                  <c:v>224.57</c:v>
                </c:pt>
                <c:pt idx="1048">
                  <c:v>224.35</c:v>
                </c:pt>
                <c:pt idx="1049">
                  <c:v>224.1</c:v>
                </c:pt>
                <c:pt idx="1050">
                  <c:v>223.86</c:v>
                </c:pt>
                <c:pt idx="1051">
                  <c:v>223.62</c:v>
                </c:pt>
                <c:pt idx="1052">
                  <c:v>223.62</c:v>
                </c:pt>
                <c:pt idx="1053">
                  <c:v>223.39</c:v>
                </c:pt>
                <c:pt idx="1054">
                  <c:v>223.15</c:v>
                </c:pt>
                <c:pt idx="1055">
                  <c:v>222.93</c:v>
                </c:pt>
                <c:pt idx="1056">
                  <c:v>222.67</c:v>
                </c:pt>
                <c:pt idx="1057">
                  <c:v>222.46</c:v>
                </c:pt>
                <c:pt idx="1058">
                  <c:v>222.21</c:v>
                </c:pt>
                <c:pt idx="1059">
                  <c:v>222.21</c:v>
                </c:pt>
                <c:pt idx="1060">
                  <c:v>222</c:v>
                </c:pt>
                <c:pt idx="1061">
                  <c:v>221.76</c:v>
                </c:pt>
                <c:pt idx="1062">
                  <c:v>221.53</c:v>
                </c:pt>
                <c:pt idx="1063">
                  <c:v>221.29</c:v>
                </c:pt>
                <c:pt idx="1064">
                  <c:v>221.04</c:v>
                </c:pt>
                <c:pt idx="1065">
                  <c:v>220.8</c:v>
                </c:pt>
                <c:pt idx="1066">
                  <c:v>220.8</c:v>
                </c:pt>
                <c:pt idx="1067">
                  <c:v>220.61</c:v>
                </c:pt>
                <c:pt idx="1068">
                  <c:v>220.36</c:v>
                </c:pt>
                <c:pt idx="1069">
                  <c:v>220.1</c:v>
                </c:pt>
                <c:pt idx="1070">
                  <c:v>219.88</c:v>
                </c:pt>
                <c:pt idx="1071">
                  <c:v>219.65</c:v>
                </c:pt>
                <c:pt idx="1072">
                  <c:v>219.65</c:v>
                </c:pt>
                <c:pt idx="1073">
                  <c:v>219.45</c:v>
                </c:pt>
                <c:pt idx="1074">
                  <c:v>219.21</c:v>
                </c:pt>
                <c:pt idx="1075">
                  <c:v>218.98</c:v>
                </c:pt>
                <c:pt idx="1076">
                  <c:v>218.76</c:v>
                </c:pt>
                <c:pt idx="1077">
                  <c:v>218.5</c:v>
                </c:pt>
                <c:pt idx="1078">
                  <c:v>218.27</c:v>
                </c:pt>
                <c:pt idx="1079">
                  <c:v>218.27</c:v>
                </c:pt>
                <c:pt idx="1080">
                  <c:v>218.06</c:v>
                </c:pt>
                <c:pt idx="1081">
                  <c:v>217.85</c:v>
                </c:pt>
                <c:pt idx="1082">
                  <c:v>217.62</c:v>
                </c:pt>
                <c:pt idx="1083">
                  <c:v>217.36</c:v>
                </c:pt>
                <c:pt idx="1084">
                  <c:v>217.13</c:v>
                </c:pt>
                <c:pt idx="1085">
                  <c:v>217.13</c:v>
                </c:pt>
                <c:pt idx="1086">
                  <c:v>216.91</c:v>
                </c:pt>
                <c:pt idx="1087">
                  <c:v>216.69</c:v>
                </c:pt>
                <c:pt idx="1088">
                  <c:v>216.46</c:v>
                </c:pt>
                <c:pt idx="1089">
                  <c:v>216.21</c:v>
                </c:pt>
                <c:pt idx="1090">
                  <c:v>216.01</c:v>
                </c:pt>
                <c:pt idx="1091">
                  <c:v>215.79</c:v>
                </c:pt>
                <c:pt idx="1092">
                  <c:v>215.79</c:v>
                </c:pt>
                <c:pt idx="1093">
                  <c:v>215.59</c:v>
                </c:pt>
                <c:pt idx="1094">
                  <c:v>215.32</c:v>
                </c:pt>
                <c:pt idx="1095">
                  <c:v>215.09</c:v>
                </c:pt>
                <c:pt idx="1096">
                  <c:v>214.87</c:v>
                </c:pt>
                <c:pt idx="1097">
                  <c:v>214.67</c:v>
                </c:pt>
                <c:pt idx="1098">
                  <c:v>214.45</c:v>
                </c:pt>
                <c:pt idx="1099">
                  <c:v>214.45</c:v>
                </c:pt>
                <c:pt idx="1100">
                  <c:v>214.21</c:v>
                </c:pt>
                <c:pt idx="1101">
                  <c:v>214</c:v>
                </c:pt>
                <c:pt idx="1102">
                  <c:v>213.78</c:v>
                </c:pt>
                <c:pt idx="1103">
                  <c:v>213.55</c:v>
                </c:pt>
                <c:pt idx="1104">
                  <c:v>213.32</c:v>
                </c:pt>
                <c:pt idx="1105">
                  <c:v>213.32</c:v>
                </c:pt>
                <c:pt idx="1106">
                  <c:v>213.09</c:v>
                </c:pt>
                <c:pt idx="1107">
                  <c:v>212.85</c:v>
                </c:pt>
                <c:pt idx="1108">
                  <c:v>212.65</c:v>
                </c:pt>
                <c:pt idx="1109">
                  <c:v>212.41</c:v>
                </c:pt>
                <c:pt idx="1110">
                  <c:v>212.2</c:v>
                </c:pt>
                <c:pt idx="1111">
                  <c:v>212</c:v>
                </c:pt>
                <c:pt idx="1112">
                  <c:v>212</c:v>
                </c:pt>
                <c:pt idx="1113">
                  <c:v>211.77</c:v>
                </c:pt>
                <c:pt idx="1114">
                  <c:v>211.54</c:v>
                </c:pt>
                <c:pt idx="1115">
                  <c:v>211.3</c:v>
                </c:pt>
                <c:pt idx="1116">
                  <c:v>211.08</c:v>
                </c:pt>
                <c:pt idx="1117">
                  <c:v>210.89</c:v>
                </c:pt>
                <c:pt idx="1118">
                  <c:v>210.67</c:v>
                </c:pt>
                <c:pt idx="1119">
                  <c:v>210.67</c:v>
                </c:pt>
                <c:pt idx="1120">
                  <c:v>210.45</c:v>
                </c:pt>
                <c:pt idx="1121">
                  <c:v>210.21</c:v>
                </c:pt>
                <c:pt idx="1122">
                  <c:v>209.99</c:v>
                </c:pt>
                <c:pt idx="1123">
                  <c:v>209.82</c:v>
                </c:pt>
                <c:pt idx="1124">
                  <c:v>209.56</c:v>
                </c:pt>
                <c:pt idx="1125">
                  <c:v>209.56</c:v>
                </c:pt>
                <c:pt idx="1126">
                  <c:v>209.34</c:v>
                </c:pt>
                <c:pt idx="1127">
                  <c:v>209.15</c:v>
                </c:pt>
                <c:pt idx="1128">
                  <c:v>208.93</c:v>
                </c:pt>
                <c:pt idx="1129">
                  <c:v>208.66</c:v>
                </c:pt>
                <c:pt idx="1130">
                  <c:v>208.42</c:v>
                </c:pt>
                <c:pt idx="1131">
                  <c:v>208.26</c:v>
                </c:pt>
                <c:pt idx="1132">
                  <c:v>208.26</c:v>
                </c:pt>
                <c:pt idx="1133">
                  <c:v>208.05</c:v>
                </c:pt>
                <c:pt idx="1134">
                  <c:v>207.81</c:v>
                </c:pt>
                <c:pt idx="1135">
                  <c:v>207.57</c:v>
                </c:pt>
                <c:pt idx="1136">
                  <c:v>207.35</c:v>
                </c:pt>
                <c:pt idx="1137">
                  <c:v>207.15</c:v>
                </c:pt>
                <c:pt idx="1138">
                  <c:v>207.15</c:v>
                </c:pt>
                <c:pt idx="1139">
                  <c:v>206.95</c:v>
                </c:pt>
                <c:pt idx="1140">
                  <c:v>206.75</c:v>
                </c:pt>
                <c:pt idx="1141">
                  <c:v>206.51</c:v>
                </c:pt>
                <c:pt idx="1142">
                  <c:v>206.29</c:v>
                </c:pt>
                <c:pt idx="1143">
                  <c:v>206.07</c:v>
                </c:pt>
                <c:pt idx="1144">
                  <c:v>205.86</c:v>
                </c:pt>
                <c:pt idx="1145">
                  <c:v>205.86</c:v>
                </c:pt>
                <c:pt idx="1146">
                  <c:v>205.65</c:v>
                </c:pt>
                <c:pt idx="1147">
                  <c:v>205.44</c:v>
                </c:pt>
                <c:pt idx="1148">
                  <c:v>205.21</c:v>
                </c:pt>
                <c:pt idx="1149">
                  <c:v>205</c:v>
                </c:pt>
                <c:pt idx="1150">
                  <c:v>204.78</c:v>
                </c:pt>
                <c:pt idx="1151">
                  <c:v>204.59</c:v>
                </c:pt>
                <c:pt idx="1152">
                  <c:v>204.59</c:v>
                </c:pt>
                <c:pt idx="1153">
                  <c:v>204.38</c:v>
                </c:pt>
                <c:pt idx="1154">
                  <c:v>204.18</c:v>
                </c:pt>
                <c:pt idx="1155">
                  <c:v>203.93</c:v>
                </c:pt>
                <c:pt idx="1156">
                  <c:v>203.71</c:v>
                </c:pt>
                <c:pt idx="1157">
                  <c:v>203.49</c:v>
                </c:pt>
                <c:pt idx="1158">
                  <c:v>203.49</c:v>
                </c:pt>
                <c:pt idx="1159">
                  <c:v>203.31</c:v>
                </c:pt>
                <c:pt idx="1160">
                  <c:v>203.11</c:v>
                </c:pt>
                <c:pt idx="1161">
                  <c:v>202.89</c:v>
                </c:pt>
                <c:pt idx="1162">
                  <c:v>202.66</c:v>
                </c:pt>
                <c:pt idx="1163">
                  <c:v>202.48</c:v>
                </c:pt>
                <c:pt idx="1164">
                  <c:v>202.27</c:v>
                </c:pt>
                <c:pt idx="1165">
                  <c:v>202.27</c:v>
                </c:pt>
                <c:pt idx="1166">
                  <c:v>202.04</c:v>
                </c:pt>
                <c:pt idx="1167">
                  <c:v>201.83</c:v>
                </c:pt>
                <c:pt idx="1168">
                  <c:v>201.59</c:v>
                </c:pt>
                <c:pt idx="1169">
                  <c:v>201.4</c:v>
                </c:pt>
                <c:pt idx="1170">
                  <c:v>201.19</c:v>
                </c:pt>
                <c:pt idx="1171">
                  <c:v>201.01</c:v>
                </c:pt>
                <c:pt idx="1172">
                  <c:v>201.01</c:v>
                </c:pt>
                <c:pt idx="1173">
                  <c:v>200.8</c:v>
                </c:pt>
                <c:pt idx="1174">
                  <c:v>200.58</c:v>
                </c:pt>
                <c:pt idx="1175">
                  <c:v>200.36</c:v>
                </c:pt>
                <c:pt idx="1176">
                  <c:v>200.13</c:v>
                </c:pt>
                <c:pt idx="1177">
                  <c:v>199.96</c:v>
                </c:pt>
                <c:pt idx="1178">
                  <c:v>199.96</c:v>
                </c:pt>
                <c:pt idx="1179">
                  <c:v>199.78</c:v>
                </c:pt>
                <c:pt idx="1180">
                  <c:v>199.55</c:v>
                </c:pt>
                <c:pt idx="1181">
                  <c:v>199.35</c:v>
                </c:pt>
                <c:pt idx="1182">
                  <c:v>199.12</c:v>
                </c:pt>
                <c:pt idx="1183">
                  <c:v>198.9</c:v>
                </c:pt>
                <c:pt idx="1184">
                  <c:v>198.72</c:v>
                </c:pt>
                <c:pt idx="1185">
                  <c:v>198.72</c:v>
                </c:pt>
                <c:pt idx="1186">
                  <c:v>198.51</c:v>
                </c:pt>
                <c:pt idx="1187">
                  <c:v>198.31</c:v>
                </c:pt>
                <c:pt idx="1188">
                  <c:v>198.06</c:v>
                </c:pt>
                <c:pt idx="1189">
                  <c:v>197.86</c:v>
                </c:pt>
                <c:pt idx="1190">
                  <c:v>197.66</c:v>
                </c:pt>
                <c:pt idx="1191">
                  <c:v>197.49</c:v>
                </c:pt>
                <c:pt idx="1192">
                  <c:v>197.49</c:v>
                </c:pt>
                <c:pt idx="1193">
                  <c:v>197.3</c:v>
                </c:pt>
                <c:pt idx="1194">
                  <c:v>197.07</c:v>
                </c:pt>
                <c:pt idx="1195">
                  <c:v>196.83</c:v>
                </c:pt>
                <c:pt idx="1196">
                  <c:v>196.63</c:v>
                </c:pt>
                <c:pt idx="1197">
                  <c:v>196.44</c:v>
                </c:pt>
                <c:pt idx="1198">
                  <c:v>196.44</c:v>
                </c:pt>
                <c:pt idx="1199">
                  <c:v>196.27</c:v>
                </c:pt>
                <c:pt idx="1200">
                  <c:v>196.06</c:v>
                </c:pt>
                <c:pt idx="1201">
                  <c:v>195.84</c:v>
                </c:pt>
                <c:pt idx="1202">
                  <c:v>195.59</c:v>
                </c:pt>
                <c:pt idx="1203">
                  <c:v>195.41</c:v>
                </c:pt>
                <c:pt idx="1204">
                  <c:v>195.24</c:v>
                </c:pt>
                <c:pt idx="1205">
                  <c:v>195.24</c:v>
                </c:pt>
                <c:pt idx="1206">
                  <c:v>195.04</c:v>
                </c:pt>
                <c:pt idx="1207">
                  <c:v>194.85</c:v>
                </c:pt>
                <c:pt idx="1208">
                  <c:v>194.6</c:v>
                </c:pt>
                <c:pt idx="1209">
                  <c:v>194.42</c:v>
                </c:pt>
                <c:pt idx="1210">
                  <c:v>194.19</c:v>
                </c:pt>
                <c:pt idx="1211">
                  <c:v>194.03</c:v>
                </c:pt>
                <c:pt idx="1212">
                  <c:v>194.03</c:v>
                </c:pt>
                <c:pt idx="1213">
                  <c:v>193.82</c:v>
                </c:pt>
                <c:pt idx="1214">
                  <c:v>193.58</c:v>
                </c:pt>
                <c:pt idx="1215">
                  <c:v>193.43</c:v>
                </c:pt>
                <c:pt idx="1216">
                  <c:v>193.22</c:v>
                </c:pt>
                <c:pt idx="1217">
                  <c:v>193.03</c:v>
                </c:pt>
                <c:pt idx="1218">
                  <c:v>192.79</c:v>
                </c:pt>
                <c:pt idx="1219">
                  <c:v>192.79</c:v>
                </c:pt>
                <c:pt idx="1220">
                  <c:v>192.6</c:v>
                </c:pt>
                <c:pt idx="1221">
                  <c:v>192.42</c:v>
                </c:pt>
                <c:pt idx="1222">
                  <c:v>192.23</c:v>
                </c:pt>
                <c:pt idx="1223">
                  <c:v>192.03</c:v>
                </c:pt>
                <c:pt idx="1224">
                  <c:v>191.83</c:v>
                </c:pt>
                <c:pt idx="1225">
                  <c:v>191.83</c:v>
                </c:pt>
                <c:pt idx="1226">
                  <c:v>191.61</c:v>
                </c:pt>
                <c:pt idx="1227">
                  <c:v>191.43</c:v>
                </c:pt>
                <c:pt idx="1228">
                  <c:v>191.24</c:v>
                </c:pt>
                <c:pt idx="1229">
                  <c:v>191.04</c:v>
                </c:pt>
                <c:pt idx="1230">
                  <c:v>190.81</c:v>
                </c:pt>
                <c:pt idx="1231">
                  <c:v>190.62</c:v>
                </c:pt>
                <c:pt idx="1232">
                  <c:v>190.62</c:v>
                </c:pt>
                <c:pt idx="1233">
                  <c:v>190.46</c:v>
                </c:pt>
                <c:pt idx="1234">
                  <c:v>190.21</c:v>
                </c:pt>
                <c:pt idx="1235">
                  <c:v>190.04</c:v>
                </c:pt>
                <c:pt idx="1236">
                  <c:v>189.84</c:v>
                </c:pt>
                <c:pt idx="1237">
                  <c:v>189.64</c:v>
                </c:pt>
                <c:pt idx="1238">
                  <c:v>189.43</c:v>
                </c:pt>
                <c:pt idx="1239">
                  <c:v>189.43</c:v>
                </c:pt>
                <c:pt idx="1240">
                  <c:v>189.24</c:v>
                </c:pt>
                <c:pt idx="1241">
                  <c:v>189.04</c:v>
                </c:pt>
                <c:pt idx="1242">
                  <c:v>188.86</c:v>
                </c:pt>
                <c:pt idx="1243">
                  <c:v>188.69</c:v>
                </c:pt>
                <c:pt idx="1244">
                  <c:v>188.49</c:v>
                </c:pt>
                <c:pt idx="1245">
                  <c:v>188.49</c:v>
                </c:pt>
                <c:pt idx="1246">
                  <c:v>188.26</c:v>
                </c:pt>
                <c:pt idx="1247">
                  <c:v>188.05</c:v>
                </c:pt>
                <c:pt idx="1248">
                  <c:v>187.9</c:v>
                </c:pt>
                <c:pt idx="1249">
                  <c:v>187.69</c:v>
                </c:pt>
                <c:pt idx="1250">
                  <c:v>187.5</c:v>
                </c:pt>
                <c:pt idx="1251">
                  <c:v>187.28</c:v>
                </c:pt>
                <c:pt idx="1252">
                  <c:v>187.28</c:v>
                </c:pt>
                <c:pt idx="1253">
                  <c:v>187.11</c:v>
                </c:pt>
                <c:pt idx="1254">
                  <c:v>186.91</c:v>
                </c:pt>
                <c:pt idx="1255">
                  <c:v>186.72</c:v>
                </c:pt>
                <c:pt idx="1256">
                  <c:v>186.53</c:v>
                </c:pt>
                <c:pt idx="1257">
                  <c:v>186.35</c:v>
                </c:pt>
                <c:pt idx="1258">
                  <c:v>186.14</c:v>
                </c:pt>
                <c:pt idx="1259">
                  <c:v>186.14</c:v>
                </c:pt>
                <c:pt idx="1260">
                  <c:v>185.94</c:v>
                </c:pt>
                <c:pt idx="1261">
                  <c:v>185.73</c:v>
                </c:pt>
                <c:pt idx="1262">
                  <c:v>185.58</c:v>
                </c:pt>
                <c:pt idx="1263">
                  <c:v>185.39</c:v>
                </c:pt>
                <c:pt idx="1264">
                  <c:v>185.2</c:v>
                </c:pt>
                <c:pt idx="1265">
                  <c:v>185.2</c:v>
                </c:pt>
                <c:pt idx="1266">
                  <c:v>184.97</c:v>
                </c:pt>
                <c:pt idx="1267">
                  <c:v>184.76</c:v>
                </c:pt>
                <c:pt idx="1268">
                  <c:v>184.62</c:v>
                </c:pt>
                <c:pt idx="1269">
                  <c:v>184.43</c:v>
                </c:pt>
                <c:pt idx="1270">
                  <c:v>184.23</c:v>
                </c:pt>
                <c:pt idx="1271">
                  <c:v>184.03</c:v>
                </c:pt>
                <c:pt idx="1272">
                  <c:v>184.03</c:v>
                </c:pt>
                <c:pt idx="1273">
                  <c:v>183.86</c:v>
                </c:pt>
                <c:pt idx="1274">
                  <c:v>183.63</c:v>
                </c:pt>
                <c:pt idx="1275">
                  <c:v>183.48</c:v>
                </c:pt>
                <c:pt idx="1276">
                  <c:v>183.3</c:v>
                </c:pt>
                <c:pt idx="1277">
                  <c:v>183.1</c:v>
                </c:pt>
                <c:pt idx="1278">
                  <c:v>182.9</c:v>
                </c:pt>
                <c:pt idx="1279">
                  <c:v>182.9</c:v>
                </c:pt>
                <c:pt idx="1280">
                  <c:v>182.71</c:v>
                </c:pt>
                <c:pt idx="1281">
                  <c:v>182.5</c:v>
                </c:pt>
                <c:pt idx="1282">
                  <c:v>182.34</c:v>
                </c:pt>
                <c:pt idx="1283">
                  <c:v>182.15</c:v>
                </c:pt>
                <c:pt idx="1284">
                  <c:v>181.97</c:v>
                </c:pt>
                <c:pt idx="1285">
                  <c:v>181.97</c:v>
                </c:pt>
                <c:pt idx="1286">
                  <c:v>181.79</c:v>
                </c:pt>
                <c:pt idx="1287">
                  <c:v>181.59</c:v>
                </c:pt>
                <c:pt idx="1288">
                  <c:v>181.4</c:v>
                </c:pt>
                <c:pt idx="1289">
                  <c:v>181.22</c:v>
                </c:pt>
                <c:pt idx="1290">
                  <c:v>181.04</c:v>
                </c:pt>
                <c:pt idx="1291">
                  <c:v>180.82</c:v>
                </c:pt>
                <c:pt idx="1292">
                  <c:v>180.82</c:v>
                </c:pt>
                <c:pt idx="1293">
                  <c:v>180.63</c:v>
                </c:pt>
                <c:pt idx="1294">
                  <c:v>180.45</c:v>
                </c:pt>
                <c:pt idx="1295">
                  <c:v>180.28</c:v>
                </c:pt>
                <c:pt idx="1296">
                  <c:v>180.1</c:v>
                </c:pt>
                <c:pt idx="1297">
                  <c:v>179.92</c:v>
                </c:pt>
                <c:pt idx="1298">
                  <c:v>179.74</c:v>
                </c:pt>
                <c:pt idx="1299">
                  <c:v>179.74</c:v>
                </c:pt>
                <c:pt idx="1300">
                  <c:v>179.53</c:v>
                </c:pt>
                <c:pt idx="1301">
                  <c:v>179.37</c:v>
                </c:pt>
                <c:pt idx="1302">
                  <c:v>179.18</c:v>
                </c:pt>
                <c:pt idx="1303">
                  <c:v>178.99</c:v>
                </c:pt>
                <c:pt idx="1304">
                  <c:v>178.83</c:v>
                </c:pt>
                <c:pt idx="1305">
                  <c:v>178.83</c:v>
                </c:pt>
                <c:pt idx="1306">
                  <c:v>178.61</c:v>
                </c:pt>
                <c:pt idx="1307">
                  <c:v>178.45</c:v>
                </c:pt>
                <c:pt idx="1308">
                  <c:v>178.25</c:v>
                </c:pt>
                <c:pt idx="1309">
                  <c:v>178.06</c:v>
                </c:pt>
                <c:pt idx="1310">
                  <c:v>177.9</c:v>
                </c:pt>
                <c:pt idx="1311">
                  <c:v>177.69</c:v>
                </c:pt>
                <c:pt idx="1312">
                  <c:v>177.69</c:v>
                </c:pt>
                <c:pt idx="1313">
                  <c:v>177.54</c:v>
                </c:pt>
                <c:pt idx="1314">
                  <c:v>177.34</c:v>
                </c:pt>
                <c:pt idx="1315">
                  <c:v>177.15</c:v>
                </c:pt>
                <c:pt idx="1316">
                  <c:v>176.98</c:v>
                </c:pt>
                <c:pt idx="1317">
                  <c:v>176.8</c:v>
                </c:pt>
                <c:pt idx="1318">
                  <c:v>176.58</c:v>
                </c:pt>
                <c:pt idx="1319">
                  <c:v>176.58</c:v>
                </c:pt>
                <c:pt idx="1320">
                  <c:v>176.41</c:v>
                </c:pt>
                <c:pt idx="1321">
                  <c:v>176.22</c:v>
                </c:pt>
                <c:pt idx="1322">
                  <c:v>176.08</c:v>
                </c:pt>
                <c:pt idx="1323">
                  <c:v>175.89</c:v>
                </c:pt>
                <c:pt idx="1324">
                  <c:v>175.69</c:v>
                </c:pt>
                <c:pt idx="1325">
                  <c:v>175.49</c:v>
                </c:pt>
                <c:pt idx="1326">
                  <c:v>175.49</c:v>
                </c:pt>
                <c:pt idx="1327">
                  <c:v>175.34</c:v>
                </c:pt>
                <c:pt idx="1328">
                  <c:v>175.16</c:v>
                </c:pt>
                <c:pt idx="1329">
                  <c:v>174.99</c:v>
                </c:pt>
                <c:pt idx="1330">
                  <c:v>174.83</c:v>
                </c:pt>
                <c:pt idx="1331">
                  <c:v>174.61</c:v>
                </c:pt>
                <c:pt idx="1332">
                  <c:v>174.61</c:v>
                </c:pt>
                <c:pt idx="1333">
                  <c:v>174.45</c:v>
                </c:pt>
                <c:pt idx="1334">
                  <c:v>174.27</c:v>
                </c:pt>
                <c:pt idx="1335">
                  <c:v>174.06</c:v>
                </c:pt>
                <c:pt idx="1336">
                  <c:v>173.87</c:v>
                </c:pt>
                <c:pt idx="1337">
                  <c:v>173.72</c:v>
                </c:pt>
                <c:pt idx="1338">
                  <c:v>173.56</c:v>
                </c:pt>
                <c:pt idx="1339">
                  <c:v>173.56</c:v>
                </c:pt>
                <c:pt idx="1340">
                  <c:v>173.37</c:v>
                </c:pt>
                <c:pt idx="1341">
                  <c:v>173.17</c:v>
                </c:pt>
                <c:pt idx="1342">
                  <c:v>172.98</c:v>
                </c:pt>
                <c:pt idx="1343">
                  <c:v>172.82</c:v>
                </c:pt>
                <c:pt idx="1344">
                  <c:v>172.65</c:v>
                </c:pt>
                <c:pt idx="1345">
                  <c:v>172.5</c:v>
                </c:pt>
                <c:pt idx="1346">
                  <c:v>172.5</c:v>
                </c:pt>
                <c:pt idx="1347">
                  <c:v>172.33</c:v>
                </c:pt>
                <c:pt idx="1348">
                  <c:v>172.12</c:v>
                </c:pt>
                <c:pt idx="1349">
                  <c:v>171.92</c:v>
                </c:pt>
                <c:pt idx="1350">
                  <c:v>171.73</c:v>
                </c:pt>
                <c:pt idx="1351">
                  <c:v>171.56</c:v>
                </c:pt>
                <c:pt idx="1352">
                  <c:v>171.56</c:v>
                </c:pt>
                <c:pt idx="1353">
                  <c:v>171.43</c:v>
                </c:pt>
                <c:pt idx="1354">
                  <c:v>171.26</c:v>
                </c:pt>
                <c:pt idx="1355">
                  <c:v>171.07</c:v>
                </c:pt>
                <c:pt idx="1356">
                  <c:v>170.86</c:v>
                </c:pt>
                <c:pt idx="1357">
                  <c:v>170.68</c:v>
                </c:pt>
                <c:pt idx="1358">
                  <c:v>170.55</c:v>
                </c:pt>
                <c:pt idx="1359">
                  <c:v>170.55</c:v>
                </c:pt>
                <c:pt idx="1360">
                  <c:v>170.38</c:v>
                </c:pt>
                <c:pt idx="1361">
                  <c:v>170.2</c:v>
                </c:pt>
                <c:pt idx="1362">
                  <c:v>170</c:v>
                </c:pt>
                <c:pt idx="1363">
                  <c:v>169.81</c:v>
                </c:pt>
                <c:pt idx="1364">
                  <c:v>169.69</c:v>
                </c:pt>
                <c:pt idx="1365">
                  <c:v>169.69</c:v>
                </c:pt>
                <c:pt idx="1366">
                  <c:v>169.5</c:v>
                </c:pt>
                <c:pt idx="1367">
                  <c:v>169.35</c:v>
                </c:pt>
                <c:pt idx="1368">
                  <c:v>169.15</c:v>
                </c:pt>
                <c:pt idx="1369">
                  <c:v>168.97</c:v>
                </c:pt>
                <c:pt idx="1370">
                  <c:v>168.77</c:v>
                </c:pt>
                <c:pt idx="1371">
                  <c:v>168.6</c:v>
                </c:pt>
                <c:pt idx="1372">
                  <c:v>168.6</c:v>
                </c:pt>
                <c:pt idx="1373">
                  <c:v>168.46</c:v>
                </c:pt>
                <c:pt idx="1374">
                  <c:v>168.28</c:v>
                </c:pt>
                <c:pt idx="1375">
                  <c:v>168.1</c:v>
                </c:pt>
                <c:pt idx="1376">
                  <c:v>167.89</c:v>
                </c:pt>
                <c:pt idx="1377">
                  <c:v>167.74</c:v>
                </c:pt>
                <c:pt idx="1378">
                  <c:v>167.6</c:v>
                </c:pt>
                <c:pt idx="1379">
                  <c:v>167.6</c:v>
                </c:pt>
                <c:pt idx="1380">
                  <c:v>167.43</c:v>
                </c:pt>
                <c:pt idx="1381">
                  <c:v>167.22</c:v>
                </c:pt>
                <c:pt idx="1382">
                  <c:v>167.1</c:v>
                </c:pt>
                <c:pt idx="1383">
                  <c:v>166.91</c:v>
                </c:pt>
                <c:pt idx="1384">
                  <c:v>166.75</c:v>
                </c:pt>
                <c:pt idx="1385">
                  <c:v>166.57</c:v>
                </c:pt>
                <c:pt idx="1386">
                  <c:v>166.57</c:v>
                </c:pt>
                <c:pt idx="1387">
                  <c:v>166.37</c:v>
                </c:pt>
                <c:pt idx="1388">
                  <c:v>166.2</c:v>
                </c:pt>
                <c:pt idx="1389">
                  <c:v>166.06</c:v>
                </c:pt>
                <c:pt idx="1390">
                  <c:v>165.88</c:v>
                </c:pt>
                <c:pt idx="1391">
                  <c:v>165.73</c:v>
                </c:pt>
                <c:pt idx="1392">
                  <c:v>165.73</c:v>
                </c:pt>
                <c:pt idx="1393">
                  <c:v>165.55</c:v>
                </c:pt>
                <c:pt idx="1394">
                  <c:v>165.36</c:v>
                </c:pt>
                <c:pt idx="1395">
                  <c:v>165.21</c:v>
                </c:pt>
                <c:pt idx="1396">
                  <c:v>165.06</c:v>
                </c:pt>
                <c:pt idx="1397">
                  <c:v>164.88</c:v>
                </c:pt>
                <c:pt idx="1398">
                  <c:v>164.69</c:v>
                </c:pt>
                <c:pt idx="1399">
                  <c:v>164.69</c:v>
                </c:pt>
                <c:pt idx="1400">
                  <c:v>164.54</c:v>
                </c:pt>
                <c:pt idx="1401">
                  <c:v>164.34</c:v>
                </c:pt>
                <c:pt idx="1402">
                  <c:v>164.21</c:v>
                </c:pt>
                <c:pt idx="1403">
                  <c:v>164.04</c:v>
                </c:pt>
                <c:pt idx="1404">
                  <c:v>163.86</c:v>
                </c:pt>
                <c:pt idx="1405">
                  <c:v>163.68</c:v>
                </c:pt>
                <c:pt idx="1406">
                  <c:v>163.68</c:v>
                </c:pt>
                <c:pt idx="1407">
                  <c:v>163.51</c:v>
                </c:pt>
                <c:pt idx="1408">
                  <c:v>163.35</c:v>
                </c:pt>
                <c:pt idx="1409">
                  <c:v>163.19999999999999</c:v>
                </c:pt>
                <c:pt idx="1410">
                  <c:v>163.03</c:v>
                </c:pt>
                <c:pt idx="1411">
                  <c:v>162.86000000000001</c:v>
                </c:pt>
                <c:pt idx="1412">
                  <c:v>162.86000000000001</c:v>
                </c:pt>
                <c:pt idx="1413">
                  <c:v>162.69999999999999</c:v>
                </c:pt>
                <c:pt idx="1414">
                  <c:v>162.54</c:v>
                </c:pt>
                <c:pt idx="1415">
                  <c:v>162.34</c:v>
                </c:pt>
                <c:pt idx="1416">
                  <c:v>162.22</c:v>
                </c:pt>
                <c:pt idx="1417">
                  <c:v>162.02000000000001</c:v>
                </c:pt>
                <c:pt idx="1418">
                  <c:v>161.88</c:v>
                </c:pt>
                <c:pt idx="1419">
                  <c:v>161.88</c:v>
                </c:pt>
                <c:pt idx="1420">
                  <c:v>161.69999999999999</c:v>
                </c:pt>
                <c:pt idx="1421">
                  <c:v>161.54</c:v>
                </c:pt>
                <c:pt idx="1422">
                  <c:v>161.35</c:v>
                </c:pt>
                <c:pt idx="1423">
                  <c:v>161.21</c:v>
                </c:pt>
                <c:pt idx="1424">
                  <c:v>161.03</c:v>
                </c:pt>
                <c:pt idx="1425">
                  <c:v>160.91</c:v>
                </c:pt>
                <c:pt idx="1426">
                  <c:v>160.91</c:v>
                </c:pt>
                <c:pt idx="1427">
                  <c:v>160.71</c:v>
                </c:pt>
                <c:pt idx="1428">
                  <c:v>160.56</c:v>
                </c:pt>
                <c:pt idx="1429">
                  <c:v>160.34</c:v>
                </c:pt>
                <c:pt idx="1430">
                  <c:v>160.19999999999999</c:v>
                </c:pt>
                <c:pt idx="1431">
                  <c:v>160.08000000000001</c:v>
                </c:pt>
                <c:pt idx="1432">
                  <c:v>160.08000000000001</c:v>
                </c:pt>
                <c:pt idx="1433">
                  <c:v>159.91</c:v>
                </c:pt>
                <c:pt idx="1434">
                  <c:v>159.74</c:v>
                </c:pt>
                <c:pt idx="1435">
                  <c:v>159.55000000000001</c:v>
                </c:pt>
                <c:pt idx="1436">
                  <c:v>159.4</c:v>
                </c:pt>
                <c:pt idx="1437">
                  <c:v>159.22</c:v>
                </c:pt>
                <c:pt idx="1438">
                  <c:v>159.1</c:v>
                </c:pt>
                <c:pt idx="1439">
                  <c:v>159.1</c:v>
                </c:pt>
                <c:pt idx="1440">
                  <c:v>158.94</c:v>
                </c:pt>
                <c:pt idx="1441">
                  <c:v>158.78</c:v>
                </c:pt>
                <c:pt idx="1442">
                  <c:v>158.61000000000001</c:v>
                </c:pt>
                <c:pt idx="1443">
                  <c:v>158.44</c:v>
                </c:pt>
                <c:pt idx="1444">
                  <c:v>158.28</c:v>
                </c:pt>
                <c:pt idx="1445">
                  <c:v>158.13</c:v>
                </c:pt>
                <c:pt idx="1446">
                  <c:v>158.13</c:v>
                </c:pt>
                <c:pt idx="1447">
                  <c:v>157.97</c:v>
                </c:pt>
                <c:pt idx="1448">
                  <c:v>157.78</c:v>
                </c:pt>
                <c:pt idx="1449">
                  <c:v>157.63999999999999</c:v>
                </c:pt>
                <c:pt idx="1450">
                  <c:v>157.5</c:v>
                </c:pt>
                <c:pt idx="1451">
                  <c:v>157.33000000000001</c:v>
                </c:pt>
                <c:pt idx="1452">
                  <c:v>157.33000000000001</c:v>
                </c:pt>
                <c:pt idx="1453">
                  <c:v>157.15</c:v>
                </c:pt>
                <c:pt idx="1454">
                  <c:v>156.94</c:v>
                </c:pt>
                <c:pt idx="1455">
                  <c:v>156.83000000000001</c:v>
                </c:pt>
                <c:pt idx="1456">
                  <c:v>156.68</c:v>
                </c:pt>
                <c:pt idx="1457">
                  <c:v>156.55000000000001</c:v>
                </c:pt>
                <c:pt idx="1458">
                  <c:v>156.37</c:v>
                </c:pt>
                <c:pt idx="1459">
                  <c:v>156.37</c:v>
                </c:pt>
                <c:pt idx="1460">
                  <c:v>156.19999999999999</c:v>
                </c:pt>
                <c:pt idx="1461">
                  <c:v>156.02000000000001</c:v>
                </c:pt>
                <c:pt idx="1462">
                  <c:v>155.91</c:v>
                </c:pt>
                <c:pt idx="1463">
                  <c:v>155.72999999999999</c:v>
                </c:pt>
                <c:pt idx="1464">
                  <c:v>155.56</c:v>
                </c:pt>
                <c:pt idx="1465">
                  <c:v>155.37</c:v>
                </c:pt>
                <c:pt idx="1466">
                  <c:v>155.37</c:v>
                </c:pt>
                <c:pt idx="1467">
                  <c:v>155.28</c:v>
                </c:pt>
                <c:pt idx="1468">
                  <c:v>155.1</c:v>
                </c:pt>
                <c:pt idx="1469">
                  <c:v>154.91999999999999</c:v>
                </c:pt>
                <c:pt idx="1470">
                  <c:v>154.77000000000001</c:v>
                </c:pt>
                <c:pt idx="1471">
                  <c:v>154.63999999999999</c:v>
                </c:pt>
                <c:pt idx="1472">
                  <c:v>154.63999999999999</c:v>
                </c:pt>
                <c:pt idx="1473">
                  <c:v>154.47999999999999</c:v>
                </c:pt>
                <c:pt idx="1474">
                  <c:v>154.32</c:v>
                </c:pt>
                <c:pt idx="1475">
                  <c:v>154.16</c:v>
                </c:pt>
                <c:pt idx="1476">
                  <c:v>153.97</c:v>
                </c:pt>
                <c:pt idx="1477">
                  <c:v>153.81</c:v>
                </c:pt>
                <c:pt idx="1478">
                  <c:v>153.66</c:v>
                </c:pt>
                <c:pt idx="1479">
                  <c:v>153.66</c:v>
                </c:pt>
                <c:pt idx="1480">
                  <c:v>153.52000000000001</c:v>
                </c:pt>
                <c:pt idx="1481">
                  <c:v>153.38999999999999</c:v>
                </c:pt>
                <c:pt idx="1482">
                  <c:v>153.24</c:v>
                </c:pt>
                <c:pt idx="1483">
                  <c:v>153.08000000000001</c:v>
                </c:pt>
                <c:pt idx="1484">
                  <c:v>152.88</c:v>
                </c:pt>
                <c:pt idx="1485">
                  <c:v>152.77000000000001</c:v>
                </c:pt>
                <c:pt idx="1486">
                  <c:v>152.77000000000001</c:v>
                </c:pt>
                <c:pt idx="1487">
                  <c:v>152.61000000000001</c:v>
                </c:pt>
                <c:pt idx="1488">
                  <c:v>152.47</c:v>
                </c:pt>
                <c:pt idx="1489">
                  <c:v>152.27000000000001</c:v>
                </c:pt>
                <c:pt idx="1490">
                  <c:v>152.1</c:v>
                </c:pt>
                <c:pt idx="1491">
                  <c:v>151.94</c:v>
                </c:pt>
                <c:pt idx="1492">
                  <c:v>151.84</c:v>
                </c:pt>
                <c:pt idx="1493">
                  <c:v>151.84</c:v>
                </c:pt>
                <c:pt idx="1494">
                  <c:v>151.69</c:v>
                </c:pt>
                <c:pt idx="1495">
                  <c:v>151.52000000000001</c:v>
                </c:pt>
                <c:pt idx="1496">
                  <c:v>151.33000000000001</c:v>
                </c:pt>
                <c:pt idx="1497">
                  <c:v>151.19999999999999</c:v>
                </c:pt>
                <c:pt idx="1498">
                  <c:v>151.04</c:v>
                </c:pt>
                <c:pt idx="1499">
                  <c:v>151.04</c:v>
                </c:pt>
                <c:pt idx="1500">
                  <c:v>150.93</c:v>
                </c:pt>
                <c:pt idx="1501">
                  <c:v>150.72999999999999</c:v>
                </c:pt>
                <c:pt idx="1502">
                  <c:v>150.6</c:v>
                </c:pt>
                <c:pt idx="1503">
                  <c:v>150.44999999999999</c:v>
                </c:pt>
                <c:pt idx="1504">
                  <c:v>150.30000000000001</c:v>
                </c:pt>
                <c:pt idx="1505">
                  <c:v>150.12</c:v>
                </c:pt>
                <c:pt idx="1506">
                  <c:v>150.12</c:v>
                </c:pt>
                <c:pt idx="1507">
                  <c:v>150.02000000000001</c:v>
                </c:pt>
                <c:pt idx="1508">
                  <c:v>149.86000000000001</c:v>
                </c:pt>
                <c:pt idx="1509">
                  <c:v>149.69999999999999</c:v>
                </c:pt>
                <c:pt idx="1510">
                  <c:v>149.55000000000001</c:v>
                </c:pt>
                <c:pt idx="1511">
                  <c:v>149.41</c:v>
                </c:pt>
                <c:pt idx="1512">
                  <c:v>149.22999999999999</c:v>
                </c:pt>
                <c:pt idx="1513">
                  <c:v>149.22999999999999</c:v>
                </c:pt>
                <c:pt idx="1514">
                  <c:v>149.05000000000001</c:v>
                </c:pt>
                <c:pt idx="1515">
                  <c:v>148.97</c:v>
                </c:pt>
                <c:pt idx="1516">
                  <c:v>148.81</c:v>
                </c:pt>
                <c:pt idx="1517">
                  <c:v>148.66</c:v>
                </c:pt>
                <c:pt idx="1518">
                  <c:v>148.52000000000001</c:v>
                </c:pt>
                <c:pt idx="1519">
                  <c:v>148.52000000000001</c:v>
                </c:pt>
                <c:pt idx="1520">
                  <c:v>148.35</c:v>
                </c:pt>
                <c:pt idx="1521">
                  <c:v>148.16</c:v>
                </c:pt>
                <c:pt idx="1522">
                  <c:v>148.03</c:v>
                </c:pt>
                <c:pt idx="1523">
                  <c:v>147.9</c:v>
                </c:pt>
                <c:pt idx="1524">
                  <c:v>147.75</c:v>
                </c:pt>
                <c:pt idx="1525">
                  <c:v>147.56</c:v>
                </c:pt>
                <c:pt idx="1526">
                  <c:v>147.56</c:v>
                </c:pt>
                <c:pt idx="1527">
                  <c:v>147.44</c:v>
                </c:pt>
                <c:pt idx="1528">
                  <c:v>147.27000000000001</c:v>
                </c:pt>
                <c:pt idx="1529">
                  <c:v>147.16</c:v>
                </c:pt>
                <c:pt idx="1530">
                  <c:v>147</c:v>
                </c:pt>
                <c:pt idx="1531">
                  <c:v>146.86000000000001</c:v>
                </c:pt>
                <c:pt idx="1532">
                  <c:v>146.66999999999999</c:v>
                </c:pt>
                <c:pt idx="1533">
                  <c:v>146.66999999999999</c:v>
                </c:pt>
                <c:pt idx="1534">
                  <c:v>146.53</c:v>
                </c:pt>
                <c:pt idx="1535">
                  <c:v>146.38</c:v>
                </c:pt>
                <c:pt idx="1536">
                  <c:v>146.28</c:v>
                </c:pt>
                <c:pt idx="1537">
                  <c:v>146.12</c:v>
                </c:pt>
                <c:pt idx="1538">
                  <c:v>145.96</c:v>
                </c:pt>
                <c:pt idx="1539">
                  <c:v>145.96</c:v>
                </c:pt>
                <c:pt idx="1540">
                  <c:v>145.79</c:v>
                </c:pt>
                <c:pt idx="1541">
                  <c:v>145.65</c:v>
                </c:pt>
                <c:pt idx="1542">
                  <c:v>145.54</c:v>
                </c:pt>
                <c:pt idx="1543">
                  <c:v>145.38</c:v>
                </c:pt>
                <c:pt idx="1544">
                  <c:v>145.25</c:v>
                </c:pt>
                <c:pt idx="1545">
                  <c:v>145.07</c:v>
                </c:pt>
                <c:pt idx="1546">
                  <c:v>145.07</c:v>
                </c:pt>
                <c:pt idx="1547">
                  <c:v>144.94</c:v>
                </c:pt>
                <c:pt idx="1548">
                  <c:v>144.81</c:v>
                </c:pt>
                <c:pt idx="1549">
                  <c:v>144.63999999999999</c:v>
                </c:pt>
                <c:pt idx="1550">
                  <c:v>144.5</c:v>
                </c:pt>
                <c:pt idx="1551">
                  <c:v>144.34</c:v>
                </c:pt>
                <c:pt idx="1552">
                  <c:v>144.18</c:v>
                </c:pt>
                <c:pt idx="1553">
                  <c:v>144.18</c:v>
                </c:pt>
                <c:pt idx="1554">
                  <c:v>144.03</c:v>
                </c:pt>
                <c:pt idx="1555">
                  <c:v>143.91999999999999</c:v>
                </c:pt>
                <c:pt idx="1556">
                  <c:v>143.79</c:v>
                </c:pt>
                <c:pt idx="1557">
                  <c:v>143.62</c:v>
                </c:pt>
                <c:pt idx="1558">
                  <c:v>143.5</c:v>
                </c:pt>
                <c:pt idx="1559">
                  <c:v>143.5</c:v>
                </c:pt>
                <c:pt idx="1560">
                  <c:v>143.32</c:v>
                </c:pt>
                <c:pt idx="1561">
                  <c:v>143.15</c:v>
                </c:pt>
                <c:pt idx="1562">
                  <c:v>143.06</c:v>
                </c:pt>
                <c:pt idx="1563">
                  <c:v>142.91</c:v>
                </c:pt>
                <c:pt idx="1564">
                  <c:v>142.76</c:v>
                </c:pt>
                <c:pt idx="1565">
                  <c:v>142.6</c:v>
                </c:pt>
                <c:pt idx="1566">
                  <c:v>142.6</c:v>
                </c:pt>
                <c:pt idx="1567">
                  <c:v>142.44999999999999</c:v>
                </c:pt>
                <c:pt idx="1568">
                  <c:v>142.31</c:v>
                </c:pt>
                <c:pt idx="1569">
                  <c:v>142.18</c:v>
                </c:pt>
                <c:pt idx="1570">
                  <c:v>142.06</c:v>
                </c:pt>
                <c:pt idx="1571">
                  <c:v>141.9</c:v>
                </c:pt>
                <c:pt idx="1572">
                  <c:v>141.75</c:v>
                </c:pt>
                <c:pt idx="1573">
                  <c:v>141.75</c:v>
                </c:pt>
                <c:pt idx="1574">
                  <c:v>141.61000000000001</c:v>
                </c:pt>
                <c:pt idx="1575">
                  <c:v>141.44</c:v>
                </c:pt>
                <c:pt idx="1576">
                  <c:v>141.33000000000001</c:v>
                </c:pt>
                <c:pt idx="1577">
                  <c:v>141.19</c:v>
                </c:pt>
                <c:pt idx="1578">
                  <c:v>141.05000000000001</c:v>
                </c:pt>
                <c:pt idx="1579">
                  <c:v>141.05000000000001</c:v>
                </c:pt>
                <c:pt idx="1580">
                  <c:v>140.88</c:v>
                </c:pt>
                <c:pt idx="1581">
                  <c:v>140.74</c:v>
                </c:pt>
                <c:pt idx="1582">
                  <c:v>140.62</c:v>
                </c:pt>
                <c:pt idx="1583">
                  <c:v>140.49</c:v>
                </c:pt>
                <c:pt idx="1584">
                  <c:v>140.33000000000001</c:v>
                </c:pt>
                <c:pt idx="1585">
                  <c:v>140.16999999999999</c:v>
                </c:pt>
                <c:pt idx="1586">
                  <c:v>140.16999999999999</c:v>
                </c:pt>
                <c:pt idx="1587">
                  <c:v>140.07</c:v>
                </c:pt>
                <c:pt idx="1588">
                  <c:v>139.93</c:v>
                </c:pt>
                <c:pt idx="1589">
                  <c:v>139.79</c:v>
                </c:pt>
                <c:pt idx="1590">
                  <c:v>139.63999999999999</c:v>
                </c:pt>
                <c:pt idx="1591">
                  <c:v>139.52000000000001</c:v>
                </c:pt>
                <c:pt idx="1592">
                  <c:v>139.35</c:v>
                </c:pt>
                <c:pt idx="1593">
                  <c:v>139.35</c:v>
                </c:pt>
                <c:pt idx="1594">
                  <c:v>139.19999999999999</c:v>
                </c:pt>
                <c:pt idx="1595">
                  <c:v>139.08000000000001</c:v>
                </c:pt>
                <c:pt idx="1596">
                  <c:v>138.94999999999999</c:v>
                </c:pt>
                <c:pt idx="1597">
                  <c:v>138.79</c:v>
                </c:pt>
                <c:pt idx="1598">
                  <c:v>138.66999999999999</c:v>
                </c:pt>
                <c:pt idx="1599">
                  <c:v>138.66999999999999</c:v>
                </c:pt>
                <c:pt idx="1600">
                  <c:v>138.53</c:v>
                </c:pt>
                <c:pt idx="1601">
                  <c:v>138.38</c:v>
                </c:pt>
                <c:pt idx="1602">
                  <c:v>138.26</c:v>
                </c:pt>
                <c:pt idx="1603">
                  <c:v>138.13</c:v>
                </c:pt>
                <c:pt idx="1604">
                  <c:v>137.97</c:v>
                </c:pt>
                <c:pt idx="1605">
                  <c:v>137.81</c:v>
                </c:pt>
                <c:pt idx="1606">
                  <c:v>137.81</c:v>
                </c:pt>
                <c:pt idx="1607">
                  <c:v>137.69</c:v>
                </c:pt>
                <c:pt idx="1608">
                  <c:v>137.53</c:v>
                </c:pt>
                <c:pt idx="1609">
                  <c:v>137.41999999999999</c:v>
                </c:pt>
                <c:pt idx="1610">
                  <c:v>137.28</c:v>
                </c:pt>
                <c:pt idx="1611">
                  <c:v>137.13999999999999</c:v>
                </c:pt>
                <c:pt idx="1612">
                  <c:v>137.02000000000001</c:v>
                </c:pt>
                <c:pt idx="1613">
                  <c:v>137.02000000000001</c:v>
                </c:pt>
                <c:pt idx="1614">
                  <c:v>136.84</c:v>
                </c:pt>
                <c:pt idx="1615">
                  <c:v>136.72</c:v>
                </c:pt>
                <c:pt idx="1616">
                  <c:v>136.59</c:v>
                </c:pt>
                <c:pt idx="1617">
                  <c:v>136.46</c:v>
                </c:pt>
                <c:pt idx="1618">
                  <c:v>136.31</c:v>
                </c:pt>
                <c:pt idx="1619">
                  <c:v>136.15</c:v>
                </c:pt>
                <c:pt idx="1620">
                  <c:v>136.15</c:v>
                </c:pt>
                <c:pt idx="1621">
                  <c:v>136.02000000000001</c:v>
                </c:pt>
                <c:pt idx="1622">
                  <c:v>135.94</c:v>
                </c:pt>
                <c:pt idx="1623">
                  <c:v>135.79</c:v>
                </c:pt>
                <c:pt idx="1624">
                  <c:v>135.65</c:v>
                </c:pt>
                <c:pt idx="1625">
                  <c:v>135.47</c:v>
                </c:pt>
                <c:pt idx="1626">
                  <c:v>135.47</c:v>
                </c:pt>
                <c:pt idx="1627">
                  <c:v>135.37</c:v>
                </c:pt>
                <c:pt idx="1628">
                  <c:v>135.24</c:v>
                </c:pt>
                <c:pt idx="1629">
                  <c:v>135.05000000000001</c:v>
                </c:pt>
                <c:pt idx="1630">
                  <c:v>134.91999999999999</c:v>
                </c:pt>
                <c:pt idx="1631">
                  <c:v>134.82</c:v>
                </c:pt>
                <c:pt idx="1632">
                  <c:v>134.72</c:v>
                </c:pt>
                <c:pt idx="1633">
                  <c:v>134.72</c:v>
                </c:pt>
                <c:pt idx="1634">
                  <c:v>134.54</c:v>
                </c:pt>
                <c:pt idx="1635">
                  <c:v>134.41999999999999</c:v>
                </c:pt>
                <c:pt idx="1636">
                  <c:v>134.26</c:v>
                </c:pt>
                <c:pt idx="1637">
                  <c:v>134.13999999999999</c:v>
                </c:pt>
                <c:pt idx="1638">
                  <c:v>134</c:v>
                </c:pt>
                <c:pt idx="1639">
                  <c:v>133.9</c:v>
                </c:pt>
                <c:pt idx="1640">
                  <c:v>133.9</c:v>
                </c:pt>
                <c:pt idx="1641">
                  <c:v>133.76</c:v>
                </c:pt>
                <c:pt idx="1642">
                  <c:v>133.63</c:v>
                </c:pt>
                <c:pt idx="1643">
                  <c:v>133.46</c:v>
                </c:pt>
                <c:pt idx="1644">
                  <c:v>133.36000000000001</c:v>
                </c:pt>
                <c:pt idx="1645">
                  <c:v>133.22999999999999</c:v>
                </c:pt>
                <c:pt idx="1646">
                  <c:v>133.22999999999999</c:v>
                </c:pt>
                <c:pt idx="1647">
                  <c:v>133.08000000000001</c:v>
                </c:pt>
                <c:pt idx="1648">
                  <c:v>132.94999999999999</c:v>
                </c:pt>
                <c:pt idx="1649">
                  <c:v>132.80000000000001</c:v>
                </c:pt>
                <c:pt idx="1650">
                  <c:v>132.68</c:v>
                </c:pt>
                <c:pt idx="1651">
                  <c:v>132.54</c:v>
                </c:pt>
                <c:pt idx="1652">
                  <c:v>132.44999999999999</c:v>
                </c:pt>
                <c:pt idx="1653">
                  <c:v>132.44999999999999</c:v>
                </c:pt>
                <c:pt idx="1654">
                  <c:v>132.31</c:v>
                </c:pt>
                <c:pt idx="1655">
                  <c:v>132.16</c:v>
                </c:pt>
                <c:pt idx="1656">
                  <c:v>132.01</c:v>
                </c:pt>
                <c:pt idx="1657">
                  <c:v>131.86000000000001</c:v>
                </c:pt>
                <c:pt idx="1658">
                  <c:v>131.74</c:v>
                </c:pt>
                <c:pt idx="1659">
                  <c:v>131.62</c:v>
                </c:pt>
                <c:pt idx="1660">
                  <c:v>131.62</c:v>
                </c:pt>
                <c:pt idx="1661">
                  <c:v>131.53</c:v>
                </c:pt>
                <c:pt idx="1662">
                  <c:v>131.38999999999999</c:v>
                </c:pt>
                <c:pt idx="1663">
                  <c:v>131.26</c:v>
                </c:pt>
                <c:pt idx="1664">
                  <c:v>131.11000000000001</c:v>
                </c:pt>
                <c:pt idx="1665">
                  <c:v>130.96</c:v>
                </c:pt>
                <c:pt idx="1666">
                  <c:v>130.96</c:v>
                </c:pt>
                <c:pt idx="1667">
                  <c:v>130.83000000000001</c:v>
                </c:pt>
                <c:pt idx="1668">
                  <c:v>130.69</c:v>
                </c:pt>
                <c:pt idx="1669">
                  <c:v>130.59</c:v>
                </c:pt>
                <c:pt idx="1670">
                  <c:v>130.44999999999999</c:v>
                </c:pt>
                <c:pt idx="1671">
                  <c:v>130.33000000000001</c:v>
                </c:pt>
                <c:pt idx="1672">
                  <c:v>130.19</c:v>
                </c:pt>
                <c:pt idx="1673">
                  <c:v>130.19</c:v>
                </c:pt>
                <c:pt idx="1674">
                  <c:v>130.06</c:v>
                </c:pt>
                <c:pt idx="1675">
                  <c:v>129.91999999999999</c:v>
                </c:pt>
                <c:pt idx="1676">
                  <c:v>129.82</c:v>
                </c:pt>
                <c:pt idx="1677">
                  <c:v>129.68</c:v>
                </c:pt>
                <c:pt idx="1678">
                  <c:v>129.55000000000001</c:v>
                </c:pt>
                <c:pt idx="1679">
                  <c:v>129.38</c:v>
                </c:pt>
                <c:pt idx="1680">
                  <c:v>129.38</c:v>
                </c:pt>
                <c:pt idx="1681">
                  <c:v>129.25</c:v>
                </c:pt>
                <c:pt idx="1682">
                  <c:v>129.18</c:v>
                </c:pt>
                <c:pt idx="1683">
                  <c:v>129.05000000000001</c:v>
                </c:pt>
                <c:pt idx="1684">
                  <c:v>128.93</c:v>
                </c:pt>
                <c:pt idx="1685">
                  <c:v>128.77000000000001</c:v>
                </c:pt>
                <c:pt idx="1686">
                  <c:v>128.77000000000001</c:v>
                </c:pt>
                <c:pt idx="1687">
                  <c:v>128.66999999999999</c:v>
                </c:pt>
                <c:pt idx="1688">
                  <c:v>128.5</c:v>
                </c:pt>
                <c:pt idx="1689">
                  <c:v>128.41</c:v>
                </c:pt>
                <c:pt idx="1690">
                  <c:v>128.27000000000001</c:v>
                </c:pt>
                <c:pt idx="1691">
                  <c:v>128.15</c:v>
                </c:pt>
                <c:pt idx="1692">
                  <c:v>127.98</c:v>
                </c:pt>
                <c:pt idx="1693">
                  <c:v>127.98</c:v>
                </c:pt>
                <c:pt idx="1694">
                  <c:v>127.86</c:v>
                </c:pt>
                <c:pt idx="1695">
                  <c:v>127.74</c:v>
                </c:pt>
                <c:pt idx="1696">
                  <c:v>127.63</c:v>
                </c:pt>
                <c:pt idx="1697">
                  <c:v>127.52</c:v>
                </c:pt>
                <c:pt idx="1698">
                  <c:v>127.38</c:v>
                </c:pt>
                <c:pt idx="1699">
                  <c:v>127.23</c:v>
                </c:pt>
                <c:pt idx="1700">
                  <c:v>127.23</c:v>
                </c:pt>
                <c:pt idx="1701">
                  <c:v>127.13</c:v>
                </c:pt>
                <c:pt idx="1702">
                  <c:v>126.98</c:v>
                </c:pt>
                <c:pt idx="1703">
                  <c:v>126.89</c:v>
                </c:pt>
                <c:pt idx="1704">
                  <c:v>126.74</c:v>
                </c:pt>
                <c:pt idx="1705">
                  <c:v>126.64</c:v>
                </c:pt>
                <c:pt idx="1706">
                  <c:v>126.64</c:v>
                </c:pt>
                <c:pt idx="1707">
                  <c:v>126.52</c:v>
                </c:pt>
                <c:pt idx="1708">
                  <c:v>126.4</c:v>
                </c:pt>
                <c:pt idx="1709">
                  <c:v>126.24</c:v>
                </c:pt>
                <c:pt idx="1710">
                  <c:v>126.11</c:v>
                </c:pt>
                <c:pt idx="1711">
                  <c:v>125.98</c:v>
                </c:pt>
                <c:pt idx="1712">
                  <c:v>125.88</c:v>
                </c:pt>
                <c:pt idx="1713">
                  <c:v>125.88</c:v>
                </c:pt>
                <c:pt idx="1714">
                  <c:v>125.76</c:v>
                </c:pt>
                <c:pt idx="1715">
                  <c:v>125.65</c:v>
                </c:pt>
                <c:pt idx="1716">
                  <c:v>125.48</c:v>
                </c:pt>
                <c:pt idx="1717">
                  <c:v>125.31</c:v>
                </c:pt>
                <c:pt idx="1718">
                  <c:v>125.23</c:v>
                </c:pt>
                <c:pt idx="1719">
                  <c:v>125.13</c:v>
                </c:pt>
                <c:pt idx="1720">
                  <c:v>125.13</c:v>
                </c:pt>
                <c:pt idx="1721">
                  <c:v>125.02</c:v>
                </c:pt>
                <c:pt idx="1722">
                  <c:v>124.86</c:v>
                </c:pt>
                <c:pt idx="1723">
                  <c:v>124.76</c:v>
                </c:pt>
                <c:pt idx="1724">
                  <c:v>124.61</c:v>
                </c:pt>
                <c:pt idx="1725">
                  <c:v>124.51</c:v>
                </c:pt>
                <c:pt idx="1726">
                  <c:v>124.42</c:v>
                </c:pt>
                <c:pt idx="1727">
                  <c:v>124.42</c:v>
                </c:pt>
                <c:pt idx="1728">
                  <c:v>124.27</c:v>
                </c:pt>
                <c:pt idx="1729">
                  <c:v>124.12</c:v>
                </c:pt>
                <c:pt idx="1730">
                  <c:v>123.98</c:v>
                </c:pt>
                <c:pt idx="1731">
                  <c:v>123.89</c:v>
                </c:pt>
                <c:pt idx="1732">
                  <c:v>123.78</c:v>
                </c:pt>
                <c:pt idx="1733">
                  <c:v>123.78</c:v>
                </c:pt>
                <c:pt idx="1734">
                  <c:v>123.68</c:v>
                </c:pt>
                <c:pt idx="1735">
                  <c:v>123.52</c:v>
                </c:pt>
                <c:pt idx="1736">
                  <c:v>123.4</c:v>
                </c:pt>
                <c:pt idx="1737">
                  <c:v>123.25</c:v>
                </c:pt>
                <c:pt idx="1738">
                  <c:v>123.18</c:v>
                </c:pt>
                <c:pt idx="1739">
                  <c:v>123.04</c:v>
                </c:pt>
                <c:pt idx="1740">
                  <c:v>123.04</c:v>
                </c:pt>
                <c:pt idx="1741">
                  <c:v>122.94</c:v>
                </c:pt>
                <c:pt idx="1742">
                  <c:v>122.79</c:v>
                </c:pt>
                <c:pt idx="1743">
                  <c:v>122.65</c:v>
                </c:pt>
                <c:pt idx="1744">
                  <c:v>122.54</c:v>
                </c:pt>
                <c:pt idx="1745">
                  <c:v>122.43</c:v>
                </c:pt>
                <c:pt idx="1746">
                  <c:v>122.31</c:v>
                </c:pt>
                <c:pt idx="1747">
                  <c:v>122.31</c:v>
                </c:pt>
                <c:pt idx="1748">
                  <c:v>122.22</c:v>
                </c:pt>
                <c:pt idx="1749">
                  <c:v>122.08</c:v>
                </c:pt>
                <c:pt idx="1750">
                  <c:v>121.93</c:v>
                </c:pt>
                <c:pt idx="1751">
                  <c:v>121.81</c:v>
                </c:pt>
                <c:pt idx="1752">
                  <c:v>121.74</c:v>
                </c:pt>
                <c:pt idx="1753">
                  <c:v>121.74</c:v>
                </c:pt>
                <c:pt idx="1754">
                  <c:v>121.61</c:v>
                </c:pt>
                <c:pt idx="1755">
                  <c:v>121.49</c:v>
                </c:pt>
                <c:pt idx="1756">
                  <c:v>121.34</c:v>
                </c:pt>
                <c:pt idx="1757">
                  <c:v>121.22</c:v>
                </c:pt>
                <c:pt idx="1758">
                  <c:v>121.1</c:v>
                </c:pt>
                <c:pt idx="1759">
                  <c:v>120.99</c:v>
                </c:pt>
                <c:pt idx="1760">
                  <c:v>120.99</c:v>
                </c:pt>
                <c:pt idx="1761">
                  <c:v>120.88</c:v>
                </c:pt>
                <c:pt idx="1762">
                  <c:v>120.73</c:v>
                </c:pt>
                <c:pt idx="1763">
                  <c:v>120.65</c:v>
                </c:pt>
                <c:pt idx="1764">
                  <c:v>120.53</c:v>
                </c:pt>
                <c:pt idx="1765">
                  <c:v>120.35</c:v>
                </c:pt>
                <c:pt idx="1766">
                  <c:v>120.3</c:v>
                </c:pt>
                <c:pt idx="1767">
                  <c:v>120.3</c:v>
                </c:pt>
                <c:pt idx="1768">
                  <c:v>120.15</c:v>
                </c:pt>
                <c:pt idx="1769">
                  <c:v>120.05</c:v>
                </c:pt>
                <c:pt idx="1770">
                  <c:v>119.9</c:v>
                </c:pt>
                <c:pt idx="1771">
                  <c:v>119.81</c:v>
                </c:pt>
                <c:pt idx="1772">
                  <c:v>119.66</c:v>
                </c:pt>
                <c:pt idx="1773">
                  <c:v>119.66</c:v>
                </c:pt>
                <c:pt idx="1774">
                  <c:v>119.53</c:v>
                </c:pt>
                <c:pt idx="1775">
                  <c:v>119.44</c:v>
                </c:pt>
                <c:pt idx="1776">
                  <c:v>119.34</c:v>
                </c:pt>
                <c:pt idx="1777">
                  <c:v>119.25</c:v>
                </c:pt>
                <c:pt idx="1778">
                  <c:v>119.11</c:v>
                </c:pt>
                <c:pt idx="1779">
                  <c:v>118.98</c:v>
                </c:pt>
                <c:pt idx="1780">
                  <c:v>118.98</c:v>
                </c:pt>
                <c:pt idx="1781">
                  <c:v>118.85</c:v>
                </c:pt>
                <c:pt idx="1782">
                  <c:v>118.76</c:v>
                </c:pt>
                <c:pt idx="1783">
                  <c:v>118.63</c:v>
                </c:pt>
                <c:pt idx="1784">
                  <c:v>118.53</c:v>
                </c:pt>
                <c:pt idx="1785">
                  <c:v>118.39</c:v>
                </c:pt>
                <c:pt idx="1786">
                  <c:v>118.25</c:v>
                </c:pt>
                <c:pt idx="1787">
                  <c:v>118.25</c:v>
                </c:pt>
                <c:pt idx="1788">
                  <c:v>118.16</c:v>
                </c:pt>
                <c:pt idx="1789">
                  <c:v>118.05</c:v>
                </c:pt>
                <c:pt idx="1790">
                  <c:v>117.95</c:v>
                </c:pt>
                <c:pt idx="1791">
                  <c:v>117.83</c:v>
                </c:pt>
                <c:pt idx="1792">
                  <c:v>117.68</c:v>
                </c:pt>
                <c:pt idx="1793">
                  <c:v>117.68</c:v>
                </c:pt>
                <c:pt idx="1794">
                  <c:v>117.59</c:v>
                </c:pt>
                <c:pt idx="1795">
                  <c:v>117.46</c:v>
                </c:pt>
                <c:pt idx="1796">
                  <c:v>117.37</c:v>
                </c:pt>
                <c:pt idx="1797">
                  <c:v>117.26</c:v>
                </c:pt>
                <c:pt idx="1798">
                  <c:v>117.15</c:v>
                </c:pt>
                <c:pt idx="1799">
                  <c:v>116.98</c:v>
                </c:pt>
                <c:pt idx="1800">
                  <c:v>116.98</c:v>
                </c:pt>
                <c:pt idx="1801">
                  <c:v>116.87</c:v>
                </c:pt>
                <c:pt idx="1802">
                  <c:v>116.8</c:v>
                </c:pt>
                <c:pt idx="1803">
                  <c:v>116.68</c:v>
                </c:pt>
                <c:pt idx="1804">
                  <c:v>116.57</c:v>
                </c:pt>
                <c:pt idx="1805">
                  <c:v>116.42</c:v>
                </c:pt>
                <c:pt idx="1806">
                  <c:v>116.33</c:v>
                </c:pt>
                <c:pt idx="1807">
                  <c:v>116.33</c:v>
                </c:pt>
                <c:pt idx="1808">
                  <c:v>116.19</c:v>
                </c:pt>
                <c:pt idx="1809">
                  <c:v>116.12</c:v>
                </c:pt>
                <c:pt idx="1810">
                  <c:v>115.99</c:v>
                </c:pt>
                <c:pt idx="1811">
                  <c:v>115.88</c:v>
                </c:pt>
                <c:pt idx="1812">
                  <c:v>115.75</c:v>
                </c:pt>
                <c:pt idx="1813">
                  <c:v>115.75</c:v>
                </c:pt>
                <c:pt idx="1814">
                  <c:v>115.61</c:v>
                </c:pt>
                <c:pt idx="1815">
                  <c:v>115.52</c:v>
                </c:pt>
                <c:pt idx="1816">
                  <c:v>115.44</c:v>
                </c:pt>
                <c:pt idx="1817">
                  <c:v>115.32</c:v>
                </c:pt>
                <c:pt idx="1818">
                  <c:v>115.19</c:v>
                </c:pt>
                <c:pt idx="1819">
                  <c:v>115.11</c:v>
                </c:pt>
                <c:pt idx="1820">
                  <c:v>115.11</c:v>
                </c:pt>
                <c:pt idx="1821">
                  <c:v>114.94</c:v>
                </c:pt>
                <c:pt idx="1822">
                  <c:v>114.87</c:v>
                </c:pt>
                <c:pt idx="1823">
                  <c:v>114.74</c:v>
                </c:pt>
                <c:pt idx="1824">
                  <c:v>114.65</c:v>
                </c:pt>
                <c:pt idx="1825">
                  <c:v>114.49</c:v>
                </c:pt>
                <c:pt idx="1826">
                  <c:v>114.4</c:v>
                </c:pt>
                <c:pt idx="1827">
                  <c:v>114.4</c:v>
                </c:pt>
                <c:pt idx="1828">
                  <c:v>114.3</c:v>
                </c:pt>
                <c:pt idx="1829">
                  <c:v>114.15</c:v>
                </c:pt>
                <c:pt idx="1830">
                  <c:v>114.06</c:v>
                </c:pt>
                <c:pt idx="1831">
                  <c:v>113.96</c:v>
                </c:pt>
                <c:pt idx="1832">
                  <c:v>113.88</c:v>
                </c:pt>
                <c:pt idx="1833">
                  <c:v>113.88</c:v>
                </c:pt>
                <c:pt idx="1834">
                  <c:v>113.75</c:v>
                </c:pt>
                <c:pt idx="1835">
                  <c:v>113.63</c:v>
                </c:pt>
                <c:pt idx="1836">
                  <c:v>113.5</c:v>
                </c:pt>
                <c:pt idx="1837">
                  <c:v>113.41</c:v>
                </c:pt>
                <c:pt idx="1838">
                  <c:v>113.27</c:v>
                </c:pt>
                <c:pt idx="1839">
                  <c:v>113.15</c:v>
                </c:pt>
                <c:pt idx="1840">
                  <c:v>113.15</c:v>
                </c:pt>
                <c:pt idx="1841">
                  <c:v>113.04</c:v>
                </c:pt>
                <c:pt idx="1842">
                  <c:v>112.94</c:v>
                </c:pt>
                <c:pt idx="1843">
                  <c:v>112.81</c:v>
                </c:pt>
                <c:pt idx="1844">
                  <c:v>112.75</c:v>
                </c:pt>
                <c:pt idx="1845">
                  <c:v>112.64</c:v>
                </c:pt>
                <c:pt idx="1846">
                  <c:v>112.64</c:v>
                </c:pt>
                <c:pt idx="1847">
                  <c:v>112.51</c:v>
                </c:pt>
                <c:pt idx="1848">
                  <c:v>112.44</c:v>
                </c:pt>
                <c:pt idx="1849">
                  <c:v>112.3</c:v>
                </c:pt>
                <c:pt idx="1850">
                  <c:v>112.16</c:v>
                </c:pt>
                <c:pt idx="1851">
                  <c:v>112.1</c:v>
                </c:pt>
                <c:pt idx="1852">
                  <c:v>111.99</c:v>
                </c:pt>
                <c:pt idx="1853">
                  <c:v>111.99</c:v>
                </c:pt>
                <c:pt idx="1854">
                  <c:v>111.83</c:v>
                </c:pt>
                <c:pt idx="1855">
                  <c:v>111.78</c:v>
                </c:pt>
                <c:pt idx="1856">
                  <c:v>111.66</c:v>
                </c:pt>
                <c:pt idx="1857">
                  <c:v>111.51</c:v>
                </c:pt>
                <c:pt idx="1858">
                  <c:v>111.45</c:v>
                </c:pt>
                <c:pt idx="1859">
                  <c:v>111.45</c:v>
                </c:pt>
                <c:pt idx="1860">
                  <c:v>111.34</c:v>
                </c:pt>
                <c:pt idx="1861">
                  <c:v>111.17</c:v>
                </c:pt>
                <c:pt idx="1862">
                  <c:v>111.13</c:v>
                </c:pt>
                <c:pt idx="1863">
                  <c:v>110.96</c:v>
                </c:pt>
                <c:pt idx="1864">
                  <c:v>110.9</c:v>
                </c:pt>
                <c:pt idx="1865">
                  <c:v>110.74</c:v>
                </c:pt>
                <c:pt idx="1866">
                  <c:v>110.74</c:v>
                </c:pt>
                <c:pt idx="1867">
                  <c:v>110.65</c:v>
                </c:pt>
                <c:pt idx="1868">
                  <c:v>110.54</c:v>
                </c:pt>
                <c:pt idx="1869">
                  <c:v>110.44</c:v>
                </c:pt>
                <c:pt idx="1870">
                  <c:v>110.31</c:v>
                </c:pt>
                <c:pt idx="1871">
                  <c:v>110.24</c:v>
                </c:pt>
                <c:pt idx="1872">
                  <c:v>110.24</c:v>
                </c:pt>
                <c:pt idx="1873">
                  <c:v>110.15</c:v>
                </c:pt>
                <c:pt idx="1874">
                  <c:v>110.03</c:v>
                </c:pt>
                <c:pt idx="1875">
                  <c:v>109.9</c:v>
                </c:pt>
                <c:pt idx="1876">
                  <c:v>109.82</c:v>
                </c:pt>
                <c:pt idx="1877">
                  <c:v>109.72</c:v>
                </c:pt>
                <c:pt idx="1878">
                  <c:v>109.58</c:v>
                </c:pt>
                <c:pt idx="1879">
                  <c:v>109.58</c:v>
                </c:pt>
                <c:pt idx="1880">
                  <c:v>109.47</c:v>
                </c:pt>
                <c:pt idx="1881">
                  <c:v>109.37</c:v>
                </c:pt>
                <c:pt idx="1882">
                  <c:v>109.29</c:v>
                </c:pt>
                <c:pt idx="1883">
                  <c:v>109.2</c:v>
                </c:pt>
                <c:pt idx="1884">
                  <c:v>109.05</c:v>
                </c:pt>
                <c:pt idx="1885">
                  <c:v>108.97</c:v>
                </c:pt>
                <c:pt idx="1886">
                  <c:v>108.97</c:v>
                </c:pt>
                <c:pt idx="1887">
                  <c:v>108.83</c:v>
                </c:pt>
                <c:pt idx="1888">
                  <c:v>108.72</c:v>
                </c:pt>
                <c:pt idx="1889">
                  <c:v>108.61</c:v>
                </c:pt>
                <c:pt idx="1890">
                  <c:v>108.51</c:v>
                </c:pt>
                <c:pt idx="1891">
                  <c:v>108.41</c:v>
                </c:pt>
                <c:pt idx="1892">
                  <c:v>108.41</c:v>
                </c:pt>
                <c:pt idx="1893">
                  <c:v>108.32</c:v>
                </c:pt>
                <c:pt idx="1894">
                  <c:v>108.21</c:v>
                </c:pt>
                <c:pt idx="1895">
                  <c:v>108.12</c:v>
                </c:pt>
                <c:pt idx="1896">
                  <c:v>108.01</c:v>
                </c:pt>
                <c:pt idx="1897">
                  <c:v>107.88</c:v>
                </c:pt>
                <c:pt idx="1898">
                  <c:v>107.79</c:v>
                </c:pt>
                <c:pt idx="1899">
                  <c:v>107.79</c:v>
                </c:pt>
                <c:pt idx="1900">
                  <c:v>107.69</c:v>
                </c:pt>
                <c:pt idx="1901">
                  <c:v>107.56</c:v>
                </c:pt>
                <c:pt idx="1902">
                  <c:v>107.5</c:v>
                </c:pt>
                <c:pt idx="1903">
                  <c:v>107.39</c:v>
                </c:pt>
                <c:pt idx="1904">
                  <c:v>107.28</c:v>
                </c:pt>
                <c:pt idx="1905">
                  <c:v>107.28</c:v>
                </c:pt>
                <c:pt idx="1906">
                  <c:v>107.16</c:v>
                </c:pt>
                <c:pt idx="1907">
                  <c:v>107.07</c:v>
                </c:pt>
                <c:pt idx="1908">
                  <c:v>106.97</c:v>
                </c:pt>
                <c:pt idx="1909">
                  <c:v>106.85</c:v>
                </c:pt>
                <c:pt idx="1910">
                  <c:v>106.75</c:v>
                </c:pt>
                <c:pt idx="1911">
                  <c:v>106.61</c:v>
                </c:pt>
                <c:pt idx="1912">
                  <c:v>106.61</c:v>
                </c:pt>
                <c:pt idx="1913">
                  <c:v>106.56</c:v>
                </c:pt>
                <c:pt idx="1914">
                  <c:v>106.43</c:v>
                </c:pt>
                <c:pt idx="1915">
                  <c:v>106.33</c:v>
                </c:pt>
                <c:pt idx="1916">
                  <c:v>106.22</c:v>
                </c:pt>
                <c:pt idx="1917">
                  <c:v>106.15</c:v>
                </c:pt>
                <c:pt idx="1918">
                  <c:v>106.15</c:v>
                </c:pt>
                <c:pt idx="1919">
                  <c:v>106.06</c:v>
                </c:pt>
                <c:pt idx="1920">
                  <c:v>105.93</c:v>
                </c:pt>
                <c:pt idx="1921">
                  <c:v>105.8</c:v>
                </c:pt>
                <c:pt idx="1922">
                  <c:v>105.71</c:v>
                </c:pt>
                <c:pt idx="1923">
                  <c:v>105.64</c:v>
                </c:pt>
                <c:pt idx="1924">
                  <c:v>105.55</c:v>
                </c:pt>
                <c:pt idx="1925">
                  <c:v>105.55</c:v>
                </c:pt>
                <c:pt idx="1926">
                  <c:v>105.44</c:v>
                </c:pt>
                <c:pt idx="1927">
                  <c:v>105.29</c:v>
                </c:pt>
                <c:pt idx="1928">
                  <c:v>105.18</c:v>
                </c:pt>
                <c:pt idx="1929">
                  <c:v>105.12</c:v>
                </c:pt>
                <c:pt idx="1930">
                  <c:v>105.02</c:v>
                </c:pt>
                <c:pt idx="1931">
                  <c:v>105.02</c:v>
                </c:pt>
                <c:pt idx="1932">
                  <c:v>104.93</c:v>
                </c:pt>
                <c:pt idx="1933">
                  <c:v>104.78</c:v>
                </c:pt>
                <c:pt idx="1934">
                  <c:v>104.71</c:v>
                </c:pt>
                <c:pt idx="1935">
                  <c:v>104.57</c:v>
                </c:pt>
                <c:pt idx="1936">
                  <c:v>104.53</c:v>
                </c:pt>
                <c:pt idx="1937">
                  <c:v>104.45</c:v>
                </c:pt>
                <c:pt idx="1938">
                  <c:v>104.45</c:v>
                </c:pt>
                <c:pt idx="1939">
                  <c:v>104.36</c:v>
                </c:pt>
                <c:pt idx="1940">
                  <c:v>104.24</c:v>
                </c:pt>
                <c:pt idx="1941">
                  <c:v>104.12</c:v>
                </c:pt>
                <c:pt idx="1942">
                  <c:v>104.02</c:v>
                </c:pt>
                <c:pt idx="1943">
                  <c:v>103.92</c:v>
                </c:pt>
                <c:pt idx="1944">
                  <c:v>103.78</c:v>
                </c:pt>
                <c:pt idx="1945">
                  <c:v>103.78</c:v>
                </c:pt>
                <c:pt idx="1946">
                  <c:v>103.72</c:v>
                </c:pt>
                <c:pt idx="1947">
                  <c:v>103.62</c:v>
                </c:pt>
                <c:pt idx="1948">
                  <c:v>103.48</c:v>
                </c:pt>
                <c:pt idx="1949">
                  <c:v>103.41</c:v>
                </c:pt>
                <c:pt idx="1950">
                  <c:v>103.29</c:v>
                </c:pt>
                <c:pt idx="1951">
                  <c:v>103.29</c:v>
                </c:pt>
                <c:pt idx="1952">
                  <c:v>103.23</c:v>
                </c:pt>
                <c:pt idx="1953">
                  <c:v>103.07</c:v>
                </c:pt>
                <c:pt idx="1954">
                  <c:v>103.01</c:v>
                </c:pt>
                <c:pt idx="1955">
                  <c:v>102.94</c:v>
                </c:pt>
                <c:pt idx="1956">
                  <c:v>102.81</c:v>
                </c:pt>
                <c:pt idx="1957">
                  <c:v>102.72</c:v>
                </c:pt>
                <c:pt idx="1958">
                  <c:v>102.72</c:v>
                </c:pt>
                <c:pt idx="1959">
                  <c:v>102.61</c:v>
                </c:pt>
                <c:pt idx="1960">
                  <c:v>102.53</c:v>
                </c:pt>
                <c:pt idx="1961">
                  <c:v>102.41</c:v>
                </c:pt>
                <c:pt idx="1962">
                  <c:v>102.33</c:v>
                </c:pt>
                <c:pt idx="1963">
                  <c:v>102.22</c:v>
                </c:pt>
                <c:pt idx="1964">
                  <c:v>102.22</c:v>
                </c:pt>
                <c:pt idx="1965">
                  <c:v>102.09</c:v>
                </c:pt>
                <c:pt idx="1966">
                  <c:v>102.03</c:v>
                </c:pt>
                <c:pt idx="1967">
                  <c:v>101.95</c:v>
                </c:pt>
                <c:pt idx="1968">
                  <c:v>101.84</c:v>
                </c:pt>
                <c:pt idx="1969">
                  <c:v>101.74</c:v>
                </c:pt>
                <c:pt idx="1970">
                  <c:v>101.64</c:v>
                </c:pt>
                <c:pt idx="1971">
                  <c:v>101.64</c:v>
                </c:pt>
                <c:pt idx="1972">
                  <c:v>101.51</c:v>
                </c:pt>
                <c:pt idx="1973">
                  <c:v>101.43</c:v>
                </c:pt>
                <c:pt idx="1974">
                  <c:v>101.36</c:v>
                </c:pt>
                <c:pt idx="1975">
                  <c:v>101.23</c:v>
                </c:pt>
                <c:pt idx="1976">
                  <c:v>101.17</c:v>
                </c:pt>
                <c:pt idx="1977">
                  <c:v>101.17</c:v>
                </c:pt>
                <c:pt idx="1978">
                  <c:v>101.07</c:v>
                </c:pt>
                <c:pt idx="1979">
                  <c:v>100.92</c:v>
                </c:pt>
                <c:pt idx="1980">
                  <c:v>100.86</c:v>
                </c:pt>
                <c:pt idx="1981">
                  <c:v>100.78</c:v>
                </c:pt>
                <c:pt idx="1982">
                  <c:v>100.63</c:v>
                </c:pt>
                <c:pt idx="1983">
                  <c:v>100.58</c:v>
                </c:pt>
                <c:pt idx="1984">
                  <c:v>100.58</c:v>
                </c:pt>
                <c:pt idx="1985">
                  <c:v>100.46</c:v>
                </c:pt>
                <c:pt idx="1986">
                  <c:v>100.38</c:v>
                </c:pt>
                <c:pt idx="1987">
                  <c:v>100.28</c:v>
                </c:pt>
                <c:pt idx="1988">
                  <c:v>100.16</c:v>
                </c:pt>
                <c:pt idx="1989">
                  <c:v>100.1</c:v>
                </c:pt>
                <c:pt idx="1990">
                  <c:v>100.1</c:v>
                </c:pt>
                <c:pt idx="1991">
                  <c:v>99.98</c:v>
                </c:pt>
                <c:pt idx="1992">
                  <c:v>99.9</c:v>
                </c:pt>
                <c:pt idx="1993">
                  <c:v>99.78</c:v>
                </c:pt>
                <c:pt idx="1994">
                  <c:v>99.7</c:v>
                </c:pt>
                <c:pt idx="1995">
                  <c:v>99.6</c:v>
                </c:pt>
                <c:pt idx="1996">
                  <c:v>99.55</c:v>
                </c:pt>
                <c:pt idx="1997">
                  <c:v>99.55</c:v>
                </c:pt>
                <c:pt idx="1998">
                  <c:v>99.44</c:v>
                </c:pt>
                <c:pt idx="1999">
                  <c:v>99.35</c:v>
                </c:pt>
                <c:pt idx="2000">
                  <c:v>99.22</c:v>
                </c:pt>
                <c:pt idx="2001">
                  <c:v>99.15</c:v>
                </c:pt>
                <c:pt idx="2002">
                  <c:v>99.07</c:v>
                </c:pt>
                <c:pt idx="2003">
                  <c:v>99.07</c:v>
                </c:pt>
                <c:pt idx="2004">
                  <c:v>98.96</c:v>
                </c:pt>
                <c:pt idx="2005">
                  <c:v>98.84</c:v>
                </c:pt>
                <c:pt idx="2006">
                  <c:v>98.72</c:v>
                </c:pt>
                <c:pt idx="2007">
                  <c:v>98.66</c:v>
                </c:pt>
                <c:pt idx="2008">
                  <c:v>98.57</c:v>
                </c:pt>
                <c:pt idx="2009">
                  <c:v>98.49</c:v>
                </c:pt>
                <c:pt idx="2010">
                  <c:v>98.49</c:v>
                </c:pt>
                <c:pt idx="2011">
                  <c:v>98.36</c:v>
                </c:pt>
                <c:pt idx="2012">
                  <c:v>98.28</c:v>
                </c:pt>
                <c:pt idx="2013">
                  <c:v>98.18</c:v>
                </c:pt>
                <c:pt idx="2014">
                  <c:v>98.12</c:v>
                </c:pt>
                <c:pt idx="2015">
                  <c:v>98</c:v>
                </c:pt>
                <c:pt idx="2016">
                  <c:v>97.85</c:v>
                </c:pt>
                <c:pt idx="2017">
                  <c:v>97.85</c:v>
                </c:pt>
                <c:pt idx="2018">
                  <c:v>97.81</c:v>
                </c:pt>
                <c:pt idx="2019">
                  <c:v>97.71</c:v>
                </c:pt>
                <c:pt idx="2020">
                  <c:v>97.64</c:v>
                </c:pt>
                <c:pt idx="2021">
                  <c:v>97.58</c:v>
                </c:pt>
                <c:pt idx="2022">
                  <c:v>97.46</c:v>
                </c:pt>
                <c:pt idx="2023">
                  <c:v>97.46</c:v>
                </c:pt>
                <c:pt idx="2024">
                  <c:v>97.37</c:v>
                </c:pt>
                <c:pt idx="2025">
                  <c:v>97.25</c:v>
                </c:pt>
                <c:pt idx="2026">
                  <c:v>97.14</c:v>
                </c:pt>
                <c:pt idx="2027">
                  <c:v>97.06</c:v>
                </c:pt>
                <c:pt idx="2028">
                  <c:v>97.01</c:v>
                </c:pt>
                <c:pt idx="2029">
                  <c:v>96.88</c:v>
                </c:pt>
                <c:pt idx="2030">
                  <c:v>96.88</c:v>
                </c:pt>
                <c:pt idx="2031">
                  <c:v>96.82</c:v>
                </c:pt>
                <c:pt idx="2032">
                  <c:v>96.69</c:v>
                </c:pt>
                <c:pt idx="2033">
                  <c:v>96.65</c:v>
                </c:pt>
                <c:pt idx="2034">
                  <c:v>96.54</c:v>
                </c:pt>
                <c:pt idx="2035">
                  <c:v>96.41</c:v>
                </c:pt>
                <c:pt idx="2036">
                  <c:v>96.41</c:v>
                </c:pt>
                <c:pt idx="2037">
                  <c:v>96.37</c:v>
                </c:pt>
                <c:pt idx="2038">
                  <c:v>96.28</c:v>
                </c:pt>
                <c:pt idx="2039">
                  <c:v>96.15</c:v>
                </c:pt>
                <c:pt idx="2040">
                  <c:v>96.06</c:v>
                </c:pt>
                <c:pt idx="2041">
                  <c:v>95.99</c:v>
                </c:pt>
                <c:pt idx="2042">
                  <c:v>95.88</c:v>
                </c:pt>
                <c:pt idx="2043">
                  <c:v>95.88</c:v>
                </c:pt>
                <c:pt idx="2044">
                  <c:v>95.78</c:v>
                </c:pt>
                <c:pt idx="2045">
                  <c:v>95.7</c:v>
                </c:pt>
                <c:pt idx="2046">
                  <c:v>95.65</c:v>
                </c:pt>
                <c:pt idx="2047">
                  <c:v>95.54</c:v>
                </c:pt>
                <c:pt idx="2048">
                  <c:v>95.44</c:v>
                </c:pt>
                <c:pt idx="2049">
                  <c:v>95.44</c:v>
                </c:pt>
                <c:pt idx="2050">
                  <c:v>95.32</c:v>
                </c:pt>
                <c:pt idx="2051">
                  <c:v>95.23</c:v>
                </c:pt>
                <c:pt idx="2052">
                  <c:v>95.18</c:v>
                </c:pt>
                <c:pt idx="2053">
                  <c:v>95.04</c:v>
                </c:pt>
                <c:pt idx="2054">
                  <c:v>94.95</c:v>
                </c:pt>
                <c:pt idx="2055">
                  <c:v>94.91</c:v>
                </c:pt>
                <c:pt idx="2056">
                  <c:v>94.91</c:v>
                </c:pt>
                <c:pt idx="2057">
                  <c:v>94.78</c:v>
                </c:pt>
                <c:pt idx="2058">
                  <c:v>94.69</c:v>
                </c:pt>
                <c:pt idx="2059">
                  <c:v>94.61</c:v>
                </c:pt>
                <c:pt idx="2060">
                  <c:v>94.56</c:v>
                </c:pt>
                <c:pt idx="2061">
                  <c:v>94.44</c:v>
                </c:pt>
                <c:pt idx="2062">
                  <c:v>94.44</c:v>
                </c:pt>
                <c:pt idx="2063">
                  <c:v>94.34</c:v>
                </c:pt>
                <c:pt idx="2064">
                  <c:v>94.27</c:v>
                </c:pt>
                <c:pt idx="2065">
                  <c:v>94.2</c:v>
                </c:pt>
                <c:pt idx="2066">
                  <c:v>94.1</c:v>
                </c:pt>
                <c:pt idx="2067">
                  <c:v>94.01</c:v>
                </c:pt>
                <c:pt idx="2068">
                  <c:v>93.93</c:v>
                </c:pt>
                <c:pt idx="2069">
                  <c:v>93.93</c:v>
                </c:pt>
                <c:pt idx="2070">
                  <c:v>93.84</c:v>
                </c:pt>
                <c:pt idx="2071">
                  <c:v>93.75</c:v>
                </c:pt>
                <c:pt idx="2072">
                  <c:v>93.65</c:v>
                </c:pt>
                <c:pt idx="2073">
                  <c:v>93.58</c:v>
                </c:pt>
                <c:pt idx="2074">
                  <c:v>93.5</c:v>
                </c:pt>
                <c:pt idx="2075">
                  <c:v>93.5</c:v>
                </c:pt>
                <c:pt idx="2076">
                  <c:v>93.43</c:v>
                </c:pt>
                <c:pt idx="2077">
                  <c:v>93.3</c:v>
                </c:pt>
                <c:pt idx="2078">
                  <c:v>93.17</c:v>
                </c:pt>
                <c:pt idx="2079">
                  <c:v>93.08</c:v>
                </c:pt>
                <c:pt idx="2080">
                  <c:v>93.02</c:v>
                </c:pt>
                <c:pt idx="2081">
                  <c:v>92.96</c:v>
                </c:pt>
                <c:pt idx="2082">
                  <c:v>92.96</c:v>
                </c:pt>
                <c:pt idx="2083">
                  <c:v>92.87</c:v>
                </c:pt>
                <c:pt idx="2084">
                  <c:v>92.74</c:v>
                </c:pt>
                <c:pt idx="2085">
                  <c:v>92.69</c:v>
                </c:pt>
                <c:pt idx="2086">
                  <c:v>92.61</c:v>
                </c:pt>
                <c:pt idx="2087">
                  <c:v>92.49</c:v>
                </c:pt>
                <c:pt idx="2088">
                  <c:v>92.49</c:v>
                </c:pt>
                <c:pt idx="2089">
                  <c:v>92.45</c:v>
                </c:pt>
                <c:pt idx="2090">
                  <c:v>92.36</c:v>
                </c:pt>
                <c:pt idx="2091">
                  <c:v>92.27</c:v>
                </c:pt>
                <c:pt idx="2092">
                  <c:v>92.18</c:v>
                </c:pt>
                <c:pt idx="2093">
                  <c:v>92.08</c:v>
                </c:pt>
                <c:pt idx="2094">
                  <c:v>92.01</c:v>
                </c:pt>
                <c:pt idx="2095">
                  <c:v>92.01</c:v>
                </c:pt>
                <c:pt idx="2096">
                  <c:v>91.89</c:v>
                </c:pt>
                <c:pt idx="2097">
                  <c:v>91.81</c:v>
                </c:pt>
                <c:pt idx="2098">
                  <c:v>91.74</c:v>
                </c:pt>
                <c:pt idx="2099">
                  <c:v>91.65</c:v>
                </c:pt>
                <c:pt idx="2100">
                  <c:v>91.54</c:v>
                </c:pt>
                <c:pt idx="2101">
                  <c:v>91.45</c:v>
                </c:pt>
                <c:pt idx="2102">
                  <c:v>91.45</c:v>
                </c:pt>
                <c:pt idx="2103">
                  <c:v>91.41</c:v>
                </c:pt>
                <c:pt idx="2104">
                  <c:v>91.34</c:v>
                </c:pt>
                <c:pt idx="2105">
                  <c:v>91.2</c:v>
                </c:pt>
                <c:pt idx="2106">
                  <c:v>91.13</c:v>
                </c:pt>
                <c:pt idx="2107">
                  <c:v>91.07</c:v>
                </c:pt>
                <c:pt idx="2108">
                  <c:v>91.07</c:v>
                </c:pt>
                <c:pt idx="2109">
                  <c:v>90.95</c:v>
                </c:pt>
                <c:pt idx="2110">
                  <c:v>90.86</c:v>
                </c:pt>
                <c:pt idx="2111">
                  <c:v>90.8</c:v>
                </c:pt>
                <c:pt idx="2112">
                  <c:v>90.72</c:v>
                </c:pt>
                <c:pt idx="2113">
                  <c:v>90.65</c:v>
                </c:pt>
                <c:pt idx="2114">
                  <c:v>90.53</c:v>
                </c:pt>
                <c:pt idx="2115">
                  <c:v>90.53</c:v>
                </c:pt>
                <c:pt idx="2116">
                  <c:v>90.49</c:v>
                </c:pt>
                <c:pt idx="2117">
                  <c:v>90.37</c:v>
                </c:pt>
                <c:pt idx="2118">
                  <c:v>90.29</c:v>
                </c:pt>
                <c:pt idx="2119">
                  <c:v>90.17</c:v>
                </c:pt>
                <c:pt idx="2120">
                  <c:v>90.15</c:v>
                </c:pt>
                <c:pt idx="2121">
                  <c:v>90.15</c:v>
                </c:pt>
                <c:pt idx="2122">
                  <c:v>90.03</c:v>
                </c:pt>
                <c:pt idx="2123">
                  <c:v>89.97</c:v>
                </c:pt>
                <c:pt idx="2124">
                  <c:v>89.88</c:v>
                </c:pt>
                <c:pt idx="2125">
                  <c:v>89.78</c:v>
                </c:pt>
                <c:pt idx="2126">
                  <c:v>89.66</c:v>
                </c:pt>
                <c:pt idx="2127">
                  <c:v>89.58</c:v>
                </c:pt>
                <c:pt idx="2128">
                  <c:v>89.58</c:v>
                </c:pt>
                <c:pt idx="2129">
                  <c:v>89.52</c:v>
                </c:pt>
                <c:pt idx="2130">
                  <c:v>89.45</c:v>
                </c:pt>
                <c:pt idx="2131">
                  <c:v>89.4</c:v>
                </c:pt>
                <c:pt idx="2132">
                  <c:v>89.31</c:v>
                </c:pt>
                <c:pt idx="2133">
                  <c:v>89.17</c:v>
                </c:pt>
                <c:pt idx="2134">
                  <c:v>89.17</c:v>
                </c:pt>
                <c:pt idx="2135">
                  <c:v>89.09</c:v>
                </c:pt>
                <c:pt idx="2136">
                  <c:v>89.03</c:v>
                </c:pt>
                <c:pt idx="2137">
                  <c:v>88.94</c:v>
                </c:pt>
                <c:pt idx="2138">
                  <c:v>88.84</c:v>
                </c:pt>
                <c:pt idx="2139">
                  <c:v>88.79</c:v>
                </c:pt>
                <c:pt idx="2140">
                  <c:v>88.69</c:v>
                </c:pt>
                <c:pt idx="2141">
                  <c:v>88.69</c:v>
                </c:pt>
                <c:pt idx="2142">
                  <c:v>88.63</c:v>
                </c:pt>
                <c:pt idx="2143">
                  <c:v>88.56</c:v>
                </c:pt>
                <c:pt idx="2144">
                  <c:v>88.46</c:v>
                </c:pt>
                <c:pt idx="2145">
                  <c:v>88.39</c:v>
                </c:pt>
                <c:pt idx="2146">
                  <c:v>88.29</c:v>
                </c:pt>
                <c:pt idx="2147">
                  <c:v>88.29</c:v>
                </c:pt>
                <c:pt idx="2148">
                  <c:v>88.23</c:v>
                </c:pt>
                <c:pt idx="2149">
                  <c:v>88.13</c:v>
                </c:pt>
                <c:pt idx="2150">
                  <c:v>88.01</c:v>
                </c:pt>
                <c:pt idx="2151">
                  <c:v>87.96</c:v>
                </c:pt>
                <c:pt idx="2152">
                  <c:v>87.91</c:v>
                </c:pt>
                <c:pt idx="2153">
                  <c:v>87.82</c:v>
                </c:pt>
                <c:pt idx="2154">
                  <c:v>87.82</c:v>
                </c:pt>
                <c:pt idx="2155">
                  <c:v>87.72</c:v>
                </c:pt>
                <c:pt idx="2156">
                  <c:v>87.65</c:v>
                </c:pt>
                <c:pt idx="2157">
                  <c:v>87.54</c:v>
                </c:pt>
                <c:pt idx="2158">
                  <c:v>87.5</c:v>
                </c:pt>
                <c:pt idx="2159">
                  <c:v>87.4</c:v>
                </c:pt>
                <c:pt idx="2160">
                  <c:v>87.4</c:v>
                </c:pt>
                <c:pt idx="2161">
                  <c:v>87.3</c:v>
                </c:pt>
                <c:pt idx="2162">
                  <c:v>87.25</c:v>
                </c:pt>
                <c:pt idx="2163">
                  <c:v>87.14</c:v>
                </c:pt>
                <c:pt idx="2164">
                  <c:v>87.09</c:v>
                </c:pt>
                <c:pt idx="2165">
                  <c:v>86.97</c:v>
                </c:pt>
                <c:pt idx="2166">
                  <c:v>86.92</c:v>
                </c:pt>
                <c:pt idx="2167">
                  <c:v>86.92</c:v>
                </c:pt>
                <c:pt idx="2168">
                  <c:v>86.8</c:v>
                </c:pt>
                <c:pt idx="2169">
                  <c:v>86.76</c:v>
                </c:pt>
                <c:pt idx="2170">
                  <c:v>86.7</c:v>
                </c:pt>
                <c:pt idx="2171">
                  <c:v>86.57</c:v>
                </c:pt>
                <c:pt idx="2172">
                  <c:v>86.51</c:v>
                </c:pt>
                <c:pt idx="2173">
                  <c:v>86.51</c:v>
                </c:pt>
                <c:pt idx="2174">
                  <c:v>86.44</c:v>
                </c:pt>
                <c:pt idx="2175">
                  <c:v>86.38</c:v>
                </c:pt>
                <c:pt idx="2176">
                  <c:v>86.24</c:v>
                </c:pt>
                <c:pt idx="2177">
                  <c:v>86.17</c:v>
                </c:pt>
                <c:pt idx="2178">
                  <c:v>86.14</c:v>
                </c:pt>
                <c:pt idx="2179">
                  <c:v>86.04</c:v>
                </c:pt>
                <c:pt idx="2180">
                  <c:v>86.04</c:v>
                </c:pt>
                <c:pt idx="2181">
                  <c:v>85.97</c:v>
                </c:pt>
                <c:pt idx="2182">
                  <c:v>85.87</c:v>
                </c:pt>
                <c:pt idx="2183">
                  <c:v>85.81</c:v>
                </c:pt>
                <c:pt idx="2184">
                  <c:v>85.72</c:v>
                </c:pt>
                <c:pt idx="2185">
                  <c:v>85.67</c:v>
                </c:pt>
                <c:pt idx="2186">
                  <c:v>85.67</c:v>
                </c:pt>
                <c:pt idx="2187">
                  <c:v>85.57</c:v>
                </c:pt>
                <c:pt idx="2188">
                  <c:v>85.45</c:v>
                </c:pt>
                <c:pt idx="2189">
                  <c:v>85.39</c:v>
                </c:pt>
                <c:pt idx="2190">
                  <c:v>85.32</c:v>
                </c:pt>
                <c:pt idx="2191">
                  <c:v>85.26</c:v>
                </c:pt>
                <c:pt idx="2192">
                  <c:v>85.17</c:v>
                </c:pt>
                <c:pt idx="2193">
                  <c:v>85.17</c:v>
                </c:pt>
                <c:pt idx="2194">
                  <c:v>85.1</c:v>
                </c:pt>
                <c:pt idx="2195">
                  <c:v>84.99</c:v>
                </c:pt>
                <c:pt idx="2196">
                  <c:v>84.95</c:v>
                </c:pt>
                <c:pt idx="2197">
                  <c:v>84.88</c:v>
                </c:pt>
                <c:pt idx="2198">
                  <c:v>84.81</c:v>
                </c:pt>
                <c:pt idx="2199">
                  <c:v>84.71</c:v>
                </c:pt>
                <c:pt idx="2200">
                  <c:v>84.71</c:v>
                </c:pt>
                <c:pt idx="2201">
                  <c:v>84.62</c:v>
                </c:pt>
                <c:pt idx="2202">
                  <c:v>84.53</c:v>
                </c:pt>
                <c:pt idx="2203">
                  <c:v>84.48</c:v>
                </c:pt>
                <c:pt idx="2204">
                  <c:v>84.37</c:v>
                </c:pt>
                <c:pt idx="2205">
                  <c:v>84.29</c:v>
                </c:pt>
                <c:pt idx="2206">
                  <c:v>84.29</c:v>
                </c:pt>
                <c:pt idx="2207">
                  <c:v>84.26</c:v>
                </c:pt>
                <c:pt idx="2208">
                  <c:v>84.2</c:v>
                </c:pt>
                <c:pt idx="2209">
                  <c:v>84.09</c:v>
                </c:pt>
                <c:pt idx="2210">
                  <c:v>83.97</c:v>
                </c:pt>
                <c:pt idx="2211">
                  <c:v>83.88</c:v>
                </c:pt>
                <c:pt idx="2212">
                  <c:v>83.85</c:v>
                </c:pt>
                <c:pt idx="2213">
                  <c:v>83.85</c:v>
                </c:pt>
                <c:pt idx="2214">
                  <c:v>83.74</c:v>
                </c:pt>
                <c:pt idx="2215">
                  <c:v>83.67</c:v>
                </c:pt>
                <c:pt idx="2216">
                  <c:v>83.63</c:v>
                </c:pt>
                <c:pt idx="2217">
                  <c:v>83.55</c:v>
                </c:pt>
                <c:pt idx="2218">
                  <c:v>83.5</c:v>
                </c:pt>
                <c:pt idx="2219">
                  <c:v>83.5</c:v>
                </c:pt>
                <c:pt idx="2220">
                  <c:v>83.4</c:v>
                </c:pt>
                <c:pt idx="2221">
                  <c:v>83.32</c:v>
                </c:pt>
                <c:pt idx="2222">
                  <c:v>83.26</c:v>
                </c:pt>
                <c:pt idx="2223">
                  <c:v>83.19</c:v>
                </c:pt>
                <c:pt idx="2224">
                  <c:v>83.05</c:v>
                </c:pt>
                <c:pt idx="2225">
                  <c:v>83.01</c:v>
                </c:pt>
                <c:pt idx="2226">
                  <c:v>83.01</c:v>
                </c:pt>
                <c:pt idx="2227">
                  <c:v>82.93</c:v>
                </c:pt>
                <c:pt idx="2228">
                  <c:v>82.81</c:v>
                </c:pt>
                <c:pt idx="2229">
                  <c:v>82.77</c:v>
                </c:pt>
                <c:pt idx="2230">
                  <c:v>82.75</c:v>
                </c:pt>
                <c:pt idx="2231">
                  <c:v>82.67</c:v>
                </c:pt>
                <c:pt idx="2232">
                  <c:v>82.67</c:v>
                </c:pt>
                <c:pt idx="2233">
                  <c:v>82.59</c:v>
                </c:pt>
                <c:pt idx="2234">
                  <c:v>82.5</c:v>
                </c:pt>
                <c:pt idx="2235">
                  <c:v>82.39</c:v>
                </c:pt>
                <c:pt idx="2236">
                  <c:v>82.31</c:v>
                </c:pt>
                <c:pt idx="2237">
                  <c:v>82.26</c:v>
                </c:pt>
                <c:pt idx="2238">
                  <c:v>82.18</c:v>
                </c:pt>
                <c:pt idx="2239">
                  <c:v>82.18</c:v>
                </c:pt>
                <c:pt idx="2240">
                  <c:v>82.11</c:v>
                </c:pt>
                <c:pt idx="2241">
                  <c:v>82.03</c:v>
                </c:pt>
                <c:pt idx="2242">
                  <c:v>81.93</c:v>
                </c:pt>
                <c:pt idx="2243">
                  <c:v>81.86</c:v>
                </c:pt>
                <c:pt idx="2244">
                  <c:v>81.81</c:v>
                </c:pt>
                <c:pt idx="2245">
                  <c:v>81.81</c:v>
                </c:pt>
                <c:pt idx="2246">
                  <c:v>81.75</c:v>
                </c:pt>
                <c:pt idx="2247">
                  <c:v>81.64</c:v>
                </c:pt>
                <c:pt idx="2248">
                  <c:v>81.61</c:v>
                </c:pt>
                <c:pt idx="2249">
                  <c:v>81.52</c:v>
                </c:pt>
                <c:pt idx="2250">
                  <c:v>81.430000000000007</c:v>
                </c:pt>
                <c:pt idx="2251">
                  <c:v>81.38</c:v>
                </c:pt>
                <c:pt idx="2252">
                  <c:v>81.38</c:v>
                </c:pt>
                <c:pt idx="2253">
                  <c:v>81.3</c:v>
                </c:pt>
                <c:pt idx="2254">
                  <c:v>81.239999999999995</c:v>
                </c:pt>
                <c:pt idx="2255">
                  <c:v>81.12</c:v>
                </c:pt>
                <c:pt idx="2256">
                  <c:v>81.06</c:v>
                </c:pt>
                <c:pt idx="2257">
                  <c:v>81.010000000000005</c:v>
                </c:pt>
                <c:pt idx="2258">
                  <c:v>81.010000000000005</c:v>
                </c:pt>
                <c:pt idx="2259">
                  <c:v>80.89</c:v>
                </c:pt>
                <c:pt idx="2260">
                  <c:v>80.86</c:v>
                </c:pt>
                <c:pt idx="2261">
                  <c:v>80.78</c:v>
                </c:pt>
                <c:pt idx="2262">
                  <c:v>80.73</c:v>
                </c:pt>
                <c:pt idx="2263">
                  <c:v>80.64</c:v>
                </c:pt>
                <c:pt idx="2264">
                  <c:v>80.540000000000006</c:v>
                </c:pt>
                <c:pt idx="2265">
                  <c:v>80.540000000000006</c:v>
                </c:pt>
                <c:pt idx="2266">
                  <c:v>80.459999999999994</c:v>
                </c:pt>
                <c:pt idx="2267">
                  <c:v>80.400000000000006</c:v>
                </c:pt>
                <c:pt idx="2268">
                  <c:v>80.28</c:v>
                </c:pt>
                <c:pt idx="2269">
                  <c:v>80.260000000000005</c:v>
                </c:pt>
                <c:pt idx="2270">
                  <c:v>80.17</c:v>
                </c:pt>
                <c:pt idx="2271">
                  <c:v>80.13</c:v>
                </c:pt>
                <c:pt idx="2272">
                  <c:v>80.13</c:v>
                </c:pt>
                <c:pt idx="2273">
                  <c:v>80.02</c:v>
                </c:pt>
                <c:pt idx="2274">
                  <c:v>79.97</c:v>
                </c:pt>
                <c:pt idx="2275">
                  <c:v>79.91</c:v>
                </c:pt>
                <c:pt idx="2276">
                  <c:v>79.849999999999994</c:v>
                </c:pt>
                <c:pt idx="2277">
                  <c:v>79.77</c:v>
                </c:pt>
                <c:pt idx="2278">
                  <c:v>79.77</c:v>
                </c:pt>
                <c:pt idx="2279">
                  <c:v>79.67</c:v>
                </c:pt>
                <c:pt idx="2280">
                  <c:v>79.63</c:v>
                </c:pt>
                <c:pt idx="2281">
                  <c:v>79.56</c:v>
                </c:pt>
                <c:pt idx="2282">
                  <c:v>79.459999999999994</c:v>
                </c:pt>
                <c:pt idx="2283">
                  <c:v>79.38</c:v>
                </c:pt>
                <c:pt idx="2284">
                  <c:v>79.3</c:v>
                </c:pt>
                <c:pt idx="2285">
                  <c:v>79.3</c:v>
                </c:pt>
                <c:pt idx="2286">
                  <c:v>79.260000000000005</c:v>
                </c:pt>
                <c:pt idx="2287">
                  <c:v>79.17</c:v>
                </c:pt>
                <c:pt idx="2288">
                  <c:v>79.13</c:v>
                </c:pt>
                <c:pt idx="2289">
                  <c:v>79.040000000000006</c:v>
                </c:pt>
                <c:pt idx="2290">
                  <c:v>78.97</c:v>
                </c:pt>
                <c:pt idx="2291">
                  <c:v>78.97</c:v>
                </c:pt>
                <c:pt idx="2292">
                  <c:v>78.91</c:v>
                </c:pt>
                <c:pt idx="2293">
                  <c:v>78.86</c:v>
                </c:pt>
                <c:pt idx="2294">
                  <c:v>78.75</c:v>
                </c:pt>
                <c:pt idx="2295">
                  <c:v>78.66</c:v>
                </c:pt>
                <c:pt idx="2296">
                  <c:v>78.62</c:v>
                </c:pt>
                <c:pt idx="2297">
                  <c:v>78.56</c:v>
                </c:pt>
                <c:pt idx="2298">
                  <c:v>78.56</c:v>
                </c:pt>
                <c:pt idx="2299">
                  <c:v>78.489999999999995</c:v>
                </c:pt>
                <c:pt idx="2300">
                  <c:v>78.36</c:v>
                </c:pt>
                <c:pt idx="2301">
                  <c:v>78.31</c:v>
                </c:pt>
                <c:pt idx="2302">
                  <c:v>78.239999999999995</c:v>
                </c:pt>
                <c:pt idx="2303">
                  <c:v>78.22</c:v>
                </c:pt>
                <c:pt idx="2304">
                  <c:v>78.22</c:v>
                </c:pt>
                <c:pt idx="2305">
                  <c:v>78.16</c:v>
                </c:pt>
                <c:pt idx="2306">
                  <c:v>78.069999999999993</c:v>
                </c:pt>
                <c:pt idx="2307">
                  <c:v>78</c:v>
                </c:pt>
                <c:pt idx="2308">
                  <c:v>77.94</c:v>
                </c:pt>
                <c:pt idx="2309">
                  <c:v>77.87</c:v>
                </c:pt>
                <c:pt idx="2310">
                  <c:v>77.790000000000006</c:v>
                </c:pt>
                <c:pt idx="2311">
                  <c:v>77.790000000000006</c:v>
                </c:pt>
                <c:pt idx="2312">
                  <c:v>77.709999999999994</c:v>
                </c:pt>
                <c:pt idx="2313">
                  <c:v>77.62</c:v>
                </c:pt>
                <c:pt idx="2314">
                  <c:v>77.58</c:v>
                </c:pt>
                <c:pt idx="2315">
                  <c:v>77.48</c:v>
                </c:pt>
                <c:pt idx="2316">
                  <c:v>77.44</c:v>
                </c:pt>
                <c:pt idx="2317">
                  <c:v>77.44</c:v>
                </c:pt>
                <c:pt idx="2318">
                  <c:v>77.37</c:v>
                </c:pt>
                <c:pt idx="2319">
                  <c:v>77.27</c:v>
                </c:pt>
                <c:pt idx="2320">
                  <c:v>77.23</c:v>
                </c:pt>
                <c:pt idx="2321">
                  <c:v>77.150000000000006</c:v>
                </c:pt>
                <c:pt idx="2322">
                  <c:v>77.02</c:v>
                </c:pt>
                <c:pt idx="2323">
                  <c:v>77.02</c:v>
                </c:pt>
                <c:pt idx="2324">
                  <c:v>77.02</c:v>
                </c:pt>
                <c:pt idx="2325">
                  <c:v>76.95</c:v>
                </c:pt>
                <c:pt idx="2326">
                  <c:v>76.900000000000006</c:v>
                </c:pt>
                <c:pt idx="2327">
                  <c:v>76.849999999999994</c:v>
                </c:pt>
                <c:pt idx="2328">
                  <c:v>76.790000000000006</c:v>
                </c:pt>
                <c:pt idx="2329">
                  <c:v>76.67</c:v>
                </c:pt>
                <c:pt idx="2330">
                  <c:v>76.67</c:v>
                </c:pt>
                <c:pt idx="2331">
                  <c:v>76.62</c:v>
                </c:pt>
                <c:pt idx="2332">
                  <c:v>76.510000000000005</c:v>
                </c:pt>
                <c:pt idx="2333">
                  <c:v>76.47</c:v>
                </c:pt>
                <c:pt idx="2334">
                  <c:v>76.41</c:v>
                </c:pt>
                <c:pt idx="2335">
                  <c:v>76.349999999999994</c:v>
                </c:pt>
                <c:pt idx="2336">
                  <c:v>76.27</c:v>
                </c:pt>
                <c:pt idx="2337">
                  <c:v>76.27</c:v>
                </c:pt>
                <c:pt idx="2338">
                  <c:v>76.19</c:v>
                </c:pt>
                <c:pt idx="2339">
                  <c:v>76.11</c:v>
                </c:pt>
                <c:pt idx="2340">
                  <c:v>76.03</c:v>
                </c:pt>
                <c:pt idx="2341">
                  <c:v>76.02</c:v>
                </c:pt>
                <c:pt idx="2342">
                  <c:v>75.95</c:v>
                </c:pt>
                <c:pt idx="2343">
                  <c:v>75.88</c:v>
                </c:pt>
                <c:pt idx="2344">
                  <c:v>75.88</c:v>
                </c:pt>
                <c:pt idx="2345">
                  <c:v>75.81</c:v>
                </c:pt>
                <c:pt idx="2346">
                  <c:v>75.7</c:v>
                </c:pt>
                <c:pt idx="2347">
                  <c:v>75.680000000000007</c:v>
                </c:pt>
                <c:pt idx="2348">
                  <c:v>75.599999999999994</c:v>
                </c:pt>
                <c:pt idx="2349">
                  <c:v>75.489999999999995</c:v>
                </c:pt>
                <c:pt idx="2350">
                  <c:v>75.489999999999995</c:v>
                </c:pt>
                <c:pt idx="2351">
                  <c:v>75.47</c:v>
                </c:pt>
                <c:pt idx="2352">
                  <c:v>75.39</c:v>
                </c:pt>
                <c:pt idx="2353">
                  <c:v>75.31</c:v>
                </c:pt>
                <c:pt idx="2354">
                  <c:v>75.27</c:v>
                </c:pt>
                <c:pt idx="2355">
                  <c:v>75.209999999999994</c:v>
                </c:pt>
                <c:pt idx="2356">
                  <c:v>75.16</c:v>
                </c:pt>
                <c:pt idx="2357">
                  <c:v>75.16</c:v>
                </c:pt>
                <c:pt idx="2358">
                  <c:v>75.02</c:v>
                </c:pt>
                <c:pt idx="2359">
                  <c:v>74.959999999999994</c:v>
                </c:pt>
                <c:pt idx="2360">
                  <c:v>74.91</c:v>
                </c:pt>
                <c:pt idx="2361">
                  <c:v>74.89</c:v>
                </c:pt>
                <c:pt idx="2362">
                  <c:v>74.77</c:v>
                </c:pt>
                <c:pt idx="2363">
                  <c:v>74.77</c:v>
                </c:pt>
                <c:pt idx="2364">
                  <c:v>74.709999999999994</c:v>
                </c:pt>
                <c:pt idx="2365">
                  <c:v>74.66</c:v>
                </c:pt>
                <c:pt idx="2366">
                  <c:v>74.58</c:v>
                </c:pt>
                <c:pt idx="2367">
                  <c:v>74.540000000000006</c:v>
                </c:pt>
                <c:pt idx="2368">
                  <c:v>74.44</c:v>
                </c:pt>
                <c:pt idx="2369">
                  <c:v>74.39</c:v>
                </c:pt>
                <c:pt idx="2370">
                  <c:v>74.39</c:v>
                </c:pt>
                <c:pt idx="2371">
                  <c:v>74.3</c:v>
                </c:pt>
                <c:pt idx="2372">
                  <c:v>74.239999999999995</c:v>
                </c:pt>
                <c:pt idx="2373">
                  <c:v>74.22</c:v>
                </c:pt>
                <c:pt idx="2374">
                  <c:v>74.150000000000006</c:v>
                </c:pt>
                <c:pt idx="2375">
                  <c:v>74.06</c:v>
                </c:pt>
                <c:pt idx="2376">
                  <c:v>74.06</c:v>
                </c:pt>
                <c:pt idx="2377">
                  <c:v>74.010000000000005</c:v>
                </c:pt>
                <c:pt idx="2378">
                  <c:v>73.95</c:v>
                </c:pt>
                <c:pt idx="2379">
                  <c:v>73.84</c:v>
                </c:pt>
                <c:pt idx="2380">
                  <c:v>73.81</c:v>
                </c:pt>
                <c:pt idx="2381">
                  <c:v>73.77</c:v>
                </c:pt>
                <c:pt idx="2382">
                  <c:v>73.66</c:v>
                </c:pt>
                <c:pt idx="2383">
                  <c:v>73.66</c:v>
                </c:pt>
                <c:pt idx="2384">
                  <c:v>73.63</c:v>
                </c:pt>
                <c:pt idx="2385">
                  <c:v>73.510000000000005</c:v>
                </c:pt>
                <c:pt idx="2386">
                  <c:v>73.48</c:v>
                </c:pt>
                <c:pt idx="2387">
                  <c:v>73.430000000000007</c:v>
                </c:pt>
                <c:pt idx="2388">
                  <c:v>73.36</c:v>
                </c:pt>
                <c:pt idx="2389">
                  <c:v>73.36</c:v>
                </c:pt>
                <c:pt idx="2390">
                  <c:v>73.3</c:v>
                </c:pt>
                <c:pt idx="2391">
                  <c:v>73.209999999999994</c:v>
                </c:pt>
                <c:pt idx="2392">
                  <c:v>73.17</c:v>
                </c:pt>
                <c:pt idx="2393">
                  <c:v>73.12</c:v>
                </c:pt>
                <c:pt idx="2394">
                  <c:v>73</c:v>
                </c:pt>
                <c:pt idx="2395">
                  <c:v>72.95</c:v>
                </c:pt>
                <c:pt idx="2396">
                  <c:v>72.95</c:v>
                </c:pt>
                <c:pt idx="2397">
                  <c:v>72.92</c:v>
                </c:pt>
                <c:pt idx="2398">
                  <c:v>72.84</c:v>
                </c:pt>
                <c:pt idx="2399">
                  <c:v>72.78</c:v>
                </c:pt>
                <c:pt idx="2400">
                  <c:v>72.72</c:v>
                </c:pt>
                <c:pt idx="2401">
                  <c:v>72.67</c:v>
                </c:pt>
                <c:pt idx="2402">
                  <c:v>72.599999999999994</c:v>
                </c:pt>
                <c:pt idx="2403">
                  <c:v>72.599999999999994</c:v>
                </c:pt>
                <c:pt idx="2404">
                  <c:v>72.52</c:v>
                </c:pt>
                <c:pt idx="2405">
                  <c:v>72.42</c:v>
                </c:pt>
                <c:pt idx="2406">
                  <c:v>72.39</c:v>
                </c:pt>
                <c:pt idx="2407">
                  <c:v>72.34</c:v>
                </c:pt>
                <c:pt idx="2408">
                  <c:v>72.28</c:v>
                </c:pt>
                <c:pt idx="2409">
                  <c:v>72.28</c:v>
                </c:pt>
                <c:pt idx="2410">
                  <c:v>72.17</c:v>
                </c:pt>
                <c:pt idx="2411">
                  <c:v>72.14</c:v>
                </c:pt>
                <c:pt idx="2412">
                  <c:v>72.12</c:v>
                </c:pt>
                <c:pt idx="2413">
                  <c:v>71.989999999999995</c:v>
                </c:pt>
                <c:pt idx="2414">
                  <c:v>71.98</c:v>
                </c:pt>
                <c:pt idx="2415">
                  <c:v>71.87</c:v>
                </c:pt>
                <c:pt idx="2416">
                  <c:v>71.87</c:v>
                </c:pt>
                <c:pt idx="2417">
                  <c:v>71.84</c:v>
                </c:pt>
                <c:pt idx="2418">
                  <c:v>71.760000000000005</c:v>
                </c:pt>
                <c:pt idx="2419">
                  <c:v>71.709999999999994</c:v>
                </c:pt>
                <c:pt idx="2420">
                  <c:v>71.66</c:v>
                </c:pt>
                <c:pt idx="2421">
                  <c:v>71.62</c:v>
                </c:pt>
                <c:pt idx="2422">
                  <c:v>71.62</c:v>
                </c:pt>
                <c:pt idx="2423">
                  <c:v>71.540000000000006</c:v>
                </c:pt>
                <c:pt idx="2424">
                  <c:v>71.42</c:v>
                </c:pt>
                <c:pt idx="2425">
                  <c:v>71.37</c:v>
                </c:pt>
                <c:pt idx="2426">
                  <c:v>71.319999999999993</c:v>
                </c:pt>
                <c:pt idx="2427">
                  <c:v>71.28</c:v>
                </c:pt>
                <c:pt idx="2428">
                  <c:v>71.19</c:v>
                </c:pt>
                <c:pt idx="2429">
                  <c:v>71.19</c:v>
                </c:pt>
                <c:pt idx="2430">
                  <c:v>71.150000000000006</c:v>
                </c:pt>
                <c:pt idx="2431">
                  <c:v>71.06</c:v>
                </c:pt>
                <c:pt idx="2432">
                  <c:v>71</c:v>
                </c:pt>
                <c:pt idx="2433">
                  <c:v>70.930000000000007</c:v>
                </c:pt>
                <c:pt idx="2434">
                  <c:v>70.91</c:v>
                </c:pt>
                <c:pt idx="2435">
                  <c:v>70.91</c:v>
                </c:pt>
                <c:pt idx="2436">
                  <c:v>70.83</c:v>
                </c:pt>
                <c:pt idx="2437">
                  <c:v>70.77</c:v>
                </c:pt>
                <c:pt idx="2438">
                  <c:v>70.7</c:v>
                </c:pt>
                <c:pt idx="2439">
                  <c:v>70.599999999999994</c:v>
                </c:pt>
                <c:pt idx="2440">
                  <c:v>70.59</c:v>
                </c:pt>
                <c:pt idx="2441">
                  <c:v>70.540000000000006</c:v>
                </c:pt>
                <c:pt idx="2442">
                  <c:v>70.540000000000006</c:v>
                </c:pt>
                <c:pt idx="2443">
                  <c:v>70.48</c:v>
                </c:pt>
                <c:pt idx="2444">
                  <c:v>70.38</c:v>
                </c:pt>
                <c:pt idx="2445">
                  <c:v>70.36</c:v>
                </c:pt>
                <c:pt idx="2446">
                  <c:v>70.31</c:v>
                </c:pt>
                <c:pt idx="2447">
                  <c:v>70.23</c:v>
                </c:pt>
                <c:pt idx="2448">
                  <c:v>70.23</c:v>
                </c:pt>
                <c:pt idx="2449">
                  <c:v>70.180000000000007</c:v>
                </c:pt>
                <c:pt idx="2450">
                  <c:v>70.09</c:v>
                </c:pt>
                <c:pt idx="2451">
                  <c:v>70.069999999999993</c:v>
                </c:pt>
                <c:pt idx="2452">
                  <c:v>70.010000000000005</c:v>
                </c:pt>
                <c:pt idx="2453">
                  <c:v>69.95</c:v>
                </c:pt>
                <c:pt idx="2454">
                  <c:v>69.86</c:v>
                </c:pt>
                <c:pt idx="2455">
                  <c:v>69.86</c:v>
                </c:pt>
                <c:pt idx="2456">
                  <c:v>69.78</c:v>
                </c:pt>
                <c:pt idx="2457">
                  <c:v>69.77</c:v>
                </c:pt>
                <c:pt idx="2458">
                  <c:v>69.709999999999994</c:v>
                </c:pt>
                <c:pt idx="2459">
                  <c:v>69.599999999999994</c:v>
                </c:pt>
                <c:pt idx="2460">
                  <c:v>69.540000000000006</c:v>
                </c:pt>
                <c:pt idx="2461">
                  <c:v>69.540000000000006</c:v>
                </c:pt>
                <c:pt idx="2462">
                  <c:v>69.5</c:v>
                </c:pt>
                <c:pt idx="2463">
                  <c:v>69.42</c:v>
                </c:pt>
                <c:pt idx="2464">
                  <c:v>69.349999999999994</c:v>
                </c:pt>
                <c:pt idx="2465">
                  <c:v>69.34</c:v>
                </c:pt>
                <c:pt idx="2466">
                  <c:v>69.290000000000006</c:v>
                </c:pt>
                <c:pt idx="2467">
                  <c:v>69.19</c:v>
                </c:pt>
                <c:pt idx="2468">
                  <c:v>69.19</c:v>
                </c:pt>
                <c:pt idx="2469">
                  <c:v>69.150000000000006</c:v>
                </c:pt>
                <c:pt idx="2470">
                  <c:v>69.06</c:v>
                </c:pt>
                <c:pt idx="2471">
                  <c:v>68.98</c:v>
                </c:pt>
                <c:pt idx="2472">
                  <c:v>68.930000000000007</c:v>
                </c:pt>
                <c:pt idx="2473">
                  <c:v>68.91</c:v>
                </c:pt>
                <c:pt idx="2474">
                  <c:v>68.87</c:v>
                </c:pt>
                <c:pt idx="2475">
                  <c:v>68.87</c:v>
                </c:pt>
                <c:pt idx="2476">
                  <c:v>68.790000000000006</c:v>
                </c:pt>
                <c:pt idx="2477">
                  <c:v>68.7</c:v>
                </c:pt>
                <c:pt idx="2478">
                  <c:v>68.650000000000006</c:v>
                </c:pt>
                <c:pt idx="2479">
                  <c:v>68.62</c:v>
                </c:pt>
                <c:pt idx="2480">
                  <c:v>68.52</c:v>
                </c:pt>
                <c:pt idx="2481">
                  <c:v>68.52</c:v>
                </c:pt>
                <c:pt idx="2482">
                  <c:v>68.489999999999995</c:v>
                </c:pt>
                <c:pt idx="2483">
                  <c:v>68.459999999999994</c:v>
                </c:pt>
                <c:pt idx="2484">
                  <c:v>68.41</c:v>
                </c:pt>
                <c:pt idx="2485">
                  <c:v>68.31</c:v>
                </c:pt>
                <c:pt idx="2486">
                  <c:v>68.28</c:v>
                </c:pt>
                <c:pt idx="2487">
                  <c:v>68.2</c:v>
                </c:pt>
                <c:pt idx="2488">
                  <c:v>68.2</c:v>
                </c:pt>
                <c:pt idx="2489">
                  <c:v>68.13</c:v>
                </c:pt>
                <c:pt idx="2490">
                  <c:v>68.11</c:v>
                </c:pt>
                <c:pt idx="2491">
                  <c:v>68.05</c:v>
                </c:pt>
                <c:pt idx="2492">
                  <c:v>68.010000000000005</c:v>
                </c:pt>
                <c:pt idx="2493">
                  <c:v>67.94</c:v>
                </c:pt>
                <c:pt idx="2494">
                  <c:v>67.94</c:v>
                </c:pt>
                <c:pt idx="2495">
                  <c:v>67.84</c:v>
                </c:pt>
                <c:pt idx="2496">
                  <c:v>67.84</c:v>
                </c:pt>
                <c:pt idx="2497">
                  <c:v>67.77</c:v>
                </c:pt>
                <c:pt idx="2498">
                  <c:v>67.69</c:v>
                </c:pt>
                <c:pt idx="2499">
                  <c:v>67.62</c:v>
                </c:pt>
                <c:pt idx="2500">
                  <c:v>67.56</c:v>
                </c:pt>
                <c:pt idx="2501">
                  <c:v>67.56</c:v>
                </c:pt>
                <c:pt idx="2502">
                  <c:v>67.55</c:v>
                </c:pt>
                <c:pt idx="2503">
                  <c:v>67.48</c:v>
                </c:pt>
                <c:pt idx="2504">
                  <c:v>67.41</c:v>
                </c:pt>
                <c:pt idx="2505">
                  <c:v>67.34</c:v>
                </c:pt>
                <c:pt idx="2506">
                  <c:v>67.3</c:v>
                </c:pt>
                <c:pt idx="2507">
                  <c:v>67.3</c:v>
                </c:pt>
                <c:pt idx="2508">
                  <c:v>67.27</c:v>
                </c:pt>
                <c:pt idx="2509">
                  <c:v>67.17</c:v>
                </c:pt>
                <c:pt idx="2510">
                  <c:v>67.12</c:v>
                </c:pt>
                <c:pt idx="2511">
                  <c:v>67.08</c:v>
                </c:pt>
                <c:pt idx="2512">
                  <c:v>66.98</c:v>
                </c:pt>
                <c:pt idx="2513">
                  <c:v>66.930000000000007</c:v>
                </c:pt>
                <c:pt idx="2514">
                  <c:v>66.930000000000007</c:v>
                </c:pt>
                <c:pt idx="2515">
                  <c:v>66.900000000000006</c:v>
                </c:pt>
                <c:pt idx="2516">
                  <c:v>66.84</c:v>
                </c:pt>
                <c:pt idx="2517">
                  <c:v>66.81</c:v>
                </c:pt>
                <c:pt idx="2518">
                  <c:v>66.69</c:v>
                </c:pt>
                <c:pt idx="2519">
                  <c:v>66.66</c:v>
                </c:pt>
                <c:pt idx="2520">
                  <c:v>66.66</c:v>
                </c:pt>
                <c:pt idx="2521">
                  <c:v>66.59</c:v>
                </c:pt>
                <c:pt idx="2522">
                  <c:v>66.58</c:v>
                </c:pt>
                <c:pt idx="2523">
                  <c:v>66.510000000000005</c:v>
                </c:pt>
                <c:pt idx="2524">
                  <c:v>66.400000000000006</c:v>
                </c:pt>
                <c:pt idx="2525">
                  <c:v>66.42</c:v>
                </c:pt>
                <c:pt idx="2526">
                  <c:v>66.31</c:v>
                </c:pt>
                <c:pt idx="2527">
                  <c:v>66.31</c:v>
                </c:pt>
                <c:pt idx="2528">
                  <c:v>66.23</c:v>
                </c:pt>
                <c:pt idx="2529">
                  <c:v>66.23</c:v>
                </c:pt>
                <c:pt idx="2530">
                  <c:v>66.17</c:v>
                </c:pt>
                <c:pt idx="2531">
                  <c:v>66.12</c:v>
                </c:pt>
                <c:pt idx="2532">
                  <c:v>66.069999999999993</c:v>
                </c:pt>
                <c:pt idx="2533">
                  <c:v>65.959999999999994</c:v>
                </c:pt>
                <c:pt idx="2534">
                  <c:v>65.959999999999994</c:v>
                </c:pt>
                <c:pt idx="2535">
                  <c:v>65.95</c:v>
                </c:pt>
                <c:pt idx="2536">
                  <c:v>65.849999999999994</c:v>
                </c:pt>
                <c:pt idx="2537">
                  <c:v>65.84</c:v>
                </c:pt>
                <c:pt idx="2538">
                  <c:v>65.77</c:v>
                </c:pt>
                <c:pt idx="2539">
                  <c:v>65.73</c:v>
                </c:pt>
                <c:pt idx="2540">
                  <c:v>65.73</c:v>
                </c:pt>
                <c:pt idx="2541">
                  <c:v>65.66</c:v>
                </c:pt>
                <c:pt idx="2542">
                  <c:v>65.64</c:v>
                </c:pt>
                <c:pt idx="2543">
                  <c:v>65.56</c:v>
                </c:pt>
                <c:pt idx="2544">
                  <c:v>65.48</c:v>
                </c:pt>
                <c:pt idx="2545">
                  <c:v>65.459999999999994</c:v>
                </c:pt>
                <c:pt idx="2546">
                  <c:v>65.42</c:v>
                </c:pt>
                <c:pt idx="2547">
                  <c:v>65.42</c:v>
                </c:pt>
                <c:pt idx="2548">
                  <c:v>65.3</c:v>
                </c:pt>
                <c:pt idx="2549">
                  <c:v>65.3</c:v>
                </c:pt>
                <c:pt idx="2550">
                  <c:v>65.239999999999995</c:v>
                </c:pt>
                <c:pt idx="2551">
                  <c:v>65.180000000000007</c:v>
                </c:pt>
                <c:pt idx="2552">
                  <c:v>65.11</c:v>
                </c:pt>
                <c:pt idx="2553">
                  <c:v>65.11</c:v>
                </c:pt>
                <c:pt idx="2554">
                  <c:v>65.040000000000006</c:v>
                </c:pt>
                <c:pt idx="2555">
                  <c:v>64.989999999999995</c:v>
                </c:pt>
                <c:pt idx="2556">
                  <c:v>64.959999999999994</c:v>
                </c:pt>
                <c:pt idx="2557">
                  <c:v>64.900000000000006</c:v>
                </c:pt>
                <c:pt idx="2558">
                  <c:v>64.86</c:v>
                </c:pt>
                <c:pt idx="2559">
                  <c:v>64.75</c:v>
                </c:pt>
                <c:pt idx="2560">
                  <c:v>64.75</c:v>
                </c:pt>
                <c:pt idx="2561">
                  <c:v>64.78</c:v>
                </c:pt>
                <c:pt idx="2562">
                  <c:v>64.680000000000007</c:v>
                </c:pt>
                <c:pt idx="2563">
                  <c:v>64.63</c:v>
                </c:pt>
                <c:pt idx="2564">
                  <c:v>64.540000000000006</c:v>
                </c:pt>
                <c:pt idx="2565">
                  <c:v>64.56</c:v>
                </c:pt>
                <c:pt idx="2566">
                  <c:v>64.56</c:v>
                </c:pt>
                <c:pt idx="2567">
                  <c:v>64.48</c:v>
                </c:pt>
                <c:pt idx="2568">
                  <c:v>64.400000000000006</c:v>
                </c:pt>
                <c:pt idx="2569">
                  <c:v>64.33</c:v>
                </c:pt>
                <c:pt idx="2570">
                  <c:v>64.260000000000005</c:v>
                </c:pt>
                <c:pt idx="2571">
                  <c:v>64.27</c:v>
                </c:pt>
                <c:pt idx="2572">
                  <c:v>64.17</c:v>
                </c:pt>
                <c:pt idx="2573">
                  <c:v>64.17</c:v>
                </c:pt>
                <c:pt idx="2574">
                  <c:v>64.150000000000006</c:v>
                </c:pt>
                <c:pt idx="2575">
                  <c:v>64.09</c:v>
                </c:pt>
                <c:pt idx="2576">
                  <c:v>64</c:v>
                </c:pt>
                <c:pt idx="2577">
                  <c:v>63.96</c:v>
                </c:pt>
                <c:pt idx="2578">
                  <c:v>63.89</c:v>
                </c:pt>
                <c:pt idx="2579">
                  <c:v>63.89</c:v>
                </c:pt>
                <c:pt idx="2580">
                  <c:v>63.88</c:v>
                </c:pt>
                <c:pt idx="2581">
                  <c:v>63.84</c:v>
                </c:pt>
                <c:pt idx="2582">
                  <c:v>63.76</c:v>
                </c:pt>
                <c:pt idx="2583">
                  <c:v>63.75</c:v>
                </c:pt>
                <c:pt idx="2584">
                  <c:v>63.66</c:v>
                </c:pt>
                <c:pt idx="2585">
                  <c:v>63.58</c:v>
                </c:pt>
                <c:pt idx="2586">
                  <c:v>63.58</c:v>
                </c:pt>
                <c:pt idx="2587">
                  <c:v>63.57</c:v>
                </c:pt>
                <c:pt idx="2588">
                  <c:v>63.45</c:v>
                </c:pt>
                <c:pt idx="2589">
                  <c:v>63.46</c:v>
                </c:pt>
                <c:pt idx="2590">
                  <c:v>63.41</c:v>
                </c:pt>
                <c:pt idx="2591">
                  <c:v>63.35</c:v>
                </c:pt>
                <c:pt idx="2592">
                  <c:v>63.35</c:v>
                </c:pt>
                <c:pt idx="2593">
                  <c:v>63.28</c:v>
                </c:pt>
                <c:pt idx="2594">
                  <c:v>63.23</c:v>
                </c:pt>
                <c:pt idx="2595">
                  <c:v>63.15</c:v>
                </c:pt>
                <c:pt idx="2596">
                  <c:v>63.15</c:v>
                </c:pt>
                <c:pt idx="2597">
                  <c:v>63.1</c:v>
                </c:pt>
                <c:pt idx="2598">
                  <c:v>63.04</c:v>
                </c:pt>
                <c:pt idx="2599">
                  <c:v>63.04</c:v>
                </c:pt>
                <c:pt idx="2600">
                  <c:v>62.94</c:v>
                </c:pt>
                <c:pt idx="2601">
                  <c:v>62.95</c:v>
                </c:pt>
                <c:pt idx="2602">
                  <c:v>62.89</c:v>
                </c:pt>
                <c:pt idx="2603">
                  <c:v>62.79</c:v>
                </c:pt>
                <c:pt idx="2604">
                  <c:v>62.75</c:v>
                </c:pt>
                <c:pt idx="2605">
                  <c:v>62.71</c:v>
                </c:pt>
                <c:pt idx="2606">
                  <c:v>62.71</c:v>
                </c:pt>
                <c:pt idx="2607">
                  <c:v>62.67</c:v>
                </c:pt>
                <c:pt idx="2608">
                  <c:v>62.64</c:v>
                </c:pt>
                <c:pt idx="2609">
                  <c:v>62.56</c:v>
                </c:pt>
                <c:pt idx="2610">
                  <c:v>62.51</c:v>
                </c:pt>
                <c:pt idx="2611">
                  <c:v>62.5</c:v>
                </c:pt>
                <c:pt idx="2612">
                  <c:v>62.5</c:v>
                </c:pt>
                <c:pt idx="2613">
                  <c:v>62.43</c:v>
                </c:pt>
                <c:pt idx="2614">
                  <c:v>62.3</c:v>
                </c:pt>
                <c:pt idx="2615">
                  <c:v>62.31</c:v>
                </c:pt>
                <c:pt idx="2616">
                  <c:v>62.27</c:v>
                </c:pt>
                <c:pt idx="2617">
                  <c:v>62.24</c:v>
                </c:pt>
                <c:pt idx="2618">
                  <c:v>62.18</c:v>
                </c:pt>
                <c:pt idx="2619">
                  <c:v>62.18</c:v>
                </c:pt>
                <c:pt idx="2620">
                  <c:v>62.12</c:v>
                </c:pt>
                <c:pt idx="2621">
                  <c:v>62.04</c:v>
                </c:pt>
                <c:pt idx="2622">
                  <c:v>62.02</c:v>
                </c:pt>
                <c:pt idx="2623">
                  <c:v>61.97</c:v>
                </c:pt>
                <c:pt idx="2624">
                  <c:v>61.9</c:v>
                </c:pt>
                <c:pt idx="2625">
                  <c:v>61.9</c:v>
                </c:pt>
                <c:pt idx="2626">
                  <c:v>61.84</c:v>
                </c:pt>
                <c:pt idx="2627">
                  <c:v>61.83</c:v>
                </c:pt>
                <c:pt idx="2628">
                  <c:v>61.75</c:v>
                </c:pt>
                <c:pt idx="2629">
                  <c:v>61.68</c:v>
                </c:pt>
                <c:pt idx="2630">
                  <c:v>61.65</c:v>
                </c:pt>
                <c:pt idx="2631">
                  <c:v>61.62</c:v>
                </c:pt>
                <c:pt idx="2632">
                  <c:v>61.62</c:v>
                </c:pt>
                <c:pt idx="2633">
                  <c:v>61.55</c:v>
                </c:pt>
                <c:pt idx="2634">
                  <c:v>61.52</c:v>
                </c:pt>
                <c:pt idx="2635">
                  <c:v>61.45</c:v>
                </c:pt>
                <c:pt idx="2636">
                  <c:v>61.39</c:v>
                </c:pt>
                <c:pt idx="2637">
                  <c:v>61.38</c:v>
                </c:pt>
                <c:pt idx="2638">
                  <c:v>61.38</c:v>
                </c:pt>
                <c:pt idx="2639">
                  <c:v>61.33</c:v>
                </c:pt>
                <c:pt idx="2640">
                  <c:v>61.26</c:v>
                </c:pt>
                <c:pt idx="2641">
                  <c:v>61.18</c:v>
                </c:pt>
                <c:pt idx="2642">
                  <c:v>61.16</c:v>
                </c:pt>
                <c:pt idx="2643">
                  <c:v>61.13</c:v>
                </c:pt>
                <c:pt idx="2644">
                  <c:v>61.03</c:v>
                </c:pt>
                <c:pt idx="2645">
                  <c:v>61.03</c:v>
                </c:pt>
                <c:pt idx="2646">
                  <c:v>61.01</c:v>
                </c:pt>
                <c:pt idx="2647">
                  <c:v>60.98</c:v>
                </c:pt>
                <c:pt idx="2648">
                  <c:v>60.89</c:v>
                </c:pt>
                <c:pt idx="2649">
                  <c:v>60.83</c:v>
                </c:pt>
                <c:pt idx="2650">
                  <c:v>60.83</c:v>
                </c:pt>
                <c:pt idx="2651">
                  <c:v>60.83</c:v>
                </c:pt>
                <c:pt idx="2652">
                  <c:v>60.77</c:v>
                </c:pt>
                <c:pt idx="2653">
                  <c:v>60.73</c:v>
                </c:pt>
                <c:pt idx="2654">
                  <c:v>60.65</c:v>
                </c:pt>
                <c:pt idx="2655">
                  <c:v>60.65</c:v>
                </c:pt>
                <c:pt idx="2656">
                  <c:v>60.58</c:v>
                </c:pt>
                <c:pt idx="2657">
                  <c:v>60.52</c:v>
                </c:pt>
                <c:pt idx="2658">
                  <c:v>60.52</c:v>
                </c:pt>
                <c:pt idx="2659">
                  <c:v>60.44</c:v>
                </c:pt>
                <c:pt idx="2660">
                  <c:v>60.42</c:v>
                </c:pt>
                <c:pt idx="2661">
                  <c:v>60.4</c:v>
                </c:pt>
                <c:pt idx="2662">
                  <c:v>60.28</c:v>
                </c:pt>
                <c:pt idx="2663">
                  <c:v>60.25</c:v>
                </c:pt>
                <c:pt idx="2664">
                  <c:v>60.21</c:v>
                </c:pt>
                <c:pt idx="2665">
                  <c:v>60.21</c:v>
                </c:pt>
                <c:pt idx="2666">
                  <c:v>60.18</c:v>
                </c:pt>
                <c:pt idx="2667">
                  <c:v>60.08</c:v>
                </c:pt>
                <c:pt idx="2668">
                  <c:v>60.05</c:v>
                </c:pt>
                <c:pt idx="2669">
                  <c:v>60.04</c:v>
                </c:pt>
                <c:pt idx="2670">
                  <c:v>60.05</c:v>
                </c:pt>
                <c:pt idx="2671">
                  <c:v>60.05</c:v>
                </c:pt>
                <c:pt idx="2672">
                  <c:v>59.9</c:v>
                </c:pt>
                <c:pt idx="2673">
                  <c:v>59.9</c:v>
                </c:pt>
                <c:pt idx="2674">
                  <c:v>59.88</c:v>
                </c:pt>
                <c:pt idx="2675">
                  <c:v>59.81</c:v>
                </c:pt>
                <c:pt idx="2676">
                  <c:v>59.74</c:v>
                </c:pt>
                <c:pt idx="2677">
                  <c:v>59.67</c:v>
                </c:pt>
                <c:pt idx="2678">
                  <c:v>59.67</c:v>
                </c:pt>
                <c:pt idx="2679">
                  <c:v>59.65</c:v>
                </c:pt>
                <c:pt idx="2680">
                  <c:v>59.61</c:v>
                </c:pt>
                <c:pt idx="2681">
                  <c:v>59.57</c:v>
                </c:pt>
                <c:pt idx="2682">
                  <c:v>59.51</c:v>
                </c:pt>
                <c:pt idx="2683">
                  <c:v>59.43</c:v>
                </c:pt>
                <c:pt idx="2684">
                  <c:v>59.43</c:v>
                </c:pt>
                <c:pt idx="2685">
                  <c:v>59.36</c:v>
                </c:pt>
                <c:pt idx="2686">
                  <c:v>59.38</c:v>
                </c:pt>
                <c:pt idx="2687">
                  <c:v>59.31</c:v>
                </c:pt>
                <c:pt idx="2688">
                  <c:v>59.24</c:v>
                </c:pt>
                <c:pt idx="2689">
                  <c:v>59.22</c:v>
                </c:pt>
                <c:pt idx="2690">
                  <c:v>59.18</c:v>
                </c:pt>
                <c:pt idx="2691">
                  <c:v>59.18</c:v>
                </c:pt>
                <c:pt idx="2692">
                  <c:v>59.13</c:v>
                </c:pt>
                <c:pt idx="2693">
                  <c:v>59.05</c:v>
                </c:pt>
                <c:pt idx="2694">
                  <c:v>59.02</c:v>
                </c:pt>
                <c:pt idx="2695">
                  <c:v>59</c:v>
                </c:pt>
                <c:pt idx="2696">
                  <c:v>58.9</c:v>
                </c:pt>
                <c:pt idx="2697">
                  <c:v>58.9</c:v>
                </c:pt>
                <c:pt idx="2698">
                  <c:v>58.9</c:v>
                </c:pt>
                <c:pt idx="2699">
                  <c:v>58.82</c:v>
                </c:pt>
                <c:pt idx="2700">
                  <c:v>58.81</c:v>
                </c:pt>
                <c:pt idx="2701">
                  <c:v>58.74</c:v>
                </c:pt>
                <c:pt idx="2702">
                  <c:v>58.71</c:v>
                </c:pt>
                <c:pt idx="2703">
                  <c:v>58.62</c:v>
                </c:pt>
                <c:pt idx="2704">
                  <c:v>58.62</c:v>
                </c:pt>
                <c:pt idx="2705">
                  <c:v>58.61</c:v>
                </c:pt>
                <c:pt idx="2706">
                  <c:v>58.59</c:v>
                </c:pt>
                <c:pt idx="2707">
                  <c:v>58.53</c:v>
                </c:pt>
                <c:pt idx="2708">
                  <c:v>58.47</c:v>
                </c:pt>
                <c:pt idx="2709">
                  <c:v>58.39</c:v>
                </c:pt>
                <c:pt idx="2710">
                  <c:v>58.39</c:v>
                </c:pt>
                <c:pt idx="2711">
                  <c:v>58.39</c:v>
                </c:pt>
                <c:pt idx="2712">
                  <c:v>58.31</c:v>
                </c:pt>
                <c:pt idx="2713">
                  <c:v>58.29</c:v>
                </c:pt>
                <c:pt idx="2714">
                  <c:v>58.26</c:v>
                </c:pt>
                <c:pt idx="2715">
                  <c:v>58.17</c:v>
                </c:pt>
                <c:pt idx="2716">
                  <c:v>58.14</c:v>
                </c:pt>
                <c:pt idx="2717">
                  <c:v>58.14</c:v>
                </c:pt>
                <c:pt idx="2718">
                  <c:v>58.11</c:v>
                </c:pt>
                <c:pt idx="2719">
                  <c:v>58.03</c:v>
                </c:pt>
                <c:pt idx="2720">
                  <c:v>58</c:v>
                </c:pt>
                <c:pt idx="2721">
                  <c:v>57.98</c:v>
                </c:pt>
                <c:pt idx="2722">
                  <c:v>57.93</c:v>
                </c:pt>
                <c:pt idx="2723">
                  <c:v>57.93</c:v>
                </c:pt>
                <c:pt idx="2724">
                  <c:v>57.84</c:v>
                </c:pt>
                <c:pt idx="2725">
                  <c:v>57.83</c:v>
                </c:pt>
                <c:pt idx="2726">
                  <c:v>57.79</c:v>
                </c:pt>
                <c:pt idx="2727">
                  <c:v>57.73</c:v>
                </c:pt>
                <c:pt idx="2728">
                  <c:v>57.67</c:v>
                </c:pt>
                <c:pt idx="2729">
                  <c:v>57.64</c:v>
                </c:pt>
                <c:pt idx="2730">
                  <c:v>57.64</c:v>
                </c:pt>
                <c:pt idx="2731">
                  <c:v>57.59</c:v>
                </c:pt>
                <c:pt idx="2732">
                  <c:v>57.58</c:v>
                </c:pt>
                <c:pt idx="2733">
                  <c:v>57.5</c:v>
                </c:pt>
                <c:pt idx="2734">
                  <c:v>57.45</c:v>
                </c:pt>
                <c:pt idx="2735">
                  <c:v>57.4</c:v>
                </c:pt>
                <c:pt idx="2736">
                  <c:v>57.4</c:v>
                </c:pt>
                <c:pt idx="2737">
                  <c:v>57.36</c:v>
                </c:pt>
                <c:pt idx="2738">
                  <c:v>57.35</c:v>
                </c:pt>
                <c:pt idx="2739">
                  <c:v>57.31</c:v>
                </c:pt>
                <c:pt idx="2740">
                  <c:v>57.25</c:v>
                </c:pt>
                <c:pt idx="2741">
                  <c:v>57.19</c:v>
                </c:pt>
                <c:pt idx="2742">
                  <c:v>57.13</c:v>
                </c:pt>
                <c:pt idx="2743">
                  <c:v>57.13</c:v>
                </c:pt>
                <c:pt idx="2744">
                  <c:v>57.07</c:v>
                </c:pt>
                <c:pt idx="2745">
                  <c:v>57.06</c:v>
                </c:pt>
                <c:pt idx="2746">
                  <c:v>57.02</c:v>
                </c:pt>
                <c:pt idx="2747">
                  <c:v>56.98</c:v>
                </c:pt>
                <c:pt idx="2748">
                  <c:v>56.89</c:v>
                </c:pt>
                <c:pt idx="2749">
                  <c:v>56.88</c:v>
                </c:pt>
                <c:pt idx="2750">
                  <c:v>56.88</c:v>
                </c:pt>
                <c:pt idx="2751">
                  <c:v>56.84</c:v>
                </c:pt>
                <c:pt idx="2752">
                  <c:v>56.73</c:v>
                </c:pt>
                <c:pt idx="2753">
                  <c:v>56.72</c:v>
                </c:pt>
                <c:pt idx="2754">
                  <c:v>56.71</c:v>
                </c:pt>
                <c:pt idx="2755">
                  <c:v>56.65</c:v>
                </c:pt>
                <c:pt idx="2756">
                  <c:v>56.65</c:v>
                </c:pt>
                <c:pt idx="2757">
                  <c:v>56.58</c:v>
                </c:pt>
                <c:pt idx="2758">
                  <c:v>56.54</c:v>
                </c:pt>
                <c:pt idx="2759">
                  <c:v>56.51</c:v>
                </c:pt>
                <c:pt idx="2760">
                  <c:v>56.47</c:v>
                </c:pt>
                <c:pt idx="2761">
                  <c:v>56.44</c:v>
                </c:pt>
                <c:pt idx="2762">
                  <c:v>56.39</c:v>
                </c:pt>
                <c:pt idx="2763">
                  <c:v>56.39</c:v>
                </c:pt>
                <c:pt idx="2764">
                  <c:v>56.3</c:v>
                </c:pt>
                <c:pt idx="2765">
                  <c:v>56.28</c:v>
                </c:pt>
                <c:pt idx="2766">
                  <c:v>56.27</c:v>
                </c:pt>
                <c:pt idx="2767">
                  <c:v>56.24</c:v>
                </c:pt>
                <c:pt idx="2768">
                  <c:v>56.14</c:v>
                </c:pt>
                <c:pt idx="2769">
                  <c:v>56.14</c:v>
                </c:pt>
                <c:pt idx="2770">
                  <c:v>56.09</c:v>
                </c:pt>
                <c:pt idx="2771">
                  <c:v>56.08</c:v>
                </c:pt>
                <c:pt idx="2772">
                  <c:v>56.03</c:v>
                </c:pt>
                <c:pt idx="2773">
                  <c:v>55.96</c:v>
                </c:pt>
                <c:pt idx="2774">
                  <c:v>55.93</c:v>
                </c:pt>
                <c:pt idx="2775">
                  <c:v>55.94</c:v>
                </c:pt>
                <c:pt idx="2776">
                  <c:v>55.94</c:v>
                </c:pt>
                <c:pt idx="2777">
                  <c:v>55.83</c:v>
                </c:pt>
                <c:pt idx="2778">
                  <c:v>55.79</c:v>
                </c:pt>
                <c:pt idx="2779">
                  <c:v>55.78</c:v>
                </c:pt>
                <c:pt idx="2780">
                  <c:v>55.74</c:v>
                </c:pt>
                <c:pt idx="2781">
                  <c:v>55.68</c:v>
                </c:pt>
                <c:pt idx="2782">
                  <c:v>55.68</c:v>
                </c:pt>
                <c:pt idx="2783">
                  <c:v>55.64</c:v>
                </c:pt>
                <c:pt idx="2784">
                  <c:v>55.56</c:v>
                </c:pt>
                <c:pt idx="2785">
                  <c:v>55.54</c:v>
                </c:pt>
                <c:pt idx="2786">
                  <c:v>55.52</c:v>
                </c:pt>
                <c:pt idx="2787">
                  <c:v>55.5</c:v>
                </c:pt>
                <c:pt idx="2788">
                  <c:v>55.46</c:v>
                </c:pt>
                <c:pt idx="2789">
                  <c:v>55.46</c:v>
                </c:pt>
                <c:pt idx="2790">
                  <c:v>55.42</c:v>
                </c:pt>
                <c:pt idx="2791">
                  <c:v>55.35</c:v>
                </c:pt>
                <c:pt idx="2792">
                  <c:v>55.3</c:v>
                </c:pt>
                <c:pt idx="2793">
                  <c:v>55.26</c:v>
                </c:pt>
                <c:pt idx="2794">
                  <c:v>55.21</c:v>
                </c:pt>
                <c:pt idx="2795">
                  <c:v>55.21</c:v>
                </c:pt>
                <c:pt idx="2796">
                  <c:v>55.16</c:v>
                </c:pt>
                <c:pt idx="2797">
                  <c:v>55.12</c:v>
                </c:pt>
                <c:pt idx="2798">
                  <c:v>55.07</c:v>
                </c:pt>
                <c:pt idx="2799">
                  <c:v>55.04</c:v>
                </c:pt>
                <c:pt idx="2800">
                  <c:v>55.01</c:v>
                </c:pt>
                <c:pt idx="2801">
                  <c:v>54.91</c:v>
                </c:pt>
                <c:pt idx="2802">
                  <c:v>54.91</c:v>
                </c:pt>
                <c:pt idx="2803">
                  <c:v>54.88</c:v>
                </c:pt>
                <c:pt idx="2804">
                  <c:v>54.89</c:v>
                </c:pt>
                <c:pt idx="2805">
                  <c:v>54.86</c:v>
                </c:pt>
                <c:pt idx="2806">
                  <c:v>54.84</c:v>
                </c:pt>
                <c:pt idx="2807">
                  <c:v>54.72</c:v>
                </c:pt>
                <c:pt idx="2808">
                  <c:v>54.71</c:v>
                </c:pt>
                <c:pt idx="2809">
                  <c:v>54.71</c:v>
                </c:pt>
                <c:pt idx="2810">
                  <c:v>54.65</c:v>
                </c:pt>
                <c:pt idx="2811">
                  <c:v>54.63</c:v>
                </c:pt>
                <c:pt idx="2812">
                  <c:v>54.59</c:v>
                </c:pt>
                <c:pt idx="2813">
                  <c:v>54.56</c:v>
                </c:pt>
                <c:pt idx="2814">
                  <c:v>54.52</c:v>
                </c:pt>
                <c:pt idx="2815">
                  <c:v>54.52</c:v>
                </c:pt>
                <c:pt idx="2816">
                  <c:v>54.48</c:v>
                </c:pt>
                <c:pt idx="2817">
                  <c:v>54.43</c:v>
                </c:pt>
                <c:pt idx="2818">
                  <c:v>54.37</c:v>
                </c:pt>
                <c:pt idx="2819">
                  <c:v>54.33</c:v>
                </c:pt>
                <c:pt idx="2820">
                  <c:v>54.31</c:v>
                </c:pt>
                <c:pt idx="2821">
                  <c:v>54.26</c:v>
                </c:pt>
                <c:pt idx="2822">
                  <c:v>54.26</c:v>
                </c:pt>
                <c:pt idx="2823">
                  <c:v>54.21</c:v>
                </c:pt>
                <c:pt idx="2824">
                  <c:v>54.16</c:v>
                </c:pt>
                <c:pt idx="2825">
                  <c:v>54.12</c:v>
                </c:pt>
                <c:pt idx="2826">
                  <c:v>54.06</c:v>
                </c:pt>
                <c:pt idx="2827">
                  <c:v>54.05</c:v>
                </c:pt>
                <c:pt idx="2828">
                  <c:v>54.05</c:v>
                </c:pt>
                <c:pt idx="2829">
                  <c:v>53.98</c:v>
                </c:pt>
                <c:pt idx="2830">
                  <c:v>53.95</c:v>
                </c:pt>
                <c:pt idx="2831">
                  <c:v>53.89</c:v>
                </c:pt>
                <c:pt idx="2832">
                  <c:v>53.87</c:v>
                </c:pt>
                <c:pt idx="2833">
                  <c:v>53.85</c:v>
                </c:pt>
                <c:pt idx="2834">
                  <c:v>53.82</c:v>
                </c:pt>
                <c:pt idx="2835">
                  <c:v>53.82</c:v>
                </c:pt>
                <c:pt idx="2836">
                  <c:v>53.77</c:v>
                </c:pt>
                <c:pt idx="2837">
                  <c:v>53.68</c:v>
                </c:pt>
                <c:pt idx="2838">
                  <c:v>53.68</c:v>
                </c:pt>
                <c:pt idx="2839">
                  <c:v>53.66</c:v>
                </c:pt>
                <c:pt idx="2840">
                  <c:v>53.6</c:v>
                </c:pt>
                <c:pt idx="2841">
                  <c:v>53.6</c:v>
                </c:pt>
                <c:pt idx="2842">
                  <c:v>53.54</c:v>
                </c:pt>
                <c:pt idx="2843">
                  <c:v>53.49</c:v>
                </c:pt>
                <c:pt idx="2844">
                  <c:v>53.44</c:v>
                </c:pt>
                <c:pt idx="2845">
                  <c:v>53.43</c:v>
                </c:pt>
                <c:pt idx="2846">
                  <c:v>53.38</c:v>
                </c:pt>
                <c:pt idx="2847">
                  <c:v>53.35</c:v>
                </c:pt>
                <c:pt idx="2848">
                  <c:v>53.35</c:v>
                </c:pt>
                <c:pt idx="2849">
                  <c:v>53.29</c:v>
                </c:pt>
                <c:pt idx="2850">
                  <c:v>53.3</c:v>
                </c:pt>
                <c:pt idx="2851">
                  <c:v>53.24</c:v>
                </c:pt>
                <c:pt idx="2852">
                  <c:v>53.17</c:v>
                </c:pt>
                <c:pt idx="2853">
                  <c:v>53.12</c:v>
                </c:pt>
                <c:pt idx="2854">
                  <c:v>53.12</c:v>
                </c:pt>
                <c:pt idx="2855">
                  <c:v>53.1</c:v>
                </c:pt>
                <c:pt idx="2856">
                  <c:v>53.06</c:v>
                </c:pt>
                <c:pt idx="2857">
                  <c:v>52.98</c:v>
                </c:pt>
                <c:pt idx="2858">
                  <c:v>52.99</c:v>
                </c:pt>
                <c:pt idx="2859">
                  <c:v>52.97</c:v>
                </c:pt>
                <c:pt idx="2860">
                  <c:v>52.93</c:v>
                </c:pt>
                <c:pt idx="2861">
                  <c:v>52.93</c:v>
                </c:pt>
                <c:pt idx="2862">
                  <c:v>52.89</c:v>
                </c:pt>
                <c:pt idx="2863">
                  <c:v>52.85</c:v>
                </c:pt>
                <c:pt idx="2864">
                  <c:v>52.81</c:v>
                </c:pt>
                <c:pt idx="2865">
                  <c:v>52.78</c:v>
                </c:pt>
                <c:pt idx="2866">
                  <c:v>52.7</c:v>
                </c:pt>
                <c:pt idx="2867">
                  <c:v>52.7</c:v>
                </c:pt>
                <c:pt idx="2868">
                  <c:v>52.7</c:v>
                </c:pt>
                <c:pt idx="2869">
                  <c:v>52.65</c:v>
                </c:pt>
                <c:pt idx="2870">
                  <c:v>52.64</c:v>
                </c:pt>
                <c:pt idx="2871">
                  <c:v>52.59</c:v>
                </c:pt>
                <c:pt idx="2872">
                  <c:v>52.52</c:v>
                </c:pt>
                <c:pt idx="2873">
                  <c:v>52.45</c:v>
                </c:pt>
                <c:pt idx="2874">
                  <c:v>52.45</c:v>
                </c:pt>
                <c:pt idx="2875">
                  <c:v>52.4</c:v>
                </c:pt>
                <c:pt idx="2876">
                  <c:v>52.41</c:v>
                </c:pt>
                <c:pt idx="2877">
                  <c:v>52.38</c:v>
                </c:pt>
                <c:pt idx="2878">
                  <c:v>52.34</c:v>
                </c:pt>
                <c:pt idx="2879">
                  <c:v>52.31</c:v>
                </c:pt>
                <c:pt idx="2880">
                  <c:v>52.27</c:v>
                </c:pt>
                <c:pt idx="2881">
                  <c:v>52.27</c:v>
                </c:pt>
                <c:pt idx="2882">
                  <c:v>52.17</c:v>
                </c:pt>
                <c:pt idx="2883">
                  <c:v>52.17</c:v>
                </c:pt>
                <c:pt idx="2884">
                  <c:v>52.15</c:v>
                </c:pt>
                <c:pt idx="2885">
                  <c:v>52.11</c:v>
                </c:pt>
                <c:pt idx="2886">
                  <c:v>52.04</c:v>
                </c:pt>
                <c:pt idx="2887">
                  <c:v>52.04</c:v>
                </c:pt>
                <c:pt idx="2888">
                  <c:v>52.01</c:v>
                </c:pt>
                <c:pt idx="2889">
                  <c:v>51.95</c:v>
                </c:pt>
                <c:pt idx="2890">
                  <c:v>51.94</c:v>
                </c:pt>
                <c:pt idx="2891">
                  <c:v>51.91</c:v>
                </c:pt>
                <c:pt idx="2892">
                  <c:v>51.9</c:v>
                </c:pt>
                <c:pt idx="2893">
                  <c:v>51.86</c:v>
                </c:pt>
                <c:pt idx="2894">
                  <c:v>51.86</c:v>
                </c:pt>
                <c:pt idx="2895">
                  <c:v>51.8</c:v>
                </c:pt>
                <c:pt idx="2896">
                  <c:v>51.77</c:v>
                </c:pt>
                <c:pt idx="2897">
                  <c:v>51.67</c:v>
                </c:pt>
                <c:pt idx="2898">
                  <c:v>51.68</c:v>
                </c:pt>
                <c:pt idx="2899">
                  <c:v>51.63</c:v>
                </c:pt>
                <c:pt idx="2900">
                  <c:v>51.63</c:v>
                </c:pt>
                <c:pt idx="2901">
                  <c:v>51.56</c:v>
                </c:pt>
                <c:pt idx="2902">
                  <c:v>51.57</c:v>
                </c:pt>
                <c:pt idx="2903">
                  <c:v>51.53</c:v>
                </c:pt>
                <c:pt idx="2904">
                  <c:v>51.48</c:v>
                </c:pt>
                <c:pt idx="2905">
                  <c:v>51.46</c:v>
                </c:pt>
                <c:pt idx="2906">
                  <c:v>51.39</c:v>
                </c:pt>
                <c:pt idx="2907">
                  <c:v>51.39</c:v>
                </c:pt>
                <c:pt idx="2908">
                  <c:v>51.36</c:v>
                </c:pt>
                <c:pt idx="2909">
                  <c:v>51.32</c:v>
                </c:pt>
                <c:pt idx="2910">
                  <c:v>51.26</c:v>
                </c:pt>
                <c:pt idx="2911">
                  <c:v>51.26</c:v>
                </c:pt>
                <c:pt idx="2912">
                  <c:v>51.21</c:v>
                </c:pt>
                <c:pt idx="2913">
                  <c:v>51.21</c:v>
                </c:pt>
                <c:pt idx="2914">
                  <c:v>51.16</c:v>
                </c:pt>
                <c:pt idx="2915">
                  <c:v>51.14</c:v>
                </c:pt>
                <c:pt idx="2916">
                  <c:v>51.12</c:v>
                </c:pt>
                <c:pt idx="2917">
                  <c:v>51.07</c:v>
                </c:pt>
                <c:pt idx="2918">
                  <c:v>50.97</c:v>
                </c:pt>
                <c:pt idx="2919">
                  <c:v>50.97</c:v>
                </c:pt>
                <c:pt idx="2920">
                  <c:v>50.97</c:v>
                </c:pt>
                <c:pt idx="2921">
                  <c:v>50.94</c:v>
                </c:pt>
                <c:pt idx="2922">
                  <c:v>50.93</c:v>
                </c:pt>
                <c:pt idx="2923">
                  <c:v>50.88</c:v>
                </c:pt>
                <c:pt idx="2924">
                  <c:v>50.82</c:v>
                </c:pt>
                <c:pt idx="2925">
                  <c:v>50.8</c:v>
                </c:pt>
                <c:pt idx="2926">
                  <c:v>50.8</c:v>
                </c:pt>
                <c:pt idx="2927">
                  <c:v>50.78</c:v>
                </c:pt>
                <c:pt idx="2928">
                  <c:v>50.74</c:v>
                </c:pt>
                <c:pt idx="2929">
                  <c:v>50.67</c:v>
                </c:pt>
                <c:pt idx="2930">
                  <c:v>50.62</c:v>
                </c:pt>
                <c:pt idx="2931">
                  <c:v>50.58</c:v>
                </c:pt>
                <c:pt idx="2932">
                  <c:v>50.57</c:v>
                </c:pt>
                <c:pt idx="2933">
                  <c:v>50.57</c:v>
                </c:pt>
                <c:pt idx="2934">
                  <c:v>50.52</c:v>
                </c:pt>
                <c:pt idx="2935">
                  <c:v>50.53</c:v>
                </c:pt>
                <c:pt idx="2936">
                  <c:v>50.45</c:v>
                </c:pt>
                <c:pt idx="2937">
                  <c:v>50.44</c:v>
                </c:pt>
                <c:pt idx="2938">
                  <c:v>50.42</c:v>
                </c:pt>
                <c:pt idx="2939">
                  <c:v>50.42</c:v>
                </c:pt>
                <c:pt idx="2940">
                  <c:v>50.37</c:v>
                </c:pt>
                <c:pt idx="2941">
                  <c:v>50.34</c:v>
                </c:pt>
                <c:pt idx="2942">
                  <c:v>50.28</c:v>
                </c:pt>
                <c:pt idx="2943">
                  <c:v>50.27</c:v>
                </c:pt>
                <c:pt idx="2944">
                  <c:v>50.19</c:v>
                </c:pt>
                <c:pt idx="2945">
                  <c:v>50.19</c:v>
                </c:pt>
                <c:pt idx="2946">
                  <c:v>50.19</c:v>
                </c:pt>
                <c:pt idx="2947">
                  <c:v>50.17</c:v>
                </c:pt>
                <c:pt idx="2948">
                  <c:v>50.11</c:v>
                </c:pt>
                <c:pt idx="2949">
                  <c:v>50.04</c:v>
                </c:pt>
                <c:pt idx="2950">
                  <c:v>50.03</c:v>
                </c:pt>
                <c:pt idx="2951">
                  <c:v>49.98</c:v>
                </c:pt>
                <c:pt idx="2952">
                  <c:v>49.89</c:v>
                </c:pt>
                <c:pt idx="2953">
                  <c:v>49.89</c:v>
                </c:pt>
                <c:pt idx="2954">
                  <c:v>49.93</c:v>
                </c:pt>
                <c:pt idx="2955">
                  <c:v>49.84</c:v>
                </c:pt>
                <c:pt idx="2956">
                  <c:v>49.82</c:v>
                </c:pt>
                <c:pt idx="2957">
                  <c:v>49.81</c:v>
                </c:pt>
                <c:pt idx="2958">
                  <c:v>49.74</c:v>
                </c:pt>
                <c:pt idx="2959">
                  <c:v>49.74</c:v>
                </c:pt>
                <c:pt idx="2960">
                  <c:v>49.75</c:v>
                </c:pt>
                <c:pt idx="2961">
                  <c:v>49.73</c:v>
                </c:pt>
                <c:pt idx="2962">
                  <c:v>49.68</c:v>
                </c:pt>
                <c:pt idx="2963">
                  <c:v>49.58</c:v>
                </c:pt>
                <c:pt idx="2964">
                  <c:v>49.57</c:v>
                </c:pt>
                <c:pt idx="2965">
                  <c:v>49.53</c:v>
                </c:pt>
                <c:pt idx="2966">
                  <c:v>49.53</c:v>
                </c:pt>
                <c:pt idx="2967">
                  <c:v>49.5</c:v>
                </c:pt>
                <c:pt idx="2968">
                  <c:v>49.48</c:v>
                </c:pt>
                <c:pt idx="2969">
                  <c:v>49.45</c:v>
                </c:pt>
                <c:pt idx="2970">
                  <c:v>49.44</c:v>
                </c:pt>
                <c:pt idx="2971">
                  <c:v>49.4</c:v>
                </c:pt>
                <c:pt idx="2972">
                  <c:v>49.4</c:v>
                </c:pt>
                <c:pt idx="2973">
                  <c:v>49.34</c:v>
                </c:pt>
                <c:pt idx="2974">
                  <c:v>49.3</c:v>
                </c:pt>
                <c:pt idx="2975">
                  <c:v>49.29</c:v>
                </c:pt>
                <c:pt idx="2976">
                  <c:v>49.24</c:v>
                </c:pt>
                <c:pt idx="2977">
                  <c:v>49.16</c:v>
                </c:pt>
                <c:pt idx="2978">
                  <c:v>49.15</c:v>
                </c:pt>
                <c:pt idx="2979">
                  <c:v>49.15</c:v>
                </c:pt>
                <c:pt idx="2980">
                  <c:v>49.15</c:v>
                </c:pt>
                <c:pt idx="2981">
                  <c:v>49.07</c:v>
                </c:pt>
                <c:pt idx="2982">
                  <c:v>49.03</c:v>
                </c:pt>
                <c:pt idx="2983">
                  <c:v>49.02</c:v>
                </c:pt>
                <c:pt idx="2984">
                  <c:v>49.04</c:v>
                </c:pt>
                <c:pt idx="2985">
                  <c:v>49.04</c:v>
                </c:pt>
                <c:pt idx="2986">
                  <c:v>48.99</c:v>
                </c:pt>
                <c:pt idx="2987">
                  <c:v>48.88</c:v>
                </c:pt>
                <c:pt idx="2988">
                  <c:v>48.9</c:v>
                </c:pt>
                <c:pt idx="2989">
                  <c:v>48.88</c:v>
                </c:pt>
                <c:pt idx="2990">
                  <c:v>48.78</c:v>
                </c:pt>
                <c:pt idx="2991">
                  <c:v>48.77</c:v>
                </c:pt>
                <c:pt idx="2992">
                  <c:v>48.77</c:v>
                </c:pt>
                <c:pt idx="2993">
                  <c:v>48.75</c:v>
                </c:pt>
                <c:pt idx="2994">
                  <c:v>48.69</c:v>
                </c:pt>
                <c:pt idx="2995">
                  <c:v>48.69</c:v>
                </c:pt>
                <c:pt idx="2996">
                  <c:v>48.65</c:v>
                </c:pt>
                <c:pt idx="2997">
                  <c:v>48.64</c:v>
                </c:pt>
                <c:pt idx="2998">
                  <c:v>48.64</c:v>
                </c:pt>
                <c:pt idx="2999">
                  <c:v>48.58</c:v>
                </c:pt>
                <c:pt idx="3000">
                  <c:v>48.57</c:v>
                </c:pt>
                <c:pt idx="3001">
                  <c:v>48.53</c:v>
                </c:pt>
                <c:pt idx="3002">
                  <c:v>48.44</c:v>
                </c:pt>
                <c:pt idx="3003">
                  <c:v>48.48</c:v>
                </c:pt>
                <c:pt idx="3004">
                  <c:v>48.41</c:v>
                </c:pt>
                <c:pt idx="3005">
                  <c:v>48.41</c:v>
                </c:pt>
                <c:pt idx="3006">
                  <c:v>48.33</c:v>
                </c:pt>
                <c:pt idx="3007">
                  <c:v>48.35</c:v>
                </c:pt>
                <c:pt idx="3008">
                  <c:v>48.29</c:v>
                </c:pt>
                <c:pt idx="3009">
                  <c:v>48.24</c:v>
                </c:pt>
                <c:pt idx="3010">
                  <c:v>48.23</c:v>
                </c:pt>
                <c:pt idx="3011">
                  <c:v>48.23</c:v>
                </c:pt>
                <c:pt idx="3012">
                  <c:v>48.19</c:v>
                </c:pt>
                <c:pt idx="3013">
                  <c:v>48.15</c:v>
                </c:pt>
                <c:pt idx="3014">
                  <c:v>48.07</c:v>
                </c:pt>
                <c:pt idx="3015">
                  <c:v>48.06</c:v>
                </c:pt>
                <c:pt idx="3016">
                  <c:v>48.07</c:v>
                </c:pt>
                <c:pt idx="3017">
                  <c:v>48.07</c:v>
                </c:pt>
                <c:pt idx="3018">
                  <c:v>48.05</c:v>
                </c:pt>
                <c:pt idx="3019">
                  <c:v>47.99</c:v>
                </c:pt>
                <c:pt idx="3020">
                  <c:v>47.94</c:v>
                </c:pt>
                <c:pt idx="3021">
                  <c:v>47.93</c:v>
                </c:pt>
                <c:pt idx="3022">
                  <c:v>47.9</c:v>
                </c:pt>
                <c:pt idx="3023">
                  <c:v>47.85</c:v>
                </c:pt>
                <c:pt idx="3024">
                  <c:v>47.85</c:v>
                </c:pt>
                <c:pt idx="3025">
                  <c:v>47.82</c:v>
                </c:pt>
                <c:pt idx="3026">
                  <c:v>47.76</c:v>
                </c:pt>
                <c:pt idx="3027">
                  <c:v>47.76</c:v>
                </c:pt>
                <c:pt idx="3028">
                  <c:v>47.72</c:v>
                </c:pt>
                <c:pt idx="3029">
                  <c:v>47.7</c:v>
                </c:pt>
                <c:pt idx="3030">
                  <c:v>47.7</c:v>
                </c:pt>
                <c:pt idx="3031">
                  <c:v>47.62</c:v>
                </c:pt>
                <c:pt idx="3032">
                  <c:v>47.63</c:v>
                </c:pt>
                <c:pt idx="3033">
                  <c:v>47.56</c:v>
                </c:pt>
                <c:pt idx="3034">
                  <c:v>47.58</c:v>
                </c:pt>
                <c:pt idx="3035">
                  <c:v>47.52</c:v>
                </c:pt>
                <c:pt idx="3036">
                  <c:v>47.51</c:v>
                </c:pt>
                <c:pt idx="3037">
                  <c:v>47.51</c:v>
                </c:pt>
                <c:pt idx="3038">
                  <c:v>47.44</c:v>
                </c:pt>
                <c:pt idx="3039">
                  <c:v>47.44</c:v>
                </c:pt>
                <c:pt idx="3040">
                  <c:v>47.38</c:v>
                </c:pt>
                <c:pt idx="3041">
                  <c:v>47.33</c:v>
                </c:pt>
                <c:pt idx="3042">
                  <c:v>47.32</c:v>
                </c:pt>
                <c:pt idx="3043">
                  <c:v>47.28</c:v>
                </c:pt>
                <c:pt idx="3044">
                  <c:v>47.28</c:v>
                </c:pt>
                <c:pt idx="3045">
                  <c:v>47.23</c:v>
                </c:pt>
                <c:pt idx="3046">
                  <c:v>47.18</c:v>
                </c:pt>
                <c:pt idx="3047">
                  <c:v>47.16</c:v>
                </c:pt>
                <c:pt idx="3048">
                  <c:v>47.16</c:v>
                </c:pt>
                <c:pt idx="3049">
                  <c:v>47.1</c:v>
                </c:pt>
                <c:pt idx="3050">
                  <c:v>47.1</c:v>
                </c:pt>
                <c:pt idx="3051">
                  <c:v>47.12</c:v>
                </c:pt>
                <c:pt idx="3052">
                  <c:v>47.08</c:v>
                </c:pt>
                <c:pt idx="3053">
                  <c:v>47</c:v>
                </c:pt>
                <c:pt idx="3054">
                  <c:v>47</c:v>
                </c:pt>
                <c:pt idx="3055">
                  <c:v>46.97</c:v>
                </c:pt>
                <c:pt idx="3056">
                  <c:v>46.96</c:v>
                </c:pt>
                <c:pt idx="3057">
                  <c:v>46.96</c:v>
                </c:pt>
                <c:pt idx="3058">
                  <c:v>46.94</c:v>
                </c:pt>
                <c:pt idx="3059">
                  <c:v>46.89</c:v>
                </c:pt>
                <c:pt idx="3060">
                  <c:v>46.82</c:v>
                </c:pt>
                <c:pt idx="3061">
                  <c:v>46.77</c:v>
                </c:pt>
                <c:pt idx="3062">
                  <c:v>46.76</c:v>
                </c:pt>
                <c:pt idx="3063">
                  <c:v>46.76</c:v>
                </c:pt>
                <c:pt idx="3064">
                  <c:v>46.74</c:v>
                </c:pt>
                <c:pt idx="3065">
                  <c:v>46.71</c:v>
                </c:pt>
                <c:pt idx="3066">
                  <c:v>46.65</c:v>
                </c:pt>
                <c:pt idx="3067">
                  <c:v>46.64</c:v>
                </c:pt>
                <c:pt idx="3068">
                  <c:v>46.57</c:v>
                </c:pt>
                <c:pt idx="3069">
                  <c:v>46.61</c:v>
                </c:pt>
                <c:pt idx="3070">
                  <c:v>46.61</c:v>
                </c:pt>
                <c:pt idx="3071">
                  <c:v>46.55</c:v>
                </c:pt>
                <c:pt idx="3072">
                  <c:v>46.51</c:v>
                </c:pt>
                <c:pt idx="3073">
                  <c:v>46.43</c:v>
                </c:pt>
                <c:pt idx="3074">
                  <c:v>46.4</c:v>
                </c:pt>
                <c:pt idx="3075">
                  <c:v>46.41</c:v>
                </c:pt>
                <c:pt idx="3076">
                  <c:v>46.41</c:v>
                </c:pt>
                <c:pt idx="3077">
                  <c:v>46.35</c:v>
                </c:pt>
                <c:pt idx="3078">
                  <c:v>46.28</c:v>
                </c:pt>
                <c:pt idx="3079">
                  <c:v>46.31</c:v>
                </c:pt>
                <c:pt idx="3080">
                  <c:v>46.27</c:v>
                </c:pt>
                <c:pt idx="3081">
                  <c:v>46.2</c:v>
                </c:pt>
                <c:pt idx="3082">
                  <c:v>46.19</c:v>
                </c:pt>
                <c:pt idx="3083">
                  <c:v>46.19</c:v>
                </c:pt>
                <c:pt idx="3084">
                  <c:v>46.19</c:v>
                </c:pt>
                <c:pt idx="3085">
                  <c:v>46.12</c:v>
                </c:pt>
                <c:pt idx="3086">
                  <c:v>46.1</c:v>
                </c:pt>
                <c:pt idx="3087">
                  <c:v>46.09</c:v>
                </c:pt>
                <c:pt idx="3088">
                  <c:v>46.02</c:v>
                </c:pt>
                <c:pt idx="3089">
                  <c:v>46.02</c:v>
                </c:pt>
                <c:pt idx="3090">
                  <c:v>46.05</c:v>
                </c:pt>
                <c:pt idx="3091">
                  <c:v>45.95</c:v>
                </c:pt>
                <c:pt idx="3092">
                  <c:v>45.93</c:v>
                </c:pt>
                <c:pt idx="3093">
                  <c:v>45.95</c:v>
                </c:pt>
                <c:pt idx="3094">
                  <c:v>45.87</c:v>
                </c:pt>
                <c:pt idx="3095">
                  <c:v>45.85</c:v>
                </c:pt>
                <c:pt idx="3096">
                  <c:v>45.85</c:v>
                </c:pt>
                <c:pt idx="3097">
                  <c:v>45.81</c:v>
                </c:pt>
                <c:pt idx="3098">
                  <c:v>45.82</c:v>
                </c:pt>
                <c:pt idx="3099">
                  <c:v>45.79</c:v>
                </c:pt>
                <c:pt idx="3100">
                  <c:v>45.76</c:v>
                </c:pt>
                <c:pt idx="3101">
                  <c:v>45.71</c:v>
                </c:pt>
                <c:pt idx="3102">
                  <c:v>45.71</c:v>
                </c:pt>
                <c:pt idx="3103">
                  <c:v>45.69</c:v>
                </c:pt>
                <c:pt idx="3104">
                  <c:v>45.65</c:v>
                </c:pt>
                <c:pt idx="3105">
                  <c:v>45.58</c:v>
                </c:pt>
                <c:pt idx="3106">
                  <c:v>45.55</c:v>
                </c:pt>
                <c:pt idx="3107">
                  <c:v>45.56</c:v>
                </c:pt>
                <c:pt idx="3108">
                  <c:v>45.54</c:v>
                </c:pt>
                <c:pt idx="3109">
                  <c:v>45.54</c:v>
                </c:pt>
                <c:pt idx="3110">
                  <c:v>45.5</c:v>
                </c:pt>
                <c:pt idx="3111">
                  <c:v>45.43</c:v>
                </c:pt>
                <c:pt idx="3112">
                  <c:v>45.44</c:v>
                </c:pt>
                <c:pt idx="3113">
                  <c:v>45.41</c:v>
                </c:pt>
                <c:pt idx="3114">
                  <c:v>45.35</c:v>
                </c:pt>
                <c:pt idx="3115">
                  <c:v>45.3</c:v>
                </c:pt>
                <c:pt idx="3116">
                  <c:v>45.3</c:v>
                </c:pt>
                <c:pt idx="3117">
                  <c:v>45.31</c:v>
                </c:pt>
                <c:pt idx="3118">
                  <c:v>45.3</c:v>
                </c:pt>
                <c:pt idx="3119">
                  <c:v>45.23</c:v>
                </c:pt>
                <c:pt idx="3120">
                  <c:v>45.24</c:v>
                </c:pt>
                <c:pt idx="3121">
                  <c:v>45.11</c:v>
                </c:pt>
                <c:pt idx="3122">
                  <c:v>45.11</c:v>
                </c:pt>
                <c:pt idx="3123">
                  <c:v>45.18</c:v>
                </c:pt>
                <c:pt idx="3124">
                  <c:v>45.15</c:v>
                </c:pt>
                <c:pt idx="3125">
                  <c:v>45.1</c:v>
                </c:pt>
                <c:pt idx="3126">
                  <c:v>45.07</c:v>
                </c:pt>
                <c:pt idx="3127">
                  <c:v>45.04</c:v>
                </c:pt>
                <c:pt idx="3128">
                  <c:v>44.96</c:v>
                </c:pt>
                <c:pt idx="3129">
                  <c:v>44.96</c:v>
                </c:pt>
                <c:pt idx="3130">
                  <c:v>44.99</c:v>
                </c:pt>
                <c:pt idx="3131">
                  <c:v>44.92</c:v>
                </c:pt>
                <c:pt idx="3132">
                  <c:v>44.93</c:v>
                </c:pt>
                <c:pt idx="3133">
                  <c:v>44.91</c:v>
                </c:pt>
                <c:pt idx="3134">
                  <c:v>44.86</c:v>
                </c:pt>
                <c:pt idx="3135">
                  <c:v>44.86</c:v>
                </c:pt>
                <c:pt idx="3136">
                  <c:v>44.79</c:v>
                </c:pt>
                <c:pt idx="3137">
                  <c:v>44.8</c:v>
                </c:pt>
                <c:pt idx="3138">
                  <c:v>44.77</c:v>
                </c:pt>
                <c:pt idx="3139">
                  <c:v>44.74</c:v>
                </c:pt>
                <c:pt idx="3140">
                  <c:v>44.67</c:v>
                </c:pt>
                <c:pt idx="3141">
                  <c:v>44.64</c:v>
                </c:pt>
                <c:pt idx="3142">
                  <c:v>44.64</c:v>
                </c:pt>
                <c:pt idx="3143">
                  <c:v>44.67</c:v>
                </c:pt>
                <c:pt idx="3144">
                  <c:v>44.58</c:v>
                </c:pt>
                <c:pt idx="3145">
                  <c:v>44.54</c:v>
                </c:pt>
                <c:pt idx="3146">
                  <c:v>44.54</c:v>
                </c:pt>
                <c:pt idx="3147">
                  <c:v>44.53</c:v>
                </c:pt>
                <c:pt idx="3148">
                  <c:v>44.53</c:v>
                </c:pt>
                <c:pt idx="3149">
                  <c:v>44.5</c:v>
                </c:pt>
                <c:pt idx="3150">
                  <c:v>44.49</c:v>
                </c:pt>
                <c:pt idx="3151">
                  <c:v>44.4</c:v>
                </c:pt>
                <c:pt idx="3152">
                  <c:v>44.42</c:v>
                </c:pt>
                <c:pt idx="3153">
                  <c:v>44.33</c:v>
                </c:pt>
                <c:pt idx="3154">
                  <c:v>44.31</c:v>
                </c:pt>
                <c:pt idx="3155">
                  <c:v>44.31</c:v>
                </c:pt>
                <c:pt idx="3156">
                  <c:v>44.25</c:v>
                </c:pt>
                <c:pt idx="3157">
                  <c:v>44.29</c:v>
                </c:pt>
                <c:pt idx="3158">
                  <c:v>44.26</c:v>
                </c:pt>
                <c:pt idx="3159">
                  <c:v>44.23</c:v>
                </c:pt>
                <c:pt idx="3160">
                  <c:v>44.17</c:v>
                </c:pt>
                <c:pt idx="3161">
                  <c:v>44.17</c:v>
                </c:pt>
                <c:pt idx="3162">
                  <c:v>44.14</c:v>
                </c:pt>
                <c:pt idx="3163">
                  <c:v>44.1</c:v>
                </c:pt>
                <c:pt idx="3164">
                  <c:v>44.09</c:v>
                </c:pt>
                <c:pt idx="3165">
                  <c:v>44.08</c:v>
                </c:pt>
                <c:pt idx="3166">
                  <c:v>44.05</c:v>
                </c:pt>
                <c:pt idx="3167">
                  <c:v>43.98</c:v>
                </c:pt>
                <c:pt idx="3168">
                  <c:v>43.98</c:v>
                </c:pt>
                <c:pt idx="3169">
                  <c:v>43.99</c:v>
                </c:pt>
                <c:pt idx="3170">
                  <c:v>43.99</c:v>
                </c:pt>
                <c:pt idx="3171">
                  <c:v>43.96</c:v>
                </c:pt>
                <c:pt idx="3172">
                  <c:v>43.9</c:v>
                </c:pt>
                <c:pt idx="3173">
                  <c:v>43.89</c:v>
                </c:pt>
                <c:pt idx="3174">
                  <c:v>43.8</c:v>
                </c:pt>
                <c:pt idx="3175">
                  <c:v>43.8</c:v>
                </c:pt>
                <c:pt idx="3176">
                  <c:v>43.83</c:v>
                </c:pt>
                <c:pt idx="3177">
                  <c:v>43.81</c:v>
                </c:pt>
                <c:pt idx="3178">
                  <c:v>43.71</c:v>
                </c:pt>
                <c:pt idx="3179">
                  <c:v>43.68</c:v>
                </c:pt>
                <c:pt idx="3180">
                  <c:v>43.69</c:v>
                </c:pt>
                <c:pt idx="3181">
                  <c:v>43.69</c:v>
                </c:pt>
                <c:pt idx="3182">
                  <c:v>43.68</c:v>
                </c:pt>
                <c:pt idx="3183">
                  <c:v>43.65</c:v>
                </c:pt>
                <c:pt idx="3184">
                  <c:v>43.6</c:v>
                </c:pt>
                <c:pt idx="3185">
                  <c:v>43.54</c:v>
                </c:pt>
                <c:pt idx="3186">
                  <c:v>43.53</c:v>
                </c:pt>
                <c:pt idx="3187">
                  <c:v>43.54</c:v>
                </c:pt>
                <c:pt idx="3188">
                  <c:v>43.54</c:v>
                </c:pt>
                <c:pt idx="3189">
                  <c:v>43.48</c:v>
                </c:pt>
                <c:pt idx="3190">
                  <c:v>43.47</c:v>
                </c:pt>
                <c:pt idx="3191">
                  <c:v>43.41</c:v>
                </c:pt>
                <c:pt idx="3192">
                  <c:v>43.42</c:v>
                </c:pt>
                <c:pt idx="3193">
                  <c:v>43.41</c:v>
                </c:pt>
                <c:pt idx="3194">
                  <c:v>43.41</c:v>
                </c:pt>
                <c:pt idx="3195">
                  <c:v>43.36</c:v>
                </c:pt>
                <c:pt idx="3196">
                  <c:v>43.27</c:v>
                </c:pt>
                <c:pt idx="3197">
                  <c:v>43.29</c:v>
                </c:pt>
                <c:pt idx="3198">
                  <c:v>43.28</c:v>
                </c:pt>
                <c:pt idx="3199">
                  <c:v>43.22</c:v>
                </c:pt>
                <c:pt idx="3200">
                  <c:v>43.22</c:v>
                </c:pt>
                <c:pt idx="3201">
                  <c:v>43.22</c:v>
                </c:pt>
                <c:pt idx="3202">
                  <c:v>43.15</c:v>
                </c:pt>
                <c:pt idx="3203">
                  <c:v>43.16</c:v>
                </c:pt>
                <c:pt idx="3204">
                  <c:v>43.16</c:v>
                </c:pt>
                <c:pt idx="3205">
                  <c:v>43.1</c:v>
                </c:pt>
                <c:pt idx="3206">
                  <c:v>43.08</c:v>
                </c:pt>
                <c:pt idx="3207">
                  <c:v>43.08</c:v>
                </c:pt>
                <c:pt idx="3208">
                  <c:v>43.04</c:v>
                </c:pt>
                <c:pt idx="3209">
                  <c:v>43.01</c:v>
                </c:pt>
                <c:pt idx="3210">
                  <c:v>42.98</c:v>
                </c:pt>
                <c:pt idx="3211">
                  <c:v>42.93</c:v>
                </c:pt>
                <c:pt idx="3212">
                  <c:v>42.94</c:v>
                </c:pt>
                <c:pt idx="3213">
                  <c:v>42.86</c:v>
                </c:pt>
                <c:pt idx="3214">
                  <c:v>42.86</c:v>
                </c:pt>
                <c:pt idx="3215">
                  <c:v>42.85</c:v>
                </c:pt>
                <c:pt idx="3216">
                  <c:v>42.86</c:v>
                </c:pt>
                <c:pt idx="3217">
                  <c:v>42.82</c:v>
                </c:pt>
                <c:pt idx="3218">
                  <c:v>42.76</c:v>
                </c:pt>
                <c:pt idx="3219">
                  <c:v>42.75</c:v>
                </c:pt>
                <c:pt idx="3220">
                  <c:v>42.75</c:v>
                </c:pt>
                <c:pt idx="3221">
                  <c:v>42.77</c:v>
                </c:pt>
                <c:pt idx="3222">
                  <c:v>42.73</c:v>
                </c:pt>
                <c:pt idx="3223">
                  <c:v>42.69</c:v>
                </c:pt>
                <c:pt idx="3224">
                  <c:v>42.66</c:v>
                </c:pt>
                <c:pt idx="3225">
                  <c:v>42.62</c:v>
                </c:pt>
                <c:pt idx="3226">
                  <c:v>42.63</c:v>
                </c:pt>
                <c:pt idx="3227">
                  <c:v>42.63</c:v>
                </c:pt>
                <c:pt idx="3228">
                  <c:v>42.58</c:v>
                </c:pt>
                <c:pt idx="3229">
                  <c:v>42.55</c:v>
                </c:pt>
                <c:pt idx="3230">
                  <c:v>42.53</c:v>
                </c:pt>
                <c:pt idx="3231">
                  <c:v>42.48</c:v>
                </c:pt>
                <c:pt idx="3232">
                  <c:v>42.48</c:v>
                </c:pt>
                <c:pt idx="3233">
                  <c:v>42.48</c:v>
                </c:pt>
                <c:pt idx="3234">
                  <c:v>42.4</c:v>
                </c:pt>
                <c:pt idx="3235">
                  <c:v>42.43</c:v>
                </c:pt>
                <c:pt idx="3236">
                  <c:v>42.39</c:v>
                </c:pt>
                <c:pt idx="3237">
                  <c:v>42.34</c:v>
                </c:pt>
                <c:pt idx="3238">
                  <c:v>42.32</c:v>
                </c:pt>
                <c:pt idx="3239">
                  <c:v>42.32</c:v>
                </c:pt>
                <c:pt idx="3240">
                  <c:v>42.32</c:v>
                </c:pt>
                <c:pt idx="3241">
                  <c:v>42.28</c:v>
                </c:pt>
                <c:pt idx="3242">
                  <c:v>42.26</c:v>
                </c:pt>
                <c:pt idx="3243">
                  <c:v>42.22</c:v>
                </c:pt>
                <c:pt idx="3244">
                  <c:v>42.22</c:v>
                </c:pt>
                <c:pt idx="3245">
                  <c:v>42.2</c:v>
                </c:pt>
                <c:pt idx="3246">
                  <c:v>42.2</c:v>
                </c:pt>
                <c:pt idx="3247">
                  <c:v>42.12</c:v>
                </c:pt>
                <c:pt idx="3248">
                  <c:v>42.13</c:v>
                </c:pt>
                <c:pt idx="3249">
                  <c:v>42.09</c:v>
                </c:pt>
                <c:pt idx="3250">
                  <c:v>42.03</c:v>
                </c:pt>
                <c:pt idx="3251">
                  <c:v>42.02</c:v>
                </c:pt>
                <c:pt idx="3252">
                  <c:v>42.01</c:v>
                </c:pt>
                <c:pt idx="3253">
                  <c:v>42.01</c:v>
                </c:pt>
                <c:pt idx="3254">
                  <c:v>41.94</c:v>
                </c:pt>
                <c:pt idx="3255">
                  <c:v>41.9</c:v>
                </c:pt>
                <c:pt idx="3256">
                  <c:v>41.89</c:v>
                </c:pt>
                <c:pt idx="3257">
                  <c:v>41.85</c:v>
                </c:pt>
                <c:pt idx="3258">
                  <c:v>41.84</c:v>
                </c:pt>
                <c:pt idx="3259">
                  <c:v>41.84</c:v>
                </c:pt>
                <c:pt idx="3260">
                  <c:v>41.83</c:v>
                </c:pt>
                <c:pt idx="3261">
                  <c:v>41.8</c:v>
                </c:pt>
                <c:pt idx="3262">
                  <c:v>41.81</c:v>
                </c:pt>
                <c:pt idx="3263">
                  <c:v>41.75</c:v>
                </c:pt>
                <c:pt idx="3264">
                  <c:v>41.71</c:v>
                </c:pt>
                <c:pt idx="3265">
                  <c:v>41.68</c:v>
                </c:pt>
                <c:pt idx="3266">
                  <c:v>41.68</c:v>
                </c:pt>
                <c:pt idx="3267">
                  <c:v>41.63</c:v>
                </c:pt>
                <c:pt idx="3268">
                  <c:v>41.65</c:v>
                </c:pt>
                <c:pt idx="3269">
                  <c:v>41.61</c:v>
                </c:pt>
                <c:pt idx="3270">
                  <c:v>41.6</c:v>
                </c:pt>
                <c:pt idx="3271">
                  <c:v>41.59</c:v>
                </c:pt>
                <c:pt idx="3272">
                  <c:v>41.59</c:v>
                </c:pt>
                <c:pt idx="3273">
                  <c:v>41.57</c:v>
                </c:pt>
                <c:pt idx="3274">
                  <c:v>41.51</c:v>
                </c:pt>
                <c:pt idx="3275">
                  <c:v>41.44</c:v>
                </c:pt>
                <c:pt idx="3276">
                  <c:v>41.43</c:v>
                </c:pt>
                <c:pt idx="3277">
                  <c:v>41.42</c:v>
                </c:pt>
                <c:pt idx="3278">
                  <c:v>41.41</c:v>
                </c:pt>
                <c:pt idx="3279">
                  <c:v>41.41</c:v>
                </c:pt>
                <c:pt idx="3280">
                  <c:v>41.36</c:v>
                </c:pt>
                <c:pt idx="3281">
                  <c:v>41.36</c:v>
                </c:pt>
                <c:pt idx="3282">
                  <c:v>41.35</c:v>
                </c:pt>
                <c:pt idx="3283">
                  <c:v>41.3</c:v>
                </c:pt>
                <c:pt idx="3284">
                  <c:v>41.24</c:v>
                </c:pt>
                <c:pt idx="3285">
                  <c:v>41.24</c:v>
                </c:pt>
                <c:pt idx="3286">
                  <c:v>41.21</c:v>
                </c:pt>
                <c:pt idx="3287">
                  <c:v>41.21</c:v>
                </c:pt>
                <c:pt idx="3288">
                  <c:v>41.19</c:v>
                </c:pt>
                <c:pt idx="3289">
                  <c:v>41.19</c:v>
                </c:pt>
                <c:pt idx="3290">
                  <c:v>41.14</c:v>
                </c:pt>
                <c:pt idx="3291">
                  <c:v>41.12</c:v>
                </c:pt>
                <c:pt idx="3292">
                  <c:v>41.12</c:v>
                </c:pt>
                <c:pt idx="3293">
                  <c:v>41.11</c:v>
                </c:pt>
                <c:pt idx="3294">
                  <c:v>41.07</c:v>
                </c:pt>
                <c:pt idx="3295">
                  <c:v>41.06</c:v>
                </c:pt>
                <c:pt idx="3296">
                  <c:v>41</c:v>
                </c:pt>
                <c:pt idx="3297">
                  <c:v>40.97</c:v>
                </c:pt>
                <c:pt idx="3298">
                  <c:v>40.97</c:v>
                </c:pt>
                <c:pt idx="3299">
                  <c:v>41.02</c:v>
                </c:pt>
                <c:pt idx="3300">
                  <c:v>40.96</c:v>
                </c:pt>
                <c:pt idx="3301">
                  <c:v>40.92</c:v>
                </c:pt>
                <c:pt idx="3302">
                  <c:v>40.840000000000003</c:v>
                </c:pt>
                <c:pt idx="3303">
                  <c:v>40.869999999999997</c:v>
                </c:pt>
                <c:pt idx="3304">
                  <c:v>40.85</c:v>
                </c:pt>
                <c:pt idx="3305">
                  <c:v>40.85</c:v>
                </c:pt>
                <c:pt idx="3306">
                  <c:v>40.86</c:v>
                </c:pt>
                <c:pt idx="3307">
                  <c:v>40.82</c:v>
                </c:pt>
                <c:pt idx="3308">
                  <c:v>40.799999999999997</c:v>
                </c:pt>
                <c:pt idx="3309">
                  <c:v>40.770000000000003</c:v>
                </c:pt>
                <c:pt idx="3310">
                  <c:v>40.72</c:v>
                </c:pt>
                <c:pt idx="3311">
                  <c:v>40.68</c:v>
                </c:pt>
                <c:pt idx="3312">
                  <c:v>40.68</c:v>
                </c:pt>
                <c:pt idx="3313">
                  <c:v>40.69</c:v>
                </c:pt>
                <c:pt idx="3314">
                  <c:v>40.619999999999997</c:v>
                </c:pt>
                <c:pt idx="3315">
                  <c:v>40.6</c:v>
                </c:pt>
                <c:pt idx="3316">
                  <c:v>40.61</c:v>
                </c:pt>
                <c:pt idx="3317">
                  <c:v>40.6</c:v>
                </c:pt>
                <c:pt idx="3318">
                  <c:v>40.6</c:v>
                </c:pt>
                <c:pt idx="3319">
                  <c:v>40.57</c:v>
                </c:pt>
                <c:pt idx="3320">
                  <c:v>40.549999999999997</c:v>
                </c:pt>
                <c:pt idx="3321">
                  <c:v>40.5</c:v>
                </c:pt>
                <c:pt idx="3322">
                  <c:v>40.409999999999997</c:v>
                </c:pt>
                <c:pt idx="3323">
                  <c:v>40.46</c:v>
                </c:pt>
                <c:pt idx="3324">
                  <c:v>40.47</c:v>
                </c:pt>
                <c:pt idx="3325">
                  <c:v>40.47</c:v>
                </c:pt>
                <c:pt idx="3326">
                  <c:v>40.4</c:v>
                </c:pt>
                <c:pt idx="3327">
                  <c:v>40.32</c:v>
                </c:pt>
                <c:pt idx="3328">
                  <c:v>40.369999999999997</c:v>
                </c:pt>
                <c:pt idx="3329">
                  <c:v>40.33</c:v>
                </c:pt>
                <c:pt idx="3330">
                  <c:v>40.299999999999997</c:v>
                </c:pt>
                <c:pt idx="3331">
                  <c:v>40.299999999999997</c:v>
                </c:pt>
                <c:pt idx="3332">
                  <c:v>40.24</c:v>
                </c:pt>
                <c:pt idx="3333">
                  <c:v>40.229999999999997</c:v>
                </c:pt>
                <c:pt idx="3334">
                  <c:v>40.26</c:v>
                </c:pt>
                <c:pt idx="3335">
                  <c:v>40.17</c:v>
                </c:pt>
                <c:pt idx="3336">
                  <c:v>40.15</c:v>
                </c:pt>
                <c:pt idx="3337">
                  <c:v>40.19</c:v>
                </c:pt>
                <c:pt idx="3338">
                  <c:v>40.19</c:v>
                </c:pt>
                <c:pt idx="3339">
                  <c:v>40.090000000000003</c:v>
                </c:pt>
                <c:pt idx="3340">
                  <c:v>40.090000000000003</c:v>
                </c:pt>
                <c:pt idx="3341">
                  <c:v>40.090000000000003</c:v>
                </c:pt>
                <c:pt idx="3342">
                  <c:v>40.06</c:v>
                </c:pt>
                <c:pt idx="3343">
                  <c:v>40.04</c:v>
                </c:pt>
                <c:pt idx="3344">
                  <c:v>40.04</c:v>
                </c:pt>
                <c:pt idx="3345">
                  <c:v>39.979999999999997</c:v>
                </c:pt>
                <c:pt idx="3346">
                  <c:v>39.950000000000003</c:v>
                </c:pt>
                <c:pt idx="3347">
                  <c:v>39.96</c:v>
                </c:pt>
                <c:pt idx="3348">
                  <c:v>39.92</c:v>
                </c:pt>
                <c:pt idx="3349">
                  <c:v>39.909999999999997</c:v>
                </c:pt>
                <c:pt idx="3350">
                  <c:v>39.880000000000003</c:v>
                </c:pt>
                <c:pt idx="3351">
                  <c:v>39.880000000000003</c:v>
                </c:pt>
                <c:pt idx="3352">
                  <c:v>39.89</c:v>
                </c:pt>
                <c:pt idx="3353">
                  <c:v>39.840000000000003</c:v>
                </c:pt>
                <c:pt idx="3354">
                  <c:v>39.79</c:v>
                </c:pt>
                <c:pt idx="3355">
                  <c:v>39.799999999999997</c:v>
                </c:pt>
                <c:pt idx="3356">
                  <c:v>39.770000000000003</c:v>
                </c:pt>
                <c:pt idx="3357">
                  <c:v>39.770000000000003</c:v>
                </c:pt>
                <c:pt idx="3358">
                  <c:v>39.74</c:v>
                </c:pt>
                <c:pt idx="3359">
                  <c:v>39.75</c:v>
                </c:pt>
                <c:pt idx="3360">
                  <c:v>39.74</c:v>
                </c:pt>
                <c:pt idx="3361">
                  <c:v>39.61</c:v>
                </c:pt>
                <c:pt idx="3362">
                  <c:v>39.65</c:v>
                </c:pt>
                <c:pt idx="3363">
                  <c:v>39.65</c:v>
                </c:pt>
                <c:pt idx="3364">
                  <c:v>39.65</c:v>
                </c:pt>
                <c:pt idx="3365">
                  <c:v>39.630000000000003</c:v>
                </c:pt>
                <c:pt idx="3366">
                  <c:v>39.53</c:v>
                </c:pt>
                <c:pt idx="3367">
                  <c:v>39.549999999999997</c:v>
                </c:pt>
                <c:pt idx="3368">
                  <c:v>39.53</c:v>
                </c:pt>
                <c:pt idx="3369">
                  <c:v>39.44</c:v>
                </c:pt>
                <c:pt idx="3370">
                  <c:v>39.44</c:v>
                </c:pt>
                <c:pt idx="3371">
                  <c:v>39.46</c:v>
                </c:pt>
                <c:pt idx="3372">
                  <c:v>39.42</c:v>
                </c:pt>
                <c:pt idx="3373">
                  <c:v>39.380000000000003</c:v>
                </c:pt>
                <c:pt idx="3374">
                  <c:v>39.4</c:v>
                </c:pt>
                <c:pt idx="3375">
                  <c:v>39.4</c:v>
                </c:pt>
                <c:pt idx="3376">
                  <c:v>39.369999999999997</c:v>
                </c:pt>
                <c:pt idx="3377">
                  <c:v>39.369999999999997</c:v>
                </c:pt>
                <c:pt idx="3378">
                  <c:v>39.340000000000003</c:v>
                </c:pt>
                <c:pt idx="3379">
                  <c:v>39.299999999999997</c:v>
                </c:pt>
                <c:pt idx="3380">
                  <c:v>39.32</c:v>
                </c:pt>
                <c:pt idx="3381">
                  <c:v>39.270000000000003</c:v>
                </c:pt>
                <c:pt idx="3382">
                  <c:v>39.270000000000003</c:v>
                </c:pt>
                <c:pt idx="3383">
                  <c:v>39.270000000000003</c:v>
                </c:pt>
                <c:pt idx="3384">
                  <c:v>39.21</c:v>
                </c:pt>
                <c:pt idx="3385">
                  <c:v>39.18</c:v>
                </c:pt>
                <c:pt idx="3386">
                  <c:v>39.130000000000003</c:v>
                </c:pt>
                <c:pt idx="3387">
                  <c:v>39.18</c:v>
                </c:pt>
                <c:pt idx="3388">
                  <c:v>39.14</c:v>
                </c:pt>
                <c:pt idx="3389">
                  <c:v>39.119999999999997</c:v>
                </c:pt>
                <c:pt idx="3390">
                  <c:v>39.119999999999997</c:v>
                </c:pt>
                <c:pt idx="3391">
                  <c:v>39.1</c:v>
                </c:pt>
                <c:pt idx="3392">
                  <c:v>39.07</c:v>
                </c:pt>
                <c:pt idx="3393">
                  <c:v>39.049999999999997</c:v>
                </c:pt>
                <c:pt idx="3394">
                  <c:v>38.979999999999997</c:v>
                </c:pt>
                <c:pt idx="3395">
                  <c:v>38.94</c:v>
                </c:pt>
                <c:pt idx="3396">
                  <c:v>38.94</c:v>
                </c:pt>
                <c:pt idx="3397">
                  <c:v>38.94</c:v>
                </c:pt>
                <c:pt idx="3398">
                  <c:v>38.94</c:v>
                </c:pt>
                <c:pt idx="3399">
                  <c:v>38.92</c:v>
                </c:pt>
                <c:pt idx="3400">
                  <c:v>38.880000000000003</c:v>
                </c:pt>
                <c:pt idx="3401">
                  <c:v>38.86</c:v>
                </c:pt>
                <c:pt idx="3402">
                  <c:v>38.85</c:v>
                </c:pt>
                <c:pt idx="3403">
                  <c:v>38.85</c:v>
                </c:pt>
                <c:pt idx="3404">
                  <c:v>38.79</c:v>
                </c:pt>
                <c:pt idx="3405">
                  <c:v>38.770000000000003</c:v>
                </c:pt>
                <c:pt idx="3406">
                  <c:v>38.79</c:v>
                </c:pt>
                <c:pt idx="3407">
                  <c:v>38.76</c:v>
                </c:pt>
                <c:pt idx="3408">
                  <c:v>38.75</c:v>
                </c:pt>
                <c:pt idx="3409">
                  <c:v>38.71</c:v>
                </c:pt>
                <c:pt idx="3410">
                  <c:v>38.71</c:v>
                </c:pt>
                <c:pt idx="3411">
                  <c:v>38.69</c:v>
                </c:pt>
                <c:pt idx="3412">
                  <c:v>38.630000000000003</c:v>
                </c:pt>
                <c:pt idx="3413">
                  <c:v>38.65</c:v>
                </c:pt>
                <c:pt idx="3414">
                  <c:v>38.590000000000003</c:v>
                </c:pt>
                <c:pt idx="3415">
                  <c:v>38.64</c:v>
                </c:pt>
                <c:pt idx="3416">
                  <c:v>38.64</c:v>
                </c:pt>
                <c:pt idx="3417">
                  <c:v>38.590000000000003</c:v>
                </c:pt>
                <c:pt idx="3418">
                  <c:v>38.53</c:v>
                </c:pt>
                <c:pt idx="3419">
                  <c:v>38.58</c:v>
                </c:pt>
                <c:pt idx="3420">
                  <c:v>38.5</c:v>
                </c:pt>
                <c:pt idx="3421">
                  <c:v>38.479999999999997</c:v>
                </c:pt>
                <c:pt idx="3422">
                  <c:v>38.46</c:v>
                </c:pt>
                <c:pt idx="3423">
                  <c:v>38.46</c:v>
                </c:pt>
                <c:pt idx="3424">
                  <c:v>38.43</c:v>
                </c:pt>
                <c:pt idx="3425">
                  <c:v>38.380000000000003</c:v>
                </c:pt>
                <c:pt idx="3426">
                  <c:v>38.340000000000003</c:v>
                </c:pt>
                <c:pt idx="3427">
                  <c:v>38.4</c:v>
                </c:pt>
                <c:pt idx="3428">
                  <c:v>38.340000000000003</c:v>
                </c:pt>
                <c:pt idx="3429">
                  <c:v>38.340000000000003</c:v>
                </c:pt>
                <c:pt idx="3430">
                  <c:v>38.32</c:v>
                </c:pt>
                <c:pt idx="3431">
                  <c:v>38.29</c:v>
                </c:pt>
                <c:pt idx="3432">
                  <c:v>38.31</c:v>
                </c:pt>
                <c:pt idx="3433">
                  <c:v>38.28</c:v>
                </c:pt>
                <c:pt idx="3434">
                  <c:v>38.25</c:v>
                </c:pt>
                <c:pt idx="3435">
                  <c:v>38.229999999999997</c:v>
                </c:pt>
                <c:pt idx="3436">
                  <c:v>38.229999999999997</c:v>
                </c:pt>
                <c:pt idx="3437">
                  <c:v>38.17</c:v>
                </c:pt>
                <c:pt idx="3438">
                  <c:v>38.17</c:v>
                </c:pt>
                <c:pt idx="3439">
                  <c:v>38.17</c:v>
                </c:pt>
                <c:pt idx="3440">
                  <c:v>38.130000000000003</c:v>
                </c:pt>
                <c:pt idx="3441">
                  <c:v>38.06</c:v>
                </c:pt>
                <c:pt idx="3442">
                  <c:v>38.06</c:v>
                </c:pt>
                <c:pt idx="3443">
                  <c:v>38.049999999999997</c:v>
                </c:pt>
                <c:pt idx="3444">
                  <c:v>38.049999999999997</c:v>
                </c:pt>
                <c:pt idx="3445">
                  <c:v>38.049999999999997</c:v>
                </c:pt>
                <c:pt idx="3446">
                  <c:v>38.04</c:v>
                </c:pt>
                <c:pt idx="3447">
                  <c:v>38</c:v>
                </c:pt>
                <c:pt idx="3448">
                  <c:v>37.99</c:v>
                </c:pt>
                <c:pt idx="3449">
                  <c:v>37.99</c:v>
                </c:pt>
                <c:pt idx="3450">
                  <c:v>37.93</c:v>
                </c:pt>
                <c:pt idx="3451">
                  <c:v>37.94</c:v>
                </c:pt>
                <c:pt idx="3452">
                  <c:v>37.92</c:v>
                </c:pt>
                <c:pt idx="3453">
                  <c:v>37.9</c:v>
                </c:pt>
                <c:pt idx="3454">
                  <c:v>37.869999999999997</c:v>
                </c:pt>
                <c:pt idx="3455">
                  <c:v>37.869999999999997</c:v>
                </c:pt>
                <c:pt idx="3456">
                  <c:v>37.85</c:v>
                </c:pt>
                <c:pt idx="3457">
                  <c:v>37.85</c:v>
                </c:pt>
                <c:pt idx="3458">
                  <c:v>37.82</c:v>
                </c:pt>
                <c:pt idx="3459">
                  <c:v>37.74</c:v>
                </c:pt>
                <c:pt idx="3460">
                  <c:v>37.71</c:v>
                </c:pt>
                <c:pt idx="3461">
                  <c:v>37.76</c:v>
                </c:pt>
                <c:pt idx="3462">
                  <c:v>37.76</c:v>
                </c:pt>
                <c:pt idx="3463">
                  <c:v>37.729999999999997</c:v>
                </c:pt>
                <c:pt idx="3464">
                  <c:v>37.659999999999997</c:v>
                </c:pt>
                <c:pt idx="3465">
                  <c:v>37.700000000000003</c:v>
                </c:pt>
                <c:pt idx="3466">
                  <c:v>37.659999999999997</c:v>
                </c:pt>
                <c:pt idx="3467">
                  <c:v>37.659999999999997</c:v>
                </c:pt>
                <c:pt idx="3468">
                  <c:v>37.6</c:v>
                </c:pt>
                <c:pt idx="3469">
                  <c:v>37.6</c:v>
                </c:pt>
                <c:pt idx="3470">
                  <c:v>37.590000000000003</c:v>
                </c:pt>
                <c:pt idx="3471">
                  <c:v>37.58</c:v>
                </c:pt>
                <c:pt idx="3472">
                  <c:v>37.590000000000003</c:v>
                </c:pt>
                <c:pt idx="3473">
                  <c:v>37.57</c:v>
                </c:pt>
                <c:pt idx="3474">
                  <c:v>37.520000000000003</c:v>
                </c:pt>
                <c:pt idx="3475">
                  <c:v>37.520000000000003</c:v>
                </c:pt>
                <c:pt idx="3476">
                  <c:v>37.47</c:v>
                </c:pt>
                <c:pt idx="3477">
                  <c:v>37.43</c:v>
                </c:pt>
                <c:pt idx="3478">
                  <c:v>37.39</c:v>
                </c:pt>
                <c:pt idx="3479">
                  <c:v>37.43</c:v>
                </c:pt>
                <c:pt idx="3480">
                  <c:v>37.4</c:v>
                </c:pt>
                <c:pt idx="3481">
                  <c:v>37.380000000000003</c:v>
                </c:pt>
                <c:pt idx="3482">
                  <c:v>37.380000000000003</c:v>
                </c:pt>
                <c:pt idx="3483">
                  <c:v>37.380000000000003</c:v>
                </c:pt>
                <c:pt idx="3484">
                  <c:v>37.299999999999997</c:v>
                </c:pt>
                <c:pt idx="3485">
                  <c:v>37.32</c:v>
                </c:pt>
                <c:pt idx="3486">
                  <c:v>37.26</c:v>
                </c:pt>
                <c:pt idx="3487">
                  <c:v>37.24</c:v>
                </c:pt>
                <c:pt idx="3488">
                  <c:v>37.24</c:v>
                </c:pt>
                <c:pt idx="3489">
                  <c:v>37.24</c:v>
                </c:pt>
                <c:pt idx="3490">
                  <c:v>37.229999999999997</c:v>
                </c:pt>
                <c:pt idx="3491">
                  <c:v>37.21</c:v>
                </c:pt>
                <c:pt idx="3492">
                  <c:v>37.15</c:v>
                </c:pt>
                <c:pt idx="3493">
                  <c:v>37.19</c:v>
                </c:pt>
                <c:pt idx="3494">
                  <c:v>37.090000000000003</c:v>
                </c:pt>
                <c:pt idx="3495">
                  <c:v>37.090000000000003</c:v>
                </c:pt>
                <c:pt idx="3496">
                  <c:v>37.07</c:v>
                </c:pt>
                <c:pt idx="3497">
                  <c:v>37.119999999999997</c:v>
                </c:pt>
                <c:pt idx="3498">
                  <c:v>37.07</c:v>
                </c:pt>
                <c:pt idx="3499">
                  <c:v>37.07</c:v>
                </c:pt>
                <c:pt idx="3500">
                  <c:v>37.020000000000003</c:v>
                </c:pt>
                <c:pt idx="3501">
                  <c:v>37.020000000000003</c:v>
                </c:pt>
                <c:pt idx="3502">
                  <c:v>37.04</c:v>
                </c:pt>
                <c:pt idx="3503">
                  <c:v>36.979999999999997</c:v>
                </c:pt>
                <c:pt idx="3504">
                  <c:v>36.99</c:v>
                </c:pt>
                <c:pt idx="3505">
                  <c:v>36.94</c:v>
                </c:pt>
                <c:pt idx="3506">
                  <c:v>36.93</c:v>
                </c:pt>
                <c:pt idx="3507">
                  <c:v>36.94</c:v>
                </c:pt>
                <c:pt idx="3508">
                  <c:v>36.94</c:v>
                </c:pt>
                <c:pt idx="3509">
                  <c:v>36.909999999999997</c:v>
                </c:pt>
                <c:pt idx="3510">
                  <c:v>36.840000000000003</c:v>
                </c:pt>
                <c:pt idx="3511">
                  <c:v>36.86</c:v>
                </c:pt>
                <c:pt idx="3512">
                  <c:v>36.79</c:v>
                </c:pt>
                <c:pt idx="3513">
                  <c:v>36.85</c:v>
                </c:pt>
                <c:pt idx="3514">
                  <c:v>36.85</c:v>
                </c:pt>
                <c:pt idx="3515">
                  <c:v>36.82</c:v>
                </c:pt>
                <c:pt idx="3516">
                  <c:v>36.78</c:v>
                </c:pt>
                <c:pt idx="3517">
                  <c:v>36.729999999999997</c:v>
                </c:pt>
                <c:pt idx="3518">
                  <c:v>36.68</c:v>
                </c:pt>
                <c:pt idx="3519">
                  <c:v>36.68</c:v>
                </c:pt>
                <c:pt idx="3520">
                  <c:v>36.729999999999997</c:v>
                </c:pt>
                <c:pt idx="3521">
                  <c:v>36.729999999999997</c:v>
                </c:pt>
                <c:pt idx="3522">
                  <c:v>36.700000000000003</c:v>
                </c:pt>
                <c:pt idx="3523">
                  <c:v>36.67</c:v>
                </c:pt>
                <c:pt idx="3524">
                  <c:v>36.619999999999997</c:v>
                </c:pt>
                <c:pt idx="3525">
                  <c:v>36.619999999999997</c:v>
                </c:pt>
                <c:pt idx="3526">
                  <c:v>36.6</c:v>
                </c:pt>
                <c:pt idx="3527">
                  <c:v>36.53</c:v>
                </c:pt>
                <c:pt idx="3528">
                  <c:v>36.53</c:v>
                </c:pt>
                <c:pt idx="3529">
                  <c:v>36.51</c:v>
                </c:pt>
                <c:pt idx="3530">
                  <c:v>36.520000000000003</c:v>
                </c:pt>
                <c:pt idx="3531">
                  <c:v>36.53</c:v>
                </c:pt>
                <c:pt idx="3532">
                  <c:v>36.51</c:v>
                </c:pt>
                <c:pt idx="3533">
                  <c:v>36.44</c:v>
                </c:pt>
                <c:pt idx="3534">
                  <c:v>36.44</c:v>
                </c:pt>
                <c:pt idx="3535">
                  <c:v>36.4</c:v>
                </c:pt>
                <c:pt idx="3536">
                  <c:v>36.380000000000003</c:v>
                </c:pt>
                <c:pt idx="3537">
                  <c:v>36.409999999999997</c:v>
                </c:pt>
                <c:pt idx="3538">
                  <c:v>36.36</c:v>
                </c:pt>
                <c:pt idx="3539">
                  <c:v>36.380000000000003</c:v>
                </c:pt>
                <c:pt idx="3540">
                  <c:v>36.36</c:v>
                </c:pt>
                <c:pt idx="3541">
                  <c:v>36.36</c:v>
                </c:pt>
                <c:pt idx="3542">
                  <c:v>36.33</c:v>
                </c:pt>
                <c:pt idx="3543">
                  <c:v>36.29</c:v>
                </c:pt>
                <c:pt idx="3544">
                  <c:v>36.29</c:v>
                </c:pt>
                <c:pt idx="3545">
                  <c:v>36.28</c:v>
                </c:pt>
                <c:pt idx="3546">
                  <c:v>36.21</c:v>
                </c:pt>
                <c:pt idx="3547">
                  <c:v>36.21</c:v>
                </c:pt>
                <c:pt idx="3548">
                  <c:v>36.229999999999997</c:v>
                </c:pt>
                <c:pt idx="3549">
                  <c:v>36.17</c:v>
                </c:pt>
                <c:pt idx="3550">
                  <c:v>36.15</c:v>
                </c:pt>
                <c:pt idx="3551">
                  <c:v>36.19</c:v>
                </c:pt>
                <c:pt idx="3552">
                  <c:v>36.159999999999997</c:v>
                </c:pt>
                <c:pt idx="3553">
                  <c:v>36.15</c:v>
                </c:pt>
                <c:pt idx="3554">
                  <c:v>36.15</c:v>
                </c:pt>
                <c:pt idx="3555">
                  <c:v>36.15</c:v>
                </c:pt>
                <c:pt idx="3556">
                  <c:v>36.090000000000003</c:v>
                </c:pt>
                <c:pt idx="3557">
                  <c:v>36.07</c:v>
                </c:pt>
                <c:pt idx="3558">
                  <c:v>36.06</c:v>
                </c:pt>
                <c:pt idx="3559">
                  <c:v>36.049999999999997</c:v>
                </c:pt>
                <c:pt idx="3560">
                  <c:v>36.049999999999997</c:v>
                </c:pt>
                <c:pt idx="3561">
                  <c:v>36.04</c:v>
                </c:pt>
                <c:pt idx="3562">
                  <c:v>35.950000000000003</c:v>
                </c:pt>
                <c:pt idx="3563">
                  <c:v>35.94</c:v>
                </c:pt>
                <c:pt idx="3564">
                  <c:v>35.92</c:v>
                </c:pt>
                <c:pt idx="3565">
                  <c:v>35.94</c:v>
                </c:pt>
                <c:pt idx="3566">
                  <c:v>35.94</c:v>
                </c:pt>
                <c:pt idx="3567">
                  <c:v>35.94</c:v>
                </c:pt>
                <c:pt idx="3568">
                  <c:v>35.909999999999997</c:v>
                </c:pt>
                <c:pt idx="3569">
                  <c:v>35.840000000000003</c:v>
                </c:pt>
                <c:pt idx="3570">
                  <c:v>35.840000000000003</c:v>
                </c:pt>
                <c:pt idx="3571">
                  <c:v>35.86</c:v>
                </c:pt>
                <c:pt idx="3572">
                  <c:v>35.840000000000003</c:v>
                </c:pt>
                <c:pt idx="3573">
                  <c:v>35.840000000000003</c:v>
                </c:pt>
                <c:pt idx="3574">
                  <c:v>35.799999999999997</c:v>
                </c:pt>
                <c:pt idx="3575">
                  <c:v>35.79</c:v>
                </c:pt>
                <c:pt idx="3576">
                  <c:v>35.799999999999997</c:v>
                </c:pt>
                <c:pt idx="3577">
                  <c:v>35.78</c:v>
                </c:pt>
                <c:pt idx="3578">
                  <c:v>35.71</c:v>
                </c:pt>
                <c:pt idx="3579">
                  <c:v>35.700000000000003</c:v>
                </c:pt>
                <c:pt idx="3580">
                  <c:v>35.700000000000003</c:v>
                </c:pt>
                <c:pt idx="3581">
                  <c:v>35.68</c:v>
                </c:pt>
                <c:pt idx="3582">
                  <c:v>35.619999999999997</c:v>
                </c:pt>
                <c:pt idx="3583">
                  <c:v>35.659999999999997</c:v>
                </c:pt>
                <c:pt idx="3584">
                  <c:v>35.64</c:v>
                </c:pt>
                <c:pt idx="3585">
                  <c:v>35.58</c:v>
                </c:pt>
                <c:pt idx="3586">
                  <c:v>35.58</c:v>
                </c:pt>
                <c:pt idx="3587">
                  <c:v>35.56</c:v>
                </c:pt>
                <c:pt idx="3588">
                  <c:v>35.58</c:v>
                </c:pt>
                <c:pt idx="3589">
                  <c:v>35.56</c:v>
                </c:pt>
                <c:pt idx="3590">
                  <c:v>35.5</c:v>
                </c:pt>
                <c:pt idx="3591">
                  <c:v>35.520000000000003</c:v>
                </c:pt>
                <c:pt idx="3592">
                  <c:v>35.53</c:v>
                </c:pt>
                <c:pt idx="3593">
                  <c:v>35.53</c:v>
                </c:pt>
                <c:pt idx="3594">
                  <c:v>35.49</c:v>
                </c:pt>
                <c:pt idx="3595">
                  <c:v>35.450000000000003</c:v>
                </c:pt>
                <c:pt idx="3596">
                  <c:v>35.4</c:v>
                </c:pt>
                <c:pt idx="3597">
                  <c:v>35.380000000000003</c:v>
                </c:pt>
                <c:pt idx="3598">
                  <c:v>35.4</c:v>
                </c:pt>
                <c:pt idx="3599">
                  <c:v>35.36</c:v>
                </c:pt>
                <c:pt idx="3600">
                  <c:v>35.36</c:v>
                </c:pt>
                <c:pt idx="3601">
                  <c:v>35.32</c:v>
                </c:pt>
                <c:pt idx="3602">
                  <c:v>35.31</c:v>
                </c:pt>
                <c:pt idx="3603">
                  <c:v>35.32</c:v>
                </c:pt>
                <c:pt idx="3604">
                  <c:v>35.32</c:v>
                </c:pt>
                <c:pt idx="3605">
                  <c:v>35.29</c:v>
                </c:pt>
                <c:pt idx="3606">
                  <c:v>35.29</c:v>
                </c:pt>
                <c:pt idx="3607">
                  <c:v>35.29</c:v>
                </c:pt>
                <c:pt idx="3608">
                  <c:v>35.26</c:v>
                </c:pt>
                <c:pt idx="3609">
                  <c:v>35.26</c:v>
                </c:pt>
                <c:pt idx="3610">
                  <c:v>35.21</c:v>
                </c:pt>
                <c:pt idx="3611">
                  <c:v>35.15</c:v>
                </c:pt>
                <c:pt idx="3612">
                  <c:v>35.159999999999997</c:v>
                </c:pt>
                <c:pt idx="3613">
                  <c:v>35.159999999999997</c:v>
                </c:pt>
                <c:pt idx="3614">
                  <c:v>35.18</c:v>
                </c:pt>
                <c:pt idx="3615">
                  <c:v>35.130000000000003</c:v>
                </c:pt>
                <c:pt idx="3616">
                  <c:v>35.090000000000003</c:v>
                </c:pt>
                <c:pt idx="3617">
                  <c:v>35.119999999999997</c:v>
                </c:pt>
                <c:pt idx="3618">
                  <c:v>35.090000000000003</c:v>
                </c:pt>
                <c:pt idx="3619">
                  <c:v>35.090000000000003</c:v>
                </c:pt>
                <c:pt idx="3620">
                  <c:v>35.020000000000003</c:v>
                </c:pt>
                <c:pt idx="3621">
                  <c:v>35.020000000000003</c:v>
                </c:pt>
                <c:pt idx="3622">
                  <c:v>35.020000000000003</c:v>
                </c:pt>
                <c:pt idx="3623">
                  <c:v>35.04</c:v>
                </c:pt>
                <c:pt idx="3624">
                  <c:v>34.979999999999997</c:v>
                </c:pt>
                <c:pt idx="3625">
                  <c:v>34.94</c:v>
                </c:pt>
                <c:pt idx="3626">
                  <c:v>34.94</c:v>
                </c:pt>
                <c:pt idx="3627">
                  <c:v>34.97</c:v>
                </c:pt>
                <c:pt idx="3628">
                  <c:v>34.869999999999997</c:v>
                </c:pt>
                <c:pt idx="3629">
                  <c:v>34.909999999999997</c:v>
                </c:pt>
                <c:pt idx="3630">
                  <c:v>34.93</c:v>
                </c:pt>
                <c:pt idx="3631">
                  <c:v>34.83</c:v>
                </c:pt>
                <c:pt idx="3632">
                  <c:v>34.83</c:v>
                </c:pt>
                <c:pt idx="3633">
                  <c:v>34.869999999999997</c:v>
                </c:pt>
                <c:pt idx="3634">
                  <c:v>34.840000000000003</c:v>
                </c:pt>
                <c:pt idx="3635">
                  <c:v>34.81</c:v>
                </c:pt>
                <c:pt idx="3636">
                  <c:v>34.78</c:v>
                </c:pt>
                <c:pt idx="3637">
                  <c:v>34.79</c:v>
                </c:pt>
                <c:pt idx="3638">
                  <c:v>34.74</c:v>
                </c:pt>
                <c:pt idx="3639">
                  <c:v>34.74</c:v>
                </c:pt>
                <c:pt idx="3640">
                  <c:v>34.72</c:v>
                </c:pt>
                <c:pt idx="3641">
                  <c:v>34.729999999999997</c:v>
                </c:pt>
                <c:pt idx="3642">
                  <c:v>34.729999999999997</c:v>
                </c:pt>
                <c:pt idx="3643">
                  <c:v>34.68</c:v>
                </c:pt>
                <c:pt idx="3644">
                  <c:v>34.700000000000003</c:v>
                </c:pt>
                <c:pt idx="3645">
                  <c:v>34.700000000000003</c:v>
                </c:pt>
                <c:pt idx="3646">
                  <c:v>34.619999999999997</c:v>
                </c:pt>
                <c:pt idx="3647">
                  <c:v>34.67</c:v>
                </c:pt>
                <c:pt idx="3648">
                  <c:v>34.61</c:v>
                </c:pt>
                <c:pt idx="3649">
                  <c:v>34.58</c:v>
                </c:pt>
                <c:pt idx="3650">
                  <c:v>34.57</c:v>
                </c:pt>
                <c:pt idx="3651">
                  <c:v>34.57</c:v>
                </c:pt>
                <c:pt idx="3652">
                  <c:v>34.57</c:v>
                </c:pt>
                <c:pt idx="3653">
                  <c:v>34.57</c:v>
                </c:pt>
                <c:pt idx="3654">
                  <c:v>34.54</c:v>
                </c:pt>
                <c:pt idx="3655">
                  <c:v>34.479999999999997</c:v>
                </c:pt>
                <c:pt idx="3656">
                  <c:v>34.49</c:v>
                </c:pt>
                <c:pt idx="3657">
                  <c:v>34.49</c:v>
                </c:pt>
                <c:pt idx="3658">
                  <c:v>34.42</c:v>
                </c:pt>
                <c:pt idx="3659">
                  <c:v>34.42</c:v>
                </c:pt>
                <c:pt idx="3660">
                  <c:v>34.47</c:v>
                </c:pt>
                <c:pt idx="3661">
                  <c:v>34.44</c:v>
                </c:pt>
                <c:pt idx="3662">
                  <c:v>34.369999999999997</c:v>
                </c:pt>
                <c:pt idx="3663">
                  <c:v>34.35</c:v>
                </c:pt>
                <c:pt idx="3664">
                  <c:v>34.36</c:v>
                </c:pt>
                <c:pt idx="3665">
                  <c:v>34.36</c:v>
                </c:pt>
                <c:pt idx="3666">
                  <c:v>34.380000000000003</c:v>
                </c:pt>
                <c:pt idx="3667">
                  <c:v>34.39</c:v>
                </c:pt>
                <c:pt idx="3668">
                  <c:v>34.340000000000003</c:v>
                </c:pt>
                <c:pt idx="3669">
                  <c:v>34.26</c:v>
                </c:pt>
                <c:pt idx="3670">
                  <c:v>34.31</c:v>
                </c:pt>
                <c:pt idx="3671">
                  <c:v>34.29</c:v>
                </c:pt>
                <c:pt idx="3672">
                  <c:v>34.29</c:v>
                </c:pt>
                <c:pt idx="3673">
                  <c:v>34.28</c:v>
                </c:pt>
                <c:pt idx="3674">
                  <c:v>34.200000000000003</c:v>
                </c:pt>
                <c:pt idx="3675">
                  <c:v>34.22</c:v>
                </c:pt>
                <c:pt idx="3676">
                  <c:v>34.159999999999997</c:v>
                </c:pt>
                <c:pt idx="3677">
                  <c:v>34.22</c:v>
                </c:pt>
                <c:pt idx="3678">
                  <c:v>34.22</c:v>
                </c:pt>
                <c:pt idx="3679">
                  <c:v>34.18</c:v>
                </c:pt>
                <c:pt idx="3680">
                  <c:v>34.08</c:v>
                </c:pt>
                <c:pt idx="3681">
                  <c:v>34.119999999999997</c:v>
                </c:pt>
                <c:pt idx="3682">
                  <c:v>34.15</c:v>
                </c:pt>
                <c:pt idx="3683">
                  <c:v>34.07</c:v>
                </c:pt>
                <c:pt idx="3684">
                  <c:v>34.11</c:v>
                </c:pt>
                <c:pt idx="3685">
                  <c:v>34.11</c:v>
                </c:pt>
                <c:pt idx="3686">
                  <c:v>34.090000000000003</c:v>
                </c:pt>
                <c:pt idx="3687">
                  <c:v>34.03</c:v>
                </c:pt>
                <c:pt idx="3688">
                  <c:v>34.049999999999997</c:v>
                </c:pt>
                <c:pt idx="3689">
                  <c:v>34.020000000000003</c:v>
                </c:pt>
                <c:pt idx="3690">
                  <c:v>33.97</c:v>
                </c:pt>
                <c:pt idx="3691">
                  <c:v>33.97</c:v>
                </c:pt>
                <c:pt idx="3692">
                  <c:v>33.979999999999997</c:v>
                </c:pt>
                <c:pt idx="3693">
                  <c:v>33.93</c:v>
                </c:pt>
                <c:pt idx="3694">
                  <c:v>33.950000000000003</c:v>
                </c:pt>
                <c:pt idx="3695">
                  <c:v>33.93</c:v>
                </c:pt>
                <c:pt idx="3696">
                  <c:v>33.94</c:v>
                </c:pt>
                <c:pt idx="3697">
                  <c:v>33.880000000000003</c:v>
                </c:pt>
                <c:pt idx="3698">
                  <c:v>33.880000000000003</c:v>
                </c:pt>
                <c:pt idx="3699">
                  <c:v>33.86</c:v>
                </c:pt>
                <c:pt idx="3700">
                  <c:v>33.82</c:v>
                </c:pt>
                <c:pt idx="3701">
                  <c:v>33.86</c:v>
                </c:pt>
                <c:pt idx="3702">
                  <c:v>33.770000000000003</c:v>
                </c:pt>
                <c:pt idx="3703">
                  <c:v>33.83</c:v>
                </c:pt>
                <c:pt idx="3704">
                  <c:v>33.83</c:v>
                </c:pt>
                <c:pt idx="3705">
                  <c:v>33.75</c:v>
                </c:pt>
                <c:pt idx="3706">
                  <c:v>33.72</c:v>
                </c:pt>
                <c:pt idx="3707">
                  <c:v>33.75</c:v>
                </c:pt>
                <c:pt idx="3708">
                  <c:v>33.76</c:v>
                </c:pt>
                <c:pt idx="3709">
                  <c:v>33.75</c:v>
                </c:pt>
                <c:pt idx="3710">
                  <c:v>33.72</c:v>
                </c:pt>
                <c:pt idx="3711">
                  <c:v>33.72</c:v>
                </c:pt>
                <c:pt idx="3712">
                  <c:v>33.64</c:v>
                </c:pt>
                <c:pt idx="3713">
                  <c:v>33.65</c:v>
                </c:pt>
                <c:pt idx="3714">
                  <c:v>33.67</c:v>
                </c:pt>
                <c:pt idx="3715">
                  <c:v>33.659999999999997</c:v>
                </c:pt>
                <c:pt idx="3716">
                  <c:v>33.6</c:v>
                </c:pt>
                <c:pt idx="3717">
                  <c:v>33.590000000000003</c:v>
                </c:pt>
                <c:pt idx="3718">
                  <c:v>33.590000000000003</c:v>
                </c:pt>
                <c:pt idx="3719">
                  <c:v>33.6</c:v>
                </c:pt>
                <c:pt idx="3720">
                  <c:v>33.57</c:v>
                </c:pt>
                <c:pt idx="3721">
                  <c:v>33.54</c:v>
                </c:pt>
                <c:pt idx="3722">
                  <c:v>33.56</c:v>
                </c:pt>
                <c:pt idx="3723">
                  <c:v>33.53</c:v>
                </c:pt>
                <c:pt idx="3724">
                  <c:v>33.53</c:v>
                </c:pt>
                <c:pt idx="3725">
                  <c:v>33.49</c:v>
                </c:pt>
                <c:pt idx="3726">
                  <c:v>33.44</c:v>
                </c:pt>
                <c:pt idx="3727">
                  <c:v>33.450000000000003</c:v>
                </c:pt>
                <c:pt idx="3728">
                  <c:v>33.46</c:v>
                </c:pt>
                <c:pt idx="3729">
                  <c:v>33.36</c:v>
                </c:pt>
                <c:pt idx="3730">
                  <c:v>33.36</c:v>
                </c:pt>
                <c:pt idx="3731">
                  <c:v>33.43</c:v>
                </c:pt>
                <c:pt idx="3732">
                  <c:v>33.36</c:v>
                </c:pt>
                <c:pt idx="3733">
                  <c:v>33.43</c:v>
                </c:pt>
                <c:pt idx="3734">
                  <c:v>33.369999999999997</c:v>
                </c:pt>
                <c:pt idx="3735">
                  <c:v>33.369999999999997</c:v>
                </c:pt>
                <c:pt idx="3736">
                  <c:v>33.31</c:v>
                </c:pt>
                <c:pt idx="3737">
                  <c:v>33.31</c:v>
                </c:pt>
                <c:pt idx="3738">
                  <c:v>33.340000000000003</c:v>
                </c:pt>
                <c:pt idx="3739">
                  <c:v>33.31</c:v>
                </c:pt>
                <c:pt idx="3740">
                  <c:v>33.24</c:v>
                </c:pt>
                <c:pt idx="3741">
                  <c:v>33.299999999999997</c:v>
                </c:pt>
                <c:pt idx="3742">
                  <c:v>33.270000000000003</c:v>
                </c:pt>
                <c:pt idx="3743">
                  <c:v>33.270000000000003</c:v>
                </c:pt>
                <c:pt idx="3744">
                  <c:v>33.24</c:v>
                </c:pt>
                <c:pt idx="3745">
                  <c:v>33.25</c:v>
                </c:pt>
                <c:pt idx="3746">
                  <c:v>33.229999999999997</c:v>
                </c:pt>
                <c:pt idx="3747">
                  <c:v>33.22</c:v>
                </c:pt>
                <c:pt idx="3748">
                  <c:v>33.14</c:v>
                </c:pt>
                <c:pt idx="3749">
                  <c:v>33.17</c:v>
                </c:pt>
                <c:pt idx="3750">
                  <c:v>33.17</c:v>
                </c:pt>
                <c:pt idx="3751">
                  <c:v>33.130000000000003</c:v>
                </c:pt>
                <c:pt idx="3752">
                  <c:v>33.119999999999997</c:v>
                </c:pt>
                <c:pt idx="3753">
                  <c:v>33.119999999999997</c:v>
                </c:pt>
                <c:pt idx="3754">
                  <c:v>33.1</c:v>
                </c:pt>
                <c:pt idx="3755">
                  <c:v>33.06</c:v>
                </c:pt>
                <c:pt idx="3756">
                  <c:v>33.06</c:v>
                </c:pt>
                <c:pt idx="3757">
                  <c:v>33.1</c:v>
                </c:pt>
                <c:pt idx="3758">
                  <c:v>33.06</c:v>
                </c:pt>
                <c:pt idx="3759">
                  <c:v>33.04</c:v>
                </c:pt>
                <c:pt idx="3760">
                  <c:v>33.04</c:v>
                </c:pt>
                <c:pt idx="3761">
                  <c:v>32.96</c:v>
                </c:pt>
                <c:pt idx="3762">
                  <c:v>32.979999999999997</c:v>
                </c:pt>
                <c:pt idx="3763">
                  <c:v>32.979999999999997</c:v>
                </c:pt>
                <c:pt idx="3764">
                  <c:v>32.96</c:v>
                </c:pt>
                <c:pt idx="3765">
                  <c:v>32.92</c:v>
                </c:pt>
                <c:pt idx="3766">
                  <c:v>32.950000000000003</c:v>
                </c:pt>
                <c:pt idx="3767">
                  <c:v>32.93</c:v>
                </c:pt>
                <c:pt idx="3768">
                  <c:v>32.86</c:v>
                </c:pt>
                <c:pt idx="3769">
                  <c:v>32.86</c:v>
                </c:pt>
                <c:pt idx="3770">
                  <c:v>32.909999999999997</c:v>
                </c:pt>
                <c:pt idx="3771">
                  <c:v>32.880000000000003</c:v>
                </c:pt>
                <c:pt idx="3772">
                  <c:v>32.79</c:v>
                </c:pt>
                <c:pt idx="3773">
                  <c:v>32.86</c:v>
                </c:pt>
                <c:pt idx="3774">
                  <c:v>32.840000000000003</c:v>
                </c:pt>
                <c:pt idx="3775">
                  <c:v>32.78</c:v>
                </c:pt>
                <c:pt idx="3776">
                  <c:v>32.78</c:v>
                </c:pt>
                <c:pt idx="3777">
                  <c:v>32.81</c:v>
                </c:pt>
                <c:pt idx="3778">
                  <c:v>32.78</c:v>
                </c:pt>
                <c:pt idx="3779">
                  <c:v>32.72</c:v>
                </c:pt>
                <c:pt idx="3780">
                  <c:v>32.74</c:v>
                </c:pt>
                <c:pt idx="3781">
                  <c:v>32.71</c:v>
                </c:pt>
                <c:pt idx="3782">
                  <c:v>32.71</c:v>
                </c:pt>
                <c:pt idx="3783">
                  <c:v>32.74</c:v>
                </c:pt>
                <c:pt idx="3784">
                  <c:v>32.67</c:v>
                </c:pt>
                <c:pt idx="3785">
                  <c:v>32.69</c:v>
                </c:pt>
                <c:pt idx="3786">
                  <c:v>32.64</c:v>
                </c:pt>
                <c:pt idx="3787">
                  <c:v>32.64</c:v>
                </c:pt>
                <c:pt idx="3788">
                  <c:v>32.65</c:v>
                </c:pt>
                <c:pt idx="3789">
                  <c:v>32.65</c:v>
                </c:pt>
                <c:pt idx="3790">
                  <c:v>32.619999999999997</c:v>
                </c:pt>
                <c:pt idx="3791">
                  <c:v>32.64</c:v>
                </c:pt>
                <c:pt idx="3792">
                  <c:v>32.57</c:v>
                </c:pt>
                <c:pt idx="3793">
                  <c:v>32.58</c:v>
                </c:pt>
                <c:pt idx="3794">
                  <c:v>32.57</c:v>
                </c:pt>
                <c:pt idx="3795">
                  <c:v>32.57</c:v>
                </c:pt>
                <c:pt idx="3796">
                  <c:v>32.57</c:v>
                </c:pt>
                <c:pt idx="3797">
                  <c:v>32.53</c:v>
                </c:pt>
                <c:pt idx="3798">
                  <c:v>32.520000000000003</c:v>
                </c:pt>
                <c:pt idx="3799">
                  <c:v>32.51</c:v>
                </c:pt>
                <c:pt idx="3800">
                  <c:v>32.49</c:v>
                </c:pt>
                <c:pt idx="3801">
                  <c:v>32.450000000000003</c:v>
                </c:pt>
                <c:pt idx="3802">
                  <c:v>32.450000000000003</c:v>
                </c:pt>
                <c:pt idx="3803">
                  <c:v>32.44</c:v>
                </c:pt>
                <c:pt idx="3804">
                  <c:v>32.450000000000003</c:v>
                </c:pt>
                <c:pt idx="3805">
                  <c:v>32.44</c:v>
                </c:pt>
                <c:pt idx="3806">
                  <c:v>32.35</c:v>
                </c:pt>
                <c:pt idx="3807">
                  <c:v>32.409999999999997</c:v>
                </c:pt>
                <c:pt idx="3808">
                  <c:v>32.340000000000003</c:v>
                </c:pt>
                <c:pt idx="3809">
                  <c:v>32.340000000000003</c:v>
                </c:pt>
                <c:pt idx="3810">
                  <c:v>32.35</c:v>
                </c:pt>
                <c:pt idx="3811">
                  <c:v>32.35</c:v>
                </c:pt>
                <c:pt idx="3812">
                  <c:v>32.28</c:v>
                </c:pt>
                <c:pt idx="3813">
                  <c:v>32.29</c:v>
                </c:pt>
                <c:pt idx="3814">
                  <c:v>32.31</c:v>
                </c:pt>
                <c:pt idx="3815">
                  <c:v>32.31</c:v>
                </c:pt>
                <c:pt idx="3816">
                  <c:v>32.24</c:v>
                </c:pt>
                <c:pt idx="3817">
                  <c:v>32.25</c:v>
                </c:pt>
                <c:pt idx="3818">
                  <c:v>32.19</c:v>
                </c:pt>
                <c:pt idx="3819">
                  <c:v>32.19</c:v>
                </c:pt>
                <c:pt idx="3820">
                  <c:v>32.21</c:v>
                </c:pt>
                <c:pt idx="3821">
                  <c:v>32.24</c:v>
                </c:pt>
                <c:pt idx="3822">
                  <c:v>32.24</c:v>
                </c:pt>
                <c:pt idx="3823">
                  <c:v>32.200000000000003</c:v>
                </c:pt>
                <c:pt idx="3824">
                  <c:v>32.14</c:v>
                </c:pt>
                <c:pt idx="3825">
                  <c:v>32.159999999999997</c:v>
                </c:pt>
                <c:pt idx="3826">
                  <c:v>32.14</c:v>
                </c:pt>
                <c:pt idx="3827">
                  <c:v>32.14</c:v>
                </c:pt>
                <c:pt idx="3828">
                  <c:v>32.14</c:v>
                </c:pt>
                <c:pt idx="3829">
                  <c:v>32.1</c:v>
                </c:pt>
                <c:pt idx="3830">
                  <c:v>32.049999999999997</c:v>
                </c:pt>
                <c:pt idx="3831">
                  <c:v>32.11</c:v>
                </c:pt>
                <c:pt idx="3832">
                  <c:v>32.06</c:v>
                </c:pt>
                <c:pt idx="3833">
                  <c:v>32.049999999999997</c:v>
                </c:pt>
                <c:pt idx="3834">
                  <c:v>32.04</c:v>
                </c:pt>
                <c:pt idx="3835">
                  <c:v>32.04</c:v>
                </c:pt>
                <c:pt idx="3836">
                  <c:v>31.98</c:v>
                </c:pt>
                <c:pt idx="3837">
                  <c:v>31.99</c:v>
                </c:pt>
                <c:pt idx="3838">
                  <c:v>32.01</c:v>
                </c:pt>
                <c:pt idx="3839">
                  <c:v>31.97</c:v>
                </c:pt>
                <c:pt idx="3840">
                  <c:v>31.99</c:v>
                </c:pt>
                <c:pt idx="3841">
                  <c:v>31.99</c:v>
                </c:pt>
                <c:pt idx="3842">
                  <c:v>31.96</c:v>
                </c:pt>
                <c:pt idx="3843">
                  <c:v>31.9</c:v>
                </c:pt>
                <c:pt idx="3844">
                  <c:v>31.91</c:v>
                </c:pt>
                <c:pt idx="3845">
                  <c:v>31.9</c:v>
                </c:pt>
                <c:pt idx="3846">
                  <c:v>31.89</c:v>
                </c:pt>
                <c:pt idx="3847">
                  <c:v>31.87</c:v>
                </c:pt>
                <c:pt idx="3848">
                  <c:v>31.87</c:v>
                </c:pt>
                <c:pt idx="3849">
                  <c:v>31.88</c:v>
                </c:pt>
                <c:pt idx="3850">
                  <c:v>31.86</c:v>
                </c:pt>
                <c:pt idx="3851">
                  <c:v>31.83</c:v>
                </c:pt>
                <c:pt idx="3852">
                  <c:v>31.81</c:v>
                </c:pt>
                <c:pt idx="3853">
                  <c:v>31.78</c:v>
                </c:pt>
                <c:pt idx="3854">
                  <c:v>31.75</c:v>
                </c:pt>
                <c:pt idx="3855">
                  <c:v>31.75</c:v>
                </c:pt>
                <c:pt idx="3856">
                  <c:v>31.76</c:v>
                </c:pt>
                <c:pt idx="3857">
                  <c:v>31.73</c:v>
                </c:pt>
                <c:pt idx="3858">
                  <c:v>31.69</c:v>
                </c:pt>
                <c:pt idx="3859">
                  <c:v>31.75</c:v>
                </c:pt>
                <c:pt idx="3860">
                  <c:v>31.7</c:v>
                </c:pt>
                <c:pt idx="3861">
                  <c:v>31.7</c:v>
                </c:pt>
                <c:pt idx="3862">
                  <c:v>31.66</c:v>
                </c:pt>
                <c:pt idx="3863">
                  <c:v>31.69</c:v>
                </c:pt>
                <c:pt idx="3864">
                  <c:v>31.68</c:v>
                </c:pt>
                <c:pt idx="3865">
                  <c:v>31.65</c:v>
                </c:pt>
                <c:pt idx="3866">
                  <c:v>31.63</c:v>
                </c:pt>
                <c:pt idx="3867">
                  <c:v>31.6</c:v>
                </c:pt>
                <c:pt idx="3868">
                  <c:v>31.6</c:v>
                </c:pt>
                <c:pt idx="3869">
                  <c:v>31.59</c:v>
                </c:pt>
                <c:pt idx="3870">
                  <c:v>31.61</c:v>
                </c:pt>
                <c:pt idx="3871">
                  <c:v>31.55</c:v>
                </c:pt>
                <c:pt idx="3872">
                  <c:v>31.54</c:v>
                </c:pt>
                <c:pt idx="3873">
                  <c:v>31.55</c:v>
                </c:pt>
                <c:pt idx="3874">
                  <c:v>31.55</c:v>
                </c:pt>
                <c:pt idx="3875">
                  <c:v>31.57</c:v>
                </c:pt>
                <c:pt idx="3876">
                  <c:v>31.56</c:v>
                </c:pt>
                <c:pt idx="3877">
                  <c:v>31.53</c:v>
                </c:pt>
                <c:pt idx="3878">
                  <c:v>31.5</c:v>
                </c:pt>
                <c:pt idx="3879">
                  <c:v>31.42</c:v>
                </c:pt>
                <c:pt idx="3880">
                  <c:v>31.47</c:v>
                </c:pt>
                <c:pt idx="3881">
                  <c:v>31.47</c:v>
                </c:pt>
                <c:pt idx="3882">
                  <c:v>31.48</c:v>
                </c:pt>
                <c:pt idx="3883">
                  <c:v>31.47</c:v>
                </c:pt>
                <c:pt idx="3884">
                  <c:v>31.45</c:v>
                </c:pt>
                <c:pt idx="3885">
                  <c:v>31.41</c:v>
                </c:pt>
                <c:pt idx="3886">
                  <c:v>31.4</c:v>
                </c:pt>
                <c:pt idx="3887">
                  <c:v>31.4</c:v>
                </c:pt>
                <c:pt idx="3888">
                  <c:v>31.37</c:v>
                </c:pt>
                <c:pt idx="3889">
                  <c:v>31.39</c:v>
                </c:pt>
                <c:pt idx="3890">
                  <c:v>31.38</c:v>
                </c:pt>
                <c:pt idx="3891">
                  <c:v>31.34</c:v>
                </c:pt>
                <c:pt idx="3892">
                  <c:v>31.26</c:v>
                </c:pt>
                <c:pt idx="3893">
                  <c:v>31.31</c:v>
                </c:pt>
                <c:pt idx="3894">
                  <c:v>31.31</c:v>
                </c:pt>
                <c:pt idx="3895">
                  <c:v>31.26</c:v>
                </c:pt>
                <c:pt idx="3896">
                  <c:v>31.29</c:v>
                </c:pt>
                <c:pt idx="3897">
                  <c:v>31.25</c:v>
                </c:pt>
                <c:pt idx="3898">
                  <c:v>31.24</c:v>
                </c:pt>
                <c:pt idx="3899">
                  <c:v>31.23</c:v>
                </c:pt>
                <c:pt idx="3900">
                  <c:v>31.23</c:v>
                </c:pt>
                <c:pt idx="3901">
                  <c:v>31.24</c:v>
                </c:pt>
                <c:pt idx="3902">
                  <c:v>31.19</c:v>
                </c:pt>
                <c:pt idx="3903">
                  <c:v>31.2</c:v>
                </c:pt>
                <c:pt idx="3904">
                  <c:v>31.24</c:v>
                </c:pt>
                <c:pt idx="3905">
                  <c:v>31.16</c:v>
                </c:pt>
                <c:pt idx="3906">
                  <c:v>31.18</c:v>
                </c:pt>
                <c:pt idx="3907">
                  <c:v>31.18</c:v>
                </c:pt>
                <c:pt idx="3908">
                  <c:v>31.16</c:v>
                </c:pt>
                <c:pt idx="3909">
                  <c:v>31.09</c:v>
                </c:pt>
                <c:pt idx="3910">
                  <c:v>31.11</c:v>
                </c:pt>
                <c:pt idx="3911">
                  <c:v>31.08</c:v>
                </c:pt>
                <c:pt idx="3912">
                  <c:v>31.05</c:v>
                </c:pt>
                <c:pt idx="3913">
                  <c:v>31.05</c:v>
                </c:pt>
                <c:pt idx="3914">
                  <c:v>31.04</c:v>
                </c:pt>
                <c:pt idx="3915">
                  <c:v>31.08</c:v>
                </c:pt>
                <c:pt idx="3916">
                  <c:v>31.06</c:v>
                </c:pt>
                <c:pt idx="3917">
                  <c:v>31.04</c:v>
                </c:pt>
                <c:pt idx="3918">
                  <c:v>31.02</c:v>
                </c:pt>
                <c:pt idx="3919">
                  <c:v>31.01</c:v>
                </c:pt>
                <c:pt idx="3920">
                  <c:v>31.01</c:v>
                </c:pt>
                <c:pt idx="3921">
                  <c:v>30.99</c:v>
                </c:pt>
                <c:pt idx="3922">
                  <c:v>30.93</c:v>
                </c:pt>
                <c:pt idx="3923">
                  <c:v>31</c:v>
                </c:pt>
                <c:pt idx="3924">
                  <c:v>30.95</c:v>
                </c:pt>
                <c:pt idx="3925">
                  <c:v>30.96</c:v>
                </c:pt>
                <c:pt idx="3926">
                  <c:v>30.93</c:v>
                </c:pt>
                <c:pt idx="3927">
                  <c:v>30.93</c:v>
                </c:pt>
                <c:pt idx="3928">
                  <c:v>30.93</c:v>
                </c:pt>
                <c:pt idx="3929">
                  <c:v>30.91</c:v>
                </c:pt>
                <c:pt idx="3930">
                  <c:v>30.86</c:v>
                </c:pt>
                <c:pt idx="3931">
                  <c:v>30.82</c:v>
                </c:pt>
                <c:pt idx="3932">
                  <c:v>30.8</c:v>
                </c:pt>
                <c:pt idx="3933">
                  <c:v>30.8</c:v>
                </c:pt>
                <c:pt idx="3934">
                  <c:v>30.85</c:v>
                </c:pt>
                <c:pt idx="3935">
                  <c:v>30.85</c:v>
                </c:pt>
                <c:pt idx="3936">
                  <c:v>30.83</c:v>
                </c:pt>
                <c:pt idx="3937">
                  <c:v>30.75</c:v>
                </c:pt>
                <c:pt idx="3938">
                  <c:v>30.78</c:v>
                </c:pt>
                <c:pt idx="3939">
                  <c:v>30.8</c:v>
                </c:pt>
                <c:pt idx="3940">
                  <c:v>30.8</c:v>
                </c:pt>
                <c:pt idx="3941">
                  <c:v>30.78</c:v>
                </c:pt>
                <c:pt idx="3942">
                  <c:v>30.72</c:v>
                </c:pt>
                <c:pt idx="3943">
                  <c:v>30.74</c:v>
                </c:pt>
                <c:pt idx="3944">
                  <c:v>30.75</c:v>
                </c:pt>
                <c:pt idx="3945">
                  <c:v>30.71</c:v>
                </c:pt>
                <c:pt idx="3946">
                  <c:v>30.71</c:v>
                </c:pt>
                <c:pt idx="3947">
                  <c:v>30.71</c:v>
                </c:pt>
                <c:pt idx="3948">
                  <c:v>30.71</c:v>
                </c:pt>
                <c:pt idx="3949">
                  <c:v>30.63</c:v>
                </c:pt>
                <c:pt idx="3950">
                  <c:v>30.65</c:v>
                </c:pt>
                <c:pt idx="3951">
                  <c:v>30.65</c:v>
                </c:pt>
                <c:pt idx="3952">
                  <c:v>30.62</c:v>
                </c:pt>
                <c:pt idx="3953">
                  <c:v>30.62</c:v>
                </c:pt>
                <c:pt idx="3954">
                  <c:v>30.62</c:v>
                </c:pt>
                <c:pt idx="3955">
                  <c:v>30.61</c:v>
                </c:pt>
                <c:pt idx="3956">
                  <c:v>30.63</c:v>
                </c:pt>
                <c:pt idx="3957">
                  <c:v>30.56</c:v>
                </c:pt>
                <c:pt idx="3958">
                  <c:v>30.54</c:v>
                </c:pt>
                <c:pt idx="3959">
                  <c:v>30.54</c:v>
                </c:pt>
                <c:pt idx="3960">
                  <c:v>30.56</c:v>
                </c:pt>
                <c:pt idx="3961">
                  <c:v>30.53</c:v>
                </c:pt>
                <c:pt idx="3962">
                  <c:v>30.49</c:v>
                </c:pt>
                <c:pt idx="3963">
                  <c:v>30.54</c:v>
                </c:pt>
                <c:pt idx="3964">
                  <c:v>30.53</c:v>
                </c:pt>
                <c:pt idx="3965">
                  <c:v>30.52</c:v>
                </c:pt>
                <c:pt idx="3966">
                  <c:v>30.52</c:v>
                </c:pt>
                <c:pt idx="3967">
                  <c:v>30.47</c:v>
                </c:pt>
                <c:pt idx="3968">
                  <c:v>30.45</c:v>
                </c:pt>
                <c:pt idx="3969">
                  <c:v>30.4</c:v>
                </c:pt>
                <c:pt idx="3970">
                  <c:v>30.39</c:v>
                </c:pt>
                <c:pt idx="3971">
                  <c:v>30.43</c:v>
                </c:pt>
                <c:pt idx="3972">
                  <c:v>30.43</c:v>
                </c:pt>
                <c:pt idx="3973">
                  <c:v>30.39</c:v>
                </c:pt>
                <c:pt idx="3974">
                  <c:v>30.39</c:v>
                </c:pt>
                <c:pt idx="3975">
                  <c:v>30.39</c:v>
                </c:pt>
                <c:pt idx="3976">
                  <c:v>30.42</c:v>
                </c:pt>
                <c:pt idx="3977">
                  <c:v>30.37</c:v>
                </c:pt>
                <c:pt idx="3978">
                  <c:v>30.39</c:v>
                </c:pt>
                <c:pt idx="3979">
                  <c:v>30.39</c:v>
                </c:pt>
                <c:pt idx="3980">
                  <c:v>30.33</c:v>
                </c:pt>
                <c:pt idx="3981">
                  <c:v>30.34</c:v>
                </c:pt>
                <c:pt idx="3982">
                  <c:v>30.29</c:v>
                </c:pt>
                <c:pt idx="3983">
                  <c:v>30.31</c:v>
                </c:pt>
                <c:pt idx="3984">
                  <c:v>30.24</c:v>
                </c:pt>
                <c:pt idx="3985">
                  <c:v>30.24</c:v>
                </c:pt>
                <c:pt idx="3986">
                  <c:v>30.28</c:v>
                </c:pt>
                <c:pt idx="3987">
                  <c:v>30.28</c:v>
                </c:pt>
                <c:pt idx="3988">
                  <c:v>30.22</c:v>
                </c:pt>
                <c:pt idx="3989">
                  <c:v>30.22</c:v>
                </c:pt>
                <c:pt idx="3990">
                  <c:v>30.21</c:v>
                </c:pt>
                <c:pt idx="3991">
                  <c:v>30.23</c:v>
                </c:pt>
                <c:pt idx="3992">
                  <c:v>30.23</c:v>
                </c:pt>
                <c:pt idx="3993">
                  <c:v>30.21</c:v>
                </c:pt>
                <c:pt idx="3994">
                  <c:v>30.21</c:v>
                </c:pt>
                <c:pt idx="3995">
                  <c:v>30.16</c:v>
                </c:pt>
                <c:pt idx="3996">
                  <c:v>30.17</c:v>
                </c:pt>
                <c:pt idx="3997">
                  <c:v>30.17</c:v>
                </c:pt>
                <c:pt idx="3998">
                  <c:v>30.16</c:v>
                </c:pt>
                <c:pt idx="3999">
                  <c:v>30.16</c:v>
                </c:pt>
                <c:pt idx="4000">
                  <c:v>30.07</c:v>
                </c:pt>
                <c:pt idx="4001">
                  <c:v>30.13</c:v>
                </c:pt>
                <c:pt idx="4002">
                  <c:v>30.05</c:v>
                </c:pt>
                <c:pt idx="4003">
                  <c:v>30.05</c:v>
                </c:pt>
                <c:pt idx="4004">
                  <c:v>30.07</c:v>
                </c:pt>
                <c:pt idx="4005">
                  <c:v>30.07</c:v>
                </c:pt>
                <c:pt idx="4006">
                  <c:v>30.1</c:v>
                </c:pt>
                <c:pt idx="4007">
                  <c:v>30.03</c:v>
                </c:pt>
                <c:pt idx="4008">
                  <c:v>30.05</c:v>
                </c:pt>
                <c:pt idx="4009">
                  <c:v>29.98</c:v>
                </c:pt>
                <c:pt idx="4010">
                  <c:v>29.97</c:v>
                </c:pt>
                <c:pt idx="4011">
                  <c:v>29.98</c:v>
                </c:pt>
                <c:pt idx="4012">
                  <c:v>29.98</c:v>
                </c:pt>
                <c:pt idx="4013">
                  <c:v>29.99</c:v>
                </c:pt>
                <c:pt idx="4014">
                  <c:v>29.98</c:v>
                </c:pt>
                <c:pt idx="4015">
                  <c:v>29.98</c:v>
                </c:pt>
                <c:pt idx="4016">
                  <c:v>29.9</c:v>
                </c:pt>
                <c:pt idx="4017">
                  <c:v>29.9</c:v>
                </c:pt>
                <c:pt idx="4018">
                  <c:v>29.9</c:v>
                </c:pt>
                <c:pt idx="4019">
                  <c:v>29.9</c:v>
                </c:pt>
                <c:pt idx="4020">
                  <c:v>29.92</c:v>
                </c:pt>
                <c:pt idx="4021">
                  <c:v>29.84</c:v>
                </c:pt>
                <c:pt idx="4022">
                  <c:v>29.86</c:v>
                </c:pt>
                <c:pt idx="4023">
                  <c:v>29.88</c:v>
                </c:pt>
                <c:pt idx="4024">
                  <c:v>29.86</c:v>
                </c:pt>
                <c:pt idx="4025">
                  <c:v>29.86</c:v>
                </c:pt>
                <c:pt idx="4026">
                  <c:v>29.86</c:v>
                </c:pt>
                <c:pt idx="4027">
                  <c:v>29.83</c:v>
                </c:pt>
                <c:pt idx="4028">
                  <c:v>29.83</c:v>
                </c:pt>
                <c:pt idx="4029">
                  <c:v>29.81</c:v>
                </c:pt>
                <c:pt idx="4030">
                  <c:v>29.76</c:v>
                </c:pt>
                <c:pt idx="4031">
                  <c:v>29.76</c:v>
                </c:pt>
                <c:pt idx="4032">
                  <c:v>29.75</c:v>
                </c:pt>
                <c:pt idx="4033">
                  <c:v>29.78</c:v>
                </c:pt>
                <c:pt idx="4034">
                  <c:v>29.76</c:v>
                </c:pt>
                <c:pt idx="4035">
                  <c:v>29.76</c:v>
                </c:pt>
                <c:pt idx="4036">
                  <c:v>29.7</c:v>
                </c:pt>
                <c:pt idx="4037">
                  <c:v>29.76</c:v>
                </c:pt>
                <c:pt idx="4038">
                  <c:v>29.76</c:v>
                </c:pt>
                <c:pt idx="4039">
                  <c:v>29.72</c:v>
                </c:pt>
                <c:pt idx="4040">
                  <c:v>29.65</c:v>
                </c:pt>
                <c:pt idx="4041">
                  <c:v>29.71</c:v>
                </c:pt>
                <c:pt idx="4042">
                  <c:v>29.67</c:v>
                </c:pt>
                <c:pt idx="4043">
                  <c:v>29.68</c:v>
                </c:pt>
                <c:pt idx="4044">
                  <c:v>29.68</c:v>
                </c:pt>
                <c:pt idx="4045">
                  <c:v>29.68</c:v>
                </c:pt>
                <c:pt idx="4046">
                  <c:v>29.67</c:v>
                </c:pt>
                <c:pt idx="4047">
                  <c:v>29.58</c:v>
                </c:pt>
                <c:pt idx="4048">
                  <c:v>29.6</c:v>
                </c:pt>
                <c:pt idx="4049">
                  <c:v>29.62</c:v>
                </c:pt>
                <c:pt idx="4050">
                  <c:v>29.59</c:v>
                </c:pt>
                <c:pt idx="4051">
                  <c:v>29.59</c:v>
                </c:pt>
                <c:pt idx="4052">
                  <c:v>29.58</c:v>
                </c:pt>
                <c:pt idx="4053">
                  <c:v>29.58</c:v>
                </c:pt>
                <c:pt idx="4054">
                  <c:v>29.53</c:v>
                </c:pt>
                <c:pt idx="4055">
                  <c:v>29.52</c:v>
                </c:pt>
                <c:pt idx="4056">
                  <c:v>29.51</c:v>
                </c:pt>
                <c:pt idx="4057">
                  <c:v>29.51</c:v>
                </c:pt>
                <c:pt idx="4058">
                  <c:v>29.53</c:v>
                </c:pt>
                <c:pt idx="4059">
                  <c:v>29.48</c:v>
                </c:pt>
                <c:pt idx="4060">
                  <c:v>29.49</c:v>
                </c:pt>
                <c:pt idx="4061">
                  <c:v>29.48</c:v>
                </c:pt>
                <c:pt idx="4062">
                  <c:v>29.47</c:v>
                </c:pt>
                <c:pt idx="4063">
                  <c:v>29.46</c:v>
                </c:pt>
                <c:pt idx="4064">
                  <c:v>29.46</c:v>
                </c:pt>
                <c:pt idx="4065">
                  <c:v>29.42</c:v>
                </c:pt>
                <c:pt idx="4066">
                  <c:v>29.46</c:v>
                </c:pt>
                <c:pt idx="4067">
                  <c:v>29.42</c:v>
                </c:pt>
              </c:numCache>
            </c:numRef>
          </c:xVal>
          <c:yVal>
            <c:numRef>
              <c:f>'16'!$G$1099:$G$10000</c:f>
              <c:numCache>
                <c:formatCode>General</c:formatCode>
                <c:ptCount val="8902"/>
                <c:pt idx="0">
                  <c:v>3.0032800000000001E-3</c:v>
                </c:pt>
                <c:pt idx="1">
                  <c:v>2.9967399999999999E-3</c:v>
                </c:pt>
                <c:pt idx="2">
                  <c:v>2.9958599999999999E-3</c:v>
                </c:pt>
                <c:pt idx="3">
                  <c:v>2.9958599999999999E-3</c:v>
                </c:pt>
                <c:pt idx="4">
                  <c:v>2.9944400000000001E-3</c:v>
                </c:pt>
                <c:pt idx="5">
                  <c:v>2.99358E-3</c:v>
                </c:pt>
                <c:pt idx="6">
                  <c:v>2.99037E-3</c:v>
                </c:pt>
                <c:pt idx="7">
                  <c:v>2.9916500000000002E-3</c:v>
                </c:pt>
                <c:pt idx="8">
                  <c:v>2.98876E-3</c:v>
                </c:pt>
                <c:pt idx="9">
                  <c:v>2.9856399999999999E-3</c:v>
                </c:pt>
                <c:pt idx="10">
                  <c:v>2.9856399999999999E-3</c:v>
                </c:pt>
                <c:pt idx="11">
                  <c:v>2.9844899999999998E-3</c:v>
                </c:pt>
                <c:pt idx="12">
                  <c:v>2.9849E-3</c:v>
                </c:pt>
                <c:pt idx="13">
                  <c:v>2.9862700000000001E-3</c:v>
                </c:pt>
                <c:pt idx="14">
                  <c:v>2.9868199999999998E-3</c:v>
                </c:pt>
                <c:pt idx="15">
                  <c:v>2.9891100000000001E-3</c:v>
                </c:pt>
                <c:pt idx="16">
                  <c:v>2.9891100000000001E-3</c:v>
                </c:pt>
                <c:pt idx="17">
                  <c:v>2.98943E-3</c:v>
                </c:pt>
                <c:pt idx="18">
                  <c:v>2.9890899999999998E-3</c:v>
                </c:pt>
                <c:pt idx="19">
                  <c:v>2.9911099999999999E-3</c:v>
                </c:pt>
                <c:pt idx="20">
                  <c:v>2.9931300000000001E-3</c:v>
                </c:pt>
                <c:pt idx="21">
                  <c:v>2.9938E-3</c:v>
                </c:pt>
                <c:pt idx="22">
                  <c:v>2.99724E-3</c:v>
                </c:pt>
                <c:pt idx="23">
                  <c:v>2.99724E-3</c:v>
                </c:pt>
                <c:pt idx="24">
                  <c:v>2.99804E-3</c:v>
                </c:pt>
                <c:pt idx="25">
                  <c:v>3.0022299999999998E-3</c:v>
                </c:pt>
                <c:pt idx="26">
                  <c:v>3.00424E-3</c:v>
                </c:pt>
                <c:pt idx="27">
                  <c:v>3.0059800000000001E-3</c:v>
                </c:pt>
                <c:pt idx="28">
                  <c:v>3.0045800000000002E-3</c:v>
                </c:pt>
                <c:pt idx="29">
                  <c:v>3.0045800000000002E-3</c:v>
                </c:pt>
                <c:pt idx="30">
                  <c:v>3.00862E-3</c:v>
                </c:pt>
                <c:pt idx="31">
                  <c:v>3.0128099999999999E-3</c:v>
                </c:pt>
                <c:pt idx="32">
                  <c:v>3.0148699999999998E-3</c:v>
                </c:pt>
                <c:pt idx="33">
                  <c:v>3.0183200000000001E-3</c:v>
                </c:pt>
                <c:pt idx="34">
                  <c:v>3.0252899999999999E-3</c:v>
                </c:pt>
                <c:pt idx="35">
                  <c:v>3.0258400000000001E-3</c:v>
                </c:pt>
                <c:pt idx="36">
                  <c:v>3.0258400000000001E-3</c:v>
                </c:pt>
                <c:pt idx="37">
                  <c:v>3.0279199999999999E-3</c:v>
                </c:pt>
                <c:pt idx="38">
                  <c:v>3.0357800000000001E-3</c:v>
                </c:pt>
                <c:pt idx="39">
                  <c:v>3.0405300000000001E-3</c:v>
                </c:pt>
                <c:pt idx="40">
                  <c:v>3.0424499999999999E-3</c:v>
                </c:pt>
                <c:pt idx="41">
                  <c:v>3.0534799999999999E-3</c:v>
                </c:pt>
                <c:pt idx="42">
                  <c:v>3.0534799999999999E-3</c:v>
                </c:pt>
                <c:pt idx="43">
                  <c:v>3.06092E-3</c:v>
                </c:pt>
                <c:pt idx="44">
                  <c:v>3.0775099999999999E-3</c:v>
                </c:pt>
                <c:pt idx="45">
                  <c:v>3.0713099999999998E-3</c:v>
                </c:pt>
                <c:pt idx="46">
                  <c:v>3.0718400000000002E-3</c:v>
                </c:pt>
                <c:pt idx="47">
                  <c:v>3.0713200000000002E-3</c:v>
                </c:pt>
                <c:pt idx="48">
                  <c:v>3.0852399999999999E-3</c:v>
                </c:pt>
                <c:pt idx="49">
                  <c:v>3.0852399999999999E-3</c:v>
                </c:pt>
                <c:pt idx="50">
                  <c:v>3.0848300000000002E-3</c:v>
                </c:pt>
                <c:pt idx="51">
                  <c:v>3.09275E-3</c:v>
                </c:pt>
                <c:pt idx="52">
                  <c:v>3.0933499999999999E-3</c:v>
                </c:pt>
                <c:pt idx="53">
                  <c:v>3.1053999999999999E-3</c:v>
                </c:pt>
                <c:pt idx="54">
                  <c:v>3.1178600000000001E-3</c:v>
                </c:pt>
                <c:pt idx="55">
                  <c:v>3.1178600000000001E-3</c:v>
                </c:pt>
                <c:pt idx="56">
                  <c:v>3.1213E-3</c:v>
                </c:pt>
                <c:pt idx="57">
                  <c:v>3.12466E-3</c:v>
                </c:pt>
                <c:pt idx="58">
                  <c:v>3.1275500000000002E-3</c:v>
                </c:pt>
                <c:pt idx="59">
                  <c:v>3.1348000000000001E-3</c:v>
                </c:pt>
                <c:pt idx="60">
                  <c:v>3.1433899999999998E-3</c:v>
                </c:pt>
                <c:pt idx="61">
                  <c:v>3.1433899999999998E-3</c:v>
                </c:pt>
                <c:pt idx="62">
                  <c:v>3.14978E-3</c:v>
                </c:pt>
                <c:pt idx="63">
                  <c:v>3.1594399999999999E-3</c:v>
                </c:pt>
                <c:pt idx="64">
                  <c:v>3.1606E-3</c:v>
                </c:pt>
                <c:pt idx="65">
                  <c:v>3.1633799999999999E-3</c:v>
                </c:pt>
                <c:pt idx="66">
                  <c:v>3.16724E-3</c:v>
                </c:pt>
                <c:pt idx="67">
                  <c:v>3.1678399999999999E-3</c:v>
                </c:pt>
                <c:pt idx="68">
                  <c:v>3.1678399999999999E-3</c:v>
                </c:pt>
                <c:pt idx="69">
                  <c:v>3.1772900000000001E-3</c:v>
                </c:pt>
                <c:pt idx="70">
                  <c:v>3.1810300000000001E-3</c:v>
                </c:pt>
                <c:pt idx="71">
                  <c:v>3.18359E-3</c:v>
                </c:pt>
                <c:pt idx="72">
                  <c:v>3.1878700000000002E-3</c:v>
                </c:pt>
                <c:pt idx="73">
                  <c:v>3.1930000000000001E-3</c:v>
                </c:pt>
                <c:pt idx="74">
                  <c:v>3.1967900000000001E-3</c:v>
                </c:pt>
                <c:pt idx="75">
                  <c:v>3.1967900000000001E-3</c:v>
                </c:pt>
                <c:pt idx="76">
                  <c:v>3.20002E-3</c:v>
                </c:pt>
                <c:pt idx="77">
                  <c:v>3.2066E-3</c:v>
                </c:pt>
                <c:pt idx="78">
                  <c:v>3.21134E-3</c:v>
                </c:pt>
                <c:pt idx="79">
                  <c:v>3.2149399999999999E-3</c:v>
                </c:pt>
                <c:pt idx="80">
                  <c:v>3.2177799999999999E-3</c:v>
                </c:pt>
                <c:pt idx="81">
                  <c:v>3.2177799999999999E-3</c:v>
                </c:pt>
                <c:pt idx="82">
                  <c:v>3.2203900000000001E-3</c:v>
                </c:pt>
                <c:pt idx="83">
                  <c:v>3.22288E-3</c:v>
                </c:pt>
                <c:pt idx="84">
                  <c:v>3.2258500000000002E-3</c:v>
                </c:pt>
                <c:pt idx="85">
                  <c:v>3.22844E-3</c:v>
                </c:pt>
                <c:pt idx="86">
                  <c:v>3.2312899999999999E-3</c:v>
                </c:pt>
                <c:pt idx="87">
                  <c:v>3.2339999999999999E-3</c:v>
                </c:pt>
                <c:pt idx="88">
                  <c:v>3.2339999999999999E-3</c:v>
                </c:pt>
                <c:pt idx="89">
                  <c:v>3.2365800000000002E-3</c:v>
                </c:pt>
                <c:pt idx="90">
                  <c:v>3.2396600000000001E-3</c:v>
                </c:pt>
                <c:pt idx="91">
                  <c:v>3.24238E-3</c:v>
                </c:pt>
                <c:pt idx="92">
                  <c:v>3.2449599999999999E-3</c:v>
                </c:pt>
                <c:pt idx="93">
                  <c:v>3.2480999999999999E-3</c:v>
                </c:pt>
                <c:pt idx="94">
                  <c:v>3.2480999999999999E-3</c:v>
                </c:pt>
                <c:pt idx="95">
                  <c:v>3.2506499999999999E-3</c:v>
                </c:pt>
                <c:pt idx="96">
                  <c:v>3.2536399999999999E-3</c:v>
                </c:pt>
                <c:pt idx="97">
                  <c:v>3.2568300000000001E-3</c:v>
                </c:pt>
                <c:pt idx="98">
                  <c:v>3.2592900000000002E-3</c:v>
                </c:pt>
                <c:pt idx="99">
                  <c:v>3.26203E-3</c:v>
                </c:pt>
                <c:pt idx="100">
                  <c:v>3.2650000000000001E-3</c:v>
                </c:pt>
                <c:pt idx="101">
                  <c:v>3.2650000000000001E-3</c:v>
                </c:pt>
                <c:pt idx="102">
                  <c:v>3.2680600000000001E-3</c:v>
                </c:pt>
                <c:pt idx="103">
                  <c:v>3.27094E-3</c:v>
                </c:pt>
                <c:pt idx="104">
                  <c:v>3.27393E-3</c:v>
                </c:pt>
                <c:pt idx="105">
                  <c:v>3.2770799999999999E-3</c:v>
                </c:pt>
                <c:pt idx="106">
                  <c:v>3.2800899999999998E-3</c:v>
                </c:pt>
                <c:pt idx="107">
                  <c:v>3.2832299999999998E-3</c:v>
                </c:pt>
                <c:pt idx="108">
                  <c:v>3.2832299999999998E-3</c:v>
                </c:pt>
                <c:pt idx="109">
                  <c:v>3.2864000000000001E-3</c:v>
                </c:pt>
                <c:pt idx="110">
                  <c:v>3.2893599999999999E-3</c:v>
                </c:pt>
                <c:pt idx="111">
                  <c:v>3.2922799999999999E-3</c:v>
                </c:pt>
                <c:pt idx="112">
                  <c:v>3.2953100000000001E-3</c:v>
                </c:pt>
                <c:pt idx="113">
                  <c:v>3.2980100000000001E-3</c:v>
                </c:pt>
                <c:pt idx="114">
                  <c:v>3.2980100000000001E-3</c:v>
                </c:pt>
                <c:pt idx="115">
                  <c:v>3.3013600000000001E-3</c:v>
                </c:pt>
                <c:pt idx="116">
                  <c:v>3.30445E-3</c:v>
                </c:pt>
                <c:pt idx="117">
                  <c:v>3.3076400000000001E-3</c:v>
                </c:pt>
                <c:pt idx="118">
                  <c:v>3.3107800000000001E-3</c:v>
                </c:pt>
                <c:pt idx="119">
                  <c:v>3.31394E-3</c:v>
                </c:pt>
                <c:pt idx="120">
                  <c:v>3.3172399999999999E-3</c:v>
                </c:pt>
                <c:pt idx="121">
                  <c:v>3.3172399999999999E-3</c:v>
                </c:pt>
                <c:pt idx="122">
                  <c:v>3.32044E-3</c:v>
                </c:pt>
                <c:pt idx="123">
                  <c:v>3.32366E-3</c:v>
                </c:pt>
                <c:pt idx="124">
                  <c:v>3.3270299999999999E-3</c:v>
                </c:pt>
                <c:pt idx="125">
                  <c:v>3.3303500000000002E-3</c:v>
                </c:pt>
                <c:pt idx="126">
                  <c:v>3.3334699999999998E-3</c:v>
                </c:pt>
                <c:pt idx="127">
                  <c:v>3.3368600000000001E-3</c:v>
                </c:pt>
                <c:pt idx="128">
                  <c:v>3.3368600000000001E-3</c:v>
                </c:pt>
                <c:pt idx="129">
                  <c:v>3.3399599999999999E-3</c:v>
                </c:pt>
                <c:pt idx="130">
                  <c:v>3.3430999999999999E-3</c:v>
                </c:pt>
                <c:pt idx="131">
                  <c:v>3.34673E-3</c:v>
                </c:pt>
                <c:pt idx="132">
                  <c:v>3.3501400000000001E-3</c:v>
                </c:pt>
                <c:pt idx="133">
                  <c:v>3.3534699999999999E-3</c:v>
                </c:pt>
                <c:pt idx="134">
                  <c:v>3.3534699999999999E-3</c:v>
                </c:pt>
                <c:pt idx="135">
                  <c:v>3.3570499999999999E-3</c:v>
                </c:pt>
                <c:pt idx="136">
                  <c:v>3.3607099999999998E-3</c:v>
                </c:pt>
                <c:pt idx="137">
                  <c:v>3.3644899999999999E-3</c:v>
                </c:pt>
                <c:pt idx="138">
                  <c:v>3.3679399999999998E-3</c:v>
                </c:pt>
                <c:pt idx="139">
                  <c:v>3.37135E-3</c:v>
                </c:pt>
                <c:pt idx="140">
                  <c:v>3.3749000000000001E-3</c:v>
                </c:pt>
                <c:pt idx="141">
                  <c:v>3.3749000000000001E-3</c:v>
                </c:pt>
                <c:pt idx="142">
                  <c:v>3.3785600000000001E-3</c:v>
                </c:pt>
                <c:pt idx="143">
                  <c:v>3.3819599999999998E-3</c:v>
                </c:pt>
                <c:pt idx="144">
                  <c:v>3.3857000000000002E-3</c:v>
                </c:pt>
                <c:pt idx="145">
                  <c:v>3.3893500000000002E-3</c:v>
                </c:pt>
                <c:pt idx="146">
                  <c:v>3.3931299999999998E-3</c:v>
                </c:pt>
                <c:pt idx="147">
                  <c:v>3.3963999999999999E-3</c:v>
                </c:pt>
                <c:pt idx="148">
                  <c:v>3.3963999999999999E-3</c:v>
                </c:pt>
                <c:pt idx="149">
                  <c:v>3.3999099999999999E-3</c:v>
                </c:pt>
                <c:pt idx="150">
                  <c:v>3.4034199999999999E-3</c:v>
                </c:pt>
                <c:pt idx="151">
                  <c:v>3.4071800000000001E-3</c:v>
                </c:pt>
                <c:pt idx="152">
                  <c:v>3.4107299999999998E-3</c:v>
                </c:pt>
                <c:pt idx="153">
                  <c:v>3.4146200000000002E-3</c:v>
                </c:pt>
                <c:pt idx="154">
                  <c:v>3.4146200000000002E-3</c:v>
                </c:pt>
                <c:pt idx="155">
                  <c:v>3.4181300000000001E-3</c:v>
                </c:pt>
                <c:pt idx="156">
                  <c:v>3.4221899999999999E-3</c:v>
                </c:pt>
                <c:pt idx="157">
                  <c:v>3.4261399999999998E-3</c:v>
                </c:pt>
                <c:pt idx="158">
                  <c:v>3.4301000000000002E-3</c:v>
                </c:pt>
                <c:pt idx="159">
                  <c:v>3.4336900000000001E-3</c:v>
                </c:pt>
                <c:pt idx="160">
                  <c:v>3.4374599999999998E-3</c:v>
                </c:pt>
                <c:pt idx="161">
                  <c:v>3.4374599999999998E-3</c:v>
                </c:pt>
                <c:pt idx="162">
                  <c:v>3.4415499999999998E-3</c:v>
                </c:pt>
                <c:pt idx="163">
                  <c:v>3.4451400000000002E-3</c:v>
                </c:pt>
                <c:pt idx="164">
                  <c:v>3.4488000000000001E-3</c:v>
                </c:pt>
                <c:pt idx="165">
                  <c:v>3.4526499999999998E-3</c:v>
                </c:pt>
                <c:pt idx="166">
                  <c:v>3.4566599999999999E-3</c:v>
                </c:pt>
                <c:pt idx="167">
                  <c:v>3.4606699999999999E-3</c:v>
                </c:pt>
                <c:pt idx="168">
                  <c:v>3.4606699999999999E-3</c:v>
                </c:pt>
                <c:pt idx="169">
                  <c:v>3.4646400000000002E-3</c:v>
                </c:pt>
                <c:pt idx="170">
                  <c:v>3.46869E-3</c:v>
                </c:pt>
                <c:pt idx="171">
                  <c:v>3.4724600000000001E-3</c:v>
                </c:pt>
                <c:pt idx="172">
                  <c:v>3.47649E-3</c:v>
                </c:pt>
                <c:pt idx="173">
                  <c:v>3.4805600000000002E-3</c:v>
                </c:pt>
                <c:pt idx="174">
                  <c:v>3.4805600000000002E-3</c:v>
                </c:pt>
                <c:pt idx="175">
                  <c:v>3.4845800000000001E-3</c:v>
                </c:pt>
                <c:pt idx="176">
                  <c:v>3.4887099999999999E-3</c:v>
                </c:pt>
                <c:pt idx="177">
                  <c:v>3.4927399999999998E-3</c:v>
                </c:pt>
                <c:pt idx="178">
                  <c:v>3.4967900000000001E-3</c:v>
                </c:pt>
                <c:pt idx="179">
                  <c:v>3.5007699999999998E-3</c:v>
                </c:pt>
                <c:pt idx="180">
                  <c:v>3.50469E-3</c:v>
                </c:pt>
                <c:pt idx="181">
                  <c:v>3.50469E-3</c:v>
                </c:pt>
                <c:pt idx="182">
                  <c:v>3.509E-3</c:v>
                </c:pt>
                <c:pt idx="183">
                  <c:v>3.5129200000000001E-3</c:v>
                </c:pt>
                <c:pt idx="184">
                  <c:v>3.5169699999999999E-3</c:v>
                </c:pt>
                <c:pt idx="185">
                  <c:v>3.5213499999999999E-3</c:v>
                </c:pt>
                <c:pt idx="186">
                  <c:v>3.5257399999999999E-3</c:v>
                </c:pt>
                <c:pt idx="187">
                  <c:v>3.5297100000000001E-3</c:v>
                </c:pt>
                <c:pt idx="188">
                  <c:v>3.5297100000000001E-3</c:v>
                </c:pt>
                <c:pt idx="189">
                  <c:v>3.5337799999999998E-3</c:v>
                </c:pt>
                <c:pt idx="190">
                  <c:v>3.5379299999999999E-3</c:v>
                </c:pt>
                <c:pt idx="191">
                  <c:v>3.5422499999999998E-3</c:v>
                </c:pt>
                <c:pt idx="192">
                  <c:v>3.5462100000000002E-3</c:v>
                </c:pt>
                <c:pt idx="193">
                  <c:v>3.5506000000000001E-3</c:v>
                </c:pt>
                <c:pt idx="194">
                  <c:v>3.5506000000000001E-3</c:v>
                </c:pt>
                <c:pt idx="195">
                  <c:v>3.5548400000000001E-3</c:v>
                </c:pt>
                <c:pt idx="196">
                  <c:v>3.5588400000000002E-3</c:v>
                </c:pt>
                <c:pt idx="197">
                  <c:v>3.56303E-3</c:v>
                </c:pt>
                <c:pt idx="198">
                  <c:v>3.5675799999999999E-3</c:v>
                </c:pt>
                <c:pt idx="199">
                  <c:v>3.5717399999999999E-3</c:v>
                </c:pt>
                <c:pt idx="200">
                  <c:v>3.57596E-3</c:v>
                </c:pt>
                <c:pt idx="201">
                  <c:v>3.57596E-3</c:v>
                </c:pt>
                <c:pt idx="202">
                  <c:v>3.5802999999999998E-3</c:v>
                </c:pt>
                <c:pt idx="203">
                  <c:v>3.5844900000000001E-3</c:v>
                </c:pt>
                <c:pt idx="204">
                  <c:v>3.5888299999999999E-3</c:v>
                </c:pt>
                <c:pt idx="205">
                  <c:v>3.5930799999999998E-3</c:v>
                </c:pt>
                <c:pt idx="206">
                  <c:v>3.5975999999999998E-3</c:v>
                </c:pt>
                <c:pt idx="207">
                  <c:v>3.6016799999999999E-3</c:v>
                </c:pt>
                <c:pt idx="208">
                  <c:v>3.6016799999999999E-3</c:v>
                </c:pt>
                <c:pt idx="209">
                  <c:v>3.6059099999999999E-3</c:v>
                </c:pt>
                <c:pt idx="210">
                  <c:v>3.6102299999999999E-3</c:v>
                </c:pt>
                <c:pt idx="211">
                  <c:v>3.6146099999999999E-3</c:v>
                </c:pt>
                <c:pt idx="212">
                  <c:v>3.6188800000000001E-3</c:v>
                </c:pt>
                <c:pt idx="213">
                  <c:v>3.6232199999999999E-3</c:v>
                </c:pt>
                <c:pt idx="214">
                  <c:v>3.6232199999999999E-3</c:v>
                </c:pt>
                <c:pt idx="215">
                  <c:v>3.6275499999999998E-3</c:v>
                </c:pt>
                <c:pt idx="216">
                  <c:v>3.6319099999999999E-3</c:v>
                </c:pt>
                <c:pt idx="217">
                  <c:v>3.6364000000000001E-3</c:v>
                </c:pt>
                <c:pt idx="218">
                  <c:v>3.6406699999999999E-3</c:v>
                </c:pt>
                <c:pt idx="219">
                  <c:v>3.6449400000000002E-3</c:v>
                </c:pt>
                <c:pt idx="220">
                  <c:v>3.6492899999999999E-3</c:v>
                </c:pt>
                <c:pt idx="221">
                  <c:v>3.6492899999999999E-3</c:v>
                </c:pt>
                <c:pt idx="222">
                  <c:v>3.6536099999999998E-3</c:v>
                </c:pt>
                <c:pt idx="223">
                  <c:v>3.6579500000000001E-3</c:v>
                </c:pt>
                <c:pt idx="224">
                  <c:v>3.6622500000000001E-3</c:v>
                </c:pt>
                <c:pt idx="225">
                  <c:v>3.66621E-3</c:v>
                </c:pt>
                <c:pt idx="226">
                  <c:v>3.67053E-3</c:v>
                </c:pt>
                <c:pt idx="227">
                  <c:v>3.67053E-3</c:v>
                </c:pt>
                <c:pt idx="228">
                  <c:v>3.6752099999999999E-3</c:v>
                </c:pt>
                <c:pt idx="229">
                  <c:v>3.67936E-3</c:v>
                </c:pt>
                <c:pt idx="230">
                  <c:v>3.6838499999999998E-3</c:v>
                </c:pt>
                <c:pt idx="231">
                  <c:v>3.6880799999999998E-3</c:v>
                </c:pt>
                <c:pt idx="232">
                  <c:v>3.6924900000000001E-3</c:v>
                </c:pt>
                <c:pt idx="233">
                  <c:v>3.6968999999999999E-3</c:v>
                </c:pt>
                <c:pt idx="234">
                  <c:v>3.6968999999999999E-3</c:v>
                </c:pt>
                <c:pt idx="235">
                  <c:v>3.7011499999999998E-3</c:v>
                </c:pt>
                <c:pt idx="236">
                  <c:v>3.7054200000000001E-3</c:v>
                </c:pt>
                <c:pt idx="237">
                  <c:v>3.7102200000000002E-3</c:v>
                </c:pt>
                <c:pt idx="238">
                  <c:v>3.7147299999999999E-3</c:v>
                </c:pt>
                <c:pt idx="239">
                  <c:v>3.7191799999999999E-3</c:v>
                </c:pt>
                <c:pt idx="240">
                  <c:v>3.7236399999999998E-3</c:v>
                </c:pt>
                <c:pt idx="241">
                  <c:v>3.7236399999999998E-3</c:v>
                </c:pt>
                <c:pt idx="242">
                  <c:v>3.7279800000000001E-3</c:v>
                </c:pt>
                <c:pt idx="243">
                  <c:v>3.7322100000000001E-3</c:v>
                </c:pt>
                <c:pt idx="244">
                  <c:v>3.7363600000000002E-3</c:v>
                </c:pt>
                <c:pt idx="245">
                  <c:v>3.7407299999999998E-3</c:v>
                </c:pt>
                <c:pt idx="246">
                  <c:v>3.7450199999999999E-3</c:v>
                </c:pt>
                <c:pt idx="247">
                  <c:v>3.7450199999999999E-3</c:v>
                </c:pt>
                <c:pt idx="248">
                  <c:v>3.7491899999999999E-3</c:v>
                </c:pt>
                <c:pt idx="249">
                  <c:v>3.7538599999999999E-3</c:v>
                </c:pt>
                <c:pt idx="250">
                  <c:v>3.75845E-3</c:v>
                </c:pt>
                <c:pt idx="251">
                  <c:v>3.76254E-3</c:v>
                </c:pt>
                <c:pt idx="252">
                  <c:v>3.7669499999999998E-3</c:v>
                </c:pt>
                <c:pt idx="253">
                  <c:v>3.7711400000000001E-3</c:v>
                </c:pt>
                <c:pt idx="254">
                  <c:v>3.7711400000000001E-3</c:v>
                </c:pt>
                <c:pt idx="255">
                  <c:v>3.7755900000000001E-3</c:v>
                </c:pt>
                <c:pt idx="256">
                  <c:v>3.7797299999999998E-3</c:v>
                </c:pt>
                <c:pt idx="257">
                  <c:v>3.7838400000000001E-3</c:v>
                </c:pt>
                <c:pt idx="258">
                  <c:v>3.78825E-3</c:v>
                </c:pt>
                <c:pt idx="259">
                  <c:v>3.7929299999999999E-3</c:v>
                </c:pt>
                <c:pt idx="260">
                  <c:v>3.7970600000000001E-3</c:v>
                </c:pt>
                <c:pt idx="261">
                  <c:v>3.7970600000000001E-3</c:v>
                </c:pt>
                <c:pt idx="262">
                  <c:v>3.8012699999999998E-3</c:v>
                </c:pt>
                <c:pt idx="263">
                  <c:v>3.8057099999999999E-3</c:v>
                </c:pt>
                <c:pt idx="264">
                  <c:v>3.80979E-3</c:v>
                </c:pt>
                <c:pt idx="265">
                  <c:v>3.8139900000000002E-3</c:v>
                </c:pt>
                <c:pt idx="266">
                  <c:v>3.8180800000000002E-3</c:v>
                </c:pt>
                <c:pt idx="267">
                  <c:v>3.8180800000000002E-3</c:v>
                </c:pt>
                <c:pt idx="268">
                  <c:v>3.82249E-3</c:v>
                </c:pt>
                <c:pt idx="269">
                  <c:v>3.8269200000000001E-3</c:v>
                </c:pt>
                <c:pt idx="270">
                  <c:v>3.8311399999999998E-3</c:v>
                </c:pt>
                <c:pt idx="271">
                  <c:v>3.8353599999999999E-3</c:v>
                </c:pt>
                <c:pt idx="272">
                  <c:v>3.8395299999999999E-3</c:v>
                </c:pt>
                <c:pt idx="273">
                  <c:v>3.8437900000000001E-3</c:v>
                </c:pt>
                <c:pt idx="274">
                  <c:v>3.8437900000000001E-3</c:v>
                </c:pt>
                <c:pt idx="275">
                  <c:v>3.8476600000000001E-3</c:v>
                </c:pt>
                <c:pt idx="276">
                  <c:v>3.8518100000000002E-3</c:v>
                </c:pt>
                <c:pt idx="277">
                  <c:v>3.85594E-3</c:v>
                </c:pt>
                <c:pt idx="278">
                  <c:v>3.8596500000000001E-3</c:v>
                </c:pt>
                <c:pt idx="279">
                  <c:v>3.8640100000000002E-3</c:v>
                </c:pt>
                <c:pt idx="280">
                  <c:v>3.8640100000000002E-3</c:v>
                </c:pt>
                <c:pt idx="281">
                  <c:v>3.8678499999999999E-3</c:v>
                </c:pt>
                <c:pt idx="282">
                  <c:v>3.8717399999999998E-3</c:v>
                </c:pt>
                <c:pt idx="283">
                  <c:v>3.8755600000000001E-3</c:v>
                </c:pt>
                <c:pt idx="284">
                  <c:v>3.87916E-3</c:v>
                </c:pt>
                <c:pt idx="285">
                  <c:v>3.8833399999999999E-3</c:v>
                </c:pt>
                <c:pt idx="286">
                  <c:v>3.8871999999999999E-3</c:v>
                </c:pt>
                <c:pt idx="287">
                  <c:v>3.8871999999999999E-3</c:v>
                </c:pt>
                <c:pt idx="288">
                  <c:v>3.89069E-3</c:v>
                </c:pt>
                <c:pt idx="289">
                  <c:v>3.8947000000000001E-3</c:v>
                </c:pt>
                <c:pt idx="290">
                  <c:v>3.8987000000000002E-3</c:v>
                </c:pt>
                <c:pt idx="291">
                  <c:v>3.9023700000000001E-3</c:v>
                </c:pt>
                <c:pt idx="292">
                  <c:v>3.9064900000000003E-3</c:v>
                </c:pt>
                <c:pt idx="293">
                  <c:v>3.9097699999999999E-3</c:v>
                </c:pt>
                <c:pt idx="294">
                  <c:v>3.9097699999999999E-3</c:v>
                </c:pt>
                <c:pt idx="295">
                  <c:v>3.9134699999999996E-3</c:v>
                </c:pt>
                <c:pt idx="296">
                  <c:v>3.9168099999999997E-3</c:v>
                </c:pt>
                <c:pt idx="297">
                  <c:v>3.92056E-3</c:v>
                </c:pt>
                <c:pt idx="298">
                  <c:v>3.9235900000000002E-3</c:v>
                </c:pt>
                <c:pt idx="299">
                  <c:v>3.9266600000000002E-3</c:v>
                </c:pt>
                <c:pt idx="300">
                  <c:v>3.9266600000000002E-3</c:v>
                </c:pt>
                <c:pt idx="301">
                  <c:v>3.9297999999999998E-3</c:v>
                </c:pt>
                <c:pt idx="302">
                  <c:v>3.9331399999999999E-3</c:v>
                </c:pt>
                <c:pt idx="303">
                  <c:v>3.9364100000000004E-3</c:v>
                </c:pt>
                <c:pt idx="304">
                  <c:v>3.9395899999999998E-3</c:v>
                </c:pt>
                <c:pt idx="305">
                  <c:v>3.9423699999999997E-3</c:v>
                </c:pt>
                <c:pt idx="306">
                  <c:v>3.9456999999999999E-3</c:v>
                </c:pt>
                <c:pt idx="307">
                  <c:v>3.9456999999999999E-3</c:v>
                </c:pt>
                <c:pt idx="308">
                  <c:v>3.94875E-3</c:v>
                </c:pt>
                <c:pt idx="309">
                  <c:v>3.9518000000000001E-3</c:v>
                </c:pt>
                <c:pt idx="310">
                  <c:v>3.9550699999999998E-3</c:v>
                </c:pt>
                <c:pt idx="311">
                  <c:v>3.9579100000000002E-3</c:v>
                </c:pt>
                <c:pt idx="312">
                  <c:v>3.9605500000000002E-3</c:v>
                </c:pt>
                <c:pt idx="313">
                  <c:v>3.9627899999999999E-3</c:v>
                </c:pt>
                <c:pt idx="314">
                  <c:v>3.9627899999999999E-3</c:v>
                </c:pt>
                <c:pt idx="315">
                  <c:v>3.9658799999999998E-3</c:v>
                </c:pt>
                <c:pt idx="316">
                  <c:v>3.96846E-3</c:v>
                </c:pt>
                <c:pt idx="317">
                  <c:v>3.9708699999999996E-3</c:v>
                </c:pt>
                <c:pt idx="318">
                  <c:v>3.9734100000000001E-3</c:v>
                </c:pt>
                <c:pt idx="319">
                  <c:v>3.9758299999999996E-3</c:v>
                </c:pt>
                <c:pt idx="320">
                  <c:v>3.9758299999999996E-3</c:v>
                </c:pt>
                <c:pt idx="321">
                  <c:v>3.9780099999999997E-3</c:v>
                </c:pt>
                <c:pt idx="322">
                  <c:v>3.9804300000000001E-3</c:v>
                </c:pt>
                <c:pt idx="323">
                  <c:v>3.98234E-3</c:v>
                </c:pt>
                <c:pt idx="324">
                  <c:v>3.9842100000000002E-3</c:v>
                </c:pt>
                <c:pt idx="325">
                  <c:v>3.9860099999999999E-3</c:v>
                </c:pt>
                <c:pt idx="326">
                  <c:v>3.9873699999999996E-3</c:v>
                </c:pt>
                <c:pt idx="327">
                  <c:v>3.9873699999999996E-3</c:v>
                </c:pt>
                <c:pt idx="328">
                  <c:v>3.9893400000000001E-3</c:v>
                </c:pt>
                <c:pt idx="329">
                  <c:v>3.9911E-3</c:v>
                </c:pt>
                <c:pt idx="330">
                  <c:v>3.99242E-3</c:v>
                </c:pt>
                <c:pt idx="331">
                  <c:v>3.9937499999999999E-3</c:v>
                </c:pt>
                <c:pt idx="332">
                  <c:v>3.9950699999999999E-3</c:v>
                </c:pt>
                <c:pt idx="333">
                  <c:v>3.9964299999999996E-3</c:v>
                </c:pt>
                <c:pt idx="334">
                  <c:v>3.9964299999999996E-3</c:v>
                </c:pt>
                <c:pt idx="335">
                  <c:v>3.9975699999999998E-3</c:v>
                </c:pt>
                <c:pt idx="336">
                  <c:v>3.9984299999999999E-3</c:v>
                </c:pt>
                <c:pt idx="337">
                  <c:v>3.9994000000000002E-3</c:v>
                </c:pt>
                <c:pt idx="338">
                  <c:v>4.0003800000000004E-3</c:v>
                </c:pt>
                <c:pt idx="339">
                  <c:v>4.0010699999999998E-3</c:v>
                </c:pt>
                <c:pt idx="340">
                  <c:v>4.0010699999999998E-3</c:v>
                </c:pt>
                <c:pt idx="341">
                  <c:v>4.0015199999999997E-3</c:v>
                </c:pt>
                <c:pt idx="342">
                  <c:v>4.0020699999999999E-3</c:v>
                </c:pt>
                <c:pt idx="343">
                  <c:v>4.0024800000000001E-3</c:v>
                </c:pt>
                <c:pt idx="344">
                  <c:v>4.0025900000000003E-3</c:v>
                </c:pt>
                <c:pt idx="345">
                  <c:v>4.0028599999999996E-3</c:v>
                </c:pt>
                <c:pt idx="346">
                  <c:v>4.0020500000000001E-3</c:v>
                </c:pt>
                <c:pt idx="347">
                  <c:v>4.0020500000000001E-3</c:v>
                </c:pt>
                <c:pt idx="348">
                  <c:v>4.0027600000000002E-3</c:v>
                </c:pt>
                <c:pt idx="349">
                  <c:v>4.0025700000000004E-3</c:v>
                </c:pt>
                <c:pt idx="350">
                  <c:v>4.0022499999999997E-3</c:v>
                </c:pt>
                <c:pt idx="351">
                  <c:v>4.0017899999999999E-3</c:v>
                </c:pt>
                <c:pt idx="352">
                  <c:v>4.0012299999999997E-3</c:v>
                </c:pt>
                <c:pt idx="353">
                  <c:v>4.0003800000000004E-3</c:v>
                </c:pt>
                <c:pt idx="354">
                  <c:v>4.0003800000000004E-3</c:v>
                </c:pt>
                <c:pt idx="355">
                  <c:v>3.9996500000000004E-3</c:v>
                </c:pt>
                <c:pt idx="356">
                  <c:v>3.9987299999999998E-3</c:v>
                </c:pt>
                <c:pt idx="357">
                  <c:v>3.9977800000000003E-3</c:v>
                </c:pt>
                <c:pt idx="358">
                  <c:v>3.9967199999999996E-3</c:v>
                </c:pt>
                <c:pt idx="359">
                  <c:v>3.9953200000000001E-3</c:v>
                </c:pt>
                <c:pt idx="360">
                  <c:v>3.9953200000000001E-3</c:v>
                </c:pt>
                <c:pt idx="361">
                  <c:v>3.9936700000000004E-3</c:v>
                </c:pt>
                <c:pt idx="362">
                  <c:v>3.99212E-3</c:v>
                </c:pt>
                <c:pt idx="363">
                  <c:v>3.9903999999999998E-3</c:v>
                </c:pt>
                <c:pt idx="364">
                  <c:v>3.9887200000000003E-3</c:v>
                </c:pt>
                <c:pt idx="365">
                  <c:v>3.9872099999999997E-3</c:v>
                </c:pt>
                <c:pt idx="366">
                  <c:v>3.9851599999999997E-3</c:v>
                </c:pt>
                <c:pt idx="367">
                  <c:v>3.9851599999999997E-3</c:v>
                </c:pt>
                <c:pt idx="368">
                  <c:v>3.9828600000000004E-3</c:v>
                </c:pt>
                <c:pt idx="369">
                  <c:v>3.9803599999999996E-3</c:v>
                </c:pt>
                <c:pt idx="370">
                  <c:v>3.9781199999999999E-3</c:v>
                </c:pt>
                <c:pt idx="371">
                  <c:v>3.9757600000000001E-3</c:v>
                </c:pt>
                <c:pt idx="372">
                  <c:v>3.9730700000000004E-3</c:v>
                </c:pt>
                <c:pt idx="373">
                  <c:v>3.9705299999999999E-3</c:v>
                </c:pt>
                <c:pt idx="374">
                  <c:v>3.9705299999999999E-3</c:v>
                </c:pt>
                <c:pt idx="375">
                  <c:v>3.9677000000000002E-3</c:v>
                </c:pt>
                <c:pt idx="376">
                  <c:v>3.9651299999999999E-3</c:v>
                </c:pt>
                <c:pt idx="377">
                  <c:v>3.9620599999999999E-3</c:v>
                </c:pt>
                <c:pt idx="378">
                  <c:v>3.9589500000000001E-3</c:v>
                </c:pt>
                <c:pt idx="379">
                  <c:v>3.9555099999999998E-3</c:v>
                </c:pt>
                <c:pt idx="380">
                  <c:v>3.9555099999999998E-3</c:v>
                </c:pt>
                <c:pt idx="381">
                  <c:v>3.9520400000000004E-3</c:v>
                </c:pt>
                <c:pt idx="382">
                  <c:v>3.9486399999999998E-3</c:v>
                </c:pt>
                <c:pt idx="383">
                  <c:v>3.9450199999999996E-3</c:v>
                </c:pt>
                <c:pt idx="384">
                  <c:v>3.9414300000000001E-3</c:v>
                </c:pt>
                <c:pt idx="385">
                  <c:v>3.9377300000000004E-3</c:v>
                </c:pt>
                <c:pt idx="386">
                  <c:v>3.9338699999999999E-3</c:v>
                </c:pt>
                <c:pt idx="387">
                  <c:v>3.9338699999999999E-3</c:v>
                </c:pt>
                <c:pt idx="388">
                  <c:v>3.92991E-3</c:v>
                </c:pt>
                <c:pt idx="389">
                  <c:v>3.9260400000000004E-3</c:v>
                </c:pt>
                <c:pt idx="390">
                  <c:v>3.9220000000000001E-3</c:v>
                </c:pt>
                <c:pt idx="391">
                  <c:v>3.9178700000000004E-3</c:v>
                </c:pt>
                <c:pt idx="392">
                  <c:v>3.9134699999999996E-3</c:v>
                </c:pt>
                <c:pt idx="393">
                  <c:v>3.90917E-3</c:v>
                </c:pt>
                <c:pt idx="394">
                  <c:v>3.90917E-3</c:v>
                </c:pt>
                <c:pt idx="395">
                  <c:v>3.9048899999999998E-3</c:v>
                </c:pt>
                <c:pt idx="396">
                  <c:v>3.9003900000000001E-3</c:v>
                </c:pt>
                <c:pt idx="397">
                  <c:v>3.8960900000000001E-3</c:v>
                </c:pt>
                <c:pt idx="398">
                  <c:v>3.8918799999999999E-3</c:v>
                </c:pt>
                <c:pt idx="399">
                  <c:v>3.88726E-3</c:v>
                </c:pt>
                <c:pt idx="400">
                  <c:v>3.88726E-3</c:v>
                </c:pt>
                <c:pt idx="401">
                  <c:v>3.8828199999999999E-3</c:v>
                </c:pt>
                <c:pt idx="402">
                  <c:v>3.8782299999999999E-3</c:v>
                </c:pt>
                <c:pt idx="403">
                  <c:v>3.8737799999999998E-3</c:v>
                </c:pt>
                <c:pt idx="404">
                  <c:v>3.8692499999999999E-3</c:v>
                </c:pt>
                <c:pt idx="405">
                  <c:v>3.8649000000000001E-3</c:v>
                </c:pt>
                <c:pt idx="406">
                  <c:v>3.86032E-3</c:v>
                </c:pt>
                <c:pt idx="407">
                  <c:v>3.86032E-3</c:v>
                </c:pt>
                <c:pt idx="408">
                  <c:v>3.8557800000000001E-3</c:v>
                </c:pt>
                <c:pt idx="409">
                  <c:v>3.8513499999999999E-3</c:v>
                </c:pt>
                <c:pt idx="410">
                  <c:v>3.8468899999999999E-3</c:v>
                </c:pt>
                <c:pt idx="411">
                  <c:v>3.8425E-3</c:v>
                </c:pt>
                <c:pt idx="412">
                  <c:v>3.83798E-3</c:v>
                </c:pt>
                <c:pt idx="413">
                  <c:v>3.8336899999999998E-3</c:v>
                </c:pt>
                <c:pt idx="414">
                  <c:v>3.8336899999999998E-3</c:v>
                </c:pt>
                <c:pt idx="415">
                  <c:v>3.82958E-3</c:v>
                </c:pt>
                <c:pt idx="416">
                  <c:v>3.8252500000000001E-3</c:v>
                </c:pt>
                <c:pt idx="417">
                  <c:v>3.8210599999999998E-3</c:v>
                </c:pt>
                <c:pt idx="418">
                  <c:v>3.81709E-3</c:v>
                </c:pt>
                <c:pt idx="419">
                  <c:v>3.8128699999999999E-3</c:v>
                </c:pt>
                <c:pt idx="420">
                  <c:v>3.8128699999999999E-3</c:v>
                </c:pt>
                <c:pt idx="421">
                  <c:v>3.80913E-3</c:v>
                </c:pt>
                <c:pt idx="422">
                  <c:v>3.8053599999999998E-3</c:v>
                </c:pt>
                <c:pt idx="423">
                  <c:v>3.80182E-3</c:v>
                </c:pt>
                <c:pt idx="424">
                  <c:v>3.79824E-3</c:v>
                </c:pt>
                <c:pt idx="425">
                  <c:v>3.7946099999999999E-3</c:v>
                </c:pt>
                <c:pt idx="426">
                  <c:v>3.7911300000000002E-3</c:v>
                </c:pt>
                <c:pt idx="427">
                  <c:v>3.7911300000000002E-3</c:v>
                </c:pt>
                <c:pt idx="428">
                  <c:v>3.7878600000000001E-3</c:v>
                </c:pt>
                <c:pt idx="429">
                  <c:v>3.7847800000000002E-3</c:v>
                </c:pt>
                <c:pt idx="430">
                  <c:v>3.7818600000000002E-3</c:v>
                </c:pt>
                <c:pt idx="431">
                  <c:v>3.7789999999999998E-3</c:v>
                </c:pt>
                <c:pt idx="432">
                  <c:v>3.7760900000000002E-3</c:v>
                </c:pt>
                <c:pt idx="433">
                  <c:v>3.7733699999999998E-3</c:v>
                </c:pt>
                <c:pt idx="434">
                  <c:v>3.7733699999999998E-3</c:v>
                </c:pt>
                <c:pt idx="435">
                  <c:v>3.7710199999999999E-3</c:v>
                </c:pt>
                <c:pt idx="436">
                  <c:v>3.7684400000000001E-3</c:v>
                </c:pt>
                <c:pt idx="437">
                  <c:v>3.76634E-3</c:v>
                </c:pt>
                <c:pt idx="438">
                  <c:v>3.7642000000000001E-3</c:v>
                </c:pt>
                <c:pt idx="439">
                  <c:v>3.7621600000000001E-3</c:v>
                </c:pt>
                <c:pt idx="440">
                  <c:v>3.7621600000000001E-3</c:v>
                </c:pt>
                <c:pt idx="441">
                  <c:v>3.7602099999999999E-3</c:v>
                </c:pt>
                <c:pt idx="442">
                  <c:v>3.7582800000000001E-3</c:v>
                </c:pt>
                <c:pt idx="443">
                  <c:v>3.75655E-3</c:v>
                </c:pt>
                <c:pt idx="444">
                  <c:v>3.75495E-3</c:v>
                </c:pt>
                <c:pt idx="445">
                  <c:v>3.7532300000000002E-3</c:v>
                </c:pt>
                <c:pt idx="446">
                  <c:v>3.7518400000000002E-3</c:v>
                </c:pt>
                <c:pt idx="447">
                  <c:v>3.7518400000000002E-3</c:v>
                </c:pt>
                <c:pt idx="448">
                  <c:v>3.7504299999999999E-3</c:v>
                </c:pt>
                <c:pt idx="449">
                  <c:v>3.7493000000000001E-3</c:v>
                </c:pt>
                <c:pt idx="450">
                  <c:v>3.7480500000000002E-3</c:v>
                </c:pt>
                <c:pt idx="451">
                  <c:v>3.74705E-3</c:v>
                </c:pt>
                <c:pt idx="452">
                  <c:v>3.7460499999999999E-3</c:v>
                </c:pt>
                <c:pt idx="453">
                  <c:v>3.7450500000000002E-3</c:v>
                </c:pt>
                <c:pt idx="454">
                  <c:v>3.7450500000000002E-3</c:v>
                </c:pt>
                <c:pt idx="455">
                  <c:v>3.74421E-3</c:v>
                </c:pt>
                <c:pt idx="456">
                  <c:v>3.7433800000000001E-3</c:v>
                </c:pt>
                <c:pt idx="457">
                  <c:v>3.7426299999999998E-3</c:v>
                </c:pt>
                <c:pt idx="458">
                  <c:v>3.7420800000000001E-3</c:v>
                </c:pt>
                <c:pt idx="459">
                  <c:v>3.7415600000000001E-3</c:v>
                </c:pt>
                <c:pt idx="460">
                  <c:v>3.7415600000000001E-3</c:v>
                </c:pt>
                <c:pt idx="461">
                  <c:v>3.7410099999999999E-3</c:v>
                </c:pt>
                <c:pt idx="462">
                  <c:v>3.7406000000000002E-3</c:v>
                </c:pt>
                <c:pt idx="463">
                  <c:v>3.7402199999999998E-3</c:v>
                </c:pt>
                <c:pt idx="464">
                  <c:v>3.7398499999999999E-3</c:v>
                </c:pt>
                <c:pt idx="465">
                  <c:v>3.7396899999999999E-3</c:v>
                </c:pt>
                <c:pt idx="466">
                  <c:v>3.7394199999999998E-3</c:v>
                </c:pt>
                <c:pt idx="467">
                  <c:v>3.7394199999999998E-3</c:v>
                </c:pt>
                <c:pt idx="468">
                  <c:v>3.7392900000000001E-3</c:v>
                </c:pt>
                <c:pt idx="469">
                  <c:v>3.7391E-3</c:v>
                </c:pt>
                <c:pt idx="470">
                  <c:v>3.73895E-3</c:v>
                </c:pt>
                <c:pt idx="471">
                  <c:v>3.7384800000000002E-3</c:v>
                </c:pt>
                <c:pt idx="472">
                  <c:v>3.7385000000000001E-3</c:v>
                </c:pt>
                <c:pt idx="473">
                  <c:v>3.7383500000000001E-3</c:v>
                </c:pt>
                <c:pt idx="474">
                  <c:v>3.7383500000000001E-3</c:v>
                </c:pt>
                <c:pt idx="475">
                  <c:v>3.73836E-3</c:v>
                </c:pt>
                <c:pt idx="476">
                  <c:v>3.7383400000000002E-3</c:v>
                </c:pt>
                <c:pt idx="477">
                  <c:v>3.7384800000000002E-3</c:v>
                </c:pt>
                <c:pt idx="478">
                  <c:v>3.7385000000000001E-3</c:v>
                </c:pt>
                <c:pt idx="479">
                  <c:v>3.7386699999999999E-3</c:v>
                </c:pt>
                <c:pt idx="480">
                  <c:v>3.7386699999999999E-3</c:v>
                </c:pt>
                <c:pt idx="481">
                  <c:v>3.7386699999999999E-3</c:v>
                </c:pt>
                <c:pt idx="482">
                  <c:v>3.73903E-3</c:v>
                </c:pt>
                <c:pt idx="483">
                  <c:v>3.73938E-3</c:v>
                </c:pt>
                <c:pt idx="484">
                  <c:v>3.7396299999999999E-3</c:v>
                </c:pt>
                <c:pt idx="485">
                  <c:v>3.7399999999999998E-3</c:v>
                </c:pt>
                <c:pt idx="486">
                  <c:v>3.7402099999999999E-3</c:v>
                </c:pt>
                <c:pt idx="487">
                  <c:v>3.7402099999999999E-3</c:v>
                </c:pt>
                <c:pt idx="488">
                  <c:v>3.7405899999999998E-3</c:v>
                </c:pt>
                <c:pt idx="489">
                  <c:v>3.741E-3</c:v>
                </c:pt>
                <c:pt idx="490">
                  <c:v>3.7412399999999998E-3</c:v>
                </c:pt>
                <c:pt idx="491">
                  <c:v>3.7416799999999998E-3</c:v>
                </c:pt>
                <c:pt idx="492">
                  <c:v>3.7419300000000001E-3</c:v>
                </c:pt>
                <c:pt idx="493">
                  <c:v>3.7429199999999998E-3</c:v>
                </c:pt>
                <c:pt idx="494">
                  <c:v>3.7429199999999998E-3</c:v>
                </c:pt>
                <c:pt idx="495">
                  <c:v>3.7434500000000002E-3</c:v>
                </c:pt>
                <c:pt idx="496">
                  <c:v>3.74399E-3</c:v>
                </c:pt>
                <c:pt idx="497">
                  <c:v>3.7445199999999999E-3</c:v>
                </c:pt>
                <c:pt idx="498">
                  <c:v>3.74516E-3</c:v>
                </c:pt>
                <c:pt idx="499">
                  <c:v>3.74567E-3</c:v>
                </c:pt>
                <c:pt idx="500">
                  <c:v>3.74567E-3</c:v>
                </c:pt>
                <c:pt idx="501">
                  <c:v>3.7462799999999998E-3</c:v>
                </c:pt>
                <c:pt idx="502">
                  <c:v>3.7469500000000002E-3</c:v>
                </c:pt>
                <c:pt idx="503">
                  <c:v>3.7477000000000001E-3</c:v>
                </c:pt>
                <c:pt idx="504">
                  <c:v>3.7483500000000001E-3</c:v>
                </c:pt>
                <c:pt idx="505">
                  <c:v>3.7489699999999999E-3</c:v>
                </c:pt>
                <c:pt idx="506">
                  <c:v>3.7494500000000001E-3</c:v>
                </c:pt>
                <c:pt idx="507">
                  <c:v>3.7494500000000001E-3</c:v>
                </c:pt>
                <c:pt idx="508">
                  <c:v>3.7502199999999999E-3</c:v>
                </c:pt>
                <c:pt idx="509">
                  <c:v>3.75092E-3</c:v>
                </c:pt>
                <c:pt idx="510">
                  <c:v>3.75165E-3</c:v>
                </c:pt>
                <c:pt idx="511">
                  <c:v>3.75253E-3</c:v>
                </c:pt>
                <c:pt idx="512">
                  <c:v>3.7531800000000001E-3</c:v>
                </c:pt>
                <c:pt idx="513">
                  <c:v>3.75406E-3</c:v>
                </c:pt>
                <c:pt idx="514">
                  <c:v>3.75406E-3</c:v>
                </c:pt>
                <c:pt idx="515">
                  <c:v>3.7549900000000002E-3</c:v>
                </c:pt>
                <c:pt idx="516">
                  <c:v>3.7557699999999999E-3</c:v>
                </c:pt>
                <c:pt idx="517">
                  <c:v>3.7566399999999999E-3</c:v>
                </c:pt>
                <c:pt idx="518">
                  <c:v>3.75728E-3</c:v>
                </c:pt>
                <c:pt idx="519">
                  <c:v>3.7578799999999999E-3</c:v>
                </c:pt>
                <c:pt idx="520">
                  <c:v>3.7578799999999999E-3</c:v>
                </c:pt>
                <c:pt idx="521">
                  <c:v>3.75815E-3</c:v>
                </c:pt>
                <c:pt idx="522">
                  <c:v>3.75925E-3</c:v>
                </c:pt>
                <c:pt idx="523">
                  <c:v>3.7602400000000002E-3</c:v>
                </c:pt>
                <c:pt idx="524">
                  <c:v>3.7610600000000001E-3</c:v>
                </c:pt>
                <c:pt idx="525">
                  <c:v>3.7621E-3</c:v>
                </c:pt>
                <c:pt idx="526">
                  <c:v>3.7630099999999998E-3</c:v>
                </c:pt>
                <c:pt idx="527">
                  <c:v>3.7630099999999998E-3</c:v>
                </c:pt>
                <c:pt idx="528">
                  <c:v>3.7638799999999998E-3</c:v>
                </c:pt>
                <c:pt idx="529">
                  <c:v>3.7648999999999998E-3</c:v>
                </c:pt>
                <c:pt idx="530">
                  <c:v>3.7658399999999999E-3</c:v>
                </c:pt>
                <c:pt idx="531">
                  <c:v>3.7668599999999999E-3</c:v>
                </c:pt>
                <c:pt idx="532">
                  <c:v>3.7677000000000001E-3</c:v>
                </c:pt>
                <c:pt idx="533">
                  <c:v>3.76853E-3</c:v>
                </c:pt>
                <c:pt idx="534">
                  <c:v>3.76853E-3</c:v>
                </c:pt>
                <c:pt idx="535">
                  <c:v>3.7697300000000002E-3</c:v>
                </c:pt>
                <c:pt idx="536">
                  <c:v>3.77079E-3</c:v>
                </c:pt>
                <c:pt idx="537">
                  <c:v>3.7719300000000002E-3</c:v>
                </c:pt>
                <c:pt idx="538">
                  <c:v>3.7730400000000001E-3</c:v>
                </c:pt>
                <c:pt idx="539">
                  <c:v>3.7740899999999999E-3</c:v>
                </c:pt>
                <c:pt idx="540">
                  <c:v>3.7740899999999999E-3</c:v>
                </c:pt>
                <c:pt idx="541">
                  <c:v>3.77503E-3</c:v>
                </c:pt>
                <c:pt idx="542">
                  <c:v>3.7762099999999999E-3</c:v>
                </c:pt>
                <c:pt idx="543">
                  <c:v>3.7772700000000001E-3</c:v>
                </c:pt>
                <c:pt idx="544">
                  <c:v>3.7785399999999999E-3</c:v>
                </c:pt>
                <c:pt idx="545">
                  <c:v>3.7797799999999999E-3</c:v>
                </c:pt>
                <c:pt idx="546">
                  <c:v>3.7809599999999999E-3</c:v>
                </c:pt>
                <c:pt idx="547">
                  <c:v>3.7809599999999999E-3</c:v>
                </c:pt>
                <c:pt idx="548">
                  <c:v>3.7820100000000001E-3</c:v>
                </c:pt>
                <c:pt idx="549">
                  <c:v>3.7832299999999998E-3</c:v>
                </c:pt>
                <c:pt idx="550">
                  <c:v>3.7842499999999999E-3</c:v>
                </c:pt>
                <c:pt idx="551">
                  <c:v>3.7854199999999998E-3</c:v>
                </c:pt>
                <c:pt idx="552">
                  <c:v>3.7867E-3</c:v>
                </c:pt>
                <c:pt idx="553">
                  <c:v>3.7880700000000002E-3</c:v>
                </c:pt>
                <c:pt idx="554">
                  <c:v>3.7880700000000002E-3</c:v>
                </c:pt>
                <c:pt idx="555">
                  <c:v>3.78933E-3</c:v>
                </c:pt>
                <c:pt idx="556">
                  <c:v>3.7905299999999999E-3</c:v>
                </c:pt>
                <c:pt idx="557">
                  <c:v>3.7917200000000002E-3</c:v>
                </c:pt>
                <c:pt idx="558">
                  <c:v>3.7928599999999999E-3</c:v>
                </c:pt>
                <c:pt idx="559">
                  <c:v>3.7940700000000001E-3</c:v>
                </c:pt>
                <c:pt idx="560">
                  <c:v>3.7940700000000001E-3</c:v>
                </c:pt>
                <c:pt idx="561">
                  <c:v>3.7953399999999999E-3</c:v>
                </c:pt>
                <c:pt idx="562">
                  <c:v>3.79656E-3</c:v>
                </c:pt>
                <c:pt idx="563">
                  <c:v>3.79781E-3</c:v>
                </c:pt>
                <c:pt idx="564">
                  <c:v>3.7989600000000001E-3</c:v>
                </c:pt>
                <c:pt idx="565">
                  <c:v>3.8003099999999999E-3</c:v>
                </c:pt>
                <c:pt idx="566">
                  <c:v>3.8016399999999998E-3</c:v>
                </c:pt>
                <c:pt idx="567">
                  <c:v>3.8016399999999998E-3</c:v>
                </c:pt>
                <c:pt idx="568">
                  <c:v>3.80292E-3</c:v>
                </c:pt>
                <c:pt idx="569">
                  <c:v>3.8043E-3</c:v>
                </c:pt>
                <c:pt idx="570">
                  <c:v>3.8055599999999999E-3</c:v>
                </c:pt>
                <c:pt idx="571">
                  <c:v>3.80672E-3</c:v>
                </c:pt>
                <c:pt idx="572">
                  <c:v>3.8082599999999999E-3</c:v>
                </c:pt>
                <c:pt idx="573">
                  <c:v>3.80957E-3</c:v>
                </c:pt>
                <c:pt idx="574">
                  <c:v>3.80957E-3</c:v>
                </c:pt>
                <c:pt idx="575">
                  <c:v>3.81096E-3</c:v>
                </c:pt>
                <c:pt idx="576">
                  <c:v>3.8122199999999998E-3</c:v>
                </c:pt>
                <c:pt idx="577">
                  <c:v>3.81358E-3</c:v>
                </c:pt>
                <c:pt idx="578">
                  <c:v>3.81489E-3</c:v>
                </c:pt>
                <c:pt idx="579">
                  <c:v>3.81621E-3</c:v>
                </c:pt>
                <c:pt idx="580">
                  <c:v>3.81621E-3</c:v>
                </c:pt>
                <c:pt idx="581">
                  <c:v>3.8175499999999998E-3</c:v>
                </c:pt>
                <c:pt idx="582">
                  <c:v>3.81898E-3</c:v>
                </c:pt>
                <c:pt idx="583">
                  <c:v>3.8203500000000001E-3</c:v>
                </c:pt>
                <c:pt idx="584">
                  <c:v>3.8217099999999999E-3</c:v>
                </c:pt>
                <c:pt idx="585">
                  <c:v>3.8231200000000002E-3</c:v>
                </c:pt>
                <c:pt idx="586">
                  <c:v>3.8245100000000001E-3</c:v>
                </c:pt>
                <c:pt idx="587">
                  <c:v>3.8245100000000001E-3</c:v>
                </c:pt>
                <c:pt idx="588">
                  <c:v>3.8258400000000001E-3</c:v>
                </c:pt>
                <c:pt idx="589">
                  <c:v>3.8272800000000002E-3</c:v>
                </c:pt>
                <c:pt idx="590">
                  <c:v>3.8286399999999999E-3</c:v>
                </c:pt>
                <c:pt idx="591">
                  <c:v>3.8300999999999999E-3</c:v>
                </c:pt>
                <c:pt idx="592">
                  <c:v>3.8314199999999999E-3</c:v>
                </c:pt>
                <c:pt idx="593">
                  <c:v>3.83271E-3</c:v>
                </c:pt>
                <c:pt idx="594">
                  <c:v>3.83271E-3</c:v>
                </c:pt>
                <c:pt idx="595">
                  <c:v>3.8339099999999998E-3</c:v>
                </c:pt>
                <c:pt idx="596">
                  <c:v>3.8353800000000002E-3</c:v>
                </c:pt>
                <c:pt idx="597">
                  <c:v>3.8369200000000002E-3</c:v>
                </c:pt>
                <c:pt idx="598">
                  <c:v>3.8383100000000002E-3</c:v>
                </c:pt>
                <c:pt idx="599">
                  <c:v>3.83979E-3</c:v>
                </c:pt>
                <c:pt idx="600">
                  <c:v>3.83979E-3</c:v>
                </c:pt>
                <c:pt idx="601">
                  <c:v>3.8410900000000001E-3</c:v>
                </c:pt>
                <c:pt idx="602">
                  <c:v>3.8423300000000001E-3</c:v>
                </c:pt>
                <c:pt idx="603">
                  <c:v>3.8434400000000001E-3</c:v>
                </c:pt>
                <c:pt idx="604">
                  <c:v>3.8449299999999999E-3</c:v>
                </c:pt>
                <c:pt idx="605">
                  <c:v>3.8461799999999998E-3</c:v>
                </c:pt>
                <c:pt idx="606">
                  <c:v>3.8473100000000001E-3</c:v>
                </c:pt>
                <c:pt idx="607">
                  <c:v>3.8473100000000001E-3</c:v>
                </c:pt>
                <c:pt idx="608">
                  <c:v>3.8488099999999998E-3</c:v>
                </c:pt>
                <c:pt idx="609">
                  <c:v>3.8501999999999998E-3</c:v>
                </c:pt>
                <c:pt idx="610">
                  <c:v>3.8516399999999999E-3</c:v>
                </c:pt>
                <c:pt idx="611">
                  <c:v>3.8529200000000001E-3</c:v>
                </c:pt>
                <c:pt idx="612">
                  <c:v>3.8542799999999999E-3</c:v>
                </c:pt>
                <c:pt idx="613">
                  <c:v>3.8557499999999998E-3</c:v>
                </c:pt>
                <c:pt idx="614">
                  <c:v>3.8557499999999998E-3</c:v>
                </c:pt>
                <c:pt idx="615">
                  <c:v>3.8572799999999998E-3</c:v>
                </c:pt>
                <c:pt idx="616">
                  <c:v>3.85871E-3</c:v>
                </c:pt>
                <c:pt idx="617">
                  <c:v>3.8601099999999999E-3</c:v>
                </c:pt>
                <c:pt idx="618">
                  <c:v>3.8616000000000002E-3</c:v>
                </c:pt>
                <c:pt idx="619">
                  <c:v>3.8631300000000002E-3</c:v>
                </c:pt>
                <c:pt idx="620">
                  <c:v>3.8631300000000002E-3</c:v>
                </c:pt>
                <c:pt idx="621">
                  <c:v>3.8646599999999998E-3</c:v>
                </c:pt>
                <c:pt idx="622">
                  <c:v>3.8662599999999998E-3</c:v>
                </c:pt>
                <c:pt idx="623">
                  <c:v>3.8678499999999999E-3</c:v>
                </c:pt>
                <c:pt idx="624">
                  <c:v>3.8693500000000001E-3</c:v>
                </c:pt>
                <c:pt idx="625">
                  <c:v>3.8708599999999998E-3</c:v>
                </c:pt>
                <c:pt idx="626">
                  <c:v>3.8723899999999999E-3</c:v>
                </c:pt>
                <c:pt idx="627">
                  <c:v>3.8723899999999999E-3</c:v>
                </c:pt>
                <c:pt idx="628">
                  <c:v>3.8739600000000001E-3</c:v>
                </c:pt>
                <c:pt idx="629">
                  <c:v>3.87551E-3</c:v>
                </c:pt>
                <c:pt idx="630">
                  <c:v>3.8770499999999999E-3</c:v>
                </c:pt>
                <c:pt idx="631">
                  <c:v>3.8785999999999998E-3</c:v>
                </c:pt>
                <c:pt idx="632">
                  <c:v>3.8802099999999998E-3</c:v>
                </c:pt>
                <c:pt idx="633">
                  <c:v>3.88171E-3</c:v>
                </c:pt>
                <c:pt idx="634">
                  <c:v>3.88171E-3</c:v>
                </c:pt>
                <c:pt idx="635">
                  <c:v>3.8833399999999999E-3</c:v>
                </c:pt>
                <c:pt idx="636">
                  <c:v>3.8849499999999999E-3</c:v>
                </c:pt>
                <c:pt idx="637">
                  <c:v>3.8865000000000002E-3</c:v>
                </c:pt>
                <c:pt idx="638">
                  <c:v>3.8880500000000001E-3</c:v>
                </c:pt>
                <c:pt idx="639">
                  <c:v>3.8896899999999999E-3</c:v>
                </c:pt>
                <c:pt idx="640">
                  <c:v>3.8896899999999999E-3</c:v>
                </c:pt>
                <c:pt idx="641">
                  <c:v>3.8913400000000001E-3</c:v>
                </c:pt>
                <c:pt idx="642">
                  <c:v>3.8928399999999998E-3</c:v>
                </c:pt>
                <c:pt idx="643">
                  <c:v>3.8942199999999999E-3</c:v>
                </c:pt>
                <c:pt idx="644">
                  <c:v>3.89574E-3</c:v>
                </c:pt>
                <c:pt idx="645">
                  <c:v>3.8974299999999999E-3</c:v>
                </c:pt>
                <c:pt idx="646">
                  <c:v>3.8991E-3</c:v>
                </c:pt>
                <c:pt idx="647">
                  <c:v>3.8991E-3</c:v>
                </c:pt>
                <c:pt idx="648">
                  <c:v>3.9007899999999999E-3</c:v>
                </c:pt>
                <c:pt idx="649">
                  <c:v>3.9023700000000001E-3</c:v>
                </c:pt>
                <c:pt idx="650">
                  <c:v>3.9040799999999999E-3</c:v>
                </c:pt>
                <c:pt idx="651">
                  <c:v>3.9056799999999999E-3</c:v>
                </c:pt>
                <c:pt idx="652">
                  <c:v>3.9073099999999998E-3</c:v>
                </c:pt>
                <c:pt idx="653">
                  <c:v>3.9073099999999998E-3</c:v>
                </c:pt>
                <c:pt idx="654">
                  <c:v>3.9090499999999999E-3</c:v>
                </c:pt>
                <c:pt idx="655">
                  <c:v>3.9106499999999999E-3</c:v>
                </c:pt>
                <c:pt idx="656">
                  <c:v>3.9123400000000003E-3</c:v>
                </c:pt>
                <c:pt idx="657">
                  <c:v>3.9139800000000001E-3</c:v>
                </c:pt>
                <c:pt idx="658">
                  <c:v>3.9156900000000003E-3</c:v>
                </c:pt>
                <c:pt idx="659">
                  <c:v>3.9173200000000002E-3</c:v>
                </c:pt>
                <c:pt idx="660">
                  <c:v>3.9173200000000002E-3</c:v>
                </c:pt>
                <c:pt idx="661">
                  <c:v>3.9190900000000001E-3</c:v>
                </c:pt>
                <c:pt idx="662">
                  <c:v>3.9207599999999997E-3</c:v>
                </c:pt>
                <c:pt idx="663">
                  <c:v>3.9224100000000003E-3</c:v>
                </c:pt>
                <c:pt idx="664">
                  <c:v>3.9240999999999998E-3</c:v>
                </c:pt>
                <c:pt idx="665">
                  <c:v>3.9257900000000002E-3</c:v>
                </c:pt>
                <c:pt idx="666">
                  <c:v>3.9275500000000001E-3</c:v>
                </c:pt>
                <c:pt idx="667">
                  <c:v>3.9275500000000001E-3</c:v>
                </c:pt>
                <c:pt idx="668">
                  <c:v>3.9292800000000003E-3</c:v>
                </c:pt>
                <c:pt idx="669">
                  <c:v>3.93094E-3</c:v>
                </c:pt>
                <c:pt idx="670">
                  <c:v>3.9327099999999999E-3</c:v>
                </c:pt>
                <c:pt idx="671">
                  <c:v>3.93444E-3</c:v>
                </c:pt>
                <c:pt idx="672">
                  <c:v>3.9361099999999996E-3</c:v>
                </c:pt>
                <c:pt idx="673">
                  <c:v>3.9361099999999996E-3</c:v>
                </c:pt>
                <c:pt idx="674">
                  <c:v>3.93795E-3</c:v>
                </c:pt>
                <c:pt idx="675">
                  <c:v>3.9396300000000004E-3</c:v>
                </c:pt>
                <c:pt idx="676">
                  <c:v>3.9414100000000002E-3</c:v>
                </c:pt>
                <c:pt idx="677">
                  <c:v>3.9431500000000003E-3</c:v>
                </c:pt>
                <c:pt idx="678">
                  <c:v>3.9448799999999996E-3</c:v>
                </c:pt>
                <c:pt idx="679">
                  <c:v>3.9466700000000002E-3</c:v>
                </c:pt>
                <c:pt idx="680">
                  <c:v>3.9466700000000002E-3</c:v>
                </c:pt>
                <c:pt idx="681">
                  <c:v>3.9485400000000004E-3</c:v>
                </c:pt>
                <c:pt idx="682">
                  <c:v>3.9502699999999996E-3</c:v>
                </c:pt>
                <c:pt idx="683">
                  <c:v>3.9520900000000001E-3</c:v>
                </c:pt>
                <c:pt idx="684">
                  <c:v>3.9538400000000001E-3</c:v>
                </c:pt>
                <c:pt idx="685">
                  <c:v>3.9555700000000003E-3</c:v>
                </c:pt>
                <c:pt idx="686">
                  <c:v>3.95736E-3</c:v>
                </c:pt>
                <c:pt idx="687">
                  <c:v>3.95736E-3</c:v>
                </c:pt>
                <c:pt idx="688">
                  <c:v>3.9591399999999999E-3</c:v>
                </c:pt>
                <c:pt idx="689">
                  <c:v>3.9609800000000002E-3</c:v>
                </c:pt>
                <c:pt idx="690">
                  <c:v>3.9627500000000001E-3</c:v>
                </c:pt>
                <c:pt idx="691">
                  <c:v>3.96453E-3</c:v>
                </c:pt>
                <c:pt idx="692">
                  <c:v>3.96628E-3</c:v>
                </c:pt>
                <c:pt idx="693">
                  <c:v>3.96628E-3</c:v>
                </c:pt>
                <c:pt idx="694">
                  <c:v>3.9681500000000001E-3</c:v>
                </c:pt>
                <c:pt idx="695">
                  <c:v>3.9700999999999998E-3</c:v>
                </c:pt>
                <c:pt idx="696">
                  <c:v>3.9719100000000004E-3</c:v>
                </c:pt>
                <c:pt idx="697">
                  <c:v>3.9736700000000003E-3</c:v>
                </c:pt>
                <c:pt idx="698">
                  <c:v>3.9755399999999996E-3</c:v>
                </c:pt>
                <c:pt idx="699">
                  <c:v>3.9773600000000001E-3</c:v>
                </c:pt>
                <c:pt idx="700">
                  <c:v>3.9773600000000001E-3</c:v>
                </c:pt>
                <c:pt idx="701">
                  <c:v>3.9791799999999997E-3</c:v>
                </c:pt>
                <c:pt idx="702">
                  <c:v>3.9809399999999997E-3</c:v>
                </c:pt>
                <c:pt idx="703">
                  <c:v>3.9827400000000002E-3</c:v>
                </c:pt>
                <c:pt idx="704">
                  <c:v>3.9845499999999999E-3</c:v>
                </c:pt>
                <c:pt idx="705">
                  <c:v>3.98628E-3</c:v>
                </c:pt>
                <c:pt idx="706">
                  <c:v>3.9879199999999998E-3</c:v>
                </c:pt>
                <c:pt idx="707">
                  <c:v>3.9879199999999998E-3</c:v>
                </c:pt>
                <c:pt idx="708">
                  <c:v>3.9897500000000002E-3</c:v>
                </c:pt>
                <c:pt idx="709">
                  <c:v>3.9912000000000003E-3</c:v>
                </c:pt>
                <c:pt idx="710">
                  <c:v>3.9924499999999998E-3</c:v>
                </c:pt>
                <c:pt idx="711">
                  <c:v>3.9948900000000001E-3</c:v>
                </c:pt>
                <c:pt idx="712">
                  <c:v>3.9966000000000003E-3</c:v>
                </c:pt>
                <c:pt idx="713">
                  <c:v>3.9966000000000003E-3</c:v>
                </c:pt>
                <c:pt idx="714">
                  <c:v>3.9983299999999996E-3</c:v>
                </c:pt>
                <c:pt idx="715">
                  <c:v>3.9999299999999996E-3</c:v>
                </c:pt>
                <c:pt idx="716">
                  <c:v>4.0015600000000004E-3</c:v>
                </c:pt>
                <c:pt idx="717">
                  <c:v>4.0031600000000004E-3</c:v>
                </c:pt>
                <c:pt idx="718">
                  <c:v>4.0048200000000001E-3</c:v>
                </c:pt>
                <c:pt idx="719">
                  <c:v>4.0068300000000003E-3</c:v>
                </c:pt>
                <c:pt idx="720">
                  <c:v>4.0068300000000003E-3</c:v>
                </c:pt>
                <c:pt idx="721">
                  <c:v>4.0081800000000001E-3</c:v>
                </c:pt>
                <c:pt idx="722">
                  <c:v>4.0097700000000002E-3</c:v>
                </c:pt>
                <c:pt idx="723">
                  <c:v>4.0115300000000001E-3</c:v>
                </c:pt>
                <c:pt idx="724">
                  <c:v>4.01345E-3</c:v>
                </c:pt>
                <c:pt idx="725">
                  <c:v>4.0153000000000003E-3</c:v>
                </c:pt>
                <c:pt idx="726">
                  <c:v>4.0153000000000003E-3</c:v>
                </c:pt>
                <c:pt idx="727">
                  <c:v>4.0172000000000003E-3</c:v>
                </c:pt>
                <c:pt idx="728">
                  <c:v>4.01915E-3</c:v>
                </c:pt>
                <c:pt idx="729">
                  <c:v>4.02105E-3</c:v>
                </c:pt>
                <c:pt idx="730">
                  <c:v>4.0229200000000001E-3</c:v>
                </c:pt>
                <c:pt idx="731">
                  <c:v>4.02485E-3</c:v>
                </c:pt>
                <c:pt idx="732">
                  <c:v>4.0266199999999999E-3</c:v>
                </c:pt>
                <c:pt idx="733">
                  <c:v>4.0266199999999999E-3</c:v>
                </c:pt>
                <c:pt idx="734">
                  <c:v>4.0286100000000002E-3</c:v>
                </c:pt>
                <c:pt idx="735">
                  <c:v>4.0304900000000003E-3</c:v>
                </c:pt>
                <c:pt idx="736">
                  <c:v>4.0324799999999997E-3</c:v>
                </c:pt>
                <c:pt idx="737">
                  <c:v>4.0344300000000003E-3</c:v>
                </c:pt>
                <c:pt idx="738">
                  <c:v>4.0362899999999997E-3</c:v>
                </c:pt>
                <c:pt idx="739">
                  <c:v>4.0382200000000004E-3</c:v>
                </c:pt>
                <c:pt idx="740">
                  <c:v>4.0382200000000004E-3</c:v>
                </c:pt>
                <c:pt idx="741">
                  <c:v>4.0401899999999999E-3</c:v>
                </c:pt>
                <c:pt idx="742">
                  <c:v>4.0421500000000004E-3</c:v>
                </c:pt>
                <c:pt idx="743">
                  <c:v>4.0441499999999998E-3</c:v>
                </c:pt>
                <c:pt idx="744">
                  <c:v>4.0458999999999998E-3</c:v>
                </c:pt>
                <c:pt idx="745">
                  <c:v>4.04792E-3</c:v>
                </c:pt>
                <c:pt idx="746">
                  <c:v>4.04792E-3</c:v>
                </c:pt>
                <c:pt idx="747">
                  <c:v>4.04981E-3</c:v>
                </c:pt>
                <c:pt idx="748">
                  <c:v>4.0516399999999996E-3</c:v>
                </c:pt>
                <c:pt idx="749">
                  <c:v>4.0534200000000003E-3</c:v>
                </c:pt>
                <c:pt idx="750">
                  <c:v>4.0553400000000002E-3</c:v>
                </c:pt>
                <c:pt idx="751">
                  <c:v>4.0573400000000004E-3</c:v>
                </c:pt>
                <c:pt idx="752">
                  <c:v>4.0591899999999998E-3</c:v>
                </c:pt>
                <c:pt idx="753">
                  <c:v>4.0591899999999998E-3</c:v>
                </c:pt>
                <c:pt idx="754">
                  <c:v>4.0610999999999998E-3</c:v>
                </c:pt>
                <c:pt idx="755">
                  <c:v>4.0630600000000003E-3</c:v>
                </c:pt>
                <c:pt idx="756">
                  <c:v>4.0649400000000004E-3</c:v>
                </c:pt>
                <c:pt idx="757">
                  <c:v>4.06676E-3</c:v>
                </c:pt>
                <c:pt idx="758">
                  <c:v>4.0687099999999997E-3</c:v>
                </c:pt>
                <c:pt idx="759">
                  <c:v>4.0707399999999998E-3</c:v>
                </c:pt>
                <c:pt idx="760">
                  <c:v>4.0707399999999998E-3</c:v>
                </c:pt>
                <c:pt idx="761">
                  <c:v>4.0726299999999998E-3</c:v>
                </c:pt>
                <c:pt idx="762">
                  <c:v>4.0746599999999999E-3</c:v>
                </c:pt>
                <c:pt idx="763">
                  <c:v>4.0765799999999998E-3</c:v>
                </c:pt>
                <c:pt idx="764">
                  <c:v>4.0785500000000002E-3</c:v>
                </c:pt>
                <c:pt idx="765">
                  <c:v>4.0805399999999997E-3</c:v>
                </c:pt>
                <c:pt idx="766">
                  <c:v>4.0805399999999997E-3</c:v>
                </c:pt>
                <c:pt idx="767">
                  <c:v>4.0824600000000004E-3</c:v>
                </c:pt>
                <c:pt idx="768">
                  <c:v>4.0844399999999999E-3</c:v>
                </c:pt>
                <c:pt idx="769">
                  <c:v>4.0863399999999999E-3</c:v>
                </c:pt>
                <c:pt idx="770">
                  <c:v>4.0882699999999998E-3</c:v>
                </c:pt>
                <c:pt idx="771">
                  <c:v>4.0903099999999998E-3</c:v>
                </c:pt>
                <c:pt idx="772">
                  <c:v>4.0922399999999996E-3</c:v>
                </c:pt>
                <c:pt idx="773">
                  <c:v>4.0922399999999996E-3</c:v>
                </c:pt>
                <c:pt idx="774">
                  <c:v>4.0941900000000002E-3</c:v>
                </c:pt>
                <c:pt idx="775">
                  <c:v>4.0961799999999996E-3</c:v>
                </c:pt>
                <c:pt idx="776">
                  <c:v>4.0981899999999998E-3</c:v>
                </c:pt>
                <c:pt idx="777">
                  <c:v>4.1001400000000004E-3</c:v>
                </c:pt>
                <c:pt idx="778">
                  <c:v>4.1021599999999997E-3</c:v>
                </c:pt>
                <c:pt idx="779">
                  <c:v>4.1021599999999997E-3</c:v>
                </c:pt>
                <c:pt idx="780">
                  <c:v>4.1040900000000003E-3</c:v>
                </c:pt>
                <c:pt idx="781">
                  <c:v>4.1060799999999998E-3</c:v>
                </c:pt>
                <c:pt idx="782">
                  <c:v>4.10809E-3</c:v>
                </c:pt>
                <c:pt idx="783">
                  <c:v>4.1100499999999996E-3</c:v>
                </c:pt>
                <c:pt idx="784">
                  <c:v>4.1120999999999996E-3</c:v>
                </c:pt>
                <c:pt idx="785">
                  <c:v>4.1140500000000002E-3</c:v>
                </c:pt>
                <c:pt idx="786">
                  <c:v>4.1140500000000002E-3</c:v>
                </c:pt>
                <c:pt idx="787">
                  <c:v>4.1159999999999999E-3</c:v>
                </c:pt>
                <c:pt idx="788">
                  <c:v>4.1180399999999999E-3</c:v>
                </c:pt>
                <c:pt idx="789">
                  <c:v>4.1200200000000003E-3</c:v>
                </c:pt>
                <c:pt idx="790">
                  <c:v>4.1221399999999998E-3</c:v>
                </c:pt>
                <c:pt idx="791">
                  <c:v>4.1241699999999999E-3</c:v>
                </c:pt>
                <c:pt idx="792">
                  <c:v>4.1261600000000002E-3</c:v>
                </c:pt>
                <c:pt idx="793">
                  <c:v>4.1261600000000002E-3</c:v>
                </c:pt>
                <c:pt idx="794">
                  <c:v>4.1282799999999998E-3</c:v>
                </c:pt>
                <c:pt idx="795">
                  <c:v>4.1302099999999996E-3</c:v>
                </c:pt>
                <c:pt idx="796">
                  <c:v>4.1322099999999999E-3</c:v>
                </c:pt>
                <c:pt idx="797">
                  <c:v>4.1342499999999999E-3</c:v>
                </c:pt>
                <c:pt idx="798">
                  <c:v>4.1362700000000001E-3</c:v>
                </c:pt>
                <c:pt idx="799">
                  <c:v>4.1362700000000001E-3</c:v>
                </c:pt>
                <c:pt idx="800">
                  <c:v>4.1382800000000003E-3</c:v>
                </c:pt>
                <c:pt idx="801">
                  <c:v>4.1402599999999998E-3</c:v>
                </c:pt>
                <c:pt idx="802">
                  <c:v>4.1424399999999998E-3</c:v>
                </c:pt>
                <c:pt idx="803">
                  <c:v>4.1444999999999997E-3</c:v>
                </c:pt>
                <c:pt idx="804">
                  <c:v>4.1464199999999996E-3</c:v>
                </c:pt>
                <c:pt idx="805">
                  <c:v>4.1484599999999996E-3</c:v>
                </c:pt>
                <c:pt idx="806">
                  <c:v>4.1484599999999996E-3</c:v>
                </c:pt>
                <c:pt idx="807">
                  <c:v>4.1505500000000002E-3</c:v>
                </c:pt>
                <c:pt idx="808">
                  <c:v>4.1525900000000003E-3</c:v>
                </c:pt>
                <c:pt idx="809">
                  <c:v>4.1546100000000004E-3</c:v>
                </c:pt>
                <c:pt idx="810">
                  <c:v>4.1566900000000002E-3</c:v>
                </c:pt>
                <c:pt idx="811">
                  <c:v>4.1587999999999998E-3</c:v>
                </c:pt>
                <c:pt idx="812">
                  <c:v>4.1608499999999998E-3</c:v>
                </c:pt>
                <c:pt idx="813">
                  <c:v>4.1608499999999998E-3</c:v>
                </c:pt>
                <c:pt idx="814">
                  <c:v>4.1628100000000003E-3</c:v>
                </c:pt>
                <c:pt idx="815">
                  <c:v>4.1647699999999999E-3</c:v>
                </c:pt>
                <c:pt idx="816">
                  <c:v>4.1668399999999998E-3</c:v>
                </c:pt>
                <c:pt idx="817">
                  <c:v>4.1688899999999997E-3</c:v>
                </c:pt>
                <c:pt idx="818">
                  <c:v>4.1709599999999996E-3</c:v>
                </c:pt>
                <c:pt idx="819">
                  <c:v>4.1729599999999999E-3</c:v>
                </c:pt>
                <c:pt idx="820">
                  <c:v>4.1729599999999999E-3</c:v>
                </c:pt>
                <c:pt idx="821">
                  <c:v>4.1750399999999997E-3</c:v>
                </c:pt>
                <c:pt idx="822">
                  <c:v>4.1771000000000004E-3</c:v>
                </c:pt>
                <c:pt idx="823">
                  <c:v>4.17921E-3</c:v>
                </c:pt>
                <c:pt idx="824">
                  <c:v>4.1812999999999998E-3</c:v>
                </c:pt>
                <c:pt idx="825">
                  <c:v>4.18331E-3</c:v>
                </c:pt>
                <c:pt idx="826">
                  <c:v>4.18331E-3</c:v>
                </c:pt>
                <c:pt idx="827">
                  <c:v>4.1853999999999997E-3</c:v>
                </c:pt>
                <c:pt idx="828">
                  <c:v>4.1874299999999998E-3</c:v>
                </c:pt>
                <c:pt idx="829">
                  <c:v>4.1895400000000003E-3</c:v>
                </c:pt>
                <c:pt idx="830">
                  <c:v>4.1916200000000001E-3</c:v>
                </c:pt>
                <c:pt idx="831">
                  <c:v>4.1937500000000004E-3</c:v>
                </c:pt>
                <c:pt idx="832">
                  <c:v>4.1937500000000004E-3</c:v>
                </c:pt>
                <c:pt idx="833">
                  <c:v>4.1958300000000002E-3</c:v>
                </c:pt>
                <c:pt idx="834">
                  <c:v>4.1977899999999999E-3</c:v>
                </c:pt>
                <c:pt idx="835">
                  <c:v>4.1999300000000002E-3</c:v>
                </c:pt>
                <c:pt idx="836">
                  <c:v>4.2019600000000002E-3</c:v>
                </c:pt>
                <c:pt idx="837">
                  <c:v>4.2040200000000002E-3</c:v>
                </c:pt>
                <c:pt idx="838">
                  <c:v>4.2060600000000002E-3</c:v>
                </c:pt>
                <c:pt idx="839">
                  <c:v>4.2060600000000002E-3</c:v>
                </c:pt>
                <c:pt idx="840">
                  <c:v>4.20813E-3</c:v>
                </c:pt>
                <c:pt idx="841">
                  <c:v>4.2101300000000003E-3</c:v>
                </c:pt>
                <c:pt idx="842">
                  <c:v>4.2122100000000001E-3</c:v>
                </c:pt>
                <c:pt idx="843">
                  <c:v>4.2142600000000001E-3</c:v>
                </c:pt>
                <c:pt idx="844">
                  <c:v>4.2163399999999998E-3</c:v>
                </c:pt>
                <c:pt idx="845">
                  <c:v>4.2184299999999996E-3</c:v>
                </c:pt>
                <c:pt idx="846">
                  <c:v>4.2184299999999996E-3</c:v>
                </c:pt>
                <c:pt idx="847">
                  <c:v>4.2205200000000002E-3</c:v>
                </c:pt>
                <c:pt idx="848">
                  <c:v>4.2225500000000003E-3</c:v>
                </c:pt>
                <c:pt idx="849">
                  <c:v>4.2246200000000001E-3</c:v>
                </c:pt>
                <c:pt idx="850">
                  <c:v>4.2266999999999999E-3</c:v>
                </c:pt>
                <c:pt idx="851">
                  <c:v>4.2287899999999996E-3</c:v>
                </c:pt>
                <c:pt idx="852">
                  <c:v>4.2308600000000003E-3</c:v>
                </c:pt>
                <c:pt idx="853">
                  <c:v>4.2308600000000003E-3</c:v>
                </c:pt>
                <c:pt idx="854">
                  <c:v>4.2330099999999997E-3</c:v>
                </c:pt>
                <c:pt idx="855">
                  <c:v>4.2350299999999999E-3</c:v>
                </c:pt>
                <c:pt idx="856">
                  <c:v>4.2371199999999996E-3</c:v>
                </c:pt>
                <c:pt idx="857">
                  <c:v>4.23924E-3</c:v>
                </c:pt>
                <c:pt idx="858">
                  <c:v>4.2413700000000004E-3</c:v>
                </c:pt>
                <c:pt idx="859">
                  <c:v>4.2413700000000004E-3</c:v>
                </c:pt>
                <c:pt idx="860">
                  <c:v>4.2434300000000003E-3</c:v>
                </c:pt>
                <c:pt idx="861">
                  <c:v>4.2454900000000002E-3</c:v>
                </c:pt>
                <c:pt idx="862">
                  <c:v>4.2476800000000002E-3</c:v>
                </c:pt>
                <c:pt idx="863">
                  <c:v>4.2497200000000002E-3</c:v>
                </c:pt>
                <c:pt idx="864">
                  <c:v>4.2518599999999997E-3</c:v>
                </c:pt>
                <c:pt idx="865">
                  <c:v>4.2539600000000002E-3</c:v>
                </c:pt>
                <c:pt idx="866">
                  <c:v>4.2539600000000002E-3</c:v>
                </c:pt>
                <c:pt idx="867">
                  <c:v>4.2559700000000004E-3</c:v>
                </c:pt>
                <c:pt idx="868">
                  <c:v>4.2581299999999997E-3</c:v>
                </c:pt>
                <c:pt idx="869">
                  <c:v>4.2602600000000001E-3</c:v>
                </c:pt>
                <c:pt idx="870">
                  <c:v>4.26232E-3</c:v>
                </c:pt>
                <c:pt idx="871">
                  <c:v>4.2644700000000002E-3</c:v>
                </c:pt>
                <c:pt idx="872">
                  <c:v>4.2644700000000002E-3</c:v>
                </c:pt>
                <c:pt idx="873">
                  <c:v>4.2665200000000002E-3</c:v>
                </c:pt>
                <c:pt idx="874">
                  <c:v>4.2686699999999996E-3</c:v>
                </c:pt>
                <c:pt idx="875">
                  <c:v>4.2707700000000001E-3</c:v>
                </c:pt>
                <c:pt idx="876">
                  <c:v>4.2728799999999997E-3</c:v>
                </c:pt>
                <c:pt idx="877">
                  <c:v>4.2748999999999999E-3</c:v>
                </c:pt>
                <c:pt idx="878">
                  <c:v>4.2770400000000002E-3</c:v>
                </c:pt>
                <c:pt idx="879">
                  <c:v>4.2770400000000002E-3</c:v>
                </c:pt>
                <c:pt idx="880">
                  <c:v>4.2791499999999998E-3</c:v>
                </c:pt>
                <c:pt idx="881">
                  <c:v>4.2812299999999996E-3</c:v>
                </c:pt>
                <c:pt idx="882">
                  <c:v>4.2832900000000004E-3</c:v>
                </c:pt>
                <c:pt idx="883">
                  <c:v>4.2853700000000002E-3</c:v>
                </c:pt>
                <c:pt idx="884">
                  <c:v>4.2875400000000003E-3</c:v>
                </c:pt>
                <c:pt idx="885">
                  <c:v>4.2896000000000002E-3</c:v>
                </c:pt>
                <c:pt idx="886">
                  <c:v>4.2896000000000002E-3</c:v>
                </c:pt>
                <c:pt idx="887">
                  <c:v>4.2917099999999998E-3</c:v>
                </c:pt>
                <c:pt idx="888">
                  <c:v>4.2938799999999999E-3</c:v>
                </c:pt>
                <c:pt idx="889">
                  <c:v>4.2959399999999998E-3</c:v>
                </c:pt>
                <c:pt idx="890">
                  <c:v>4.2980900000000001E-3</c:v>
                </c:pt>
                <c:pt idx="891">
                  <c:v>4.3001799999999998E-3</c:v>
                </c:pt>
                <c:pt idx="892">
                  <c:v>4.3001799999999998E-3</c:v>
                </c:pt>
                <c:pt idx="893">
                  <c:v>4.30233E-3</c:v>
                </c:pt>
                <c:pt idx="894">
                  <c:v>4.3042699999999998E-3</c:v>
                </c:pt>
                <c:pt idx="895">
                  <c:v>4.3063900000000002E-3</c:v>
                </c:pt>
                <c:pt idx="896">
                  <c:v>4.3084899999999999E-3</c:v>
                </c:pt>
                <c:pt idx="897">
                  <c:v>4.3105699999999997E-3</c:v>
                </c:pt>
                <c:pt idx="898">
                  <c:v>4.3126400000000004E-3</c:v>
                </c:pt>
                <c:pt idx="899">
                  <c:v>4.3126400000000004E-3</c:v>
                </c:pt>
                <c:pt idx="900">
                  <c:v>4.3147999999999997E-3</c:v>
                </c:pt>
                <c:pt idx="901">
                  <c:v>4.3168399999999997E-3</c:v>
                </c:pt>
                <c:pt idx="902">
                  <c:v>4.3189200000000004E-3</c:v>
                </c:pt>
                <c:pt idx="903">
                  <c:v>4.3210200000000001E-3</c:v>
                </c:pt>
                <c:pt idx="904">
                  <c:v>4.3231399999999996E-3</c:v>
                </c:pt>
                <c:pt idx="905">
                  <c:v>4.3252100000000003E-3</c:v>
                </c:pt>
                <c:pt idx="906">
                  <c:v>4.3252100000000003E-3</c:v>
                </c:pt>
                <c:pt idx="907">
                  <c:v>4.3273299999999999E-3</c:v>
                </c:pt>
                <c:pt idx="908">
                  <c:v>4.3294099999999997E-3</c:v>
                </c:pt>
                <c:pt idx="909">
                  <c:v>4.3315000000000003E-3</c:v>
                </c:pt>
                <c:pt idx="910">
                  <c:v>4.3336E-3</c:v>
                </c:pt>
                <c:pt idx="911">
                  <c:v>4.3357200000000004E-3</c:v>
                </c:pt>
                <c:pt idx="912">
                  <c:v>4.3357200000000004E-3</c:v>
                </c:pt>
                <c:pt idx="913">
                  <c:v>4.3378599999999998E-3</c:v>
                </c:pt>
                <c:pt idx="914">
                  <c:v>4.3399199999999997E-3</c:v>
                </c:pt>
                <c:pt idx="915">
                  <c:v>4.3420500000000001E-3</c:v>
                </c:pt>
                <c:pt idx="916">
                  <c:v>4.3441199999999999E-3</c:v>
                </c:pt>
                <c:pt idx="917">
                  <c:v>4.3461699999999999E-3</c:v>
                </c:pt>
                <c:pt idx="918">
                  <c:v>4.34819E-3</c:v>
                </c:pt>
                <c:pt idx="919">
                  <c:v>4.34819E-3</c:v>
                </c:pt>
                <c:pt idx="920">
                  <c:v>4.35025E-3</c:v>
                </c:pt>
                <c:pt idx="921">
                  <c:v>4.3522400000000003E-3</c:v>
                </c:pt>
                <c:pt idx="922">
                  <c:v>4.3543699999999998E-3</c:v>
                </c:pt>
                <c:pt idx="923">
                  <c:v>4.3564299999999997E-3</c:v>
                </c:pt>
                <c:pt idx="924">
                  <c:v>4.3584899999999996E-3</c:v>
                </c:pt>
                <c:pt idx="925">
                  <c:v>4.36046E-3</c:v>
                </c:pt>
                <c:pt idx="926">
                  <c:v>4.36046E-3</c:v>
                </c:pt>
                <c:pt idx="927">
                  <c:v>4.3623500000000001E-3</c:v>
                </c:pt>
                <c:pt idx="928">
                  <c:v>4.3644000000000001E-3</c:v>
                </c:pt>
                <c:pt idx="929">
                  <c:v>4.3664000000000003E-3</c:v>
                </c:pt>
                <c:pt idx="930">
                  <c:v>4.3683400000000001E-3</c:v>
                </c:pt>
                <c:pt idx="931">
                  <c:v>4.3704E-3</c:v>
                </c:pt>
                <c:pt idx="932">
                  <c:v>4.3704E-3</c:v>
                </c:pt>
                <c:pt idx="933">
                  <c:v>4.3724200000000001E-3</c:v>
                </c:pt>
                <c:pt idx="934">
                  <c:v>4.3745199999999998E-3</c:v>
                </c:pt>
                <c:pt idx="935">
                  <c:v>4.3766200000000003E-3</c:v>
                </c:pt>
                <c:pt idx="936">
                  <c:v>4.3785999999999999E-3</c:v>
                </c:pt>
                <c:pt idx="937">
                  <c:v>4.3806399999999999E-3</c:v>
                </c:pt>
                <c:pt idx="938">
                  <c:v>4.3826899999999998E-3</c:v>
                </c:pt>
                <c:pt idx="939">
                  <c:v>4.3826899999999998E-3</c:v>
                </c:pt>
                <c:pt idx="940">
                  <c:v>4.3845300000000002E-3</c:v>
                </c:pt>
                <c:pt idx="941">
                  <c:v>4.3859499999999996E-3</c:v>
                </c:pt>
                <c:pt idx="942">
                  <c:v>4.3875700000000004E-3</c:v>
                </c:pt>
                <c:pt idx="943">
                  <c:v>4.3896300000000003E-3</c:v>
                </c:pt>
                <c:pt idx="944">
                  <c:v>4.3916800000000002E-3</c:v>
                </c:pt>
                <c:pt idx="945">
                  <c:v>4.3938400000000004E-3</c:v>
                </c:pt>
                <c:pt idx="946">
                  <c:v>4.3938400000000004E-3</c:v>
                </c:pt>
                <c:pt idx="947">
                  <c:v>4.3959000000000003E-3</c:v>
                </c:pt>
                <c:pt idx="948">
                  <c:v>4.3979600000000002E-3</c:v>
                </c:pt>
                <c:pt idx="949">
                  <c:v>4.4000000000000003E-3</c:v>
                </c:pt>
                <c:pt idx="950">
                  <c:v>4.4020999999999999E-3</c:v>
                </c:pt>
                <c:pt idx="951">
                  <c:v>4.4042400000000002E-3</c:v>
                </c:pt>
                <c:pt idx="952">
                  <c:v>4.4042400000000002E-3</c:v>
                </c:pt>
                <c:pt idx="953">
                  <c:v>4.40632E-3</c:v>
                </c:pt>
                <c:pt idx="954">
                  <c:v>4.4084099999999998E-3</c:v>
                </c:pt>
                <c:pt idx="955">
                  <c:v>4.4104799999999996E-3</c:v>
                </c:pt>
                <c:pt idx="956">
                  <c:v>4.4125700000000002E-3</c:v>
                </c:pt>
                <c:pt idx="957">
                  <c:v>4.4147199999999996E-3</c:v>
                </c:pt>
                <c:pt idx="958">
                  <c:v>4.4167800000000004E-3</c:v>
                </c:pt>
                <c:pt idx="959">
                  <c:v>4.4167800000000004E-3</c:v>
                </c:pt>
                <c:pt idx="960">
                  <c:v>4.4189199999999998E-3</c:v>
                </c:pt>
                <c:pt idx="961">
                  <c:v>4.4209799999999997E-3</c:v>
                </c:pt>
                <c:pt idx="962">
                  <c:v>4.4231399999999999E-3</c:v>
                </c:pt>
                <c:pt idx="963">
                  <c:v>4.42516E-3</c:v>
                </c:pt>
                <c:pt idx="964">
                  <c:v>4.4272499999999998E-3</c:v>
                </c:pt>
                <c:pt idx="965">
                  <c:v>4.4293500000000003E-3</c:v>
                </c:pt>
                <c:pt idx="966">
                  <c:v>4.4293500000000003E-3</c:v>
                </c:pt>
                <c:pt idx="967">
                  <c:v>4.43144E-3</c:v>
                </c:pt>
                <c:pt idx="968">
                  <c:v>4.4335499999999996E-3</c:v>
                </c:pt>
                <c:pt idx="969">
                  <c:v>4.4356700000000001E-3</c:v>
                </c:pt>
                <c:pt idx="970">
                  <c:v>4.4377100000000001E-3</c:v>
                </c:pt>
                <c:pt idx="971">
                  <c:v>4.4397400000000002E-3</c:v>
                </c:pt>
                <c:pt idx="972">
                  <c:v>4.4397400000000002E-3</c:v>
                </c:pt>
                <c:pt idx="973">
                  <c:v>4.4417600000000003E-3</c:v>
                </c:pt>
                <c:pt idx="974">
                  <c:v>4.44386E-3</c:v>
                </c:pt>
                <c:pt idx="975">
                  <c:v>4.4459299999999998E-3</c:v>
                </c:pt>
                <c:pt idx="976">
                  <c:v>4.4479100000000002E-3</c:v>
                </c:pt>
                <c:pt idx="977">
                  <c:v>4.4499300000000004E-3</c:v>
                </c:pt>
                <c:pt idx="978">
                  <c:v>4.4518800000000001E-3</c:v>
                </c:pt>
                <c:pt idx="979">
                  <c:v>4.4518800000000001E-3</c:v>
                </c:pt>
                <c:pt idx="980">
                  <c:v>4.4537099999999996E-3</c:v>
                </c:pt>
                <c:pt idx="981">
                  <c:v>4.4558200000000001E-3</c:v>
                </c:pt>
                <c:pt idx="982">
                  <c:v>4.4578999999999999E-3</c:v>
                </c:pt>
                <c:pt idx="983">
                  <c:v>4.4600200000000003E-3</c:v>
                </c:pt>
                <c:pt idx="984">
                  <c:v>4.4620700000000003E-3</c:v>
                </c:pt>
                <c:pt idx="985">
                  <c:v>4.4642400000000004E-3</c:v>
                </c:pt>
                <c:pt idx="986">
                  <c:v>4.4642400000000004E-3</c:v>
                </c:pt>
                <c:pt idx="987">
                  <c:v>4.4662499999999997E-3</c:v>
                </c:pt>
                <c:pt idx="988">
                  <c:v>4.4683400000000003E-3</c:v>
                </c:pt>
                <c:pt idx="989">
                  <c:v>4.4704100000000002E-3</c:v>
                </c:pt>
                <c:pt idx="990">
                  <c:v>4.4725099999999999E-3</c:v>
                </c:pt>
                <c:pt idx="991">
                  <c:v>4.4746200000000003E-3</c:v>
                </c:pt>
                <c:pt idx="992">
                  <c:v>4.4746200000000003E-3</c:v>
                </c:pt>
                <c:pt idx="993">
                  <c:v>4.4766399999999996E-3</c:v>
                </c:pt>
                <c:pt idx="994">
                  <c:v>4.47877E-3</c:v>
                </c:pt>
                <c:pt idx="995">
                  <c:v>4.4808000000000001E-3</c:v>
                </c:pt>
                <c:pt idx="996">
                  <c:v>4.48286E-3</c:v>
                </c:pt>
                <c:pt idx="997">
                  <c:v>4.4849E-3</c:v>
                </c:pt>
                <c:pt idx="998">
                  <c:v>4.4868900000000003E-3</c:v>
                </c:pt>
                <c:pt idx="999">
                  <c:v>4.4868900000000003E-3</c:v>
                </c:pt>
                <c:pt idx="1000">
                  <c:v>4.4889400000000003E-3</c:v>
                </c:pt>
                <c:pt idx="1001">
                  <c:v>4.49104E-3</c:v>
                </c:pt>
                <c:pt idx="1002">
                  <c:v>4.49307E-3</c:v>
                </c:pt>
                <c:pt idx="1003">
                  <c:v>4.4952300000000002E-3</c:v>
                </c:pt>
                <c:pt idx="1004">
                  <c:v>4.4973000000000001E-3</c:v>
                </c:pt>
                <c:pt idx="1005">
                  <c:v>4.4993300000000002E-3</c:v>
                </c:pt>
                <c:pt idx="1006">
                  <c:v>4.4993300000000002E-3</c:v>
                </c:pt>
                <c:pt idx="1007">
                  <c:v>4.50141E-3</c:v>
                </c:pt>
                <c:pt idx="1008">
                  <c:v>4.50345E-3</c:v>
                </c:pt>
                <c:pt idx="1009">
                  <c:v>4.5054700000000001E-3</c:v>
                </c:pt>
                <c:pt idx="1010">
                  <c:v>4.5075000000000002E-3</c:v>
                </c:pt>
                <c:pt idx="1011">
                  <c:v>4.5094899999999997E-3</c:v>
                </c:pt>
                <c:pt idx="1012">
                  <c:v>4.5094899999999997E-3</c:v>
                </c:pt>
                <c:pt idx="1013">
                  <c:v>4.5114999999999999E-3</c:v>
                </c:pt>
                <c:pt idx="1014">
                  <c:v>4.51353E-3</c:v>
                </c:pt>
                <c:pt idx="1015">
                  <c:v>4.5155100000000004E-3</c:v>
                </c:pt>
                <c:pt idx="1016">
                  <c:v>4.5174999999999998E-3</c:v>
                </c:pt>
                <c:pt idx="1017">
                  <c:v>4.51952E-3</c:v>
                </c:pt>
                <c:pt idx="1018">
                  <c:v>4.5215400000000001E-3</c:v>
                </c:pt>
                <c:pt idx="1019">
                  <c:v>4.5215400000000001E-3</c:v>
                </c:pt>
                <c:pt idx="1020">
                  <c:v>4.5236800000000004E-3</c:v>
                </c:pt>
                <c:pt idx="1021">
                  <c:v>4.5257600000000002E-3</c:v>
                </c:pt>
                <c:pt idx="1022">
                  <c:v>4.5277199999999998E-3</c:v>
                </c:pt>
                <c:pt idx="1023">
                  <c:v>4.5298100000000004E-3</c:v>
                </c:pt>
                <c:pt idx="1024">
                  <c:v>4.5318199999999998E-3</c:v>
                </c:pt>
                <c:pt idx="1025">
                  <c:v>4.5338799999999997E-3</c:v>
                </c:pt>
                <c:pt idx="1026">
                  <c:v>4.5338799999999997E-3</c:v>
                </c:pt>
                <c:pt idx="1027">
                  <c:v>4.5358500000000001E-3</c:v>
                </c:pt>
                <c:pt idx="1028">
                  <c:v>4.53792E-3</c:v>
                </c:pt>
                <c:pt idx="1029">
                  <c:v>4.5399999999999998E-3</c:v>
                </c:pt>
                <c:pt idx="1030">
                  <c:v>4.5418300000000002E-3</c:v>
                </c:pt>
                <c:pt idx="1031">
                  <c:v>4.5438800000000001E-3</c:v>
                </c:pt>
                <c:pt idx="1032">
                  <c:v>4.5438800000000001E-3</c:v>
                </c:pt>
                <c:pt idx="1033">
                  <c:v>4.5459300000000001E-3</c:v>
                </c:pt>
                <c:pt idx="1034">
                  <c:v>4.5479600000000002E-3</c:v>
                </c:pt>
                <c:pt idx="1035">
                  <c:v>4.5499700000000004E-3</c:v>
                </c:pt>
                <c:pt idx="1036">
                  <c:v>4.5519499999999999E-3</c:v>
                </c:pt>
                <c:pt idx="1037">
                  <c:v>4.5539300000000003E-3</c:v>
                </c:pt>
                <c:pt idx="1038">
                  <c:v>4.5559900000000002E-3</c:v>
                </c:pt>
                <c:pt idx="1039">
                  <c:v>4.5559900000000002E-3</c:v>
                </c:pt>
                <c:pt idx="1040">
                  <c:v>4.5580200000000003E-3</c:v>
                </c:pt>
                <c:pt idx="1041">
                  <c:v>4.5600600000000003E-3</c:v>
                </c:pt>
                <c:pt idx="1042">
                  <c:v>4.5621400000000001E-3</c:v>
                </c:pt>
                <c:pt idx="1043">
                  <c:v>4.5641099999999997E-3</c:v>
                </c:pt>
                <c:pt idx="1044">
                  <c:v>4.5661299999999998E-3</c:v>
                </c:pt>
                <c:pt idx="1045">
                  <c:v>4.5679800000000001E-3</c:v>
                </c:pt>
                <c:pt idx="1046">
                  <c:v>4.5679800000000001E-3</c:v>
                </c:pt>
                <c:pt idx="1047">
                  <c:v>4.5697799999999998E-3</c:v>
                </c:pt>
                <c:pt idx="1048">
                  <c:v>4.5717700000000002E-3</c:v>
                </c:pt>
                <c:pt idx="1049">
                  <c:v>4.5738300000000001E-3</c:v>
                </c:pt>
                <c:pt idx="1050">
                  <c:v>4.5757799999999998E-3</c:v>
                </c:pt>
                <c:pt idx="1051">
                  <c:v>4.5778499999999996E-3</c:v>
                </c:pt>
                <c:pt idx="1052">
                  <c:v>4.5778499999999996E-3</c:v>
                </c:pt>
                <c:pt idx="1053">
                  <c:v>4.5798100000000001E-3</c:v>
                </c:pt>
                <c:pt idx="1054">
                  <c:v>4.5818600000000001E-3</c:v>
                </c:pt>
                <c:pt idx="1055">
                  <c:v>4.5838500000000004E-3</c:v>
                </c:pt>
                <c:pt idx="1056">
                  <c:v>4.5858799999999996E-3</c:v>
                </c:pt>
                <c:pt idx="1057">
                  <c:v>4.5878999999999998E-3</c:v>
                </c:pt>
                <c:pt idx="1058">
                  <c:v>4.5898400000000004E-3</c:v>
                </c:pt>
                <c:pt idx="1059">
                  <c:v>4.5898400000000004E-3</c:v>
                </c:pt>
                <c:pt idx="1060">
                  <c:v>4.5919100000000003E-3</c:v>
                </c:pt>
                <c:pt idx="1061">
                  <c:v>4.5938999999999997E-3</c:v>
                </c:pt>
                <c:pt idx="1062">
                  <c:v>4.5958700000000002E-3</c:v>
                </c:pt>
                <c:pt idx="1063">
                  <c:v>4.5979100000000002E-3</c:v>
                </c:pt>
                <c:pt idx="1064">
                  <c:v>4.5998699999999998E-3</c:v>
                </c:pt>
                <c:pt idx="1065">
                  <c:v>4.6018200000000004E-3</c:v>
                </c:pt>
                <c:pt idx="1066">
                  <c:v>4.6018200000000004E-3</c:v>
                </c:pt>
                <c:pt idx="1067">
                  <c:v>4.6037400000000003E-3</c:v>
                </c:pt>
                <c:pt idx="1068">
                  <c:v>4.6058000000000002E-3</c:v>
                </c:pt>
                <c:pt idx="1069">
                  <c:v>4.6077399999999999E-3</c:v>
                </c:pt>
                <c:pt idx="1070">
                  <c:v>4.6097400000000002E-3</c:v>
                </c:pt>
                <c:pt idx="1071">
                  <c:v>4.6117199999999997E-3</c:v>
                </c:pt>
                <c:pt idx="1072">
                  <c:v>4.6117199999999997E-3</c:v>
                </c:pt>
                <c:pt idx="1073">
                  <c:v>4.6137299999999999E-3</c:v>
                </c:pt>
                <c:pt idx="1074">
                  <c:v>4.6156799999999996E-3</c:v>
                </c:pt>
                <c:pt idx="1075">
                  <c:v>4.6176400000000001E-3</c:v>
                </c:pt>
                <c:pt idx="1076">
                  <c:v>4.6196500000000003E-3</c:v>
                </c:pt>
                <c:pt idx="1077">
                  <c:v>4.6215199999999996E-3</c:v>
                </c:pt>
                <c:pt idx="1078">
                  <c:v>4.6235599999999996E-3</c:v>
                </c:pt>
                <c:pt idx="1079">
                  <c:v>4.6235599999999996E-3</c:v>
                </c:pt>
                <c:pt idx="1080">
                  <c:v>4.62555E-3</c:v>
                </c:pt>
                <c:pt idx="1081">
                  <c:v>4.6275400000000003E-3</c:v>
                </c:pt>
                <c:pt idx="1082">
                  <c:v>4.6295399999999997E-3</c:v>
                </c:pt>
                <c:pt idx="1083">
                  <c:v>4.63154E-3</c:v>
                </c:pt>
                <c:pt idx="1084">
                  <c:v>4.6335400000000002E-3</c:v>
                </c:pt>
                <c:pt idx="1085">
                  <c:v>4.6335400000000002E-3</c:v>
                </c:pt>
                <c:pt idx="1086">
                  <c:v>4.6355299999999997E-3</c:v>
                </c:pt>
                <c:pt idx="1087">
                  <c:v>4.6375599999999998E-3</c:v>
                </c:pt>
                <c:pt idx="1088">
                  <c:v>4.6395200000000003E-3</c:v>
                </c:pt>
                <c:pt idx="1089">
                  <c:v>4.64146E-3</c:v>
                </c:pt>
                <c:pt idx="1090">
                  <c:v>4.6434800000000002E-3</c:v>
                </c:pt>
                <c:pt idx="1091">
                  <c:v>4.6454499999999998E-3</c:v>
                </c:pt>
                <c:pt idx="1092">
                  <c:v>4.6454499999999998E-3</c:v>
                </c:pt>
                <c:pt idx="1093">
                  <c:v>4.6473599999999997E-3</c:v>
                </c:pt>
                <c:pt idx="1094">
                  <c:v>4.6492900000000004E-3</c:v>
                </c:pt>
                <c:pt idx="1095">
                  <c:v>4.6512799999999998E-3</c:v>
                </c:pt>
                <c:pt idx="1096">
                  <c:v>4.6531999999999997E-3</c:v>
                </c:pt>
                <c:pt idx="1097">
                  <c:v>4.6508900000000004E-3</c:v>
                </c:pt>
                <c:pt idx="1098">
                  <c:v>4.65285E-3</c:v>
                </c:pt>
                <c:pt idx="1099">
                  <c:v>4.65285E-3</c:v>
                </c:pt>
                <c:pt idx="1100">
                  <c:v>4.6547799999999999E-3</c:v>
                </c:pt>
                <c:pt idx="1101">
                  <c:v>4.6568399999999998E-3</c:v>
                </c:pt>
                <c:pt idx="1102">
                  <c:v>4.6587199999999999E-3</c:v>
                </c:pt>
                <c:pt idx="1103">
                  <c:v>4.6606900000000003E-3</c:v>
                </c:pt>
                <c:pt idx="1104">
                  <c:v>4.66264E-3</c:v>
                </c:pt>
                <c:pt idx="1105">
                  <c:v>4.66264E-3</c:v>
                </c:pt>
                <c:pt idx="1106">
                  <c:v>4.6645699999999998E-3</c:v>
                </c:pt>
                <c:pt idx="1107">
                  <c:v>4.6665099999999996E-3</c:v>
                </c:pt>
                <c:pt idx="1108">
                  <c:v>4.6685199999999998E-3</c:v>
                </c:pt>
                <c:pt idx="1109">
                  <c:v>4.6704299999999997E-3</c:v>
                </c:pt>
                <c:pt idx="1110">
                  <c:v>4.67242E-3</c:v>
                </c:pt>
                <c:pt idx="1111">
                  <c:v>4.6743100000000001E-3</c:v>
                </c:pt>
                <c:pt idx="1112">
                  <c:v>4.6743100000000001E-3</c:v>
                </c:pt>
                <c:pt idx="1113">
                  <c:v>4.6763000000000004E-3</c:v>
                </c:pt>
                <c:pt idx="1114">
                  <c:v>4.6781799999999997E-3</c:v>
                </c:pt>
                <c:pt idx="1115">
                  <c:v>4.6801000000000004E-3</c:v>
                </c:pt>
                <c:pt idx="1116">
                  <c:v>4.6820500000000001E-3</c:v>
                </c:pt>
                <c:pt idx="1117">
                  <c:v>4.68396E-3</c:v>
                </c:pt>
                <c:pt idx="1118">
                  <c:v>4.68586E-3</c:v>
                </c:pt>
                <c:pt idx="1119">
                  <c:v>4.68586E-3</c:v>
                </c:pt>
                <c:pt idx="1120">
                  <c:v>4.6878299999999996E-3</c:v>
                </c:pt>
                <c:pt idx="1121">
                  <c:v>4.6897600000000003E-3</c:v>
                </c:pt>
                <c:pt idx="1122">
                  <c:v>4.6916099999999997E-3</c:v>
                </c:pt>
                <c:pt idx="1123">
                  <c:v>4.6935299999999996E-3</c:v>
                </c:pt>
                <c:pt idx="1124">
                  <c:v>4.6953999999999997E-3</c:v>
                </c:pt>
                <c:pt idx="1125">
                  <c:v>4.6953999999999997E-3</c:v>
                </c:pt>
                <c:pt idx="1126">
                  <c:v>4.6972000000000003E-3</c:v>
                </c:pt>
                <c:pt idx="1127">
                  <c:v>4.6990599999999997E-3</c:v>
                </c:pt>
                <c:pt idx="1128">
                  <c:v>4.7009799999999996E-3</c:v>
                </c:pt>
                <c:pt idx="1129">
                  <c:v>4.7028599999999997E-3</c:v>
                </c:pt>
                <c:pt idx="1130">
                  <c:v>4.7048200000000002E-3</c:v>
                </c:pt>
                <c:pt idx="1131">
                  <c:v>4.7067899999999998E-3</c:v>
                </c:pt>
                <c:pt idx="1132">
                  <c:v>4.7067899999999998E-3</c:v>
                </c:pt>
                <c:pt idx="1133">
                  <c:v>4.7086599999999999E-3</c:v>
                </c:pt>
                <c:pt idx="1134">
                  <c:v>4.7105200000000002E-3</c:v>
                </c:pt>
                <c:pt idx="1135">
                  <c:v>4.7124599999999999E-3</c:v>
                </c:pt>
                <c:pt idx="1136">
                  <c:v>4.7143699999999998E-3</c:v>
                </c:pt>
                <c:pt idx="1137">
                  <c:v>4.7161099999999999E-3</c:v>
                </c:pt>
                <c:pt idx="1138">
                  <c:v>4.7161099999999999E-3</c:v>
                </c:pt>
                <c:pt idx="1139">
                  <c:v>4.7178799999999998E-3</c:v>
                </c:pt>
                <c:pt idx="1140">
                  <c:v>4.7198300000000004E-3</c:v>
                </c:pt>
                <c:pt idx="1141">
                  <c:v>4.7216599999999999E-3</c:v>
                </c:pt>
                <c:pt idx="1142">
                  <c:v>4.7234699999999996E-3</c:v>
                </c:pt>
                <c:pt idx="1143">
                  <c:v>4.7253499999999997E-3</c:v>
                </c:pt>
                <c:pt idx="1144">
                  <c:v>4.7272599999999996E-3</c:v>
                </c:pt>
                <c:pt idx="1145">
                  <c:v>4.7272599999999996E-3</c:v>
                </c:pt>
                <c:pt idx="1146">
                  <c:v>4.7292100000000002E-3</c:v>
                </c:pt>
                <c:pt idx="1147">
                  <c:v>4.7311100000000002E-3</c:v>
                </c:pt>
                <c:pt idx="1148">
                  <c:v>4.7329700000000004E-3</c:v>
                </c:pt>
                <c:pt idx="1149">
                  <c:v>4.7349000000000002E-3</c:v>
                </c:pt>
                <c:pt idx="1150">
                  <c:v>4.7367299999999998E-3</c:v>
                </c:pt>
                <c:pt idx="1151">
                  <c:v>4.7385999999999999E-3</c:v>
                </c:pt>
                <c:pt idx="1152">
                  <c:v>4.7385999999999999E-3</c:v>
                </c:pt>
                <c:pt idx="1153">
                  <c:v>4.7405299999999997E-3</c:v>
                </c:pt>
                <c:pt idx="1154">
                  <c:v>4.7424299999999997E-3</c:v>
                </c:pt>
                <c:pt idx="1155">
                  <c:v>4.7443099999999998E-3</c:v>
                </c:pt>
                <c:pt idx="1156">
                  <c:v>4.7461700000000001E-3</c:v>
                </c:pt>
                <c:pt idx="1157">
                  <c:v>4.7481199999999998E-3</c:v>
                </c:pt>
                <c:pt idx="1158">
                  <c:v>4.7481199999999998E-3</c:v>
                </c:pt>
                <c:pt idx="1159">
                  <c:v>4.7499500000000002E-3</c:v>
                </c:pt>
                <c:pt idx="1160">
                  <c:v>4.7518600000000001E-3</c:v>
                </c:pt>
                <c:pt idx="1161">
                  <c:v>4.7537100000000004E-3</c:v>
                </c:pt>
                <c:pt idx="1162">
                  <c:v>4.7556100000000004E-3</c:v>
                </c:pt>
                <c:pt idx="1163">
                  <c:v>4.7574799999999997E-3</c:v>
                </c:pt>
                <c:pt idx="1164">
                  <c:v>4.7592700000000003E-3</c:v>
                </c:pt>
                <c:pt idx="1165">
                  <c:v>4.7592700000000003E-3</c:v>
                </c:pt>
                <c:pt idx="1166">
                  <c:v>4.7611299999999997E-3</c:v>
                </c:pt>
                <c:pt idx="1167">
                  <c:v>4.7629700000000001E-3</c:v>
                </c:pt>
                <c:pt idx="1168">
                  <c:v>4.76488E-3</c:v>
                </c:pt>
                <c:pt idx="1169">
                  <c:v>4.7668500000000004E-3</c:v>
                </c:pt>
                <c:pt idx="1170">
                  <c:v>4.7686999999999998E-3</c:v>
                </c:pt>
                <c:pt idx="1171">
                  <c:v>4.7707599999999998E-3</c:v>
                </c:pt>
                <c:pt idx="1172">
                  <c:v>4.7707599999999998E-3</c:v>
                </c:pt>
                <c:pt idx="1173">
                  <c:v>4.7725399999999996E-3</c:v>
                </c:pt>
                <c:pt idx="1174">
                  <c:v>4.7744800000000002E-3</c:v>
                </c:pt>
                <c:pt idx="1175">
                  <c:v>4.7763299999999996E-3</c:v>
                </c:pt>
                <c:pt idx="1176">
                  <c:v>4.7781899999999999E-3</c:v>
                </c:pt>
                <c:pt idx="1177">
                  <c:v>4.78006E-3</c:v>
                </c:pt>
                <c:pt idx="1178">
                  <c:v>4.78006E-3</c:v>
                </c:pt>
                <c:pt idx="1179">
                  <c:v>4.7819500000000001E-3</c:v>
                </c:pt>
                <c:pt idx="1180">
                  <c:v>4.7838400000000001E-3</c:v>
                </c:pt>
                <c:pt idx="1181">
                  <c:v>4.7857000000000004E-3</c:v>
                </c:pt>
                <c:pt idx="1182">
                  <c:v>4.7875599999999997E-3</c:v>
                </c:pt>
                <c:pt idx="1183">
                  <c:v>4.78942E-3</c:v>
                </c:pt>
                <c:pt idx="1184">
                  <c:v>4.79132E-3</c:v>
                </c:pt>
                <c:pt idx="1185">
                  <c:v>4.79132E-3</c:v>
                </c:pt>
                <c:pt idx="1186">
                  <c:v>4.7931900000000001E-3</c:v>
                </c:pt>
                <c:pt idx="1187">
                  <c:v>4.7949400000000001E-3</c:v>
                </c:pt>
                <c:pt idx="1188">
                  <c:v>4.7969500000000003E-3</c:v>
                </c:pt>
                <c:pt idx="1189">
                  <c:v>4.7987300000000002E-3</c:v>
                </c:pt>
                <c:pt idx="1190">
                  <c:v>4.8006400000000001E-3</c:v>
                </c:pt>
                <c:pt idx="1191">
                  <c:v>4.8024699999999997E-3</c:v>
                </c:pt>
                <c:pt idx="1192">
                  <c:v>4.8024699999999997E-3</c:v>
                </c:pt>
                <c:pt idx="1193">
                  <c:v>4.8043799999999996E-3</c:v>
                </c:pt>
                <c:pt idx="1194">
                  <c:v>4.8063200000000002E-3</c:v>
                </c:pt>
                <c:pt idx="1195">
                  <c:v>4.8080299999999996E-3</c:v>
                </c:pt>
                <c:pt idx="1196">
                  <c:v>4.8098699999999999E-3</c:v>
                </c:pt>
                <c:pt idx="1197">
                  <c:v>4.8118199999999996E-3</c:v>
                </c:pt>
                <c:pt idx="1198">
                  <c:v>4.8118199999999996E-3</c:v>
                </c:pt>
                <c:pt idx="1199">
                  <c:v>4.8136300000000002E-3</c:v>
                </c:pt>
                <c:pt idx="1200">
                  <c:v>4.8155100000000003E-3</c:v>
                </c:pt>
                <c:pt idx="1201">
                  <c:v>4.81746E-3</c:v>
                </c:pt>
                <c:pt idx="1202">
                  <c:v>4.8193000000000003E-3</c:v>
                </c:pt>
                <c:pt idx="1203">
                  <c:v>4.8211800000000004E-3</c:v>
                </c:pt>
                <c:pt idx="1204">
                  <c:v>4.8230199999999999E-3</c:v>
                </c:pt>
                <c:pt idx="1205">
                  <c:v>4.8230199999999999E-3</c:v>
                </c:pt>
                <c:pt idx="1206">
                  <c:v>4.8247799999999999E-3</c:v>
                </c:pt>
                <c:pt idx="1207">
                  <c:v>4.8266200000000002E-3</c:v>
                </c:pt>
                <c:pt idx="1208">
                  <c:v>4.8283600000000003E-3</c:v>
                </c:pt>
                <c:pt idx="1209">
                  <c:v>4.8301999999999998E-3</c:v>
                </c:pt>
                <c:pt idx="1210">
                  <c:v>4.8320300000000002E-3</c:v>
                </c:pt>
                <c:pt idx="1211">
                  <c:v>4.8338599999999997E-3</c:v>
                </c:pt>
                <c:pt idx="1212">
                  <c:v>4.8338599999999997E-3</c:v>
                </c:pt>
                <c:pt idx="1213">
                  <c:v>4.8357299999999999E-3</c:v>
                </c:pt>
                <c:pt idx="1214">
                  <c:v>4.8375099999999997E-3</c:v>
                </c:pt>
                <c:pt idx="1215">
                  <c:v>4.8393000000000004E-3</c:v>
                </c:pt>
                <c:pt idx="1216">
                  <c:v>4.84082E-3</c:v>
                </c:pt>
                <c:pt idx="1217">
                  <c:v>4.8427100000000001E-3</c:v>
                </c:pt>
                <c:pt idx="1218">
                  <c:v>4.8444200000000003E-3</c:v>
                </c:pt>
                <c:pt idx="1219">
                  <c:v>4.8444200000000003E-3</c:v>
                </c:pt>
                <c:pt idx="1220">
                  <c:v>4.8461800000000003E-3</c:v>
                </c:pt>
                <c:pt idx="1221">
                  <c:v>4.8479500000000002E-3</c:v>
                </c:pt>
                <c:pt idx="1222">
                  <c:v>4.8498500000000002E-3</c:v>
                </c:pt>
                <c:pt idx="1223">
                  <c:v>4.8511200000000004E-3</c:v>
                </c:pt>
                <c:pt idx="1224">
                  <c:v>4.8529000000000003E-3</c:v>
                </c:pt>
                <c:pt idx="1225">
                  <c:v>4.8529000000000003E-3</c:v>
                </c:pt>
                <c:pt idx="1226">
                  <c:v>4.8547199999999999E-3</c:v>
                </c:pt>
                <c:pt idx="1227">
                  <c:v>4.8565400000000003E-3</c:v>
                </c:pt>
                <c:pt idx="1228">
                  <c:v>4.8583599999999999E-3</c:v>
                </c:pt>
                <c:pt idx="1229">
                  <c:v>4.8601800000000004E-3</c:v>
                </c:pt>
                <c:pt idx="1230">
                  <c:v>4.8619700000000002E-3</c:v>
                </c:pt>
                <c:pt idx="1231">
                  <c:v>4.8635800000000002E-3</c:v>
                </c:pt>
                <c:pt idx="1232">
                  <c:v>4.8635800000000002E-3</c:v>
                </c:pt>
                <c:pt idx="1233">
                  <c:v>4.8653799999999999E-3</c:v>
                </c:pt>
                <c:pt idx="1234">
                  <c:v>4.8672000000000003E-3</c:v>
                </c:pt>
                <c:pt idx="1235">
                  <c:v>4.8689700000000002E-3</c:v>
                </c:pt>
                <c:pt idx="1236">
                  <c:v>4.8706799999999996E-3</c:v>
                </c:pt>
                <c:pt idx="1237">
                  <c:v>4.87251E-3</c:v>
                </c:pt>
                <c:pt idx="1238">
                  <c:v>4.8742999999999998E-3</c:v>
                </c:pt>
                <c:pt idx="1239">
                  <c:v>4.8742999999999998E-3</c:v>
                </c:pt>
                <c:pt idx="1240">
                  <c:v>4.8760899999999996E-3</c:v>
                </c:pt>
                <c:pt idx="1241">
                  <c:v>4.87792E-3</c:v>
                </c:pt>
                <c:pt idx="1242">
                  <c:v>4.87967E-3</c:v>
                </c:pt>
                <c:pt idx="1243">
                  <c:v>4.88142E-3</c:v>
                </c:pt>
                <c:pt idx="1244">
                  <c:v>4.88317E-3</c:v>
                </c:pt>
                <c:pt idx="1245">
                  <c:v>4.88317E-3</c:v>
                </c:pt>
                <c:pt idx="1246">
                  <c:v>4.8849999999999996E-3</c:v>
                </c:pt>
                <c:pt idx="1247">
                  <c:v>4.8867900000000002E-3</c:v>
                </c:pt>
                <c:pt idx="1248">
                  <c:v>4.8885200000000004E-3</c:v>
                </c:pt>
                <c:pt idx="1249">
                  <c:v>4.8903200000000001E-3</c:v>
                </c:pt>
                <c:pt idx="1250">
                  <c:v>4.8921399999999997E-3</c:v>
                </c:pt>
                <c:pt idx="1251">
                  <c:v>4.8938100000000002E-3</c:v>
                </c:pt>
                <c:pt idx="1252">
                  <c:v>4.8938100000000002E-3</c:v>
                </c:pt>
                <c:pt idx="1253">
                  <c:v>4.89559E-3</c:v>
                </c:pt>
                <c:pt idx="1254">
                  <c:v>4.8973699999999998E-3</c:v>
                </c:pt>
                <c:pt idx="1255">
                  <c:v>4.8991199999999999E-3</c:v>
                </c:pt>
                <c:pt idx="1256">
                  <c:v>4.9008999999999997E-3</c:v>
                </c:pt>
                <c:pt idx="1257">
                  <c:v>4.9027000000000003E-3</c:v>
                </c:pt>
                <c:pt idx="1258">
                  <c:v>4.9045E-3</c:v>
                </c:pt>
                <c:pt idx="1259">
                  <c:v>4.9045E-3</c:v>
                </c:pt>
                <c:pt idx="1260">
                  <c:v>4.9062200000000002E-3</c:v>
                </c:pt>
                <c:pt idx="1261">
                  <c:v>4.9079900000000001E-3</c:v>
                </c:pt>
                <c:pt idx="1262">
                  <c:v>4.9097799999999999E-3</c:v>
                </c:pt>
                <c:pt idx="1263">
                  <c:v>4.9115699999999997E-3</c:v>
                </c:pt>
                <c:pt idx="1264">
                  <c:v>4.9133400000000004E-3</c:v>
                </c:pt>
                <c:pt idx="1265">
                  <c:v>4.9133400000000004E-3</c:v>
                </c:pt>
                <c:pt idx="1266">
                  <c:v>4.9150900000000004E-3</c:v>
                </c:pt>
                <c:pt idx="1267">
                  <c:v>4.9168399999999996E-3</c:v>
                </c:pt>
                <c:pt idx="1268">
                  <c:v>4.9185100000000001E-3</c:v>
                </c:pt>
                <c:pt idx="1269">
                  <c:v>4.9203299999999997E-3</c:v>
                </c:pt>
                <c:pt idx="1270">
                  <c:v>4.9220799999999997E-3</c:v>
                </c:pt>
                <c:pt idx="1271">
                  <c:v>4.9238800000000003E-3</c:v>
                </c:pt>
                <c:pt idx="1272">
                  <c:v>4.9238800000000003E-3</c:v>
                </c:pt>
                <c:pt idx="1273">
                  <c:v>4.9256500000000002E-3</c:v>
                </c:pt>
                <c:pt idx="1274">
                  <c:v>4.9274000000000002E-3</c:v>
                </c:pt>
                <c:pt idx="1275">
                  <c:v>4.9291700000000001E-3</c:v>
                </c:pt>
                <c:pt idx="1276">
                  <c:v>4.93094E-3</c:v>
                </c:pt>
                <c:pt idx="1277">
                  <c:v>4.9326600000000002E-3</c:v>
                </c:pt>
                <c:pt idx="1278">
                  <c:v>4.9344699999999998E-3</c:v>
                </c:pt>
                <c:pt idx="1279">
                  <c:v>4.9344699999999998E-3</c:v>
                </c:pt>
                <c:pt idx="1280">
                  <c:v>4.9362599999999996E-3</c:v>
                </c:pt>
                <c:pt idx="1281">
                  <c:v>4.9379799999999998E-3</c:v>
                </c:pt>
                <c:pt idx="1282">
                  <c:v>4.9397499999999997E-3</c:v>
                </c:pt>
                <c:pt idx="1283">
                  <c:v>4.9415099999999997E-3</c:v>
                </c:pt>
                <c:pt idx="1284">
                  <c:v>4.9432699999999996E-3</c:v>
                </c:pt>
                <c:pt idx="1285">
                  <c:v>4.9432699999999996E-3</c:v>
                </c:pt>
                <c:pt idx="1286">
                  <c:v>4.9449999999999997E-3</c:v>
                </c:pt>
                <c:pt idx="1287">
                  <c:v>4.9467699999999996E-3</c:v>
                </c:pt>
                <c:pt idx="1288">
                  <c:v>4.9485299999999996E-3</c:v>
                </c:pt>
                <c:pt idx="1289">
                  <c:v>4.9502399999999998E-3</c:v>
                </c:pt>
                <c:pt idx="1290">
                  <c:v>4.9519999999999998E-3</c:v>
                </c:pt>
                <c:pt idx="1291">
                  <c:v>4.9536900000000002E-3</c:v>
                </c:pt>
                <c:pt idx="1292">
                  <c:v>4.9536900000000002E-3</c:v>
                </c:pt>
                <c:pt idx="1293">
                  <c:v>4.9554600000000001E-3</c:v>
                </c:pt>
                <c:pt idx="1294">
                  <c:v>4.9572000000000001E-3</c:v>
                </c:pt>
                <c:pt idx="1295">
                  <c:v>4.9589300000000003E-3</c:v>
                </c:pt>
                <c:pt idx="1296">
                  <c:v>4.9607000000000002E-3</c:v>
                </c:pt>
                <c:pt idx="1297">
                  <c:v>4.9623999999999996E-3</c:v>
                </c:pt>
                <c:pt idx="1298">
                  <c:v>4.9641499999999996E-3</c:v>
                </c:pt>
                <c:pt idx="1299">
                  <c:v>4.9641499999999996E-3</c:v>
                </c:pt>
                <c:pt idx="1300">
                  <c:v>4.9658999999999997E-3</c:v>
                </c:pt>
                <c:pt idx="1301">
                  <c:v>4.9676700000000004E-3</c:v>
                </c:pt>
                <c:pt idx="1302">
                  <c:v>4.9693699999999999E-3</c:v>
                </c:pt>
                <c:pt idx="1303">
                  <c:v>4.9710600000000002E-3</c:v>
                </c:pt>
                <c:pt idx="1304">
                  <c:v>4.9728200000000002E-3</c:v>
                </c:pt>
                <c:pt idx="1305">
                  <c:v>4.9728200000000002E-3</c:v>
                </c:pt>
                <c:pt idx="1306">
                  <c:v>4.9745500000000003E-3</c:v>
                </c:pt>
                <c:pt idx="1307">
                  <c:v>4.9762499999999998E-3</c:v>
                </c:pt>
                <c:pt idx="1308">
                  <c:v>4.9779799999999999E-3</c:v>
                </c:pt>
                <c:pt idx="1309">
                  <c:v>4.9797000000000001E-3</c:v>
                </c:pt>
                <c:pt idx="1310">
                  <c:v>4.9814500000000001E-3</c:v>
                </c:pt>
                <c:pt idx="1311">
                  <c:v>4.98308E-3</c:v>
                </c:pt>
                <c:pt idx="1312">
                  <c:v>4.98308E-3</c:v>
                </c:pt>
                <c:pt idx="1313">
                  <c:v>4.9847700000000003E-3</c:v>
                </c:pt>
                <c:pt idx="1314">
                  <c:v>4.9865200000000004E-3</c:v>
                </c:pt>
                <c:pt idx="1315">
                  <c:v>4.9883100000000001E-3</c:v>
                </c:pt>
                <c:pt idx="1316">
                  <c:v>4.99008E-3</c:v>
                </c:pt>
                <c:pt idx="1317">
                  <c:v>4.9917599999999996E-3</c:v>
                </c:pt>
                <c:pt idx="1318">
                  <c:v>4.99345E-3</c:v>
                </c:pt>
                <c:pt idx="1319">
                  <c:v>4.99345E-3</c:v>
                </c:pt>
                <c:pt idx="1320">
                  <c:v>4.99519E-3</c:v>
                </c:pt>
                <c:pt idx="1321">
                  <c:v>4.9968699999999996E-3</c:v>
                </c:pt>
                <c:pt idx="1322">
                  <c:v>4.9985999999999997E-3</c:v>
                </c:pt>
                <c:pt idx="1323">
                  <c:v>5.0003399999999998E-3</c:v>
                </c:pt>
                <c:pt idx="1324">
                  <c:v>5.0020200000000003E-3</c:v>
                </c:pt>
                <c:pt idx="1325">
                  <c:v>5.0036999999999998E-3</c:v>
                </c:pt>
                <c:pt idx="1326">
                  <c:v>5.0036999999999998E-3</c:v>
                </c:pt>
                <c:pt idx="1327">
                  <c:v>5.0054000000000001E-3</c:v>
                </c:pt>
                <c:pt idx="1328">
                  <c:v>5.0070899999999996E-3</c:v>
                </c:pt>
                <c:pt idx="1329">
                  <c:v>5.0087899999999999E-3</c:v>
                </c:pt>
                <c:pt idx="1330">
                  <c:v>5.0105000000000002E-3</c:v>
                </c:pt>
                <c:pt idx="1331">
                  <c:v>5.0121699999999998E-3</c:v>
                </c:pt>
                <c:pt idx="1332">
                  <c:v>5.0121699999999998E-3</c:v>
                </c:pt>
                <c:pt idx="1333">
                  <c:v>5.0138700000000001E-3</c:v>
                </c:pt>
                <c:pt idx="1334">
                  <c:v>5.0155199999999999E-3</c:v>
                </c:pt>
                <c:pt idx="1335">
                  <c:v>5.0172300000000001E-3</c:v>
                </c:pt>
                <c:pt idx="1336">
                  <c:v>5.0189099999999997E-3</c:v>
                </c:pt>
                <c:pt idx="1337">
                  <c:v>5.0205700000000002E-3</c:v>
                </c:pt>
                <c:pt idx="1338">
                  <c:v>5.0223000000000004E-3</c:v>
                </c:pt>
                <c:pt idx="1339">
                  <c:v>5.0223000000000004E-3</c:v>
                </c:pt>
                <c:pt idx="1340">
                  <c:v>5.0239600000000001E-3</c:v>
                </c:pt>
                <c:pt idx="1341">
                  <c:v>5.0256600000000004E-3</c:v>
                </c:pt>
                <c:pt idx="1342">
                  <c:v>5.0273499999999999E-3</c:v>
                </c:pt>
                <c:pt idx="1343">
                  <c:v>5.0290600000000001E-3</c:v>
                </c:pt>
                <c:pt idx="1344">
                  <c:v>5.0307499999999996E-3</c:v>
                </c:pt>
                <c:pt idx="1345">
                  <c:v>5.0324100000000002E-3</c:v>
                </c:pt>
                <c:pt idx="1346">
                  <c:v>5.0324100000000002E-3</c:v>
                </c:pt>
                <c:pt idx="1347">
                  <c:v>5.0340799999999998E-3</c:v>
                </c:pt>
                <c:pt idx="1348">
                  <c:v>5.0357700000000002E-3</c:v>
                </c:pt>
                <c:pt idx="1349">
                  <c:v>5.0374299999999999E-3</c:v>
                </c:pt>
                <c:pt idx="1350">
                  <c:v>5.0391300000000002E-3</c:v>
                </c:pt>
                <c:pt idx="1351">
                  <c:v>5.0408700000000002E-3</c:v>
                </c:pt>
                <c:pt idx="1352">
                  <c:v>5.0408700000000002E-3</c:v>
                </c:pt>
                <c:pt idx="1353">
                  <c:v>5.0424800000000002E-3</c:v>
                </c:pt>
                <c:pt idx="1354">
                  <c:v>5.0440900000000002E-3</c:v>
                </c:pt>
                <c:pt idx="1355">
                  <c:v>5.0457899999999997E-3</c:v>
                </c:pt>
                <c:pt idx="1356">
                  <c:v>5.0474400000000003E-3</c:v>
                </c:pt>
                <c:pt idx="1357">
                  <c:v>5.0491800000000003E-3</c:v>
                </c:pt>
                <c:pt idx="1358">
                  <c:v>5.05084E-3</c:v>
                </c:pt>
                <c:pt idx="1359">
                  <c:v>5.05084E-3</c:v>
                </c:pt>
                <c:pt idx="1360">
                  <c:v>5.0525199999999996E-3</c:v>
                </c:pt>
                <c:pt idx="1361">
                  <c:v>5.0541300000000004E-3</c:v>
                </c:pt>
                <c:pt idx="1362">
                  <c:v>5.0558799999999996E-3</c:v>
                </c:pt>
                <c:pt idx="1363">
                  <c:v>5.0574599999999997E-3</c:v>
                </c:pt>
                <c:pt idx="1364">
                  <c:v>5.05916E-3</c:v>
                </c:pt>
                <c:pt idx="1365">
                  <c:v>5.05916E-3</c:v>
                </c:pt>
                <c:pt idx="1366">
                  <c:v>5.06078E-3</c:v>
                </c:pt>
                <c:pt idx="1367">
                  <c:v>5.0624199999999998E-3</c:v>
                </c:pt>
                <c:pt idx="1368">
                  <c:v>5.0640800000000003E-3</c:v>
                </c:pt>
                <c:pt idx="1369">
                  <c:v>5.0657799999999998E-3</c:v>
                </c:pt>
                <c:pt idx="1370">
                  <c:v>5.0673999999999997E-3</c:v>
                </c:pt>
                <c:pt idx="1371">
                  <c:v>5.0689999999999997E-3</c:v>
                </c:pt>
                <c:pt idx="1372">
                  <c:v>5.0689999999999997E-3</c:v>
                </c:pt>
                <c:pt idx="1373">
                  <c:v>5.0706800000000002E-3</c:v>
                </c:pt>
                <c:pt idx="1374">
                  <c:v>5.07232E-3</c:v>
                </c:pt>
                <c:pt idx="1375">
                  <c:v>5.0740000000000004E-3</c:v>
                </c:pt>
                <c:pt idx="1376">
                  <c:v>5.0756200000000003E-3</c:v>
                </c:pt>
                <c:pt idx="1377">
                  <c:v>5.0772500000000002E-3</c:v>
                </c:pt>
                <c:pt idx="1378">
                  <c:v>5.0789099999999998E-3</c:v>
                </c:pt>
                <c:pt idx="1379">
                  <c:v>5.0789099999999998E-3</c:v>
                </c:pt>
                <c:pt idx="1380">
                  <c:v>5.0805299999999998E-3</c:v>
                </c:pt>
                <c:pt idx="1381">
                  <c:v>5.0821299999999998E-3</c:v>
                </c:pt>
                <c:pt idx="1382">
                  <c:v>5.0837399999999998E-3</c:v>
                </c:pt>
                <c:pt idx="1383">
                  <c:v>5.08545E-3</c:v>
                </c:pt>
                <c:pt idx="1384">
                  <c:v>5.08706E-3</c:v>
                </c:pt>
                <c:pt idx="1385">
                  <c:v>5.0886600000000001E-3</c:v>
                </c:pt>
                <c:pt idx="1386">
                  <c:v>5.0886600000000001E-3</c:v>
                </c:pt>
                <c:pt idx="1387">
                  <c:v>5.0903099999999998E-3</c:v>
                </c:pt>
                <c:pt idx="1388">
                  <c:v>5.0919399999999997E-3</c:v>
                </c:pt>
                <c:pt idx="1389">
                  <c:v>5.0935599999999996E-3</c:v>
                </c:pt>
                <c:pt idx="1390">
                  <c:v>5.0951499999999997E-3</c:v>
                </c:pt>
                <c:pt idx="1391">
                  <c:v>5.0968100000000002E-3</c:v>
                </c:pt>
                <c:pt idx="1392">
                  <c:v>5.0968100000000002E-3</c:v>
                </c:pt>
                <c:pt idx="1393">
                  <c:v>5.0983699999999996E-3</c:v>
                </c:pt>
                <c:pt idx="1394">
                  <c:v>5.1000300000000002E-3</c:v>
                </c:pt>
                <c:pt idx="1395">
                  <c:v>5.1016300000000002E-3</c:v>
                </c:pt>
                <c:pt idx="1396">
                  <c:v>5.1032899999999999E-3</c:v>
                </c:pt>
                <c:pt idx="1397">
                  <c:v>5.1048999999999999E-3</c:v>
                </c:pt>
                <c:pt idx="1398">
                  <c:v>5.10648E-3</c:v>
                </c:pt>
                <c:pt idx="1399">
                  <c:v>5.10648E-3</c:v>
                </c:pt>
                <c:pt idx="1400">
                  <c:v>5.1081099999999999E-3</c:v>
                </c:pt>
                <c:pt idx="1401">
                  <c:v>5.1097399999999998E-3</c:v>
                </c:pt>
                <c:pt idx="1402">
                  <c:v>5.1113799999999996E-3</c:v>
                </c:pt>
                <c:pt idx="1403">
                  <c:v>5.1129799999999996E-3</c:v>
                </c:pt>
                <c:pt idx="1404">
                  <c:v>5.1146000000000004E-3</c:v>
                </c:pt>
                <c:pt idx="1405">
                  <c:v>5.1161899999999996E-3</c:v>
                </c:pt>
                <c:pt idx="1406">
                  <c:v>5.1161899999999996E-3</c:v>
                </c:pt>
                <c:pt idx="1407">
                  <c:v>5.1178300000000003E-3</c:v>
                </c:pt>
                <c:pt idx="1408">
                  <c:v>5.1193899999999997E-3</c:v>
                </c:pt>
                <c:pt idx="1409">
                  <c:v>5.1210099999999996E-3</c:v>
                </c:pt>
                <c:pt idx="1410">
                  <c:v>5.1226500000000003E-3</c:v>
                </c:pt>
                <c:pt idx="1411">
                  <c:v>5.1242199999999996E-3</c:v>
                </c:pt>
                <c:pt idx="1412">
                  <c:v>5.1242199999999996E-3</c:v>
                </c:pt>
                <c:pt idx="1413">
                  <c:v>5.1257899999999999E-3</c:v>
                </c:pt>
                <c:pt idx="1414">
                  <c:v>5.1274199999999997E-3</c:v>
                </c:pt>
                <c:pt idx="1415">
                  <c:v>5.1290499999999996E-3</c:v>
                </c:pt>
                <c:pt idx="1416">
                  <c:v>5.1306199999999998E-3</c:v>
                </c:pt>
                <c:pt idx="1417">
                  <c:v>5.1322199999999998E-3</c:v>
                </c:pt>
                <c:pt idx="1418">
                  <c:v>5.1338099999999999E-3</c:v>
                </c:pt>
                <c:pt idx="1419">
                  <c:v>5.1338099999999999E-3</c:v>
                </c:pt>
                <c:pt idx="1420">
                  <c:v>5.1354299999999999E-3</c:v>
                </c:pt>
                <c:pt idx="1421">
                  <c:v>5.1370000000000001E-3</c:v>
                </c:pt>
                <c:pt idx="1422">
                  <c:v>5.1385700000000003E-3</c:v>
                </c:pt>
                <c:pt idx="1423">
                  <c:v>5.1401600000000004E-3</c:v>
                </c:pt>
                <c:pt idx="1424">
                  <c:v>5.1417499999999996E-3</c:v>
                </c:pt>
                <c:pt idx="1425">
                  <c:v>5.1434000000000002E-3</c:v>
                </c:pt>
                <c:pt idx="1426">
                  <c:v>5.1434000000000002E-3</c:v>
                </c:pt>
                <c:pt idx="1427">
                  <c:v>5.1449599999999996E-3</c:v>
                </c:pt>
                <c:pt idx="1428">
                  <c:v>5.1465399999999998E-3</c:v>
                </c:pt>
                <c:pt idx="1429">
                  <c:v>5.1481000000000001E-3</c:v>
                </c:pt>
                <c:pt idx="1430">
                  <c:v>5.1496600000000003E-3</c:v>
                </c:pt>
                <c:pt idx="1431">
                  <c:v>5.1512199999999998E-3</c:v>
                </c:pt>
                <c:pt idx="1432">
                  <c:v>5.1512199999999998E-3</c:v>
                </c:pt>
                <c:pt idx="1433">
                  <c:v>5.1528399999999997E-3</c:v>
                </c:pt>
                <c:pt idx="1434">
                  <c:v>5.1544499999999997E-3</c:v>
                </c:pt>
                <c:pt idx="1435">
                  <c:v>5.1559600000000002E-3</c:v>
                </c:pt>
                <c:pt idx="1436">
                  <c:v>5.1575800000000002E-3</c:v>
                </c:pt>
                <c:pt idx="1437">
                  <c:v>5.1590799999999999E-3</c:v>
                </c:pt>
                <c:pt idx="1438">
                  <c:v>5.1606899999999999E-3</c:v>
                </c:pt>
                <c:pt idx="1439">
                  <c:v>5.1606899999999999E-3</c:v>
                </c:pt>
                <c:pt idx="1440">
                  <c:v>5.1622700000000001E-3</c:v>
                </c:pt>
                <c:pt idx="1441">
                  <c:v>5.1638099999999996E-3</c:v>
                </c:pt>
                <c:pt idx="1442">
                  <c:v>5.16534E-3</c:v>
                </c:pt>
                <c:pt idx="1443">
                  <c:v>5.1670099999999997E-3</c:v>
                </c:pt>
                <c:pt idx="1444">
                  <c:v>5.1685500000000001E-3</c:v>
                </c:pt>
                <c:pt idx="1445">
                  <c:v>5.1700899999999996E-3</c:v>
                </c:pt>
                <c:pt idx="1446">
                  <c:v>5.1700899999999996E-3</c:v>
                </c:pt>
                <c:pt idx="1447">
                  <c:v>5.1716399999999999E-3</c:v>
                </c:pt>
                <c:pt idx="1448">
                  <c:v>5.1732200000000001E-3</c:v>
                </c:pt>
                <c:pt idx="1449">
                  <c:v>5.1747900000000003E-3</c:v>
                </c:pt>
                <c:pt idx="1450">
                  <c:v>5.1763199999999999E-3</c:v>
                </c:pt>
                <c:pt idx="1451">
                  <c:v>5.1779199999999999E-3</c:v>
                </c:pt>
                <c:pt idx="1452">
                  <c:v>5.1779199999999999E-3</c:v>
                </c:pt>
                <c:pt idx="1453">
                  <c:v>5.1794800000000002E-3</c:v>
                </c:pt>
                <c:pt idx="1454">
                  <c:v>5.1809999999999998E-3</c:v>
                </c:pt>
                <c:pt idx="1455">
                  <c:v>5.1825100000000004E-3</c:v>
                </c:pt>
                <c:pt idx="1456">
                  <c:v>5.1840599999999999E-3</c:v>
                </c:pt>
                <c:pt idx="1457">
                  <c:v>5.1855900000000003E-3</c:v>
                </c:pt>
                <c:pt idx="1458">
                  <c:v>5.1871299999999999E-3</c:v>
                </c:pt>
                <c:pt idx="1459">
                  <c:v>5.1871299999999999E-3</c:v>
                </c:pt>
                <c:pt idx="1460">
                  <c:v>5.1887000000000001E-3</c:v>
                </c:pt>
                <c:pt idx="1461">
                  <c:v>5.1902199999999997E-3</c:v>
                </c:pt>
                <c:pt idx="1462">
                  <c:v>5.1917999999999999E-3</c:v>
                </c:pt>
                <c:pt idx="1463">
                  <c:v>5.1932699999999998E-3</c:v>
                </c:pt>
                <c:pt idx="1464">
                  <c:v>5.1948699999999999E-3</c:v>
                </c:pt>
                <c:pt idx="1465">
                  <c:v>5.1964000000000003E-3</c:v>
                </c:pt>
                <c:pt idx="1466">
                  <c:v>5.1964000000000003E-3</c:v>
                </c:pt>
                <c:pt idx="1467">
                  <c:v>5.1979299999999999E-3</c:v>
                </c:pt>
                <c:pt idx="1468">
                  <c:v>5.1994900000000002E-3</c:v>
                </c:pt>
                <c:pt idx="1469">
                  <c:v>5.2010099999999998E-3</c:v>
                </c:pt>
                <c:pt idx="1470">
                  <c:v>5.2025099999999996E-3</c:v>
                </c:pt>
                <c:pt idx="1471">
                  <c:v>5.20405E-3</c:v>
                </c:pt>
                <c:pt idx="1472">
                  <c:v>5.20405E-3</c:v>
                </c:pt>
                <c:pt idx="1473">
                  <c:v>5.2056100000000003E-3</c:v>
                </c:pt>
                <c:pt idx="1474">
                  <c:v>5.20711E-3</c:v>
                </c:pt>
                <c:pt idx="1475">
                  <c:v>5.2086800000000003E-3</c:v>
                </c:pt>
                <c:pt idx="1476">
                  <c:v>5.2102299999999997E-3</c:v>
                </c:pt>
                <c:pt idx="1477">
                  <c:v>5.2117200000000004E-3</c:v>
                </c:pt>
                <c:pt idx="1478">
                  <c:v>5.2132400000000001E-3</c:v>
                </c:pt>
                <c:pt idx="1479">
                  <c:v>5.2132400000000001E-3</c:v>
                </c:pt>
                <c:pt idx="1480">
                  <c:v>5.2147499999999998E-3</c:v>
                </c:pt>
                <c:pt idx="1481">
                  <c:v>5.2163000000000001E-3</c:v>
                </c:pt>
                <c:pt idx="1482">
                  <c:v>5.21778E-3</c:v>
                </c:pt>
                <c:pt idx="1483">
                  <c:v>5.2193099999999996E-3</c:v>
                </c:pt>
                <c:pt idx="1484">
                  <c:v>5.2208000000000003E-3</c:v>
                </c:pt>
                <c:pt idx="1485">
                  <c:v>5.2223699999999996E-3</c:v>
                </c:pt>
                <c:pt idx="1486">
                  <c:v>5.2223699999999996E-3</c:v>
                </c:pt>
                <c:pt idx="1487">
                  <c:v>5.2238800000000002E-3</c:v>
                </c:pt>
                <c:pt idx="1488">
                  <c:v>5.2254199999999997E-3</c:v>
                </c:pt>
                <c:pt idx="1489">
                  <c:v>5.2269300000000003E-3</c:v>
                </c:pt>
                <c:pt idx="1490">
                  <c:v>5.2284100000000002E-3</c:v>
                </c:pt>
                <c:pt idx="1491">
                  <c:v>5.2299099999999999E-3</c:v>
                </c:pt>
                <c:pt idx="1492">
                  <c:v>5.2314199999999996E-3</c:v>
                </c:pt>
                <c:pt idx="1493">
                  <c:v>5.2314199999999996E-3</c:v>
                </c:pt>
                <c:pt idx="1494">
                  <c:v>5.2328799999999996E-3</c:v>
                </c:pt>
                <c:pt idx="1495">
                  <c:v>5.23442E-3</c:v>
                </c:pt>
                <c:pt idx="1496">
                  <c:v>5.2359499999999996E-3</c:v>
                </c:pt>
                <c:pt idx="1497">
                  <c:v>5.2374099999999996E-3</c:v>
                </c:pt>
                <c:pt idx="1498">
                  <c:v>5.23896E-3</c:v>
                </c:pt>
                <c:pt idx="1499">
                  <c:v>5.23896E-3</c:v>
                </c:pt>
                <c:pt idx="1500">
                  <c:v>5.2404499999999998E-3</c:v>
                </c:pt>
                <c:pt idx="1501">
                  <c:v>5.2419399999999996E-3</c:v>
                </c:pt>
                <c:pt idx="1502">
                  <c:v>5.2434500000000002E-3</c:v>
                </c:pt>
                <c:pt idx="1503">
                  <c:v>5.2449699999999998E-3</c:v>
                </c:pt>
                <c:pt idx="1504">
                  <c:v>5.2464299999999998E-3</c:v>
                </c:pt>
                <c:pt idx="1505">
                  <c:v>5.2479299999999996E-3</c:v>
                </c:pt>
                <c:pt idx="1506">
                  <c:v>5.2479299999999996E-3</c:v>
                </c:pt>
                <c:pt idx="1507">
                  <c:v>5.2494400000000002E-3</c:v>
                </c:pt>
                <c:pt idx="1508">
                  <c:v>5.2509499999999999E-3</c:v>
                </c:pt>
                <c:pt idx="1509">
                  <c:v>5.2524499999999997E-3</c:v>
                </c:pt>
                <c:pt idx="1510">
                  <c:v>5.2539600000000002E-3</c:v>
                </c:pt>
                <c:pt idx="1511">
                  <c:v>5.2554000000000003E-3</c:v>
                </c:pt>
                <c:pt idx="1512">
                  <c:v>5.2568800000000002E-3</c:v>
                </c:pt>
                <c:pt idx="1513">
                  <c:v>5.2568800000000002E-3</c:v>
                </c:pt>
                <c:pt idx="1514">
                  <c:v>5.2583600000000001E-3</c:v>
                </c:pt>
                <c:pt idx="1515">
                  <c:v>5.2598000000000002E-3</c:v>
                </c:pt>
                <c:pt idx="1516">
                  <c:v>5.2613099999999999E-3</c:v>
                </c:pt>
                <c:pt idx="1517">
                  <c:v>5.2627300000000002E-3</c:v>
                </c:pt>
                <c:pt idx="1518">
                  <c:v>5.26422E-3</c:v>
                </c:pt>
                <c:pt idx="1519">
                  <c:v>5.26422E-3</c:v>
                </c:pt>
                <c:pt idx="1520">
                  <c:v>5.2657299999999997E-3</c:v>
                </c:pt>
                <c:pt idx="1521">
                  <c:v>5.2671999999999997E-3</c:v>
                </c:pt>
                <c:pt idx="1522">
                  <c:v>5.2686499999999997E-3</c:v>
                </c:pt>
                <c:pt idx="1523">
                  <c:v>5.2701299999999996E-3</c:v>
                </c:pt>
                <c:pt idx="1524">
                  <c:v>5.2716000000000004E-3</c:v>
                </c:pt>
                <c:pt idx="1525">
                  <c:v>5.2730499999999996E-3</c:v>
                </c:pt>
                <c:pt idx="1526">
                  <c:v>5.2730499999999996E-3</c:v>
                </c:pt>
                <c:pt idx="1527">
                  <c:v>5.2745300000000004E-3</c:v>
                </c:pt>
                <c:pt idx="1528">
                  <c:v>5.2759900000000004E-3</c:v>
                </c:pt>
                <c:pt idx="1529">
                  <c:v>5.2774099999999997E-3</c:v>
                </c:pt>
                <c:pt idx="1530">
                  <c:v>5.2789400000000002E-3</c:v>
                </c:pt>
                <c:pt idx="1531">
                  <c:v>5.2803399999999997E-3</c:v>
                </c:pt>
                <c:pt idx="1532">
                  <c:v>5.2817699999999999E-3</c:v>
                </c:pt>
                <c:pt idx="1533">
                  <c:v>5.2817699999999999E-3</c:v>
                </c:pt>
                <c:pt idx="1534">
                  <c:v>5.2832599999999997E-3</c:v>
                </c:pt>
                <c:pt idx="1535">
                  <c:v>5.2847299999999996E-3</c:v>
                </c:pt>
                <c:pt idx="1536">
                  <c:v>5.2861599999999998E-3</c:v>
                </c:pt>
                <c:pt idx="1537">
                  <c:v>5.2876299999999998E-3</c:v>
                </c:pt>
                <c:pt idx="1538">
                  <c:v>5.2890899999999998E-3</c:v>
                </c:pt>
                <c:pt idx="1539">
                  <c:v>5.2890899999999998E-3</c:v>
                </c:pt>
                <c:pt idx="1540">
                  <c:v>5.2905399999999998E-3</c:v>
                </c:pt>
                <c:pt idx="1541">
                  <c:v>5.2919899999999999E-3</c:v>
                </c:pt>
                <c:pt idx="1542">
                  <c:v>5.2934699999999998E-3</c:v>
                </c:pt>
                <c:pt idx="1543">
                  <c:v>5.2948700000000001E-3</c:v>
                </c:pt>
                <c:pt idx="1544">
                  <c:v>5.2963200000000002E-3</c:v>
                </c:pt>
                <c:pt idx="1545">
                  <c:v>5.2977600000000003E-3</c:v>
                </c:pt>
                <c:pt idx="1546">
                  <c:v>5.2977600000000003E-3</c:v>
                </c:pt>
                <c:pt idx="1547">
                  <c:v>5.2992100000000004E-3</c:v>
                </c:pt>
                <c:pt idx="1548">
                  <c:v>5.3006099999999999E-3</c:v>
                </c:pt>
                <c:pt idx="1549">
                  <c:v>5.3020599999999999E-3</c:v>
                </c:pt>
                <c:pt idx="1550">
                  <c:v>5.3035499999999998E-3</c:v>
                </c:pt>
                <c:pt idx="1551">
                  <c:v>5.3049600000000001E-3</c:v>
                </c:pt>
                <c:pt idx="1552">
                  <c:v>5.3064399999999999E-3</c:v>
                </c:pt>
                <c:pt idx="1553">
                  <c:v>5.3064399999999999E-3</c:v>
                </c:pt>
                <c:pt idx="1554">
                  <c:v>5.3078300000000004E-3</c:v>
                </c:pt>
                <c:pt idx="1555">
                  <c:v>5.3092599999999997E-3</c:v>
                </c:pt>
                <c:pt idx="1556">
                  <c:v>5.3107199999999997E-3</c:v>
                </c:pt>
                <c:pt idx="1557">
                  <c:v>5.3121000000000002E-3</c:v>
                </c:pt>
                <c:pt idx="1558">
                  <c:v>5.31358E-3</c:v>
                </c:pt>
                <c:pt idx="1559">
                  <c:v>5.31358E-3</c:v>
                </c:pt>
                <c:pt idx="1560">
                  <c:v>5.3149699999999996E-3</c:v>
                </c:pt>
                <c:pt idx="1561">
                  <c:v>5.3163999999999998E-3</c:v>
                </c:pt>
                <c:pt idx="1562">
                  <c:v>5.3178000000000001E-3</c:v>
                </c:pt>
                <c:pt idx="1563">
                  <c:v>5.31929E-3</c:v>
                </c:pt>
                <c:pt idx="1564">
                  <c:v>5.3206900000000003E-3</c:v>
                </c:pt>
                <c:pt idx="1565">
                  <c:v>5.3220699999999999E-3</c:v>
                </c:pt>
                <c:pt idx="1566">
                  <c:v>5.3220699999999999E-3</c:v>
                </c:pt>
                <c:pt idx="1567">
                  <c:v>5.3235399999999999E-3</c:v>
                </c:pt>
                <c:pt idx="1568">
                  <c:v>5.3249600000000001E-3</c:v>
                </c:pt>
                <c:pt idx="1569">
                  <c:v>5.3263700000000004E-3</c:v>
                </c:pt>
                <c:pt idx="1570">
                  <c:v>5.3278099999999997E-3</c:v>
                </c:pt>
                <c:pt idx="1571">
                  <c:v>5.3294199999999996E-3</c:v>
                </c:pt>
                <c:pt idx="1572">
                  <c:v>5.33082E-3</c:v>
                </c:pt>
                <c:pt idx="1573">
                  <c:v>5.33082E-3</c:v>
                </c:pt>
                <c:pt idx="1574">
                  <c:v>5.3323299999999997E-3</c:v>
                </c:pt>
                <c:pt idx="1575">
                  <c:v>5.3337999999999997E-3</c:v>
                </c:pt>
                <c:pt idx="1576">
                  <c:v>5.3352299999999998E-3</c:v>
                </c:pt>
                <c:pt idx="1577">
                  <c:v>5.3366999999999998E-3</c:v>
                </c:pt>
                <c:pt idx="1578">
                  <c:v>5.3381100000000001E-3</c:v>
                </c:pt>
                <c:pt idx="1579">
                  <c:v>5.3381100000000001E-3</c:v>
                </c:pt>
                <c:pt idx="1580">
                  <c:v>5.3395700000000001E-3</c:v>
                </c:pt>
                <c:pt idx="1581">
                  <c:v>5.3409399999999998E-3</c:v>
                </c:pt>
                <c:pt idx="1582">
                  <c:v>5.3423799999999999E-3</c:v>
                </c:pt>
                <c:pt idx="1583">
                  <c:v>5.34382E-3</c:v>
                </c:pt>
                <c:pt idx="1584">
                  <c:v>5.3452300000000003E-3</c:v>
                </c:pt>
                <c:pt idx="1585">
                  <c:v>5.3466700000000004E-3</c:v>
                </c:pt>
                <c:pt idx="1586">
                  <c:v>5.3466700000000004E-3</c:v>
                </c:pt>
                <c:pt idx="1587">
                  <c:v>5.3480300000000001E-3</c:v>
                </c:pt>
                <c:pt idx="1588">
                  <c:v>5.3494600000000003E-3</c:v>
                </c:pt>
                <c:pt idx="1589">
                  <c:v>5.3508399999999999E-3</c:v>
                </c:pt>
                <c:pt idx="1590">
                  <c:v>5.3523199999999998E-3</c:v>
                </c:pt>
                <c:pt idx="1591">
                  <c:v>5.3537000000000003E-3</c:v>
                </c:pt>
                <c:pt idx="1592">
                  <c:v>5.3551199999999997E-3</c:v>
                </c:pt>
                <c:pt idx="1593">
                  <c:v>5.3551199999999997E-3</c:v>
                </c:pt>
                <c:pt idx="1594">
                  <c:v>5.3564900000000002E-3</c:v>
                </c:pt>
                <c:pt idx="1595">
                  <c:v>5.3578799999999998E-3</c:v>
                </c:pt>
                <c:pt idx="1596">
                  <c:v>5.3592600000000002E-3</c:v>
                </c:pt>
                <c:pt idx="1597">
                  <c:v>5.3606599999999997E-3</c:v>
                </c:pt>
                <c:pt idx="1598">
                  <c:v>5.3621199999999997E-3</c:v>
                </c:pt>
                <c:pt idx="1599">
                  <c:v>5.3621199999999997E-3</c:v>
                </c:pt>
                <c:pt idx="1600">
                  <c:v>5.3635000000000002E-3</c:v>
                </c:pt>
                <c:pt idx="1601">
                  <c:v>5.3648799999999998E-3</c:v>
                </c:pt>
                <c:pt idx="1602">
                  <c:v>5.3662400000000004E-3</c:v>
                </c:pt>
                <c:pt idx="1603">
                  <c:v>5.3676399999999999E-3</c:v>
                </c:pt>
                <c:pt idx="1604">
                  <c:v>5.3690300000000003E-3</c:v>
                </c:pt>
                <c:pt idx="1605">
                  <c:v>5.3704699999999996E-3</c:v>
                </c:pt>
                <c:pt idx="1606">
                  <c:v>5.3704699999999996E-3</c:v>
                </c:pt>
                <c:pt idx="1607">
                  <c:v>5.3717900000000004E-3</c:v>
                </c:pt>
                <c:pt idx="1608">
                  <c:v>5.37317E-3</c:v>
                </c:pt>
                <c:pt idx="1609">
                  <c:v>5.3745700000000004E-3</c:v>
                </c:pt>
                <c:pt idx="1610">
                  <c:v>5.3759400000000001E-3</c:v>
                </c:pt>
                <c:pt idx="1611">
                  <c:v>5.3772899999999998E-3</c:v>
                </c:pt>
                <c:pt idx="1612">
                  <c:v>5.3787000000000001E-3</c:v>
                </c:pt>
                <c:pt idx="1613">
                  <c:v>5.3787000000000001E-3</c:v>
                </c:pt>
                <c:pt idx="1614">
                  <c:v>5.3800300000000001E-3</c:v>
                </c:pt>
                <c:pt idx="1615">
                  <c:v>5.3814300000000004E-3</c:v>
                </c:pt>
                <c:pt idx="1616">
                  <c:v>5.3827800000000002E-3</c:v>
                </c:pt>
                <c:pt idx="1617">
                  <c:v>5.3841499999999999E-3</c:v>
                </c:pt>
                <c:pt idx="1618">
                  <c:v>5.3854899999999997E-3</c:v>
                </c:pt>
                <c:pt idx="1619">
                  <c:v>5.3868500000000003E-3</c:v>
                </c:pt>
                <c:pt idx="1620">
                  <c:v>5.3868500000000003E-3</c:v>
                </c:pt>
                <c:pt idx="1621">
                  <c:v>5.38821E-3</c:v>
                </c:pt>
                <c:pt idx="1622">
                  <c:v>5.3895599999999998E-3</c:v>
                </c:pt>
                <c:pt idx="1623">
                  <c:v>5.3909600000000002E-3</c:v>
                </c:pt>
                <c:pt idx="1624">
                  <c:v>5.3923E-3</c:v>
                </c:pt>
                <c:pt idx="1625">
                  <c:v>5.39363E-3</c:v>
                </c:pt>
                <c:pt idx="1626">
                  <c:v>5.39363E-3</c:v>
                </c:pt>
                <c:pt idx="1627">
                  <c:v>5.3950100000000004E-3</c:v>
                </c:pt>
                <c:pt idx="1628">
                  <c:v>5.3963400000000003E-3</c:v>
                </c:pt>
                <c:pt idx="1629">
                  <c:v>5.3977199999999999E-3</c:v>
                </c:pt>
                <c:pt idx="1630">
                  <c:v>5.3990599999999998E-3</c:v>
                </c:pt>
                <c:pt idx="1631">
                  <c:v>5.4004200000000004E-3</c:v>
                </c:pt>
                <c:pt idx="1632">
                  <c:v>5.4017400000000004E-3</c:v>
                </c:pt>
                <c:pt idx="1633">
                  <c:v>5.4017400000000004E-3</c:v>
                </c:pt>
                <c:pt idx="1634">
                  <c:v>5.4030700000000003E-3</c:v>
                </c:pt>
                <c:pt idx="1635">
                  <c:v>5.4043900000000002E-3</c:v>
                </c:pt>
                <c:pt idx="1636">
                  <c:v>5.4057100000000002E-3</c:v>
                </c:pt>
                <c:pt idx="1637">
                  <c:v>5.4071199999999996E-3</c:v>
                </c:pt>
                <c:pt idx="1638">
                  <c:v>5.4084600000000004E-3</c:v>
                </c:pt>
                <c:pt idx="1639">
                  <c:v>5.4098000000000002E-3</c:v>
                </c:pt>
                <c:pt idx="1640">
                  <c:v>5.4098000000000002E-3</c:v>
                </c:pt>
                <c:pt idx="1641">
                  <c:v>5.41114E-3</c:v>
                </c:pt>
                <c:pt idx="1642">
                  <c:v>5.41246E-3</c:v>
                </c:pt>
                <c:pt idx="1643">
                  <c:v>5.4138099999999998E-3</c:v>
                </c:pt>
                <c:pt idx="1644">
                  <c:v>5.4150999999999999E-3</c:v>
                </c:pt>
                <c:pt idx="1645">
                  <c:v>5.41641E-3</c:v>
                </c:pt>
                <c:pt idx="1646">
                  <c:v>5.41641E-3</c:v>
                </c:pt>
                <c:pt idx="1647">
                  <c:v>5.4178000000000004E-3</c:v>
                </c:pt>
                <c:pt idx="1648">
                  <c:v>5.4191300000000003E-3</c:v>
                </c:pt>
                <c:pt idx="1649">
                  <c:v>5.4204099999999996E-3</c:v>
                </c:pt>
                <c:pt idx="1650">
                  <c:v>5.4217199999999997E-3</c:v>
                </c:pt>
                <c:pt idx="1651">
                  <c:v>5.4230700000000003E-3</c:v>
                </c:pt>
                <c:pt idx="1652">
                  <c:v>5.4244300000000001E-3</c:v>
                </c:pt>
                <c:pt idx="1653">
                  <c:v>5.4244300000000001E-3</c:v>
                </c:pt>
                <c:pt idx="1654">
                  <c:v>5.4257100000000003E-3</c:v>
                </c:pt>
                <c:pt idx="1655">
                  <c:v>5.42706E-3</c:v>
                </c:pt>
                <c:pt idx="1656">
                  <c:v>5.4283400000000002E-3</c:v>
                </c:pt>
                <c:pt idx="1657">
                  <c:v>5.42969E-3</c:v>
                </c:pt>
                <c:pt idx="1658">
                  <c:v>5.4309800000000002E-3</c:v>
                </c:pt>
                <c:pt idx="1659">
                  <c:v>5.4322900000000002E-3</c:v>
                </c:pt>
                <c:pt idx="1660">
                  <c:v>5.4322900000000002E-3</c:v>
                </c:pt>
                <c:pt idx="1661">
                  <c:v>5.4336000000000002E-3</c:v>
                </c:pt>
                <c:pt idx="1662">
                  <c:v>5.4349400000000001E-3</c:v>
                </c:pt>
                <c:pt idx="1663">
                  <c:v>5.43627E-3</c:v>
                </c:pt>
                <c:pt idx="1664">
                  <c:v>5.4375500000000002E-3</c:v>
                </c:pt>
                <c:pt idx="1665">
                  <c:v>5.4388199999999996E-3</c:v>
                </c:pt>
                <c:pt idx="1666">
                  <c:v>5.4388199999999996E-3</c:v>
                </c:pt>
                <c:pt idx="1667">
                  <c:v>5.4401800000000002E-3</c:v>
                </c:pt>
                <c:pt idx="1668">
                  <c:v>5.4415000000000002E-3</c:v>
                </c:pt>
                <c:pt idx="1669">
                  <c:v>5.4427399999999997E-3</c:v>
                </c:pt>
                <c:pt idx="1670">
                  <c:v>5.4440199999999999E-3</c:v>
                </c:pt>
                <c:pt idx="1671">
                  <c:v>5.4453399999999999E-3</c:v>
                </c:pt>
                <c:pt idx="1672">
                  <c:v>5.4466699999999998E-3</c:v>
                </c:pt>
                <c:pt idx="1673">
                  <c:v>5.4466699999999998E-3</c:v>
                </c:pt>
                <c:pt idx="1674">
                  <c:v>5.4479799999999998E-3</c:v>
                </c:pt>
                <c:pt idx="1675">
                  <c:v>5.4492300000000002E-3</c:v>
                </c:pt>
                <c:pt idx="1676">
                  <c:v>5.4506299999999997E-3</c:v>
                </c:pt>
                <c:pt idx="1677">
                  <c:v>5.4519099999999999E-3</c:v>
                </c:pt>
                <c:pt idx="1678">
                  <c:v>5.45321E-3</c:v>
                </c:pt>
                <c:pt idx="1679">
                  <c:v>5.4545100000000001E-3</c:v>
                </c:pt>
                <c:pt idx="1680">
                  <c:v>5.4545100000000001E-3</c:v>
                </c:pt>
                <c:pt idx="1681">
                  <c:v>5.4558200000000001E-3</c:v>
                </c:pt>
                <c:pt idx="1682">
                  <c:v>5.4571000000000003E-3</c:v>
                </c:pt>
                <c:pt idx="1683">
                  <c:v>5.4584100000000003E-3</c:v>
                </c:pt>
                <c:pt idx="1684">
                  <c:v>5.4597400000000003E-3</c:v>
                </c:pt>
                <c:pt idx="1685">
                  <c:v>5.4610600000000002E-3</c:v>
                </c:pt>
                <c:pt idx="1686">
                  <c:v>5.4610600000000002E-3</c:v>
                </c:pt>
                <c:pt idx="1687">
                  <c:v>5.4623400000000004E-3</c:v>
                </c:pt>
                <c:pt idx="1688">
                  <c:v>5.46358E-3</c:v>
                </c:pt>
                <c:pt idx="1689">
                  <c:v>5.4648400000000003E-3</c:v>
                </c:pt>
                <c:pt idx="1690">
                  <c:v>5.4661700000000002E-3</c:v>
                </c:pt>
                <c:pt idx="1691">
                  <c:v>5.4674199999999997E-3</c:v>
                </c:pt>
                <c:pt idx="1692">
                  <c:v>5.4687099999999999E-3</c:v>
                </c:pt>
                <c:pt idx="1693">
                  <c:v>5.4687099999999999E-3</c:v>
                </c:pt>
                <c:pt idx="1694">
                  <c:v>5.4700199999999999E-3</c:v>
                </c:pt>
                <c:pt idx="1695">
                  <c:v>5.4712600000000004E-3</c:v>
                </c:pt>
                <c:pt idx="1696">
                  <c:v>5.4725199999999998E-3</c:v>
                </c:pt>
                <c:pt idx="1697">
                  <c:v>5.4738E-3</c:v>
                </c:pt>
                <c:pt idx="1698">
                  <c:v>5.4751000000000001E-3</c:v>
                </c:pt>
                <c:pt idx="1699">
                  <c:v>5.4762600000000002E-3</c:v>
                </c:pt>
                <c:pt idx="1700">
                  <c:v>5.4762600000000002E-3</c:v>
                </c:pt>
                <c:pt idx="1701">
                  <c:v>5.4775700000000002E-3</c:v>
                </c:pt>
                <c:pt idx="1702">
                  <c:v>5.4788399999999996E-3</c:v>
                </c:pt>
                <c:pt idx="1703">
                  <c:v>5.4801199999999998E-3</c:v>
                </c:pt>
                <c:pt idx="1704">
                  <c:v>5.4813199999999996E-3</c:v>
                </c:pt>
                <c:pt idx="1705">
                  <c:v>5.4825300000000002E-3</c:v>
                </c:pt>
                <c:pt idx="1706">
                  <c:v>5.4825300000000002E-3</c:v>
                </c:pt>
                <c:pt idx="1707">
                  <c:v>5.4838500000000002E-3</c:v>
                </c:pt>
                <c:pt idx="1708">
                  <c:v>5.4851700000000001E-3</c:v>
                </c:pt>
                <c:pt idx="1709">
                  <c:v>5.4863400000000001E-3</c:v>
                </c:pt>
                <c:pt idx="1710">
                  <c:v>5.4875899999999997E-3</c:v>
                </c:pt>
                <c:pt idx="1711">
                  <c:v>5.4888100000000002E-3</c:v>
                </c:pt>
                <c:pt idx="1712">
                  <c:v>5.4900900000000004E-3</c:v>
                </c:pt>
                <c:pt idx="1713">
                  <c:v>5.4900900000000004E-3</c:v>
                </c:pt>
                <c:pt idx="1714">
                  <c:v>5.4913799999999997E-3</c:v>
                </c:pt>
                <c:pt idx="1715">
                  <c:v>5.4925699999999996E-3</c:v>
                </c:pt>
                <c:pt idx="1716">
                  <c:v>5.4938399999999998E-3</c:v>
                </c:pt>
                <c:pt idx="1717">
                  <c:v>5.4950199999999998E-3</c:v>
                </c:pt>
                <c:pt idx="1718">
                  <c:v>5.4963599999999996E-3</c:v>
                </c:pt>
                <c:pt idx="1719">
                  <c:v>5.4976199999999999E-3</c:v>
                </c:pt>
                <c:pt idx="1720">
                  <c:v>5.4976199999999999E-3</c:v>
                </c:pt>
                <c:pt idx="1721">
                  <c:v>5.4988600000000004E-3</c:v>
                </c:pt>
                <c:pt idx="1722">
                  <c:v>5.5000800000000001E-3</c:v>
                </c:pt>
                <c:pt idx="1723">
                  <c:v>5.5013099999999997E-3</c:v>
                </c:pt>
                <c:pt idx="1724">
                  <c:v>5.50257E-3</c:v>
                </c:pt>
                <c:pt idx="1725">
                  <c:v>5.5038099999999996E-3</c:v>
                </c:pt>
                <c:pt idx="1726">
                  <c:v>5.5049599999999997E-3</c:v>
                </c:pt>
                <c:pt idx="1727">
                  <c:v>5.5049599999999997E-3</c:v>
                </c:pt>
                <c:pt idx="1728">
                  <c:v>5.5062100000000001E-3</c:v>
                </c:pt>
                <c:pt idx="1729">
                  <c:v>5.5075100000000002E-3</c:v>
                </c:pt>
                <c:pt idx="1730">
                  <c:v>5.5087000000000001E-3</c:v>
                </c:pt>
                <c:pt idx="1731">
                  <c:v>5.5099700000000003E-3</c:v>
                </c:pt>
                <c:pt idx="1732">
                  <c:v>5.5111700000000001E-3</c:v>
                </c:pt>
                <c:pt idx="1733">
                  <c:v>5.5111700000000001E-3</c:v>
                </c:pt>
                <c:pt idx="1734">
                  <c:v>5.5124600000000003E-3</c:v>
                </c:pt>
                <c:pt idx="1735">
                  <c:v>5.5136400000000002E-3</c:v>
                </c:pt>
                <c:pt idx="1736">
                  <c:v>5.5148799999999998E-3</c:v>
                </c:pt>
                <c:pt idx="1737">
                  <c:v>5.5160900000000004E-3</c:v>
                </c:pt>
                <c:pt idx="1738">
                  <c:v>5.51733E-3</c:v>
                </c:pt>
                <c:pt idx="1739">
                  <c:v>5.5185599999999996E-3</c:v>
                </c:pt>
                <c:pt idx="1740">
                  <c:v>5.5185599999999996E-3</c:v>
                </c:pt>
                <c:pt idx="1741">
                  <c:v>5.5198000000000001E-3</c:v>
                </c:pt>
                <c:pt idx="1742">
                  <c:v>5.5210600000000004E-3</c:v>
                </c:pt>
                <c:pt idx="1743">
                  <c:v>5.5222700000000001E-3</c:v>
                </c:pt>
                <c:pt idx="1744">
                  <c:v>5.5234300000000002E-3</c:v>
                </c:pt>
                <c:pt idx="1745">
                  <c:v>5.5246699999999998E-3</c:v>
                </c:pt>
                <c:pt idx="1746">
                  <c:v>5.5259300000000001E-3</c:v>
                </c:pt>
                <c:pt idx="1747">
                  <c:v>5.5259300000000001E-3</c:v>
                </c:pt>
                <c:pt idx="1748">
                  <c:v>5.5271599999999997E-3</c:v>
                </c:pt>
                <c:pt idx="1749">
                  <c:v>5.5283600000000004E-3</c:v>
                </c:pt>
                <c:pt idx="1750">
                  <c:v>5.5295099999999996E-3</c:v>
                </c:pt>
                <c:pt idx="1751">
                  <c:v>5.5307300000000002E-3</c:v>
                </c:pt>
                <c:pt idx="1752">
                  <c:v>5.53193E-3</c:v>
                </c:pt>
                <c:pt idx="1753">
                  <c:v>5.53193E-3</c:v>
                </c:pt>
                <c:pt idx="1754">
                  <c:v>5.5331599999999996E-3</c:v>
                </c:pt>
                <c:pt idx="1755">
                  <c:v>5.5343600000000003E-3</c:v>
                </c:pt>
                <c:pt idx="1756">
                  <c:v>5.53559E-3</c:v>
                </c:pt>
                <c:pt idx="1757">
                  <c:v>5.53675E-3</c:v>
                </c:pt>
                <c:pt idx="1758">
                  <c:v>5.5379399999999999E-3</c:v>
                </c:pt>
                <c:pt idx="1759">
                  <c:v>5.5392100000000001E-3</c:v>
                </c:pt>
                <c:pt idx="1760">
                  <c:v>5.5392100000000001E-3</c:v>
                </c:pt>
                <c:pt idx="1761">
                  <c:v>5.5404399999999998E-3</c:v>
                </c:pt>
                <c:pt idx="1762">
                  <c:v>5.5415999999999998E-3</c:v>
                </c:pt>
                <c:pt idx="1763">
                  <c:v>5.5427699999999998E-3</c:v>
                </c:pt>
                <c:pt idx="1764">
                  <c:v>5.5440000000000003E-3</c:v>
                </c:pt>
                <c:pt idx="1765">
                  <c:v>5.5451800000000002E-3</c:v>
                </c:pt>
                <c:pt idx="1766">
                  <c:v>5.5463700000000001E-3</c:v>
                </c:pt>
                <c:pt idx="1767">
                  <c:v>5.5463700000000001E-3</c:v>
                </c:pt>
                <c:pt idx="1768">
                  <c:v>5.5475400000000001E-3</c:v>
                </c:pt>
                <c:pt idx="1769">
                  <c:v>5.5487499999999999E-3</c:v>
                </c:pt>
                <c:pt idx="1770">
                  <c:v>5.5499900000000003E-3</c:v>
                </c:pt>
                <c:pt idx="1771">
                  <c:v>5.55107E-3</c:v>
                </c:pt>
                <c:pt idx="1772">
                  <c:v>5.5523200000000003E-3</c:v>
                </c:pt>
                <c:pt idx="1773">
                  <c:v>5.5523200000000003E-3</c:v>
                </c:pt>
                <c:pt idx="1774">
                  <c:v>5.5534800000000004E-3</c:v>
                </c:pt>
                <c:pt idx="1775">
                  <c:v>5.5547000000000001E-3</c:v>
                </c:pt>
                <c:pt idx="1776">
                  <c:v>5.5558600000000001E-3</c:v>
                </c:pt>
                <c:pt idx="1777">
                  <c:v>5.5570300000000001E-3</c:v>
                </c:pt>
                <c:pt idx="1778">
                  <c:v>5.5581600000000004E-3</c:v>
                </c:pt>
                <c:pt idx="1779">
                  <c:v>5.5593700000000001E-3</c:v>
                </c:pt>
                <c:pt idx="1780">
                  <c:v>5.5593700000000001E-3</c:v>
                </c:pt>
                <c:pt idx="1781">
                  <c:v>5.56055E-3</c:v>
                </c:pt>
                <c:pt idx="1782">
                  <c:v>5.5617399999999999E-3</c:v>
                </c:pt>
                <c:pt idx="1783">
                  <c:v>5.56289E-3</c:v>
                </c:pt>
                <c:pt idx="1784">
                  <c:v>5.5640899999999998E-3</c:v>
                </c:pt>
                <c:pt idx="1785">
                  <c:v>5.5652399999999999E-3</c:v>
                </c:pt>
                <c:pt idx="1786">
                  <c:v>5.5663900000000001E-3</c:v>
                </c:pt>
                <c:pt idx="1787">
                  <c:v>5.5663900000000001E-3</c:v>
                </c:pt>
                <c:pt idx="1788">
                  <c:v>5.5675799999999999E-3</c:v>
                </c:pt>
                <c:pt idx="1789">
                  <c:v>5.56873E-3</c:v>
                </c:pt>
                <c:pt idx="1790">
                  <c:v>5.5699599999999997E-3</c:v>
                </c:pt>
                <c:pt idx="1791">
                  <c:v>5.5711399999999996E-3</c:v>
                </c:pt>
                <c:pt idx="1792">
                  <c:v>5.5722699999999998E-3</c:v>
                </c:pt>
                <c:pt idx="1793">
                  <c:v>5.5722699999999998E-3</c:v>
                </c:pt>
                <c:pt idx="1794">
                  <c:v>5.5734599999999997E-3</c:v>
                </c:pt>
                <c:pt idx="1795">
                  <c:v>5.5746199999999997E-3</c:v>
                </c:pt>
                <c:pt idx="1796">
                  <c:v>5.5757699999999999E-3</c:v>
                </c:pt>
                <c:pt idx="1797">
                  <c:v>5.57691E-3</c:v>
                </c:pt>
                <c:pt idx="1798">
                  <c:v>5.5780600000000001E-3</c:v>
                </c:pt>
                <c:pt idx="1799">
                  <c:v>5.5792599999999999E-3</c:v>
                </c:pt>
                <c:pt idx="1800">
                  <c:v>5.5792599999999999E-3</c:v>
                </c:pt>
                <c:pt idx="1801">
                  <c:v>5.5804100000000001E-3</c:v>
                </c:pt>
                <c:pt idx="1802">
                  <c:v>5.5816199999999998E-3</c:v>
                </c:pt>
                <c:pt idx="1803">
                  <c:v>5.5827200000000002E-3</c:v>
                </c:pt>
                <c:pt idx="1804">
                  <c:v>5.5839100000000001E-3</c:v>
                </c:pt>
                <c:pt idx="1805">
                  <c:v>5.5850099999999996E-3</c:v>
                </c:pt>
                <c:pt idx="1806">
                  <c:v>5.5861599999999997E-3</c:v>
                </c:pt>
                <c:pt idx="1807">
                  <c:v>5.5861599999999997E-3</c:v>
                </c:pt>
                <c:pt idx="1808">
                  <c:v>5.5872999999999999E-3</c:v>
                </c:pt>
                <c:pt idx="1809">
                  <c:v>5.5884400000000001E-3</c:v>
                </c:pt>
                <c:pt idx="1810">
                  <c:v>5.5896000000000001E-3</c:v>
                </c:pt>
                <c:pt idx="1811">
                  <c:v>5.5907500000000002E-3</c:v>
                </c:pt>
                <c:pt idx="1812">
                  <c:v>5.5919000000000003E-3</c:v>
                </c:pt>
                <c:pt idx="1813">
                  <c:v>5.5919000000000003E-3</c:v>
                </c:pt>
                <c:pt idx="1814">
                  <c:v>5.5930299999999997E-3</c:v>
                </c:pt>
                <c:pt idx="1815">
                  <c:v>5.5941400000000001E-3</c:v>
                </c:pt>
                <c:pt idx="1816">
                  <c:v>5.5953000000000001E-3</c:v>
                </c:pt>
                <c:pt idx="1817">
                  <c:v>5.5964400000000003E-3</c:v>
                </c:pt>
                <c:pt idx="1818">
                  <c:v>5.5975799999999996E-3</c:v>
                </c:pt>
                <c:pt idx="1819">
                  <c:v>5.59868E-3</c:v>
                </c:pt>
                <c:pt idx="1820">
                  <c:v>5.59868E-3</c:v>
                </c:pt>
                <c:pt idx="1821">
                  <c:v>5.5998599999999999E-3</c:v>
                </c:pt>
                <c:pt idx="1822">
                  <c:v>5.6001100000000002E-3</c:v>
                </c:pt>
                <c:pt idx="1823">
                  <c:v>5.6013399999999998E-3</c:v>
                </c:pt>
                <c:pt idx="1824">
                  <c:v>5.6024600000000001E-3</c:v>
                </c:pt>
                <c:pt idx="1825">
                  <c:v>5.6036999999999997E-3</c:v>
                </c:pt>
                <c:pt idx="1826">
                  <c:v>5.6048699999999996E-3</c:v>
                </c:pt>
                <c:pt idx="1827">
                  <c:v>5.6048699999999996E-3</c:v>
                </c:pt>
                <c:pt idx="1828">
                  <c:v>5.6057700000000004E-3</c:v>
                </c:pt>
                <c:pt idx="1829">
                  <c:v>5.6070599999999996E-3</c:v>
                </c:pt>
                <c:pt idx="1830">
                  <c:v>5.6080599999999998E-3</c:v>
                </c:pt>
                <c:pt idx="1831">
                  <c:v>5.6091300000000004E-3</c:v>
                </c:pt>
                <c:pt idx="1832">
                  <c:v>5.6102499999999998E-3</c:v>
                </c:pt>
                <c:pt idx="1833">
                  <c:v>5.6102499999999998E-3</c:v>
                </c:pt>
                <c:pt idx="1834">
                  <c:v>5.6115399999999999E-3</c:v>
                </c:pt>
                <c:pt idx="1835">
                  <c:v>5.6127700000000004E-3</c:v>
                </c:pt>
                <c:pt idx="1836">
                  <c:v>5.6136600000000004E-3</c:v>
                </c:pt>
                <c:pt idx="1837">
                  <c:v>5.6147799999999998E-3</c:v>
                </c:pt>
                <c:pt idx="1838">
                  <c:v>5.6159000000000001E-3</c:v>
                </c:pt>
                <c:pt idx="1839">
                  <c:v>5.6169100000000001E-3</c:v>
                </c:pt>
                <c:pt idx="1840">
                  <c:v>5.6169100000000001E-3</c:v>
                </c:pt>
                <c:pt idx="1841">
                  <c:v>5.6180300000000004E-3</c:v>
                </c:pt>
                <c:pt idx="1842">
                  <c:v>5.6193199999999997E-3</c:v>
                </c:pt>
                <c:pt idx="1843">
                  <c:v>5.6203299999999998E-3</c:v>
                </c:pt>
                <c:pt idx="1844">
                  <c:v>5.6214500000000001E-3</c:v>
                </c:pt>
                <c:pt idx="1845">
                  <c:v>5.6227400000000002E-3</c:v>
                </c:pt>
                <c:pt idx="1846">
                  <c:v>5.6227400000000002E-3</c:v>
                </c:pt>
                <c:pt idx="1847">
                  <c:v>5.6234600000000003E-3</c:v>
                </c:pt>
                <c:pt idx="1848">
                  <c:v>5.6246999999999998E-3</c:v>
                </c:pt>
                <c:pt idx="1849">
                  <c:v>5.6259300000000003E-3</c:v>
                </c:pt>
                <c:pt idx="1850">
                  <c:v>5.6269400000000004E-3</c:v>
                </c:pt>
                <c:pt idx="1851">
                  <c:v>5.6279399999999997E-3</c:v>
                </c:pt>
                <c:pt idx="1852">
                  <c:v>5.62906E-3</c:v>
                </c:pt>
                <c:pt idx="1853">
                  <c:v>5.62906E-3</c:v>
                </c:pt>
                <c:pt idx="1854">
                  <c:v>5.6301299999999997E-3</c:v>
                </c:pt>
                <c:pt idx="1855">
                  <c:v>5.6315799999999997E-3</c:v>
                </c:pt>
                <c:pt idx="1856">
                  <c:v>5.6325400000000001E-3</c:v>
                </c:pt>
                <c:pt idx="1857">
                  <c:v>5.6334899999999997E-3</c:v>
                </c:pt>
                <c:pt idx="1858">
                  <c:v>5.6347200000000002E-3</c:v>
                </c:pt>
                <c:pt idx="1859">
                  <c:v>5.6347200000000002E-3</c:v>
                </c:pt>
                <c:pt idx="1860">
                  <c:v>5.6360100000000003E-3</c:v>
                </c:pt>
                <c:pt idx="1861">
                  <c:v>5.63679E-3</c:v>
                </c:pt>
                <c:pt idx="1862">
                  <c:v>5.6381900000000004E-3</c:v>
                </c:pt>
                <c:pt idx="1863">
                  <c:v>5.63898E-3</c:v>
                </c:pt>
                <c:pt idx="1864">
                  <c:v>5.6399800000000002E-3</c:v>
                </c:pt>
                <c:pt idx="1865">
                  <c:v>5.6410499999999999E-3</c:v>
                </c:pt>
                <c:pt idx="1866">
                  <c:v>5.6410499999999999E-3</c:v>
                </c:pt>
                <c:pt idx="1867">
                  <c:v>5.64234E-3</c:v>
                </c:pt>
                <c:pt idx="1868">
                  <c:v>5.6432899999999996E-3</c:v>
                </c:pt>
                <c:pt idx="1869">
                  <c:v>5.6442999999999997E-3</c:v>
                </c:pt>
                <c:pt idx="1870">
                  <c:v>5.6452999999999998E-3</c:v>
                </c:pt>
                <c:pt idx="1871">
                  <c:v>5.6464200000000001E-3</c:v>
                </c:pt>
                <c:pt idx="1872">
                  <c:v>5.6464200000000001E-3</c:v>
                </c:pt>
                <c:pt idx="1873">
                  <c:v>5.6476E-3</c:v>
                </c:pt>
                <c:pt idx="1874">
                  <c:v>5.6486599999999998E-3</c:v>
                </c:pt>
                <c:pt idx="1875">
                  <c:v>5.6496699999999999E-3</c:v>
                </c:pt>
                <c:pt idx="1876">
                  <c:v>5.65096E-3</c:v>
                </c:pt>
                <c:pt idx="1877">
                  <c:v>5.6520800000000003E-3</c:v>
                </c:pt>
                <c:pt idx="1878">
                  <c:v>5.6534799999999998E-3</c:v>
                </c:pt>
                <c:pt idx="1879">
                  <c:v>5.6534799999999998E-3</c:v>
                </c:pt>
                <c:pt idx="1880">
                  <c:v>5.6546000000000001E-3</c:v>
                </c:pt>
                <c:pt idx="1881">
                  <c:v>5.6549900000000004E-3</c:v>
                </c:pt>
                <c:pt idx="1882">
                  <c:v>5.6563899999999999E-3</c:v>
                </c:pt>
                <c:pt idx="1883">
                  <c:v>5.65768E-3</c:v>
                </c:pt>
                <c:pt idx="1884">
                  <c:v>5.6583500000000004E-3</c:v>
                </c:pt>
                <c:pt idx="1885">
                  <c:v>5.6594699999999998E-3</c:v>
                </c:pt>
                <c:pt idx="1886">
                  <c:v>5.6594699999999998E-3</c:v>
                </c:pt>
                <c:pt idx="1887">
                  <c:v>5.6605400000000004E-3</c:v>
                </c:pt>
                <c:pt idx="1888">
                  <c:v>5.6618199999999997E-3</c:v>
                </c:pt>
                <c:pt idx="1889">
                  <c:v>5.6628299999999998E-3</c:v>
                </c:pt>
                <c:pt idx="1890">
                  <c:v>5.6639000000000004E-3</c:v>
                </c:pt>
                <c:pt idx="1891">
                  <c:v>5.6650199999999998E-3</c:v>
                </c:pt>
                <c:pt idx="1892">
                  <c:v>5.6650199999999998E-3</c:v>
                </c:pt>
                <c:pt idx="1893">
                  <c:v>5.6658000000000003E-3</c:v>
                </c:pt>
                <c:pt idx="1894">
                  <c:v>5.6667499999999999E-3</c:v>
                </c:pt>
                <c:pt idx="1895">
                  <c:v>5.6680999999999997E-3</c:v>
                </c:pt>
                <c:pt idx="1896">
                  <c:v>5.6691600000000003E-3</c:v>
                </c:pt>
                <c:pt idx="1897">
                  <c:v>5.6703400000000003E-3</c:v>
                </c:pt>
                <c:pt idx="1898">
                  <c:v>5.6712899999999998E-3</c:v>
                </c:pt>
                <c:pt idx="1899">
                  <c:v>5.6712899999999998E-3</c:v>
                </c:pt>
                <c:pt idx="1900">
                  <c:v>5.6722999999999999E-3</c:v>
                </c:pt>
                <c:pt idx="1901">
                  <c:v>5.6730799999999996E-3</c:v>
                </c:pt>
                <c:pt idx="1902">
                  <c:v>5.6741400000000003E-3</c:v>
                </c:pt>
                <c:pt idx="1903">
                  <c:v>5.6755399999999998E-3</c:v>
                </c:pt>
                <c:pt idx="1904">
                  <c:v>5.6761600000000004E-3</c:v>
                </c:pt>
                <c:pt idx="1905">
                  <c:v>5.6761600000000004E-3</c:v>
                </c:pt>
                <c:pt idx="1906">
                  <c:v>5.6774499999999997E-3</c:v>
                </c:pt>
                <c:pt idx="1907">
                  <c:v>5.6783399999999996E-3</c:v>
                </c:pt>
                <c:pt idx="1908">
                  <c:v>5.6796900000000003E-3</c:v>
                </c:pt>
                <c:pt idx="1909">
                  <c:v>5.6805299999999996E-3</c:v>
                </c:pt>
                <c:pt idx="1910">
                  <c:v>5.6816499999999999E-3</c:v>
                </c:pt>
                <c:pt idx="1911">
                  <c:v>5.68294E-3</c:v>
                </c:pt>
                <c:pt idx="1912">
                  <c:v>5.68294E-3</c:v>
                </c:pt>
                <c:pt idx="1913">
                  <c:v>5.6838899999999996E-3</c:v>
                </c:pt>
                <c:pt idx="1914">
                  <c:v>5.6850099999999999E-3</c:v>
                </c:pt>
                <c:pt idx="1915">
                  <c:v>5.6858500000000001E-3</c:v>
                </c:pt>
                <c:pt idx="1916">
                  <c:v>5.6867999999999997E-3</c:v>
                </c:pt>
                <c:pt idx="1917">
                  <c:v>5.6877500000000001E-3</c:v>
                </c:pt>
                <c:pt idx="1918">
                  <c:v>5.6877500000000001E-3</c:v>
                </c:pt>
                <c:pt idx="1919">
                  <c:v>5.6890999999999999E-3</c:v>
                </c:pt>
                <c:pt idx="1920">
                  <c:v>5.6898199999999999E-3</c:v>
                </c:pt>
                <c:pt idx="1921">
                  <c:v>5.6908899999999997E-3</c:v>
                </c:pt>
                <c:pt idx="1922">
                  <c:v>5.6919500000000003E-3</c:v>
                </c:pt>
                <c:pt idx="1923">
                  <c:v>5.6932399999999996E-3</c:v>
                </c:pt>
                <c:pt idx="1924">
                  <c:v>5.69419E-3</c:v>
                </c:pt>
                <c:pt idx="1925">
                  <c:v>5.69419E-3</c:v>
                </c:pt>
                <c:pt idx="1926">
                  <c:v>5.6950899999999999E-3</c:v>
                </c:pt>
                <c:pt idx="1927">
                  <c:v>5.6960999999999999E-3</c:v>
                </c:pt>
                <c:pt idx="1928">
                  <c:v>5.6971000000000001E-3</c:v>
                </c:pt>
                <c:pt idx="1929">
                  <c:v>5.69828E-3</c:v>
                </c:pt>
                <c:pt idx="1930">
                  <c:v>5.6991799999999999E-3</c:v>
                </c:pt>
                <c:pt idx="1931">
                  <c:v>5.6991799999999999E-3</c:v>
                </c:pt>
                <c:pt idx="1932">
                  <c:v>5.7000699999999998E-3</c:v>
                </c:pt>
                <c:pt idx="1933">
                  <c:v>5.7013599999999999E-3</c:v>
                </c:pt>
                <c:pt idx="1934">
                  <c:v>5.7022000000000002E-3</c:v>
                </c:pt>
                <c:pt idx="1935">
                  <c:v>5.7033199999999996E-3</c:v>
                </c:pt>
                <c:pt idx="1936">
                  <c:v>5.7042200000000003E-3</c:v>
                </c:pt>
                <c:pt idx="1937">
                  <c:v>5.7053399999999997E-3</c:v>
                </c:pt>
                <c:pt idx="1938">
                  <c:v>5.7053399999999997E-3</c:v>
                </c:pt>
                <c:pt idx="1939">
                  <c:v>5.7060599999999998E-3</c:v>
                </c:pt>
                <c:pt idx="1940">
                  <c:v>5.7073000000000002E-3</c:v>
                </c:pt>
                <c:pt idx="1941">
                  <c:v>5.70836E-3</c:v>
                </c:pt>
                <c:pt idx="1942">
                  <c:v>5.7092599999999999E-3</c:v>
                </c:pt>
                <c:pt idx="1943">
                  <c:v>5.7104299999999998E-3</c:v>
                </c:pt>
                <c:pt idx="1944">
                  <c:v>5.7111599999999998E-3</c:v>
                </c:pt>
                <c:pt idx="1945">
                  <c:v>5.7111599999999998E-3</c:v>
                </c:pt>
                <c:pt idx="1946">
                  <c:v>5.7120599999999997E-3</c:v>
                </c:pt>
                <c:pt idx="1947">
                  <c:v>5.7131200000000004E-3</c:v>
                </c:pt>
                <c:pt idx="1948">
                  <c:v>5.7141300000000004E-3</c:v>
                </c:pt>
                <c:pt idx="1949">
                  <c:v>5.7149699999999998E-3</c:v>
                </c:pt>
                <c:pt idx="1950">
                  <c:v>5.7159799999999998E-3</c:v>
                </c:pt>
                <c:pt idx="1951">
                  <c:v>5.7159799999999998E-3</c:v>
                </c:pt>
                <c:pt idx="1952">
                  <c:v>5.7174299999999999E-3</c:v>
                </c:pt>
                <c:pt idx="1953">
                  <c:v>5.7183800000000003E-3</c:v>
                </c:pt>
                <c:pt idx="1954">
                  <c:v>5.7196199999999999E-3</c:v>
                </c:pt>
                <c:pt idx="1955">
                  <c:v>5.7204600000000001E-3</c:v>
                </c:pt>
                <c:pt idx="1956">
                  <c:v>5.7213000000000003E-3</c:v>
                </c:pt>
                <c:pt idx="1957">
                  <c:v>5.72253E-3</c:v>
                </c:pt>
                <c:pt idx="1958">
                  <c:v>5.72253E-3</c:v>
                </c:pt>
                <c:pt idx="1959">
                  <c:v>5.7232000000000003E-3</c:v>
                </c:pt>
                <c:pt idx="1960">
                  <c:v>5.7243199999999998E-3</c:v>
                </c:pt>
                <c:pt idx="1961">
                  <c:v>5.7252199999999996E-3</c:v>
                </c:pt>
                <c:pt idx="1962">
                  <c:v>5.72617E-3</c:v>
                </c:pt>
                <c:pt idx="1963">
                  <c:v>5.7271800000000001E-3</c:v>
                </c:pt>
                <c:pt idx="1964">
                  <c:v>5.7271800000000001E-3</c:v>
                </c:pt>
                <c:pt idx="1965">
                  <c:v>5.7284600000000003E-3</c:v>
                </c:pt>
                <c:pt idx="1966">
                  <c:v>5.7293600000000002E-3</c:v>
                </c:pt>
                <c:pt idx="1967">
                  <c:v>5.7302000000000004E-3</c:v>
                </c:pt>
                <c:pt idx="1968">
                  <c:v>5.7312600000000002E-3</c:v>
                </c:pt>
                <c:pt idx="1969">
                  <c:v>5.73216E-3</c:v>
                </c:pt>
                <c:pt idx="1970">
                  <c:v>5.7332199999999998E-3</c:v>
                </c:pt>
                <c:pt idx="1971">
                  <c:v>5.7332199999999998E-3</c:v>
                </c:pt>
                <c:pt idx="1972">
                  <c:v>5.7343999999999997E-3</c:v>
                </c:pt>
                <c:pt idx="1973">
                  <c:v>5.7353500000000002E-3</c:v>
                </c:pt>
                <c:pt idx="1974">
                  <c:v>5.7361900000000004E-3</c:v>
                </c:pt>
                <c:pt idx="1975">
                  <c:v>5.7370900000000002E-3</c:v>
                </c:pt>
                <c:pt idx="1976">
                  <c:v>5.7378200000000002E-3</c:v>
                </c:pt>
                <c:pt idx="1977">
                  <c:v>5.7378200000000002E-3</c:v>
                </c:pt>
                <c:pt idx="1978">
                  <c:v>5.7392199999999997E-3</c:v>
                </c:pt>
                <c:pt idx="1979">
                  <c:v>5.7398900000000001E-3</c:v>
                </c:pt>
                <c:pt idx="1980">
                  <c:v>5.7412899999999996E-3</c:v>
                </c:pt>
                <c:pt idx="1981">
                  <c:v>5.7420199999999996E-3</c:v>
                </c:pt>
                <c:pt idx="1982">
                  <c:v>5.7428599999999998E-3</c:v>
                </c:pt>
                <c:pt idx="1983">
                  <c:v>5.7437499999999997E-3</c:v>
                </c:pt>
                <c:pt idx="1984">
                  <c:v>5.7437499999999997E-3</c:v>
                </c:pt>
                <c:pt idx="1985">
                  <c:v>5.7447000000000002E-3</c:v>
                </c:pt>
                <c:pt idx="1986">
                  <c:v>5.7462199999999998E-3</c:v>
                </c:pt>
                <c:pt idx="1987">
                  <c:v>5.7468900000000002E-3</c:v>
                </c:pt>
                <c:pt idx="1988">
                  <c:v>5.7476200000000002E-3</c:v>
                </c:pt>
                <c:pt idx="1989">
                  <c:v>5.7489000000000004E-3</c:v>
                </c:pt>
                <c:pt idx="1990">
                  <c:v>5.7489000000000004E-3</c:v>
                </c:pt>
                <c:pt idx="1991">
                  <c:v>5.74969E-3</c:v>
                </c:pt>
                <c:pt idx="1992">
                  <c:v>5.7509199999999996E-3</c:v>
                </c:pt>
                <c:pt idx="1993">
                  <c:v>5.7518200000000004E-3</c:v>
                </c:pt>
                <c:pt idx="1994">
                  <c:v>5.7526599999999997E-3</c:v>
                </c:pt>
                <c:pt idx="1995">
                  <c:v>5.7539399999999999E-3</c:v>
                </c:pt>
                <c:pt idx="1996">
                  <c:v>5.7546699999999999E-3</c:v>
                </c:pt>
                <c:pt idx="1997">
                  <c:v>5.7546699999999999E-3</c:v>
                </c:pt>
                <c:pt idx="1998">
                  <c:v>5.7557399999999996E-3</c:v>
                </c:pt>
                <c:pt idx="1999">
                  <c:v>5.7565799999999999E-3</c:v>
                </c:pt>
                <c:pt idx="2000">
                  <c:v>5.7573600000000004E-3</c:v>
                </c:pt>
                <c:pt idx="2001">
                  <c:v>5.7584200000000002E-3</c:v>
                </c:pt>
                <c:pt idx="2002">
                  <c:v>5.7594899999999999E-3</c:v>
                </c:pt>
                <c:pt idx="2003">
                  <c:v>5.7594899999999999E-3</c:v>
                </c:pt>
                <c:pt idx="2004">
                  <c:v>5.7600999999999998E-3</c:v>
                </c:pt>
                <c:pt idx="2005">
                  <c:v>5.7613400000000002E-3</c:v>
                </c:pt>
                <c:pt idx="2006">
                  <c:v>5.7619500000000001E-3</c:v>
                </c:pt>
                <c:pt idx="2007">
                  <c:v>5.7628999999999996E-3</c:v>
                </c:pt>
                <c:pt idx="2008">
                  <c:v>5.7641899999999998E-3</c:v>
                </c:pt>
                <c:pt idx="2009">
                  <c:v>5.7649800000000003E-3</c:v>
                </c:pt>
                <c:pt idx="2010">
                  <c:v>5.7649800000000003E-3</c:v>
                </c:pt>
                <c:pt idx="2011">
                  <c:v>5.7659299999999998E-3</c:v>
                </c:pt>
                <c:pt idx="2012">
                  <c:v>5.7667100000000004E-3</c:v>
                </c:pt>
                <c:pt idx="2013">
                  <c:v>5.7679999999999997E-3</c:v>
                </c:pt>
                <c:pt idx="2014">
                  <c:v>5.76867E-3</c:v>
                </c:pt>
                <c:pt idx="2015">
                  <c:v>5.7695699999999999E-3</c:v>
                </c:pt>
                <c:pt idx="2016">
                  <c:v>5.7705200000000003E-3</c:v>
                </c:pt>
                <c:pt idx="2017">
                  <c:v>5.7705200000000003E-3</c:v>
                </c:pt>
                <c:pt idx="2018">
                  <c:v>5.7715300000000004E-3</c:v>
                </c:pt>
                <c:pt idx="2019">
                  <c:v>5.7722600000000004E-3</c:v>
                </c:pt>
                <c:pt idx="2020">
                  <c:v>5.7735399999999997E-3</c:v>
                </c:pt>
                <c:pt idx="2021">
                  <c:v>5.7742699999999998E-3</c:v>
                </c:pt>
                <c:pt idx="2022">
                  <c:v>5.77511E-3</c:v>
                </c:pt>
                <c:pt idx="2023">
                  <c:v>5.77511E-3</c:v>
                </c:pt>
                <c:pt idx="2024">
                  <c:v>5.7762899999999999E-3</c:v>
                </c:pt>
                <c:pt idx="2025">
                  <c:v>5.7771799999999998E-3</c:v>
                </c:pt>
                <c:pt idx="2026">
                  <c:v>5.77802E-3</c:v>
                </c:pt>
                <c:pt idx="2027">
                  <c:v>5.7791400000000003E-3</c:v>
                </c:pt>
                <c:pt idx="2028">
                  <c:v>5.7799799999999997E-3</c:v>
                </c:pt>
                <c:pt idx="2029">
                  <c:v>5.7808800000000004E-3</c:v>
                </c:pt>
                <c:pt idx="2030">
                  <c:v>5.7808800000000004E-3</c:v>
                </c:pt>
                <c:pt idx="2031">
                  <c:v>5.7822200000000002E-3</c:v>
                </c:pt>
                <c:pt idx="2032">
                  <c:v>5.78256E-3</c:v>
                </c:pt>
                <c:pt idx="2033">
                  <c:v>5.7834000000000002E-3</c:v>
                </c:pt>
                <c:pt idx="2034">
                  <c:v>5.78474E-3</c:v>
                </c:pt>
                <c:pt idx="2035">
                  <c:v>5.7853000000000002E-3</c:v>
                </c:pt>
                <c:pt idx="2036">
                  <c:v>5.7853000000000002E-3</c:v>
                </c:pt>
                <c:pt idx="2037">
                  <c:v>5.7864800000000001E-3</c:v>
                </c:pt>
                <c:pt idx="2038">
                  <c:v>5.7874299999999997E-3</c:v>
                </c:pt>
                <c:pt idx="2039">
                  <c:v>5.7881599999999997E-3</c:v>
                </c:pt>
                <c:pt idx="2040">
                  <c:v>5.78883E-3</c:v>
                </c:pt>
                <c:pt idx="2041">
                  <c:v>5.7901200000000002E-3</c:v>
                </c:pt>
                <c:pt idx="2042">
                  <c:v>5.79102E-3</c:v>
                </c:pt>
                <c:pt idx="2043">
                  <c:v>5.79102E-3</c:v>
                </c:pt>
                <c:pt idx="2044">
                  <c:v>5.7920200000000002E-3</c:v>
                </c:pt>
                <c:pt idx="2045">
                  <c:v>5.7926399999999999E-3</c:v>
                </c:pt>
                <c:pt idx="2046">
                  <c:v>5.79365E-3</c:v>
                </c:pt>
                <c:pt idx="2047">
                  <c:v>5.7945999999999996E-3</c:v>
                </c:pt>
                <c:pt idx="2048">
                  <c:v>5.79555E-3</c:v>
                </c:pt>
                <c:pt idx="2049">
                  <c:v>5.79555E-3</c:v>
                </c:pt>
                <c:pt idx="2050">
                  <c:v>5.79628E-3</c:v>
                </c:pt>
                <c:pt idx="2051">
                  <c:v>5.7971799999999999E-3</c:v>
                </c:pt>
                <c:pt idx="2052">
                  <c:v>5.7977899999999997E-3</c:v>
                </c:pt>
                <c:pt idx="2053">
                  <c:v>5.7989699999999996E-3</c:v>
                </c:pt>
                <c:pt idx="2054">
                  <c:v>5.8000899999999999E-3</c:v>
                </c:pt>
                <c:pt idx="2055">
                  <c:v>5.8008699999999996E-3</c:v>
                </c:pt>
                <c:pt idx="2056">
                  <c:v>5.8008699999999996E-3</c:v>
                </c:pt>
                <c:pt idx="2057">
                  <c:v>5.8017099999999999E-3</c:v>
                </c:pt>
                <c:pt idx="2058">
                  <c:v>5.8027199999999999E-3</c:v>
                </c:pt>
                <c:pt idx="2059">
                  <c:v>5.8036199999999998E-3</c:v>
                </c:pt>
                <c:pt idx="2060">
                  <c:v>5.8044000000000004E-3</c:v>
                </c:pt>
                <c:pt idx="2061">
                  <c:v>5.8055199999999998E-3</c:v>
                </c:pt>
                <c:pt idx="2062">
                  <c:v>5.8055199999999998E-3</c:v>
                </c:pt>
                <c:pt idx="2063">
                  <c:v>5.8063000000000003E-3</c:v>
                </c:pt>
                <c:pt idx="2064">
                  <c:v>5.8074800000000003E-3</c:v>
                </c:pt>
                <c:pt idx="2065">
                  <c:v>5.8079300000000002E-3</c:v>
                </c:pt>
                <c:pt idx="2066">
                  <c:v>5.8087700000000004E-3</c:v>
                </c:pt>
                <c:pt idx="2067">
                  <c:v>5.8096600000000003E-3</c:v>
                </c:pt>
                <c:pt idx="2068">
                  <c:v>5.8108400000000003E-3</c:v>
                </c:pt>
                <c:pt idx="2069">
                  <c:v>5.8108400000000003E-3</c:v>
                </c:pt>
                <c:pt idx="2070">
                  <c:v>5.8115700000000003E-3</c:v>
                </c:pt>
                <c:pt idx="2071">
                  <c:v>5.8123000000000003E-3</c:v>
                </c:pt>
                <c:pt idx="2072">
                  <c:v>5.8135299999999999E-3</c:v>
                </c:pt>
                <c:pt idx="2073">
                  <c:v>5.8141399999999998E-3</c:v>
                </c:pt>
                <c:pt idx="2074">
                  <c:v>5.81498E-3</c:v>
                </c:pt>
                <c:pt idx="2075">
                  <c:v>5.81498E-3</c:v>
                </c:pt>
                <c:pt idx="2076">
                  <c:v>5.8162700000000001E-3</c:v>
                </c:pt>
                <c:pt idx="2077">
                  <c:v>5.8167799999999997E-3</c:v>
                </c:pt>
                <c:pt idx="2078">
                  <c:v>5.8176199999999999E-3</c:v>
                </c:pt>
                <c:pt idx="2079">
                  <c:v>5.8186799999999997E-3</c:v>
                </c:pt>
                <c:pt idx="2080">
                  <c:v>5.8195199999999999E-3</c:v>
                </c:pt>
                <c:pt idx="2081">
                  <c:v>5.8203600000000001E-3</c:v>
                </c:pt>
                <c:pt idx="2082">
                  <c:v>5.8203600000000001E-3</c:v>
                </c:pt>
                <c:pt idx="2083">
                  <c:v>5.8216500000000003E-3</c:v>
                </c:pt>
                <c:pt idx="2084">
                  <c:v>5.8221499999999999E-3</c:v>
                </c:pt>
                <c:pt idx="2085">
                  <c:v>5.82316E-3</c:v>
                </c:pt>
                <c:pt idx="2086">
                  <c:v>5.8241100000000004E-3</c:v>
                </c:pt>
                <c:pt idx="2087">
                  <c:v>5.8249E-3</c:v>
                </c:pt>
                <c:pt idx="2088">
                  <c:v>5.8249E-3</c:v>
                </c:pt>
                <c:pt idx="2089">
                  <c:v>5.8258499999999996E-3</c:v>
                </c:pt>
                <c:pt idx="2090">
                  <c:v>5.8263500000000001E-3</c:v>
                </c:pt>
                <c:pt idx="2091">
                  <c:v>5.8274700000000004E-3</c:v>
                </c:pt>
                <c:pt idx="2092">
                  <c:v>5.8281399999999999E-3</c:v>
                </c:pt>
                <c:pt idx="2093">
                  <c:v>5.8288699999999999E-3</c:v>
                </c:pt>
                <c:pt idx="2094">
                  <c:v>5.83016E-3</c:v>
                </c:pt>
                <c:pt idx="2095">
                  <c:v>5.83016E-3</c:v>
                </c:pt>
                <c:pt idx="2096">
                  <c:v>5.83061E-3</c:v>
                </c:pt>
                <c:pt idx="2097">
                  <c:v>5.8321199999999997E-3</c:v>
                </c:pt>
                <c:pt idx="2098">
                  <c:v>5.8325699999999996E-3</c:v>
                </c:pt>
                <c:pt idx="2099">
                  <c:v>5.8335799999999997E-3</c:v>
                </c:pt>
                <c:pt idx="2100">
                  <c:v>5.8344199999999999E-3</c:v>
                </c:pt>
                <c:pt idx="2101">
                  <c:v>5.8353700000000003E-3</c:v>
                </c:pt>
                <c:pt idx="2102">
                  <c:v>5.8353700000000003E-3</c:v>
                </c:pt>
                <c:pt idx="2103">
                  <c:v>5.83615E-3</c:v>
                </c:pt>
                <c:pt idx="2104">
                  <c:v>5.8372199999999997E-3</c:v>
                </c:pt>
                <c:pt idx="2105">
                  <c:v>5.8379399999999998E-3</c:v>
                </c:pt>
                <c:pt idx="2106">
                  <c:v>5.83878E-3</c:v>
                </c:pt>
                <c:pt idx="2107">
                  <c:v>5.83951E-3</c:v>
                </c:pt>
                <c:pt idx="2108">
                  <c:v>5.83951E-3</c:v>
                </c:pt>
                <c:pt idx="2109">
                  <c:v>5.8402999999999997E-3</c:v>
                </c:pt>
                <c:pt idx="2110">
                  <c:v>5.8411399999999999E-3</c:v>
                </c:pt>
                <c:pt idx="2111">
                  <c:v>5.8419800000000001E-3</c:v>
                </c:pt>
                <c:pt idx="2112">
                  <c:v>5.8426499999999996E-3</c:v>
                </c:pt>
                <c:pt idx="2113">
                  <c:v>5.8439900000000003E-3</c:v>
                </c:pt>
                <c:pt idx="2114">
                  <c:v>5.8445499999999996E-3</c:v>
                </c:pt>
                <c:pt idx="2115">
                  <c:v>5.8445499999999996E-3</c:v>
                </c:pt>
                <c:pt idx="2116">
                  <c:v>5.8452199999999999E-3</c:v>
                </c:pt>
                <c:pt idx="2117">
                  <c:v>5.8463999999999999E-3</c:v>
                </c:pt>
                <c:pt idx="2118">
                  <c:v>5.84696E-3</c:v>
                </c:pt>
                <c:pt idx="2119">
                  <c:v>5.8480800000000003E-3</c:v>
                </c:pt>
                <c:pt idx="2120">
                  <c:v>5.8487499999999998E-3</c:v>
                </c:pt>
                <c:pt idx="2121">
                  <c:v>5.8487499999999998E-3</c:v>
                </c:pt>
                <c:pt idx="2122">
                  <c:v>5.8496499999999996E-3</c:v>
                </c:pt>
                <c:pt idx="2123">
                  <c:v>5.8505400000000004E-3</c:v>
                </c:pt>
                <c:pt idx="2124">
                  <c:v>5.8514400000000003E-3</c:v>
                </c:pt>
                <c:pt idx="2125">
                  <c:v>5.8519399999999999E-3</c:v>
                </c:pt>
                <c:pt idx="2126">
                  <c:v>5.8526699999999999E-3</c:v>
                </c:pt>
                <c:pt idx="2127">
                  <c:v>5.8539000000000004E-3</c:v>
                </c:pt>
                <c:pt idx="2128">
                  <c:v>5.8539000000000004E-3</c:v>
                </c:pt>
                <c:pt idx="2129">
                  <c:v>5.8546300000000004E-3</c:v>
                </c:pt>
                <c:pt idx="2130">
                  <c:v>5.85514E-3</c:v>
                </c:pt>
                <c:pt idx="2131">
                  <c:v>5.8566499999999997E-3</c:v>
                </c:pt>
                <c:pt idx="2132">
                  <c:v>5.8572099999999998E-3</c:v>
                </c:pt>
                <c:pt idx="2133">
                  <c:v>5.8579900000000004E-3</c:v>
                </c:pt>
                <c:pt idx="2134">
                  <c:v>5.8579900000000004E-3</c:v>
                </c:pt>
                <c:pt idx="2135">
                  <c:v>5.85894E-3</c:v>
                </c:pt>
                <c:pt idx="2136">
                  <c:v>5.8597800000000002E-3</c:v>
                </c:pt>
                <c:pt idx="2137">
                  <c:v>5.8605100000000002E-3</c:v>
                </c:pt>
                <c:pt idx="2138">
                  <c:v>5.8611799999999997E-3</c:v>
                </c:pt>
                <c:pt idx="2139">
                  <c:v>5.8620800000000004E-3</c:v>
                </c:pt>
                <c:pt idx="2140">
                  <c:v>5.8631999999999998E-3</c:v>
                </c:pt>
                <c:pt idx="2141">
                  <c:v>5.8631999999999998E-3</c:v>
                </c:pt>
                <c:pt idx="2142">
                  <c:v>5.8638199999999996E-3</c:v>
                </c:pt>
                <c:pt idx="2143">
                  <c:v>5.8642099999999999E-3</c:v>
                </c:pt>
                <c:pt idx="2144">
                  <c:v>5.8655000000000001E-3</c:v>
                </c:pt>
                <c:pt idx="2145">
                  <c:v>5.86639E-3</c:v>
                </c:pt>
                <c:pt idx="2146">
                  <c:v>5.8668399999999999E-3</c:v>
                </c:pt>
                <c:pt idx="2147">
                  <c:v>5.8668399999999999E-3</c:v>
                </c:pt>
                <c:pt idx="2148">
                  <c:v>5.86785E-3</c:v>
                </c:pt>
                <c:pt idx="2149">
                  <c:v>5.8686299999999997E-3</c:v>
                </c:pt>
                <c:pt idx="2150">
                  <c:v>5.8693599999999997E-3</c:v>
                </c:pt>
                <c:pt idx="2151">
                  <c:v>5.8702600000000004E-3</c:v>
                </c:pt>
                <c:pt idx="2152">
                  <c:v>5.8715399999999997E-3</c:v>
                </c:pt>
                <c:pt idx="2153">
                  <c:v>5.8720999999999999E-3</c:v>
                </c:pt>
                <c:pt idx="2154">
                  <c:v>5.8720999999999999E-3</c:v>
                </c:pt>
                <c:pt idx="2155">
                  <c:v>5.8728299999999999E-3</c:v>
                </c:pt>
                <c:pt idx="2156">
                  <c:v>5.8738999999999996E-3</c:v>
                </c:pt>
                <c:pt idx="2157">
                  <c:v>5.8747399999999998E-3</c:v>
                </c:pt>
                <c:pt idx="2158">
                  <c:v>5.8754100000000002E-3</c:v>
                </c:pt>
                <c:pt idx="2159">
                  <c:v>5.8759700000000003E-3</c:v>
                </c:pt>
                <c:pt idx="2160">
                  <c:v>5.8759700000000003E-3</c:v>
                </c:pt>
                <c:pt idx="2161">
                  <c:v>5.8769199999999999E-3</c:v>
                </c:pt>
                <c:pt idx="2162">
                  <c:v>5.8776499999999999E-3</c:v>
                </c:pt>
                <c:pt idx="2163">
                  <c:v>5.8784900000000001E-3</c:v>
                </c:pt>
                <c:pt idx="2164">
                  <c:v>5.8794399999999997E-3</c:v>
                </c:pt>
                <c:pt idx="2165">
                  <c:v>5.8799400000000002E-3</c:v>
                </c:pt>
                <c:pt idx="2166">
                  <c:v>5.8808999999999997E-3</c:v>
                </c:pt>
                <c:pt idx="2167">
                  <c:v>5.8808999999999997E-3</c:v>
                </c:pt>
                <c:pt idx="2168">
                  <c:v>5.8818999999999998E-3</c:v>
                </c:pt>
                <c:pt idx="2169">
                  <c:v>5.8824100000000002E-3</c:v>
                </c:pt>
                <c:pt idx="2170">
                  <c:v>5.8834200000000003E-3</c:v>
                </c:pt>
                <c:pt idx="2171">
                  <c:v>5.8842E-3</c:v>
                </c:pt>
                <c:pt idx="2172">
                  <c:v>5.8849799999999997E-3</c:v>
                </c:pt>
                <c:pt idx="2173">
                  <c:v>5.8849799999999997E-3</c:v>
                </c:pt>
                <c:pt idx="2174">
                  <c:v>5.8857700000000002E-3</c:v>
                </c:pt>
                <c:pt idx="2175">
                  <c:v>5.8866600000000002E-3</c:v>
                </c:pt>
                <c:pt idx="2176">
                  <c:v>5.8873399999999996E-3</c:v>
                </c:pt>
                <c:pt idx="2177">
                  <c:v>5.8878400000000001E-3</c:v>
                </c:pt>
                <c:pt idx="2178">
                  <c:v>5.8887899999999996E-3</c:v>
                </c:pt>
                <c:pt idx="2179">
                  <c:v>5.88946E-3</c:v>
                </c:pt>
                <c:pt idx="2180">
                  <c:v>5.88946E-3</c:v>
                </c:pt>
                <c:pt idx="2181">
                  <c:v>5.8905800000000003E-3</c:v>
                </c:pt>
                <c:pt idx="2182">
                  <c:v>5.8913100000000003E-3</c:v>
                </c:pt>
                <c:pt idx="2183">
                  <c:v>5.8919799999999998E-3</c:v>
                </c:pt>
                <c:pt idx="2184">
                  <c:v>5.8928799999999996E-3</c:v>
                </c:pt>
                <c:pt idx="2185">
                  <c:v>5.8933800000000001E-3</c:v>
                </c:pt>
                <c:pt idx="2186">
                  <c:v>5.8933800000000001E-3</c:v>
                </c:pt>
                <c:pt idx="2187">
                  <c:v>5.8943399999999996E-3</c:v>
                </c:pt>
                <c:pt idx="2188">
                  <c:v>5.8951200000000002E-3</c:v>
                </c:pt>
                <c:pt idx="2189">
                  <c:v>5.8959599999999996E-3</c:v>
                </c:pt>
                <c:pt idx="2190">
                  <c:v>5.8967999999999998E-3</c:v>
                </c:pt>
                <c:pt idx="2191">
                  <c:v>5.8975800000000004E-3</c:v>
                </c:pt>
                <c:pt idx="2192">
                  <c:v>5.8985900000000004E-3</c:v>
                </c:pt>
                <c:pt idx="2193">
                  <c:v>5.8985900000000004E-3</c:v>
                </c:pt>
                <c:pt idx="2194">
                  <c:v>5.8990400000000004E-3</c:v>
                </c:pt>
                <c:pt idx="2195">
                  <c:v>5.8997099999999999E-3</c:v>
                </c:pt>
                <c:pt idx="2196">
                  <c:v>5.9006099999999997E-3</c:v>
                </c:pt>
                <c:pt idx="2197">
                  <c:v>5.9014499999999999E-3</c:v>
                </c:pt>
                <c:pt idx="2198">
                  <c:v>5.9022299999999996E-3</c:v>
                </c:pt>
                <c:pt idx="2199">
                  <c:v>5.9028500000000003E-3</c:v>
                </c:pt>
                <c:pt idx="2200">
                  <c:v>5.9028500000000003E-3</c:v>
                </c:pt>
                <c:pt idx="2201">
                  <c:v>5.9034100000000004E-3</c:v>
                </c:pt>
                <c:pt idx="2202">
                  <c:v>5.90436E-3</c:v>
                </c:pt>
                <c:pt idx="2203">
                  <c:v>5.90509E-3</c:v>
                </c:pt>
                <c:pt idx="2204">
                  <c:v>5.9060400000000004E-3</c:v>
                </c:pt>
                <c:pt idx="2205">
                  <c:v>5.9065999999999997E-3</c:v>
                </c:pt>
                <c:pt idx="2206">
                  <c:v>5.9065999999999997E-3</c:v>
                </c:pt>
                <c:pt idx="2207">
                  <c:v>5.9073299999999997E-3</c:v>
                </c:pt>
                <c:pt idx="2208">
                  <c:v>5.9083900000000003E-3</c:v>
                </c:pt>
                <c:pt idx="2209">
                  <c:v>5.9090599999999998E-3</c:v>
                </c:pt>
                <c:pt idx="2210">
                  <c:v>5.9099E-3</c:v>
                </c:pt>
                <c:pt idx="2211">
                  <c:v>5.9104099999999996E-3</c:v>
                </c:pt>
                <c:pt idx="2212">
                  <c:v>5.9113600000000001E-3</c:v>
                </c:pt>
                <c:pt idx="2213">
                  <c:v>5.9113600000000001E-3</c:v>
                </c:pt>
                <c:pt idx="2214">
                  <c:v>5.9122000000000003E-3</c:v>
                </c:pt>
                <c:pt idx="2215">
                  <c:v>5.9123700000000001E-3</c:v>
                </c:pt>
                <c:pt idx="2216">
                  <c:v>5.9134900000000004E-3</c:v>
                </c:pt>
                <c:pt idx="2217">
                  <c:v>5.9143299999999998E-3</c:v>
                </c:pt>
                <c:pt idx="2218">
                  <c:v>5.9146099999999998E-3</c:v>
                </c:pt>
                <c:pt idx="2219">
                  <c:v>5.9146099999999998E-3</c:v>
                </c:pt>
                <c:pt idx="2220">
                  <c:v>5.9154999999999998E-3</c:v>
                </c:pt>
                <c:pt idx="2221">
                  <c:v>5.9159E-3</c:v>
                </c:pt>
                <c:pt idx="2222">
                  <c:v>5.9171299999999996E-3</c:v>
                </c:pt>
                <c:pt idx="2223">
                  <c:v>5.9175199999999999E-3</c:v>
                </c:pt>
                <c:pt idx="2224">
                  <c:v>5.9181399999999997E-3</c:v>
                </c:pt>
                <c:pt idx="2225">
                  <c:v>5.9190900000000001E-3</c:v>
                </c:pt>
                <c:pt idx="2226">
                  <c:v>5.9190900000000001E-3</c:v>
                </c:pt>
                <c:pt idx="2227">
                  <c:v>5.9197E-3</c:v>
                </c:pt>
                <c:pt idx="2228">
                  <c:v>5.92071E-3</c:v>
                </c:pt>
                <c:pt idx="2229">
                  <c:v>5.9213800000000004E-3</c:v>
                </c:pt>
                <c:pt idx="2230">
                  <c:v>5.9220599999999998E-3</c:v>
                </c:pt>
                <c:pt idx="2231">
                  <c:v>5.9227799999999999E-3</c:v>
                </c:pt>
                <c:pt idx="2232">
                  <c:v>5.9227799999999999E-3</c:v>
                </c:pt>
                <c:pt idx="2233">
                  <c:v>5.9234600000000002E-3</c:v>
                </c:pt>
                <c:pt idx="2234">
                  <c:v>5.9246300000000002E-3</c:v>
                </c:pt>
                <c:pt idx="2235">
                  <c:v>5.92525E-3</c:v>
                </c:pt>
                <c:pt idx="2236">
                  <c:v>5.9259200000000003E-3</c:v>
                </c:pt>
                <c:pt idx="2237">
                  <c:v>5.9261399999999999E-3</c:v>
                </c:pt>
                <c:pt idx="2238">
                  <c:v>5.9273199999999998E-3</c:v>
                </c:pt>
                <c:pt idx="2239">
                  <c:v>5.9273199999999998E-3</c:v>
                </c:pt>
                <c:pt idx="2240">
                  <c:v>5.9281000000000004E-3</c:v>
                </c:pt>
                <c:pt idx="2241">
                  <c:v>5.9290599999999999E-3</c:v>
                </c:pt>
                <c:pt idx="2242">
                  <c:v>5.9295600000000004E-3</c:v>
                </c:pt>
                <c:pt idx="2243">
                  <c:v>5.9302299999999999E-3</c:v>
                </c:pt>
                <c:pt idx="2244">
                  <c:v>5.9310200000000004E-3</c:v>
                </c:pt>
                <c:pt idx="2245">
                  <c:v>5.9310200000000004E-3</c:v>
                </c:pt>
                <c:pt idx="2246">
                  <c:v>5.9316899999999999E-3</c:v>
                </c:pt>
                <c:pt idx="2247">
                  <c:v>5.9327499999999997E-3</c:v>
                </c:pt>
                <c:pt idx="2248">
                  <c:v>5.93342E-3</c:v>
                </c:pt>
                <c:pt idx="2249">
                  <c:v>5.9342099999999997E-3</c:v>
                </c:pt>
                <c:pt idx="2250">
                  <c:v>5.9350499999999999E-3</c:v>
                </c:pt>
                <c:pt idx="2251">
                  <c:v>5.9357200000000002E-3</c:v>
                </c:pt>
                <c:pt idx="2252">
                  <c:v>5.9357200000000002E-3</c:v>
                </c:pt>
                <c:pt idx="2253">
                  <c:v>5.9360000000000003E-3</c:v>
                </c:pt>
                <c:pt idx="2254">
                  <c:v>5.9369000000000002E-3</c:v>
                </c:pt>
                <c:pt idx="2255">
                  <c:v>5.9378499999999997E-3</c:v>
                </c:pt>
                <c:pt idx="2256">
                  <c:v>5.9383500000000002E-3</c:v>
                </c:pt>
                <c:pt idx="2257">
                  <c:v>5.9392500000000001E-3</c:v>
                </c:pt>
                <c:pt idx="2258">
                  <c:v>5.9392500000000001E-3</c:v>
                </c:pt>
                <c:pt idx="2259">
                  <c:v>5.9398100000000002E-3</c:v>
                </c:pt>
                <c:pt idx="2260">
                  <c:v>5.9408200000000003E-3</c:v>
                </c:pt>
                <c:pt idx="2261">
                  <c:v>5.9413199999999999E-3</c:v>
                </c:pt>
                <c:pt idx="2262">
                  <c:v>5.9419900000000003E-3</c:v>
                </c:pt>
                <c:pt idx="2263">
                  <c:v>5.94306E-3</c:v>
                </c:pt>
                <c:pt idx="2264">
                  <c:v>5.9436200000000002E-3</c:v>
                </c:pt>
                <c:pt idx="2265">
                  <c:v>5.9436200000000002E-3</c:v>
                </c:pt>
                <c:pt idx="2266">
                  <c:v>5.9445699999999997E-3</c:v>
                </c:pt>
                <c:pt idx="2267">
                  <c:v>5.9450700000000002E-3</c:v>
                </c:pt>
                <c:pt idx="2268">
                  <c:v>5.9460199999999998E-3</c:v>
                </c:pt>
                <c:pt idx="2269">
                  <c:v>5.9465799999999999E-3</c:v>
                </c:pt>
                <c:pt idx="2270">
                  <c:v>5.9472600000000002E-3</c:v>
                </c:pt>
                <c:pt idx="2271">
                  <c:v>5.94832E-3</c:v>
                </c:pt>
                <c:pt idx="2272">
                  <c:v>5.94832E-3</c:v>
                </c:pt>
                <c:pt idx="2273">
                  <c:v>5.9487699999999999E-3</c:v>
                </c:pt>
                <c:pt idx="2274">
                  <c:v>5.9497200000000004E-3</c:v>
                </c:pt>
                <c:pt idx="2275">
                  <c:v>5.9505599999999997E-3</c:v>
                </c:pt>
                <c:pt idx="2276">
                  <c:v>5.9510099999999996E-3</c:v>
                </c:pt>
                <c:pt idx="2277">
                  <c:v>5.9518499999999998E-3</c:v>
                </c:pt>
                <c:pt idx="2278">
                  <c:v>5.9518499999999998E-3</c:v>
                </c:pt>
                <c:pt idx="2279">
                  <c:v>5.9525799999999999E-3</c:v>
                </c:pt>
                <c:pt idx="2280">
                  <c:v>5.9531899999999997E-3</c:v>
                </c:pt>
                <c:pt idx="2281">
                  <c:v>5.9539800000000002E-3</c:v>
                </c:pt>
                <c:pt idx="2282">
                  <c:v>5.9547000000000003E-3</c:v>
                </c:pt>
                <c:pt idx="2283">
                  <c:v>5.9555399999999996E-3</c:v>
                </c:pt>
                <c:pt idx="2284">
                  <c:v>5.9559900000000004E-3</c:v>
                </c:pt>
                <c:pt idx="2285">
                  <c:v>5.9559900000000004E-3</c:v>
                </c:pt>
                <c:pt idx="2286">
                  <c:v>5.9567800000000001E-3</c:v>
                </c:pt>
                <c:pt idx="2287">
                  <c:v>5.9574500000000004E-3</c:v>
                </c:pt>
                <c:pt idx="2288">
                  <c:v>5.9581800000000004E-3</c:v>
                </c:pt>
                <c:pt idx="2289">
                  <c:v>5.9589600000000001E-3</c:v>
                </c:pt>
                <c:pt idx="2290">
                  <c:v>5.9600800000000004E-3</c:v>
                </c:pt>
                <c:pt idx="2291">
                  <c:v>5.9600800000000004E-3</c:v>
                </c:pt>
                <c:pt idx="2292">
                  <c:v>5.9604200000000001E-3</c:v>
                </c:pt>
                <c:pt idx="2293">
                  <c:v>5.9615900000000001E-3</c:v>
                </c:pt>
                <c:pt idx="2294">
                  <c:v>5.9619299999999998E-3</c:v>
                </c:pt>
                <c:pt idx="2295">
                  <c:v>5.96249E-3</c:v>
                </c:pt>
                <c:pt idx="2296">
                  <c:v>5.96322E-3</c:v>
                </c:pt>
                <c:pt idx="2297">
                  <c:v>5.9638299999999998E-3</c:v>
                </c:pt>
                <c:pt idx="2298">
                  <c:v>5.9638299999999998E-3</c:v>
                </c:pt>
                <c:pt idx="2299">
                  <c:v>5.96467E-3</c:v>
                </c:pt>
                <c:pt idx="2300">
                  <c:v>5.9652899999999998E-3</c:v>
                </c:pt>
                <c:pt idx="2301">
                  <c:v>5.9662999999999999E-3</c:v>
                </c:pt>
                <c:pt idx="2302">
                  <c:v>5.9669099999999997E-3</c:v>
                </c:pt>
                <c:pt idx="2303">
                  <c:v>5.9673E-3</c:v>
                </c:pt>
                <c:pt idx="2304">
                  <c:v>5.9673E-3</c:v>
                </c:pt>
                <c:pt idx="2305">
                  <c:v>5.9683100000000001E-3</c:v>
                </c:pt>
                <c:pt idx="2306">
                  <c:v>5.9687000000000004E-3</c:v>
                </c:pt>
                <c:pt idx="2307">
                  <c:v>5.9693799999999998E-3</c:v>
                </c:pt>
                <c:pt idx="2308">
                  <c:v>5.97038E-3</c:v>
                </c:pt>
                <c:pt idx="2309">
                  <c:v>5.9712200000000002E-3</c:v>
                </c:pt>
                <c:pt idx="2310">
                  <c:v>5.97184E-3</c:v>
                </c:pt>
                <c:pt idx="2311">
                  <c:v>5.97184E-3</c:v>
                </c:pt>
                <c:pt idx="2312">
                  <c:v>5.9724000000000001E-3</c:v>
                </c:pt>
                <c:pt idx="2313">
                  <c:v>5.9728999999999997E-3</c:v>
                </c:pt>
                <c:pt idx="2314">
                  <c:v>5.97374E-3</c:v>
                </c:pt>
                <c:pt idx="2315">
                  <c:v>5.9746399999999998E-3</c:v>
                </c:pt>
                <c:pt idx="2316">
                  <c:v>5.9750300000000001E-3</c:v>
                </c:pt>
                <c:pt idx="2317">
                  <c:v>5.9750300000000001E-3</c:v>
                </c:pt>
                <c:pt idx="2318">
                  <c:v>5.9758700000000003E-3</c:v>
                </c:pt>
                <c:pt idx="2319">
                  <c:v>5.9768199999999999E-3</c:v>
                </c:pt>
                <c:pt idx="2320">
                  <c:v>5.97738E-3</c:v>
                </c:pt>
                <c:pt idx="2321">
                  <c:v>5.9782200000000002E-3</c:v>
                </c:pt>
                <c:pt idx="2322">
                  <c:v>5.97884E-3</c:v>
                </c:pt>
                <c:pt idx="2323">
                  <c:v>5.9794000000000002E-3</c:v>
                </c:pt>
                <c:pt idx="2324">
                  <c:v>5.9794000000000002E-3</c:v>
                </c:pt>
                <c:pt idx="2325">
                  <c:v>5.9800699999999997E-3</c:v>
                </c:pt>
                <c:pt idx="2326">
                  <c:v>5.9806299999999998E-3</c:v>
                </c:pt>
                <c:pt idx="2327">
                  <c:v>5.9815299999999997E-3</c:v>
                </c:pt>
                <c:pt idx="2328">
                  <c:v>5.9824800000000001E-3</c:v>
                </c:pt>
                <c:pt idx="2329">
                  <c:v>5.9828199999999998E-3</c:v>
                </c:pt>
                <c:pt idx="2330">
                  <c:v>5.9828199999999998E-3</c:v>
                </c:pt>
                <c:pt idx="2331">
                  <c:v>5.9835399999999999E-3</c:v>
                </c:pt>
                <c:pt idx="2332">
                  <c:v>5.9843800000000001E-3</c:v>
                </c:pt>
                <c:pt idx="2333">
                  <c:v>5.9850600000000004E-3</c:v>
                </c:pt>
                <c:pt idx="2334">
                  <c:v>5.9855000000000004E-3</c:v>
                </c:pt>
                <c:pt idx="2335">
                  <c:v>5.98629E-3</c:v>
                </c:pt>
                <c:pt idx="2336">
                  <c:v>5.9869600000000004E-3</c:v>
                </c:pt>
                <c:pt idx="2337">
                  <c:v>5.9869600000000004E-3</c:v>
                </c:pt>
                <c:pt idx="2338">
                  <c:v>5.9875800000000002E-3</c:v>
                </c:pt>
                <c:pt idx="2339">
                  <c:v>5.9883000000000002E-3</c:v>
                </c:pt>
                <c:pt idx="2340">
                  <c:v>5.9891399999999996E-3</c:v>
                </c:pt>
                <c:pt idx="2341">
                  <c:v>5.9897600000000002E-3</c:v>
                </c:pt>
                <c:pt idx="2342">
                  <c:v>5.9907700000000003E-3</c:v>
                </c:pt>
                <c:pt idx="2343">
                  <c:v>5.9912699999999999E-3</c:v>
                </c:pt>
                <c:pt idx="2344">
                  <c:v>5.9912699999999999E-3</c:v>
                </c:pt>
                <c:pt idx="2345">
                  <c:v>5.9915000000000003E-3</c:v>
                </c:pt>
                <c:pt idx="2346">
                  <c:v>5.9925600000000001E-3</c:v>
                </c:pt>
                <c:pt idx="2347">
                  <c:v>5.9930599999999997E-3</c:v>
                </c:pt>
                <c:pt idx="2348">
                  <c:v>5.9938500000000002E-3</c:v>
                </c:pt>
                <c:pt idx="2349">
                  <c:v>5.9945199999999997E-3</c:v>
                </c:pt>
                <c:pt idx="2350">
                  <c:v>5.9945199999999997E-3</c:v>
                </c:pt>
                <c:pt idx="2351">
                  <c:v>5.9953599999999999E-3</c:v>
                </c:pt>
                <c:pt idx="2352">
                  <c:v>5.9958600000000004E-3</c:v>
                </c:pt>
                <c:pt idx="2353">
                  <c:v>5.9968199999999999E-3</c:v>
                </c:pt>
                <c:pt idx="2354">
                  <c:v>5.9972599999999999E-3</c:v>
                </c:pt>
                <c:pt idx="2355">
                  <c:v>5.9981000000000001E-3</c:v>
                </c:pt>
                <c:pt idx="2356">
                  <c:v>5.9986600000000003E-3</c:v>
                </c:pt>
                <c:pt idx="2357">
                  <c:v>5.9986600000000003E-3</c:v>
                </c:pt>
                <c:pt idx="2358">
                  <c:v>5.9992200000000004E-3</c:v>
                </c:pt>
                <c:pt idx="2359">
                  <c:v>6.0000599999999998E-3</c:v>
                </c:pt>
                <c:pt idx="2360">
                  <c:v>6.0007899999999998E-3</c:v>
                </c:pt>
                <c:pt idx="2361">
                  <c:v>6.0013000000000002E-3</c:v>
                </c:pt>
                <c:pt idx="2362">
                  <c:v>6.0020200000000003E-3</c:v>
                </c:pt>
                <c:pt idx="2363">
                  <c:v>6.0020200000000003E-3</c:v>
                </c:pt>
                <c:pt idx="2364">
                  <c:v>6.0026400000000001E-3</c:v>
                </c:pt>
                <c:pt idx="2365">
                  <c:v>6.0033100000000004E-3</c:v>
                </c:pt>
                <c:pt idx="2366">
                  <c:v>6.00382E-3</c:v>
                </c:pt>
                <c:pt idx="2367">
                  <c:v>6.0043199999999996E-3</c:v>
                </c:pt>
                <c:pt idx="2368">
                  <c:v>6.0052200000000003E-3</c:v>
                </c:pt>
                <c:pt idx="2369">
                  <c:v>6.0057799999999996E-3</c:v>
                </c:pt>
                <c:pt idx="2370">
                  <c:v>6.0057799999999996E-3</c:v>
                </c:pt>
                <c:pt idx="2371">
                  <c:v>6.0067300000000001E-3</c:v>
                </c:pt>
                <c:pt idx="2372">
                  <c:v>6.0072299999999997E-3</c:v>
                </c:pt>
                <c:pt idx="2373">
                  <c:v>6.0076799999999996E-3</c:v>
                </c:pt>
                <c:pt idx="2374">
                  <c:v>6.0085199999999998E-3</c:v>
                </c:pt>
                <c:pt idx="2375">
                  <c:v>6.0091900000000002E-3</c:v>
                </c:pt>
                <c:pt idx="2376">
                  <c:v>6.0091900000000002E-3</c:v>
                </c:pt>
                <c:pt idx="2377">
                  <c:v>6.0097500000000003E-3</c:v>
                </c:pt>
                <c:pt idx="2378">
                  <c:v>6.0105899999999997E-3</c:v>
                </c:pt>
                <c:pt idx="2379">
                  <c:v>6.0113199999999997E-3</c:v>
                </c:pt>
                <c:pt idx="2380">
                  <c:v>6.0117699999999996E-3</c:v>
                </c:pt>
                <c:pt idx="2381">
                  <c:v>6.01244E-3</c:v>
                </c:pt>
                <c:pt idx="2382">
                  <c:v>6.01317E-3</c:v>
                </c:pt>
                <c:pt idx="2383">
                  <c:v>6.01317E-3</c:v>
                </c:pt>
                <c:pt idx="2384">
                  <c:v>6.0140599999999999E-3</c:v>
                </c:pt>
                <c:pt idx="2385">
                  <c:v>6.01462E-3</c:v>
                </c:pt>
                <c:pt idx="2386">
                  <c:v>6.0152399999999998E-3</c:v>
                </c:pt>
                <c:pt idx="2387">
                  <c:v>6.0157400000000003E-3</c:v>
                </c:pt>
                <c:pt idx="2388">
                  <c:v>6.0167500000000004E-3</c:v>
                </c:pt>
                <c:pt idx="2389">
                  <c:v>6.0167500000000004E-3</c:v>
                </c:pt>
                <c:pt idx="2390">
                  <c:v>6.0172000000000003E-3</c:v>
                </c:pt>
                <c:pt idx="2391">
                  <c:v>6.0178200000000001E-3</c:v>
                </c:pt>
                <c:pt idx="2392">
                  <c:v>6.0184899999999996E-3</c:v>
                </c:pt>
                <c:pt idx="2393">
                  <c:v>6.0192199999999996E-3</c:v>
                </c:pt>
                <c:pt idx="2394">
                  <c:v>6.0200599999999998E-3</c:v>
                </c:pt>
                <c:pt idx="2395">
                  <c:v>6.02062E-3</c:v>
                </c:pt>
                <c:pt idx="2396">
                  <c:v>6.02062E-3</c:v>
                </c:pt>
                <c:pt idx="2397">
                  <c:v>6.0211199999999996E-3</c:v>
                </c:pt>
                <c:pt idx="2398">
                  <c:v>6.0217400000000003E-3</c:v>
                </c:pt>
                <c:pt idx="2399">
                  <c:v>6.0221299999999997E-3</c:v>
                </c:pt>
                <c:pt idx="2400">
                  <c:v>6.0229699999999999E-3</c:v>
                </c:pt>
                <c:pt idx="2401">
                  <c:v>6.0235799999999997E-3</c:v>
                </c:pt>
                <c:pt idx="2402">
                  <c:v>6.0243700000000002E-3</c:v>
                </c:pt>
                <c:pt idx="2403">
                  <c:v>6.0243700000000002E-3</c:v>
                </c:pt>
                <c:pt idx="2404">
                  <c:v>6.0249300000000004E-3</c:v>
                </c:pt>
                <c:pt idx="2405">
                  <c:v>6.0255999999999999E-3</c:v>
                </c:pt>
                <c:pt idx="2406">
                  <c:v>6.0266599999999997E-3</c:v>
                </c:pt>
                <c:pt idx="2407">
                  <c:v>6.0273899999999997E-3</c:v>
                </c:pt>
                <c:pt idx="2408">
                  <c:v>6.02762E-3</c:v>
                </c:pt>
                <c:pt idx="2409">
                  <c:v>6.02762E-3</c:v>
                </c:pt>
                <c:pt idx="2410">
                  <c:v>6.02806E-3</c:v>
                </c:pt>
                <c:pt idx="2411">
                  <c:v>6.0290200000000004E-3</c:v>
                </c:pt>
                <c:pt idx="2412">
                  <c:v>6.02952E-3</c:v>
                </c:pt>
                <c:pt idx="2413">
                  <c:v>6.0303600000000002E-3</c:v>
                </c:pt>
                <c:pt idx="2414">
                  <c:v>6.0309200000000004E-3</c:v>
                </c:pt>
                <c:pt idx="2415">
                  <c:v>6.0315899999999999E-3</c:v>
                </c:pt>
                <c:pt idx="2416">
                  <c:v>6.0315899999999999E-3</c:v>
                </c:pt>
                <c:pt idx="2417">
                  <c:v>6.0317599999999997E-3</c:v>
                </c:pt>
                <c:pt idx="2418">
                  <c:v>6.0329900000000002E-3</c:v>
                </c:pt>
                <c:pt idx="2419">
                  <c:v>6.0331600000000001E-3</c:v>
                </c:pt>
                <c:pt idx="2420">
                  <c:v>6.0340599999999999E-3</c:v>
                </c:pt>
                <c:pt idx="2421">
                  <c:v>6.0346699999999998E-3</c:v>
                </c:pt>
                <c:pt idx="2422">
                  <c:v>6.0346699999999998E-3</c:v>
                </c:pt>
                <c:pt idx="2423">
                  <c:v>6.03551E-3</c:v>
                </c:pt>
                <c:pt idx="2424">
                  <c:v>6.03624E-3</c:v>
                </c:pt>
                <c:pt idx="2425">
                  <c:v>6.0368599999999998E-3</c:v>
                </c:pt>
                <c:pt idx="2426">
                  <c:v>6.0371899999999996E-3</c:v>
                </c:pt>
                <c:pt idx="2427">
                  <c:v>6.0380900000000003E-3</c:v>
                </c:pt>
                <c:pt idx="2428">
                  <c:v>6.0383700000000004E-3</c:v>
                </c:pt>
                <c:pt idx="2429">
                  <c:v>6.0383700000000004E-3</c:v>
                </c:pt>
                <c:pt idx="2430">
                  <c:v>6.0391500000000001E-3</c:v>
                </c:pt>
                <c:pt idx="2431">
                  <c:v>6.0398800000000001E-3</c:v>
                </c:pt>
                <c:pt idx="2432">
                  <c:v>6.0403799999999997E-3</c:v>
                </c:pt>
                <c:pt idx="2433">
                  <c:v>6.0407799999999999E-3</c:v>
                </c:pt>
                <c:pt idx="2434">
                  <c:v>6.0417800000000001E-3</c:v>
                </c:pt>
                <c:pt idx="2435">
                  <c:v>6.0417800000000001E-3</c:v>
                </c:pt>
                <c:pt idx="2436">
                  <c:v>6.0420600000000001E-3</c:v>
                </c:pt>
                <c:pt idx="2437">
                  <c:v>6.0429000000000004E-3</c:v>
                </c:pt>
                <c:pt idx="2438">
                  <c:v>6.0436300000000004E-3</c:v>
                </c:pt>
                <c:pt idx="2439">
                  <c:v>6.0442500000000001E-3</c:v>
                </c:pt>
                <c:pt idx="2440">
                  <c:v>6.0447499999999998E-3</c:v>
                </c:pt>
                <c:pt idx="2441">
                  <c:v>6.0451999999999997E-3</c:v>
                </c:pt>
                <c:pt idx="2442">
                  <c:v>6.0451999999999997E-3</c:v>
                </c:pt>
                <c:pt idx="2443">
                  <c:v>6.0459299999999997E-3</c:v>
                </c:pt>
                <c:pt idx="2444">
                  <c:v>6.0464300000000002E-3</c:v>
                </c:pt>
                <c:pt idx="2445">
                  <c:v>6.0469900000000004E-3</c:v>
                </c:pt>
                <c:pt idx="2446">
                  <c:v>6.0480000000000004E-3</c:v>
                </c:pt>
                <c:pt idx="2447">
                  <c:v>6.0483400000000001E-3</c:v>
                </c:pt>
                <c:pt idx="2448">
                  <c:v>6.0483400000000001E-3</c:v>
                </c:pt>
                <c:pt idx="2449">
                  <c:v>6.0488399999999998E-3</c:v>
                </c:pt>
                <c:pt idx="2450">
                  <c:v>6.0495100000000001E-3</c:v>
                </c:pt>
                <c:pt idx="2451">
                  <c:v>6.0502999999999998E-3</c:v>
                </c:pt>
                <c:pt idx="2452">
                  <c:v>6.0509700000000001E-3</c:v>
                </c:pt>
                <c:pt idx="2453">
                  <c:v>6.0517000000000001E-3</c:v>
                </c:pt>
                <c:pt idx="2454">
                  <c:v>6.0521400000000001E-3</c:v>
                </c:pt>
                <c:pt idx="2455">
                  <c:v>6.0521400000000001E-3</c:v>
                </c:pt>
                <c:pt idx="2456">
                  <c:v>6.0527599999999999E-3</c:v>
                </c:pt>
                <c:pt idx="2457">
                  <c:v>6.0539399999999998E-3</c:v>
                </c:pt>
                <c:pt idx="2458">
                  <c:v>6.0535399999999996E-3</c:v>
                </c:pt>
                <c:pt idx="2459">
                  <c:v>6.0543300000000001E-3</c:v>
                </c:pt>
                <c:pt idx="2460">
                  <c:v>6.05522E-3</c:v>
                </c:pt>
                <c:pt idx="2461">
                  <c:v>6.05522E-3</c:v>
                </c:pt>
                <c:pt idx="2462">
                  <c:v>6.0560600000000003E-3</c:v>
                </c:pt>
                <c:pt idx="2463">
                  <c:v>6.0562899999999998E-3</c:v>
                </c:pt>
                <c:pt idx="2464">
                  <c:v>6.05713E-3</c:v>
                </c:pt>
                <c:pt idx="2465">
                  <c:v>6.0574599999999998E-3</c:v>
                </c:pt>
                <c:pt idx="2466">
                  <c:v>6.0584699999999998E-3</c:v>
                </c:pt>
                <c:pt idx="2467">
                  <c:v>6.0588100000000004E-3</c:v>
                </c:pt>
                <c:pt idx="2468">
                  <c:v>6.0588100000000004E-3</c:v>
                </c:pt>
                <c:pt idx="2469">
                  <c:v>6.0595900000000001E-3</c:v>
                </c:pt>
                <c:pt idx="2470">
                  <c:v>6.0603200000000001E-3</c:v>
                </c:pt>
                <c:pt idx="2471">
                  <c:v>6.0606599999999998E-3</c:v>
                </c:pt>
                <c:pt idx="2472">
                  <c:v>6.0615E-3</c:v>
                </c:pt>
                <c:pt idx="2473">
                  <c:v>6.06194E-3</c:v>
                </c:pt>
                <c:pt idx="2474">
                  <c:v>6.0626200000000003E-3</c:v>
                </c:pt>
                <c:pt idx="2475">
                  <c:v>6.0626200000000003E-3</c:v>
                </c:pt>
                <c:pt idx="2476">
                  <c:v>6.0634599999999997E-3</c:v>
                </c:pt>
                <c:pt idx="2477">
                  <c:v>6.0637900000000003E-3</c:v>
                </c:pt>
                <c:pt idx="2478">
                  <c:v>6.0642999999999999E-3</c:v>
                </c:pt>
                <c:pt idx="2479">
                  <c:v>6.0651899999999998E-3</c:v>
                </c:pt>
                <c:pt idx="2480">
                  <c:v>6.06575E-3</c:v>
                </c:pt>
                <c:pt idx="2481">
                  <c:v>6.06575E-3</c:v>
                </c:pt>
                <c:pt idx="2482">
                  <c:v>6.0662600000000004E-3</c:v>
                </c:pt>
                <c:pt idx="2483">
                  <c:v>6.0670400000000001E-3</c:v>
                </c:pt>
                <c:pt idx="2484">
                  <c:v>6.0678199999999998E-3</c:v>
                </c:pt>
                <c:pt idx="2485">
                  <c:v>6.0680999999999999E-3</c:v>
                </c:pt>
                <c:pt idx="2486">
                  <c:v>6.0687199999999997E-3</c:v>
                </c:pt>
                <c:pt idx="2487">
                  <c:v>6.0692799999999998E-3</c:v>
                </c:pt>
                <c:pt idx="2488">
                  <c:v>6.0692799999999998E-3</c:v>
                </c:pt>
                <c:pt idx="2489">
                  <c:v>6.0700099999999998E-3</c:v>
                </c:pt>
                <c:pt idx="2490">
                  <c:v>6.0706800000000002E-3</c:v>
                </c:pt>
                <c:pt idx="2491">
                  <c:v>6.0712400000000003E-3</c:v>
                </c:pt>
                <c:pt idx="2492">
                  <c:v>6.0719099999999998E-3</c:v>
                </c:pt>
                <c:pt idx="2493">
                  <c:v>6.0722500000000004E-3</c:v>
                </c:pt>
                <c:pt idx="2494">
                  <c:v>6.0722500000000004E-3</c:v>
                </c:pt>
                <c:pt idx="2495">
                  <c:v>6.0732E-3</c:v>
                </c:pt>
                <c:pt idx="2496">
                  <c:v>6.0736999999999996E-3</c:v>
                </c:pt>
                <c:pt idx="2497">
                  <c:v>6.0742599999999997E-3</c:v>
                </c:pt>
                <c:pt idx="2498">
                  <c:v>6.0745399999999998E-3</c:v>
                </c:pt>
                <c:pt idx="2499">
                  <c:v>6.0753300000000003E-3</c:v>
                </c:pt>
                <c:pt idx="2500">
                  <c:v>6.0759999999999998E-3</c:v>
                </c:pt>
                <c:pt idx="2501">
                  <c:v>6.0759999999999998E-3</c:v>
                </c:pt>
                <c:pt idx="2502">
                  <c:v>6.0765000000000003E-3</c:v>
                </c:pt>
                <c:pt idx="2503">
                  <c:v>6.0771799999999997E-3</c:v>
                </c:pt>
                <c:pt idx="2504">
                  <c:v>6.0776800000000002E-3</c:v>
                </c:pt>
                <c:pt idx="2505">
                  <c:v>6.0781799999999999E-3</c:v>
                </c:pt>
                <c:pt idx="2506">
                  <c:v>6.0791400000000002E-3</c:v>
                </c:pt>
                <c:pt idx="2507">
                  <c:v>6.0791400000000002E-3</c:v>
                </c:pt>
                <c:pt idx="2508">
                  <c:v>6.0795800000000002E-3</c:v>
                </c:pt>
                <c:pt idx="2509">
                  <c:v>6.0800300000000002E-3</c:v>
                </c:pt>
                <c:pt idx="2510">
                  <c:v>6.0804199999999996E-3</c:v>
                </c:pt>
                <c:pt idx="2511">
                  <c:v>6.0813799999999999E-3</c:v>
                </c:pt>
                <c:pt idx="2512">
                  <c:v>6.0819899999999998E-3</c:v>
                </c:pt>
                <c:pt idx="2513">
                  <c:v>6.0825000000000002E-3</c:v>
                </c:pt>
                <c:pt idx="2514">
                  <c:v>6.0825000000000002E-3</c:v>
                </c:pt>
                <c:pt idx="2515">
                  <c:v>6.08283E-3</c:v>
                </c:pt>
                <c:pt idx="2516">
                  <c:v>6.0837299999999999E-3</c:v>
                </c:pt>
                <c:pt idx="2517">
                  <c:v>6.08429E-3</c:v>
                </c:pt>
                <c:pt idx="2518">
                  <c:v>6.0846800000000003E-3</c:v>
                </c:pt>
                <c:pt idx="2519">
                  <c:v>6.0853499999999998E-3</c:v>
                </c:pt>
                <c:pt idx="2520">
                  <c:v>6.0853499999999998E-3</c:v>
                </c:pt>
                <c:pt idx="2521">
                  <c:v>6.0860200000000001E-3</c:v>
                </c:pt>
                <c:pt idx="2522">
                  <c:v>6.0863000000000002E-3</c:v>
                </c:pt>
                <c:pt idx="2523">
                  <c:v>6.0869799999999996E-3</c:v>
                </c:pt>
                <c:pt idx="2524">
                  <c:v>6.0875399999999998E-3</c:v>
                </c:pt>
                <c:pt idx="2525">
                  <c:v>6.0879799999999998E-3</c:v>
                </c:pt>
                <c:pt idx="2526">
                  <c:v>6.0887700000000003E-3</c:v>
                </c:pt>
                <c:pt idx="2527">
                  <c:v>6.0887700000000003E-3</c:v>
                </c:pt>
                <c:pt idx="2528">
                  <c:v>6.08955E-3</c:v>
                </c:pt>
                <c:pt idx="2529">
                  <c:v>6.0901100000000001E-3</c:v>
                </c:pt>
                <c:pt idx="2530">
                  <c:v>6.0906199999999997E-3</c:v>
                </c:pt>
                <c:pt idx="2531">
                  <c:v>6.0911799999999999E-3</c:v>
                </c:pt>
                <c:pt idx="2532">
                  <c:v>6.0916199999999998E-3</c:v>
                </c:pt>
                <c:pt idx="2533">
                  <c:v>6.0922399999999996E-3</c:v>
                </c:pt>
                <c:pt idx="2534">
                  <c:v>6.0922399999999996E-3</c:v>
                </c:pt>
                <c:pt idx="2535">
                  <c:v>6.0928600000000003E-3</c:v>
                </c:pt>
                <c:pt idx="2536">
                  <c:v>6.0935299999999998E-3</c:v>
                </c:pt>
                <c:pt idx="2537">
                  <c:v>6.0939799999999997E-3</c:v>
                </c:pt>
                <c:pt idx="2538">
                  <c:v>6.0946500000000001E-3</c:v>
                </c:pt>
                <c:pt idx="2539">
                  <c:v>6.0952599999999999E-3</c:v>
                </c:pt>
                <c:pt idx="2540">
                  <c:v>6.0952599999999999E-3</c:v>
                </c:pt>
                <c:pt idx="2541">
                  <c:v>6.0954900000000003E-3</c:v>
                </c:pt>
                <c:pt idx="2542">
                  <c:v>6.0962200000000003E-3</c:v>
                </c:pt>
                <c:pt idx="2543">
                  <c:v>6.0968300000000001E-3</c:v>
                </c:pt>
                <c:pt idx="2544">
                  <c:v>6.0972800000000001E-3</c:v>
                </c:pt>
                <c:pt idx="2545">
                  <c:v>6.0976700000000003E-3</c:v>
                </c:pt>
                <c:pt idx="2546">
                  <c:v>6.0982900000000001E-3</c:v>
                </c:pt>
                <c:pt idx="2547">
                  <c:v>6.0982900000000001E-3</c:v>
                </c:pt>
                <c:pt idx="2548">
                  <c:v>6.0991300000000003E-3</c:v>
                </c:pt>
                <c:pt idx="2549">
                  <c:v>6.0993000000000002E-3</c:v>
                </c:pt>
                <c:pt idx="2550">
                  <c:v>6.0999100000000001E-3</c:v>
                </c:pt>
                <c:pt idx="2551">
                  <c:v>6.1005800000000004E-3</c:v>
                </c:pt>
                <c:pt idx="2552">
                  <c:v>6.1011399999999997E-3</c:v>
                </c:pt>
                <c:pt idx="2553">
                  <c:v>6.1011399999999997E-3</c:v>
                </c:pt>
                <c:pt idx="2554">
                  <c:v>6.1016999999999998E-3</c:v>
                </c:pt>
                <c:pt idx="2555">
                  <c:v>6.1023199999999996E-3</c:v>
                </c:pt>
                <c:pt idx="2556">
                  <c:v>6.1029400000000003E-3</c:v>
                </c:pt>
                <c:pt idx="2557">
                  <c:v>6.1031599999999998E-3</c:v>
                </c:pt>
                <c:pt idx="2558">
                  <c:v>6.1038300000000002E-3</c:v>
                </c:pt>
                <c:pt idx="2559">
                  <c:v>6.1043900000000003E-3</c:v>
                </c:pt>
                <c:pt idx="2560">
                  <c:v>6.1043900000000003E-3</c:v>
                </c:pt>
                <c:pt idx="2561">
                  <c:v>6.1049499999999996E-3</c:v>
                </c:pt>
                <c:pt idx="2562">
                  <c:v>6.1056799999999996E-3</c:v>
                </c:pt>
                <c:pt idx="2563">
                  <c:v>6.1061800000000001E-3</c:v>
                </c:pt>
                <c:pt idx="2564">
                  <c:v>6.1067999999999999E-3</c:v>
                </c:pt>
                <c:pt idx="2565">
                  <c:v>6.10736E-3</c:v>
                </c:pt>
                <c:pt idx="2566">
                  <c:v>6.10736E-3</c:v>
                </c:pt>
                <c:pt idx="2567">
                  <c:v>6.1079200000000002E-3</c:v>
                </c:pt>
                <c:pt idx="2568">
                  <c:v>6.1083099999999996E-3</c:v>
                </c:pt>
                <c:pt idx="2569">
                  <c:v>6.1091000000000001E-3</c:v>
                </c:pt>
                <c:pt idx="2570">
                  <c:v>6.1094299999999999E-3</c:v>
                </c:pt>
                <c:pt idx="2571">
                  <c:v>6.1100499999999997E-3</c:v>
                </c:pt>
                <c:pt idx="2572">
                  <c:v>6.1105500000000002E-3</c:v>
                </c:pt>
                <c:pt idx="2573">
                  <c:v>6.1105500000000002E-3</c:v>
                </c:pt>
                <c:pt idx="2574">
                  <c:v>6.11117E-3</c:v>
                </c:pt>
                <c:pt idx="2575">
                  <c:v>6.1117300000000001E-3</c:v>
                </c:pt>
                <c:pt idx="2576">
                  <c:v>6.1121200000000004E-3</c:v>
                </c:pt>
                <c:pt idx="2577">
                  <c:v>6.1125700000000003E-3</c:v>
                </c:pt>
                <c:pt idx="2578">
                  <c:v>6.1132399999999998E-3</c:v>
                </c:pt>
                <c:pt idx="2579">
                  <c:v>6.1132399999999998E-3</c:v>
                </c:pt>
                <c:pt idx="2580">
                  <c:v>6.1134600000000002E-3</c:v>
                </c:pt>
                <c:pt idx="2581">
                  <c:v>6.1142999999999996E-3</c:v>
                </c:pt>
                <c:pt idx="2582">
                  <c:v>6.1149799999999999E-3</c:v>
                </c:pt>
                <c:pt idx="2583">
                  <c:v>6.1154199999999999E-3</c:v>
                </c:pt>
                <c:pt idx="2584">
                  <c:v>6.11598E-3</c:v>
                </c:pt>
                <c:pt idx="2585">
                  <c:v>6.1164899999999996E-3</c:v>
                </c:pt>
                <c:pt idx="2586">
                  <c:v>6.1164899999999996E-3</c:v>
                </c:pt>
                <c:pt idx="2587">
                  <c:v>6.11716E-3</c:v>
                </c:pt>
                <c:pt idx="2588">
                  <c:v>6.1172199999999996E-3</c:v>
                </c:pt>
                <c:pt idx="2589">
                  <c:v>6.1178300000000003E-3</c:v>
                </c:pt>
                <c:pt idx="2590">
                  <c:v>6.1184999999999998E-3</c:v>
                </c:pt>
                <c:pt idx="2591">
                  <c:v>6.1189499999999997E-3</c:v>
                </c:pt>
                <c:pt idx="2592">
                  <c:v>6.1189499999999997E-3</c:v>
                </c:pt>
                <c:pt idx="2593">
                  <c:v>6.1197400000000002E-3</c:v>
                </c:pt>
                <c:pt idx="2594">
                  <c:v>6.1201800000000002E-3</c:v>
                </c:pt>
                <c:pt idx="2595">
                  <c:v>6.1208599999999997E-3</c:v>
                </c:pt>
                <c:pt idx="2596">
                  <c:v>6.1210800000000001E-3</c:v>
                </c:pt>
                <c:pt idx="2597">
                  <c:v>6.1216999999999999E-3</c:v>
                </c:pt>
                <c:pt idx="2598">
                  <c:v>6.1224199999999999E-3</c:v>
                </c:pt>
                <c:pt idx="2599">
                  <c:v>6.1224199999999999E-3</c:v>
                </c:pt>
                <c:pt idx="2600">
                  <c:v>6.1229300000000004E-3</c:v>
                </c:pt>
                <c:pt idx="2601">
                  <c:v>6.1233800000000003E-3</c:v>
                </c:pt>
                <c:pt idx="2602">
                  <c:v>6.1238799999999999E-3</c:v>
                </c:pt>
                <c:pt idx="2603">
                  <c:v>6.1243299999999999E-3</c:v>
                </c:pt>
                <c:pt idx="2604">
                  <c:v>6.12489E-3</c:v>
                </c:pt>
                <c:pt idx="2605">
                  <c:v>6.1252800000000003E-3</c:v>
                </c:pt>
                <c:pt idx="2606">
                  <c:v>6.1252800000000003E-3</c:v>
                </c:pt>
                <c:pt idx="2607">
                  <c:v>6.1262299999999999E-3</c:v>
                </c:pt>
                <c:pt idx="2608">
                  <c:v>6.1266200000000002E-3</c:v>
                </c:pt>
                <c:pt idx="2609">
                  <c:v>6.12679E-3</c:v>
                </c:pt>
                <c:pt idx="2610">
                  <c:v>6.1276899999999999E-3</c:v>
                </c:pt>
                <c:pt idx="2611">
                  <c:v>6.1281900000000004E-3</c:v>
                </c:pt>
                <c:pt idx="2612">
                  <c:v>6.1281900000000004E-3</c:v>
                </c:pt>
                <c:pt idx="2613">
                  <c:v>6.1286400000000003E-3</c:v>
                </c:pt>
                <c:pt idx="2614">
                  <c:v>6.1293099999999998E-3</c:v>
                </c:pt>
                <c:pt idx="2615">
                  <c:v>6.1298200000000002E-3</c:v>
                </c:pt>
                <c:pt idx="2616">
                  <c:v>6.1304300000000001E-3</c:v>
                </c:pt>
                <c:pt idx="2617">
                  <c:v>6.1307100000000002E-3</c:v>
                </c:pt>
                <c:pt idx="2618">
                  <c:v>6.1314400000000002E-3</c:v>
                </c:pt>
                <c:pt idx="2619">
                  <c:v>6.1314400000000002E-3</c:v>
                </c:pt>
                <c:pt idx="2620">
                  <c:v>6.1321099999999996E-3</c:v>
                </c:pt>
                <c:pt idx="2621">
                  <c:v>6.1326200000000001E-3</c:v>
                </c:pt>
                <c:pt idx="2622">
                  <c:v>6.1329000000000002E-3</c:v>
                </c:pt>
                <c:pt idx="2623">
                  <c:v>6.1333999999999998E-3</c:v>
                </c:pt>
                <c:pt idx="2624">
                  <c:v>6.1336799999999999E-3</c:v>
                </c:pt>
                <c:pt idx="2625">
                  <c:v>6.1336799999999999E-3</c:v>
                </c:pt>
                <c:pt idx="2626">
                  <c:v>6.1344600000000004E-3</c:v>
                </c:pt>
                <c:pt idx="2627">
                  <c:v>6.1345799999999997E-3</c:v>
                </c:pt>
                <c:pt idx="2628">
                  <c:v>6.1355799999999999E-3</c:v>
                </c:pt>
                <c:pt idx="2629">
                  <c:v>6.1359800000000001E-3</c:v>
                </c:pt>
                <c:pt idx="2630">
                  <c:v>6.1365400000000002E-3</c:v>
                </c:pt>
                <c:pt idx="2631">
                  <c:v>6.1371000000000004E-3</c:v>
                </c:pt>
                <c:pt idx="2632">
                  <c:v>6.1371000000000004E-3</c:v>
                </c:pt>
                <c:pt idx="2633">
                  <c:v>6.1375400000000004E-3</c:v>
                </c:pt>
                <c:pt idx="2634">
                  <c:v>6.1382700000000004E-3</c:v>
                </c:pt>
                <c:pt idx="2635">
                  <c:v>6.1387200000000003E-3</c:v>
                </c:pt>
                <c:pt idx="2636">
                  <c:v>6.1390000000000004E-3</c:v>
                </c:pt>
                <c:pt idx="2637">
                  <c:v>6.1397300000000004E-3</c:v>
                </c:pt>
                <c:pt idx="2638">
                  <c:v>6.1397300000000004E-3</c:v>
                </c:pt>
                <c:pt idx="2639">
                  <c:v>6.14023E-3</c:v>
                </c:pt>
                <c:pt idx="2640">
                  <c:v>6.1407900000000001E-3</c:v>
                </c:pt>
                <c:pt idx="2641">
                  <c:v>6.1410700000000002E-3</c:v>
                </c:pt>
                <c:pt idx="2642">
                  <c:v>6.1413500000000003E-3</c:v>
                </c:pt>
                <c:pt idx="2643">
                  <c:v>6.1423600000000004E-3</c:v>
                </c:pt>
                <c:pt idx="2644">
                  <c:v>6.1428100000000003E-3</c:v>
                </c:pt>
                <c:pt idx="2645">
                  <c:v>6.1428100000000003E-3</c:v>
                </c:pt>
                <c:pt idx="2646">
                  <c:v>6.1438700000000001E-3</c:v>
                </c:pt>
                <c:pt idx="2647">
                  <c:v>6.1437000000000002E-3</c:v>
                </c:pt>
                <c:pt idx="2648">
                  <c:v>6.1441000000000004E-3</c:v>
                </c:pt>
                <c:pt idx="2649">
                  <c:v>6.1446599999999997E-3</c:v>
                </c:pt>
                <c:pt idx="2650">
                  <c:v>6.1453799999999998E-3</c:v>
                </c:pt>
                <c:pt idx="2651">
                  <c:v>6.1453799999999998E-3</c:v>
                </c:pt>
                <c:pt idx="2652">
                  <c:v>6.1459399999999999E-3</c:v>
                </c:pt>
                <c:pt idx="2653">
                  <c:v>6.1464500000000004E-3</c:v>
                </c:pt>
                <c:pt idx="2654">
                  <c:v>6.1467300000000004E-3</c:v>
                </c:pt>
                <c:pt idx="2655">
                  <c:v>6.1474600000000004E-3</c:v>
                </c:pt>
                <c:pt idx="2656">
                  <c:v>6.1480199999999997E-3</c:v>
                </c:pt>
                <c:pt idx="2657">
                  <c:v>6.1483500000000003E-3</c:v>
                </c:pt>
                <c:pt idx="2658">
                  <c:v>6.1483500000000003E-3</c:v>
                </c:pt>
                <c:pt idx="2659">
                  <c:v>6.1487399999999998E-3</c:v>
                </c:pt>
                <c:pt idx="2660">
                  <c:v>6.1492999999999999E-3</c:v>
                </c:pt>
                <c:pt idx="2661">
                  <c:v>6.1498100000000003E-3</c:v>
                </c:pt>
                <c:pt idx="2662">
                  <c:v>6.1502600000000003E-3</c:v>
                </c:pt>
                <c:pt idx="2663">
                  <c:v>6.1508200000000004E-3</c:v>
                </c:pt>
                <c:pt idx="2664">
                  <c:v>6.1517100000000003E-3</c:v>
                </c:pt>
                <c:pt idx="2665">
                  <c:v>6.1517100000000003E-3</c:v>
                </c:pt>
                <c:pt idx="2666">
                  <c:v>6.1519399999999998E-3</c:v>
                </c:pt>
                <c:pt idx="2667">
                  <c:v>6.1523300000000001E-3</c:v>
                </c:pt>
                <c:pt idx="2668">
                  <c:v>6.1530600000000001E-3</c:v>
                </c:pt>
                <c:pt idx="2669">
                  <c:v>6.1536200000000003E-3</c:v>
                </c:pt>
                <c:pt idx="2670">
                  <c:v>6.1541800000000004E-3</c:v>
                </c:pt>
                <c:pt idx="2671">
                  <c:v>6.1541800000000004E-3</c:v>
                </c:pt>
                <c:pt idx="2672">
                  <c:v>6.1545699999999998E-3</c:v>
                </c:pt>
                <c:pt idx="2673">
                  <c:v>6.1549600000000001E-3</c:v>
                </c:pt>
                <c:pt idx="2674">
                  <c:v>6.1553500000000004E-3</c:v>
                </c:pt>
                <c:pt idx="2675">
                  <c:v>6.1560199999999999E-3</c:v>
                </c:pt>
                <c:pt idx="2676">
                  <c:v>6.1566399999999997E-3</c:v>
                </c:pt>
                <c:pt idx="2677">
                  <c:v>6.15703E-3</c:v>
                </c:pt>
                <c:pt idx="2678">
                  <c:v>6.15703E-3</c:v>
                </c:pt>
                <c:pt idx="2679">
                  <c:v>6.1576499999999998E-3</c:v>
                </c:pt>
                <c:pt idx="2680">
                  <c:v>6.1579800000000004E-3</c:v>
                </c:pt>
                <c:pt idx="2681">
                  <c:v>6.1583200000000001E-3</c:v>
                </c:pt>
                <c:pt idx="2682">
                  <c:v>6.1590999999999998E-3</c:v>
                </c:pt>
                <c:pt idx="2683">
                  <c:v>6.1593799999999999E-3</c:v>
                </c:pt>
                <c:pt idx="2684">
                  <c:v>6.1593799999999999E-3</c:v>
                </c:pt>
                <c:pt idx="2685">
                  <c:v>6.1598900000000003E-3</c:v>
                </c:pt>
                <c:pt idx="2686">
                  <c:v>6.1604499999999996E-3</c:v>
                </c:pt>
                <c:pt idx="2687">
                  <c:v>6.1608399999999999E-3</c:v>
                </c:pt>
                <c:pt idx="2688">
                  <c:v>6.1612899999999998E-3</c:v>
                </c:pt>
                <c:pt idx="2689">
                  <c:v>6.1616800000000001E-3</c:v>
                </c:pt>
                <c:pt idx="2690">
                  <c:v>6.16258E-3</c:v>
                </c:pt>
                <c:pt idx="2691">
                  <c:v>6.16258E-3</c:v>
                </c:pt>
                <c:pt idx="2692">
                  <c:v>6.1629700000000003E-3</c:v>
                </c:pt>
                <c:pt idx="2693">
                  <c:v>6.1635300000000004E-3</c:v>
                </c:pt>
                <c:pt idx="2694">
                  <c:v>6.1635300000000004E-3</c:v>
                </c:pt>
                <c:pt idx="2695">
                  <c:v>6.1641400000000002E-3</c:v>
                </c:pt>
                <c:pt idx="2696">
                  <c:v>6.1646499999999998E-3</c:v>
                </c:pt>
                <c:pt idx="2697">
                  <c:v>6.1646499999999998E-3</c:v>
                </c:pt>
                <c:pt idx="2698">
                  <c:v>6.1653799999999998E-3</c:v>
                </c:pt>
                <c:pt idx="2699">
                  <c:v>6.16594E-3</c:v>
                </c:pt>
                <c:pt idx="2700">
                  <c:v>6.16638E-3</c:v>
                </c:pt>
                <c:pt idx="2701">
                  <c:v>6.1668299999999999E-3</c:v>
                </c:pt>
                <c:pt idx="2702">
                  <c:v>6.1673400000000003E-3</c:v>
                </c:pt>
                <c:pt idx="2703">
                  <c:v>6.1680099999999998E-3</c:v>
                </c:pt>
                <c:pt idx="2704">
                  <c:v>6.1680099999999998E-3</c:v>
                </c:pt>
                <c:pt idx="2705">
                  <c:v>6.16812E-3</c:v>
                </c:pt>
                <c:pt idx="2706">
                  <c:v>6.1687399999999998E-3</c:v>
                </c:pt>
                <c:pt idx="2707">
                  <c:v>6.1690699999999996E-3</c:v>
                </c:pt>
                <c:pt idx="2708">
                  <c:v>6.1694599999999999E-3</c:v>
                </c:pt>
                <c:pt idx="2709">
                  <c:v>6.1697999999999996E-3</c:v>
                </c:pt>
                <c:pt idx="2710">
                  <c:v>6.1697999999999996E-3</c:v>
                </c:pt>
                <c:pt idx="2711">
                  <c:v>6.17075E-3</c:v>
                </c:pt>
                <c:pt idx="2712">
                  <c:v>6.1711400000000003E-3</c:v>
                </c:pt>
                <c:pt idx="2713">
                  <c:v>6.1716499999999999E-3</c:v>
                </c:pt>
                <c:pt idx="2714">
                  <c:v>6.1720400000000002E-3</c:v>
                </c:pt>
                <c:pt idx="2715">
                  <c:v>6.1727700000000002E-3</c:v>
                </c:pt>
                <c:pt idx="2716">
                  <c:v>6.1729899999999997E-3</c:v>
                </c:pt>
                <c:pt idx="2717">
                  <c:v>6.1729899999999997E-3</c:v>
                </c:pt>
                <c:pt idx="2718">
                  <c:v>6.1735499999999999E-3</c:v>
                </c:pt>
                <c:pt idx="2719">
                  <c:v>6.17411E-3</c:v>
                </c:pt>
                <c:pt idx="2720">
                  <c:v>6.1745000000000003E-3</c:v>
                </c:pt>
                <c:pt idx="2721">
                  <c:v>6.1750099999999999E-3</c:v>
                </c:pt>
                <c:pt idx="2722">
                  <c:v>6.1756800000000002E-3</c:v>
                </c:pt>
                <c:pt idx="2723">
                  <c:v>6.1756800000000002E-3</c:v>
                </c:pt>
                <c:pt idx="2724">
                  <c:v>6.1757899999999996E-3</c:v>
                </c:pt>
                <c:pt idx="2725">
                  <c:v>6.1763499999999997E-3</c:v>
                </c:pt>
                <c:pt idx="2726">
                  <c:v>6.1766299999999998E-3</c:v>
                </c:pt>
                <c:pt idx="2727">
                  <c:v>6.1771400000000002E-3</c:v>
                </c:pt>
                <c:pt idx="2728">
                  <c:v>6.1779199999999999E-3</c:v>
                </c:pt>
                <c:pt idx="2729">
                  <c:v>6.1780899999999998E-3</c:v>
                </c:pt>
                <c:pt idx="2730">
                  <c:v>6.1780899999999998E-3</c:v>
                </c:pt>
                <c:pt idx="2731">
                  <c:v>6.1788700000000004E-3</c:v>
                </c:pt>
                <c:pt idx="2732">
                  <c:v>6.1793200000000003E-3</c:v>
                </c:pt>
                <c:pt idx="2733">
                  <c:v>6.17966E-3</c:v>
                </c:pt>
                <c:pt idx="2734">
                  <c:v>6.1801599999999996E-3</c:v>
                </c:pt>
                <c:pt idx="2735">
                  <c:v>6.1809999999999999E-3</c:v>
                </c:pt>
                <c:pt idx="2736">
                  <c:v>6.1809999999999999E-3</c:v>
                </c:pt>
                <c:pt idx="2737">
                  <c:v>6.1813900000000001E-3</c:v>
                </c:pt>
                <c:pt idx="2738">
                  <c:v>6.1817299999999999E-3</c:v>
                </c:pt>
                <c:pt idx="2739">
                  <c:v>6.1819500000000003E-3</c:v>
                </c:pt>
                <c:pt idx="2740">
                  <c:v>6.1824599999999999E-3</c:v>
                </c:pt>
                <c:pt idx="2741">
                  <c:v>6.1829600000000004E-3</c:v>
                </c:pt>
                <c:pt idx="2742">
                  <c:v>6.1835800000000002E-3</c:v>
                </c:pt>
                <c:pt idx="2743">
                  <c:v>6.1835800000000002E-3</c:v>
                </c:pt>
                <c:pt idx="2744">
                  <c:v>6.1839099999999999E-3</c:v>
                </c:pt>
                <c:pt idx="2745">
                  <c:v>6.1844200000000004E-3</c:v>
                </c:pt>
                <c:pt idx="2746">
                  <c:v>6.18492E-3</c:v>
                </c:pt>
                <c:pt idx="2747">
                  <c:v>6.18565E-3</c:v>
                </c:pt>
                <c:pt idx="2748">
                  <c:v>6.1855900000000004E-3</c:v>
                </c:pt>
                <c:pt idx="2749">
                  <c:v>6.1861499999999996E-3</c:v>
                </c:pt>
                <c:pt idx="2750">
                  <c:v>6.1861499999999996E-3</c:v>
                </c:pt>
                <c:pt idx="2751">
                  <c:v>6.1865399999999999E-3</c:v>
                </c:pt>
                <c:pt idx="2752">
                  <c:v>6.1870500000000004E-3</c:v>
                </c:pt>
                <c:pt idx="2753">
                  <c:v>6.1876099999999996E-3</c:v>
                </c:pt>
                <c:pt idx="2754">
                  <c:v>6.1881100000000001E-3</c:v>
                </c:pt>
                <c:pt idx="2755">
                  <c:v>6.18828E-3</c:v>
                </c:pt>
                <c:pt idx="2756">
                  <c:v>6.18828E-3</c:v>
                </c:pt>
                <c:pt idx="2757">
                  <c:v>6.1888999999999998E-3</c:v>
                </c:pt>
                <c:pt idx="2758">
                  <c:v>6.1895099999999996E-3</c:v>
                </c:pt>
                <c:pt idx="2759">
                  <c:v>6.1898999999999999E-3</c:v>
                </c:pt>
                <c:pt idx="2760">
                  <c:v>6.1902399999999996E-3</c:v>
                </c:pt>
                <c:pt idx="2761">
                  <c:v>6.1907999999999998E-3</c:v>
                </c:pt>
                <c:pt idx="2762">
                  <c:v>6.1914700000000001E-3</c:v>
                </c:pt>
                <c:pt idx="2763">
                  <c:v>6.1914700000000001E-3</c:v>
                </c:pt>
                <c:pt idx="2764">
                  <c:v>6.1917500000000002E-3</c:v>
                </c:pt>
                <c:pt idx="2765">
                  <c:v>6.1921399999999996E-3</c:v>
                </c:pt>
                <c:pt idx="2766">
                  <c:v>6.1926500000000001E-3</c:v>
                </c:pt>
                <c:pt idx="2767">
                  <c:v>6.1928699999999996E-3</c:v>
                </c:pt>
                <c:pt idx="2768">
                  <c:v>6.19354E-3</c:v>
                </c:pt>
                <c:pt idx="2769">
                  <c:v>6.19354E-3</c:v>
                </c:pt>
                <c:pt idx="2770">
                  <c:v>6.1938799999999997E-3</c:v>
                </c:pt>
                <c:pt idx="2771">
                  <c:v>6.1946600000000003E-3</c:v>
                </c:pt>
                <c:pt idx="2772">
                  <c:v>6.1946099999999997E-3</c:v>
                </c:pt>
                <c:pt idx="2773">
                  <c:v>6.1953900000000003E-3</c:v>
                </c:pt>
                <c:pt idx="2774">
                  <c:v>6.1958999999999998E-3</c:v>
                </c:pt>
                <c:pt idx="2775">
                  <c:v>6.1962299999999996E-3</c:v>
                </c:pt>
                <c:pt idx="2776">
                  <c:v>6.1962299999999996E-3</c:v>
                </c:pt>
                <c:pt idx="2777">
                  <c:v>6.1969599999999996E-3</c:v>
                </c:pt>
                <c:pt idx="2778">
                  <c:v>6.1973000000000002E-3</c:v>
                </c:pt>
                <c:pt idx="2779">
                  <c:v>6.1979100000000001E-3</c:v>
                </c:pt>
                <c:pt idx="2780">
                  <c:v>6.1984700000000002E-3</c:v>
                </c:pt>
                <c:pt idx="2781">
                  <c:v>6.1987500000000003E-3</c:v>
                </c:pt>
                <c:pt idx="2782">
                  <c:v>6.1987500000000003E-3</c:v>
                </c:pt>
                <c:pt idx="2783">
                  <c:v>6.1991399999999997E-3</c:v>
                </c:pt>
                <c:pt idx="2784">
                  <c:v>6.1994800000000003E-3</c:v>
                </c:pt>
                <c:pt idx="2785">
                  <c:v>6.2000400000000004E-3</c:v>
                </c:pt>
                <c:pt idx="2786">
                  <c:v>6.2004299999999998E-3</c:v>
                </c:pt>
                <c:pt idx="2787">
                  <c:v>6.20099E-3</c:v>
                </c:pt>
                <c:pt idx="2788">
                  <c:v>6.2015500000000001E-3</c:v>
                </c:pt>
                <c:pt idx="2789">
                  <c:v>6.2015500000000001E-3</c:v>
                </c:pt>
                <c:pt idx="2790">
                  <c:v>6.2018300000000002E-3</c:v>
                </c:pt>
                <c:pt idx="2791">
                  <c:v>6.2023900000000003E-3</c:v>
                </c:pt>
                <c:pt idx="2792">
                  <c:v>6.2030599999999998E-3</c:v>
                </c:pt>
                <c:pt idx="2793">
                  <c:v>6.2032900000000002E-3</c:v>
                </c:pt>
                <c:pt idx="2794">
                  <c:v>6.2035099999999998E-3</c:v>
                </c:pt>
                <c:pt idx="2795">
                  <c:v>6.2035099999999998E-3</c:v>
                </c:pt>
                <c:pt idx="2796">
                  <c:v>6.2038500000000003E-3</c:v>
                </c:pt>
                <c:pt idx="2797">
                  <c:v>6.2043000000000003E-3</c:v>
                </c:pt>
                <c:pt idx="2798">
                  <c:v>6.2045199999999998E-3</c:v>
                </c:pt>
                <c:pt idx="2799">
                  <c:v>6.2051900000000002E-3</c:v>
                </c:pt>
                <c:pt idx="2800">
                  <c:v>6.2055799999999996E-3</c:v>
                </c:pt>
                <c:pt idx="2801">
                  <c:v>6.2063099999999996E-3</c:v>
                </c:pt>
                <c:pt idx="2802">
                  <c:v>6.2063099999999996E-3</c:v>
                </c:pt>
                <c:pt idx="2803">
                  <c:v>6.20654E-3</c:v>
                </c:pt>
                <c:pt idx="2804">
                  <c:v>6.2070399999999996E-3</c:v>
                </c:pt>
                <c:pt idx="2805">
                  <c:v>6.2075400000000001E-3</c:v>
                </c:pt>
                <c:pt idx="2806">
                  <c:v>6.2081599999999999E-3</c:v>
                </c:pt>
                <c:pt idx="2807">
                  <c:v>6.2084999999999996E-3</c:v>
                </c:pt>
                <c:pt idx="2808">
                  <c:v>6.2090599999999998E-3</c:v>
                </c:pt>
                <c:pt idx="2809">
                  <c:v>6.2090599999999998E-3</c:v>
                </c:pt>
                <c:pt idx="2810">
                  <c:v>6.2092800000000002E-3</c:v>
                </c:pt>
                <c:pt idx="2811">
                  <c:v>6.2099499999999997E-3</c:v>
                </c:pt>
                <c:pt idx="2812">
                  <c:v>6.21018E-3</c:v>
                </c:pt>
                <c:pt idx="2813">
                  <c:v>6.2105700000000003E-3</c:v>
                </c:pt>
                <c:pt idx="2814">
                  <c:v>6.2108500000000004E-3</c:v>
                </c:pt>
                <c:pt idx="2815">
                  <c:v>6.2108500000000004E-3</c:v>
                </c:pt>
                <c:pt idx="2816">
                  <c:v>6.2114099999999997E-3</c:v>
                </c:pt>
                <c:pt idx="2817">
                  <c:v>6.2119100000000002E-3</c:v>
                </c:pt>
                <c:pt idx="2818">
                  <c:v>6.2121900000000002E-3</c:v>
                </c:pt>
                <c:pt idx="2819">
                  <c:v>6.2128599999999997E-3</c:v>
                </c:pt>
                <c:pt idx="2820">
                  <c:v>6.2134800000000004E-3</c:v>
                </c:pt>
                <c:pt idx="2821">
                  <c:v>6.2135899999999997E-3</c:v>
                </c:pt>
                <c:pt idx="2822">
                  <c:v>6.2135899999999997E-3</c:v>
                </c:pt>
                <c:pt idx="2823">
                  <c:v>6.2142100000000004E-3</c:v>
                </c:pt>
                <c:pt idx="2824">
                  <c:v>6.2143199999999997E-3</c:v>
                </c:pt>
                <c:pt idx="2825">
                  <c:v>6.2148200000000002E-3</c:v>
                </c:pt>
                <c:pt idx="2826">
                  <c:v>6.2152199999999996E-3</c:v>
                </c:pt>
                <c:pt idx="2827">
                  <c:v>6.21544E-3</c:v>
                </c:pt>
                <c:pt idx="2828">
                  <c:v>6.21544E-3</c:v>
                </c:pt>
                <c:pt idx="2829">
                  <c:v>6.21617E-3</c:v>
                </c:pt>
                <c:pt idx="2830">
                  <c:v>6.2163399999999999E-3</c:v>
                </c:pt>
                <c:pt idx="2831">
                  <c:v>6.2168400000000004E-3</c:v>
                </c:pt>
                <c:pt idx="2832">
                  <c:v>6.2176200000000001E-3</c:v>
                </c:pt>
                <c:pt idx="2833">
                  <c:v>6.2179599999999998E-3</c:v>
                </c:pt>
                <c:pt idx="2834">
                  <c:v>6.2181800000000002E-3</c:v>
                </c:pt>
                <c:pt idx="2835">
                  <c:v>6.2181800000000002E-3</c:v>
                </c:pt>
                <c:pt idx="2836">
                  <c:v>6.2186300000000002E-3</c:v>
                </c:pt>
                <c:pt idx="2837">
                  <c:v>6.2190800000000001E-3</c:v>
                </c:pt>
                <c:pt idx="2838">
                  <c:v>6.2197499999999996E-3</c:v>
                </c:pt>
                <c:pt idx="2839">
                  <c:v>6.2200299999999997E-3</c:v>
                </c:pt>
                <c:pt idx="2840">
                  <c:v>6.2204199999999999E-3</c:v>
                </c:pt>
                <c:pt idx="2841">
                  <c:v>6.2204199999999999E-3</c:v>
                </c:pt>
                <c:pt idx="2842">
                  <c:v>6.2209300000000004E-3</c:v>
                </c:pt>
                <c:pt idx="2843">
                  <c:v>6.2213199999999998E-3</c:v>
                </c:pt>
                <c:pt idx="2844">
                  <c:v>6.2215999999999999E-3</c:v>
                </c:pt>
                <c:pt idx="2845">
                  <c:v>6.2223299999999999E-3</c:v>
                </c:pt>
                <c:pt idx="2846">
                  <c:v>6.2227799999999998E-3</c:v>
                </c:pt>
                <c:pt idx="2847">
                  <c:v>6.2227200000000002E-3</c:v>
                </c:pt>
                <c:pt idx="2848">
                  <c:v>6.2227200000000002E-3</c:v>
                </c:pt>
                <c:pt idx="2849">
                  <c:v>6.2234999999999999E-3</c:v>
                </c:pt>
                <c:pt idx="2850">
                  <c:v>6.2240100000000003E-3</c:v>
                </c:pt>
                <c:pt idx="2851">
                  <c:v>6.22406E-3</c:v>
                </c:pt>
                <c:pt idx="2852">
                  <c:v>6.2251299999999997E-3</c:v>
                </c:pt>
                <c:pt idx="2853">
                  <c:v>6.2251800000000003E-3</c:v>
                </c:pt>
                <c:pt idx="2854">
                  <c:v>6.2251800000000003E-3</c:v>
                </c:pt>
                <c:pt idx="2855">
                  <c:v>6.2256899999999999E-3</c:v>
                </c:pt>
                <c:pt idx="2856">
                  <c:v>6.2260199999999996E-3</c:v>
                </c:pt>
                <c:pt idx="2857">
                  <c:v>6.2263600000000002E-3</c:v>
                </c:pt>
                <c:pt idx="2858">
                  <c:v>6.2264699999999996E-3</c:v>
                </c:pt>
                <c:pt idx="2859">
                  <c:v>6.2271999999999996E-3</c:v>
                </c:pt>
                <c:pt idx="2860">
                  <c:v>6.2278699999999999E-3</c:v>
                </c:pt>
                <c:pt idx="2861">
                  <c:v>6.2278699999999999E-3</c:v>
                </c:pt>
                <c:pt idx="2862">
                  <c:v>6.2279800000000001E-3</c:v>
                </c:pt>
                <c:pt idx="2863">
                  <c:v>6.2286599999999996E-3</c:v>
                </c:pt>
                <c:pt idx="2864">
                  <c:v>6.2287699999999998E-3</c:v>
                </c:pt>
                <c:pt idx="2865">
                  <c:v>6.2294999999999998E-3</c:v>
                </c:pt>
                <c:pt idx="2866">
                  <c:v>6.2298900000000001E-3</c:v>
                </c:pt>
                <c:pt idx="2867">
                  <c:v>6.2298900000000001E-3</c:v>
                </c:pt>
                <c:pt idx="2868">
                  <c:v>6.2299399999999998E-3</c:v>
                </c:pt>
                <c:pt idx="2869">
                  <c:v>6.23078E-3</c:v>
                </c:pt>
                <c:pt idx="2870">
                  <c:v>6.2312899999999996E-3</c:v>
                </c:pt>
                <c:pt idx="2871">
                  <c:v>6.23151E-3</c:v>
                </c:pt>
                <c:pt idx="2872">
                  <c:v>6.2318499999999997E-3</c:v>
                </c:pt>
                <c:pt idx="2873">
                  <c:v>6.2322999999999996E-3</c:v>
                </c:pt>
                <c:pt idx="2874">
                  <c:v>6.2322999999999996E-3</c:v>
                </c:pt>
                <c:pt idx="2875">
                  <c:v>6.2327399999999996E-3</c:v>
                </c:pt>
                <c:pt idx="2876">
                  <c:v>6.2331399999999999E-3</c:v>
                </c:pt>
                <c:pt idx="2877">
                  <c:v>6.2332999999999998E-3</c:v>
                </c:pt>
                <c:pt idx="2878">
                  <c:v>6.23414E-3</c:v>
                </c:pt>
                <c:pt idx="2879">
                  <c:v>6.2342600000000001E-3</c:v>
                </c:pt>
                <c:pt idx="2880">
                  <c:v>6.2349299999999996E-3</c:v>
                </c:pt>
                <c:pt idx="2881">
                  <c:v>6.2349299999999996E-3</c:v>
                </c:pt>
                <c:pt idx="2882">
                  <c:v>6.2353199999999999E-3</c:v>
                </c:pt>
                <c:pt idx="2883">
                  <c:v>6.2354899999999998E-3</c:v>
                </c:pt>
                <c:pt idx="2884">
                  <c:v>6.2362199999999998E-3</c:v>
                </c:pt>
                <c:pt idx="2885">
                  <c:v>6.2364400000000002E-3</c:v>
                </c:pt>
                <c:pt idx="2886">
                  <c:v>6.2370000000000004E-3</c:v>
                </c:pt>
                <c:pt idx="2887">
                  <c:v>6.2370000000000004E-3</c:v>
                </c:pt>
                <c:pt idx="2888">
                  <c:v>6.2373899999999998E-3</c:v>
                </c:pt>
                <c:pt idx="2889">
                  <c:v>6.2375E-3</c:v>
                </c:pt>
                <c:pt idx="2890">
                  <c:v>6.2382899999999996E-3</c:v>
                </c:pt>
                <c:pt idx="2891">
                  <c:v>6.2383999999999998E-3</c:v>
                </c:pt>
                <c:pt idx="2892">
                  <c:v>6.2388499999999998E-3</c:v>
                </c:pt>
                <c:pt idx="2893">
                  <c:v>6.2394599999999996E-3</c:v>
                </c:pt>
                <c:pt idx="2894">
                  <c:v>6.2394599999999996E-3</c:v>
                </c:pt>
                <c:pt idx="2895">
                  <c:v>6.2394099999999999E-3</c:v>
                </c:pt>
                <c:pt idx="2896">
                  <c:v>6.2402500000000001E-3</c:v>
                </c:pt>
                <c:pt idx="2897">
                  <c:v>6.2402500000000001E-3</c:v>
                </c:pt>
                <c:pt idx="2898">
                  <c:v>6.2409199999999996E-3</c:v>
                </c:pt>
                <c:pt idx="2899">
                  <c:v>6.24159E-3</c:v>
                </c:pt>
                <c:pt idx="2900">
                  <c:v>6.24159E-3</c:v>
                </c:pt>
                <c:pt idx="2901">
                  <c:v>6.2416499999999996E-3</c:v>
                </c:pt>
                <c:pt idx="2902">
                  <c:v>6.2420399999999999E-3</c:v>
                </c:pt>
                <c:pt idx="2903">
                  <c:v>6.2424899999999998E-3</c:v>
                </c:pt>
                <c:pt idx="2904">
                  <c:v>6.2429399999999998E-3</c:v>
                </c:pt>
                <c:pt idx="2905">
                  <c:v>6.2434400000000003E-3</c:v>
                </c:pt>
                <c:pt idx="2906">
                  <c:v>6.2435499999999996E-3</c:v>
                </c:pt>
                <c:pt idx="2907">
                  <c:v>6.2435499999999996E-3</c:v>
                </c:pt>
                <c:pt idx="2908">
                  <c:v>6.2441099999999998E-3</c:v>
                </c:pt>
                <c:pt idx="2909">
                  <c:v>6.2446200000000002E-3</c:v>
                </c:pt>
                <c:pt idx="2910">
                  <c:v>6.2451800000000003E-3</c:v>
                </c:pt>
                <c:pt idx="2911">
                  <c:v>6.2454600000000004E-3</c:v>
                </c:pt>
                <c:pt idx="2912">
                  <c:v>6.2459600000000001E-3</c:v>
                </c:pt>
                <c:pt idx="2913">
                  <c:v>6.2459600000000001E-3</c:v>
                </c:pt>
                <c:pt idx="2914">
                  <c:v>6.2460199999999997E-3</c:v>
                </c:pt>
                <c:pt idx="2915">
                  <c:v>6.2463500000000003E-3</c:v>
                </c:pt>
                <c:pt idx="2916">
                  <c:v>6.2465799999999998E-3</c:v>
                </c:pt>
                <c:pt idx="2917">
                  <c:v>6.2472999999999999E-3</c:v>
                </c:pt>
                <c:pt idx="2918">
                  <c:v>6.2477000000000001E-3</c:v>
                </c:pt>
                <c:pt idx="2919">
                  <c:v>6.2480299999999999E-3</c:v>
                </c:pt>
                <c:pt idx="2920">
                  <c:v>6.2480299999999999E-3</c:v>
                </c:pt>
                <c:pt idx="2921">
                  <c:v>6.24831E-3</c:v>
                </c:pt>
                <c:pt idx="2922">
                  <c:v>6.2489299999999998E-3</c:v>
                </c:pt>
                <c:pt idx="2923">
                  <c:v>6.2494300000000003E-3</c:v>
                </c:pt>
                <c:pt idx="2924">
                  <c:v>6.2499900000000004E-3</c:v>
                </c:pt>
                <c:pt idx="2925">
                  <c:v>6.2499900000000004E-3</c:v>
                </c:pt>
                <c:pt idx="2926">
                  <c:v>6.2499900000000004E-3</c:v>
                </c:pt>
                <c:pt idx="2927">
                  <c:v>6.2502199999999999E-3</c:v>
                </c:pt>
                <c:pt idx="2928">
                  <c:v>6.2508299999999998E-3</c:v>
                </c:pt>
                <c:pt idx="2929">
                  <c:v>6.2510600000000001E-3</c:v>
                </c:pt>
                <c:pt idx="2930">
                  <c:v>6.25167E-3</c:v>
                </c:pt>
                <c:pt idx="2931">
                  <c:v>6.2523400000000003E-3</c:v>
                </c:pt>
                <c:pt idx="2932">
                  <c:v>6.2524E-3</c:v>
                </c:pt>
                <c:pt idx="2933">
                  <c:v>6.2524E-3</c:v>
                </c:pt>
                <c:pt idx="2934">
                  <c:v>6.2529600000000001E-3</c:v>
                </c:pt>
                <c:pt idx="2935">
                  <c:v>6.2529600000000001E-3</c:v>
                </c:pt>
                <c:pt idx="2936">
                  <c:v>6.25386E-3</c:v>
                </c:pt>
                <c:pt idx="2937">
                  <c:v>6.2540199999999999E-3</c:v>
                </c:pt>
                <c:pt idx="2938">
                  <c:v>6.2544699999999998E-3</c:v>
                </c:pt>
                <c:pt idx="2939">
                  <c:v>6.2544699999999998E-3</c:v>
                </c:pt>
                <c:pt idx="2940">
                  <c:v>6.2548600000000001E-3</c:v>
                </c:pt>
                <c:pt idx="2941">
                  <c:v>6.2550899999999996E-3</c:v>
                </c:pt>
                <c:pt idx="2942">
                  <c:v>6.2555900000000001E-3</c:v>
                </c:pt>
                <c:pt idx="2943">
                  <c:v>6.2561500000000003E-3</c:v>
                </c:pt>
                <c:pt idx="2944">
                  <c:v>6.2563200000000001E-3</c:v>
                </c:pt>
                <c:pt idx="2945">
                  <c:v>6.2566599999999998E-3</c:v>
                </c:pt>
                <c:pt idx="2946">
                  <c:v>6.2566599999999998E-3</c:v>
                </c:pt>
                <c:pt idx="2947">
                  <c:v>6.2568800000000003E-3</c:v>
                </c:pt>
                <c:pt idx="2948">
                  <c:v>6.2574400000000004E-3</c:v>
                </c:pt>
                <c:pt idx="2949">
                  <c:v>6.2578299999999998E-3</c:v>
                </c:pt>
                <c:pt idx="2950">
                  <c:v>6.2583400000000003E-3</c:v>
                </c:pt>
                <c:pt idx="2951">
                  <c:v>6.2587299999999997E-3</c:v>
                </c:pt>
                <c:pt idx="2952">
                  <c:v>6.2587800000000002E-3</c:v>
                </c:pt>
                <c:pt idx="2953">
                  <c:v>6.2587800000000002E-3</c:v>
                </c:pt>
                <c:pt idx="2954">
                  <c:v>6.2593400000000004E-3</c:v>
                </c:pt>
                <c:pt idx="2955">
                  <c:v>6.2596800000000001E-3</c:v>
                </c:pt>
                <c:pt idx="2956">
                  <c:v>6.2605200000000003E-3</c:v>
                </c:pt>
                <c:pt idx="2957">
                  <c:v>6.26058E-3</c:v>
                </c:pt>
                <c:pt idx="2958">
                  <c:v>6.26086E-3</c:v>
                </c:pt>
                <c:pt idx="2959">
                  <c:v>6.26086E-3</c:v>
                </c:pt>
                <c:pt idx="2960">
                  <c:v>6.2611899999999998E-3</c:v>
                </c:pt>
                <c:pt idx="2961">
                  <c:v>6.2616399999999997E-3</c:v>
                </c:pt>
                <c:pt idx="2962">
                  <c:v>6.2623100000000001E-3</c:v>
                </c:pt>
                <c:pt idx="2963">
                  <c:v>6.26248E-3</c:v>
                </c:pt>
                <c:pt idx="2964">
                  <c:v>6.2628700000000002E-3</c:v>
                </c:pt>
                <c:pt idx="2965">
                  <c:v>6.2632599999999997E-3</c:v>
                </c:pt>
                <c:pt idx="2966">
                  <c:v>6.2632599999999997E-3</c:v>
                </c:pt>
                <c:pt idx="2967">
                  <c:v>6.2636599999999999E-3</c:v>
                </c:pt>
                <c:pt idx="2968">
                  <c:v>6.2638199999999998E-3</c:v>
                </c:pt>
                <c:pt idx="2969">
                  <c:v>6.2643799999999999E-3</c:v>
                </c:pt>
                <c:pt idx="2970">
                  <c:v>6.26466E-3</c:v>
                </c:pt>
                <c:pt idx="2971">
                  <c:v>6.2654499999999997E-3</c:v>
                </c:pt>
                <c:pt idx="2972">
                  <c:v>6.2654499999999997E-3</c:v>
                </c:pt>
                <c:pt idx="2973">
                  <c:v>6.2656200000000004E-3</c:v>
                </c:pt>
                <c:pt idx="2974">
                  <c:v>6.2660099999999998E-3</c:v>
                </c:pt>
                <c:pt idx="2975">
                  <c:v>6.2663399999999996E-3</c:v>
                </c:pt>
                <c:pt idx="2976">
                  <c:v>6.26685E-3</c:v>
                </c:pt>
                <c:pt idx="2977">
                  <c:v>6.2671300000000001E-3</c:v>
                </c:pt>
                <c:pt idx="2978">
                  <c:v>6.26758E-3</c:v>
                </c:pt>
                <c:pt idx="2979">
                  <c:v>6.26758E-3</c:v>
                </c:pt>
                <c:pt idx="2980">
                  <c:v>6.2677399999999999E-3</c:v>
                </c:pt>
                <c:pt idx="2981">
                  <c:v>6.2683000000000001E-3</c:v>
                </c:pt>
                <c:pt idx="2982">
                  <c:v>6.2684200000000002E-3</c:v>
                </c:pt>
                <c:pt idx="2983">
                  <c:v>6.2689800000000004E-3</c:v>
                </c:pt>
                <c:pt idx="2984">
                  <c:v>6.2694200000000004E-3</c:v>
                </c:pt>
                <c:pt idx="2985">
                  <c:v>6.2694200000000004E-3</c:v>
                </c:pt>
                <c:pt idx="2986">
                  <c:v>6.2696999999999996E-3</c:v>
                </c:pt>
                <c:pt idx="2987">
                  <c:v>6.2698700000000003E-3</c:v>
                </c:pt>
                <c:pt idx="2988">
                  <c:v>6.2703799999999999E-3</c:v>
                </c:pt>
                <c:pt idx="2989">
                  <c:v>6.2710999999999999E-3</c:v>
                </c:pt>
                <c:pt idx="2990">
                  <c:v>6.2715499999999999E-3</c:v>
                </c:pt>
                <c:pt idx="2991">
                  <c:v>6.2716100000000004E-3</c:v>
                </c:pt>
                <c:pt idx="2992">
                  <c:v>6.2716100000000004E-3</c:v>
                </c:pt>
                <c:pt idx="2993">
                  <c:v>6.2719400000000002E-3</c:v>
                </c:pt>
                <c:pt idx="2994">
                  <c:v>6.2726199999999996E-3</c:v>
                </c:pt>
                <c:pt idx="2995">
                  <c:v>6.2726700000000002E-3</c:v>
                </c:pt>
                <c:pt idx="2996">
                  <c:v>6.2731200000000001E-3</c:v>
                </c:pt>
                <c:pt idx="2997">
                  <c:v>6.2734599999999998E-3</c:v>
                </c:pt>
                <c:pt idx="2998">
                  <c:v>6.2734599999999998E-3</c:v>
                </c:pt>
                <c:pt idx="2999">
                  <c:v>6.2738999999999998E-3</c:v>
                </c:pt>
                <c:pt idx="3000">
                  <c:v>6.2745800000000001E-3</c:v>
                </c:pt>
                <c:pt idx="3001">
                  <c:v>6.2744599999999999E-3</c:v>
                </c:pt>
                <c:pt idx="3002">
                  <c:v>6.2750799999999997E-3</c:v>
                </c:pt>
                <c:pt idx="3003">
                  <c:v>6.2755299999999997E-3</c:v>
                </c:pt>
                <c:pt idx="3004">
                  <c:v>6.2758600000000003E-3</c:v>
                </c:pt>
                <c:pt idx="3005">
                  <c:v>6.2758600000000003E-3</c:v>
                </c:pt>
                <c:pt idx="3006">
                  <c:v>6.2759799999999996E-3</c:v>
                </c:pt>
                <c:pt idx="3007">
                  <c:v>6.2763699999999999E-3</c:v>
                </c:pt>
                <c:pt idx="3008">
                  <c:v>6.27693E-3</c:v>
                </c:pt>
                <c:pt idx="3009">
                  <c:v>6.2772599999999998E-3</c:v>
                </c:pt>
                <c:pt idx="3010">
                  <c:v>6.2775399999999999E-3</c:v>
                </c:pt>
                <c:pt idx="3011">
                  <c:v>6.2775399999999999E-3</c:v>
                </c:pt>
                <c:pt idx="3012">
                  <c:v>6.2780500000000003E-3</c:v>
                </c:pt>
                <c:pt idx="3013">
                  <c:v>6.2783300000000004E-3</c:v>
                </c:pt>
                <c:pt idx="3014">
                  <c:v>6.2785000000000002E-3</c:v>
                </c:pt>
                <c:pt idx="3015">
                  <c:v>6.2792200000000003E-3</c:v>
                </c:pt>
                <c:pt idx="3016">
                  <c:v>6.2797299999999999E-3</c:v>
                </c:pt>
                <c:pt idx="3017">
                  <c:v>6.2797299999999999E-3</c:v>
                </c:pt>
                <c:pt idx="3018">
                  <c:v>6.2801200000000001E-3</c:v>
                </c:pt>
                <c:pt idx="3019">
                  <c:v>6.2801799999999998E-3</c:v>
                </c:pt>
                <c:pt idx="3020">
                  <c:v>6.2804599999999999E-3</c:v>
                </c:pt>
                <c:pt idx="3021">
                  <c:v>6.2809600000000004E-3</c:v>
                </c:pt>
                <c:pt idx="3022">
                  <c:v>6.28146E-3</c:v>
                </c:pt>
                <c:pt idx="3023">
                  <c:v>6.2816900000000004E-3</c:v>
                </c:pt>
                <c:pt idx="3024">
                  <c:v>6.2816900000000004E-3</c:v>
                </c:pt>
                <c:pt idx="3025">
                  <c:v>6.2822499999999996E-3</c:v>
                </c:pt>
                <c:pt idx="3026">
                  <c:v>6.2825299999999997E-3</c:v>
                </c:pt>
                <c:pt idx="3027">
                  <c:v>6.2830300000000002E-3</c:v>
                </c:pt>
                <c:pt idx="3028">
                  <c:v>6.2833100000000003E-3</c:v>
                </c:pt>
                <c:pt idx="3029">
                  <c:v>6.2835900000000004E-3</c:v>
                </c:pt>
                <c:pt idx="3030">
                  <c:v>6.2835900000000004E-3</c:v>
                </c:pt>
                <c:pt idx="3031">
                  <c:v>6.2836999999999997E-3</c:v>
                </c:pt>
                <c:pt idx="3032">
                  <c:v>6.28438E-3</c:v>
                </c:pt>
                <c:pt idx="3033">
                  <c:v>6.28438E-3</c:v>
                </c:pt>
                <c:pt idx="3034">
                  <c:v>6.2847700000000003E-3</c:v>
                </c:pt>
                <c:pt idx="3035">
                  <c:v>6.2852200000000002E-3</c:v>
                </c:pt>
                <c:pt idx="3036">
                  <c:v>6.2857199999999998E-3</c:v>
                </c:pt>
                <c:pt idx="3037">
                  <c:v>6.2857199999999998E-3</c:v>
                </c:pt>
                <c:pt idx="3038">
                  <c:v>6.2861100000000001E-3</c:v>
                </c:pt>
                <c:pt idx="3039">
                  <c:v>6.2865000000000004E-3</c:v>
                </c:pt>
                <c:pt idx="3040">
                  <c:v>6.2867299999999999E-3</c:v>
                </c:pt>
                <c:pt idx="3041">
                  <c:v>6.2871200000000002E-3</c:v>
                </c:pt>
                <c:pt idx="3042">
                  <c:v>6.2875700000000001E-3</c:v>
                </c:pt>
                <c:pt idx="3043">
                  <c:v>6.2878500000000002E-3</c:v>
                </c:pt>
                <c:pt idx="3044">
                  <c:v>6.2878500000000002E-3</c:v>
                </c:pt>
                <c:pt idx="3045">
                  <c:v>6.2886299999999999E-3</c:v>
                </c:pt>
                <c:pt idx="3046">
                  <c:v>6.2884600000000001E-3</c:v>
                </c:pt>
                <c:pt idx="3047">
                  <c:v>6.2891400000000004E-3</c:v>
                </c:pt>
                <c:pt idx="3048">
                  <c:v>6.2896999999999996E-3</c:v>
                </c:pt>
                <c:pt idx="3049">
                  <c:v>6.2901399999999996E-3</c:v>
                </c:pt>
                <c:pt idx="3050">
                  <c:v>6.2901399999999996E-3</c:v>
                </c:pt>
                <c:pt idx="3051">
                  <c:v>6.2906999999999998E-3</c:v>
                </c:pt>
                <c:pt idx="3052">
                  <c:v>6.2909300000000001E-3</c:v>
                </c:pt>
                <c:pt idx="3053">
                  <c:v>6.2910400000000003E-3</c:v>
                </c:pt>
                <c:pt idx="3054">
                  <c:v>6.2914299999999998E-3</c:v>
                </c:pt>
                <c:pt idx="3055">
                  <c:v>6.2918799999999997E-3</c:v>
                </c:pt>
                <c:pt idx="3056">
                  <c:v>6.2921000000000001E-3</c:v>
                </c:pt>
                <c:pt idx="3057">
                  <c:v>6.2921000000000001E-3</c:v>
                </c:pt>
                <c:pt idx="3058">
                  <c:v>6.2925000000000003E-3</c:v>
                </c:pt>
                <c:pt idx="3059">
                  <c:v>6.2931699999999998E-3</c:v>
                </c:pt>
                <c:pt idx="3060">
                  <c:v>6.2936199999999998E-3</c:v>
                </c:pt>
                <c:pt idx="3061">
                  <c:v>6.2939500000000004E-3</c:v>
                </c:pt>
                <c:pt idx="3062">
                  <c:v>6.2941799999999999E-3</c:v>
                </c:pt>
                <c:pt idx="3063">
                  <c:v>6.2941799999999999E-3</c:v>
                </c:pt>
                <c:pt idx="3064">
                  <c:v>6.2942299999999996E-3</c:v>
                </c:pt>
                <c:pt idx="3065">
                  <c:v>6.2951300000000003E-3</c:v>
                </c:pt>
                <c:pt idx="3066">
                  <c:v>6.29518E-3</c:v>
                </c:pt>
                <c:pt idx="3067">
                  <c:v>6.2954600000000001E-3</c:v>
                </c:pt>
                <c:pt idx="3068">
                  <c:v>6.2959699999999997E-3</c:v>
                </c:pt>
                <c:pt idx="3069">
                  <c:v>6.2963000000000003E-3</c:v>
                </c:pt>
                <c:pt idx="3070">
                  <c:v>6.2963000000000003E-3</c:v>
                </c:pt>
                <c:pt idx="3071">
                  <c:v>6.2964199999999996E-3</c:v>
                </c:pt>
                <c:pt idx="3072">
                  <c:v>6.29664E-3</c:v>
                </c:pt>
                <c:pt idx="3073">
                  <c:v>6.2968099999999999E-3</c:v>
                </c:pt>
                <c:pt idx="3074">
                  <c:v>6.2976500000000001E-3</c:v>
                </c:pt>
                <c:pt idx="3075">
                  <c:v>6.2976500000000001E-3</c:v>
                </c:pt>
                <c:pt idx="3076">
                  <c:v>6.2976500000000001E-3</c:v>
                </c:pt>
                <c:pt idx="3077">
                  <c:v>6.2981000000000001E-3</c:v>
                </c:pt>
                <c:pt idx="3078">
                  <c:v>6.29854E-3</c:v>
                </c:pt>
                <c:pt idx="3079">
                  <c:v>6.2988799999999998E-3</c:v>
                </c:pt>
                <c:pt idx="3080">
                  <c:v>6.29927E-3</c:v>
                </c:pt>
                <c:pt idx="3081">
                  <c:v>6.2996099999999998E-3</c:v>
                </c:pt>
                <c:pt idx="3082">
                  <c:v>6.2999400000000004E-3</c:v>
                </c:pt>
                <c:pt idx="3083">
                  <c:v>6.2999400000000004E-3</c:v>
                </c:pt>
                <c:pt idx="3084">
                  <c:v>6.3006199999999998E-3</c:v>
                </c:pt>
                <c:pt idx="3085">
                  <c:v>6.3005600000000002E-3</c:v>
                </c:pt>
                <c:pt idx="3086">
                  <c:v>6.3013399999999999E-3</c:v>
                </c:pt>
                <c:pt idx="3087">
                  <c:v>6.3017400000000001E-3</c:v>
                </c:pt>
                <c:pt idx="3088">
                  <c:v>6.3017400000000001E-3</c:v>
                </c:pt>
                <c:pt idx="3089">
                  <c:v>6.3017400000000001E-3</c:v>
                </c:pt>
                <c:pt idx="3090">
                  <c:v>6.3021800000000001E-3</c:v>
                </c:pt>
                <c:pt idx="3091">
                  <c:v>6.3025199999999998E-3</c:v>
                </c:pt>
                <c:pt idx="3092">
                  <c:v>6.3028600000000004E-3</c:v>
                </c:pt>
                <c:pt idx="3093">
                  <c:v>6.3036999999999998E-3</c:v>
                </c:pt>
                <c:pt idx="3094">
                  <c:v>6.3038599999999997E-3</c:v>
                </c:pt>
                <c:pt idx="3095">
                  <c:v>6.3042000000000003E-3</c:v>
                </c:pt>
                <c:pt idx="3096">
                  <c:v>6.3042000000000003E-3</c:v>
                </c:pt>
                <c:pt idx="3097">
                  <c:v>6.30454E-3</c:v>
                </c:pt>
                <c:pt idx="3098">
                  <c:v>6.3045899999999997E-3</c:v>
                </c:pt>
                <c:pt idx="3099">
                  <c:v>6.30498E-3</c:v>
                </c:pt>
                <c:pt idx="3100">
                  <c:v>6.3054900000000004E-3</c:v>
                </c:pt>
                <c:pt idx="3101">
                  <c:v>6.3060499999999997E-3</c:v>
                </c:pt>
                <c:pt idx="3102">
                  <c:v>6.3060499999999997E-3</c:v>
                </c:pt>
                <c:pt idx="3103">
                  <c:v>6.3064999999999996E-3</c:v>
                </c:pt>
                <c:pt idx="3104">
                  <c:v>6.3066600000000004E-3</c:v>
                </c:pt>
                <c:pt idx="3105">
                  <c:v>6.3068899999999999E-3</c:v>
                </c:pt>
                <c:pt idx="3106">
                  <c:v>6.30745E-3</c:v>
                </c:pt>
                <c:pt idx="3107">
                  <c:v>6.3079E-3</c:v>
                </c:pt>
                <c:pt idx="3108">
                  <c:v>6.3083999999999996E-3</c:v>
                </c:pt>
                <c:pt idx="3109">
                  <c:v>6.3083999999999996E-3</c:v>
                </c:pt>
                <c:pt idx="3110">
                  <c:v>6.3085099999999998E-3</c:v>
                </c:pt>
                <c:pt idx="3111">
                  <c:v>6.3088500000000004E-3</c:v>
                </c:pt>
                <c:pt idx="3112">
                  <c:v>6.3091800000000002E-3</c:v>
                </c:pt>
                <c:pt idx="3113">
                  <c:v>6.3097400000000003E-3</c:v>
                </c:pt>
                <c:pt idx="3114">
                  <c:v>6.3099699999999998E-3</c:v>
                </c:pt>
                <c:pt idx="3115">
                  <c:v>6.3102999999999996E-3</c:v>
                </c:pt>
                <c:pt idx="3116">
                  <c:v>6.3102999999999996E-3</c:v>
                </c:pt>
                <c:pt idx="3117">
                  <c:v>6.31081E-3</c:v>
                </c:pt>
                <c:pt idx="3118">
                  <c:v>6.3110900000000001E-3</c:v>
                </c:pt>
                <c:pt idx="3119">
                  <c:v>6.31154E-3</c:v>
                </c:pt>
                <c:pt idx="3120">
                  <c:v>6.3118200000000001E-3</c:v>
                </c:pt>
                <c:pt idx="3121">
                  <c:v>6.3121499999999999E-3</c:v>
                </c:pt>
                <c:pt idx="3122">
                  <c:v>6.3121499999999999E-3</c:v>
                </c:pt>
                <c:pt idx="3123">
                  <c:v>6.31271E-3</c:v>
                </c:pt>
                <c:pt idx="3124">
                  <c:v>6.3129400000000004E-3</c:v>
                </c:pt>
                <c:pt idx="3125">
                  <c:v>6.3133800000000004E-3</c:v>
                </c:pt>
                <c:pt idx="3126">
                  <c:v>6.31344E-3</c:v>
                </c:pt>
                <c:pt idx="3127">
                  <c:v>6.31389E-3</c:v>
                </c:pt>
                <c:pt idx="3128">
                  <c:v>6.3144500000000001E-3</c:v>
                </c:pt>
                <c:pt idx="3129">
                  <c:v>6.3144500000000001E-3</c:v>
                </c:pt>
                <c:pt idx="3130">
                  <c:v>6.31462E-3</c:v>
                </c:pt>
                <c:pt idx="3131">
                  <c:v>6.3152299999999998E-3</c:v>
                </c:pt>
                <c:pt idx="3132">
                  <c:v>6.3150100000000002E-3</c:v>
                </c:pt>
                <c:pt idx="3133">
                  <c:v>6.3157400000000002E-3</c:v>
                </c:pt>
                <c:pt idx="3134">
                  <c:v>6.3161800000000002E-3</c:v>
                </c:pt>
                <c:pt idx="3135">
                  <c:v>6.3161800000000002E-3</c:v>
                </c:pt>
                <c:pt idx="3136">
                  <c:v>6.3162399999999999E-3</c:v>
                </c:pt>
                <c:pt idx="3137">
                  <c:v>6.3168E-3</c:v>
                </c:pt>
                <c:pt idx="3138">
                  <c:v>6.3169699999999999E-3</c:v>
                </c:pt>
                <c:pt idx="3139">
                  <c:v>6.3173600000000002E-3</c:v>
                </c:pt>
                <c:pt idx="3140">
                  <c:v>6.3177499999999996E-3</c:v>
                </c:pt>
                <c:pt idx="3141">
                  <c:v>6.3182000000000004E-3</c:v>
                </c:pt>
                <c:pt idx="3142">
                  <c:v>6.3182000000000004E-3</c:v>
                </c:pt>
                <c:pt idx="3143">
                  <c:v>6.3184799999999996E-3</c:v>
                </c:pt>
                <c:pt idx="3144">
                  <c:v>6.3184199999999999E-3</c:v>
                </c:pt>
                <c:pt idx="3145">
                  <c:v>6.3189300000000004E-3</c:v>
                </c:pt>
                <c:pt idx="3146">
                  <c:v>6.3192099999999996E-3</c:v>
                </c:pt>
                <c:pt idx="3147">
                  <c:v>6.3195999999999999E-3</c:v>
                </c:pt>
                <c:pt idx="3148">
                  <c:v>6.3195999999999999E-3</c:v>
                </c:pt>
                <c:pt idx="3149">
                  <c:v>6.3197699999999997E-3</c:v>
                </c:pt>
                <c:pt idx="3150">
                  <c:v>6.3206099999999999E-3</c:v>
                </c:pt>
                <c:pt idx="3151">
                  <c:v>6.3205500000000003E-3</c:v>
                </c:pt>
                <c:pt idx="3152">
                  <c:v>6.3207799999999998E-3</c:v>
                </c:pt>
                <c:pt idx="3153">
                  <c:v>6.3211099999999996E-3</c:v>
                </c:pt>
                <c:pt idx="3154">
                  <c:v>6.3218399999999996E-3</c:v>
                </c:pt>
                <c:pt idx="3155">
                  <c:v>6.3218399999999996E-3</c:v>
                </c:pt>
                <c:pt idx="3156">
                  <c:v>6.32206E-3</c:v>
                </c:pt>
                <c:pt idx="3157">
                  <c:v>6.3223999999999997E-3</c:v>
                </c:pt>
                <c:pt idx="3158">
                  <c:v>6.3225699999999996E-3</c:v>
                </c:pt>
                <c:pt idx="3159">
                  <c:v>6.3231800000000003E-3</c:v>
                </c:pt>
                <c:pt idx="3160">
                  <c:v>6.3231299999999997E-3</c:v>
                </c:pt>
                <c:pt idx="3161">
                  <c:v>6.3231299999999997E-3</c:v>
                </c:pt>
                <c:pt idx="3162">
                  <c:v>6.3234099999999998E-3</c:v>
                </c:pt>
                <c:pt idx="3163">
                  <c:v>6.3239699999999999E-3</c:v>
                </c:pt>
                <c:pt idx="3164">
                  <c:v>6.3241399999999998E-3</c:v>
                </c:pt>
                <c:pt idx="3165">
                  <c:v>6.3248100000000002E-3</c:v>
                </c:pt>
                <c:pt idx="3166">
                  <c:v>6.3249200000000004E-3</c:v>
                </c:pt>
                <c:pt idx="3167">
                  <c:v>6.3253700000000003E-3</c:v>
                </c:pt>
                <c:pt idx="3168">
                  <c:v>6.3253700000000003E-3</c:v>
                </c:pt>
                <c:pt idx="3169">
                  <c:v>6.3256500000000004E-3</c:v>
                </c:pt>
                <c:pt idx="3170">
                  <c:v>6.3256500000000004E-3</c:v>
                </c:pt>
                <c:pt idx="3171">
                  <c:v>6.3265999999999999E-3</c:v>
                </c:pt>
                <c:pt idx="3172">
                  <c:v>6.3265999999999999E-3</c:v>
                </c:pt>
                <c:pt idx="3173">
                  <c:v>6.3269399999999996E-3</c:v>
                </c:pt>
                <c:pt idx="3174">
                  <c:v>6.32688E-3</c:v>
                </c:pt>
                <c:pt idx="3175">
                  <c:v>6.32688E-3</c:v>
                </c:pt>
                <c:pt idx="3176">
                  <c:v>6.3273799999999996E-3</c:v>
                </c:pt>
                <c:pt idx="3177">
                  <c:v>6.3278299999999996E-3</c:v>
                </c:pt>
                <c:pt idx="3178">
                  <c:v>6.3282800000000004E-3</c:v>
                </c:pt>
                <c:pt idx="3179">
                  <c:v>6.3285599999999996E-3</c:v>
                </c:pt>
                <c:pt idx="3180">
                  <c:v>6.3290100000000004E-3</c:v>
                </c:pt>
                <c:pt idx="3181">
                  <c:v>6.3290100000000004E-3</c:v>
                </c:pt>
                <c:pt idx="3182">
                  <c:v>6.3290600000000001E-3</c:v>
                </c:pt>
                <c:pt idx="3183">
                  <c:v>6.3294600000000003E-3</c:v>
                </c:pt>
                <c:pt idx="3184">
                  <c:v>6.3299000000000003E-3</c:v>
                </c:pt>
                <c:pt idx="3185">
                  <c:v>6.3301800000000004E-3</c:v>
                </c:pt>
                <c:pt idx="3186">
                  <c:v>6.33024E-3</c:v>
                </c:pt>
                <c:pt idx="3187">
                  <c:v>6.3308599999999998E-3</c:v>
                </c:pt>
                <c:pt idx="3188">
                  <c:v>6.3308599999999998E-3</c:v>
                </c:pt>
                <c:pt idx="3189">
                  <c:v>6.3312999999999998E-3</c:v>
                </c:pt>
                <c:pt idx="3190">
                  <c:v>6.3312999999999998E-3</c:v>
                </c:pt>
                <c:pt idx="3191">
                  <c:v>6.3318100000000002E-3</c:v>
                </c:pt>
                <c:pt idx="3192">
                  <c:v>6.33214E-3</c:v>
                </c:pt>
                <c:pt idx="3193">
                  <c:v>6.3325899999999999E-3</c:v>
                </c:pt>
                <c:pt idx="3194">
                  <c:v>6.3325899999999999E-3</c:v>
                </c:pt>
                <c:pt idx="3195">
                  <c:v>6.3327000000000001E-3</c:v>
                </c:pt>
                <c:pt idx="3196">
                  <c:v>6.3329800000000002E-3</c:v>
                </c:pt>
                <c:pt idx="3197">
                  <c:v>6.3333199999999999E-3</c:v>
                </c:pt>
                <c:pt idx="3198">
                  <c:v>6.3338800000000001E-3</c:v>
                </c:pt>
                <c:pt idx="3199">
                  <c:v>6.3341600000000001E-3</c:v>
                </c:pt>
                <c:pt idx="3200">
                  <c:v>6.3340499999999999E-3</c:v>
                </c:pt>
                <c:pt idx="3201">
                  <c:v>6.3340499999999999E-3</c:v>
                </c:pt>
                <c:pt idx="3202">
                  <c:v>6.3346599999999998E-3</c:v>
                </c:pt>
                <c:pt idx="3203">
                  <c:v>6.3350000000000004E-3</c:v>
                </c:pt>
                <c:pt idx="3204">
                  <c:v>6.33506E-3</c:v>
                </c:pt>
                <c:pt idx="3205">
                  <c:v>6.3353899999999998E-3</c:v>
                </c:pt>
                <c:pt idx="3206">
                  <c:v>6.3359000000000002E-3</c:v>
                </c:pt>
                <c:pt idx="3207">
                  <c:v>6.3359000000000002E-3</c:v>
                </c:pt>
                <c:pt idx="3208">
                  <c:v>6.3363400000000002E-3</c:v>
                </c:pt>
                <c:pt idx="3209">
                  <c:v>6.3364600000000004E-3</c:v>
                </c:pt>
                <c:pt idx="3210">
                  <c:v>6.3365699999999997E-3</c:v>
                </c:pt>
                <c:pt idx="3211">
                  <c:v>6.3370700000000002E-3</c:v>
                </c:pt>
                <c:pt idx="3212">
                  <c:v>6.3374099999999999E-3</c:v>
                </c:pt>
                <c:pt idx="3213">
                  <c:v>6.33769E-3</c:v>
                </c:pt>
                <c:pt idx="3214">
                  <c:v>6.33769E-3</c:v>
                </c:pt>
                <c:pt idx="3215">
                  <c:v>6.3380800000000003E-3</c:v>
                </c:pt>
                <c:pt idx="3216">
                  <c:v>6.3385300000000002E-3</c:v>
                </c:pt>
                <c:pt idx="3217">
                  <c:v>6.3384699999999997E-3</c:v>
                </c:pt>
                <c:pt idx="3218">
                  <c:v>6.3389199999999996E-3</c:v>
                </c:pt>
                <c:pt idx="3219">
                  <c:v>6.3394200000000001E-3</c:v>
                </c:pt>
                <c:pt idx="3220">
                  <c:v>6.3394200000000001E-3</c:v>
                </c:pt>
                <c:pt idx="3221">
                  <c:v>6.3397000000000002E-3</c:v>
                </c:pt>
                <c:pt idx="3222">
                  <c:v>6.3400399999999999E-3</c:v>
                </c:pt>
                <c:pt idx="3223">
                  <c:v>6.3402099999999998E-3</c:v>
                </c:pt>
                <c:pt idx="3224">
                  <c:v>6.3406000000000001E-3</c:v>
                </c:pt>
                <c:pt idx="3225">
                  <c:v>6.3408199999999996E-3</c:v>
                </c:pt>
                <c:pt idx="3226">
                  <c:v>6.3411600000000002E-3</c:v>
                </c:pt>
                <c:pt idx="3227">
                  <c:v>6.3411600000000002E-3</c:v>
                </c:pt>
                <c:pt idx="3228">
                  <c:v>6.3412199999999998E-3</c:v>
                </c:pt>
                <c:pt idx="3229">
                  <c:v>6.3420000000000004E-3</c:v>
                </c:pt>
                <c:pt idx="3230">
                  <c:v>6.3422799999999996E-3</c:v>
                </c:pt>
                <c:pt idx="3231">
                  <c:v>6.3424500000000003E-3</c:v>
                </c:pt>
                <c:pt idx="3232">
                  <c:v>6.3426699999999999E-3</c:v>
                </c:pt>
                <c:pt idx="3233">
                  <c:v>6.3426699999999999E-3</c:v>
                </c:pt>
                <c:pt idx="3234">
                  <c:v>6.3427800000000001E-3</c:v>
                </c:pt>
                <c:pt idx="3235">
                  <c:v>6.3433400000000003E-3</c:v>
                </c:pt>
                <c:pt idx="3236">
                  <c:v>6.3435699999999998E-3</c:v>
                </c:pt>
                <c:pt idx="3237">
                  <c:v>6.3437399999999996E-3</c:v>
                </c:pt>
                <c:pt idx="3238">
                  <c:v>6.3443500000000003E-3</c:v>
                </c:pt>
                <c:pt idx="3239">
                  <c:v>6.3443500000000003E-3</c:v>
                </c:pt>
                <c:pt idx="3240">
                  <c:v>6.3443500000000003E-3</c:v>
                </c:pt>
                <c:pt idx="3241">
                  <c:v>6.3446300000000004E-3</c:v>
                </c:pt>
                <c:pt idx="3242">
                  <c:v>6.3450800000000003E-3</c:v>
                </c:pt>
                <c:pt idx="3243">
                  <c:v>6.3454699999999998E-3</c:v>
                </c:pt>
                <c:pt idx="3244">
                  <c:v>6.3456399999999996E-3</c:v>
                </c:pt>
                <c:pt idx="3245">
                  <c:v>6.3459199999999997E-3</c:v>
                </c:pt>
                <c:pt idx="3246">
                  <c:v>6.3459199999999997E-3</c:v>
                </c:pt>
                <c:pt idx="3247">
                  <c:v>6.3465400000000003E-3</c:v>
                </c:pt>
                <c:pt idx="3248">
                  <c:v>6.3467000000000003E-3</c:v>
                </c:pt>
                <c:pt idx="3249">
                  <c:v>6.3469299999999998E-3</c:v>
                </c:pt>
                <c:pt idx="3250">
                  <c:v>6.3471500000000002E-3</c:v>
                </c:pt>
                <c:pt idx="3251">
                  <c:v>6.3475399999999996E-3</c:v>
                </c:pt>
                <c:pt idx="3252">
                  <c:v>6.3474899999999999E-3</c:v>
                </c:pt>
                <c:pt idx="3253">
                  <c:v>6.3474899999999999E-3</c:v>
                </c:pt>
                <c:pt idx="3254">
                  <c:v>6.3479900000000004E-3</c:v>
                </c:pt>
                <c:pt idx="3255">
                  <c:v>6.3483300000000001E-3</c:v>
                </c:pt>
                <c:pt idx="3256">
                  <c:v>6.3485E-3</c:v>
                </c:pt>
                <c:pt idx="3257">
                  <c:v>6.3488900000000003E-3</c:v>
                </c:pt>
                <c:pt idx="3258">
                  <c:v>6.3492799999999997E-3</c:v>
                </c:pt>
                <c:pt idx="3259">
                  <c:v>6.3492799999999997E-3</c:v>
                </c:pt>
                <c:pt idx="3260">
                  <c:v>6.3493400000000002E-3</c:v>
                </c:pt>
                <c:pt idx="3261">
                  <c:v>6.34967E-3</c:v>
                </c:pt>
                <c:pt idx="3262">
                  <c:v>6.3502300000000001E-3</c:v>
                </c:pt>
                <c:pt idx="3263">
                  <c:v>6.3502899999999998E-3</c:v>
                </c:pt>
                <c:pt idx="3264">
                  <c:v>6.3505100000000002E-3</c:v>
                </c:pt>
                <c:pt idx="3265">
                  <c:v>6.3509600000000001E-3</c:v>
                </c:pt>
                <c:pt idx="3266">
                  <c:v>6.3509600000000001E-3</c:v>
                </c:pt>
                <c:pt idx="3267">
                  <c:v>6.3515200000000003E-3</c:v>
                </c:pt>
                <c:pt idx="3268">
                  <c:v>6.3514599999999997E-3</c:v>
                </c:pt>
                <c:pt idx="3269">
                  <c:v>6.35186E-3</c:v>
                </c:pt>
                <c:pt idx="3270">
                  <c:v>6.35214E-3</c:v>
                </c:pt>
                <c:pt idx="3271">
                  <c:v>6.3520800000000004E-3</c:v>
                </c:pt>
                <c:pt idx="3272">
                  <c:v>6.3520800000000004E-3</c:v>
                </c:pt>
                <c:pt idx="3273">
                  <c:v>6.3526399999999997E-3</c:v>
                </c:pt>
                <c:pt idx="3274">
                  <c:v>6.3529199999999997E-3</c:v>
                </c:pt>
                <c:pt idx="3275">
                  <c:v>6.3534200000000002E-3</c:v>
                </c:pt>
                <c:pt idx="3276">
                  <c:v>6.3534799999999999E-3</c:v>
                </c:pt>
                <c:pt idx="3277">
                  <c:v>6.3539800000000004E-3</c:v>
                </c:pt>
                <c:pt idx="3278">
                  <c:v>6.3540999999999997E-3</c:v>
                </c:pt>
                <c:pt idx="3279">
                  <c:v>6.3540999999999997E-3</c:v>
                </c:pt>
                <c:pt idx="3280">
                  <c:v>6.3544300000000003E-3</c:v>
                </c:pt>
                <c:pt idx="3281">
                  <c:v>6.3546599999999998E-3</c:v>
                </c:pt>
                <c:pt idx="3282">
                  <c:v>6.3549899999999996E-3</c:v>
                </c:pt>
                <c:pt idx="3283">
                  <c:v>6.3553300000000002E-3</c:v>
                </c:pt>
                <c:pt idx="3284">
                  <c:v>6.35566E-3</c:v>
                </c:pt>
                <c:pt idx="3285">
                  <c:v>6.35566E-3</c:v>
                </c:pt>
                <c:pt idx="3286">
                  <c:v>6.3561099999999999E-3</c:v>
                </c:pt>
                <c:pt idx="3287">
                  <c:v>6.3560600000000002E-3</c:v>
                </c:pt>
                <c:pt idx="3288">
                  <c:v>6.3565599999999998E-3</c:v>
                </c:pt>
                <c:pt idx="3289">
                  <c:v>6.3567299999999997E-3</c:v>
                </c:pt>
                <c:pt idx="3290">
                  <c:v>6.3569500000000001E-3</c:v>
                </c:pt>
                <c:pt idx="3291">
                  <c:v>6.3572899999999998E-3</c:v>
                </c:pt>
                <c:pt idx="3292">
                  <c:v>6.3572899999999998E-3</c:v>
                </c:pt>
                <c:pt idx="3293">
                  <c:v>6.3575100000000002E-3</c:v>
                </c:pt>
                <c:pt idx="3294">
                  <c:v>6.3579600000000002E-3</c:v>
                </c:pt>
                <c:pt idx="3295">
                  <c:v>6.3582400000000002E-3</c:v>
                </c:pt>
                <c:pt idx="3296">
                  <c:v>6.3584100000000001E-3</c:v>
                </c:pt>
                <c:pt idx="3297">
                  <c:v>6.3588000000000004E-3</c:v>
                </c:pt>
                <c:pt idx="3298">
                  <c:v>6.3588000000000004E-3</c:v>
                </c:pt>
                <c:pt idx="3299">
                  <c:v>6.3589099999999997E-3</c:v>
                </c:pt>
                <c:pt idx="3300">
                  <c:v>6.35902E-3</c:v>
                </c:pt>
                <c:pt idx="3301">
                  <c:v>6.3596399999999997E-3</c:v>
                </c:pt>
                <c:pt idx="3302">
                  <c:v>6.3598600000000002E-3</c:v>
                </c:pt>
                <c:pt idx="3303">
                  <c:v>6.3601999999999999E-3</c:v>
                </c:pt>
                <c:pt idx="3304">
                  <c:v>6.36048E-3</c:v>
                </c:pt>
                <c:pt idx="3305">
                  <c:v>6.36048E-3</c:v>
                </c:pt>
                <c:pt idx="3306">
                  <c:v>6.36048E-3</c:v>
                </c:pt>
                <c:pt idx="3307">
                  <c:v>6.3607000000000004E-3</c:v>
                </c:pt>
                <c:pt idx="3308">
                  <c:v>6.3612599999999997E-3</c:v>
                </c:pt>
                <c:pt idx="3309">
                  <c:v>6.36149E-3</c:v>
                </c:pt>
                <c:pt idx="3310">
                  <c:v>6.3616000000000002E-3</c:v>
                </c:pt>
                <c:pt idx="3311">
                  <c:v>6.3620500000000002E-3</c:v>
                </c:pt>
                <c:pt idx="3312">
                  <c:v>6.3620500000000002E-3</c:v>
                </c:pt>
                <c:pt idx="3313">
                  <c:v>6.3621600000000004E-3</c:v>
                </c:pt>
                <c:pt idx="3314">
                  <c:v>6.3627800000000002E-3</c:v>
                </c:pt>
                <c:pt idx="3315">
                  <c:v>6.3627800000000002E-3</c:v>
                </c:pt>
                <c:pt idx="3316">
                  <c:v>6.3632200000000002E-3</c:v>
                </c:pt>
                <c:pt idx="3317">
                  <c:v>6.3635599999999999E-3</c:v>
                </c:pt>
                <c:pt idx="3318">
                  <c:v>6.3635599999999999E-3</c:v>
                </c:pt>
                <c:pt idx="3319">
                  <c:v>6.3638399999999999E-3</c:v>
                </c:pt>
                <c:pt idx="3320">
                  <c:v>6.3640099999999998E-3</c:v>
                </c:pt>
                <c:pt idx="3321">
                  <c:v>6.3642899999999999E-3</c:v>
                </c:pt>
                <c:pt idx="3322">
                  <c:v>6.3645699999999999E-3</c:v>
                </c:pt>
                <c:pt idx="3323">
                  <c:v>6.3651300000000001E-3</c:v>
                </c:pt>
                <c:pt idx="3324">
                  <c:v>6.3650199999999999E-3</c:v>
                </c:pt>
                <c:pt idx="3325">
                  <c:v>6.3650199999999999E-3</c:v>
                </c:pt>
                <c:pt idx="3326">
                  <c:v>6.3654599999999999E-3</c:v>
                </c:pt>
                <c:pt idx="3327">
                  <c:v>6.3657399999999999E-3</c:v>
                </c:pt>
                <c:pt idx="3328">
                  <c:v>6.3660799999999997E-3</c:v>
                </c:pt>
                <c:pt idx="3329">
                  <c:v>6.3663000000000001E-3</c:v>
                </c:pt>
                <c:pt idx="3330">
                  <c:v>6.3664699999999999E-3</c:v>
                </c:pt>
                <c:pt idx="3331">
                  <c:v>6.3664699999999999E-3</c:v>
                </c:pt>
                <c:pt idx="3332">
                  <c:v>6.3669800000000004E-3</c:v>
                </c:pt>
                <c:pt idx="3333">
                  <c:v>6.3671400000000003E-3</c:v>
                </c:pt>
                <c:pt idx="3334">
                  <c:v>6.3675900000000002E-3</c:v>
                </c:pt>
                <c:pt idx="3335">
                  <c:v>6.36748E-3</c:v>
                </c:pt>
                <c:pt idx="3336">
                  <c:v>6.3679799999999996E-3</c:v>
                </c:pt>
                <c:pt idx="3337">
                  <c:v>6.36821E-3</c:v>
                </c:pt>
                <c:pt idx="3338">
                  <c:v>6.36821E-3</c:v>
                </c:pt>
                <c:pt idx="3339">
                  <c:v>6.3686599999999999E-3</c:v>
                </c:pt>
                <c:pt idx="3340">
                  <c:v>6.3687099999999996E-3</c:v>
                </c:pt>
                <c:pt idx="3341">
                  <c:v>6.3687099999999996E-3</c:v>
                </c:pt>
                <c:pt idx="3342">
                  <c:v>6.3692200000000001E-3</c:v>
                </c:pt>
                <c:pt idx="3343">
                  <c:v>6.3697199999999997E-3</c:v>
                </c:pt>
                <c:pt idx="3344">
                  <c:v>6.3697199999999997E-3</c:v>
                </c:pt>
                <c:pt idx="3345">
                  <c:v>6.3696100000000004E-3</c:v>
                </c:pt>
                <c:pt idx="3346">
                  <c:v>6.37011E-3</c:v>
                </c:pt>
                <c:pt idx="3347">
                  <c:v>6.3704499999999997E-3</c:v>
                </c:pt>
                <c:pt idx="3348">
                  <c:v>6.3703900000000001E-3</c:v>
                </c:pt>
                <c:pt idx="3349">
                  <c:v>6.3706700000000002E-3</c:v>
                </c:pt>
                <c:pt idx="3350">
                  <c:v>6.3711200000000001E-3</c:v>
                </c:pt>
                <c:pt idx="3351">
                  <c:v>6.3711200000000001E-3</c:v>
                </c:pt>
                <c:pt idx="3352">
                  <c:v>6.3715100000000004E-3</c:v>
                </c:pt>
                <c:pt idx="3353">
                  <c:v>6.3714599999999998E-3</c:v>
                </c:pt>
                <c:pt idx="3354">
                  <c:v>6.3718999999999998E-3</c:v>
                </c:pt>
                <c:pt idx="3355">
                  <c:v>6.3719600000000003E-3</c:v>
                </c:pt>
                <c:pt idx="3356">
                  <c:v>6.3721799999999999E-3</c:v>
                </c:pt>
                <c:pt idx="3357">
                  <c:v>6.3721799999999999E-3</c:v>
                </c:pt>
                <c:pt idx="3358">
                  <c:v>6.3726299999999998E-3</c:v>
                </c:pt>
                <c:pt idx="3359">
                  <c:v>6.3729099999999999E-3</c:v>
                </c:pt>
                <c:pt idx="3360">
                  <c:v>6.3731899999999999E-3</c:v>
                </c:pt>
                <c:pt idx="3361">
                  <c:v>6.3735299999999996E-3</c:v>
                </c:pt>
                <c:pt idx="3362">
                  <c:v>6.3737500000000001E-3</c:v>
                </c:pt>
                <c:pt idx="3363">
                  <c:v>6.3741400000000004E-3</c:v>
                </c:pt>
                <c:pt idx="3364">
                  <c:v>6.3741400000000004E-3</c:v>
                </c:pt>
                <c:pt idx="3365">
                  <c:v>6.3743100000000002E-3</c:v>
                </c:pt>
                <c:pt idx="3366">
                  <c:v>6.3746499999999999E-3</c:v>
                </c:pt>
                <c:pt idx="3367">
                  <c:v>6.3747600000000001E-3</c:v>
                </c:pt>
                <c:pt idx="3368">
                  <c:v>6.3750999999999999E-3</c:v>
                </c:pt>
                <c:pt idx="3369">
                  <c:v>6.3752599999999998E-3</c:v>
                </c:pt>
                <c:pt idx="3370">
                  <c:v>6.3752599999999998E-3</c:v>
                </c:pt>
                <c:pt idx="3371">
                  <c:v>6.3755399999999999E-3</c:v>
                </c:pt>
                <c:pt idx="3372">
                  <c:v>6.3759899999999998E-3</c:v>
                </c:pt>
                <c:pt idx="3373">
                  <c:v>6.3763800000000001E-3</c:v>
                </c:pt>
                <c:pt idx="3374">
                  <c:v>6.3763800000000001E-3</c:v>
                </c:pt>
                <c:pt idx="3375">
                  <c:v>6.3765499999999999E-3</c:v>
                </c:pt>
                <c:pt idx="3376">
                  <c:v>6.3771100000000001E-3</c:v>
                </c:pt>
                <c:pt idx="3377">
                  <c:v>6.3771100000000001E-3</c:v>
                </c:pt>
                <c:pt idx="3378">
                  <c:v>6.3772200000000003E-3</c:v>
                </c:pt>
                <c:pt idx="3379">
                  <c:v>6.3773900000000001E-3</c:v>
                </c:pt>
                <c:pt idx="3380">
                  <c:v>6.3776700000000002E-3</c:v>
                </c:pt>
                <c:pt idx="3381">
                  <c:v>6.3778400000000001E-3</c:v>
                </c:pt>
                <c:pt idx="3382">
                  <c:v>6.3781200000000001E-3</c:v>
                </c:pt>
                <c:pt idx="3383">
                  <c:v>6.3781200000000001E-3</c:v>
                </c:pt>
                <c:pt idx="3384">
                  <c:v>6.3783399999999997E-3</c:v>
                </c:pt>
                <c:pt idx="3385">
                  <c:v>6.3787399999999999E-3</c:v>
                </c:pt>
                <c:pt idx="3386">
                  <c:v>6.3793000000000001E-3</c:v>
                </c:pt>
                <c:pt idx="3387">
                  <c:v>6.3790699999999997E-3</c:v>
                </c:pt>
                <c:pt idx="3388">
                  <c:v>6.3793000000000001E-3</c:v>
                </c:pt>
                <c:pt idx="3389">
                  <c:v>6.3796900000000004E-3</c:v>
                </c:pt>
                <c:pt idx="3390">
                  <c:v>6.3796900000000004E-3</c:v>
                </c:pt>
                <c:pt idx="3391">
                  <c:v>6.3800799999999998E-3</c:v>
                </c:pt>
                <c:pt idx="3392">
                  <c:v>6.3801400000000003E-3</c:v>
                </c:pt>
                <c:pt idx="3393">
                  <c:v>6.3804700000000001E-3</c:v>
                </c:pt>
                <c:pt idx="3394">
                  <c:v>6.3806399999999999E-3</c:v>
                </c:pt>
                <c:pt idx="3395">
                  <c:v>6.3809799999999996E-3</c:v>
                </c:pt>
                <c:pt idx="3396">
                  <c:v>6.3809799999999996E-3</c:v>
                </c:pt>
                <c:pt idx="3397">
                  <c:v>6.3809799999999996E-3</c:v>
                </c:pt>
                <c:pt idx="3398">
                  <c:v>6.3812000000000001E-3</c:v>
                </c:pt>
                <c:pt idx="3399">
                  <c:v>6.3817600000000002E-3</c:v>
                </c:pt>
                <c:pt idx="3400">
                  <c:v>6.3820400000000003E-3</c:v>
                </c:pt>
                <c:pt idx="3401">
                  <c:v>6.3818700000000004E-3</c:v>
                </c:pt>
                <c:pt idx="3402">
                  <c:v>6.3827700000000003E-3</c:v>
                </c:pt>
                <c:pt idx="3403">
                  <c:v>6.3827700000000003E-3</c:v>
                </c:pt>
                <c:pt idx="3404">
                  <c:v>6.3827099999999998E-3</c:v>
                </c:pt>
                <c:pt idx="3405">
                  <c:v>6.3832200000000002E-3</c:v>
                </c:pt>
                <c:pt idx="3406">
                  <c:v>6.3834399999999998E-3</c:v>
                </c:pt>
                <c:pt idx="3407">
                  <c:v>6.38355E-3</c:v>
                </c:pt>
                <c:pt idx="3408">
                  <c:v>6.3835000000000003E-3</c:v>
                </c:pt>
                <c:pt idx="3409">
                  <c:v>6.3843399999999996E-3</c:v>
                </c:pt>
                <c:pt idx="3410">
                  <c:v>6.3843399999999996E-3</c:v>
                </c:pt>
                <c:pt idx="3411">
                  <c:v>6.38428E-3</c:v>
                </c:pt>
                <c:pt idx="3412">
                  <c:v>6.38428E-3</c:v>
                </c:pt>
                <c:pt idx="3413">
                  <c:v>6.3846700000000003E-3</c:v>
                </c:pt>
                <c:pt idx="3414">
                  <c:v>6.3847299999999999E-3</c:v>
                </c:pt>
                <c:pt idx="3415">
                  <c:v>6.3853399999999998E-3</c:v>
                </c:pt>
                <c:pt idx="3416">
                  <c:v>6.3853399999999998E-3</c:v>
                </c:pt>
                <c:pt idx="3417">
                  <c:v>6.3855099999999996E-3</c:v>
                </c:pt>
                <c:pt idx="3418">
                  <c:v>6.3856199999999998E-3</c:v>
                </c:pt>
                <c:pt idx="3419">
                  <c:v>6.3862399999999996E-3</c:v>
                </c:pt>
                <c:pt idx="3420">
                  <c:v>6.38618E-3</c:v>
                </c:pt>
                <c:pt idx="3421">
                  <c:v>6.3863000000000001E-3</c:v>
                </c:pt>
                <c:pt idx="3422">
                  <c:v>6.3866299999999999E-3</c:v>
                </c:pt>
                <c:pt idx="3423">
                  <c:v>6.3866299999999999E-3</c:v>
                </c:pt>
                <c:pt idx="3424">
                  <c:v>6.3870200000000002E-3</c:v>
                </c:pt>
                <c:pt idx="3425">
                  <c:v>6.3870200000000002E-3</c:v>
                </c:pt>
                <c:pt idx="3426">
                  <c:v>6.3875800000000003E-3</c:v>
                </c:pt>
                <c:pt idx="3427">
                  <c:v>6.3879200000000001E-3</c:v>
                </c:pt>
                <c:pt idx="3428">
                  <c:v>6.3881399999999996E-3</c:v>
                </c:pt>
                <c:pt idx="3429">
                  <c:v>6.3881399999999996E-3</c:v>
                </c:pt>
                <c:pt idx="3430">
                  <c:v>6.3881399999999996E-3</c:v>
                </c:pt>
                <c:pt idx="3431">
                  <c:v>6.3885399999999998E-3</c:v>
                </c:pt>
                <c:pt idx="3432">
                  <c:v>6.3887600000000003E-3</c:v>
                </c:pt>
                <c:pt idx="3433">
                  <c:v>6.3888699999999996E-3</c:v>
                </c:pt>
                <c:pt idx="3434">
                  <c:v>6.3890400000000003E-3</c:v>
                </c:pt>
                <c:pt idx="3435">
                  <c:v>6.3893800000000001E-3</c:v>
                </c:pt>
                <c:pt idx="3436">
                  <c:v>6.3893800000000001E-3</c:v>
                </c:pt>
                <c:pt idx="3437">
                  <c:v>6.3896600000000001E-3</c:v>
                </c:pt>
                <c:pt idx="3438">
                  <c:v>6.3904399999999998E-3</c:v>
                </c:pt>
                <c:pt idx="3439">
                  <c:v>6.3898799999999997E-3</c:v>
                </c:pt>
                <c:pt idx="3440">
                  <c:v>6.3904399999999998E-3</c:v>
                </c:pt>
                <c:pt idx="3441">
                  <c:v>6.3907800000000004E-3</c:v>
                </c:pt>
                <c:pt idx="3442">
                  <c:v>6.3907800000000004E-3</c:v>
                </c:pt>
                <c:pt idx="3443">
                  <c:v>6.3908300000000001E-3</c:v>
                </c:pt>
                <c:pt idx="3444">
                  <c:v>6.3911699999999998E-3</c:v>
                </c:pt>
                <c:pt idx="3445">
                  <c:v>6.3917799999999997E-3</c:v>
                </c:pt>
                <c:pt idx="3446">
                  <c:v>6.39173E-3</c:v>
                </c:pt>
                <c:pt idx="3447">
                  <c:v>6.3918999999999998E-3</c:v>
                </c:pt>
                <c:pt idx="3448">
                  <c:v>6.3921799999999999E-3</c:v>
                </c:pt>
                <c:pt idx="3449">
                  <c:v>6.3921799999999999E-3</c:v>
                </c:pt>
                <c:pt idx="3450">
                  <c:v>6.3922299999999996E-3</c:v>
                </c:pt>
                <c:pt idx="3451">
                  <c:v>6.3926800000000004E-3</c:v>
                </c:pt>
                <c:pt idx="3452">
                  <c:v>6.3927899999999998E-3</c:v>
                </c:pt>
                <c:pt idx="3453">
                  <c:v>6.3930699999999998E-3</c:v>
                </c:pt>
                <c:pt idx="3454">
                  <c:v>6.39363E-3</c:v>
                </c:pt>
                <c:pt idx="3455">
                  <c:v>6.39363E-3</c:v>
                </c:pt>
                <c:pt idx="3456">
                  <c:v>6.3935800000000003E-3</c:v>
                </c:pt>
                <c:pt idx="3457">
                  <c:v>6.39363E-3</c:v>
                </c:pt>
                <c:pt idx="3458">
                  <c:v>6.3942499999999998E-3</c:v>
                </c:pt>
                <c:pt idx="3459">
                  <c:v>6.3943000000000003E-3</c:v>
                </c:pt>
                <c:pt idx="3460">
                  <c:v>6.3948599999999996E-3</c:v>
                </c:pt>
                <c:pt idx="3461">
                  <c:v>6.3945800000000004E-3</c:v>
                </c:pt>
                <c:pt idx="3462">
                  <c:v>6.3945800000000004E-3</c:v>
                </c:pt>
                <c:pt idx="3463">
                  <c:v>6.3949200000000001E-3</c:v>
                </c:pt>
                <c:pt idx="3464">
                  <c:v>6.3952599999999998E-3</c:v>
                </c:pt>
                <c:pt idx="3465">
                  <c:v>6.3956500000000001E-3</c:v>
                </c:pt>
                <c:pt idx="3466">
                  <c:v>6.39582E-3</c:v>
                </c:pt>
                <c:pt idx="3467">
                  <c:v>6.3958699999999997E-3</c:v>
                </c:pt>
                <c:pt idx="3468">
                  <c:v>6.3964299999999998E-3</c:v>
                </c:pt>
                <c:pt idx="3469">
                  <c:v>6.3964299999999998E-3</c:v>
                </c:pt>
                <c:pt idx="3470">
                  <c:v>6.3967099999999999E-3</c:v>
                </c:pt>
                <c:pt idx="3471">
                  <c:v>6.3967099999999999E-3</c:v>
                </c:pt>
                <c:pt idx="3472">
                  <c:v>6.3971000000000002E-3</c:v>
                </c:pt>
                <c:pt idx="3473">
                  <c:v>6.3973299999999997E-3</c:v>
                </c:pt>
                <c:pt idx="3474">
                  <c:v>6.3974399999999999E-3</c:v>
                </c:pt>
                <c:pt idx="3475">
                  <c:v>6.3974399999999999E-3</c:v>
                </c:pt>
                <c:pt idx="3476">
                  <c:v>6.3976099999999998E-3</c:v>
                </c:pt>
                <c:pt idx="3477">
                  <c:v>6.3975500000000001E-3</c:v>
                </c:pt>
                <c:pt idx="3478">
                  <c:v>6.3982199999999996E-3</c:v>
                </c:pt>
                <c:pt idx="3479">
                  <c:v>6.3983399999999998E-3</c:v>
                </c:pt>
                <c:pt idx="3480">
                  <c:v>6.3984999999999997E-3</c:v>
                </c:pt>
                <c:pt idx="3481">
                  <c:v>6.3988400000000003E-3</c:v>
                </c:pt>
                <c:pt idx="3482">
                  <c:v>6.3988400000000003E-3</c:v>
                </c:pt>
                <c:pt idx="3483">
                  <c:v>6.3990100000000001E-3</c:v>
                </c:pt>
                <c:pt idx="3484">
                  <c:v>6.39946E-3</c:v>
                </c:pt>
                <c:pt idx="3485">
                  <c:v>6.39946E-3</c:v>
                </c:pt>
                <c:pt idx="3486">
                  <c:v>6.3997899999999998E-3</c:v>
                </c:pt>
                <c:pt idx="3487">
                  <c:v>6.3997400000000001E-3</c:v>
                </c:pt>
                <c:pt idx="3488">
                  <c:v>6.3997400000000001E-3</c:v>
                </c:pt>
                <c:pt idx="3489">
                  <c:v>6.4002399999999997E-3</c:v>
                </c:pt>
                <c:pt idx="3490">
                  <c:v>6.4004600000000002E-3</c:v>
                </c:pt>
                <c:pt idx="3491">
                  <c:v>6.4006899999999997E-3</c:v>
                </c:pt>
                <c:pt idx="3492">
                  <c:v>6.4012499999999998E-3</c:v>
                </c:pt>
                <c:pt idx="3493">
                  <c:v>6.4009100000000001E-3</c:v>
                </c:pt>
                <c:pt idx="3494">
                  <c:v>6.4014700000000003E-3</c:v>
                </c:pt>
                <c:pt idx="3495">
                  <c:v>6.4014700000000003E-3</c:v>
                </c:pt>
                <c:pt idx="3496">
                  <c:v>6.4015299999999999E-3</c:v>
                </c:pt>
                <c:pt idx="3497">
                  <c:v>6.40181E-3</c:v>
                </c:pt>
                <c:pt idx="3498">
                  <c:v>6.4020300000000004E-3</c:v>
                </c:pt>
                <c:pt idx="3499">
                  <c:v>6.4022599999999999E-3</c:v>
                </c:pt>
                <c:pt idx="3500">
                  <c:v>6.40254E-3</c:v>
                </c:pt>
                <c:pt idx="3501">
                  <c:v>6.40254E-3</c:v>
                </c:pt>
                <c:pt idx="3502">
                  <c:v>6.4029300000000003E-3</c:v>
                </c:pt>
                <c:pt idx="3503">
                  <c:v>6.4031000000000001E-3</c:v>
                </c:pt>
                <c:pt idx="3504">
                  <c:v>6.4031499999999998E-3</c:v>
                </c:pt>
                <c:pt idx="3505">
                  <c:v>6.4035999999999997E-3</c:v>
                </c:pt>
                <c:pt idx="3506">
                  <c:v>6.4037699999999996E-3</c:v>
                </c:pt>
                <c:pt idx="3507">
                  <c:v>6.40399E-3</c:v>
                </c:pt>
                <c:pt idx="3508">
                  <c:v>6.40399E-3</c:v>
                </c:pt>
                <c:pt idx="3509">
                  <c:v>6.4043299999999997E-3</c:v>
                </c:pt>
                <c:pt idx="3510">
                  <c:v>6.4043800000000003E-3</c:v>
                </c:pt>
                <c:pt idx="3511">
                  <c:v>6.40472E-3</c:v>
                </c:pt>
                <c:pt idx="3512">
                  <c:v>6.4050000000000001E-3</c:v>
                </c:pt>
                <c:pt idx="3513">
                  <c:v>6.4052800000000002E-3</c:v>
                </c:pt>
                <c:pt idx="3514">
                  <c:v>6.4052800000000002E-3</c:v>
                </c:pt>
                <c:pt idx="3515">
                  <c:v>6.4053399999999998E-3</c:v>
                </c:pt>
                <c:pt idx="3516">
                  <c:v>6.4056699999999996E-3</c:v>
                </c:pt>
                <c:pt idx="3517">
                  <c:v>6.4057799999999998E-3</c:v>
                </c:pt>
                <c:pt idx="3518">
                  <c:v>6.40618E-3</c:v>
                </c:pt>
                <c:pt idx="3519">
                  <c:v>6.4060599999999999E-3</c:v>
                </c:pt>
                <c:pt idx="3520">
                  <c:v>6.4067899999999999E-3</c:v>
                </c:pt>
                <c:pt idx="3521">
                  <c:v>6.4067899999999999E-3</c:v>
                </c:pt>
                <c:pt idx="3522">
                  <c:v>6.4067400000000002E-3</c:v>
                </c:pt>
                <c:pt idx="3523">
                  <c:v>6.4068500000000004E-3</c:v>
                </c:pt>
                <c:pt idx="3524">
                  <c:v>6.40735E-3</c:v>
                </c:pt>
                <c:pt idx="3525">
                  <c:v>6.4076300000000001E-3</c:v>
                </c:pt>
                <c:pt idx="3526">
                  <c:v>6.4074099999999997E-3</c:v>
                </c:pt>
                <c:pt idx="3527">
                  <c:v>6.4079699999999998E-3</c:v>
                </c:pt>
                <c:pt idx="3528">
                  <c:v>6.4079699999999998E-3</c:v>
                </c:pt>
                <c:pt idx="3529">
                  <c:v>6.4079699999999998E-3</c:v>
                </c:pt>
                <c:pt idx="3530">
                  <c:v>6.4086400000000002E-3</c:v>
                </c:pt>
                <c:pt idx="3531">
                  <c:v>6.4084700000000003E-3</c:v>
                </c:pt>
                <c:pt idx="3532">
                  <c:v>6.4086400000000002E-3</c:v>
                </c:pt>
                <c:pt idx="3533">
                  <c:v>6.4093099999999997E-3</c:v>
                </c:pt>
                <c:pt idx="3534">
                  <c:v>6.4093099999999997E-3</c:v>
                </c:pt>
                <c:pt idx="3535">
                  <c:v>6.4094199999999999E-3</c:v>
                </c:pt>
                <c:pt idx="3536">
                  <c:v>6.4097599999999996E-3</c:v>
                </c:pt>
                <c:pt idx="3537">
                  <c:v>6.4096999999999999E-3</c:v>
                </c:pt>
                <c:pt idx="3538">
                  <c:v>6.40998E-3</c:v>
                </c:pt>
                <c:pt idx="3539">
                  <c:v>6.4103199999999997E-3</c:v>
                </c:pt>
                <c:pt idx="3540">
                  <c:v>6.4103199999999997E-3</c:v>
                </c:pt>
                <c:pt idx="3541">
                  <c:v>6.4103199999999997E-3</c:v>
                </c:pt>
                <c:pt idx="3542">
                  <c:v>6.4105400000000002E-3</c:v>
                </c:pt>
                <c:pt idx="3543">
                  <c:v>6.4108200000000002E-3</c:v>
                </c:pt>
                <c:pt idx="3544">
                  <c:v>6.4111599999999999E-3</c:v>
                </c:pt>
                <c:pt idx="3545">
                  <c:v>6.4111599999999999E-3</c:v>
                </c:pt>
                <c:pt idx="3546">
                  <c:v>6.4116099999999999E-3</c:v>
                </c:pt>
                <c:pt idx="3547">
                  <c:v>6.4116099999999999E-3</c:v>
                </c:pt>
                <c:pt idx="3548">
                  <c:v>6.4118300000000003E-3</c:v>
                </c:pt>
                <c:pt idx="3549">
                  <c:v>6.41217E-3</c:v>
                </c:pt>
                <c:pt idx="3550">
                  <c:v>6.4123399999999999E-3</c:v>
                </c:pt>
                <c:pt idx="3551">
                  <c:v>6.4122800000000002E-3</c:v>
                </c:pt>
                <c:pt idx="3552">
                  <c:v>6.4127799999999999E-3</c:v>
                </c:pt>
                <c:pt idx="3553">
                  <c:v>6.4130100000000002E-3</c:v>
                </c:pt>
                <c:pt idx="3554">
                  <c:v>6.4130100000000002E-3</c:v>
                </c:pt>
                <c:pt idx="3555">
                  <c:v>6.4131199999999996E-3</c:v>
                </c:pt>
                <c:pt idx="3556">
                  <c:v>6.4133999999999997E-3</c:v>
                </c:pt>
                <c:pt idx="3557">
                  <c:v>6.4136200000000001E-3</c:v>
                </c:pt>
                <c:pt idx="3558">
                  <c:v>6.4137899999999999E-3</c:v>
                </c:pt>
                <c:pt idx="3559">
                  <c:v>6.4137899999999999E-3</c:v>
                </c:pt>
                <c:pt idx="3560">
                  <c:v>6.4137899999999999E-3</c:v>
                </c:pt>
                <c:pt idx="3561">
                  <c:v>6.4141299999999997E-3</c:v>
                </c:pt>
                <c:pt idx="3562">
                  <c:v>6.4143500000000001E-3</c:v>
                </c:pt>
                <c:pt idx="3563">
                  <c:v>6.4144600000000003E-3</c:v>
                </c:pt>
                <c:pt idx="3564">
                  <c:v>6.4147400000000004E-3</c:v>
                </c:pt>
                <c:pt idx="3565">
                  <c:v>6.4149699999999999E-3</c:v>
                </c:pt>
                <c:pt idx="3566">
                  <c:v>6.4154199999999998E-3</c:v>
                </c:pt>
                <c:pt idx="3567">
                  <c:v>6.4154199999999998E-3</c:v>
                </c:pt>
                <c:pt idx="3568">
                  <c:v>6.4152499999999999E-3</c:v>
                </c:pt>
                <c:pt idx="3569">
                  <c:v>6.4156400000000002E-3</c:v>
                </c:pt>
                <c:pt idx="3570">
                  <c:v>6.4157499999999996E-3</c:v>
                </c:pt>
                <c:pt idx="3571">
                  <c:v>6.4160299999999997E-3</c:v>
                </c:pt>
                <c:pt idx="3572">
                  <c:v>6.4163099999999997E-3</c:v>
                </c:pt>
                <c:pt idx="3573">
                  <c:v>6.4163099999999997E-3</c:v>
                </c:pt>
                <c:pt idx="3574">
                  <c:v>6.4167E-3</c:v>
                </c:pt>
                <c:pt idx="3575">
                  <c:v>6.4167E-3</c:v>
                </c:pt>
                <c:pt idx="3576">
                  <c:v>6.4169800000000001E-3</c:v>
                </c:pt>
                <c:pt idx="3577">
                  <c:v>6.4169300000000004E-3</c:v>
                </c:pt>
                <c:pt idx="3578">
                  <c:v>6.4172600000000002E-3</c:v>
                </c:pt>
                <c:pt idx="3579">
                  <c:v>6.4178200000000003E-3</c:v>
                </c:pt>
                <c:pt idx="3580">
                  <c:v>6.4178200000000003E-3</c:v>
                </c:pt>
                <c:pt idx="3581">
                  <c:v>6.4177100000000001E-3</c:v>
                </c:pt>
                <c:pt idx="3582">
                  <c:v>6.41816E-3</c:v>
                </c:pt>
                <c:pt idx="3583">
                  <c:v>6.4183799999999996E-3</c:v>
                </c:pt>
                <c:pt idx="3584">
                  <c:v>6.4186099999999999E-3</c:v>
                </c:pt>
                <c:pt idx="3585">
                  <c:v>6.4187200000000002E-3</c:v>
                </c:pt>
                <c:pt idx="3586">
                  <c:v>6.4187200000000002E-3</c:v>
                </c:pt>
                <c:pt idx="3587">
                  <c:v>6.4187799999999998E-3</c:v>
                </c:pt>
                <c:pt idx="3588">
                  <c:v>6.4190000000000002E-3</c:v>
                </c:pt>
                <c:pt idx="3589">
                  <c:v>6.4191700000000001E-3</c:v>
                </c:pt>
                <c:pt idx="3590">
                  <c:v>6.4194500000000002E-3</c:v>
                </c:pt>
                <c:pt idx="3591">
                  <c:v>6.4201800000000002E-3</c:v>
                </c:pt>
                <c:pt idx="3592">
                  <c:v>6.4200100000000003E-3</c:v>
                </c:pt>
                <c:pt idx="3593">
                  <c:v>6.4200100000000003E-3</c:v>
                </c:pt>
                <c:pt idx="3594">
                  <c:v>6.4203999999999997E-3</c:v>
                </c:pt>
                <c:pt idx="3595">
                  <c:v>6.4205699999999996E-3</c:v>
                </c:pt>
                <c:pt idx="3596">
                  <c:v>6.4204600000000002E-3</c:v>
                </c:pt>
                <c:pt idx="3597">
                  <c:v>6.4208499999999996E-3</c:v>
                </c:pt>
                <c:pt idx="3598">
                  <c:v>6.4210200000000004E-3</c:v>
                </c:pt>
                <c:pt idx="3599">
                  <c:v>6.4212399999999999E-3</c:v>
                </c:pt>
                <c:pt idx="3600">
                  <c:v>6.4212399999999999E-3</c:v>
                </c:pt>
                <c:pt idx="3601">
                  <c:v>6.4214099999999998E-3</c:v>
                </c:pt>
                <c:pt idx="3602">
                  <c:v>6.4216899999999999E-3</c:v>
                </c:pt>
                <c:pt idx="3603">
                  <c:v>6.4218000000000001E-3</c:v>
                </c:pt>
                <c:pt idx="3604">
                  <c:v>6.4220199999999996E-3</c:v>
                </c:pt>
                <c:pt idx="3605">
                  <c:v>6.4221399999999998E-3</c:v>
                </c:pt>
                <c:pt idx="3606">
                  <c:v>6.4221399999999998E-3</c:v>
                </c:pt>
                <c:pt idx="3607">
                  <c:v>6.4225799999999998E-3</c:v>
                </c:pt>
                <c:pt idx="3608">
                  <c:v>6.4224199999999999E-3</c:v>
                </c:pt>
                <c:pt idx="3609">
                  <c:v>6.4225300000000001E-3</c:v>
                </c:pt>
                <c:pt idx="3610">
                  <c:v>6.4228599999999999E-3</c:v>
                </c:pt>
                <c:pt idx="3611">
                  <c:v>6.4230900000000002E-3</c:v>
                </c:pt>
                <c:pt idx="3612">
                  <c:v>6.4231999999999996E-3</c:v>
                </c:pt>
                <c:pt idx="3613">
                  <c:v>6.4231999999999996E-3</c:v>
                </c:pt>
                <c:pt idx="3614">
                  <c:v>6.4233700000000003E-3</c:v>
                </c:pt>
                <c:pt idx="3615">
                  <c:v>6.4233700000000003E-3</c:v>
                </c:pt>
                <c:pt idx="3616">
                  <c:v>6.4235899999999999E-3</c:v>
                </c:pt>
                <c:pt idx="3617">
                  <c:v>6.4242099999999996E-3</c:v>
                </c:pt>
                <c:pt idx="3618">
                  <c:v>6.4242099999999996E-3</c:v>
                </c:pt>
                <c:pt idx="3619">
                  <c:v>6.4242099999999996E-3</c:v>
                </c:pt>
                <c:pt idx="3620">
                  <c:v>6.4245400000000003E-3</c:v>
                </c:pt>
                <c:pt idx="3621">
                  <c:v>6.4243800000000004E-3</c:v>
                </c:pt>
                <c:pt idx="3622">
                  <c:v>6.4247699999999998E-3</c:v>
                </c:pt>
                <c:pt idx="3623">
                  <c:v>6.4248200000000004E-3</c:v>
                </c:pt>
                <c:pt idx="3624">
                  <c:v>6.4251000000000004E-3</c:v>
                </c:pt>
                <c:pt idx="3625">
                  <c:v>6.4252700000000003E-3</c:v>
                </c:pt>
                <c:pt idx="3626">
                  <c:v>6.4252700000000003E-3</c:v>
                </c:pt>
                <c:pt idx="3627">
                  <c:v>6.4255500000000004E-3</c:v>
                </c:pt>
                <c:pt idx="3628">
                  <c:v>6.4258900000000001E-3</c:v>
                </c:pt>
                <c:pt idx="3629">
                  <c:v>6.4258900000000001E-3</c:v>
                </c:pt>
                <c:pt idx="3630">
                  <c:v>6.4262199999999998E-3</c:v>
                </c:pt>
                <c:pt idx="3631">
                  <c:v>6.4264999999999999E-3</c:v>
                </c:pt>
                <c:pt idx="3632">
                  <c:v>6.4264999999999999E-3</c:v>
                </c:pt>
                <c:pt idx="3633">
                  <c:v>6.42678E-3</c:v>
                </c:pt>
                <c:pt idx="3634">
                  <c:v>6.4269499999999999E-3</c:v>
                </c:pt>
                <c:pt idx="3635">
                  <c:v>6.4270100000000004E-3</c:v>
                </c:pt>
                <c:pt idx="3636">
                  <c:v>6.4273999999999998E-3</c:v>
                </c:pt>
                <c:pt idx="3637">
                  <c:v>6.4273400000000001E-3</c:v>
                </c:pt>
                <c:pt idx="3638">
                  <c:v>6.4276799999999999E-3</c:v>
                </c:pt>
                <c:pt idx="3639">
                  <c:v>6.4276799999999999E-3</c:v>
                </c:pt>
                <c:pt idx="3640">
                  <c:v>6.4279000000000003E-3</c:v>
                </c:pt>
                <c:pt idx="3641">
                  <c:v>6.4281800000000004E-3</c:v>
                </c:pt>
                <c:pt idx="3642">
                  <c:v>6.4280700000000001E-3</c:v>
                </c:pt>
                <c:pt idx="3643">
                  <c:v>6.4283500000000002E-3</c:v>
                </c:pt>
                <c:pt idx="3644">
                  <c:v>6.4285799999999997E-3</c:v>
                </c:pt>
                <c:pt idx="3645">
                  <c:v>6.4285799999999997E-3</c:v>
                </c:pt>
                <c:pt idx="3646">
                  <c:v>6.4292500000000001E-3</c:v>
                </c:pt>
                <c:pt idx="3647">
                  <c:v>6.4290199999999997E-3</c:v>
                </c:pt>
                <c:pt idx="3648">
                  <c:v>6.4290800000000002E-3</c:v>
                </c:pt>
                <c:pt idx="3649">
                  <c:v>6.4295300000000001E-3</c:v>
                </c:pt>
                <c:pt idx="3650">
                  <c:v>6.4296400000000004E-3</c:v>
                </c:pt>
                <c:pt idx="3651">
                  <c:v>6.4300900000000003E-3</c:v>
                </c:pt>
                <c:pt idx="3652">
                  <c:v>6.4300900000000003E-3</c:v>
                </c:pt>
                <c:pt idx="3653">
                  <c:v>6.4298599999999999E-3</c:v>
                </c:pt>
                <c:pt idx="3654">
                  <c:v>6.4301999999999996E-3</c:v>
                </c:pt>
                <c:pt idx="3655">
                  <c:v>6.4304799999999997E-3</c:v>
                </c:pt>
                <c:pt idx="3656">
                  <c:v>6.4307000000000001E-3</c:v>
                </c:pt>
                <c:pt idx="3657">
                  <c:v>6.4309299999999996E-3</c:v>
                </c:pt>
                <c:pt idx="3658">
                  <c:v>6.4311500000000001E-3</c:v>
                </c:pt>
                <c:pt idx="3659">
                  <c:v>6.4311500000000001E-3</c:v>
                </c:pt>
                <c:pt idx="3660">
                  <c:v>6.4311500000000001E-3</c:v>
                </c:pt>
                <c:pt idx="3661">
                  <c:v>6.4313199999999999E-3</c:v>
                </c:pt>
                <c:pt idx="3662">
                  <c:v>6.4316E-3</c:v>
                </c:pt>
                <c:pt idx="3663">
                  <c:v>6.4317699999999998E-3</c:v>
                </c:pt>
                <c:pt idx="3664">
                  <c:v>6.4325500000000004E-3</c:v>
                </c:pt>
                <c:pt idx="3665">
                  <c:v>6.4325500000000004E-3</c:v>
                </c:pt>
                <c:pt idx="3666">
                  <c:v>6.4319399999999997E-3</c:v>
                </c:pt>
                <c:pt idx="3667">
                  <c:v>6.4326100000000001E-3</c:v>
                </c:pt>
                <c:pt idx="3668">
                  <c:v>6.4324999999999998E-3</c:v>
                </c:pt>
                <c:pt idx="3669">
                  <c:v>6.4327200000000003E-3</c:v>
                </c:pt>
                <c:pt idx="3670">
                  <c:v>6.4333400000000001E-3</c:v>
                </c:pt>
                <c:pt idx="3671">
                  <c:v>6.4332800000000004E-3</c:v>
                </c:pt>
                <c:pt idx="3672">
                  <c:v>6.4332800000000004E-3</c:v>
                </c:pt>
                <c:pt idx="3673">
                  <c:v>6.4335E-3</c:v>
                </c:pt>
                <c:pt idx="3674">
                  <c:v>6.4337300000000004E-3</c:v>
                </c:pt>
                <c:pt idx="3675">
                  <c:v>6.4341199999999998E-3</c:v>
                </c:pt>
                <c:pt idx="3676">
                  <c:v>6.4342899999999996E-3</c:v>
                </c:pt>
                <c:pt idx="3677">
                  <c:v>6.4341800000000003E-3</c:v>
                </c:pt>
                <c:pt idx="3678">
                  <c:v>6.4341800000000003E-3</c:v>
                </c:pt>
                <c:pt idx="3679">
                  <c:v>6.43423E-3</c:v>
                </c:pt>
                <c:pt idx="3680">
                  <c:v>6.4346799999999999E-3</c:v>
                </c:pt>
                <c:pt idx="3681">
                  <c:v>6.4347400000000004E-3</c:v>
                </c:pt>
                <c:pt idx="3682">
                  <c:v>6.4351299999999998E-3</c:v>
                </c:pt>
                <c:pt idx="3683">
                  <c:v>6.4350700000000002E-3</c:v>
                </c:pt>
                <c:pt idx="3684">
                  <c:v>6.4354599999999996E-3</c:v>
                </c:pt>
                <c:pt idx="3685">
                  <c:v>6.4354599999999996E-3</c:v>
                </c:pt>
                <c:pt idx="3686">
                  <c:v>6.4356300000000003E-3</c:v>
                </c:pt>
                <c:pt idx="3687">
                  <c:v>6.4360199999999998E-3</c:v>
                </c:pt>
                <c:pt idx="3688">
                  <c:v>6.4359700000000001E-3</c:v>
                </c:pt>
                <c:pt idx="3689">
                  <c:v>6.4361899999999996E-3</c:v>
                </c:pt>
                <c:pt idx="3690">
                  <c:v>6.4365300000000002E-3</c:v>
                </c:pt>
                <c:pt idx="3691">
                  <c:v>6.4365300000000002E-3</c:v>
                </c:pt>
                <c:pt idx="3692">
                  <c:v>6.4360199999999998E-3</c:v>
                </c:pt>
                <c:pt idx="3693">
                  <c:v>6.4366400000000004E-3</c:v>
                </c:pt>
                <c:pt idx="3694">
                  <c:v>6.43714E-3</c:v>
                </c:pt>
                <c:pt idx="3695">
                  <c:v>6.4370900000000003E-3</c:v>
                </c:pt>
                <c:pt idx="3696">
                  <c:v>6.4374200000000001E-3</c:v>
                </c:pt>
                <c:pt idx="3697">
                  <c:v>6.4374799999999998E-3</c:v>
                </c:pt>
                <c:pt idx="3698">
                  <c:v>6.4374799999999998E-3</c:v>
                </c:pt>
                <c:pt idx="3699">
                  <c:v>6.4376499999999996E-3</c:v>
                </c:pt>
                <c:pt idx="3700">
                  <c:v>6.4380399999999999E-3</c:v>
                </c:pt>
                <c:pt idx="3701">
                  <c:v>6.4379800000000003E-3</c:v>
                </c:pt>
                <c:pt idx="3702">
                  <c:v>6.4386000000000001E-3</c:v>
                </c:pt>
                <c:pt idx="3703">
                  <c:v>6.4383799999999996E-3</c:v>
                </c:pt>
                <c:pt idx="3704">
                  <c:v>6.4383799999999996E-3</c:v>
                </c:pt>
                <c:pt idx="3705">
                  <c:v>6.4386599999999997E-3</c:v>
                </c:pt>
                <c:pt idx="3706">
                  <c:v>6.4387699999999999E-3</c:v>
                </c:pt>
                <c:pt idx="3707">
                  <c:v>6.4392199999999998E-3</c:v>
                </c:pt>
                <c:pt idx="3708">
                  <c:v>6.4393300000000001E-3</c:v>
                </c:pt>
                <c:pt idx="3709">
                  <c:v>6.4394999999999999E-3</c:v>
                </c:pt>
                <c:pt idx="3710">
                  <c:v>6.4396599999999998E-3</c:v>
                </c:pt>
                <c:pt idx="3711">
                  <c:v>6.4396599999999998E-3</c:v>
                </c:pt>
                <c:pt idx="3712">
                  <c:v>6.4397200000000003E-3</c:v>
                </c:pt>
                <c:pt idx="3713">
                  <c:v>6.4396100000000001E-3</c:v>
                </c:pt>
                <c:pt idx="3714">
                  <c:v>6.4401700000000003E-3</c:v>
                </c:pt>
                <c:pt idx="3715">
                  <c:v>6.4401700000000003E-3</c:v>
                </c:pt>
                <c:pt idx="3716">
                  <c:v>6.4404500000000003E-3</c:v>
                </c:pt>
                <c:pt idx="3717">
                  <c:v>6.4407800000000001E-3</c:v>
                </c:pt>
                <c:pt idx="3718">
                  <c:v>6.4407800000000001E-3</c:v>
                </c:pt>
                <c:pt idx="3719">
                  <c:v>6.4411199999999998E-3</c:v>
                </c:pt>
                <c:pt idx="3720">
                  <c:v>6.4410600000000002E-3</c:v>
                </c:pt>
                <c:pt idx="3721">
                  <c:v>6.4413999999999999E-3</c:v>
                </c:pt>
                <c:pt idx="3722">
                  <c:v>6.4418499999999998E-3</c:v>
                </c:pt>
                <c:pt idx="3723">
                  <c:v>6.4415699999999998E-3</c:v>
                </c:pt>
                <c:pt idx="3724">
                  <c:v>6.4415699999999998E-3</c:v>
                </c:pt>
                <c:pt idx="3725">
                  <c:v>6.4419000000000004E-3</c:v>
                </c:pt>
                <c:pt idx="3726">
                  <c:v>6.4421299999999999E-3</c:v>
                </c:pt>
                <c:pt idx="3727">
                  <c:v>6.4423500000000003E-3</c:v>
                </c:pt>
                <c:pt idx="3728">
                  <c:v>6.44269E-3</c:v>
                </c:pt>
                <c:pt idx="3729">
                  <c:v>6.4422999999999998E-3</c:v>
                </c:pt>
                <c:pt idx="3730">
                  <c:v>6.4422999999999998E-3</c:v>
                </c:pt>
                <c:pt idx="3731">
                  <c:v>6.44241E-3</c:v>
                </c:pt>
                <c:pt idx="3732">
                  <c:v>6.4431899999999997E-3</c:v>
                </c:pt>
                <c:pt idx="3733">
                  <c:v>6.4431899999999997E-3</c:v>
                </c:pt>
                <c:pt idx="3734">
                  <c:v>6.4434200000000001E-3</c:v>
                </c:pt>
                <c:pt idx="3735">
                  <c:v>6.4436399999999996E-3</c:v>
                </c:pt>
                <c:pt idx="3736">
                  <c:v>6.4438100000000003E-3</c:v>
                </c:pt>
                <c:pt idx="3737">
                  <c:v>6.4438100000000003E-3</c:v>
                </c:pt>
                <c:pt idx="3738">
                  <c:v>6.4439800000000002E-3</c:v>
                </c:pt>
                <c:pt idx="3739">
                  <c:v>6.44431E-3</c:v>
                </c:pt>
                <c:pt idx="3740">
                  <c:v>6.4444200000000002E-3</c:v>
                </c:pt>
                <c:pt idx="3741">
                  <c:v>6.4447000000000003E-3</c:v>
                </c:pt>
                <c:pt idx="3742">
                  <c:v>6.4448200000000004E-3</c:v>
                </c:pt>
                <c:pt idx="3743">
                  <c:v>6.4448200000000004E-3</c:v>
                </c:pt>
                <c:pt idx="3744">
                  <c:v>6.4449299999999998E-3</c:v>
                </c:pt>
                <c:pt idx="3745">
                  <c:v>6.4448200000000004E-3</c:v>
                </c:pt>
                <c:pt idx="3746">
                  <c:v>6.4454899999999999E-3</c:v>
                </c:pt>
                <c:pt idx="3747">
                  <c:v>6.4454300000000003E-3</c:v>
                </c:pt>
                <c:pt idx="3748">
                  <c:v>6.4458199999999997E-3</c:v>
                </c:pt>
                <c:pt idx="3749">
                  <c:v>6.44577E-3</c:v>
                </c:pt>
                <c:pt idx="3750">
                  <c:v>6.44577E-3</c:v>
                </c:pt>
                <c:pt idx="3751">
                  <c:v>6.4460999999999997E-3</c:v>
                </c:pt>
                <c:pt idx="3752">
                  <c:v>6.4460999999999997E-3</c:v>
                </c:pt>
                <c:pt idx="3753">
                  <c:v>6.4465499999999997E-3</c:v>
                </c:pt>
                <c:pt idx="3754">
                  <c:v>6.4466599999999999E-3</c:v>
                </c:pt>
                <c:pt idx="3755">
                  <c:v>6.4466100000000002E-3</c:v>
                </c:pt>
                <c:pt idx="3756">
                  <c:v>6.4466100000000002E-3</c:v>
                </c:pt>
                <c:pt idx="3757">
                  <c:v>6.4463300000000001E-3</c:v>
                </c:pt>
                <c:pt idx="3758">
                  <c:v>6.44722E-3</c:v>
                </c:pt>
                <c:pt idx="3759">
                  <c:v>6.4473400000000002E-3</c:v>
                </c:pt>
                <c:pt idx="3760">
                  <c:v>6.4473400000000002E-3</c:v>
                </c:pt>
                <c:pt idx="3761">
                  <c:v>6.4475000000000001E-3</c:v>
                </c:pt>
                <c:pt idx="3762">
                  <c:v>6.4477800000000002E-3</c:v>
                </c:pt>
                <c:pt idx="3763">
                  <c:v>6.4477800000000002E-3</c:v>
                </c:pt>
                <c:pt idx="3764">
                  <c:v>6.4480099999999997E-3</c:v>
                </c:pt>
                <c:pt idx="3765">
                  <c:v>6.4481800000000004E-3</c:v>
                </c:pt>
                <c:pt idx="3766">
                  <c:v>6.4484E-3</c:v>
                </c:pt>
                <c:pt idx="3767">
                  <c:v>6.4486200000000004E-3</c:v>
                </c:pt>
                <c:pt idx="3768">
                  <c:v>6.4484599999999996E-3</c:v>
                </c:pt>
                <c:pt idx="3769">
                  <c:v>6.4484599999999996E-3</c:v>
                </c:pt>
                <c:pt idx="3770">
                  <c:v>6.4489600000000001E-3</c:v>
                </c:pt>
                <c:pt idx="3771">
                  <c:v>6.4490700000000003E-3</c:v>
                </c:pt>
                <c:pt idx="3772">
                  <c:v>6.4493500000000004E-3</c:v>
                </c:pt>
                <c:pt idx="3773">
                  <c:v>6.44941E-3</c:v>
                </c:pt>
                <c:pt idx="3774">
                  <c:v>6.44941E-3</c:v>
                </c:pt>
                <c:pt idx="3775">
                  <c:v>6.4497399999999998E-3</c:v>
                </c:pt>
                <c:pt idx="3776">
                  <c:v>6.4497399999999998E-3</c:v>
                </c:pt>
                <c:pt idx="3777">
                  <c:v>6.4497399999999998E-3</c:v>
                </c:pt>
                <c:pt idx="3778">
                  <c:v>6.4501899999999997E-3</c:v>
                </c:pt>
                <c:pt idx="3779">
                  <c:v>6.45014E-3</c:v>
                </c:pt>
                <c:pt idx="3780">
                  <c:v>6.4507000000000002E-3</c:v>
                </c:pt>
                <c:pt idx="3781">
                  <c:v>6.4508100000000004E-3</c:v>
                </c:pt>
                <c:pt idx="3782">
                  <c:v>6.4508100000000004E-3</c:v>
                </c:pt>
                <c:pt idx="3783">
                  <c:v>6.4507499999999999E-3</c:v>
                </c:pt>
                <c:pt idx="3784">
                  <c:v>6.4511400000000002E-3</c:v>
                </c:pt>
                <c:pt idx="3785">
                  <c:v>6.4509800000000003E-3</c:v>
                </c:pt>
                <c:pt idx="3786">
                  <c:v>6.4517000000000003E-3</c:v>
                </c:pt>
                <c:pt idx="3787">
                  <c:v>6.4515400000000004E-3</c:v>
                </c:pt>
                <c:pt idx="3788">
                  <c:v>6.4518700000000002E-3</c:v>
                </c:pt>
                <c:pt idx="3789">
                  <c:v>6.4518700000000002E-3</c:v>
                </c:pt>
                <c:pt idx="3790">
                  <c:v>6.4514799999999999E-3</c:v>
                </c:pt>
                <c:pt idx="3791">
                  <c:v>6.45204E-3</c:v>
                </c:pt>
                <c:pt idx="3792">
                  <c:v>6.4523799999999997E-3</c:v>
                </c:pt>
                <c:pt idx="3793">
                  <c:v>6.4523200000000001E-3</c:v>
                </c:pt>
                <c:pt idx="3794">
                  <c:v>6.4524300000000003E-3</c:v>
                </c:pt>
                <c:pt idx="3795">
                  <c:v>6.45277E-3</c:v>
                </c:pt>
                <c:pt idx="3796">
                  <c:v>6.45277E-3</c:v>
                </c:pt>
                <c:pt idx="3797">
                  <c:v>6.4531600000000003E-3</c:v>
                </c:pt>
                <c:pt idx="3798">
                  <c:v>6.4528800000000002E-3</c:v>
                </c:pt>
                <c:pt idx="3799">
                  <c:v>6.4533300000000002E-3</c:v>
                </c:pt>
                <c:pt idx="3800">
                  <c:v>6.4537199999999996E-3</c:v>
                </c:pt>
                <c:pt idx="3801">
                  <c:v>6.4537800000000001E-3</c:v>
                </c:pt>
                <c:pt idx="3802">
                  <c:v>6.4537800000000001E-3</c:v>
                </c:pt>
                <c:pt idx="3803">
                  <c:v>6.4537199999999996E-3</c:v>
                </c:pt>
                <c:pt idx="3804">
                  <c:v>6.4539999999999997E-3</c:v>
                </c:pt>
                <c:pt idx="3805">
                  <c:v>6.4541700000000004E-3</c:v>
                </c:pt>
                <c:pt idx="3806">
                  <c:v>6.4544499999999996E-3</c:v>
                </c:pt>
                <c:pt idx="3807">
                  <c:v>6.4547299999999997E-3</c:v>
                </c:pt>
                <c:pt idx="3808">
                  <c:v>6.4550099999999997E-3</c:v>
                </c:pt>
                <c:pt idx="3809">
                  <c:v>6.4550099999999997E-3</c:v>
                </c:pt>
                <c:pt idx="3810">
                  <c:v>6.4548399999999999E-3</c:v>
                </c:pt>
                <c:pt idx="3811">
                  <c:v>6.4552300000000002E-3</c:v>
                </c:pt>
                <c:pt idx="3812">
                  <c:v>6.4550600000000003E-3</c:v>
                </c:pt>
                <c:pt idx="3813">
                  <c:v>6.4552899999999998E-3</c:v>
                </c:pt>
                <c:pt idx="3814">
                  <c:v>6.4557399999999997E-3</c:v>
                </c:pt>
                <c:pt idx="3815">
                  <c:v>6.4557399999999997E-3</c:v>
                </c:pt>
                <c:pt idx="3816">
                  <c:v>6.4556199999999996E-3</c:v>
                </c:pt>
                <c:pt idx="3817">
                  <c:v>6.45585E-3</c:v>
                </c:pt>
                <c:pt idx="3818">
                  <c:v>6.45585E-3</c:v>
                </c:pt>
                <c:pt idx="3819">
                  <c:v>6.4564599999999998E-3</c:v>
                </c:pt>
                <c:pt idx="3820">
                  <c:v>6.4562400000000002E-3</c:v>
                </c:pt>
                <c:pt idx="3821">
                  <c:v>6.45658E-3</c:v>
                </c:pt>
                <c:pt idx="3822">
                  <c:v>6.45658E-3</c:v>
                </c:pt>
                <c:pt idx="3823">
                  <c:v>6.45686E-3</c:v>
                </c:pt>
                <c:pt idx="3824">
                  <c:v>6.4567399999999999E-3</c:v>
                </c:pt>
                <c:pt idx="3825">
                  <c:v>6.4571400000000001E-3</c:v>
                </c:pt>
                <c:pt idx="3826">
                  <c:v>6.4571400000000001E-3</c:v>
                </c:pt>
                <c:pt idx="3827">
                  <c:v>6.4576399999999997E-3</c:v>
                </c:pt>
                <c:pt idx="3828">
                  <c:v>6.4576399999999997E-3</c:v>
                </c:pt>
                <c:pt idx="3829">
                  <c:v>6.4576399999999997E-3</c:v>
                </c:pt>
                <c:pt idx="3830">
                  <c:v>6.4579199999999998E-3</c:v>
                </c:pt>
                <c:pt idx="3831">
                  <c:v>6.4579800000000003E-3</c:v>
                </c:pt>
                <c:pt idx="3832">
                  <c:v>6.45803E-3</c:v>
                </c:pt>
                <c:pt idx="3833">
                  <c:v>6.4581400000000002E-3</c:v>
                </c:pt>
                <c:pt idx="3834">
                  <c:v>6.4587000000000004E-3</c:v>
                </c:pt>
                <c:pt idx="3835">
                  <c:v>6.4587000000000004E-3</c:v>
                </c:pt>
                <c:pt idx="3836">
                  <c:v>6.4586499999999998E-3</c:v>
                </c:pt>
                <c:pt idx="3837">
                  <c:v>6.4588199999999997E-3</c:v>
                </c:pt>
                <c:pt idx="3838">
                  <c:v>6.4588700000000002E-3</c:v>
                </c:pt>
                <c:pt idx="3839">
                  <c:v>6.4589299999999999E-3</c:v>
                </c:pt>
                <c:pt idx="3840">
                  <c:v>6.4593799999999998E-3</c:v>
                </c:pt>
                <c:pt idx="3841">
                  <c:v>6.4593799999999998E-3</c:v>
                </c:pt>
                <c:pt idx="3842">
                  <c:v>6.4593200000000002E-3</c:v>
                </c:pt>
                <c:pt idx="3843">
                  <c:v>6.4597099999999996E-3</c:v>
                </c:pt>
                <c:pt idx="3844">
                  <c:v>6.4599899999999997E-3</c:v>
                </c:pt>
                <c:pt idx="3845">
                  <c:v>6.4599899999999997E-3</c:v>
                </c:pt>
                <c:pt idx="3846">
                  <c:v>6.4602699999999997E-3</c:v>
                </c:pt>
                <c:pt idx="3847">
                  <c:v>6.4605000000000001E-3</c:v>
                </c:pt>
                <c:pt idx="3848">
                  <c:v>6.4605000000000001E-3</c:v>
                </c:pt>
                <c:pt idx="3849">
                  <c:v>6.4603799999999999E-3</c:v>
                </c:pt>
                <c:pt idx="3850">
                  <c:v>6.46066E-3</c:v>
                </c:pt>
                <c:pt idx="3851">
                  <c:v>6.4607199999999997E-3</c:v>
                </c:pt>
                <c:pt idx="3852">
                  <c:v>6.4609400000000001E-3</c:v>
                </c:pt>
                <c:pt idx="3853">
                  <c:v>6.4608900000000004E-3</c:v>
                </c:pt>
                <c:pt idx="3854">
                  <c:v>6.4612799999999998E-3</c:v>
                </c:pt>
                <c:pt idx="3855">
                  <c:v>6.4612799999999998E-3</c:v>
                </c:pt>
                <c:pt idx="3856">
                  <c:v>6.4615000000000002E-3</c:v>
                </c:pt>
                <c:pt idx="3857">
                  <c:v>6.4617800000000003E-3</c:v>
                </c:pt>
                <c:pt idx="3858">
                  <c:v>6.4616200000000004E-3</c:v>
                </c:pt>
                <c:pt idx="3859">
                  <c:v>6.4617299999999997E-3</c:v>
                </c:pt>
                <c:pt idx="3860">
                  <c:v>6.4621799999999997E-3</c:v>
                </c:pt>
                <c:pt idx="3861">
                  <c:v>6.4621799999999997E-3</c:v>
                </c:pt>
                <c:pt idx="3862">
                  <c:v>6.4622300000000002E-3</c:v>
                </c:pt>
                <c:pt idx="3863">
                  <c:v>6.4623399999999996E-3</c:v>
                </c:pt>
                <c:pt idx="3864">
                  <c:v>6.4626199999999996E-3</c:v>
                </c:pt>
                <c:pt idx="3865">
                  <c:v>6.4625100000000003E-3</c:v>
                </c:pt>
                <c:pt idx="3866">
                  <c:v>6.46285E-3</c:v>
                </c:pt>
                <c:pt idx="3867">
                  <c:v>6.4628999999999997E-3</c:v>
                </c:pt>
                <c:pt idx="3868">
                  <c:v>6.4628999999999997E-3</c:v>
                </c:pt>
                <c:pt idx="3869">
                  <c:v>6.4632400000000003E-3</c:v>
                </c:pt>
                <c:pt idx="3870">
                  <c:v>6.4632400000000003E-3</c:v>
                </c:pt>
                <c:pt idx="3871">
                  <c:v>6.4634100000000002E-3</c:v>
                </c:pt>
                <c:pt idx="3872">
                  <c:v>6.4635200000000004E-3</c:v>
                </c:pt>
                <c:pt idx="3873">
                  <c:v>6.4635200000000004E-3</c:v>
                </c:pt>
                <c:pt idx="3874">
                  <c:v>6.4635200000000004E-3</c:v>
                </c:pt>
                <c:pt idx="3875">
                  <c:v>6.4640799999999997E-3</c:v>
                </c:pt>
                <c:pt idx="3876">
                  <c:v>6.46402E-3</c:v>
                </c:pt>
                <c:pt idx="3877">
                  <c:v>6.4644200000000002E-3</c:v>
                </c:pt>
                <c:pt idx="3878">
                  <c:v>6.4643599999999997E-3</c:v>
                </c:pt>
                <c:pt idx="3879">
                  <c:v>6.4645299999999996E-3</c:v>
                </c:pt>
                <c:pt idx="3880">
                  <c:v>6.4649800000000004E-3</c:v>
                </c:pt>
                <c:pt idx="3881">
                  <c:v>6.4649800000000004E-3</c:v>
                </c:pt>
                <c:pt idx="3882">
                  <c:v>6.4649199999999999E-3</c:v>
                </c:pt>
                <c:pt idx="3883">
                  <c:v>6.4653100000000002E-3</c:v>
                </c:pt>
                <c:pt idx="3884">
                  <c:v>6.4653699999999998E-3</c:v>
                </c:pt>
                <c:pt idx="3885">
                  <c:v>6.4655900000000002E-3</c:v>
                </c:pt>
                <c:pt idx="3886">
                  <c:v>6.4656499999999999E-3</c:v>
                </c:pt>
                <c:pt idx="3887">
                  <c:v>6.4656499999999999E-3</c:v>
                </c:pt>
                <c:pt idx="3888">
                  <c:v>6.4657600000000001E-3</c:v>
                </c:pt>
                <c:pt idx="3889">
                  <c:v>6.4660400000000002E-3</c:v>
                </c:pt>
                <c:pt idx="3890">
                  <c:v>6.4660400000000002E-3</c:v>
                </c:pt>
                <c:pt idx="3891">
                  <c:v>6.4665399999999998E-3</c:v>
                </c:pt>
                <c:pt idx="3892">
                  <c:v>6.4664900000000001E-3</c:v>
                </c:pt>
                <c:pt idx="3893">
                  <c:v>6.4666599999999999E-3</c:v>
                </c:pt>
                <c:pt idx="3894">
                  <c:v>6.4666599999999999E-3</c:v>
                </c:pt>
                <c:pt idx="3895">
                  <c:v>6.4668199999999999E-3</c:v>
                </c:pt>
                <c:pt idx="3896">
                  <c:v>6.4670500000000002E-3</c:v>
                </c:pt>
                <c:pt idx="3897">
                  <c:v>6.4670999999999999E-3</c:v>
                </c:pt>
                <c:pt idx="3898">
                  <c:v>6.46738E-3</c:v>
                </c:pt>
                <c:pt idx="3899">
                  <c:v>6.4674399999999996E-3</c:v>
                </c:pt>
                <c:pt idx="3900">
                  <c:v>6.4674399999999996E-3</c:v>
                </c:pt>
                <c:pt idx="3901">
                  <c:v>6.4676100000000004E-3</c:v>
                </c:pt>
                <c:pt idx="3902">
                  <c:v>6.4674399999999996E-3</c:v>
                </c:pt>
                <c:pt idx="3903">
                  <c:v>6.4678299999999999E-3</c:v>
                </c:pt>
                <c:pt idx="3904">
                  <c:v>6.4679400000000001E-3</c:v>
                </c:pt>
                <c:pt idx="3905">
                  <c:v>6.4683400000000004E-3</c:v>
                </c:pt>
                <c:pt idx="3906">
                  <c:v>6.4684499999999997E-3</c:v>
                </c:pt>
                <c:pt idx="3907">
                  <c:v>6.4684499999999997E-3</c:v>
                </c:pt>
                <c:pt idx="3908">
                  <c:v>6.4685000000000003E-3</c:v>
                </c:pt>
                <c:pt idx="3909">
                  <c:v>6.4691799999999997E-3</c:v>
                </c:pt>
                <c:pt idx="3910">
                  <c:v>6.4690099999999999E-3</c:v>
                </c:pt>
                <c:pt idx="3911">
                  <c:v>6.4691200000000001E-3</c:v>
                </c:pt>
                <c:pt idx="3912">
                  <c:v>6.4692300000000003E-3</c:v>
                </c:pt>
                <c:pt idx="3913">
                  <c:v>6.4692300000000003E-3</c:v>
                </c:pt>
                <c:pt idx="3914">
                  <c:v>6.4694000000000002E-3</c:v>
                </c:pt>
                <c:pt idx="3915">
                  <c:v>6.4694000000000002E-3</c:v>
                </c:pt>
                <c:pt idx="3916">
                  <c:v>6.4696800000000002E-3</c:v>
                </c:pt>
                <c:pt idx="3917">
                  <c:v>6.4700199999999999E-3</c:v>
                </c:pt>
                <c:pt idx="3918">
                  <c:v>6.4700199999999999E-3</c:v>
                </c:pt>
                <c:pt idx="3919">
                  <c:v>6.4700199999999999E-3</c:v>
                </c:pt>
                <c:pt idx="3920">
                  <c:v>6.4700199999999999E-3</c:v>
                </c:pt>
                <c:pt idx="3921">
                  <c:v>6.4700699999999996E-3</c:v>
                </c:pt>
                <c:pt idx="3922">
                  <c:v>6.4705800000000001E-3</c:v>
                </c:pt>
                <c:pt idx="3923">
                  <c:v>6.4706900000000003E-3</c:v>
                </c:pt>
                <c:pt idx="3924">
                  <c:v>6.47074E-3</c:v>
                </c:pt>
                <c:pt idx="3925">
                  <c:v>6.4710200000000001E-3</c:v>
                </c:pt>
                <c:pt idx="3926">
                  <c:v>6.4710799999999997E-3</c:v>
                </c:pt>
                <c:pt idx="3927">
                  <c:v>6.4710799999999997E-3</c:v>
                </c:pt>
                <c:pt idx="3928">
                  <c:v>6.4714200000000003E-3</c:v>
                </c:pt>
                <c:pt idx="3929">
                  <c:v>6.4710799999999997E-3</c:v>
                </c:pt>
                <c:pt idx="3930">
                  <c:v>6.4715800000000002E-3</c:v>
                </c:pt>
                <c:pt idx="3931">
                  <c:v>6.4718099999999997E-3</c:v>
                </c:pt>
                <c:pt idx="3932">
                  <c:v>6.4717500000000001E-3</c:v>
                </c:pt>
                <c:pt idx="3933">
                  <c:v>6.4717500000000001E-3</c:v>
                </c:pt>
                <c:pt idx="3934">
                  <c:v>6.4719799999999996E-3</c:v>
                </c:pt>
                <c:pt idx="3935">
                  <c:v>6.4720300000000001E-3</c:v>
                </c:pt>
                <c:pt idx="3936">
                  <c:v>6.4722E-3</c:v>
                </c:pt>
                <c:pt idx="3937">
                  <c:v>6.4725399999999997E-3</c:v>
                </c:pt>
                <c:pt idx="3938">
                  <c:v>6.4725399999999997E-3</c:v>
                </c:pt>
                <c:pt idx="3939">
                  <c:v>6.4728700000000004E-3</c:v>
                </c:pt>
                <c:pt idx="3940">
                  <c:v>6.4728700000000004E-3</c:v>
                </c:pt>
                <c:pt idx="3941">
                  <c:v>6.4730400000000002E-3</c:v>
                </c:pt>
                <c:pt idx="3942">
                  <c:v>6.4727600000000001E-3</c:v>
                </c:pt>
                <c:pt idx="3943">
                  <c:v>6.4730400000000002E-3</c:v>
                </c:pt>
                <c:pt idx="3944">
                  <c:v>6.4733799999999999E-3</c:v>
                </c:pt>
                <c:pt idx="3945">
                  <c:v>6.4732599999999998E-3</c:v>
                </c:pt>
                <c:pt idx="3946">
                  <c:v>6.4732599999999998E-3</c:v>
                </c:pt>
                <c:pt idx="3947">
                  <c:v>6.4734299999999996E-3</c:v>
                </c:pt>
                <c:pt idx="3948">
                  <c:v>6.4735399999999998E-3</c:v>
                </c:pt>
                <c:pt idx="3949">
                  <c:v>6.4738199999999999E-3</c:v>
                </c:pt>
                <c:pt idx="3950">
                  <c:v>6.4741E-3</c:v>
                </c:pt>
                <c:pt idx="3951">
                  <c:v>6.4742699999999999E-3</c:v>
                </c:pt>
                <c:pt idx="3952">
                  <c:v>6.4741E-3</c:v>
                </c:pt>
                <c:pt idx="3953">
                  <c:v>6.4741E-3</c:v>
                </c:pt>
                <c:pt idx="3954">
                  <c:v>6.4747199999999998E-3</c:v>
                </c:pt>
                <c:pt idx="3955">
                  <c:v>6.4746600000000001E-3</c:v>
                </c:pt>
                <c:pt idx="3956">
                  <c:v>6.4749400000000002E-3</c:v>
                </c:pt>
                <c:pt idx="3957">
                  <c:v>6.4749999999999999E-3</c:v>
                </c:pt>
                <c:pt idx="3958">
                  <c:v>6.4752200000000003E-3</c:v>
                </c:pt>
                <c:pt idx="3959">
                  <c:v>6.4752200000000003E-3</c:v>
                </c:pt>
                <c:pt idx="3960">
                  <c:v>6.4752799999999999E-3</c:v>
                </c:pt>
                <c:pt idx="3961">
                  <c:v>6.4756199999999996E-3</c:v>
                </c:pt>
                <c:pt idx="3962">
                  <c:v>6.47556E-3</c:v>
                </c:pt>
                <c:pt idx="3963">
                  <c:v>6.4757299999999999E-3</c:v>
                </c:pt>
                <c:pt idx="3964">
                  <c:v>6.4757299999999999E-3</c:v>
                </c:pt>
                <c:pt idx="3965">
                  <c:v>6.4759500000000003E-3</c:v>
                </c:pt>
                <c:pt idx="3966">
                  <c:v>6.4759500000000003E-3</c:v>
                </c:pt>
                <c:pt idx="3967">
                  <c:v>6.4761200000000001E-3</c:v>
                </c:pt>
                <c:pt idx="3968">
                  <c:v>6.4763399999999997E-3</c:v>
                </c:pt>
                <c:pt idx="3969">
                  <c:v>6.4766800000000003E-3</c:v>
                </c:pt>
                <c:pt idx="3970">
                  <c:v>6.4765100000000004E-3</c:v>
                </c:pt>
                <c:pt idx="3971">
                  <c:v>6.4766199999999998E-3</c:v>
                </c:pt>
                <c:pt idx="3972">
                  <c:v>6.4766199999999998E-3</c:v>
                </c:pt>
                <c:pt idx="3973">
                  <c:v>6.4767899999999996E-3</c:v>
                </c:pt>
                <c:pt idx="3974">
                  <c:v>6.47702E-3</c:v>
                </c:pt>
                <c:pt idx="3975">
                  <c:v>6.4774100000000003E-3</c:v>
                </c:pt>
                <c:pt idx="3976">
                  <c:v>6.4774100000000003E-3</c:v>
                </c:pt>
                <c:pt idx="3977">
                  <c:v>6.4774100000000003E-3</c:v>
                </c:pt>
                <c:pt idx="3978">
                  <c:v>6.4776299999999998E-3</c:v>
                </c:pt>
                <c:pt idx="3979">
                  <c:v>6.4776299999999998E-3</c:v>
                </c:pt>
                <c:pt idx="3980">
                  <c:v>6.4780200000000001E-3</c:v>
                </c:pt>
                <c:pt idx="3981">
                  <c:v>6.4780799999999998E-3</c:v>
                </c:pt>
                <c:pt idx="3982">
                  <c:v>6.4780799999999998E-3</c:v>
                </c:pt>
                <c:pt idx="3983">
                  <c:v>6.4783000000000002E-3</c:v>
                </c:pt>
                <c:pt idx="3984">
                  <c:v>6.4784700000000001E-3</c:v>
                </c:pt>
                <c:pt idx="3985">
                  <c:v>6.4784700000000001E-3</c:v>
                </c:pt>
                <c:pt idx="3986">
                  <c:v>6.4783599999999998E-3</c:v>
                </c:pt>
                <c:pt idx="3987">
                  <c:v>6.4786399999999999E-3</c:v>
                </c:pt>
                <c:pt idx="3988">
                  <c:v>6.4789799999999996E-3</c:v>
                </c:pt>
                <c:pt idx="3989">
                  <c:v>6.4787500000000001E-3</c:v>
                </c:pt>
                <c:pt idx="3990">
                  <c:v>6.47892E-3</c:v>
                </c:pt>
                <c:pt idx="3991">
                  <c:v>6.4790300000000002E-3</c:v>
                </c:pt>
                <c:pt idx="3992">
                  <c:v>6.4790300000000002E-3</c:v>
                </c:pt>
                <c:pt idx="3993">
                  <c:v>6.4795900000000003E-3</c:v>
                </c:pt>
                <c:pt idx="3994">
                  <c:v>6.4793699999999999E-3</c:v>
                </c:pt>
                <c:pt idx="3995">
                  <c:v>6.4794199999999996E-3</c:v>
                </c:pt>
                <c:pt idx="3996">
                  <c:v>6.4795900000000003E-3</c:v>
                </c:pt>
                <c:pt idx="3997">
                  <c:v>6.4798199999999999E-3</c:v>
                </c:pt>
                <c:pt idx="3998">
                  <c:v>6.4800999999999999E-3</c:v>
                </c:pt>
                <c:pt idx="3999">
                  <c:v>6.4800999999999999E-3</c:v>
                </c:pt>
                <c:pt idx="4000">
                  <c:v>6.4800999999999999E-3</c:v>
                </c:pt>
                <c:pt idx="4001">
                  <c:v>6.4802100000000001E-3</c:v>
                </c:pt>
                <c:pt idx="4002">
                  <c:v>6.4803200000000004E-3</c:v>
                </c:pt>
                <c:pt idx="4003">
                  <c:v>6.4807099999999998E-3</c:v>
                </c:pt>
                <c:pt idx="4004">
                  <c:v>6.4806600000000001E-3</c:v>
                </c:pt>
                <c:pt idx="4005">
                  <c:v>6.4806600000000001E-3</c:v>
                </c:pt>
                <c:pt idx="4006">
                  <c:v>6.4807700000000003E-3</c:v>
                </c:pt>
                <c:pt idx="4007">
                  <c:v>6.4809400000000001E-3</c:v>
                </c:pt>
                <c:pt idx="4008">
                  <c:v>6.4809400000000001E-3</c:v>
                </c:pt>
                <c:pt idx="4009">
                  <c:v>6.4812200000000002E-3</c:v>
                </c:pt>
                <c:pt idx="4010">
                  <c:v>6.4813300000000004E-3</c:v>
                </c:pt>
                <c:pt idx="4011">
                  <c:v>6.48155E-3</c:v>
                </c:pt>
                <c:pt idx="4012">
                  <c:v>6.48155E-3</c:v>
                </c:pt>
                <c:pt idx="4013">
                  <c:v>6.4818899999999997E-3</c:v>
                </c:pt>
                <c:pt idx="4014">
                  <c:v>6.4818899999999997E-3</c:v>
                </c:pt>
                <c:pt idx="4015">
                  <c:v>6.48228E-3</c:v>
                </c:pt>
                <c:pt idx="4016">
                  <c:v>6.4821100000000001E-3</c:v>
                </c:pt>
                <c:pt idx="4017">
                  <c:v>6.4824499999999998E-3</c:v>
                </c:pt>
                <c:pt idx="4018">
                  <c:v>6.4824499999999998E-3</c:v>
                </c:pt>
                <c:pt idx="4019">
                  <c:v>6.4828400000000001E-3</c:v>
                </c:pt>
                <c:pt idx="4020">
                  <c:v>6.4828400000000001E-3</c:v>
                </c:pt>
                <c:pt idx="4021">
                  <c:v>6.4825600000000001E-3</c:v>
                </c:pt>
                <c:pt idx="4022">
                  <c:v>6.4827299999999999E-3</c:v>
                </c:pt>
                <c:pt idx="4023">
                  <c:v>6.4834000000000003E-3</c:v>
                </c:pt>
                <c:pt idx="4024">
                  <c:v>6.4832900000000001E-3</c:v>
                </c:pt>
                <c:pt idx="4025">
                  <c:v>6.4832900000000001E-3</c:v>
                </c:pt>
                <c:pt idx="4026">
                  <c:v>6.4832300000000004E-3</c:v>
                </c:pt>
                <c:pt idx="4027">
                  <c:v>6.4835700000000001E-3</c:v>
                </c:pt>
                <c:pt idx="4028">
                  <c:v>6.4835099999999996E-3</c:v>
                </c:pt>
                <c:pt idx="4029">
                  <c:v>6.4838500000000002E-3</c:v>
                </c:pt>
                <c:pt idx="4030">
                  <c:v>6.4840200000000001E-3</c:v>
                </c:pt>
                <c:pt idx="4031">
                  <c:v>6.4840200000000001E-3</c:v>
                </c:pt>
                <c:pt idx="4032">
                  <c:v>6.48418E-3</c:v>
                </c:pt>
                <c:pt idx="4033">
                  <c:v>6.4842399999999996E-3</c:v>
                </c:pt>
                <c:pt idx="4034">
                  <c:v>6.4845800000000002E-3</c:v>
                </c:pt>
                <c:pt idx="4035">
                  <c:v>6.4845800000000002E-3</c:v>
                </c:pt>
                <c:pt idx="4036">
                  <c:v>6.4848600000000003E-3</c:v>
                </c:pt>
                <c:pt idx="4037">
                  <c:v>6.4845800000000002E-3</c:v>
                </c:pt>
                <c:pt idx="4038">
                  <c:v>6.4845800000000002E-3</c:v>
                </c:pt>
                <c:pt idx="4039">
                  <c:v>6.4850200000000002E-3</c:v>
                </c:pt>
                <c:pt idx="4040">
                  <c:v>6.48491E-3</c:v>
                </c:pt>
                <c:pt idx="4041">
                  <c:v>6.4850799999999998E-3</c:v>
                </c:pt>
                <c:pt idx="4042">
                  <c:v>6.4852499999999997E-3</c:v>
                </c:pt>
                <c:pt idx="4043">
                  <c:v>6.4850799999999998E-3</c:v>
                </c:pt>
                <c:pt idx="4044">
                  <c:v>6.4850799999999998E-3</c:v>
                </c:pt>
                <c:pt idx="4045">
                  <c:v>6.4851900000000001E-3</c:v>
                </c:pt>
                <c:pt idx="4046">
                  <c:v>6.4855800000000003E-3</c:v>
                </c:pt>
                <c:pt idx="4047">
                  <c:v>6.4857500000000002E-3</c:v>
                </c:pt>
                <c:pt idx="4048">
                  <c:v>6.4861399999999996E-3</c:v>
                </c:pt>
                <c:pt idx="4049">
                  <c:v>6.4860899999999999E-3</c:v>
                </c:pt>
                <c:pt idx="4050">
                  <c:v>6.4861399999999996E-3</c:v>
                </c:pt>
                <c:pt idx="4051">
                  <c:v>6.4861399999999996E-3</c:v>
                </c:pt>
                <c:pt idx="4052">
                  <c:v>6.4862000000000001E-3</c:v>
                </c:pt>
                <c:pt idx="4053">
                  <c:v>6.4867600000000003E-3</c:v>
                </c:pt>
                <c:pt idx="4054">
                  <c:v>6.4866999999999998E-3</c:v>
                </c:pt>
                <c:pt idx="4055">
                  <c:v>6.4867600000000003E-3</c:v>
                </c:pt>
                <c:pt idx="4056">
                  <c:v>6.4868199999999999E-3</c:v>
                </c:pt>
                <c:pt idx="4057">
                  <c:v>6.4868199999999999E-3</c:v>
                </c:pt>
                <c:pt idx="4058">
                  <c:v>6.4869300000000001E-3</c:v>
                </c:pt>
                <c:pt idx="4059">
                  <c:v>6.4869799999999998E-3</c:v>
                </c:pt>
                <c:pt idx="4060">
                  <c:v>6.4876600000000001E-3</c:v>
                </c:pt>
                <c:pt idx="4061">
                  <c:v>6.4874299999999998E-3</c:v>
                </c:pt>
                <c:pt idx="4062">
                  <c:v>6.4875999999999996E-3</c:v>
                </c:pt>
                <c:pt idx="4063">
                  <c:v>6.4874900000000003E-3</c:v>
                </c:pt>
                <c:pt idx="4064">
                  <c:v>6.4874900000000003E-3</c:v>
                </c:pt>
                <c:pt idx="4065">
                  <c:v>6.4876600000000001E-3</c:v>
                </c:pt>
                <c:pt idx="4066">
                  <c:v>6.48782E-3</c:v>
                </c:pt>
                <c:pt idx="4067">
                  <c:v>6.4881000000000001E-3</c:v>
                </c:pt>
              </c:numCache>
            </c:numRef>
          </c:yVal>
          <c:smooth val="1"/>
          <c:extLst>
            <c:ext xmlns:c16="http://schemas.microsoft.com/office/drawing/2014/chart" uri="{C3380CC4-5D6E-409C-BE32-E72D297353CC}">
              <c16:uniqueId val="{00000005-BCE6-4756-80B2-F7DA1F837364}"/>
            </c:ext>
          </c:extLst>
        </c:ser>
        <c:ser>
          <c:idx val="8"/>
          <c:order val="6"/>
          <c:tx>
            <c:strRef>
              <c:f>'18'!$N$25</c:f>
              <c:strCache>
                <c:ptCount val="1"/>
                <c:pt idx="0">
                  <c:v>Heat</c:v>
                </c:pt>
              </c:strCache>
            </c:strRef>
          </c:tx>
          <c:spPr>
            <a:ln w="22225">
              <a:solidFill>
                <a:srgbClr val="008000"/>
              </a:solidFill>
            </a:ln>
          </c:spPr>
          <c:marker>
            <c:symbol val="none"/>
          </c:marker>
          <c:xVal>
            <c:numRef>
              <c:f>'18'!$C$20:$C$1098</c:f>
              <c:numCache>
                <c:formatCode>General</c:formatCode>
                <c:ptCount val="1079"/>
                <c:pt idx="0">
                  <c:v>19.71</c:v>
                </c:pt>
                <c:pt idx="1">
                  <c:v>19.71</c:v>
                </c:pt>
                <c:pt idx="2">
                  <c:v>19.62</c:v>
                </c:pt>
                <c:pt idx="3">
                  <c:v>19.649999999999999</c:v>
                </c:pt>
                <c:pt idx="4">
                  <c:v>19.670000000000002</c:v>
                </c:pt>
                <c:pt idx="5">
                  <c:v>19.670000000000002</c:v>
                </c:pt>
                <c:pt idx="6">
                  <c:v>19.690000000000001</c:v>
                </c:pt>
                <c:pt idx="7">
                  <c:v>19.690000000000001</c:v>
                </c:pt>
                <c:pt idx="8">
                  <c:v>19.68</c:v>
                </c:pt>
                <c:pt idx="9">
                  <c:v>19.66</c:v>
                </c:pt>
                <c:pt idx="10">
                  <c:v>19.59</c:v>
                </c:pt>
                <c:pt idx="11">
                  <c:v>19.600000000000001</c:v>
                </c:pt>
                <c:pt idx="12">
                  <c:v>19.600000000000001</c:v>
                </c:pt>
                <c:pt idx="13">
                  <c:v>19.59</c:v>
                </c:pt>
                <c:pt idx="14">
                  <c:v>19.59</c:v>
                </c:pt>
                <c:pt idx="15">
                  <c:v>19.62</c:v>
                </c:pt>
                <c:pt idx="16">
                  <c:v>19.66</c:v>
                </c:pt>
                <c:pt idx="17">
                  <c:v>19.670000000000002</c:v>
                </c:pt>
                <c:pt idx="18">
                  <c:v>19.670000000000002</c:v>
                </c:pt>
                <c:pt idx="19">
                  <c:v>19.61</c:v>
                </c:pt>
                <c:pt idx="20">
                  <c:v>19.61</c:v>
                </c:pt>
                <c:pt idx="21">
                  <c:v>19.62</c:v>
                </c:pt>
                <c:pt idx="22">
                  <c:v>19.64</c:v>
                </c:pt>
                <c:pt idx="23">
                  <c:v>19.64</c:v>
                </c:pt>
                <c:pt idx="24">
                  <c:v>19.649999999999999</c:v>
                </c:pt>
                <c:pt idx="25">
                  <c:v>19.61</c:v>
                </c:pt>
                <c:pt idx="26">
                  <c:v>19.649999999999999</c:v>
                </c:pt>
                <c:pt idx="27">
                  <c:v>19.63</c:v>
                </c:pt>
                <c:pt idx="28">
                  <c:v>19.62</c:v>
                </c:pt>
                <c:pt idx="29">
                  <c:v>19.62</c:v>
                </c:pt>
                <c:pt idx="30">
                  <c:v>19.62</c:v>
                </c:pt>
                <c:pt idx="31">
                  <c:v>19.61</c:v>
                </c:pt>
                <c:pt idx="32">
                  <c:v>19.54</c:v>
                </c:pt>
                <c:pt idx="33">
                  <c:v>19.55</c:v>
                </c:pt>
                <c:pt idx="34">
                  <c:v>19.559999999999999</c:v>
                </c:pt>
                <c:pt idx="35">
                  <c:v>19.559999999999999</c:v>
                </c:pt>
                <c:pt idx="36">
                  <c:v>19.579999999999998</c:v>
                </c:pt>
                <c:pt idx="37">
                  <c:v>19.63</c:v>
                </c:pt>
                <c:pt idx="38">
                  <c:v>19.59</c:v>
                </c:pt>
                <c:pt idx="39">
                  <c:v>19.579999999999998</c:v>
                </c:pt>
                <c:pt idx="40">
                  <c:v>19.579999999999998</c:v>
                </c:pt>
                <c:pt idx="41">
                  <c:v>19.600000000000001</c:v>
                </c:pt>
                <c:pt idx="42">
                  <c:v>19.579999999999998</c:v>
                </c:pt>
                <c:pt idx="43">
                  <c:v>19.55</c:v>
                </c:pt>
                <c:pt idx="44">
                  <c:v>19.559999999999999</c:v>
                </c:pt>
                <c:pt idx="45">
                  <c:v>19.559999999999999</c:v>
                </c:pt>
                <c:pt idx="46">
                  <c:v>19.559999999999999</c:v>
                </c:pt>
                <c:pt idx="47">
                  <c:v>19.62</c:v>
                </c:pt>
                <c:pt idx="48">
                  <c:v>19.600000000000001</c:v>
                </c:pt>
                <c:pt idx="49">
                  <c:v>19.71</c:v>
                </c:pt>
                <c:pt idx="50">
                  <c:v>19.87</c:v>
                </c:pt>
                <c:pt idx="51">
                  <c:v>19.97</c:v>
                </c:pt>
                <c:pt idx="52">
                  <c:v>19.97</c:v>
                </c:pt>
                <c:pt idx="53">
                  <c:v>20.22</c:v>
                </c:pt>
                <c:pt idx="54">
                  <c:v>20.41</c:v>
                </c:pt>
                <c:pt idx="55">
                  <c:v>20.65</c:v>
                </c:pt>
                <c:pt idx="56">
                  <c:v>20.97</c:v>
                </c:pt>
                <c:pt idx="57">
                  <c:v>20.97</c:v>
                </c:pt>
                <c:pt idx="58">
                  <c:v>21.24</c:v>
                </c:pt>
                <c:pt idx="59">
                  <c:v>21.49</c:v>
                </c:pt>
                <c:pt idx="60">
                  <c:v>21.8</c:v>
                </c:pt>
                <c:pt idx="61">
                  <c:v>22.13</c:v>
                </c:pt>
                <c:pt idx="62">
                  <c:v>22.43</c:v>
                </c:pt>
                <c:pt idx="63">
                  <c:v>22.43</c:v>
                </c:pt>
                <c:pt idx="64">
                  <c:v>22.73</c:v>
                </c:pt>
                <c:pt idx="65">
                  <c:v>23.02</c:v>
                </c:pt>
                <c:pt idx="66">
                  <c:v>23.3</c:v>
                </c:pt>
                <c:pt idx="67">
                  <c:v>23.53</c:v>
                </c:pt>
                <c:pt idx="68">
                  <c:v>23.87</c:v>
                </c:pt>
                <c:pt idx="69">
                  <c:v>23.87</c:v>
                </c:pt>
                <c:pt idx="70">
                  <c:v>24.06</c:v>
                </c:pt>
                <c:pt idx="71">
                  <c:v>24.39</c:v>
                </c:pt>
                <c:pt idx="72">
                  <c:v>24.67</c:v>
                </c:pt>
                <c:pt idx="73">
                  <c:v>24.95</c:v>
                </c:pt>
                <c:pt idx="74">
                  <c:v>24.95</c:v>
                </c:pt>
                <c:pt idx="75">
                  <c:v>25.21</c:v>
                </c:pt>
                <c:pt idx="76">
                  <c:v>25.47</c:v>
                </c:pt>
                <c:pt idx="77">
                  <c:v>25.72</c:v>
                </c:pt>
                <c:pt idx="78">
                  <c:v>25.92</c:v>
                </c:pt>
                <c:pt idx="79">
                  <c:v>26.21</c:v>
                </c:pt>
                <c:pt idx="80">
                  <c:v>26.21</c:v>
                </c:pt>
                <c:pt idx="81">
                  <c:v>26.44</c:v>
                </c:pt>
                <c:pt idx="82">
                  <c:v>26.74</c:v>
                </c:pt>
                <c:pt idx="83">
                  <c:v>26.94</c:v>
                </c:pt>
                <c:pt idx="84">
                  <c:v>27.21</c:v>
                </c:pt>
                <c:pt idx="85">
                  <c:v>27.46</c:v>
                </c:pt>
                <c:pt idx="86">
                  <c:v>27.46</c:v>
                </c:pt>
                <c:pt idx="87">
                  <c:v>27.73</c:v>
                </c:pt>
                <c:pt idx="88">
                  <c:v>28.04</c:v>
                </c:pt>
                <c:pt idx="89">
                  <c:v>28.26</c:v>
                </c:pt>
                <c:pt idx="90">
                  <c:v>28.53</c:v>
                </c:pt>
                <c:pt idx="91">
                  <c:v>28.53</c:v>
                </c:pt>
                <c:pt idx="92">
                  <c:v>28.77</c:v>
                </c:pt>
                <c:pt idx="93">
                  <c:v>29.05</c:v>
                </c:pt>
                <c:pt idx="94">
                  <c:v>29.33</c:v>
                </c:pt>
                <c:pt idx="95">
                  <c:v>29.56</c:v>
                </c:pt>
                <c:pt idx="96">
                  <c:v>29.81</c:v>
                </c:pt>
                <c:pt idx="97">
                  <c:v>29.81</c:v>
                </c:pt>
                <c:pt idx="98">
                  <c:v>30.07</c:v>
                </c:pt>
                <c:pt idx="99">
                  <c:v>30.31</c:v>
                </c:pt>
                <c:pt idx="100">
                  <c:v>30.57</c:v>
                </c:pt>
                <c:pt idx="101">
                  <c:v>30.86</c:v>
                </c:pt>
                <c:pt idx="102">
                  <c:v>31.14</c:v>
                </c:pt>
                <c:pt idx="103">
                  <c:v>31.14</c:v>
                </c:pt>
                <c:pt idx="104">
                  <c:v>31.43</c:v>
                </c:pt>
                <c:pt idx="105">
                  <c:v>31.71</c:v>
                </c:pt>
                <c:pt idx="106">
                  <c:v>31.98</c:v>
                </c:pt>
                <c:pt idx="107">
                  <c:v>32.26</c:v>
                </c:pt>
                <c:pt idx="108">
                  <c:v>32.26</c:v>
                </c:pt>
                <c:pt idx="109">
                  <c:v>32.49</c:v>
                </c:pt>
                <c:pt idx="110">
                  <c:v>32.79</c:v>
                </c:pt>
                <c:pt idx="111">
                  <c:v>33.07</c:v>
                </c:pt>
                <c:pt idx="112">
                  <c:v>33.33</c:v>
                </c:pt>
                <c:pt idx="113">
                  <c:v>33.68</c:v>
                </c:pt>
                <c:pt idx="114">
                  <c:v>33.68</c:v>
                </c:pt>
                <c:pt idx="115">
                  <c:v>33.950000000000003</c:v>
                </c:pt>
                <c:pt idx="116">
                  <c:v>34.229999999999997</c:v>
                </c:pt>
                <c:pt idx="117">
                  <c:v>34.54</c:v>
                </c:pt>
                <c:pt idx="118">
                  <c:v>34.840000000000003</c:v>
                </c:pt>
                <c:pt idx="119">
                  <c:v>35.1</c:v>
                </c:pt>
                <c:pt idx="120">
                  <c:v>35.1</c:v>
                </c:pt>
                <c:pt idx="121">
                  <c:v>35.409999999999997</c:v>
                </c:pt>
                <c:pt idx="122">
                  <c:v>35.68</c:v>
                </c:pt>
                <c:pt idx="123">
                  <c:v>35.93</c:v>
                </c:pt>
                <c:pt idx="124">
                  <c:v>36.28</c:v>
                </c:pt>
                <c:pt idx="125">
                  <c:v>36.28</c:v>
                </c:pt>
                <c:pt idx="126">
                  <c:v>36.61</c:v>
                </c:pt>
                <c:pt idx="127">
                  <c:v>36.880000000000003</c:v>
                </c:pt>
                <c:pt idx="128">
                  <c:v>37.21</c:v>
                </c:pt>
                <c:pt idx="129">
                  <c:v>37.47</c:v>
                </c:pt>
                <c:pt idx="130">
                  <c:v>37.840000000000003</c:v>
                </c:pt>
                <c:pt idx="131">
                  <c:v>37.840000000000003</c:v>
                </c:pt>
                <c:pt idx="132">
                  <c:v>38.11</c:v>
                </c:pt>
                <c:pt idx="133">
                  <c:v>38.43</c:v>
                </c:pt>
                <c:pt idx="134">
                  <c:v>38.72</c:v>
                </c:pt>
                <c:pt idx="135">
                  <c:v>39.090000000000003</c:v>
                </c:pt>
                <c:pt idx="136">
                  <c:v>39.380000000000003</c:v>
                </c:pt>
                <c:pt idx="137">
                  <c:v>39.380000000000003</c:v>
                </c:pt>
                <c:pt idx="138">
                  <c:v>39.700000000000003</c:v>
                </c:pt>
                <c:pt idx="139">
                  <c:v>40.03</c:v>
                </c:pt>
                <c:pt idx="140">
                  <c:v>40.340000000000003</c:v>
                </c:pt>
                <c:pt idx="141">
                  <c:v>40.619999999999997</c:v>
                </c:pt>
                <c:pt idx="142">
                  <c:v>40.619999999999997</c:v>
                </c:pt>
                <c:pt idx="143">
                  <c:v>40.98</c:v>
                </c:pt>
                <c:pt idx="144">
                  <c:v>41.33</c:v>
                </c:pt>
                <c:pt idx="145">
                  <c:v>41.68</c:v>
                </c:pt>
                <c:pt idx="146">
                  <c:v>41.99</c:v>
                </c:pt>
                <c:pt idx="147">
                  <c:v>42.32</c:v>
                </c:pt>
                <c:pt idx="148">
                  <c:v>42.32</c:v>
                </c:pt>
                <c:pt idx="149">
                  <c:v>42.67</c:v>
                </c:pt>
                <c:pt idx="150">
                  <c:v>43.02</c:v>
                </c:pt>
                <c:pt idx="151">
                  <c:v>43.36</c:v>
                </c:pt>
                <c:pt idx="152">
                  <c:v>43.65</c:v>
                </c:pt>
                <c:pt idx="153">
                  <c:v>44.01</c:v>
                </c:pt>
                <c:pt idx="154">
                  <c:v>44.01</c:v>
                </c:pt>
                <c:pt idx="155">
                  <c:v>44.34</c:v>
                </c:pt>
                <c:pt idx="156">
                  <c:v>44.68</c:v>
                </c:pt>
                <c:pt idx="157">
                  <c:v>45.03</c:v>
                </c:pt>
                <c:pt idx="158">
                  <c:v>45.35</c:v>
                </c:pt>
                <c:pt idx="159">
                  <c:v>45.35</c:v>
                </c:pt>
                <c:pt idx="160">
                  <c:v>45.7</c:v>
                </c:pt>
                <c:pt idx="161">
                  <c:v>46.09</c:v>
                </c:pt>
                <c:pt idx="162">
                  <c:v>46.37</c:v>
                </c:pt>
                <c:pt idx="163">
                  <c:v>46.72</c:v>
                </c:pt>
                <c:pt idx="164">
                  <c:v>47.12</c:v>
                </c:pt>
                <c:pt idx="165">
                  <c:v>47.12</c:v>
                </c:pt>
                <c:pt idx="166">
                  <c:v>47.47</c:v>
                </c:pt>
                <c:pt idx="167">
                  <c:v>47.81</c:v>
                </c:pt>
                <c:pt idx="168">
                  <c:v>48.17</c:v>
                </c:pt>
                <c:pt idx="169">
                  <c:v>48.51</c:v>
                </c:pt>
                <c:pt idx="170">
                  <c:v>48.92</c:v>
                </c:pt>
                <c:pt idx="171">
                  <c:v>48.92</c:v>
                </c:pt>
                <c:pt idx="172">
                  <c:v>49.24</c:v>
                </c:pt>
                <c:pt idx="173">
                  <c:v>49.59</c:v>
                </c:pt>
                <c:pt idx="174">
                  <c:v>49.98</c:v>
                </c:pt>
                <c:pt idx="175">
                  <c:v>50.35</c:v>
                </c:pt>
                <c:pt idx="176">
                  <c:v>50.35</c:v>
                </c:pt>
                <c:pt idx="177">
                  <c:v>50.69</c:v>
                </c:pt>
                <c:pt idx="178">
                  <c:v>51.1</c:v>
                </c:pt>
                <c:pt idx="179">
                  <c:v>51.48</c:v>
                </c:pt>
                <c:pt idx="180">
                  <c:v>51.81</c:v>
                </c:pt>
                <c:pt idx="181">
                  <c:v>52.16</c:v>
                </c:pt>
                <c:pt idx="182">
                  <c:v>52.16</c:v>
                </c:pt>
                <c:pt idx="183">
                  <c:v>52.5</c:v>
                </c:pt>
                <c:pt idx="184">
                  <c:v>52.88</c:v>
                </c:pt>
                <c:pt idx="185">
                  <c:v>53.31</c:v>
                </c:pt>
                <c:pt idx="186">
                  <c:v>53.69</c:v>
                </c:pt>
                <c:pt idx="187">
                  <c:v>54.05</c:v>
                </c:pt>
                <c:pt idx="188">
                  <c:v>54.05</c:v>
                </c:pt>
                <c:pt idx="189">
                  <c:v>54.43</c:v>
                </c:pt>
                <c:pt idx="190">
                  <c:v>54.83</c:v>
                </c:pt>
                <c:pt idx="191">
                  <c:v>55.21</c:v>
                </c:pt>
                <c:pt idx="192">
                  <c:v>55.59</c:v>
                </c:pt>
                <c:pt idx="193">
                  <c:v>55.59</c:v>
                </c:pt>
                <c:pt idx="194">
                  <c:v>55.97</c:v>
                </c:pt>
                <c:pt idx="195">
                  <c:v>56.31</c:v>
                </c:pt>
                <c:pt idx="196">
                  <c:v>56.77</c:v>
                </c:pt>
                <c:pt idx="197">
                  <c:v>57.1</c:v>
                </c:pt>
                <c:pt idx="198">
                  <c:v>57.53</c:v>
                </c:pt>
                <c:pt idx="199">
                  <c:v>57.53</c:v>
                </c:pt>
                <c:pt idx="200">
                  <c:v>57.91</c:v>
                </c:pt>
                <c:pt idx="201">
                  <c:v>58.34</c:v>
                </c:pt>
                <c:pt idx="202">
                  <c:v>58.7</c:v>
                </c:pt>
                <c:pt idx="203">
                  <c:v>59.08</c:v>
                </c:pt>
                <c:pt idx="204">
                  <c:v>59.49</c:v>
                </c:pt>
                <c:pt idx="205">
                  <c:v>59.49</c:v>
                </c:pt>
                <c:pt idx="206">
                  <c:v>59.92</c:v>
                </c:pt>
                <c:pt idx="207">
                  <c:v>60.35</c:v>
                </c:pt>
                <c:pt idx="208">
                  <c:v>60.74</c:v>
                </c:pt>
                <c:pt idx="209">
                  <c:v>61.15</c:v>
                </c:pt>
                <c:pt idx="210">
                  <c:v>61.15</c:v>
                </c:pt>
                <c:pt idx="211">
                  <c:v>61.57</c:v>
                </c:pt>
                <c:pt idx="212">
                  <c:v>61.97</c:v>
                </c:pt>
                <c:pt idx="213">
                  <c:v>62.37</c:v>
                </c:pt>
                <c:pt idx="214">
                  <c:v>62.78</c:v>
                </c:pt>
                <c:pt idx="215">
                  <c:v>63.15</c:v>
                </c:pt>
                <c:pt idx="216">
                  <c:v>63.15</c:v>
                </c:pt>
                <c:pt idx="217">
                  <c:v>63.55</c:v>
                </c:pt>
                <c:pt idx="218">
                  <c:v>63.94</c:v>
                </c:pt>
                <c:pt idx="219">
                  <c:v>64.37</c:v>
                </c:pt>
                <c:pt idx="220">
                  <c:v>64.81</c:v>
                </c:pt>
                <c:pt idx="221">
                  <c:v>65.239999999999995</c:v>
                </c:pt>
                <c:pt idx="222">
                  <c:v>65.239999999999995</c:v>
                </c:pt>
                <c:pt idx="223">
                  <c:v>65.66</c:v>
                </c:pt>
                <c:pt idx="224">
                  <c:v>66.08</c:v>
                </c:pt>
                <c:pt idx="225">
                  <c:v>66.459999999999994</c:v>
                </c:pt>
                <c:pt idx="226">
                  <c:v>66.89</c:v>
                </c:pt>
                <c:pt idx="227">
                  <c:v>66.89</c:v>
                </c:pt>
                <c:pt idx="228">
                  <c:v>67.290000000000006</c:v>
                </c:pt>
                <c:pt idx="229">
                  <c:v>67.72</c:v>
                </c:pt>
                <c:pt idx="230">
                  <c:v>68.180000000000007</c:v>
                </c:pt>
                <c:pt idx="231">
                  <c:v>68.61</c:v>
                </c:pt>
                <c:pt idx="232">
                  <c:v>69.02</c:v>
                </c:pt>
                <c:pt idx="233">
                  <c:v>69.02</c:v>
                </c:pt>
                <c:pt idx="234">
                  <c:v>69.45</c:v>
                </c:pt>
                <c:pt idx="235">
                  <c:v>69.900000000000006</c:v>
                </c:pt>
                <c:pt idx="236">
                  <c:v>70.290000000000006</c:v>
                </c:pt>
                <c:pt idx="237">
                  <c:v>70.7</c:v>
                </c:pt>
                <c:pt idx="238">
                  <c:v>71.16</c:v>
                </c:pt>
                <c:pt idx="239">
                  <c:v>71.16</c:v>
                </c:pt>
                <c:pt idx="240">
                  <c:v>71.59</c:v>
                </c:pt>
                <c:pt idx="241">
                  <c:v>72.040000000000006</c:v>
                </c:pt>
                <c:pt idx="242">
                  <c:v>72.47</c:v>
                </c:pt>
                <c:pt idx="243">
                  <c:v>72.88</c:v>
                </c:pt>
                <c:pt idx="244">
                  <c:v>72.88</c:v>
                </c:pt>
                <c:pt idx="245">
                  <c:v>73.36</c:v>
                </c:pt>
                <c:pt idx="246">
                  <c:v>73.760000000000005</c:v>
                </c:pt>
                <c:pt idx="247">
                  <c:v>74.2</c:v>
                </c:pt>
                <c:pt idx="248">
                  <c:v>74.64</c:v>
                </c:pt>
                <c:pt idx="249">
                  <c:v>75.13</c:v>
                </c:pt>
                <c:pt idx="250">
                  <c:v>75.13</c:v>
                </c:pt>
                <c:pt idx="251">
                  <c:v>75.58</c:v>
                </c:pt>
                <c:pt idx="252">
                  <c:v>76.02</c:v>
                </c:pt>
                <c:pt idx="253">
                  <c:v>76.47</c:v>
                </c:pt>
                <c:pt idx="254">
                  <c:v>76.91</c:v>
                </c:pt>
                <c:pt idx="255">
                  <c:v>77.39</c:v>
                </c:pt>
                <c:pt idx="256">
                  <c:v>77.39</c:v>
                </c:pt>
                <c:pt idx="257">
                  <c:v>77.819999999999993</c:v>
                </c:pt>
                <c:pt idx="258">
                  <c:v>78.260000000000005</c:v>
                </c:pt>
                <c:pt idx="259">
                  <c:v>78.69</c:v>
                </c:pt>
                <c:pt idx="260">
                  <c:v>79.14</c:v>
                </c:pt>
                <c:pt idx="261">
                  <c:v>79.14</c:v>
                </c:pt>
                <c:pt idx="262">
                  <c:v>79.55</c:v>
                </c:pt>
                <c:pt idx="263">
                  <c:v>80.06</c:v>
                </c:pt>
                <c:pt idx="264">
                  <c:v>80.47</c:v>
                </c:pt>
                <c:pt idx="265">
                  <c:v>80.95</c:v>
                </c:pt>
                <c:pt idx="266">
                  <c:v>81.39</c:v>
                </c:pt>
                <c:pt idx="267">
                  <c:v>81.39</c:v>
                </c:pt>
                <c:pt idx="268">
                  <c:v>81.91</c:v>
                </c:pt>
                <c:pt idx="269">
                  <c:v>82.36</c:v>
                </c:pt>
                <c:pt idx="270">
                  <c:v>82.81</c:v>
                </c:pt>
                <c:pt idx="271">
                  <c:v>83.24</c:v>
                </c:pt>
                <c:pt idx="272">
                  <c:v>83.69</c:v>
                </c:pt>
                <c:pt idx="273">
                  <c:v>83.69</c:v>
                </c:pt>
                <c:pt idx="274">
                  <c:v>84.17</c:v>
                </c:pt>
                <c:pt idx="275">
                  <c:v>84.6</c:v>
                </c:pt>
                <c:pt idx="276">
                  <c:v>85.11</c:v>
                </c:pt>
                <c:pt idx="277">
                  <c:v>85.59</c:v>
                </c:pt>
                <c:pt idx="278">
                  <c:v>85.59</c:v>
                </c:pt>
                <c:pt idx="279">
                  <c:v>86.05</c:v>
                </c:pt>
                <c:pt idx="280">
                  <c:v>86.54</c:v>
                </c:pt>
                <c:pt idx="281">
                  <c:v>86.99</c:v>
                </c:pt>
                <c:pt idx="282">
                  <c:v>87.43</c:v>
                </c:pt>
                <c:pt idx="283">
                  <c:v>87.91</c:v>
                </c:pt>
                <c:pt idx="284">
                  <c:v>87.91</c:v>
                </c:pt>
                <c:pt idx="285">
                  <c:v>88.39</c:v>
                </c:pt>
                <c:pt idx="286">
                  <c:v>88.85</c:v>
                </c:pt>
                <c:pt idx="287">
                  <c:v>89.34</c:v>
                </c:pt>
                <c:pt idx="288">
                  <c:v>89.83</c:v>
                </c:pt>
                <c:pt idx="289">
                  <c:v>90.32</c:v>
                </c:pt>
                <c:pt idx="290">
                  <c:v>90.32</c:v>
                </c:pt>
                <c:pt idx="291">
                  <c:v>90.79</c:v>
                </c:pt>
                <c:pt idx="292">
                  <c:v>91.23</c:v>
                </c:pt>
                <c:pt idx="293">
                  <c:v>91.7</c:v>
                </c:pt>
                <c:pt idx="294">
                  <c:v>92.2</c:v>
                </c:pt>
                <c:pt idx="295">
                  <c:v>92.2</c:v>
                </c:pt>
                <c:pt idx="296">
                  <c:v>92.71</c:v>
                </c:pt>
                <c:pt idx="297">
                  <c:v>93.17</c:v>
                </c:pt>
                <c:pt idx="298">
                  <c:v>93.64</c:v>
                </c:pt>
                <c:pt idx="299">
                  <c:v>94.13</c:v>
                </c:pt>
                <c:pt idx="300">
                  <c:v>94.65</c:v>
                </c:pt>
                <c:pt idx="301">
                  <c:v>94.65</c:v>
                </c:pt>
                <c:pt idx="302">
                  <c:v>95.12</c:v>
                </c:pt>
                <c:pt idx="303">
                  <c:v>95.57</c:v>
                </c:pt>
                <c:pt idx="304">
                  <c:v>96.06</c:v>
                </c:pt>
                <c:pt idx="305">
                  <c:v>96.53</c:v>
                </c:pt>
                <c:pt idx="306">
                  <c:v>97.02</c:v>
                </c:pt>
                <c:pt idx="307">
                  <c:v>97.02</c:v>
                </c:pt>
                <c:pt idx="308">
                  <c:v>97.56</c:v>
                </c:pt>
                <c:pt idx="309">
                  <c:v>98.07</c:v>
                </c:pt>
                <c:pt idx="310">
                  <c:v>98.53</c:v>
                </c:pt>
                <c:pt idx="311">
                  <c:v>99.05</c:v>
                </c:pt>
                <c:pt idx="312">
                  <c:v>99.05</c:v>
                </c:pt>
                <c:pt idx="313">
                  <c:v>99.5</c:v>
                </c:pt>
                <c:pt idx="314">
                  <c:v>99.98</c:v>
                </c:pt>
                <c:pt idx="315">
                  <c:v>100.47</c:v>
                </c:pt>
                <c:pt idx="316">
                  <c:v>100.98</c:v>
                </c:pt>
                <c:pt idx="317">
                  <c:v>101.51</c:v>
                </c:pt>
                <c:pt idx="318">
                  <c:v>101.51</c:v>
                </c:pt>
                <c:pt idx="319">
                  <c:v>102.01</c:v>
                </c:pt>
                <c:pt idx="320">
                  <c:v>102.52</c:v>
                </c:pt>
                <c:pt idx="321">
                  <c:v>103.03</c:v>
                </c:pt>
                <c:pt idx="322">
                  <c:v>103.51</c:v>
                </c:pt>
                <c:pt idx="323">
                  <c:v>103.99</c:v>
                </c:pt>
                <c:pt idx="324">
                  <c:v>103.99</c:v>
                </c:pt>
                <c:pt idx="325">
                  <c:v>104.51</c:v>
                </c:pt>
                <c:pt idx="326">
                  <c:v>105</c:v>
                </c:pt>
                <c:pt idx="327">
                  <c:v>105.48</c:v>
                </c:pt>
                <c:pt idx="328">
                  <c:v>106.01</c:v>
                </c:pt>
                <c:pt idx="329">
                  <c:v>106.01</c:v>
                </c:pt>
                <c:pt idx="330">
                  <c:v>106.53</c:v>
                </c:pt>
                <c:pt idx="331">
                  <c:v>107.04</c:v>
                </c:pt>
                <c:pt idx="332">
                  <c:v>107.53</c:v>
                </c:pt>
                <c:pt idx="333">
                  <c:v>108.01</c:v>
                </c:pt>
                <c:pt idx="334">
                  <c:v>108.56</c:v>
                </c:pt>
                <c:pt idx="335">
                  <c:v>108.56</c:v>
                </c:pt>
                <c:pt idx="336">
                  <c:v>109.05</c:v>
                </c:pt>
                <c:pt idx="337">
                  <c:v>109.52</c:v>
                </c:pt>
                <c:pt idx="338">
                  <c:v>110.11</c:v>
                </c:pt>
                <c:pt idx="339">
                  <c:v>110.58</c:v>
                </c:pt>
                <c:pt idx="340">
                  <c:v>111.12</c:v>
                </c:pt>
                <c:pt idx="341">
                  <c:v>111.12</c:v>
                </c:pt>
                <c:pt idx="342">
                  <c:v>111.63</c:v>
                </c:pt>
                <c:pt idx="343">
                  <c:v>112.14</c:v>
                </c:pt>
                <c:pt idx="344">
                  <c:v>112.66</c:v>
                </c:pt>
                <c:pt idx="345">
                  <c:v>113.15</c:v>
                </c:pt>
                <c:pt idx="346">
                  <c:v>113.15</c:v>
                </c:pt>
                <c:pt idx="347">
                  <c:v>113.69</c:v>
                </c:pt>
                <c:pt idx="348">
                  <c:v>114.18</c:v>
                </c:pt>
                <c:pt idx="349">
                  <c:v>114.68</c:v>
                </c:pt>
                <c:pt idx="350">
                  <c:v>115.18</c:v>
                </c:pt>
                <c:pt idx="351">
                  <c:v>115.7</c:v>
                </c:pt>
                <c:pt idx="352">
                  <c:v>115.7</c:v>
                </c:pt>
                <c:pt idx="353">
                  <c:v>116.22</c:v>
                </c:pt>
                <c:pt idx="354">
                  <c:v>116.79</c:v>
                </c:pt>
                <c:pt idx="355">
                  <c:v>117.31</c:v>
                </c:pt>
                <c:pt idx="356">
                  <c:v>117.85</c:v>
                </c:pt>
                <c:pt idx="357">
                  <c:v>118.35</c:v>
                </c:pt>
                <c:pt idx="358">
                  <c:v>118.35</c:v>
                </c:pt>
                <c:pt idx="359">
                  <c:v>118.83</c:v>
                </c:pt>
                <c:pt idx="360">
                  <c:v>119.35</c:v>
                </c:pt>
                <c:pt idx="361">
                  <c:v>119.88</c:v>
                </c:pt>
                <c:pt idx="362">
                  <c:v>120.43</c:v>
                </c:pt>
                <c:pt idx="363">
                  <c:v>120.43</c:v>
                </c:pt>
                <c:pt idx="364">
                  <c:v>120.99</c:v>
                </c:pt>
                <c:pt idx="365">
                  <c:v>121.5</c:v>
                </c:pt>
                <c:pt idx="366">
                  <c:v>122.04</c:v>
                </c:pt>
                <c:pt idx="367">
                  <c:v>122.56</c:v>
                </c:pt>
                <c:pt idx="368">
                  <c:v>123.11</c:v>
                </c:pt>
                <c:pt idx="369">
                  <c:v>123.11</c:v>
                </c:pt>
                <c:pt idx="370">
                  <c:v>123.61</c:v>
                </c:pt>
                <c:pt idx="371">
                  <c:v>124.14</c:v>
                </c:pt>
                <c:pt idx="372">
                  <c:v>124.68</c:v>
                </c:pt>
                <c:pt idx="373">
                  <c:v>125.21</c:v>
                </c:pt>
                <c:pt idx="374">
                  <c:v>125.79</c:v>
                </c:pt>
                <c:pt idx="375">
                  <c:v>125.79</c:v>
                </c:pt>
                <c:pt idx="376">
                  <c:v>126.34</c:v>
                </c:pt>
                <c:pt idx="377">
                  <c:v>126.87</c:v>
                </c:pt>
                <c:pt idx="378">
                  <c:v>127.41</c:v>
                </c:pt>
                <c:pt idx="379">
                  <c:v>127.91</c:v>
                </c:pt>
                <c:pt idx="380">
                  <c:v>127.91</c:v>
                </c:pt>
                <c:pt idx="381">
                  <c:v>128.47</c:v>
                </c:pt>
                <c:pt idx="382">
                  <c:v>129</c:v>
                </c:pt>
                <c:pt idx="383">
                  <c:v>129.52000000000001</c:v>
                </c:pt>
                <c:pt idx="384">
                  <c:v>130.09</c:v>
                </c:pt>
                <c:pt idx="385">
                  <c:v>130.63999999999999</c:v>
                </c:pt>
                <c:pt idx="386">
                  <c:v>130.63999999999999</c:v>
                </c:pt>
                <c:pt idx="387">
                  <c:v>131.19</c:v>
                </c:pt>
                <c:pt idx="388">
                  <c:v>131.72</c:v>
                </c:pt>
                <c:pt idx="389">
                  <c:v>132.27000000000001</c:v>
                </c:pt>
                <c:pt idx="390">
                  <c:v>132.81</c:v>
                </c:pt>
                <c:pt idx="391">
                  <c:v>133.34</c:v>
                </c:pt>
                <c:pt idx="392">
                  <c:v>133.34</c:v>
                </c:pt>
                <c:pt idx="393">
                  <c:v>133.87</c:v>
                </c:pt>
                <c:pt idx="394">
                  <c:v>134.44999999999999</c:v>
                </c:pt>
                <c:pt idx="395">
                  <c:v>134.94999999999999</c:v>
                </c:pt>
                <c:pt idx="396">
                  <c:v>135.47</c:v>
                </c:pt>
                <c:pt idx="397">
                  <c:v>135.47</c:v>
                </c:pt>
                <c:pt idx="398">
                  <c:v>136.03</c:v>
                </c:pt>
                <c:pt idx="399">
                  <c:v>136.59</c:v>
                </c:pt>
                <c:pt idx="400">
                  <c:v>137.16999999999999</c:v>
                </c:pt>
                <c:pt idx="401">
                  <c:v>137.71</c:v>
                </c:pt>
                <c:pt idx="402">
                  <c:v>138.29</c:v>
                </c:pt>
                <c:pt idx="403">
                  <c:v>138.29</c:v>
                </c:pt>
                <c:pt idx="404">
                  <c:v>138.83000000000001</c:v>
                </c:pt>
                <c:pt idx="405">
                  <c:v>139.35</c:v>
                </c:pt>
                <c:pt idx="406">
                  <c:v>139.9</c:v>
                </c:pt>
                <c:pt idx="407">
                  <c:v>140.46</c:v>
                </c:pt>
                <c:pt idx="408">
                  <c:v>141</c:v>
                </c:pt>
                <c:pt idx="409">
                  <c:v>141</c:v>
                </c:pt>
                <c:pt idx="410">
                  <c:v>141.6</c:v>
                </c:pt>
                <c:pt idx="411">
                  <c:v>142.11000000000001</c:v>
                </c:pt>
                <c:pt idx="412">
                  <c:v>142.66999999999999</c:v>
                </c:pt>
                <c:pt idx="413">
                  <c:v>143.26</c:v>
                </c:pt>
                <c:pt idx="414">
                  <c:v>143.26</c:v>
                </c:pt>
                <c:pt idx="415">
                  <c:v>143.77000000000001</c:v>
                </c:pt>
                <c:pt idx="416">
                  <c:v>144.38999999999999</c:v>
                </c:pt>
                <c:pt idx="417">
                  <c:v>144.94</c:v>
                </c:pt>
                <c:pt idx="418">
                  <c:v>145.5</c:v>
                </c:pt>
                <c:pt idx="419">
                  <c:v>146.05000000000001</c:v>
                </c:pt>
                <c:pt idx="420">
                  <c:v>146.05000000000001</c:v>
                </c:pt>
                <c:pt idx="421">
                  <c:v>146.59</c:v>
                </c:pt>
                <c:pt idx="422">
                  <c:v>147.16</c:v>
                </c:pt>
                <c:pt idx="423">
                  <c:v>147.72</c:v>
                </c:pt>
                <c:pt idx="424">
                  <c:v>148.30000000000001</c:v>
                </c:pt>
                <c:pt idx="425">
                  <c:v>148.88999999999999</c:v>
                </c:pt>
                <c:pt idx="426">
                  <c:v>148.88999999999999</c:v>
                </c:pt>
                <c:pt idx="427">
                  <c:v>149.44999999999999</c:v>
                </c:pt>
                <c:pt idx="428">
                  <c:v>150.02000000000001</c:v>
                </c:pt>
                <c:pt idx="429">
                  <c:v>150.57</c:v>
                </c:pt>
                <c:pt idx="430">
                  <c:v>151.13</c:v>
                </c:pt>
                <c:pt idx="431">
                  <c:v>151.13</c:v>
                </c:pt>
                <c:pt idx="432">
                  <c:v>151.68</c:v>
                </c:pt>
                <c:pt idx="433">
                  <c:v>152.27000000000001</c:v>
                </c:pt>
                <c:pt idx="434">
                  <c:v>152.85</c:v>
                </c:pt>
                <c:pt idx="435">
                  <c:v>153.4</c:v>
                </c:pt>
                <c:pt idx="436">
                  <c:v>153.99</c:v>
                </c:pt>
                <c:pt idx="437">
                  <c:v>153.99</c:v>
                </c:pt>
                <c:pt idx="438">
                  <c:v>154.55000000000001</c:v>
                </c:pt>
                <c:pt idx="439">
                  <c:v>155.15</c:v>
                </c:pt>
                <c:pt idx="440">
                  <c:v>155.69999999999999</c:v>
                </c:pt>
                <c:pt idx="441">
                  <c:v>156.21</c:v>
                </c:pt>
                <c:pt idx="442">
                  <c:v>156.21</c:v>
                </c:pt>
                <c:pt idx="443">
                  <c:v>156.83000000000001</c:v>
                </c:pt>
                <c:pt idx="444">
                  <c:v>157.41</c:v>
                </c:pt>
                <c:pt idx="445">
                  <c:v>157.97999999999999</c:v>
                </c:pt>
                <c:pt idx="446">
                  <c:v>158.51</c:v>
                </c:pt>
                <c:pt idx="447">
                  <c:v>159.12</c:v>
                </c:pt>
                <c:pt idx="448">
                  <c:v>159.12</c:v>
                </c:pt>
                <c:pt idx="449">
                  <c:v>159.68</c:v>
                </c:pt>
                <c:pt idx="450">
                  <c:v>160.24</c:v>
                </c:pt>
                <c:pt idx="451">
                  <c:v>160.84</c:v>
                </c:pt>
                <c:pt idx="452">
                  <c:v>161.41</c:v>
                </c:pt>
                <c:pt idx="453">
                  <c:v>161.99</c:v>
                </c:pt>
                <c:pt idx="454">
                  <c:v>161.99</c:v>
                </c:pt>
                <c:pt idx="455">
                  <c:v>162.59</c:v>
                </c:pt>
                <c:pt idx="456">
                  <c:v>163.16</c:v>
                </c:pt>
                <c:pt idx="457">
                  <c:v>163.72</c:v>
                </c:pt>
                <c:pt idx="458">
                  <c:v>164.27</c:v>
                </c:pt>
                <c:pt idx="459">
                  <c:v>164.27</c:v>
                </c:pt>
                <c:pt idx="460">
                  <c:v>164.85</c:v>
                </c:pt>
                <c:pt idx="461">
                  <c:v>165.46</c:v>
                </c:pt>
                <c:pt idx="462">
                  <c:v>166.03</c:v>
                </c:pt>
                <c:pt idx="463">
                  <c:v>166.61</c:v>
                </c:pt>
                <c:pt idx="464">
                  <c:v>167.2</c:v>
                </c:pt>
                <c:pt idx="465">
                  <c:v>167.2</c:v>
                </c:pt>
                <c:pt idx="466">
                  <c:v>167.79</c:v>
                </c:pt>
                <c:pt idx="467">
                  <c:v>168.34</c:v>
                </c:pt>
                <c:pt idx="468">
                  <c:v>168.94</c:v>
                </c:pt>
                <c:pt idx="469">
                  <c:v>169.5</c:v>
                </c:pt>
                <c:pt idx="470">
                  <c:v>170.12</c:v>
                </c:pt>
                <c:pt idx="471">
                  <c:v>170.12</c:v>
                </c:pt>
                <c:pt idx="472">
                  <c:v>170.7</c:v>
                </c:pt>
                <c:pt idx="473">
                  <c:v>171.26</c:v>
                </c:pt>
                <c:pt idx="474">
                  <c:v>171.85</c:v>
                </c:pt>
                <c:pt idx="475">
                  <c:v>172.45</c:v>
                </c:pt>
                <c:pt idx="476">
                  <c:v>172.45</c:v>
                </c:pt>
                <c:pt idx="477">
                  <c:v>173.03</c:v>
                </c:pt>
                <c:pt idx="478">
                  <c:v>173.63</c:v>
                </c:pt>
                <c:pt idx="479">
                  <c:v>174.21</c:v>
                </c:pt>
                <c:pt idx="480">
                  <c:v>174.76</c:v>
                </c:pt>
                <c:pt idx="481">
                  <c:v>175.36</c:v>
                </c:pt>
                <c:pt idx="482">
                  <c:v>175.36</c:v>
                </c:pt>
                <c:pt idx="483">
                  <c:v>176</c:v>
                </c:pt>
                <c:pt idx="484">
                  <c:v>176.59</c:v>
                </c:pt>
                <c:pt idx="485">
                  <c:v>177.15</c:v>
                </c:pt>
                <c:pt idx="486">
                  <c:v>177.74</c:v>
                </c:pt>
                <c:pt idx="487">
                  <c:v>178.31</c:v>
                </c:pt>
                <c:pt idx="488">
                  <c:v>178.31</c:v>
                </c:pt>
                <c:pt idx="489">
                  <c:v>178.9</c:v>
                </c:pt>
                <c:pt idx="490">
                  <c:v>179.48</c:v>
                </c:pt>
                <c:pt idx="491">
                  <c:v>180.07</c:v>
                </c:pt>
                <c:pt idx="492">
                  <c:v>180.68</c:v>
                </c:pt>
                <c:pt idx="493">
                  <c:v>180.68</c:v>
                </c:pt>
                <c:pt idx="494">
                  <c:v>181.3</c:v>
                </c:pt>
                <c:pt idx="495">
                  <c:v>181.88</c:v>
                </c:pt>
                <c:pt idx="496">
                  <c:v>182.48</c:v>
                </c:pt>
                <c:pt idx="497">
                  <c:v>183.07</c:v>
                </c:pt>
                <c:pt idx="498">
                  <c:v>183.65</c:v>
                </c:pt>
                <c:pt idx="499">
                  <c:v>183.65</c:v>
                </c:pt>
                <c:pt idx="500">
                  <c:v>184.25</c:v>
                </c:pt>
                <c:pt idx="501">
                  <c:v>184.85</c:v>
                </c:pt>
                <c:pt idx="502">
                  <c:v>185.43</c:v>
                </c:pt>
                <c:pt idx="503">
                  <c:v>186.06</c:v>
                </c:pt>
                <c:pt idx="504">
                  <c:v>186.66</c:v>
                </c:pt>
                <c:pt idx="505">
                  <c:v>186.66</c:v>
                </c:pt>
                <c:pt idx="506">
                  <c:v>187.23</c:v>
                </c:pt>
                <c:pt idx="507">
                  <c:v>187.84</c:v>
                </c:pt>
                <c:pt idx="508">
                  <c:v>188.45</c:v>
                </c:pt>
                <c:pt idx="509">
                  <c:v>189.03</c:v>
                </c:pt>
                <c:pt idx="510">
                  <c:v>189.64</c:v>
                </c:pt>
                <c:pt idx="511">
                  <c:v>189.64</c:v>
                </c:pt>
                <c:pt idx="512">
                  <c:v>190.23</c:v>
                </c:pt>
                <c:pt idx="513">
                  <c:v>190.81</c:v>
                </c:pt>
                <c:pt idx="514">
                  <c:v>191.42</c:v>
                </c:pt>
                <c:pt idx="515">
                  <c:v>192.02</c:v>
                </c:pt>
                <c:pt idx="516">
                  <c:v>192.02</c:v>
                </c:pt>
                <c:pt idx="517">
                  <c:v>192.65</c:v>
                </c:pt>
                <c:pt idx="518">
                  <c:v>193.23</c:v>
                </c:pt>
                <c:pt idx="519">
                  <c:v>193.84</c:v>
                </c:pt>
                <c:pt idx="520">
                  <c:v>194.45</c:v>
                </c:pt>
                <c:pt idx="521">
                  <c:v>195.03</c:v>
                </c:pt>
                <c:pt idx="522">
                  <c:v>195.03</c:v>
                </c:pt>
                <c:pt idx="523">
                  <c:v>195.69</c:v>
                </c:pt>
                <c:pt idx="524">
                  <c:v>196.29</c:v>
                </c:pt>
                <c:pt idx="525">
                  <c:v>196.9</c:v>
                </c:pt>
                <c:pt idx="526">
                  <c:v>197.49</c:v>
                </c:pt>
                <c:pt idx="527">
                  <c:v>197.49</c:v>
                </c:pt>
                <c:pt idx="528">
                  <c:v>198.09</c:v>
                </c:pt>
                <c:pt idx="529">
                  <c:v>198.71</c:v>
                </c:pt>
                <c:pt idx="530">
                  <c:v>199.3</c:v>
                </c:pt>
                <c:pt idx="531">
                  <c:v>199.87</c:v>
                </c:pt>
                <c:pt idx="532">
                  <c:v>200.47</c:v>
                </c:pt>
                <c:pt idx="533">
                  <c:v>200.47</c:v>
                </c:pt>
                <c:pt idx="534">
                  <c:v>201.12</c:v>
                </c:pt>
                <c:pt idx="535">
                  <c:v>201.72</c:v>
                </c:pt>
                <c:pt idx="536">
                  <c:v>202.33</c:v>
                </c:pt>
                <c:pt idx="537">
                  <c:v>202.92</c:v>
                </c:pt>
                <c:pt idx="538">
                  <c:v>203.5</c:v>
                </c:pt>
                <c:pt idx="539">
                  <c:v>204.1</c:v>
                </c:pt>
                <c:pt idx="540">
                  <c:v>204.1</c:v>
                </c:pt>
                <c:pt idx="541">
                  <c:v>204.73</c:v>
                </c:pt>
                <c:pt idx="542">
                  <c:v>205.33</c:v>
                </c:pt>
                <c:pt idx="543">
                  <c:v>205.94</c:v>
                </c:pt>
                <c:pt idx="544">
                  <c:v>206.54</c:v>
                </c:pt>
                <c:pt idx="545">
                  <c:v>206.54</c:v>
                </c:pt>
                <c:pt idx="546">
                  <c:v>207.16</c:v>
                </c:pt>
                <c:pt idx="547">
                  <c:v>207.74</c:v>
                </c:pt>
                <c:pt idx="548">
                  <c:v>208.38</c:v>
                </c:pt>
                <c:pt idx="549">
                  <c:v>208.97</c:v>
                </c:pt>
                <c:pt idx="550">
                  <c:v>209.55</c:v>
                </c:pt>
                <c:pt idx="551">
                  <c:v>209.55</c:v>
                </c:pt>
                <c:pt idx="552">
                  <c:v>210.19</c:v>
                </c:pt>
                <c:pt idx="553">
                  <c:v>210.8</c:v>
                </c:pt>
                <c:pt idx="554">
                  <c:v>211.38</c:v>
                </c:pt>
                <c:pt idx="555">
                  <c:v>212.04</c:v>
                </c:pt>
                <c:pt idx="556">
                  <c:v>212.6</c:v>
                </c:pt>
                <c:pt idx="557">
                  <c:v>212.6</c:v>
                </c:pt>
                <c:pt idx="558">
                  <c:v>213.21</c:v>
                </c:pt>
                <c:pt idx="559">
                  <c:v>213.82</c:v>
                </c:pt>
                <c:pt idx="560">
                  <c:v>214.4</c:v>
                </c:pt>
                <c:pt idx="561">
                  <c:v>215.06</c:v>
                </c:pt>
                <c:pt idx="562">
                  <c:v>215.67</c:v>
                </c:pt>
                <c:pt idx="563">
                  <c:v>215.67</c:v>
                </c:pt>
                <c:pt idx="564">
                  <c:v>216.27</c:v>
                </c:pt>
                <c:pt idx="565">
                  <c:v>216.9</c:v>
                </c:pt>
                <c:pt idx="566">
                  <c:v>217.49</c:v>
                </c:pt>
                <c:pt idx="567">
                  <c:v>218.08</c:v>
                </c:pt>
                <c:pt idx="568">
                  <c:v>218.74</c:v>
                </c:pt>
                <c:pt idx="569">
                  <c:v>218.74</c:v>
                </c:pt>
                <c:pt idx="570">
                  <c:v>219.31</c:v>
                </c:pt>
                <c:pt idx="571">
                  <c:v>219.93</c:v>
                </c:pt>
                <c:pt idx="572">
                  <c:v>220.56</c:v>
                </c:pt>
                <c:pt idx="573">
                  <c:v>221.15</c:v>
                </c:pt>
                <c:pt idx="574">
                  <c:v>221.77</c:v>
                </c:pt>
                <c:pt idx="575">
                  <c:v>222.41</c:v>
                </c:pt>
                <c:pt idx="576">
                  <c:v>222.41</c:v>
                </c:pt>
                <c:pt idx="577">
                  <c:v>223.01</c:v>
                </c:pt>
                <c:pt idx="578">
                  <c:v>223.66</c:v>
                </c:pt>
                <c:pt idx="579">
                  <c:v>224.26</c:v>
                </c:pt>
                <c:pt idx="580">
                  <c:v>224.86</c:v>
                </c:pt>
                <c:pt idx="581">
                  <c:v>225.51</c:v>
                </c:pt>
                <c:pt idx="582">
                  <c:v>225.51</c:v>
                </c:pt>
                <c:pt idx="583">
                  <c:v>226.1</c:v>
                </c:pt>
                <c:pt idx="584">
                  <c:v>226.74</c:v>
                </c:pt>
                <c:pt idx="585">
                  <c:v>227.32</c:v>
                </c:pt>
                <c:pt idx="586">
                  <c:v>227.96</c:v>
                </c:pt>
                <c:pt idx="587">
                  <c:v>228.59</c:v>
                </c:pt>
                <c:pt idx="588">
                  <c:v>228.59</c:v>
                </c:pt>
                <c:pt idx="589">
                  <c:v>229.15</c:v>
                </c:pt>
                <c:pt idx="590">
                  <c:v>229.81</c:v>
                </c:pt>
                <c:pt idx="591">
                  <c:v>230.43</c:v>
                </c:pt>
                <c:pt idx="592">
                  <c:v>231.06</c:v>
                </c:pt>
                <c:pt idx="593">
                  <c:v>231.66</c:v>
                </c:pt>
                <c:pt idx="594">
                  <c:v>231.66</c:v>
                </c:pt>
                <c:pt idx="595">
                  <c:v>232.29</c:v>
                </c:pt>
                <c:pt idx="596">
                  <c:v>232.9</c:v>
                </c:pt>
                <c:pt idx="597">
                  <c:v>233.5</c:v>
                </c:pt>
                <c:pt idx="598">
                  <c:v>234.15</c:v>
                </c:pt>
                <c:pt idx="599">
                  <c:v>234.77</c:v>
                </c:pt>
                <c:pt idx="600">
                  <c:v>234.77</c:v>
                </c:pt>
                <c:pt idx="601">
                  <c:v>235.39</c:v>
                </c:pt>
                <c:pt idx="602">
                  <c:v>236</c:v>
                </c:pt>
                <c:pt idx="603">
                  <c:v>236.63</c:v>
                </c:pt>
                <c:pt idx="604">
                  <c:v>237.24</c:v>
                </c:pt>
                <c:pt idx="605">
                  <c:v>237.88</c:v>
                </c:pt>
                <c:pt idx="606">
                  <c:v>237.88</c:v>
                </c:pt>
                <c:pt idx="607">
                  <c:v>238.47</c:v>
                </c:pt>
                <c:pt idx="608">
                  <c:v>239.13</c:v>
                </c:pt>
                <c:pt idx="609">
                  <c:v>239.77</c:v>
                </c:pt>
                <c:pt idx="610">
                  <c:v>240.36</c:v>
                </c:pt>
                <c:pt idx="611">
                  <c:v>240.97</c:v>
                </c:pt>
                <c:pt idx="612">
                  <c:v>240.97</c:v>
                </c:pt>
                <c:pt idx="613">
                  <c:v>241.63</c:v>
                </c:pt>
                <c:pt idx="614">
                  <c:v>242.22</c:v>
                </c:pt>
                <c:pt idx="615">
                  <c:v>242.87</c:v>
                </c:pt>
                <c:pt idx="616">
                  <c:v>243.51</c:v>
                </c:pt>
                <c:pt idx="617">
                  <c:v>244.09</c:v>
                </c:pt>
                <c:pt idx="618">
                  <c:v>244.09</c:v>
                </c:pt>
                <c:pt idx="619">
                  <c:v>244.74</c:v>
                </c:pt>
                <c:pt idx="620">
                  <c:v>245.35</c:v>
                </c:pt>
                <c:pt idx="621">
                  <c:v>245.94</c:v>
                </c:pt>
                <c:pt idx="622">
                  <c:v>246.58</c:v>
                </c:pt>
                <c:pt idx="623">
                  <c:v>247.21</c:v>
                </c:pt>
                <c:pt idx="624">
                  <c:v>247.21</c:v>
                </c:pt>
                <c:pt idx="625">
                  <c:v>247.84</c:v>
                </c:pt>
                <c:pt idx="626">
                  <c:v>248.47</c:v>
                </c:pt>
                <c:pt idx="627">
                  <c:v>249.1</c:v>
                </c:pt>
                <c:pt idx="628">
                  <c:v>249.71</c:v>
                </c:pt>
                <c:pt idx="629">
                  <c:v>250.3</c:v>
                </c:pt>
                <c:pt idx="630">
                  <c:v>250.97</c:v>
                </c:pt>
                <c:pt idx="631">
                  <c:v>250.97</c:v>
                </c:pt>
                <c:pt idx="632">
                  <c:v>251.57</c:v>
                </c:pt>
                <c:pt idx="633">
                  <c:v>252.18</c:v>
                </c:pt>
                <c:pt idx="634">
                  <c:v>252.85</c:v>
                </c:pt>
                <c:pt idx="635">
                  <c:v>253.48</c:v>
                </c:pt>
                <c:pt idx="636">
                  <c:v>254.11</c:v>
                </c:pt>
                <c:pt idx="637">
                  <c:v>254.11</c:v>
                </c:pt>
                <c:pt idx="638">
                  <c:v>254.75</c:v>
                </c:pt>
                <c:pt idx="639">
                  <c:v>255.38</c:v>
                </c:pt>
                <c:pt idx="640">
                  <c:v>256.01</c:v>
                </c:pt>
                <c:pt idx="641">
                  <c:v>256.62</c:v>
                </c:pt>
                <c:pt idx="642">
                  <c:v>257.23</c:v>
                </c:pt>
                <c:pt idx="643">
                  <c:v>257.23</c:v>
                </c:pt>
                <c:pt idx="644">
                  <c:v>257.85000000000002</c:v>
                </c:pt>
                <c:pt idx="645">
                  <c:v>258.52</c:v>
                </c:pt>
                <c:pt idx="646">
                  <c:v>259.12</c:v>
                </c:pt>
                <c:pt idx="647">
                  <c:v>259.75</c:v>
                </c:pt>
                <c:pt idx="648">
                  <c:v>260.39999999999998</c:v>
                </c:pt>
                <c:pt idx="649">
                  <c:v>260.39999999999998</c:v>
                </c:pt>
                <c:pt idx="650">
                  <c:v>261.01</c:v>
                </c:pt>
                <c:pt idx="651">
                  <c:v>261.66000000000003</c:v>
                </c:pt>
                <c:pt idx="652">
                  <c:v>262.31</c:v>
                </c:pt>
                <c:pt idx="653">
                  <c:v>262.89999999999998</c:v>
                </c:pt>
                <c:pt idx="654">
                  <c:v>263.56</c:v>
                </c:pt>
                <c:pt idx="655">
                  <c:v>263.56</c:v>
                </c:pt>
                <c:pt idx="656">
                  <c:v>264.20999999999998</c:v>
                </c:pt>
                <c:pt idx="657">
                  <c:v>264.79000000000002</c:v>
                </c:pt>
                <c:pt idx="658">
                  <c:v>265.45</c:v>
                </c:pt>
                <c:pt idx="659">
                  <c:v>266.11</c:v>
                </c:pt>
                <c:pt idx="660">
                  <c:v>266.74</c:v>
                </c:pt>
                <c:pt idx="661">
                  <c:v>267.38</c:v>
                </c:pt>
                <c:pt idx="662">
                  <c:v>267.38</c:v>
                </c:pt>
                <c:pt idx="663">
                  <c:v>268.01</c:v>
                </c:pt>
                <c:pt idx="664">
                  <c:v>268.64</c:v>
                </c:pt>
                <c:pt idx="665">
                  <c:v>269.3</c:v>
                </c:pt>
                <c:pt idx="666">
                  <c:v>269.89999999999998</c:v>
                </c:pt>
                <c:pt idx="667">
                  <c:v>270.52</c:v>
                </c:pt>
                <c:pt idx="668">
                  <c:v>270.52</c:v>
                </c:pt>
                <c:pt idx="669">
                  <c:v>271.2</c:v>
                </c:pt>
                <c:pt idx="670">
                  <c:v>271.81</c:v>
                </c:pt>
                <c:pt idx="671">
                  <c:v>272.45999999999998</c:v>
                </c:pt>
                <c:pt idx="672">
                  <c:v>273.08999999999997</c:v>
                </c:pt>
                <c:pt idx="673">
                  <c:v>273.70999999999998</c:v>
                </c:pt>
                <c:pt idx="674">
                  <c:v>273.70999999999998</c:v>
                </c:pt>
                <c:pt idx="675">
                  <c:v>274.37</c:v>
                </c:pt>
                <c:pt idx="676">
                  <c:v>275.01</c:v>
                </c:pt>
                <c:pt idx="677">
                  <c:v>275.66000000000003</c:v>
                </c:pt>
                <c:pt idx="678">
                  <c:v>276.3</c:v>
                </c:pt>
                <c:pt idx="679">
                  <c:v>276.95</c:v>
                </c:pt>
                <c:pt idx="680">
                  <c:v>276.95</c:v>
                </c:pt>
                <c:pt idx="681">
                  <c:v>277.55</c:v>
                </c:pt>
                <c:pt idx="682">
                  <c:v>278.24</c:v>
                </c:pt>
                <c:pt idx="683">
                  <c:v>278.88</c:v>
                </c:pt>
                <c:pt idx="684">
                  <c:v>279.52</c:v>
                </c:pt>
                <c:pt idx="685">
                  <c:v>280.11</c:v>
                </c:pt>
                <c:pt idx="686">
                  <c:v>280.11</c:v>
                </c:pt>
                <c:pt idx="687">
                  <c:v>280.77999999999997</c:v>
                </c:pt>
                <c:pt idx="688">
                  <c:v>281.44</c:v>
                </c:pt>
                <c:pt idx="689">
                  <c:v>282.06</c:v>
                </c:pt>
                <c:pt idx="690">
                  <c:v>282.68</c:v>
                </c:pt>
                <c:pt idx="691">
                  <c:v>283.33</c:v>
                </c:pt>
                <c:pt idx="692">
                  <c:v>283.98</c:v>
                </c:pt>
                <c:pt idx="693">
                  <c:v>283.98</c:v>
                </c:pt>
                <c:pt idx="694">
                  <c:v>284.58999999999997</c:v>
                </c:pt>
                <c:pt idx="695">
                  <c:v>285.20999999999998</c:v>
                </c:pt>
                <c:pt idx="696">
                  <c:v>285.87</c:v>
                </c:pt>
                <c:pt idx="697">
                  <c:v>286.51</c:v>
                </c:pt>
                <c:pt idx="698">
                  <c:v>287.14999999999998</c:v>
                </c:pt>
                <c:pt idx="699">
                  <c:v>287.14999999999998</c:v>
                </c:pt>
                <c:pt idx="700">
                  <c:v>287.79000000000002</c:v>
                </c:pt>
                <c:pt idx="701">
                  <c:v>288.45</c:v>
                </c:pt>
                <c:pt idx="702">
                  <c:v>289.08</c:v>
                </c:pt>
                <c:pt idx="703">
                  <c:v>289.76</c:v>
                </c:pt>
                <c:pt idx="704">
                  <c:v>290.39999999999998</c:v>
                </c:pt>
                <c:pt idx="705">
                  <c:v>290.39999999999998</c:v>
                </c:pt>
                <c:pt idx="706">
                  <c:v>291.02</c:v>
                </c:pt>
                <c:pt idx="707">
                  <c:v>291.69</c:v>
                </c:pt>
                <c:pt idx="708">
                  <c:v>292.33999999999997</c:v>
                </c:pt>
                <c:pt idx="709">
                  <c:v>292.97000000000003</c:v>
                </c:pt>
                <c:pt idx="710">
                  <c:v>293.62</c:v>
                </c:pt>
                <c:pt idx="711">
                  <c:v>293.62</c:v>
                </c:pt>
                <c:pt idx="712">
                  <c:v>294.29000000000002</c:v>
                </c:pt>
                <c:pt idx="713">
                  <c:v>294.95</c:v>
                </c:pt>
                <c:pt idx="714">
                  <c:v>295.55</c:v>
                </c:pt>
                <c:pt idx="715">
                  <c:v>296.24</c:v>
                </c:pt>
                <c:pt idx="716">
                  <c:v>296.89</c:v>
                </c:pt>
                <c:pt idx="717">
                  <c:v>296.89</c:v>
                </c:pt>
                <c:pt idx="718">
                  <c:v>297.54000000000002</c:v>
                </c:pt>
                <c:pt idx="719">
                  <c:v>298.20999999999998</c:v>
                </c:pt>
                <c:pt idx="720">
                  <c:v>298.83</c:v>
                </c:pt>
                <c:pt idx="721">
                  <c:v>299.45999999999998</c:v>
                </c:pt>
                <c:pt idx="722">
                  <c:v>300.14</c:v>
                </c:pt>
                <c:pt idx="723">
                  <c:v>300.14</c:v>
                </c:pt>
                <c:pt idx="724">
                  <c:v>300.82</c:v>
                </c:pt>
                <c:pt idx="725">
                  <c:v>301.47000000000003</c:v>
                </c:pt>
                <c:pt idx="726">
                  <c:v>302.11</c:v>
                </c:pt>
                <c:pt idx="727">
                  <c:v>302.77</c:v>
                </c:pt>
                <c:pt idx="728">
                  <c:v>303.41000000000003</c:v>
                </c:pt>
                <c:pt idx="729">
                  <c:v>303.41000000000003</c:v>
                </c:pt>
                <c:pt idx="730">
                  <c:v>304.04000000000002</c:v>
                </c:pt>
                <c:pt idx="731">
                  <c:v>304.70999999999998</c:v>
                </c:pt>
                <c:pt idx="732">
                  <c:v>305.32</c:v>
                </c:pt>
                <c:pt idx="733">
                  <c:v>305.98</c:v>
                </c:pt>
                <c:pt idx="734">
                  <c:v>306.66000000000003</c:v>
                </c:pt>
                <c:pt idx="735">
                  <c:v>306.66000000000003</c:v>
                </c:pt>
                <c:pt idx="736">
                  <c:v>307.3</c:v>
                </c:pt>
                <c:pt idx="737">
                  <c:v>307.95999999999998</c:v>
                </c:pt>
                <c:pt idx="738">
                  <c:v>308.58</c:v>
                </c:pt>
                <c:pt idx="739">
                  <c:v>309.27</c:v>
                </c:pt>
                <c:pt idx="740">
                  <c:v>309.91000000000003</c:v>
                </c:pt>
                <c:pt idx="741">
                  <c:v>309.91000000000003</c:v>
                </c:pt>
                <c:pt idx="742">
                  <c:v>310.57</c:v>
                </c:pt>
                <c:pt idx="743">
                  <c:v>311.26</c:v>
                </c:pt>
                <c:pt idx="744">
                  <c:v>311.89999999999998</c:v>
                </c:pt>
                <c:pt idx="745">
                  <c:v>312.58</c:v>
                </c:pt>
                <c:pt idx="746">
                  <c:v>313.24</c:v>
                </c:pt>
                <c:pt idx="747">
                  <c:v>313.24</c:v>
                </c:pt>
                <c:pt idx="748">
                  <c:v>313.87</c:v>
                </c:pt>
                <c:pt idx="749">
                  <c:v>314.56</c:v>
                </c:pt>
                <c:pt idx="750">
                  <c:v>315.20999999999998</c:v>
                </c:pt>
                <c:pt idx="751">
                  <c:v>315.87</c:v>
                </c:pt>
                <c:pt idx="752">
                  <c:v>316.5</c:v>
                </c:pt>
                <c:pt idx="753">
                  <c:v>316.5</c:v>
                </c:pt>
                <c:pt idx="754">
                  <c:v>317.17</c:v>
                </c:pt>
                <c:pt idx="755">
                  <c:v>317.82</c:v>
                </c:pt>
                <c:pt idx="756">
                  <c:v>318.48</c:v>
                </c:pt>
                <c:pt idx="757">
                  <c:v>319.14</c:v>
                </c:pt>
                <c:pt idx="758">
                  <c:v>319.82</c:v>
                </c:pt>
                <c:pt idx="759">
                  <c:v>319.82</c:v>
                </c:pt>
                <c:pt idx="760">
                  <c:v>320.47000000000003</c:v>
                </c:pt>
                <c:pt idx="761">
                  <c:v>321.16000000000003</c:v>
                </c:pt>
                <c:pt idx="762">
                  <c:v>321.83999999999997</c:v>
                </c:pt>
                <c:pt idx="763">
                  <c:v>322.51</c:v>
                </c:pt>
                <c:pt idx="764">
                  <c:v>323.18</c:v>
                </c:pt>
                <c:pt idx="765">
                  <c:v>323.18</c:v>
                </c:pt>
                <c:pt idx="766">
                  <c:v>323.8</c:v>
                </c:pt>
                <c:pt idx="767">
                  <c:v>324.51</c:v>
                </c:pt>
                <c:pt idx="768">
                  <c:v>325.14999999999998</c:v>
                </c:pt>
                <c:pt idx="769">
                  <c:v>325.86</c:v>
                </c:pt>
                <c:pt idx="770">
                  <c:v>325.86</c:v>
                </c:pt>
                <c:pt idx="771">
                  <c:v>326.52</c:v>
                </c:pt>
                <c:pt idx="772">
                  <c:v>327.18</c:v>
                </c:pt>
                <c:pt idx="773">
                  <c:v>327.82</c:v>
                </c:pt>
                <c:pt idx="774">
                  <c:v>328.48</c:v>
                </c:pt>
                <c:pt idx="775">
                  <c:v>329.14</c:v>
                </c:pt>
                <c:pt idx="776">
                  <c:v>329.14</c:v>
                </c:pt>
                <c:pt idx="777">
                  <c:v>329.8</c:v>
                </c:pt>
                <c:pt idx="778">
                  <c:v>330.48</c:v>
                </c:pt>
                <c:pt idx="779">
                  <c:v>331.17</c:v>
                </c:pt>
                <c:pt idx="780">
                  <c:v>331.83</c:v>
                </c:pt>
                <c:pt idx="781">
                  <c:v>332.5</c:v>
                </c:pt>
                <c:pt idx="782">
                  <c:v>332.5</c:v>
                </c:pt>
                <c:pt idx="783">
                  <c:v>333.14</c:v>
                </c:pt>
                <c:pt idx="784">
                  <c:v>333.82</c:v>
                </c:pt>
                <c:pt idx="785">
                  <c:v>334.48</c:v>
                </c:pt>
                <c:pt idx="786">
                  <c:v>335.19</c:v>
                </c:pt>
                <c:pt idx="787">
                  <c:v>335.87</c:v>
                </c:pt>
                <c:pt idx="788">
                  <c:v>335.87</c:v>
                </c:pt>
                <c:pt idx="789">
                  <c:v>336.56</c:v>
                </c:pt>
                <c:pt idx="790">
                  <c:v>337.23</c:v>
                </c:pt>
                <c:pt idx="791">
                  <c:v>337.86</c:v>
                </c:pt>
                <c:pt idx="792">
                  <c:v>338.58</c:v>
                </c:pt>
                <c:pt idx="793">
                  <c:v>339.23</c:v>
                </c:pt>
                <c:pt idx="794">
                  <c:v>339.23</c:v>
                </c:pt>
                <c:pt idx="795">
                  <c:v>339.88</c:v>
                </c:pt>
                <c:pt idx="796">
                  <c:v>340.52</c:v>
                </c:pt>
                <c:pt idx="797">
                  <c:v>341.22</c:v>
                </c:pt>
                <c:pt idx="798">
                  <c:v>341.89</c:v>
                </c:pt>
                <c:pt idx="799">
                  <c:v>342.58</c:v>
                </c:pt>
                <c:pt idx="800">
                  <c:v>342.58</c:v>
                </c:pt>
                <c:pt idx="801">
                  <c:v>343.24</c:v>
                </c:pt>
                <c:pt idx="802">
                  <c:v>343.86</c:v>
                </c:pt>
                <c:pt idx="803">
                  <c:v>344.52</c:v>
                </c:pt>
                <c:pt idx="804">
                  <c:v>345.19</c:v>
                </c:pt>
                <c:pt idx="805">
                  <c:v>345.89</c:v>
                </c:pt>
                <c:pt idx="806">
                  <c:v>345.89</c:v>
                </c:pt>
                <c:pt idx="807">
                  <c:v>346.57</c:v>
                </c:pt>
                <c:pt idx="808">
                  <c:v>347.2</c:v>
                </c:pt>
                <c:pt idx="809">
                  <c:v>347.9</c:v>
                </c:pt>
                <c:pt idx="810">
                  <c:v>348.57</c:v>
                </c:pt>
                <c:pt idx="811">
                  <c:v>349.25</c:v>
                </c:pt>
                <c:pt idx="812">
                  <c:v>349.25</c:v>
                </c:pt>
                <c:pt idx="813">
                  <c:v>349.92</c:v>
                </c:pt>
                <c:pt idx="814">
                  <c:v>350.59</c:v>
                </c:pt>
                <c:pt idx="815">
                  <c:v>351.28</c:v>
                </c:pt>
                <c:pt idx="816">
                  <c:v>351.95</c:v>
                </c:pt>
                <c:pt idx="817">
                  <c:v>352.63</c:v>
                </c:pt>
                <c:pt idx="818">
                  <c:v>352.63</c:v>
                </c:pt>
                <c:pt idx="819">
                  <c:v>353.3</c:v>
                </c:pt>
                <c:pt idx="820">
                  <c:v>353.95</c:v>
                </c:pt>
                <c:pt idx="821">
                  <c:v>354.59</c:v>
                </c:pt>
                <c:pt idx="822">
                  <c:v>355.27</c:v>
                </c:pt>
                <c:pt idx="823">
                  <c:v>355.99</c:v>
                </c:pt>
                <c:pt idx="824">
                  <c:v>355.99</c:v>
                </c:pt>
                <c:pt idx="825">
                  <c:v>356.61</c:v>
                </c:pt>
                <c:pt idx="826">
                  <c:v>357.28</c:v>
                </c:pt>
                <c:pt idx="827">
                  <c:v>357.96</c:v>
                </c:pt>
                <c:pt idx="828">
                  <c:v>358.59</c:v>
                </c:pt>
                <c:pt idx="829">
                  <c:v>359.27</c:v>
                </c:pt>
                <c:pt idx="830">
                  <c:v>359.27</c:v>
                </c:pt>
                <c:pt idx="831">
                  <c:v>359.94</c:v>
                </c:pt>
                <c:pt idx="832">
                  <c:v>360.62</c:v>
                </c:pt>
                <c:pt idx="833">
                  <c:v>361.27</c:v>
                </c:pt>
                <c:pt idx="834">
                  <c:v>361.97</c:v>
                </c:pt>
                <c:pt idx="835">
                  <c:v>362.64</c:v>
                </c:pt>
                <c:pt idx="836">
                  <c:v>362.64</c:v>
                </c:pt>
                <c:pt idx="837">
                  <c:v>363.33</c:v>
                </c:pt>
                <c:pt idx="838">
                  <c:v>363.99</c:v>
                </c:pt>
                <c:pt idx="839">
                  <c:v>364.67</c:v>
                </c:pt>
                <c:pt idx="840">
                  <c:v>365.34</c:v>
                </c:pt>
                <c:pt idx="841">
                  <c:v>366.02</c:v>
                </c:pt>
                <c:pt idx="842">
                  <c:v>366.67</c:v>
                </c:pt>
                <c:pt idx="843">
                  <c:v>366.67</c:v>
                </c:pt>
                <c:pt idx="844">
                  <c:v>367.37</c:v>
                </c:pt>
                <c:pt idx="845">
                  <c:v>368.03</c:v>
                </c:pt>
                <c:pt idx="846">
                  <c:v>368.71</c:v>
                </c:pt>
                <c:pt idx="847">
                  <c:v>369.39</c:v>
                </c:pt>
                <c:pt idx="848">
                  <c:v>370.04</c:v>
                </c:pt>
                <c:pt idx="849">
                  <c:v>370.04</c:v>
                </c:pt>
                <c:pt idx="850">
                  <c:v>370.76</c:v>
                </c:pt>
                <c:pt idx="851">
                  <c:v>371.39</c:v>
                </c:pt>
                <c:pt idx="852">
                  <c:v>372.11</c:v>
                </c:pt>
                <c:pt idx="853">
                  <c:v>372.78</c:v>
                </c:pt>
                <c:pt idx="854">
                  <c:v>373.43</c:v>
                </c:pt>
                <c:pt idx="855">
                  <c:v>373.43</c:v>
                </c:pt>
                <c:pt idx="856">
                  <c:v>374.13</c:v>
                </c:pt>
                <c:pt idx="857">
                  <c:v>374.79</c:v>
                </c:pt>
                <c:pt idx="858">
                  <c:v>375.47</c:v>
                </c:pt>
                <c:pt idx="859">
                  <c:v>376.15</c:v>
                </c:pt>
                <c:pt idx="860">
                  <c:v>376.83</c:v>
                </c:pt>
                <c:pt idx="861">
                  <c:v>377.54</c:v>
                </c:pt>
                <c:pt idx="862">
                  <c:v>377.54</c:v>
                </c:pt>
                <c:pt idx="863">
                  <c:v>378.21</c:v>
                </c:pt>
                <c:pt idx="864">
                  <c:v>378.89</c:v>
                </c:pt>
                <c:pt idx="865">
                  <c:v>379.57</c:v>
                </c:pt>
                <c:pt idx="866">
                  <c:v>380.24</c:v>
                </c:pt>
                <c:pt idx="867">
                  <c:v>380.9</c:v>
                </c:pt>
                <c:pt idx="868">
                  <c:v>380.9</c:v>
                </c:pt>
                <c:pt idx="869">
                  <c:v>381.59</c:v>
                </c:pt>
                <c:pt idx="870">
                  <c:v>382.24</c:v>
                </c:pt>
                <c:pt idx="871">
                  <c:v>382.92</c:v>
                </c:pt>
                <c:pt idx="872">
                  <c:v>383.64</c:v>
                </c:pt>
                <c:pt idx="873">
                  <c:v>384.3</c:v>
                </c:pt>
                <c:pt idx="874">
                  <c:v>384.3</c:v>
                </c:pt>
                <c:pt idx="875">
                  <c:v>385</c:v>
                </c:pt>
                <c:pt idx="876">
                  <c:v>385.67</c:v>
                </c:pt>
                <c:pt idx="877">
                  <c:v>386.36</c:v>
                </c:pt>
                <c:pt idx="878">
                  <c:v>387.06</c:v>
                </c:pt>
                <c:pt idx="879">
                  <c:v>387.71</c:v>
                </c:pt>
                <c:pt idx="880">
                  <c:v>388.4</c:v>
                </c:pt>
                <c:pt idx="881">
                  <c:v>388.4</c:v>
                </c:pt>
                <c:pt idx="882">
                  <c:v>389.07</c:v>
                </c:pt>
                <c:pt idx="883">
                  <c:v>389.74</c:v>
                </c:pt>
                <c:pt idx="884">
                  <c:v>390.42</c:v>
                </c:pt>
                <c:pt idx="885">
                  <c:v>391.05</c:v>
                </c:pt>
                <c:pt idx="886">
                  <c:v>391.77</c:v>
                </c:pt>
                <c:pt idx="887">
                  <c:v>391.77</c:v>
                </c:pt>
                <c:pt idx="888">
                  <c:v>392.44</c:v>
                </c:pt>
                <c:pt idx="889">
                  <c:v>393.11</c:v>
                </c:pt>
                <c:pt idx="890">
                  <c:v>393.81</c:v>
                </c:pt>
                <c:pt idx="891">
                  <c:v>394.47</c:v>
                </c:pt>
                <c:pt idx="892">
                  <c:v>395.15</c:v>
                </c:pt>
                <c:pt idx="893">
                  <c:v>395.81</c:v>
                </c:pt>
                <c:pt idx="894">
                  <c:v>395.81</c:v>
                </c:pt>
                <c:pt idx="895">
                  <c:v>396.48</c:v>
                </c:pt>
                <c:pt idx="896">
                  <c:v>397.14</c:v>
                </c:pt>
                <c:pt idx="897">
                  <c:v>397.82</c:v>
                </c:pt>
                <c:pt idx="898">
                  <c:v>398.52</c:v>
                </c:pt>
                <c:pt idx="899">
                  <c:v>399.2</c:v>
                </c:pt>
                <c:pt idx="900">
                  <c:v>399.2</c:v>
                </c:pt>
                <c:pt idx="901">
                  <c:v>399.88</c:v>
                </c:pt>
                <c:pt idx="902">
                  <c:v>400.56</c:v>
                </c:pt>
                <c:pt idx="903">
                  <c:v>401.24</c:v>
                </c:pt>
                <c:pt idx="904">
                  <c:v>401.9</c:v>
                </c:pt>
                <c:pt idx="905">
                  <c:v>402.57</c:v>
                </c:pt>
                <c:pt idx="906">
                  <c:v>403.29</c:v>
                </c:pt>
                <c:pt idx="907">
                  <c:v>403.29</c:v>
                </c:pt>
                <c:pt idx="908">
                  <c:v>403.94</c:v>
                </c:pt>
                <c:pt idx="909">
                  <c:v>404.67</c:v>
                </c:pt>
                <c:pt idx="910">
                  <c:v>405.32</c:v>
                </c:pt>
                <c:pt idx="911">
                  <c:v>406.01</c:v>
                </c:pt>
                <c:pt idx="912">
                  <c:v>406.68</c:v>
                </c:pt>
                <c:pt idx="913">
                  <c:v>406.68</c:v>
                </c:pt>
                <c:pt idx="914">
                  <c:v>407.36</c:v>
                </c:pt>
                <c:pt idx="915">
                  <c:v>408.03</c:v>
                </c:pt>
                <c:pt idx="916">
                  <c:v>408.68</c:v>
                </c:pt>
                <c:pt idx="917">
                  <c:v>409.37</c:v>
                </c:pt>
                <c:pt idx="918">
                  <c:v>410.08</c:v>
                </c:pt>
                <c:pt idx="919">
                  <c:v>410.75</c:v>
                </c:pt>
                <c:pt idx="920">
                  <c:v>410.75</c:v>
                </c:pt>
                <c:pt idx="921">
                  <c:v>411.43</c:v>
                </c:pt>
                <c:pt idx="922">
                  <c:v>412.1</c:v>
                </c:pt>
                <c:pt idx="923">
                  <c:v>412.79</c:v>
                </c:pt>
                <c:pt idx="924">
                  <c:v>413.45</c:v>
                </c:pt>
                <c:pt idx="925">
                  <c:v>414.16</c:v>
                </c:pt>
                <c:pt idx="926">
                  <c:v>414.16</c:v>
                </c:pt>
                <c:pt idx="927">
                  <c:v>414.81</c:v>
                </c:pt>
                <c:pt idx="928">
                  <c:v>415.5</c:v>
                </c:pt>
                <c:pt idx="929">
                  <c:v>416.2</c:v>
                </c:pt>
                <c:pt idx="930">
                  <c:v>416.89</c:v>
                </c:pt>
                <c:pt idx="931">
                  <c:v>417.58</c:v>
                </c:pt>
                <c:pt idx="932">
                  <c:v>417.58</c:v>
                </c:pt>
                <c:pt idx="933">
                  <c:v>418.24</c:v>
                </c:pt>
                <c:pt idx="934">
                  <c:v>418.9</c:v>
                </c:pt>
                <c:pt idx="935">
                  <c:v>419.6</c:v>
                </c:pt>
                <c:pt idx="936">
                  <c:v>420.28</c:v>
                </c:pt>
                <c:pt idx="937">
                  <c:v>420.95</c:v>
                </c:pt>
                <c:pt idx="938">
                  <c:v>421.64</c:v>
                </c:pt>
                <c:pt idx="939">
                  <c:v>421.64</c:v>
                </c:pt>
                <c:pt idx="940">
                  <c:v>422.32</c:v>
                </c:pt>
                <c:pt idx="941">
                  <c:v>422.99</c:v>
                </c:pt>
                <c:pt idx="942">
                  <c:v>423.65</c:v>
                </c:pt>
                <c:pt idx="943">
                  <c:v>424.34</c:v>
                </c:pt>
                <c:pt idx="944">
                  <c:v>425.03</c:v>
                </c:pt>
                <c:pt idx="945">
                  <c:v>425.03</c:v>
                </c:pt>
                <c:pt idx="946">
                  <c:v>425.69</c:v>
                </c:pt>
                <c:pt idx="947">
                  <c:v>426.38</c:v>
                </c:pt>
                <c:pt idx="948">
                  <c:v>427.08</c:v>
                </c:pt>
                <c:pt idx="949">
                  <c:v>427.77</c:v>
                </c:pt>
                <c:pt idx="950">
                  <c:v>428.42</c:v>
                </c:pt>
                <c:pt idx="951">
                  <c:v>429.13</c:v>
                </c:pt>
                <c:pt idx="952">
                  <c:v>429.13</c:v>
                </c:pt>
                <c:pt idx="953">
                  <c:v>429.78</c:v>
                </c:pt>
                <c:pt idx="954">
                  <c:v>430.5</c:v>
                </c:pt>
                <c:pt idx="955">
                  <c:v>431.17</c:v>
                </c:pt>
                <c:pt idx="956">
                  <c:v>431.87</c:v>
                </c:pt>
                <c:pt idx="957">
                  <c:v>432.52</c:v>
                </c:pt>
                <c:pt idx="958">
                  <c:v>432.52</c:v>
                </c:pt>
                <c:pt idx="959">
                  <c:v>433.2</c:v>
                </c:pt>
                <c:pt idx="960">
                  <c:v>433.89</c:v>
                </c:pt>
                <c:pt idx="961">
                  <c:v>434.58</c:v>
                </c:pt>
                <c:pt idx="962">
                  <c:v>435.22</c:v>
                </c:pt>
                <c:pt idx="963">
                  <c:v>435.9</c:v>
                </c:pt>
                <c:pt idx="964">
                  <c:v>436.6</c:v>
                </c:pt>
                <c:pt idx="965">
                  <c:v>436.6</c:v>
                </c:pt>
                <c:pt idx="966">
                  <c:v>437.29</c:v>
                </c:pt>
                <c:pt idx="967">
                  <c:v>437.97</c:v>
                </c:pt>
                <c:pt idx="968">
                  <c:v>438.66</c:v>
                </c:pt>
                <c:pt idx="969">
                  <c:v>439.35</c:v>
                </c:pt>
                <c:pt idx="970">
                  <c:v>440.03</c:v>
                </c:pt>
                <c:pt idx="971">
                  <c:v>440.71</c:v>
                </c:pt>
                <c:pt idx="972">
                  <c:v>440.71</c:v>
                </c:pt>
                <c:pt idx="973">
                  <c:v>441.37</c:v>
                </c:pt>
                <c:pt idx="974">
                  <c:v>442.04</c:v>
                </c:pt>
                <c:pt idx="975">
                  <c:v>442.75</c:v>
                </c:pt>
                <c:pt idx="976">
                  <c:v>443.44</c:v>
                </c:pt>
                <c:pt idx="977">
                  <c:v>444.12</c:v>
                </c:pt>
                <c:pt idx="978">
                  <c:v>444.12</c:v>
                </c:pt>
                <c:pt idx="979">
                  <c:v>444.82</c:v>
                </c:pt>
                <c:pt idx="980">
                  <c:v>445.5</c:v>
                </c:pt>
                <c:pt idx="981">
                  <c:v>446.17</c:v>
                </c:pt>
                <c:pt idx="982">
                  <c:v>446.87</c:v>
                </c:pt>
                <c:pt idx="983">
                  <c:v>447.58</c:v>
                </c:pt>
                <c:pt idx="984">
                  <c:v>447.58</c:v>
                </c:pt>
                <c:pt idx="985">
                  <c:v>448.23</c:v>
                </c:pt>
                <c:pt idx="986">
                  <c:v>448.94</c:v>
                </c:pt>
                <c:pt idx="987">
                  <c:v>449.62</c:v>
                </c:pt>
                <c:pt idx="988">
                  <c:v>450.31</c:v>
                </c:pt>
                <c:pt idx="989">
                  <c:v>450.96</c:v>
                </c:pt>
                <c:pt idx="990">
                  <c:v>451.67</c:v>
                </c:pt>
                <c:pt idx="991">
                  <c:v>451.67</c:v>
                </c:pt>
                <c:pt idx="992">
                  <c:v>452.37</c:v>
                </c:pt>
                <c:pt idx="993">
                  <c:v>453.06</c:v>
                </c:pt>
                <c:pt idx="994">
                  <c:v>453.7</c:v>
                </c:pt>
                <c:pt idx="995">
                  <c:v>454.42</c:v>
                </c:pt>
                <c:pt idx="996">
                  <c:v>455.08</c:v>
                </c:pt>
                <c:pt idx="997">
                  <c:v>455.08</c:v>
                </c:pt>
                <c:pt idx="998">
                  <c:v>455.74</c:v>
                </c:pt>
                <c:pt idx="999">
                  <c:v>456.45</c:v>
                </c:pt>
                <c:pt idx="1000">
                  <c:v>457.14</c:v>
                </c:pt>
                <c:pt idx="1001">
                  <c:v>457.83</c:v>
                </c:pt>
                <c:pt idx="1002">
                  <c:v>458.52</c:v>
                </c:pt>
                <c:pt idx="1003">
                  <c:v>459.17</c:v>
                </c:pt>
                <c:pt idx="1004">
                  <c:v>459.17</c:v>
                </c:pt>
                <c:pt idx="1005">
                  <c:v>459.88</c:v>
                </c:pt>
                <c:pt idx="1006">
                  <c:v>460.57</c:v>
                </c:pt>
                <c:pt idx="1007">
                  <c:v>461.25</c:v>
                </c:pt>
                <c:pt idx="1008">
                  <c:v>461.94</c:v>
                </c:pt>
                <c:pt idx="1009">
                  <c:v>462.58</c:v>
                </c:pt>
                <c:pt idx="1010">
                  <c:v>462.58</c:v>
                </c:pt>
                <c:pt idx="1011">
                  <c:v>463.3</c:v>
                </c:pt>
                <c:pt idx="1012">
                  <c:v>463.97</c:v>
                </c:pt>
                <c:pt idx="1013">
                  <c:v>464.68</c:v>
                </c:pt>
                <c:pt idx="1014">
                  <c:v>465.36</c:v>
                </c:pt>
                <c:pt idx="1015">
                  <c:v>466.05</c:v>
                </c:pt>
                <c:pt idx="1016">
                  <c:v>466.73</c:v>
                </c:pt>
                <c:pt idx="1017">
                  <c:v>466.73</c:v>
                </c:pt>
                <c:pt idx="1018">
                  <c:v>467.44</c:v>
                </c:pt>
                <c:pt idx="1019">
                  <c:v>468.13</c:v>
                </c:pt>
                <c:pt idx="1020">
                  <c:v>468.77</c:v>
                </c:pt>
                <c:pt idx="1021">
                  <c:v>469.48</c:v>
                </c:pt>
                <c:pt idx="1022">
                  <c:v>470.17</c:v>
                </c:pt>
                <c:pt idx="1023">
                  <c:v>470.17</c:v>
                </c:pt>
                <c:pt idx="1024">
                  <c:v>470.87</c:v>
                </c:pt>
                <c:pt idx="1025">
                  <c:v>471.52</c:v>
                </c:pt>
                <c:pt idx="1026">
                  <c:v>472.2</c:v>
                </c:pt>
                <c:pt idx="1027">
                  <c:v>472.9</c:v>
                </c:pt>
                <c:pt idx="1028">
                  <c:v>473.58</c:v>
                </c:pt>
                <c:pt idx="1029">
                  <c:v>474.26</c:v>
                </c:pt>
                <c:pt idx="1030">
                  <c:v>474.26</c:v>
                </c:pt>
                <c:pt idx="1031">
                  <c:v>474.94</c:v>
                </c:pt>
                <c:pt idx="1032">
                  <c:v>475.63</c:v>
                </c:pt>
                <c:pt idx="1033">
                  <c:v>476.31</c:v>
                </c:pt>
                <c:pt idx="1034">
                  <c:v>476.99</c:v>
                </c:pt>
                <c:pt idx="1035">
                  <c:v>477.67</c:v>
                </c:pt>
                <c:pt idx="1036">
                  <c:v>477.67</c:v>
                </c:pt>
                <c:pt idx="1037">
                  <c:v>478.38</c:v>
                </c:pt>
                <c:pt idx="1038">
                  <c:v>479.06</c:v>
                </c:pt>
                <c:pt idx="1039">
                  <c:v>479.72</c:v>
                </c:pt>
                <c:pt idx="1040">
                  <c:v>480.43</c:v>
                </c:pt>
                <c:pt idx="1041">
                  <c:v>481.13</c:v>
                </c:pt>
                <c:pt idx="1042">
                  <c:v>481.8</c:v>
                </c:pt>
                <c:pt idx="1043">
                  <c:v>481.8</c:v>
                </c:pt>
                <c:pt idx="1044">
                  <c:v>482.49</c:v>
                </c:pt>
                <c:pt idx="1045">
                  <c:v>483.17</c:v>
                </c:pt>
                <c:pt idx="1046">
                  <c:v>483.83</c:v>
                </c:pt>
                <c:pt idx="1047">
                  <c:v>484.53</c:v>
                </c:pt>
                <c:pt idx="1048">
                  <c:v>485.21</c:v>
                </c:pt>
                <c:pt idx="1049">
                  <c:v>485.21</c:v>
                </c:pt>
                <c:pt idx="1050">
                  <c:v>485.89</c:v>
                </c:pt>
                <c:pt idx="1051">
                  <c:v>486.59</c:v>
                </c:pt>
                <c:pt idx="1052">
                  <c:v>487.25</c:v>
                </c:pt>
                <c:pt idx="1053">
                  <c:v>487.92</c:v>
                </c:pt>
                <c:pt idx="1054">
                  <c:v>488.62</c:v>
                </c:pt>
                <c:pt idx="1055">
                  <c:v>489.32</c:v>
                </c:pt>
                <c:pt idx="1056">
                  <c:v>489.32</c:v>
                </c:pt>
                <c:pt idx="1057">
                  <c:v>490</c:v>
                </c:pt>
                <c:pt idx="1058">
                  <c:v>490.68</c:v>
                </c:pt>
                <c:pt idx="1059">
                  <c:v>491.34</c:v>
                </c:pt>
                <c:pt idx="1060">
                  <c:v>492.04</c:v>
                </c:pt>
                <c:pt idx="1061">
                  <c:v>492.71</c:v>
                </c:pt>
                <c:pt idx="1062">
                  <c:v>492.71</c:v>
                </c:pt>
                <c:pt idx="1063">
                  <c:v>493.39</c:v>
                </c:pt>
                <c:pt idx="1064">
                  <c:v>494.06</c:v>
                </c:pt>
                <c:pt idx="1065">
                  <c:v>494.78</c:v>
                </c:pt>
                <c:pt idx="1066">
                  <c:v>495.46</c:v>
                </c:pt>
                <c:pt idx="1067">
                  <c:v>496.12</c:v>
                </c:pt>
                <c:pt idx="1068">
                  <c:v>496.81</c:v>
                </c:pt>
                <c:pt idx="1069">
                  <c:v>496.81</c:v>
                </c:pt>
                <c:pt idx="1070">
                  <c:v>497.49</c:v>
                </c:pt>
                <c:pt idx="1071">
                  <c:v>498.14</c:v>
                </c:pt>
                <c:pt idx="1072">
                  <c:v>498.85</c:v>
                </c:pt>
                <c:pt idx="1073">
                  <c:v>499.5</c:v>
                </c:pt>
                <c:pt idx="1074">
                  <c:v>500.17</c:v>
                </c:pt>
                <c:pt idx="1075">
                  <c:v>500.17</c:v>
                </c:pt>
                <c:pt idx="1076">
                  <c:v>500.76</c:v>
                </c:pt>
                <c:pt idx="1077">
                  <c:v>501.27</c:v>
                </c:pt>
                <c:pt idx="1078">
                  <c:v>501.74</c:v>
                </c:pt>
              </c:numCache>
            </c:numRef>
          </c:xVal>
          <c:yVal>
            <c:numRef>
              <c:f>'18'!$G$20:$G$1098</c:f>
              <c:numCache>
                <c:formatCode>General</c:formatCode>
                <c:ptCount val="1079"/>
                <c:pt idx="0">
                  <c:v>0.52061144000000004</c:v>
                </c:pt>
                <c:pt idx="1">
                  <c:v>0.52061144000000004</c:v>
                </c:pt>
                <c:pt idx="2">
                  <c:v>0.52060105000000001</c:v>
                </c:pt>
                <c:pt idx="3">
                  <c:v>0.52055896000000002</c:v>
                </c:pt>
                <c:pt idx="4">
                  <c:v>0.52062291999999999</c:v>
                </c:pt>
                <c:pt idx="5">
                  <c:v>0.52066173000000004</c:v>
                </c:pt>
                <c:pt idx="6">
                  <c:v>0.52069781000000004</c:v>
                </c:pt>
                <c:pt idx="7">
                  <c:v>0.52069781000000004</c:v>
                </c:pt>
                <c:pt idx="8">
                  <c:v>0.52070218999999995</c:v>
                </c:pt>
                <c:pt idx="9">
                  <c:v>0.52077324999999997</c:v>
                </c:pt>
                <c:pt idx="10">
                  <c:v>0.52067976999999999</c:v>
                </c:pt>
                <c:pt idx="11">
                  <c:v>0.52067430999999997</c:v>
                </c:pt>
                <c:pt idx="12">
                  <c:v>0.52067430999999997</c:v>
                </c:pt>
                <c:pt idx="13">
                  <c:v>0.52073990999999997</c:v>
                </c:pt>
                <c:pt idx="14">
                  <c:v>0.52078637000000005</c:v>
                </c:pt>
                <c:pt idx="15">
                  <c:v>0.52075028999999995</c:v>
                </c:pt>
                <c:pt idx="16">
                  <c:v>0.52084322999999999</c:v>
                </c:pt>
                <c:pt idx="17">
                  <c:v>0.52068687999999996</c:v>
                </c:pt>
                <c:pt idx="18">
                  <c:v>0.52068687999999996</c:v>
                </c:pt>
                <c:pt idx="19">
                  <c:v>0.52079129000000002</c:v>
                </c:pt>
                <c:pt idx="20">
                  <c:v>0.52078418999999998</c:v>
                </c:pt>
                <c:pt idx="21">
                  <c:v>0.52073552999999995</c:v>
                </c:pt>
                <c:pt idx="22">
                  <c:v>0.52087220000000001</c:v>
                </c:pt>
                <c:pt idx="23">
                  <c:v>0.52087220000000001</c:v>
                </c:pt>
                <c:pt idx="24">
                  <c:v>0.52079675999999997</c:v>
                </c:pt>
                <c:pt idx="25">
                  <c:v>0.52080715</c:v>
                </c:pt>
                <c:pt idx="26">
                  <c:v>0.52083064999999995</c:v>
                </c:pt>
                <c:pt idx="27">
                  <c:v>0.52081971999999999</c:v>
                </c:pt>
                <c:pt idx="28">
                  <c:v>0.52083721000000005</c:v>
                </c:pt>
                <c:pt idx="29">
                  <c:v>0.52083721000000005</c:v>
                </c:pt>
                <c:pt idx="30">
                  <c:v>0.52085415999999995</c:v>
                </c:pt>
                <c:pt idx="31">
                  <c:v>0.52091429</c:v>
                </c:pt>
                <c:pt idx="32">
                  <c:v>0.52085744</c:v>
                </c:pt>
                <c:pt idx="33">
                  <c:v>0.52077435000000005</c:v>
                </c:pt>
                <c:pt idx="34">
                  <c:v>0.52093233000000005</c:v>
                </c:pt>
                <c:pt idx="35">
                  <c:v>0.52093233000000005</c:v>
                </c:pt>
                <c:pt idx="36">
                  <c:v>0.52095475000000002</c:v>
                </c:pt>
                <c:pt idx="37">
                  <c:v>0.52088586999999997</c:v>
                </c:pt>
                <c:pt idx="38">
                  <c:v>0.52092687000000004</c:v>
                </c:pt>
                <c:pt idx="39">
                  <c:v>0.52093999000000002</c:v>
                </c:pt>
                <c:pt idx="40">
                  <c:v>0.52093999000000002</c:v>
                </c:pt>
                <c:pt idx="41">
                  <c:v>0.52087603000000005</c:v>
                </c:pt>
                <c:pt idx="42">
                  <c:v>0.52096787</c:v>
                </c:pt>
                <c:pt idx="43">
                  <c:v>0.52088860000000003</c:v>
                </c:pt>
                <c:pt idx="44">
                  <c:v>0.52086619000000001</c:v>
                </c:pt>
                <c:pt idx="45">
                  <c:v>0.52067923000000005</c:v>
                </c:pt>
                <c:pt idx="46">
                  <c:v>0.52067923000000005</c:v>
                </c:pt>
                <c:pt idx="47">
                  <c:v>0.52055459000000004</c:v>
                </c:pt>
                <c:pt idx="48">
                  <c:v>0.52039223000000001</c:v>
                </c:pt>
                <c:pt idx="49">
                  <c:v>0.52018339999999996</c:v>
                </c:pt>
                <c:pt idx="50">
                  <c:v>0.51974770999999997</c:v>
                </c:pt>
                <c:pt idx="51">
                  <c:v>0.51931802999999999</c:v>
                </c:pt>
                <c:pt idx="52">
                  <c:v>0.51931802999999999</c:v>
                </c:pt>
                <c:pt idx="53">
                  <c:v>0.51874293000000005</c:v>
                </c:pt>
                <c:pt idx="54">
                  <c:v>0.51816784000000005</c:v>
                </c:pt>
                <c:pt idx="55">
                  <c:v>0.51745717000000002</c:v>
                </c:pt>
                <c:pt idx="56">
                  <c:v>0.51681374999999996</c:v>
                </c:pt>
                <c:pt idx="57">
                  <c:v>0.51681374999999996</c:v>
                </c:pt>
                <c:pt idx="58">
                  <c:v>0.51621187000000002</c:v>
                </c:pt>
                <c:pt idx="59">
                  <c:v>0.51539186999999997</c:v>
                </c:pt>
                <c:pt idx="60">
                  <c:v>0.51476812000000005</c:v>
                </c:pt>
                <c:pt idx="61">
                  <c:v>0.51406183000000005</c:v>
                </c:pt>
                <c:pt idx="62">
                  <c:v>0.51344354999999997</c:v>
                </c:pt>
                <c:pt idx="63">
                  <c:v>0.51344354999999997</c:v>
                </c:pt>
                <c:pt idx="64">
                  <c:v>0.51266235999999998</c:v>
                </c:pt>
                <c:pt idx="65">
                  <c:v>0.51199159999999999</c:v>
                </c:pt>
                <c:pt idx="66">
                  <c:v>0.51133123000000003</c:v>
                </c:pt>
                <c:pt idx="67">
                  <c:v>0.51065008000000001</c:v>
                </c:pt>
                <c:pt idx="68">
                  <c:v>0.50989622999999995</c:v>
                </c:pt>
                <c:pt idx="69">
                  <c:v>0.50989622999999995</c:v>
                </c:pt>
                <c:pt idx="70">
                  <c:v>0.50928505000000002</c:v>
                </c:pt>
                <c:pt idx="71">
                  <c:v>0.50867278999999999</c:v>
                </c:pt>
                <c:pt idx="72">
                  <c:v>0.50789706999999995</c:v>
                </c:pt>
                <c:pt idx="73">
                  <c:v>0.50722520999999998</c:v>
                </c:pt>
                <c:pt idx="74">
                  <c:v>0.50722520999999998</c:v>
                </c:pt>
                <c:pt idx="75">
                  <c:v>0.50653203999999996</c:v>
                </c:pt>
                <c:pt idx="76">
                  <c:v>0.50581918999999997</c:v>
                </c:pt>
                <c:pt idx="77">
                  <c:v>0.50514842999999998</c:v>
                </c:pt>
                <c:pt idx="78">
                  <c:v>0.50447876000000003</c:v>
                </c:pt>
                <c:pt idx="79">
                  <c:v>0.50381237000000001</c:v>
                </c:pt>
                <c:pt idx="80">
                  <c:v>0.50381237000000001</c:v>
                </c:pt>
                <c:pt idx="81">
                  <c:v>0.50306563000000004</c:v>
                </c:pt>
                <c:pt idx="82">
                  <c:v>0.50243422999999998</c:v>
                </c:pt>
                <c:pt idx="83">
                  <c:v>0.50176675000000004</c:v>
                </c:pt>
                <c:pt idx="84">
                  <c:v>0.50108560000000002</c:v>
                </c:pt>
                <c:pt idx="85">
                  <c:v>0.50037383999999996</c:v>
                </c:pt>
                <c:pt idx="86">
                  <c:v>0.50037383999999996</c:v>
                </c:pt>
                <c:pt idx="87">
                  <c:v>0.49965279000000001</c:v>
                </c:pt>
                <c:pt idx="88">
                  <c:v>0.49894157</c:v>
                </c:pt>
                <c:pt idx="89">
                  <c:v>0.49831672999999999</c:v>
                </c:pt>
                <c:pt idx="90">
                  <c:v>0.49761208000000001</c:v>
                </c:pt>
                <c:pt idx="91">
                  <c:v>0.49761208000000001</c:v>
                </c:pt>
                <c:pt idx="92">
                  <c:v>0.49692984000000001</c:v>
                </c:pt>
                <c:pt idx="93">
                  <c:v>0.49617434999999999</c:v>
                </c:pt>
                <c:pt idx="94">
                  <c:v>0.49556043999999999</c:v>
                </c:pt>
                <c:pt idx="95">
                  <c:v>0.49486453000000002</c:v>
                </c:pt>
                <c:pt idx="96">
                  <c:v>0.49412107</c:v>
                </c:pt>
                <c:pt idx="97">
                  <c:v>0.49412107</c:v>
                </c:pt>
                <c:pt idx="98">
                  <c:v>0.49337431999999998</c:v>
                </c:pt>
                <c:pt idx="99">
                  <c:v>0.49267075999999999</c:v>
                </c:pt>
                <c:pt idx="100">
                  <c:v>0.49190761</c:v>
                </c:pt>
                <c:pt idx="101">
                  <c:v>0.49120186999999998</c:v>
                </c:pt>
                <c:pt idx="102">
                  <c:v>0.49046496000000001</c:v>
                </c:pt>
                <c:pt idx="103">
                  <c:v>0.49046496000000001</c:v>
                </c:pt>
                <c:pt idx="104">
                  <c:v>0.48973898999999999</c:v>
                </c:pt>
                <c:pt idx="105">
                  <c:v>0.48891132999999998</c:v>
                </c:pt>
                <c:pt idx="106">
                  <c:v>0.48820340000000001</c:v>
                </c:pt>
                <c:pt idx="107">
                  <c:v>0.48759168000000003</c:v>
                </c:pt>
                <c:pt idx="108">
                  <c:v>0.48759168000000003</c:v>
                </c:pt>
                <c:pt idx="109">
                  <c:v>0.48669678999999999</c:v>
                </c:pt>
                <c:pt idx="110">
                  <c:v>0.48590739999999999</c:v>
                </c:pt>
                <c:pt idx="111">
                  <c:v>0.48522079000000001</c:v>
                </c:pt>
                <c:pt idx="112">
                  <c:v>0.48443631999999998</c:v>
                </c:pt>
                <c:pt idx="113">
                  <c:v>0.48361631999999999</c:v>
                </c:pt>
                <c:pt idx="114">
                  <c:v>0.48361631999999999</c:v>
                </c:pt>
                <c:pt idx="115">
                  <c:v>0.48282146999999997</c:v>
                </c:pt>
                <c:pt idx="116">
                  <c:v>0.48207144000000002</c:v>
                </c:pt>
                <c:pt idx="117">
                  <c:v>0.48126073000000003</c:v>
                </c:pt>
                <c:pt idx="118">
                  <c:v>0.48057138999999999</c:v>
                </c:pt>
                <c:pt idx="119">
                  <c:v>0.47968960999999999</c:v>
                </c:pt>
                <c:pt idx="120">
                  <c:v>0.47968960999999999</c:v>
                </c:pt>
                <c:pt idx="121">
                  <c:v>0.47902868999999998</c:v>
                </c:pt>
                <c:pt idx="122">
                  <c:v>0.47824860000000002</c:v>
                </c:pt>
                <c:pt idx="123">
                  <c:v>0.47736081000000002</c:v>
                </c:pt>
                <c:pt idx="124">
                  <c:v>0.47649981000000002</c:v>
                </c:pt>
                <c:pt idx="125">
                  <c:v>0.47649981000000002</c:v>
                </c:pt>
                <c:pt idx="126">
                  <c:v>0.47571807999999999</c:v>
                </c:pt>
                <c:pt idx="127">
                  <c:v>0.47490791999999998</c:v>
                </c:pt>
                <c:pt idx="128">
                  <c:v>0.47401849000000001</c:v>
                </c:pt>
                <c:pt idx="129">
                  <c:v>0.47302629000000002</c:v>
                </c:pt>
                <c:pt idx="130">
                  <c:v>0.47244901</c:v>
                </c:pt>
                <c:pt idx="131">
                  <c:v>0.47244901</c:v>
                </c:pt>
                <c:pt idx="132">
                  <c:v>0.47157599</c:v>
                </c:pt>
                <c:pt idx="133">
                  <c:v>0.47065267</c:v>
                </c:pt>
                <c:pt idx="134">
                  <c:v>0.46998464000000001</c:v>
                </c:pt>
                <c:pt idx="135">
                  <c:v>0.4690318</c:v>
                </c:pt>
                <c:pt idx="136">
                  <c:v>0.46823531000000002</c:v>
                </c:pt>
                <c:pt idx="137">
                  <c:v>0.46823531000000002</c:v>
                </c:pt>
                <c:pt idx="138">
                  <c:v>0.46729121000000001</c:v>
                </c:pt>
                <c:pt idx="139">
                  <c:v>0.46634165</c:v>
                </c:pt>
                <c:pt idx="140">
                  <c:v>0.46555391000000002</c:v>
                </c:pt>
                <c:pt idx="141">
                  <c:v>0.46473117000000003</c:v>
                </c:pt>
                <c:pt idx="142">
                  <c:v>0.46473117000000003</c:v>
                </c:pt>
                <c:pt idx="143">
                  <c:v>0.46379255000000003</c:v>
                </c:pt>
                <c:pt idx="144">
                  <c:v>0.46296707999999998</c:v>
                </c:pt>
                <c:pt idx="145">
                  <c:v>0.46201587999999999</c:v>
                </c:pt>
                <c:pt idx="146">
                  <c:v>0.46105757000000003</c:v>
                </c:pt>
                <c:pt idx="147">
                  <c:v>0.46042780999999999</c:v>
                </c:pt>
                <c:pt idx="148">
                  <c:v>0.46042780999999999</c:v>
                </c:pt>
                <c:pt idx="149">
                  <c:v>0.45949137000000001</c:v>
                </c:pt>
                <c:pt idx="150">
                  <c:v>0.45857953000000001</c:v>
                </c:pt>
                <c:pt idx="151">
                  <c:v>0.45760372999999999</c:v>
                </c:pt>
                <c:pt idx="152">
                  <c:v>0.45680504999999999</c:v>
                </c:pt>
                <c:pt idx="153">
                  <c:v>0.45580082999999999</c:v>
                </c:pt>
                <c:pt idx="154">
                  <c:v>0.45580082999999999</c:v>
                </c:pt>
                <c:pt idx="155">
                  <c:v>0.45496934999999999</c:v>
                </c:pt>
                <c:pt idx="156">
                  <c:v>0.45393286999999999</c:v>
                </c:pt>
                <c:pt idx="157">
                  <c:v>0.45289692999999998</c:v>
                </c:pt>
                <c:pt idx="158">
                  <c:v>0.45209607000000002</c:v>
                </c:pt>
                <c:pt idx="159">
                  <c:v>0.45209607000000002</c:v>
                </c:pt>
                <c:pt idx="160">
                  <c:v>0.45101859</c:v>
                </c:pt>
                <c:pt idx="161">
                  <c:v>0.44988752999999998</c:v>
                </c:pt>
                <c:pt idx="162">
                  <c:v>0.44885269</c:v>
                </c:pt>
                <c:pt idx="163">
                  <c:v>0.44758387999999999</c:v>
                </c:pt>
                <c:pt idx="164">
                  <c:v>0.44622540999999999</c:v>
                </c:pt>
                <c:pt idx="165">
                  <c:v>0.44622540999999999</c:v>
                </c:pt>
                <c:pt idx="166">
                  <c:v>0.44492051999999999</c:v>
                </c:pt>
                <c:pt idx="167">
                  <c:v>0.44364351000000002</c:v>
                </c:pt>
                <c:pt idx="168">
                  <c:v>0.44226262999999999</c:v>
                </c:pt>
                <c:pt idx="169">
                  <c:v>0.44098451999999999</c:v>
                </c:pt>
                <c:pt idx="170">
                  <c:v>0.43949266999999997</c:v>
                </c:pt>
                <c:pt idx="171">
                  <c:v>0.43949266999999997</c:v>
                </c:pt>
                <c:pt idx="172">
                  <c:v>0.43775863999999998</c:v>
                </c:pt>
                <c:pt idx="173">
                  <c:v>0.43578298999999998</c:v>
                </c:pt>
                <c:pt idx="174">
                  <c:v>0.43376961000000003</c:v>
                </c:pt>
                <c:pt idx="175">
                  <c:v>0.43181036</c:v>
                </c:pt>
                <c:pt idx="176">
                  <c:v>0.43181036</c:v>
                </c:pt>
                <c:pt idx="177">
                  <c:v>0.43025783000000001</c:v>
                </c:pt>
                <c:pt idx="178">
                  <c:v>0.42381263000000002</c:v>
                </c:pt>
                <c:pt idx="179">
                  <c:v>0.42122689000000002</c:v>
                </c:pt>
                <c:pt idx="180">
                  <c:v>0.41848864000000002</c:v>
                </c:pt>
                <c:pt idx="181">
                  <c:v>0.41101515999999999</c:v>
                </c:pt>
                <c:pt idx="182">
                  <c:v>0.41101515999999999</c:v>
                </c:pt>
                <c:pt idx="183">
                  <c:v>0.40940030999999999</c:v>
                </c:pt>
                <c:pt idx="184">
                  <c:v>0.40569664</c:v>
                </c:pt>
                <c:pt idx="185">
                  <c:v>0.40046449000000001</c:v>
                </c:pt>
                <c:pt idx="186">
                  <c:v>0.39867743999999999</c:v>
                </c:pt>
                <c:pt idx="187">
                  <c:v>0.39199608000000002</c:v>
                </c:pt>
                <c:pt idx="188">
                  <c:v>0.39199608000000002</c:v>
                </c:pt>
                <c:pt idx="189">
                  <c:v>0.38994279999999998</c:v>
                </c:pt>
                <c:pt idx="190">
                  <c:v>0.38546287000000001</c:v>
                </c:pt>
                <c:pt idx="191">
                  <c:v>0.38313024000000001</c:v>
                </c:pt>
                <c:pt idx="192">
                  <c:v>0.38172202999999999</c:v>
                </c:pt>
                <c:pt idx="193">
                  <c:v>0.38172202999999999</c:v>
                </c:pt>
                <c:pt idx="194">
                  <c:v>0.37846717000000002</c:v>
                </c:pt>
                <c:pt idx="195">
                  <c:v>0.37578851000000002</c:v>
                </c:pt>
                <c:pt idx="196">
                  <c:v>0.37497123999999998</c:v>
                </c:pt>
                <c:pt idx="197">
                  <c:v>0.37599733000000002</c:v>
                </c:pt>
                <c:pt idx="198">
                  <c:v>0.37383963999999997</c:v>
                </c:pt>
                <c:pt idx="199">
                  <c:v>0.37383963999999997</c:v>
                </c:pt>
                <c:pt idx="200">
                  <c:v>0.37187656000000002</c:v>
                </c:pt>
                <c:pt idx="201">
                  <c:v>0.37003976</c:v>
                </c:pt>
                <c:pt idx="202">
                  <c:v>0.36564619999999998</c:v>
                </c:pt>
                <c:pt idx="203">
                  <c:v>0.36453045000000001</c:v>
                </c:pt>
                <c:pt idx="204">
                  <c:v>0.36068957000000001</c:v>
                </c:pt>
                <c:pt idx="205">
                  <c:v>0.36068957000000001</c:v>
                </c:pt>
                <c:pt idx="206">
                  <c:v>0.35555856000000002</c:v>
                </c:pt>
                <c:pt idx="207">
                  <c:v>0.35475932999999998</c:v>
                </c:pt>
                <c:pt idx="208">
                  <c:v>0.34867657000000002</c:v>
                </c:pt>
                <c:pt idx="209">
                  <c:v>0.34729295999999998</c:v>
                </c:pt>
                <c:pt idx="210">
                  <c:v>0.34729295999999998</c:v>
                </c:pt>
                <c:pt idx="211">
                  <c:v>0.34337883000000002</c:v>
                </c:pt>
                <c:pt idx="212">
                  <c:v>0.34219147</c:v>
                </c:pt>
                <c:pt idx="213">
                  <c:v>0.34238060999999997</c:v>
                </c:pt>
                <c:pt idx="214">
                  <c:v>0.34334492999999999</c:v>
                </c:pt>
                <c:pt idx="215">
                  <c:v>0.34427535999999997</c:v>
                </c:pt>
                <c:pt idx="216">
                  <c:v>0.34427535999999997</c:v>
                </c:pt>
                <c:pt idx="217">
                  <c:v>0.34542772999999999</c:v>
                </c:pt>
                <c:pt idx="218">
                  <c:v>0.34636855</c:v>
                </c:pt>
                <c:pt idx="219">
                  <c:v>0.34878700000000001</c:v>
                </c:pt>
                <c:pt idx="220">
                  <c:v>0.35157828000000002</c:v>
                </c:pt>
                <c:pt idx="221">
                  <c:v>0.35575098999999999</c:v>
                </c:pt>
                <c:pt idx="222">
                  <c:v>0.35575098999999999</c:v>
                </c:pt>
                <c:pt idx="223">
                  <c:v>0.35649062999999998</c:v>
                </c:pt>
                <c:pt idx="224">
                  <c:v>0.36047910999999999</c:v>
                </c:pt>
                <c:pt idx="225">
                  <c:v>0.36378096999999998</c:v>
                </c:pt>
                <c:pt idx="226">
                  <c:v>0.36964233000000002</c:v>
                </c:pt>
                <c:pt idx="227">
                  <c:v>0.36964233000000002</c:v>
                </c:pt>
                <c:pt idx="228">
                  <c:v>0.37566441</c:v>
                </c:pt>
                <c:pt idx="229">
                  <c:v>0.38148148999999998</c:v>
                </c:pt>
                <c:pt idx="230">
                  <c:v>0.38387535</c:v>
                </c:pt>
                <c:pt idx="231">
                  <c:v>0.39417837</c:v>
                </c:pt>
                <c:pt idx="232">
                  <c:v>0.39683680999999998</c:v>
                </c:pt>
                <c:pt idx="233">
                  <c:v>0.39683680999999998</c:v>
                </c:pt>
                <c:pt idx="234">
                  <c:v>0.40427749000000002</c:v>
                </c:pt>
                <c:pt idx="235">
                  <c:v>0.40979172000000003</c:v>
                </c:pt>
                <c:pt idx="236">
                  <c:v>0.41387204</c:v>
                </c:pt>
                <c:pt idx="237">
                  <c:v>0.41536389000000001</c:v>
                </c:pt>
                <c:pt idx="238">
                  <c:v>0.41816993000000002</c:v>
                </c:pt>
                <c:pt idx="239">
                  <c:v>0.41816993000000002</c:v>
                </c:pt>
                <c:pt idx="240">
                  <c:v>0.41981102999999997</c:v>
                </c:pt>
                <c:pt idx="241">
                  <c:v>0.42050474999999998</c:v>
                </c:pt>
                <c:pt idx="242">
                  <c:v>0.42141768000000002</c:v>
                </c:pt>
                <c:pt idx="243">
                  <c:v>0.42287236</c:v>
                </c:pt>
                <c:pt idx="244">
                  <c:v>0.42287236</c:v>
                </c:pt>
                <c:pt idx="245">
                  <c:v>0.42370492999999998</c:v>
                </c:pt>
                <c:pt idx="246">
                  <c:v>0.42409689</c:v>
                </c:pt>
                <c:pt idx="247">
                  <c:v>0.42480209000000002</c:v>
                </c:pt>
                <c:pt idx="248">
                  <c:v>0.42476272999999998</c:v>
                </c:pt>
                <c:pt idx="249">
                  <c:v>0.42529027000000003</c:v>
                </c:pt>
                <c:pt idx="250">
                  <c:v>0.42529027000000003</c:v>
                </c:pt>
                <c:pt idx="251">
                  <c:v>0.42516344</c:v>
                </c:pt>
                <c:pt idx="252">
                  <c:v>0.42486932999999999</c:v>
                </c:pt>
                <c:pt idx="253">
                  <c:v>0.42415047</c:v>
                </c:pt>
                <c:pt idx="254">
                  <c:v>0.42303362999999999</c:v>
                </c:pt>
                <c:pt idx="255">
                  <c:v>0.42122143000000001</c:v>
                </c:pt>
                <c:pt idx="256">
                  <c:v>0.42122143000000001</c:v>
                </c:pt>
                <c:pt idx="257">
                  <c:v>0.41933488000000002</c:v>
                </c:pt>
                <c:pt idx="258">
                  <c:v>0.41723075999999998</c:v>
                </c:pt>
                <c:pt idx="259">
                  <c:v>0.41420168000000002</c:v>
                </c:pt>
                <c:pt idx="260">
                  <c:v>0.41131801000000001</c:v>
                </c:pt>
                <c:pt idx="261">
                  <c:v>0.41131801000000001</c:v>
                </c:pt>
                <c:pt idx="262">
                  <c:v>0.40854696000000001</c:v>
                </c:pt>
                <c:pt idx="263">
                  <c:v>0.40474325</c:v>
                </c:pt>
                <c:pt idx="264">
                  <c:v>0.40031799000000001</c:v>
                </c:pt>
                <c:pt idx="265">
                  <c:v>0.39677120999999999</c:v>
                </c:pt>
                <c:pt idx="266">
                  <c:v>0.39217756999999998</c:v>
                </c:pt>
                <c:pt idx="267">
                  <c:v>0.39217756999999998</c:v>
                </c:pt>
                <c:pt idx="268">
                  <c:v>0.38717174999999998</c:v>
                </c:pt>
                <c:pt idx="269">
                  <c:v>0.38159410999999999</c:v>
                </c:pt>
                <c:pt idx="270">
                  <c:v>0.37563871999999998</c:v>
                </c:pt>
                <c:pt idx="271">
                  <c:v>0.36905083999999999</c:v>
                </c:pt>
                <c:pt idx="272">
                  <c:v>0.36266851</c:v>
                </c:pt>
                <c:pt idx="273">
                  <c:v>0.36266851</c:v>
                </c:pt>
                <c:pt idx="274">
                  <c:v>0.35655840999999999</c:v>
                </c:pt>
                <c:pt idx="275">
                  <c:v>0.35156133000000001</c:v>
                </c:pt>
                <c:pt idx="276">
                  <c:v>0.34624555000000001</c:v>
                </c:pt>
                <c:pt idx="277">
                  <c:v>0.34196295999999998</c:v>
                </c:pt>
                <c:pt idx="278">
                  <c:v>0.34196295999999998</c:v>
                </c:pt>
                <c:pt idx="279">
                  <c:v>0.33806631999999998</c:v>
                </c:pt>
                <c:pt idx="280">
                  <c:v>0.33465730999999999</c:v>
                </c:pt>
                <c:pt idx="281">
                  <c:v>0.33073552000000001</c:v>
                </c:pt>
                <c:pt idx="282">
                  <c:v>0.32518248</c:v>
                </c:pt>
                <c:pt idx="283">
                  <c:v>0.31944739999999999</c:v>
                </c:pt>
                <c:pt idx="284">
                  <c:v>0.31944739999999999</c:v>
                </c:pt>
                <c:pt idx="285">
                  <c:v>0.31536051999999998</c:v>
                </c:pt>
                <c:pt idx="286">
                  <c:v>0.31043724</c:v>
                </c:pt>
                <c:pt idx="287">
                  <c:v>0.30664555999999998</c:v>
                </c:pt>
                <c:pt idx="288">
                  <c:v>0.30250347</c:v>
                </c:pt>
                <c:pt idx="289">
                  <c:v>0.29885064</c:v>
                </c:pt>
                <c:pt idx="290">
                  <c:v>0.29885064</c:v>
                </c:pt>
                <c:pt idx="291">
                  <c:v>0.29585491000000003</c:v>
                </c:pt>
                <c:pt idx="292">
                  <c:v>0.29289143000000001</c:v>
                </c:pt>
                <c:pt idx="293">
                  <c:v>0.29006461</c:v>
                </c:pt>
                <c:pt idx="294">
                  <c:v>0.28776971000000001</c:v>
                </c:pt>
                <c:pt idx="295">
                  <c:v>0.28776971000000001</c:v>
                </c:pt>
                <c:pt idx="296">
                  <c:v>0.28538732999999999</c:v>
                </c:pt>
                <c:pt idx="297">
                  <c:v>0.28334608</c:v>
                </c:pt>
                <c:pt idx="298">
                  <c:v>0.28228828</c:v>
                </c:pt>
                <c:pt idx="299">
                  <c:v>0.28148577000000002</c:v>
                </c:pt>
                <c:pt idx="300">
                  <c:v>0.28119167</c:v>
                </c:pt>
                <c:pt idx="301">
                  <c:v>0.28119167</c:v>
                </c:pt>
                <c:pt idx="302">
                  <c:v>0.28118019</c:v>
                </c:pt>
                <c:pt idx="303">
                  <c:v>0.28220627999999998</c:v>
                </c:pt>
                <c:pt idx="304">
                  <c:v>0.28371890999999999</c:v>
                </c:pt>
                <c:pt idx="305">
                  <c:v>0.28587112999999997</c:v>
                </c:pt>
                <c:pt idx="306">
                  <c:v>0.28894558999999997</c:v>
                </c:pt>
                <c:pt idx="307">
                  <c:v>0.28894558999999997</c:v>
                </c:pt>
                <c:pt idx="308">
                  <c:v>0.29338779999999998</c:v>
                </c:pt>
                <c:pt idx="309">
                  <c:v>0.29651091000000002</c:v>
                </c:pt>
                <c:pt idx="310">
                  <c:v>0.29823564000000002</c:v>
                </c:pt>
                <c:pt idx="311">
                  <c:v>0.29322051999999998</c:v>
                </c:pt>
                <c:pt idx="312">
                  <c:v>0.29322051999999998</c:v>
                </c:pt>
                <c:pt idx="313">
                  <c:v>0.29838924999999999</c:v>
                </c:pt>
                <c:pt idx="314">
                  <c:v>0.30666086999999997</c:v>
                </c:pt>
                <c:pt idx="315">
                  <c:v>0.31275183000000001</c:v>
                </c:pt>
                <c:pt idx="316">
                  <c:v>0.32056315000000002</c:v>
                </c:pt>
                <c:pt idx="317">
                  <c:v>0.33210108999999999</c:v>
                </c:pt>
                <c:pt idx="318">
                  <c:v>0.33210108999999999</c:v>
                </c:pt>
                <c:pt idx="319">
                  <c:v>0.33813082999999999</c:v>
                </c:pt>
                <c:pt idx="320">
                  <c:v>0.34830866999999999</c:v>
                </c:pt>
                <c:pt idx="321">
                  <c:v>0.35608171999999999</c:v>
                </c:pt>
                <c:pt idx="322">
                  <c:v>0.36617318999999998</c:v>
                </c:pt>
                <c:pt idx="323">
                  <c:v>0.37786146999999998</c:v>
                </c:pt>
                <c:pt idx="324">
                  <c:v>0.37786146999999998</c:v>
                </c:pt>
                <c:pt idx="325">
                  <c:v>0.38812239999999998</c:v>
                </c:pt>
                <c:pt idx="326">
                  <c:v>0.39889611000000003</c:v>
                </c:pt>
                <c:pt idx="327">
                  <c:v>0.40687307</c:v>
                </c:pt>
                <c:pt idx="328">
                  <c:v>0.41486751999999999</c:v>
                </c:pt>
                <c:pt idx="329">
                  <c:v>0.41486751999999999</c:v>
                </c:pt>
                <c:pt idx="330">
                  <c:v>0.42165056000000001</c:v>
                </c:pt>
                <c:pt idx="331">
                  <c:v>0.42712597000000002</c:v>
                </c:pt>
                <c:pt idx="332">
                  <c:v>0.43266424999999997</c:v>
                </c:pt>
                <c:pt idx="333">
                  <c:v>0.43600274999999999</c:v>
                </c:pt>
                <c:pt idx="334">
                  <c:v>0.43798933000000001</c:v>
                </c:pt>
                <c:pt idx="335">
                  <c:v>0.43798933000000001</c:v>
                </c:pt>
                <c:pt idx="336">
                  <c:v>0.43841792000000002</c:v>
                </c:pt>
                <c:pt idx="337">
                  <c:v>0.43725788999999998</c:v>
                </c:pt>
                <c:pt idx="338">
                  <c:v>0.43527185000000002</c:v>
                </c:pt>
                <c:pt idx="339">
                  <c:v>0.43177591999999998</c:v>
                </c:pt>
                <c:pt idx="340">
                  <c:v>0.42729927000000001</c:v>
                </c:pt>
                <c:pt idx="341">
                  <c:v>0.42729927000000001</c:v>
                </c:pt>
                <c:pt idx="342">
                  <c:v>0.42288165</c:v>
                </c:pt>
                <c:pt idx="343">
                  <c:v>0.41693500999999999</c:v>
                </c:pt>
                <c:pt idx="344">
                  <c:v>0.41065763999999999</c:v>
                </c:pt>
                <c:pt idx="345">
                  <c:v>0.40455902999999999</c:v>
                </c:pt>
                <c:pt idx="346">
                  <c:v>0.40455902999999999</c:v>
                </c:pt>
                <c:pt idx="347">
                  <c:v>0.39822862999999997</c:v>
                </c:pt>
                <c:pt idx="348">
                  <c:v>0.39024128000000002</c:v>
                </c:pt>
                <c:pt idx="349">
                  <c:v>0.38467348000000001</c:v>
                </c:pt>
                <c:pt idx="350">
                  <c:v>0.37919971000000002</c:v>
                </c:pt>
                <c:pt idx="351">
                  <c:v>0.37358981000000002</c:v>
                </c:pt>
                <c:pt idx="352">
                  <c:v>0.37358981000000002</c:v>
                </c:pt>
                <c:pt idx="353">
                  <c:v>0.36766284999999999</c:v>
                </c:pt>
                <c:pt idx="354">
                  <c:v>0.36215628</c:v>
                </c:pt>
                <c:pt idx="355">
                  <c:v>0.35559573</c:v>
                </c:pt>
                <c:pt idx="356">
                  <c:v>0.35031821000000002</c:v>
                </c:pt>
                <c:pt idx="357">
                  <c:v>0.34447816999999997</c:v>
                </c:pt>
                <c:pt idx="358">
                  <c:v>0.34447816999999997</c:v>
                </c:pt>
                <c:pt idx="359">
                  <c:v>0.33886991999999999</c:v>
                </c:pt>
                <c:pt idx="360">
                  <c:v>0.33392368</c:v>
                </c:pt>
                <c:pt idx="361">
                  <c:v>0.32881016000000002</c:v>
                </c:pt>
                <c:pt idx="362">
                  <c:v>0.32313083999999997</c:v>
                </c:pt>
                <c:pt idx="363">
                  <c:v>0.32313083999999997</c:v>
                </c:pt>
                <c:pt idx="364">
                  <c:v>0.31787736999999999</c:v>
                </c:pt>
                <c:pt idx="365">
                  <c:v>0.31258618999999999</c:v>
                </c:pt>
                <c:pt idx="366">
                  <c:v>0.30833968</c:v>
                </c:pt>
                <c:pt idx="367">
                  <c:v>0.30349785000000001</c:v>
                </c:pt>
                <c:pt idx="368">
                  <c:v>0.30119911999999999</c:v>
                </c:pt>
                <c:pt idx="369">
                  <c:v>0.30119911999999999</c:v>
                </c:pt>
                <c:pt idx="370">
                  <c:v>0.29681267</c:v>
                </c:pt>
                <c:pt idx="371">
                  <c:v>0.29272797</c:v>
                </c:pt>
                <c:pt idx="372">
                  <c:v>0.28889200999999998</c:v>
                </c:pt>
                <c:pt idx="373">
                  <c:v>0.28433335999999998</c:v>
                </c:pt>
                <c:pt idx="374">
                  <c:v>0.29910210999999998</c:v>
                </c:pt>
                <c:pt idx="375">
                  <c:v>0.29910210999999998</c:v>
                </c:pt>
                <c:pt idx="376">
                  <c:v>0.29504311</c:v>
                </c:pt>
                <c:pt idx="377">
                  <c:v>0.29244207</c:v>
                </c:pt>
                <c:pt idx="378">
                  <c:v>0.29057575000000002</c:v>
                </c:pt>
                <c:pt idx="379">
                  <c:v>0.28901664999999999</c:v>
                </c:pt>
                <c:pt idx="380">
                  <c:v>0.28901664999999999</c:v>
                </c:pt>
                <c:pt idx="381">
                  <c:v>0.28763249000000002</c:v>
                </c:pt>
                <c:pt idx="382">
                  <c:v>0.28654352999999999</c:v>
                </c:pt>
                <c:pt idx="383">
                  <c:v>0.28558304000000001</c:v>
                </c:pt>
                <c:pt idx="384">
                  <c:v>0.28457225000000003</c:v>
                </c:pt>
                <c:pt idx="385">
                  <c:v>0.28355271999999998</c:v>
                </c:pt>
                <c:pt idx="386">
                  <c:v>0.28355271999999998</c:v>
                </c:pt>
                <c:pt idx="387">
                  <c:v>0.28269937000000001</c:v>
                </c:pt>
                <c:pt idx="388">
                  <c:v>0.28143275000000001</c:v>
                </c:pt>
                <c:pt idx="389">
                  <c:v>0.27999009000000002</c:v>
                </c:pt>
                <c:pt idx="390">
                  <c:v>0.27913784000000003</c:v>
                </c:pt>
                <c:pt idx="391">
                  <c:v>0.27831783999999998</c:v>
                </c:pt>
                <c:pt idx="392">
                  <c:v>0.27831783999999998</c:v>
                </c:pt>
                <c:pt idx="393">
                  <c:v>0.27645753000000001</c:v>
                </c:pt>
                <c:pt idx="394">
                  <c:v>0.27551671999999999</c:v>
                </c:pt>
                <c:pt idx="395">
                  <c:v>0.27466828999999998</c:v>
                </c:pt>
                <c:pt idx="396">
                  <c:v>0.27377941</c:v>
                </c:pt>
                <c:pt idx="397">
                  <c:v>0.27377941</c:v>
                </c:pt>
                <c:pt idx="398">
                  <c:v>0.27291950999999998</c:v>
                </c:pt>
                <c:pt idx="399">
                  <c:v>0.27202133000000001</c:v>
                </c:pt>
                <c:pt idx="400">
                  <c:v>0.27000850999999998</c:v>
                </c:pt>
                <c:pt idx="401">
                  <c:v>0.26913219999999999</c:v>
                </c:pt>
                <c:pt idx="402">
                  <c:v>0.26818264000000003</c:v>
                </c:pt>
                <c:pt idx="403">
                  <c:v>0.26818264000000003</c:v>
                </c:pt>
                <c:pt idx="404">
                  <c:v>0.26727189000000001</c:v>
                </c:pt>
                <c:pt idx="405">
                  <c:v>0.26525852</c:v>
                </c:pt>
                <c:pt idx="406">
                  <c:v>0.26534324999999997</c:v>
                </c:pt>
                <c:pt idx="407">
                  <c:v>0.26330144999999999</c:v>
                </c:pt>
                <c:pt idx="408">
                  <c:v>0.26238852000000001</c:v>
                </c:pt>
                <c:pt idx="409">
                  <c:v>0.26238852000000001</c:v>
                </c:pt>
                <c:pt idx="410">
                  <c:v>0.26135259</c:v>
                </c:pt>
                <c:pt idx="411">
                  <c:v>0.25943269000000002</c:v>
                </c:pt>
                <c:pt idx="412">
                  <c:v>0.25843229000000001</c:v>
                </c:pt>
                <c:pt idx="413">
                  <c:v>0.25654792999999998</c:v>
                </c:pt>
                <c:pt idx="414">
                  <c:v>0.25654792999999998</c:v>
                </c:pt>
                <c:pt idx="415">
                  <c:v>0.2556678</c:v>
                </c:pt>
                <c:pt idx="416">
                  <c:v>0.25482976000000002</c:v>
                </c:pt>
                <c:pt idx="417">
                  <c:v>0.25393158999999998</c:v>
                </c:pt>
                <c:pt idx="418">
                  <c:v>0.25224731</c:v>
                </c:pt>
                <c:pt idx="419">
                  <c:v>0.25137647000000002</c:v>
                </c:pt>
                <c:pt idx="420">
                  <c:v>0.25137647000000002</c:v>
                </c:pt>
                <c:pt idx="421">
                  <c:v>0.25050727</c:v>
                </c:pt>
                <c:pt idx="422">
                  <c:v>0.24965829</c:v>
                </c:pt>
                <c:pt idx="423">
                  <c:v>0.24876887</c:v>
                </c:pt>
                <c:pt idx="424">
                  <c:v>0.24791224000000001</c:v>
                </c:pt>
                <c:pt idx="425">
                  <c:v>0.24705725000000001</c:v>
                </c:pt>
                <c:pt idx="426">
                  <c:v>0.24705725000000001</c:v>
                </c:pt>
                <c:pt idx="427">
                  <c:v>0.24620555</c:v>
                </c:pt>
                <c:pt idx="428">
                  <c:v>0.24529588999999999</c:v>
                </c:pt>
                <c:pt idx="429">
                  <c:v>0.24446332000000001</c:v>
                </c:pt>
                <c:pt idx="430">
                  <c:v>0.24365207</c:v>
                </c:pt>
                <c:pt idx="431">
                  <c:v>0.24365207</c:v>
                </c:pt>
                <c:pt idx="432">
                  <c:v>0.24275991</c:v>
                </c:pt>
                <c:pt idx="433">
                  <c:v>0.24192023000000001</c:v>
                </c:pt>
                <c:pt idx="434">
                  <c:v>0.24106469</c:v>
                </c:pt>
                <c:pt idx="435">
                  <c:v>0.24024851999999999</c:v>
                </c:pt>
                <c:pt idx="436">
                  <c:v>0.23934269</c:v>
                </c:pt>
                <c:pt idx="437">
                  <c:v>0.23934269</c:v>
                </c:pt>
                <c:pt idx="438">
                  <c:v>0.23848332999999999</c:v>
                </c:pt>
                <c:pt idx="439">
                  <c:v>0.2376934</c:v>
                </c:pt>
                <c:pt idx="440">
                  <c:v>0.23681108000000001</c:v>
                </c:pt>
                <c:pt idx="441">
                  <c:v>0.23597085000000001</c:v>
                </c:pt>
                <c:pt idx="442">
                  <c:v>0.23597085000000001</c:v>
                </c:pt>
                <c:pt idx="443">
                  <c:v>0.23510384000000001</c:v>
                </c:pt>
                <c:pt idx="444">
                  <c:v>0.23424776</c:v>
                </c:pt>
                <c:pt idx="445">
                  <c:v>0.23336872</c:v>
                </c:pt>
                <c:pt idx="446">
                  <c:v>0.23254052</c:v>
                </c:pt>
                <c:pt idx="447">
                  <c:v>0.23170848999999999</c:v>
                </c:pt>
                <c:pt idx="448">
                  <c:v>0.23170848999999999</c:v>
                </c:pt>
                <c:pt idx="449">
                  <c:v>0.23091747000000001</c:v>
                </c:pt>
                <c:pt idx="450">
                  <c:v>0.23002257000000001</c:v>
                </c:pt>
                <c:pt idx="451">
                  <c:v>0.22916923</c:v>
                </c:pt>
                <c:pt idx="452">
                  <c:v>0.22834704</c:v>
                </c:pt>
                <c:pt idx="453">
                  <c:v>0.22753087</c:v>
                </c:pt>
                <c:pt idx="454">
                  <c:v>0.22753087</c:v>
                </c:pt>
                <c:pt idx="455">
                  <c:v>0.22665072999999999</c:v>
                </c:pt>
                <c:pt idx="456">
                  <c:v>0.22576787000000001</c:v>
                </c:pt>
                <c:pt idx="457">
                  <c:v>0.22494896</c:v>
                </c:pt>
                <c:pt idx="458">
                  <c:v>0.22406719</c:v>
                </c:pt>
                <c:pt idx="459">
                  <c:v>0.22406719</c:v>
                </c:pt>
                <c:pt idx="460">
                  <c:v>0.22328435999999999</c:v>
                </c:pt>
                <c:pt idx="461">
                  <c:v>0.22242500000000001</c:v>
                </c:pt>
                <c:pt idx="462">
                  <c:v>0.22158969000000001</c:v>
                </c:pt>
                <c:pt idx="463">
                  <c:v>0.22073688999999999</c:v>
                </c:pt>
                <c:pt idx="464">
                  <c:v>0.21989284000000001</c:v>
                </c:pt>
                <c:pt idx="465">
                  <c:v>0.21989284000000001</c:v>
                </c:pt>
                <c:pt idx="466">
                  <c:v>0.21902145000000001</c:v>
                </c:pt>
                <c:pt idx="467">
                  <c:v>0.21819106999999999</c:v>
                </c:pt>
                <c:pt idx="468">
                  <c:v>0.21740003999999999</c:v>
                </c:pt>
                <c:pt idx="469">
                  <c:v>0.21651444</c:v>
                </c:pt>
                <c:pt idx="470">
                  <c:v>0.21570919999999999</c:v>
                </c:pt>
                <c:pt idx="471">
                  <c:v>0.21570919999999999</c:v>
                </c:pt>
                <c:pt idx="472">
                  <c:v>0.21482196000000001</c:v>
                </c:pt>
                <c:pt idx="473">
                  <c:v>0.21401016</c:v>
                </c:pt>
                <c:pt idx="474">
                  <c:v>0.21316283</c:v>
                </c:pt>
                <c:pt idx="475">
                  <c:v>0.21233352999999999</c:v>
                </c:pt>
                <c:pt idx="476">
                  <c:v>0.21233352999999999</c:v>
                </c:pt>
                <c:pt idx="477">
                  <c:v>0.21144574999999999</c:v>
                </c:pt>
                <c:pt idx="478">
                  <c:v>0.21065307999999999</c:v>
                </c:pt>
                <c:pt idx="479">
                  <c:v>0.20981231</c:v>
                </c:pt>
                <c:pt idx="480">
                  <c:v>0.20897208</c:v>
                </c:pt>
                <c:pt idx="481">
                  <c:v>0.20812748</c:v>
                </c:pt>
                <c:pt idx="482">
                  <c:v>0.20812748</c:v>
                </c:pt>
                <c:pt idx="483">
                  <c:v>0.20729655</c:v>
                </c:pt>
                <c:pt idx="484">
                  <c:v>0.20648147</c:v>
                </c:pt>
                <c:pt idx="485">
                  <c:v>0.20563303999999999</c:v>
                </c:pt>
                <c:pt idx="486">
                  <c:v>0.20480319999999999</c:v>
                </c:pt>
                <c:pt idx="487">
                  <c:v>0.20393127</c:v>
                </c:pt>
                <c:pt idx="488">
                  <c:v>0.20393127</c:v>
                </c:pt>
                <c:pt idx="489">
                  <c:v>0.20307464</c:v>
                </c:pt>
                <c:pt idx="490">
                  <c:v>0.20227376999999999</c:v>
                </c:pt>
                <c:pt idx="491">
                  <c:v>0.20143628</c:v>
                </c:pt>
                <c:pt idx="492">
                  <c:v>0.20062447999999999</c:v>
                </c:pt>
                <c:pt idx="493">
                  <c:v>0.20062447999999999</c:v>
                </c:pt>
                <c:pt idx="494">
                  <c:v>0.19975746999999999</c:v>
                </c:pt>
                <c:pt idx="495">
                  <c:v>0.19895113</c:v>
                </c:pt>
                <c:pt idx="496">
                  <c:v>0.19807045000000001</c:v>
                </c:pt>
                <c:pt idx="497">
                  <c:v>0.19722092999999999</c:v>
                </c:pt>
                <c:pt idx="498">
                  <c:v>0.19642662999999999</c:v>
                </c:pt>
                <c:pt idx="499">
                  <c:v>0.19642662999999999</c:v>
                </c:pt>
                <c:pt idx="500">
                  <c:v>0.19555086999999999</c:v>
                </c:pt>
                <c:pt idx="501">
                  <c:v>0.19471775</c:v>
                </c:pt>
                <c:pt idx="502">
                  <c:v>0.19381519999999999</c:v>
                </c:pt>
                <c:pt idx="503">
                  <c:v>0.19301761000000001</c:v>
                </c:pt>
                <c:pt idx="504">
                  <c:v>0.19217137000000001</c:v>
                </c:pt>
                <c:pt idx="505">
                  <c:v>0.19217137000000001</c:v>
                </c:pt>
                <c:pt idx="506">
                  <c:v>0.19130928</c:v>
                </c:pt>
                <c:pt idx="507">
                  <c:v>0.19044991999999999</c:v>
                </c:pt>
                <c:pt idx="508">
                  <c:v>0.18960805</c:v>
                </c:pt>
                <c:pt idx="509">
                  <c:v>0.18874431999999999</c:v>
                </c:pt>
                <c:pt idx="510">
                  <c:v>0.18792268000000001</c:v>
                </c:pt>
                <c:pt idx="511">
                  <c:v>0.18792268000000001</c:v>
                </c:pt>
                <c:pt idx="512">
                  <c:v>0.18707043000000001</c:v>
                </c:pt>
                <c:pt idx="513">
                  <c:v>0.18620012999999999</c:v>
                </c:pt>
                <c:pt idx="514">
                  <c:v>0.18533147999999999</c:v>
                </c:pt>
                <c:pt idx="515">
                  <c:v>0.18449235</c:v>
                </c:pt>
                <c:pt idx="516">
                  <c:v>0.18449235</c:v>
                </c:pt>
                <c:pt idx="517">
                  <c:v>0.18368000000000001</c:v>
                </c:pt>
                <c:pt idx="518">
                  <c:v>0.18282556</c:v>
                </c:pt>
                <c:pt idx="519">
                  <c:v>0.18198041000000001</c:v>
                </c:pt>
                <c:pt idx="520">
                  <c:v>0.18117243999999999</c:v>
                </c:pt>
                <c:pt idx="521">
                  <c:v>0.18023655</c:v>
                </c:pt>
                <c:pt idx="522">
                  <c:v>0.18023655</c:v>
                </c:pt>
                <c:pt idx="523">
                  <c:v>0.17945591</c:v>
                </c:pt>
                <c:pt idx="524">
                  <c:v>0.17858671000000001</c:v>
                </c:pt>
                <c:pt idx="525">
                  <c:v>0.17775084999999999</c:v>
                </c:pt>
                <c:pt idx="526">
                  <c:v>0.17689094999999999</c:v>
                </c:pt>
                <c:pt idx="527">
                  <c:v>0.17689094999999999</c:v>
                </c:pt>
                <c:pt idx="528">
                  <c:v>0.17604689000000001</c:v>
                </c:pt>
                <c:pt idx="529">
                  <c:v>0.17521268000000001</c:v>
                </c:pt>
                <c:pt idx="530">
                  <c:v>0.17437791999999999</c:v>
                </c:pt>
                <c:pt idx="531">
                  <c:v>0.17354699000000001</c:v>
                </c:pt>
                <c:pt idx="532">
                  <c:v>0.17274065</c:v>
                </c:pt>
                <c:pt idx="533">
                  <c:v>0.17274065</c:v>
                </c:pt>
                <c:pt idx="534">
                  <c:v>0.17191355</c:v>
                </c:pt>
                <c:pt idx="535">
                  <c:v>0.17110284000000001</c:v>
                </c:pt>
                <c:pt idx="536">
                  <c:v>0.17028557</c:v>
                </c:pt>
                <c:pt idx="537">
                  <c:v>0.16951313000000001</c:v>
                </c:pt>
                <c:pt idx="538">
                  <c:v>0.16868000999999999</c:v>
                </c:pt>
                <c:pt idx="539">
                  <c:v>0.16791850999999999</c:v>
                </c:pt>
                <c:pt idx="540">
                  <c:v>0.16791850999999999</c:v>
                </c:pt>
                <c:pt idx="541">
                  <c:v>0.16709194999999999</c:v>
                </c:pt>
                <c:pt idx="542">
                  <c:v>0.16628233000000001</c:v>
                </c:pt>
                <c:pt idx="543">
                  <c:v>0.16548747999999999</c:v>
                </c:pt>
                <c:pt idx="544">
                  <c:v>0.16465545000000001</c:v>
                </c:pt>
                <c:pt idx="545">
                  <c:v>0.16465545000000001</c:v>
                </c:pt>
                <c:pt idx="546">
                  <c:v>0.16386880000000001</c:v>
                </c:pt>
                <c:pt idx="547">
                  <c:v>0.16309253000000001</c:v>
                </c:pt>
                <c:pt idx="548">
                  <c:v>0.16228839</c:v>
                </c:pt>
                <c:pt idx="549">
                  <c:v>0.16149079999999999</c:v>
                </c:pt>
                <c:pt idx="550">
                  <c:v>0.16070140999999999</c:v>
                </c:pt>
                <c:pt idx="551">
                  <c:v>0.16070140999999999</c:v>
                </c:pt>
                <c:pt idx="552">
                  <c:v>0.15990164000000001</c:v>
                </c:pt>
                <c:pt idx="553">
                  <c:v>0.15915380000000001</c:v>
                </c:pt>
                <c:pt idx="554">
                  <c:v>0.15834636999999999</c:v>
                </c:pt>
                <c:pt idx="555">
                  <c:v>0.15760181000000001</c:v>
                </c:pt>
                <c:pt idx="556">
                  <c:v>0.15685124</c:v>
                </c:pt>
                <c:pt idx="557">
                  <c:v>0.15685124</c:v>
                </c:pt>
                <c:pt idx="558">
                  <c:v>0.15607989</c:v>
                </c:pt>
                <c:pt idx="559">
                  <c:v>0.15531619999999999</c:v>
                </c:pt>
                <c:pt idx="560">
                  <c:v>0.15456891</c:v>
                </c:pt>
                <c:pt idx="561">
                  <c:v>0.15382708</c:v>
                </c:pt>
                <c:pt idx="562">
                  <c:v>0.15307377</c:v>
                </c:pt>
                <c:pt idx="563">
                  <c:v>0.15307377</c:v>
                </c:pt>
                <c:pt idx="564">
                  <c:v>0.15228657000000001</c:v>
                </c:pt>
                <c:pt idx="565">
                  <c:v>0.15155184999999999</c:v>
                </c:pt>
                <c:pt idx="566">
                  <c:v>0.15076465</c:v>
                </c:pt>
                <c:pt idx="567">
                  <c:v>0.15001791</c:v>
                </c:pt>
                <c:pt idx="568">
                  <c:v>0.14928483000000001</c:v>
                </c:pt>
                <c:pt idx="569">
                  <c:v>0.14928483000000001</c:v>
                </c:pt>
                <c:pt idx="570">
                  <c:v>0.14851566999999999</c:v>
                </c:pt>
                <c:pt idx="571">
                  <c:v>0.14776180999999999</c:v>
                </c:pt>
                <c:pt idx="572">
                  <c:v>0.14702272</c:v>
                </c:pt>
                <c:pt idx="573">
                  <c:v>0.14622895999999999</c:v>
                </c:pt>
                <c:pt idx="574">
                  <c:v>0.14548385</c:v>
                </c:pt>
                <c:pt idx="575">
                  <c:v>0.14477756</c:v>
                </c:pt>
                <c:pt idx="576">
                  <c:v>0.14477756</c:v>
                </c:pt>
                <c:pt idx="577">
                  <c:v>0.14401168</c:v>
                </c:pt>
                <c:pt idx="578">
                  <c:v>0.14326000999999999</c:v>
                </c:pt>
                <c:pt idx="579">
                  <c:v>0.14247609</c:v>
                </c:pt>
                <c:pt idx="580">
                  <c:v>0.14170748</c:v>
                </c:pt>
                <c:pt idx="581">
                  <c:v>0.14100119</c:v>
                </c:pt>
                <c:pt idx="582">
                  <c:v>0.14100119</c:v>
                </c:pt>
                <c:pt idx="583">
                  <c:v>0.14027521000000001</c:v>
                </c:pt>
                <c:pt idx="584">
                  <c:v>0.13954212999999999</c:v>
                </c:pt>
                <c:pt idx="585">
                  <c:v>0.13874400000000001</c:v>
                </c:pt>
                <c:pt idx="586">
                  <c:v>0.13795843999999999</c:v>
                </c:pt>
                <c:pt idx="587">
                  <c:v>0.13722809</c:v>
                </c:pt>
                <c:pt idx="588">
                  <c:v>0.13722809</c:v>
                </c:pt>
                <c:pt idx="589">
                  <c:v>0.13642559000000001</c:v>
                </c:pt>
                <c:pt idx="590">
                  <c:v>0.13561651999999999</c:v>
                </c:pt>
                <c:pt idx="591">
                  <c:v>0.13475771</c:v>
                </c:pt>
                <c:pt idx="592">
                  <c:v>0.13385625000000001</c:v>
                </c:pt>
                <c:pt idx="593">
                  <c:v>0.13285203000000001</c:v>
                </c:pt>
                <c:pt idx="594">
                  <c:v>0.13285203000000001</c:v>
                </c:pt>
                <c:pt idx="595">
                  <c:v>0.13165319</c:v>
                </c:pt>
                <c:pt idx="596">
                  <c:v>0.13021709000000001</c:v>
                </c:pt>
                <c:pt idx="597">
                  <c:v>0.12833601</c:v>
                </c:pt>
                <c:pt idx="598">
                  <c:v>0.12592192999999999</c:v>
                </c:pt>
                <c:pt idx="599">
                  <c:v>0.12278079</c:v>
                </c:pt>
                <c:pt idx="600">
                  <c:v>0.12278079</c:v>
                </c:pt>
                <c:pt idx="601">
                  <c:v>0.1189738</c:v>
                </c:pt>
                <c:pt idx="602">
                  <c:v>0.11470706999999999</c:v>
                </c:pt>
                <c:pt idx="603">
                  <c:v>0.11031733000000001</c:v>
                </c:pt>
                <c:pt idx="604">
                  <c:v>0.10602928</c:v>
                </c:pt>
                <c:pt idx="605">
                  <c:v>6.7237270000000002E-2</c:v>
                </c:pt>
                <c:pt idx="606">
                  <c:v>6.7237270000000002E-2</c:v>
                </c:pt>
                <c:pt idx="607">
                  <c:v>6.5092150000000001E-2</c:v>
                </c:pt>
                <c:pt idx="608">
                  <c:v>6.3066750000000005E-2</c:v>
                </c:pt>
                <c:pt idx="609">
                  <c:v>6.1097650000000003E-2</c:v>
                </c:pt>
                <c:pt idx="610">
                  <c:v>5.9190880000000001E-2</c:v>
                </c:pt>
                <c:pt idx="611">
                  <c:v>5.7342600000000001E-2</c:v>
                </c:pt>
                <c:pt idx="612">
                  <c:v>5.7342600000000001E-2</c:v>
                </c:pt>
                <c:pt idx="613">
                  <c:v>5.5568670000000001E-2</c:v>
                </c:pt>
                <c:pt idx="614">
                  <c:v>7.3750250000000003E-2</c:v>
                </c:pt>
                <c:pt idx="615">
                  <c:v>7.1221370000000006E-2</c:v>
                </c:pt>
                <c:pt idx="616">
                  <c:v>6.8855399999999997E-2</c:v>
                </c:pt>
                <c:pt idx="617">
                  <c:v>6.670044E-2</c:v>
                </c:pt>
                <c:pt idx="618">
                  <c:v>6.670044E-2</c:v>
                </c:pt>
                <c:pt idx="619">
                  <c:v>6.470948E-2</c:v>
                </c:pt>
                <c:pt idx="620">
                  <c:v>6.2884709999999996E-2</c:v>
                </c:pt>
                <c:pt idx="621">
                  <c:v>6.1219559999999999E-2</c:v>
                </c:pt>
                <c:pt idx="622">
                  <c:v>5.9704199999999999E-2</c:v>
                </c:pt>
                <c:pt idx="623">
                  <c:v>5.8306370000000003E-2</c:v>
                </c:pt>
                <c:pt idx="624">
                  <c:v>5.8306370000000003E-2</c:v>
                </c:pt>
                <c:pt idx="625">
                  <c:v>5.7021160000000001E-2</c:v>
                </c:pt>
                <c:pt idx="626">
                  <c:v>5.1069870000000003E-2</c:v>
                </c:pt>
                <c:pt idx="627">
                  <c:v>4.8273070000000001E-2</c:v>
                </c:pt>
                <c:pt idx="628">
                  <c:v>4.4675569999999998E-2</c:v>
                </c:pt>
                <c:pt idx="629">
                  <c:v>4.296937E-2</c:v>
                </c:pt>
                <c:pt idx="630">
                  <c:v>4.1547979999999998E-2</c:v>
                </c:pt>
                <c:pt idx="631">
                  <c:v>4.1547979999999998E-2</c:v>
                </c:pt>
                <c:pt idx="632">
                  <c:v>4.0371770000000001E-2</c:v>
                </c:pt>
                <c:pt idx="633">
                  <c:v>3.9396899999999999E-2</c:v>
                </c:pt>
                <c:pt idx="634">
                  <c:v>3.8869309999999997E-2</c:v>
                </c:pt>
                <c:pt idx="635">
                  <c:v>3.8088450000000003E-2</c:v>
                </c:pt>
                <c:pt idx="636">
                  <c:v>3.760985E-2</c:v>
                </c:pt>
                <c:pt idx="637">
                  <c:v>3.760985E-2</c:v>
                </c:pt>
                <c:pt idx="638">
                  <c:v>3.6828E-2</c:v>
                </c:pt>
                <c:pt idx="639">
                  <c:v>3.6387940000000001E-2</c:v>
                </c:pt>
                <c:pt idx="640">
                  <c:v>3.5957820000000001E-2</c:v>
                </c:pt>
                <c:pt idx="641">
                  <c:v>3.5544539999999999E-2</c:v>
                </c:pt>
                <c:pt idx="642">
                  <c:v>3.5142630000000001E-2</c:v>
                </c:pt>
                <c:pt idx="643">
                  <c:v>3.5142630000000001E-2</c:v>
                </c:pt>
                <c:pt idx="644">
                  <c:v>3.4750940000000001E-2</c:v>
                </c:pt>
                <c:pt idx="645">
                  <c:v>3.4368709999999997E-2</c:v>
                </c:pt>
                <c:pt idx="646">
                  <c:v>3.399638E-2</c:v>
                </c:pt>
                <c:pt idx="647">
                  <c:v>3.3629180000000002E-2</c:v>
                </c:pt>
                <c:pt idx="648">
                  <c:v>3.3274829999999998E-2</c:v>
                </c:pt>
                <c:pt idx="649">
                  <c:v>3.3274829999999998E-2</c:v>
                </c:pt>
                <c:pt idx="650">
                  <c:v>3.2922130000000001E-2</c:v>
                </c:pt>
                <c:pt idx="651">
                  <c:v>3.2582649999999998E-2</c:v>
                </c:pt>
                <c:pt idx="652">
                  <c:v>3.2247159999999997E-2</c:v>
                </c:pt>
                <c:pt idx="653">
                  <c:v>3.191604E-2</c:v>
                </c:pt>
                <c:pt idx="654">
                  <c:v>3.1588310000000001E-2</c:v>
                </c:pt>
                <c:pt idx="655">
                  <c:v>3.1588310000000001E-2</c:v>
                </c:pt>
                <c:pt idx="656">
                  <c:v>3.1266049999999997E-2</c:v>
                </c:pt>
                <c:pt idx="657">
                  <c:v>3.0948440000000001E-2</c:v>
                </c:pt>
                <c:pt idx="658">
                  <c:v>3.063782E-2</c:v>
                </c:pt>
                <c:pt idx="659">
                  <c:v>3.0332129999999999E-2</c:v>
                </c:pt>
                <c:pt idx="660">
                  <c:v>3.003113E-2</c:v>
                </c:pt>
                <c:pt idx="661">
                  <c:v>2.9732600000000001E-2</c:v>
                </c:pt>
                <c:pt idx="662">
                  <c:v>2.9732600000000001E-2</c:v>
                </c:pt>
                <c:pt idx="663">
                  <c:v>2.944101E-2</c:v>
                </c:pt>
                <c:pt idx="664">
                  <c:v>2.9151659999999999E-2</c:v>
                </c:pt>
                <c:pt idx="665">
                  <c:v>2.8864819999999999E-2</c:v>
                </c:pt>
                <c:pt idx="666">
                  <c:v>2.8587709999999999E-2</c:v>
                </c:pt>
                <c:pt idx="667">
                  <c:v>2.8312299999999999E-2</c:v>
                </c:pt>
                <c:pt idx="668">
                  <c:v>2.8312299999999999E-2</c:v>
                </c:pt>
                <c:pt idx="669">
                  <c:v>2.803897E-2</c:v>
                </c:pt>
                <c:pt idx="670">
                  <c:v>2.7773180000000001E-2</c:v>
                </c:pt>
                <c:pt idx="671">
                  <c:v>2.7503840000000002E-2</c:v>
                </c:pt>
                <c:pt idx="672">
                  <c:v>2.7239139999999998E-2</c:v>
                </c:pt>
                <c:pt idx="673">
                  <c:v>2.697975E-2</c:v>
                </c:pt>
                <c:pt idx="674">
                  <c:v>2.697975E-2</c:v>
                </c:pt>
                <c:pt idx="675">
                  <c:v>2.672418E-2</c:v>
                </c:pt>
                <c:pt idx="676">
                  <c:v>2.647501E-2</c:v>
                </c:pt>
                <c:pt idx="677">
                  <c:v>2.6229390000000002E-2</c:v>
                </c:pt>
                <c:pt idx="678">
                  <c:v>2.5990719999999998E-2</c:v>
                </c:pt>
                <c:pt idx="679">
                  <c:v>2.5752919999999999E-2</c:v>
                </c:pt>
                <c:pt idx="680">
                  <c:v>2.5752919999999999E-2</c:v>
                </c:pt>
                <c:pt idx="681">
                  <c:v>2.5521950000000002E-2</c:v>
                </c:pt>
                <c:pt idx="682">
                  <c:v>2.5294589999999999E-2</c:v>
                </c:pt>
                <c:pt idx="683">
                  <c:v>2.507084E-2</c:v>
                </c:pt>
                <c:pt idx="684">
                  <c:v>2.4854250000000001E-2</c:v>
                </c:pt>
                <c:pt idx="685">
                  <c:v>2.464423E-2</c:v>
                </c:pt>
                <c:pt idx="686">
                  <c:v>2.464423E-2</c:v>
                </c:pt>
                <c:pt idx="687">
                  <c:v>2.4436820000000001E-2</c:v>
                </c:pt>
                <c:pt idx="688">
                  <c:v>2.4233569999999999E-2</c:v>
                </c:pt>
                <c:pt idx="689">
                  <c:v>2.4035620000000001E-2</c:v>
                </c:pt>
                <c:pt idx="690">
                  <c:v>2.384068E-2</c:v>
                </c:pt>
                <c:pt idx="691">
                  <c:v>2.3649839999999998E-2</c:v>
                </c:pt>
                <c:pt idx="692">
                  <c:v>2.346233E-2</c:v>
                </c:pt>
                <c:pt idx="693">
                  <c:v>2.346233E-2</c:v>
                </c:pt>
                <c:pt idx="694">
                  <c:v>2.3277229999999999E-2</c:v>
                </c:pt>
                <c:pt idx="695">
                  <c:v>2.3095899999999999E-2</c:v>
                </c:pt>
                <c:pt idx="696">
                  <c:v>2.2917799999999999E-2</c:v>
                </c:pt>
                <c:pt idx="697">
                  <c:v>2.274232E-2</c:v>
                </c:pt>
                <c:pt idx="698">
                  <c:v>2.2566180000000002E-2</c:v>
                </c:pt>
                <c:pt idx="699">
                  <c:v>2.2566180000000002E-2</c:v>
                </c:pt>
                <c:pt idx="700">
                  <c:v>2.2392720000000001E-2</c:v>
                </c:pt>
                <c:pt idx="701">
                  <c:v>2.2223860000000002E-2</c:v>
                </c:pt>
                <c:pt idx="702">
                  <c:v>2.2059530000000001E-2</c:v>
                </c:pt>
                <c:pt idx="703">
                  <c:v>2.189493E-2</c:v>
                </c:pt>
                <c:pt idx="704">
                  <c:v>2.173191E-2</c:v>
                </c:pt>
                <c:pt idx="705">
                  <c:v>2.173191E-2</c:v>
                </c:pt>
                <c:pt idx="706">
                  <c:v>2.1569990000000001E-2</c:v>
                </c:pt>
                <c:pt idx="707">
                  <c:v>2.141069E-2</c:v>
                </c:pt>
                <c:pt idx="708">
                  <c:v>2.1251829999999999E-2</c:v>
                </c:pt>
                <c:pt idx="709">
                  <c:v>2.1096799999999999E-2</c:v>
                </c:pt>
                <c:pt idx="710">
                  <c:v>2.0941709999999999E-2</c:v>
                </c:pt>
                <c:pt idx="711">
                  <c:v>2.0941709999999999E-2</c:v>
                </c:pt>
                <c:pt idx="712">
                  <c:v>2.0788640000000001E-2</c:v>
                </c:pt>
                <c:pt idx="713">
                  <c:v>2.0639399999999999E-2</c:v>
                </c:pt>
                <c:pt idx="714">
                  <c:v>2.0488739999999998E-2</c:v>
                </c:pt>
                <c:pt idx="715">
                  <c:v>2.0340049999999998E-2</c:v>
                </c:pt>
                <c:pt idx="716">
                  <c:v>2.0193539999999999E-2</c:v>
                </c:pt>
                <c:pt idx="717">
                  <c:v>2.0193539999999999E-2</c:v>
                </c:pt>
                <c:pt idx="718">
                  <c:v>2.0049549999999999E-2</c:v>
                </c:pt>
                <c:pt idx="719">
                  <c:v>1.9904189999999999E-2</c:v>
                </c:pt>
                <c:pt idx="720">
                  <c:v>1.975959E-2</c:v>
                </c:pt>
                <c:pt idx="721">
                  <c:v>1.961746E-2</c:v>
                </c:pt>
                <c:pt idx="722">
                  <c:v>1.9475159999999998E-2</c:v>
                </c:pt>
                <c:pt idx="723">
                  <c:v>1.9475159999999998E-2</c:v>
                </c:pt>
                <c:pt idx="724">
                  <c:v>1.9332430000000001E-2</c:v>
                </c:pt>
                <c:pt idx="725">
                  <c:v>1.9195159999999999E-2</c:v>
                </c:pt>
                <c:pt idx="726">
                  <c:v>1.9058169999999999E-2</c:v>
                </c:pt>
                <c:pt idx="727">
                  <c:v>1.891806E-2</c:v>
                </c:pt>
                <c:pt idx="728">
                  <c:v>1.8783689999999999E-2</c:v>
                </c:pt>
                <c:pt idx="729">
                  <c:v>1.8783689999999999E-2</c:v>
                </c:pt>
                <c:pt idx="730">
                  <c:v>1.864882E-2</c:v>
                </c:pt>
                <c:pt idx="731">
                  <c:v>1.8515759999999999E-2</c:v>
                </c:pt>
                <c:pt idx="732">
                  <c:v>1.8382269999999999E-2</c:v>
                </c:pt>
                <c:pt idx="733">
                  <c:v>1.8252930000000001E-2</c:v>
                </c:pt>
                <c:pt idx="734">
                  <c:v>1.8122220000000001E-2</c:v>
                </c:pt>
                <c:pt idx="735">
                  <c:v>1.8122220000000001E-2</c:v>
                </c:pt>
                <c:pt idx="736">
                  <c:v>1.7992930000000001E-2</c:v>
                </c:pt>
                <c:pt idx="737">
                  <c:v>1.7862989999999999E-2</c:v>
                </c:pt>
                <c:pt idx="738">
                  <c:v>1.7735230000000001E-2</c:v>
                </c:pt>
                <c:pt idx="739">
                  <c:v>1.760753E-2</c:v>
                </c:pt>
                <c:pt idx="740">
                  <c:v>1.7477099999999999E-2</c:v>
                </c:pt>
                <c:pt idx="741">
                  <c:v>1.7477099999999999E-2</c:v>
                </c:pt>
                <c:pt idx="742">
                  <c:v>1.7350979999999998E-2</c:v>
                </c:pt>
                <c:pt idx="743">
                  <c:v>1.722421E-2</c:v>
                </c:pt>
                <c:pt idx="744">
                  <c:v>1.7099019999999999E-2</c:v>
                </c:pt>
                <c:pt idx="745">
                  <c:v>1.6974929999999999E-2</c:v>
                </c:pt>
                <c:pt idx="746">
                  <c:v>1.6852369999999998E-2</c:v>
                </c:pt>
                <c:pt idx="747">
                  <c:v>1.6852369999999998E-2</c:v>
                </c:pt>
                <c:pt idx="748">
                  <c:v>1.6730729999999999E-2</c:v>
                </c:pt>
                <c:pt idx="749">
                  <c:v>1.661118E-2</c:v>
                </c:pt>
                <c:pt idx="750">
                  <c:v>1.6490910000000001E-2</c:v>
                </c:pt>
                <c:pt idx="751">
                  <c:v>1.6370320000000001E-2</c:v>
                </c:pt>
                <c:pt idx="752">
                  <c:v>1.6250980000000002E-2</c:v>
                </c:pt>
                <c:pt idx="753">
                  <c:v>1.6250980000000002E-2</c:v>
                </c:pt>
                <c:pt idx="754">
                  <c:v>1.6132730000000001E-2</c:v>
                </c:pt>
                <c:pt idx="755">
                  <c:v>1.601619E-2</c:v>
                </c:pt>
                <c:pt idx="756">
                  <c:v>1.589778E-2</c:v>
                </c:pt>
                <c:pt idx="757">
                  <c:v>1.578013E-2</c:v>
                </c:pt>
                <c:pt idx="758">
                  <c:v>1.5663369999999999E-2</c:v>
                </c:pt>
                <c:pt idx="759">
                  <c:v>1.5663369999999999E-2</c:v>
                </c:pt>
                <c:pt idx="760">
                  <c:v>1.5547750000000001E-2</c:v>
                </c:pt>
                <c:pt idx="761">
                  <c:v>1.543213E-2</c:v>
                </c:pt>
                <c:pt idx="762">
                  <c:v>1.5316450000000001E-2</c:v>
                </c:pt>
                <c:pt idx="763">
                  <c:v>1.520264E-2</c:v>
                </c:pt>
                <c:pt idx="764">
                  <c:v>1.509068E-2</c:v>
                </c:pt>
                <c:pt idx="765">
                  <c:v>1.509068E-2</c:v>
                </c:pt>
                <c:pt idx="766">
                  <c:v>1.49785E-2</c:v>
                </c:pt>
                <c:pt idx="767">
                  <c:v>1.486616E-2</c:v>
                </c:pt>
                <c:pt idx="768">
                  <c:v>1.4756450000000001E-2</c:v>
                </c:pt>
                <c:pt idx="769">
                  <c:v>1.464673E-2</c:v>
                </c:pt>
                <c:pt idx="770">
                  <c:v>1.464673E-2</c:v>
                </c:pt>
                <c:pt idx="771">
                  <c:v>1.453811E-2</c:v>
                </c:pt>
                <c:pt idx="772">
                  <c:v>1.442703E-2</c:v>
                </c:pt>
                <c:pt idx="773">
                  <c:v>1.431868E-2</c:v>
                </c:pt>
                <c:pt idx="774">
                  <c:v>1.421262E-2</c:v>
                </c:pt>
                <c:pt idx="775">
                  <c:v>1.410608E-2</c:v>
                </c:pt>
                <c:pt idx="776">
                  <c:v>1.410608E-2</c:v>
                </c:pt>
                <c:pt idx="777">
                  <c:v>1.399997E-2</c:v>
                </c:pt>
                <c:pt idx="778">
                  <c:v>1.389485E-2</c:v>
                </c:pt>
                <c:pt idx="779">
                  <c:v>1.3789610000000001E-2</c:v>
                </c:pt>
                <c:pt idx="780">
                  <c:v>1.368575E-2</c:v>
                </c:pt>
                <c:pt idx="781">
                  <c:v>1.358286E-2</c:v>
                </c:pt>
                <c:pt idx="782">
                  <c:v>1.358286E-2</c:v>
                </c:pt>
                <c:pt idx="783">
                  <c:v>1.348003E-2</c:v>
                </c:pt>
                <c:pt idx="784">
                  <c:v>1.337792E-2</c:v>
                </c:pt>
                <c:pt idx="785">
                  <c:v>1.3275749999999999E-2</c:v>
                </c:pt>
                <c:pt idx="786">
                  <c:v>1.317401E-2</c:v>
                </c:pt>
                <c:pt idx="787">
                  <c:v>1.3073309999999999E-2</c:v>
                </c:pt>
                <c:pt idx="788">
                  <c:v>1.3073309999999999E-2</c:v>
                </c:pt>
                <c:pt idx="789">
                  <c:v>1.297278E-2</c:v>
                </c:pt>
                <c:pt idx="790">
                  <c:v>1.2873509999999999E-2</c:v>
                </c:pt>
                <c:pt idx="791">
                  <c:v>1.277473E-2</c:v>
                </c:pt>
                <c:pt idx="792">
                  <c:v>1.2676430000000001E-2</c:v>
                </c:pt>
                <c:pt idx="793">
                  <c:v>1.2579669999999999E-2</c:v>
                </c:pt>
                <c:pt idx="794">
                  <c:v>1.2579669999999999E-2</c:v>
                </c:pt>
                <c:pt idx="795">
                  <c:v>1.248341E-2</c:v>
                </c:pt>
                <c:pt idx="796">
                  <c:v>1.2387250000000001E-2</c:v>
                </c:pt>
                <c:pt idx="797">
                  <c:v>1.22924E-2</c:v>
                </c:pt>
                <c:pt idx="798">
                  <c:v>1.2197990000000001E-2</c:v>
                </c:pt>
                <c:pt idx="799">
                  <c:v>1.210424E-2</c:v>
                </c:pt>
                <c:pt idx="800">
                  <c:v>1.210424E-2</c:v>
                </c:pt>
                <c:pt idx="801">
                  <c:v>1.201174E-2</c:v>
                </c:pt>
                <c:pt idx="802">
                  <c:v>1.1918369999999999E-2</c:v>
                </c:pt>
                <c:pt idx="803">
                  <c:v>1.182599E-2</c:v>
                </c:pt>
                <c:pt idx="804">
                  <c:v>1.173431E-2</c:v>
                </c:pt>
                <c:pt idx="805">
                  <c:v>1.1643290000000001E-2</c:v>
                </c:pt>
                <c:pt idx="806">
                  <c:v>1.1643290000000001E-2</c:v>
                </c:pt>
                <c:pt idx="807">
                  <c:v>1.155172E-2</c:v>
                </c:pt>
                <c:pt idx="808">
                  <c:v>1.1460369999999999E-2</c:v>
                </c:pt>
                <c:pt idx="809">
                  <c:v>1.1370170000000001E-2</c:v>
                </c:pt>
                <c:pt idx="810">
                  <c:v>1.128058E-2</c:v>
                </c:pt>
                <c:pt idx="811">
                  <c:v>1.1189670000000001E-2</c:v>
                </c:pt>
                <c:pt idx="812">
                  <c:v>1.1189670000000001E-2</c:v>
                </c:pt>
                <c:pt idx="813">
                  <c:v>1.110121E-2</c:v>
                </c:pt>
                <c:pt idx="814">
                  <c:v>1.101216E-2</c:v>
                </c:pt>
                <c:pt idx="815">
                  <c:v>1.092158E-2</c:v>
                </c:pt>
                <c:pt idx="816">
                  <c:v>1.083597E-2</c:v>
                </c:pt>
                <c:pt idx="817">
                  <c:v>1.075009E-2</c:v>
                </c:pt>
                <c:pt idx="818">
                  <c:v>1.075009E-2</c:v>
                </c:pt>
                <c:pt idx="819">
                  <c:v>1.066394E-2</c:v>
                </c:pt>
                <c:pt idx="820">
                  <c:v>1.0578489999999999E-2</c:v>
                </c:pt>
                <c:pt idx="821">
                  <c:v>1.0492670000000001E-2</c:v>
                </c:pt>
                <c:pt idx="822">
                  <c:v>1.040744E-2</c:v>
                </c:pt>
                <c:pt idx="823">
                  <c:v>1.0323529999999999E-2</c:v>
                </c:pt>
                <c:pt idx="824">
                  <c:v>1.0323529999999999E-2</c:v>
                </c:pt>
                <c:pt idx="825">
                  <c:v>1.023934E-2</c:v>
                </c:pt>
                <c:pt idx="826">
                  <c:v>1.0155920000000001E-2</c:v>
                </c:pt>
                <c:pt idx="827">
                  <c:v>1.007255E-2</c:v>
                </c:pt>
                <c:pt idx="828">
                  <c:v>9.9886899999999997E-3</c:v>
                </c:pt>
                <c:pt idx="829">
                  <c:v>9.9044000000000007E-3</c:v>
                </c:pt>
                <c:pt idx="830">
                  <c:v>9.9044000000000007E-3</c:v>
                </c:pt>
                <c:pt idx="831">
                  <c:v>9.8207599999999996E-3</c:v>
                </c:pt>
                <c:pt idx="832">
                  <c:v>9.7376100000000007E-3</c:v>
                </c:pt>
                <c:pt idx="833">
                  <c:v>9.6545699999999995E-3</c:v>
                </c:pt>
                <c:pt idx="834">
                  <c:v>9.5718599999999997E-3</c:v>
                </c:pt>
                <c:pt idx="835">
                  <c:v>9.4895299999999995E-3</c:v>
                </c:pt>
                <c:pt idx="836">
                  <c:v>9.4895299999999995E-3</c:v>
                </c:pt>
                <c:pt idx="837">
                  <c:v>9.4074199999999997E-3</c:v>
                </c:pt>
                <c:pt idx="838">
                  <c:v>9.3263500000000006E-3</c:v>
                </c:pt>
                <c:pt idx="839">
                  <c:v>9.2446300000000002E-3</c:v>
                </c:pt>
                <c:pt idx="840">
                  <c:v>9.1630600000000006E-3</c:v>
                </c:pt>
                <c:pt idx="841">
                  <c:v>9.0822699999999999E-3</c:v>
                </c:pt>
                <c:pt idx="842">
                  <c:v>9.0018500000000005E-3</c:v>
                </c:pt>
                <c:pt idx="843">
                  <c:v>9.0018500000000005E-3</c:v>
                </c:pt>
                <c:pt idx="844">
                  <c:v>8.9212700000000002E-3</c:v>
                </c:pt>
                <c:pt idx="845">
                  <c:v>8.8414600000000006E-3</c:v>
                </c:pt>
                <c:pt idx="846">
                  <c:v>8.7622499999999992E-3</c:v>
                </c:pt>
                <c:pt idx="847">
                  <c:v>8.6826500000000001E-3</c:v>
                </c:pt>
                <c:pt idx="848">
                  <c:v>8.6035999999999994E-3</c:v>
                </c:pt>
                <c:pt idx="849">
                  <c:v>8.6035999999999994E-3</c:v>
                </c:pt>
                <c:pt idx="850">
                  <c:v>8.5249399999999999E-3</c:v>
                </c:pt>
                <c:pt idx="851">
                  <c:v>8.4469799999999998E-3</c:v>
                </c:pt>
                <c:pt idx="852">
                  <c:v>8.3694100000000007E-3</c:v>
                </c:pt>
                <c:pt idx="853">
                  <c:v>8.2923300000000005E-3</c:v>
                </c:pt>
                <c:pt idx="854">
                  <c:v>8.2149200000000006E-3</c:v>
                </c:pt>
                <c:pt idx="855">
                  <c:v>8.2149200000000006E-3</c:v>
                </c:pt>
                <c:pt idx="856">
                  <c:v>8.1380099999999993E-3</c:v>
                </c:pt>
                <c:pt idx="857">
                  <c:v>8.0621900000000003E-3</c:v>
                </c:pt>
                <c:pt idx="858">
                  <c:v>7.9868500000000002E-3</c:v>
                </c:pt>
                <c:pt idx="859">
                  <c:v>7.9120200000000005E-3</c:v>
                </c:pt>
                <c:pt idx="860">
                  <c:v>7.8377800000000008E-3</c:v>
                </c:pt>
                <c:pt idx="861">
                  <c:v>7.7645800000000001E-3</c:v>
                </c:pt>
                <c:pt idx="862">
                  <c:v>7.7645800000000001E-3</c:v>
                </c:pt>
                <c:pt idx="863">
                  <c:v>7.6913299999999997E-3</c:v>
                </c:pt>
                <c:pt idx="864">
                  <c:v>7.61884E-3</c:v>
                </c:pt>
                <c:pt idx="865">
                  <c:v>7.5478300000000002E-3</c:v>
                </c:pt>
                <c:pt idx="866">
                  <c:v>7.4764899999999997E-3</c:v>
                </c:pt>
                <c:pt idx="867">
                  <c:v>7.4067899999999999E-3</c:v>
                </c:pt>
                <c:pt idx="868">
                  <c:v>7.4067899999999999E-3</c:v>
                </c:pt>
                <c:pt idx="869">
                  <c:v>7.3365399999999999E-3</c:v>
                </c:pt>
                <c:pt idx="870">
                  <c:v>7.2681000000000004E-3</c:v>
                </c:pt>
                <c:pt idx="871">
                  <c:v>7.1998699999999997E-3</c:v>
                </c:pt>
                <c:pt idx="872">
                  <c:v>7.1329599999999998E-3</c:v>
                </c:pt>
                <c:pt idx="873">
                  <c:v>7.0668099999999998E-3</c:v>
                </c:pt>
                <c:pt idx="874">
                  <c:v>7.0668099999999998E-3</c:v>
                </c:pt>
                <c:pt idx="875">
                  <c:v>7.0018700000000003E-3</c:v>
                </c:pt>
                <c:pt idx="876">
                  <c:v>6.9365399999999997E-3</c:v>
                </c:pt>
                <c:pt idx="877">
                  <c:v>6.8732899999999998E-3</c:v>
                </c:pt>
                <c:pt idx="878">
                  <c:v>6.8107000000000003E-3</c:v>
                </c:pt>
                <c:pt idx="879">
                  <c:v>6.7498000000000002E-3</c:v>
                </c:pt>
                <c:pt idx="880">
                  <c:v>6.6895599999999998E-3</c:v>
                </c:pt>
                <c:pt idx="881">
                  <c:v>6.6895599999999998E-3</c:v>
                </c:pt>
                <c:pt idx="882">
                  <c:v>6.6303000000000004E-3</c:v>
                </c:pt>
                <c:pt idx="883">
                  <c:v>6.5719200000000002E-3</c:v>
                </c:pt>
                <c:pt idx="884">
                  <c:v>6.5145200000000002E-3</c:v>
                </c:pt>
                <c:pt idx="885">
                  <c:v>6.4580999999999996E-3</c:v>
                </c:pt>
                <c:pt idx="886">
                  <c:v>6.4025599999999998E-3</c:v>
                </c:pt>
                <c:pt idx="887">
                  <c:v>6.4025599999999998E-3</c:v>
                </c:pt>
                <c:pt idx="888">
                  <c:v>6.3480000000000003E-3</c:v>
                </c:pt>
                <c:pt idx="889">
                  <c:v>6.2943199999999999E-3</c:v>
                </c:pt>
                <c:pt idx="890">
                  <c:v>6.2416800000000003E-3</c:v>
                </c:pt>
                <c:pt idx="891">
                  <c:v>6.18974E-3</c:v>
                </c:pt>
                <c:pt idx="892">
                  <c:v>6.1386799999999997E-3</c:v>
                </c:pt>
                <c:pt idx="893">
                  <c:v>6.0887700000000003E-3</c:v>
                </c:pt>
                <c:pt idx="894">
                  <c:v>6.0887700000000003E-3</c:v>
                </c:pt>
                <c:pt idx="895">
                  <c:v>6.0394100000000003E-3</c:v>
                </c:pt>
                <c:pt idx="896">
                  <c:v>5.9903700000000001E-3</c:v>
                </c:pt>
                <c:pt idx="897">
                  <c:v>5.9423799999999997E-3</c:v>
                </c:pt>
                <c:pt idx="898">
                  <c:v>5.8955300000000004E-3</c:v>
                </c:pt>
                <c:pt idx="899">
                  <c:v>5.8496599999999996E-3</c:v>
                </c:pt>
                <c:pt idx="900">
                  <c:v>5.8496599999999996E-3</c:v>
                </c:pt>
                <c:pt idx="901">
                  <c:v>5.8037399999999999E-3</c:v>
                </c:pt>
                <c:pt idx="902">
                  <c:v>5.7593000000000002E-3</c:v>
                </c:pt>
                <c:pt idx="903">
                  <c:v>5.7154500000000004E-3</c:v>
                </c:pt>
                <c:pt idx="904">
                  <c:v>5.6722700000000001E-3</c:v>
                </c:pt>
                <c:pt idx="905">
                  <c:v>5.6294099999999996E-3</c:v>
                </c:pt>
                <c:pt idx="906">
                  <c:v>5.58786E-3</c:v>
                </c:pt>
                <c:pt idx="907">
                  <c:v>5.58786E-3</c:v>
                </c:pt>
                <c:pt idx="908">
                  <c:v>5.5461499999999997E-3</c:v>
                </c:pt>
                <c:pt idx="909">
                  <c:v>5.5057500000000002E-3</c:v>
                </c:pt>
                <c:pt idx="910">
                  <c:v>5.4653200000000001E-3</c:v>
                </c:pt>
                <c:pt idx="911">
                  <c:v>5.4268600000000004E-3</c:v>
                </c:pt>
                <c:pt idx="912">
                  <c:v>5.38807E-3</c:v>
                </c:pt>
                <c:pt idx="913">
                  <c:v>5.38807E-3</c:v>
                </c:pt>
                <c:pt idx="914">
                  <c:v>5.3496899999999998E-3</c:v>
                </c:pt>
                <c:pt idx="915">
                  <c:v>5.3119500000000002E-3</c:v>
                </c:pt>
                <c:pt idx="916">
                  <c:v>5.2744799999999998E-3</c:v>
                </c:pt>
                <c:pt idx="917">
                  <c:v>5.2374800000000001E-3</c:v>
                </c:pt>
                <c:pt idx="918">
                  <c:v>5.2010600000000004E-3</c:v>
                </c:pt>
                <c:pt idx="919">
                  <c:v>5.1648900000000001E-3</c:v>
                </c:pt>
                <c:pt idx="920">
                  <c:v>5.1648900000000001E-3</c:v>
                </c:pt>
                <c:pt idx="921">
                  <c:v>5.1291799999999997E-3</c:v>
                </c:pt>
                <c:pt idx="922">
                  <c:v>5.09363E-3</c:v>
                </c:pt>
                <c:pt idx="923">
                  <c:v>5.0584000000000002E-3</c:v>
                </c:pt>
                <c:pt idx="924">
                  <c:v>5.0237900000000002E-3</c:v>
                </c:pt>
                <c:pt idx="925">
                  <c:v>4.9893200000000002E-3</c:v>
                </c:pt>
                <c:pt idx="926">
                  <c:v>4.9893200000000002E-3</c:v>
                </c:pt>
                <c:pt idx="927">
                  <c:v>4.9552199999999998E-3</c:v>
                </c:pt>
                <c:pt idx="928">
                  <c:v>4.9215600000000002E-3</c:v>
                </c:pt>
                <c:pt idx="929">
                  <c:v>4.8882500000000002E-3</c:v>
                </c:pt>
                <c:pt idx="930">
                  <c:v>4.8550499999999996E-3</c:v>
                </c:pt>
                <c:pt idx="931">
                  <c:v>4.8222600000000001E-3</c:v>
                </c:pt>
                <c:pt idx="932">
                  <c:v>4.8222600000000001E-3</c:v>
                </c:pt>
                <c:pt idx="933">
                  <c:v>4.7896400000000004E-3</c:v>
                </c:pt>
                <c:pt idx="934">
                  <c:v>4.75699E-3</c:v>
                </c:pt>
                <c:pt idx="935">
                  <c:v>4.7249400000000004E-3</c:v>
                </c:pt>
                <c:pt idx="936">
                  <c:v>4.6931500000000001E-3</c:v>
                </c:pt>
                <c:pt idx="937">
                  <c:v>4.6617100000000003E-3</c:v>
                </c:pt>
                <c:pt idx="938">
                  <c:v>4.63066E-3</c:v>
                </c:pt>
                <c:pt idx="939">
                  <c:v>4.63066E-3</c:v>
                </c:pt>
                <c:pt idx="940">
                  <c:v>4.5994299999999998E-3</c:v>
                </c:pt>
                <c:pt idx="941">
                  <c:v>4.56902E-3</c:v>
                </c:pt>
                <c:pt idx="942">
                  <c:v>4.5388499999999997E-3</c:v>
                </c:pt>
                <c:pt idx="943">
                  <c:v>4.5088699999999999E-3</c:v>
                </c:pt>
                <c:pt idx="944">
                  <c:v>4.4795E-3</c:v>
                </c:pt>
                <c:pt idx="945">
                  <c:v>4.4795E-3</c:v>
                </c:pt>
                <c:pt idx="946">
                  <c:v>4.45E-3</c:v>
                </c:pt>
                <c:pt idx="947">
                  <c:v>4.4209399999999999E-3</c:v>
                </c:pt>
                <c:pt idx="948">
                  <c:v>4.3921699999999999E-3</c:v>
                </c:pt>
                <c:pt idx="949">
                  <c:v>4.36397E-3</c:v>
                </c:pt>
                <c:pt idx="950">
                  <c:v>4.3359899999999996E-3</c:v>
                </c:pt>
                <c:pt idx="951">
                  <c:v>4.3084400000000002E-3</c:v>
                </c:pt>
                <c:pt idx="952">
                  <c:v>4.3084400000000002E-3</c:v>
                </c:pt>
                <c:pt idx="953">
                  <c:v>4.2814000000000003E-3</c:v>
                </c:pt>
                <c:pt idx="954">
                  <c:v>4.2546099999999998E-3</c:v>
                </c:pt>
                <c:pt idx="955">
                  <c:v>4.2282999999999999E-3</c:v>
                </c:pt>
                <c:pt idx="956">
                  <c:v>4.2024799999999998E-3</c:v>
                </c:pt>
                <c:pt idx="957">
                  <c:v>4.1769900000000002E-3</c:v>
                </c:pt>
                <c:pt idx="958">
                  <c:v>4.1769900000000002E-3</c:v>
                </c:pt>
                <c:pt idx="959">
                  <c:v>4.1522800000000004E-3</c:v>
                </c:pt>
                <c:pt idx="960">
                  <c:v>4.1282200000000002E-3</c:v>
                </c:pt>
                <c:pt idx="961">
                  <c:v>4.1045300000000003E-3</c:v>
                </c:pt>
                <c:pt idx="962">
                  <c:v>4.08121E-3</c:v>
                </c:pt>
                <c:pt idx="963">
                  <c:v>4.0581699999999998E-3</c:v>
                </c:pt>
                <c:pt idx="964">
                  <c:v>4.03594E-3</c:v>
                </c:pt>
                <c:pt idx="965">
                  <c:v>4.03594E-3</c:v>
                </c:pt>
                <c:pt idx="966">
                  <c:v>4.01404E-3</c:v>
                </c:pt>
                <c:pt idx="967">
                  <c:v>3.99256E-3</c:v>
                </c:pt>
                <c:pt idx="968">
                  <c:v>3.9715899999999997E-3</c:v>
                </c:pt>
                <c:pt idx="969">
                  <c:v>3.95094E-3</c:v>
                </c:pt>
                <c:pt idx="970">
                  <c:v>3.9310100000000004E-3</c:v>
                </c:pt>
                <c:pt idx="971">
                  <c:v>3.9109699999999997E-3</c:v>
                </c:pt>
                <c:pt idx="972">
                  <c:v>3.9109699999999997E-3</c:v>
                </c:pt>
                <c:pt idx="973">
                  <c:v>3.8918099999999999E-3</c:v>
                </c:pt>
                <c:pt idx="974">
                  <c:v>3.8734799999999999E-3</c:v>
                </c:pt>
                <c:pt idx="975">
                  <c:v>3.85543E-3</c:v>
                </c:pt>
                <c:pt idx="976">
                  <c:v>3.8371199999999999E-3</c:v>
                </c:pt>
                <c:pt idx="977">
                  <c:v>3.8197499999999998E-3</c:v>
                </c:pt>
                <c:pt idx="978">
                  <c:v>3.8197499999999998E-3</c:v>
                </c:pt>
                <c:pt idx="979">
                  <c:v>3.8027E-3</c:v>
                </c:pt>
                <c:pt idx="980">
                  <c:v>3.78605E-3</c:v>
                </c:pt>
                <c:pt idx="981">
                  <c:v>3.7693000000000002E-3</c:v>
                </c:pt>
                <c:pt idx="982">
                  <c:v>3.7536499999999999E-3</c:v>
                </c:pt>
                <c:pt idx="983">
                  <c:v>3.7376499999999999E-3</c:v>
                </c:pt>
                <c:pt idx="984">
                  <c:v>3.7376499999999999E-3</c:v>
                </c:pt>
                <c:pt idx="985">
                  <c:v>3.7220299999999999E-3</c:v>
                </c:pt>
                <c:pt idx="986">
                  <c:v>3.7066099999999999E-3</c:v>
                </c:pt>
                <c:pt idx="987">
                  <c:v>3.6916000000000002E-3</c:v>
                </c:pt>
                <c:pt idx="988">
                  <c:v>3.6767700000000002E-3</c:v>
                </c:pt>
                <c:pt idx="989">
                  <c:v>3.66213E-3</c:v>
                </c:pt>
                <c:pt idx="990">
                  <c:v>3.6479799999999999E-3</c:v>
                </c:pt>
                <c:pt idx="991">
                  <c:v>3.6479799999999999E-3</c:v>
                </c:pt>
                <c:pt idx="992">
                  <c:v>3.6339699999999998E-3</c:v>
                </c:pt>
                <c:pt idx="993">
                  <c:v>3.6200099999999999E-3</c:v>
                </c:pt>
                <c:pt idx="994">
                  <c:v>3.60641E-3</c:v>
                </c:pt>
                <c:pt idx="995">
                  <c:v>3.5929600000000001E-3</c:v>
                </c:pt>
                <c:pt idx="996">
                  <c:v>3.57976E-3</c:v>
                </c:pt>
                <c:pt idx="997">
                  <c:v>3.57976E-3</c:v>
                </c:pt>
                <c:pt idx="998">
                  <c:v>3.5666299999999999E-3</c:v>
                </c:pt>
                <c:pt idx="999">
                  <c:v>3.5538200000000001E-3</c:v>
                </c:pt>
                <c:pt idx="1000">
                  <c:v>3.5410400000000001E-3</c:v>
                </c:pt>
                <c:pt idx="1001">
                  <c:v>3.5284800000000001E-3</c:v>
                </c:pt>
                <c:pt idx="1002">
                  <c:v>3.5159700000000002E-3</c:v>
                </c:pt>
                <c:pt idx="1003">
                  <c:v>3.5036799999999999E-3</c:v>
                </c:pt>
                <c:pt idx="1004">
                  <c:v>3.5036799999999999E-3</c:v>
                </c:pt>
                <c:pt idx="1005">
                  <c:v>3.4917500000000001E-3</c:v>
                </c:pt>
                <c:pt idx="1006">
                  <c:v>3.4798699999999999E-3</c:v>
                </c:pt>
                <c:pt idx="1007">
                  <c:v>3.4681E-3</c:v>
                </c:pt>
                <c:pt idx="1008">
                  <c:v>3.4567000000000001E-3</c:v>
                </c:pt>
                <c:pt idx="1009">
                  <c:v>3.44525E-3</c:v>
                </c:pt>
                <c:pt idx="1010">
                  <c:v>3.44525E-3</c:v>
                </c:pt>
                <c:pt idx="1011">
                  <c:v>3.4341100000000002E-3</c:v>
                </c:pt>
                <c:pt idx="1012">
                  <c:v>3.42311E-3</c:v>
                </c:pt>
                <c:pt idx="1013">
                  <c:v>3.41216E-3</c:v>
                </c:pt>
                <c:pt idx="1014">
                  <c:v>3.4015199999999999E-3</c:v>
                </c:pt>
                <c:pt idx="1015">
                  <c:v>3.3911599999999998E-3</c:v>
                </c:pt>
                <c:pt idx="1016">
                  <c:v>3.38083E-3</c:v>
                </c:pt>
                <c:pt idx="1017">
                  <c:v>3.38083E-3</c:v>
                </c:pt>
                <c:pt idx="1018">
                  <c:v>3.3705800000000002E-3</c:v>
                </c:pt>
                <c:pt idx="1019">
                  <c:v>3.36047E-3</c:v>
                </c:pt>
                <c:pt idx="1020">
                  <c:v>3.35061E-3</c:v>
                </c:pt>
                <c:pt idx="1021">
                  <c:v>3.3383800000000002E-3</c:v>
                </c:pt>
                <c:pt idx="1022">
                  <c:v>3.3281399999999998E-3</c:v>
                </c:pt>
                <c:pt idx="1023">
                  <c:v>3.3281399999999998E-3</c:v>
                </c:pt>
                <c:pt idx="1024">
                  <c:v>3.3180900000000001E-3</c:v>
                </c:pt>
                <c:pt idx="1025">
                  <c:v>3.3084899999999999E-3</c:v>
                </c:pt>
                <c:pt idx="1026">
                  <c:v>3.2991800000000001E-3</c:v>
                </c:pt>
                <c:pt idx="1027">
                  <c:v>3.29007E-3</c:v>
                </c:pt>
                <c:pt idx="1028">
                  <c:v>3.2810199999999999E-3</c:v>
                </c:pt>
                <c:pt idx="1029">
                  <c:v>3.27202E-3</c:v>
                </c:pt>
                <c:pt idx="1030">
                  <c:v>3.27202E-3</c:v>
                </c:pt>
                <c:pt idx="1031">
                  <c:v>3.2629E-3</c:v>
                </c:pt>
                <c:pt idx="1032">
                  <c:v>3.2540099999999999E-3</c:v>
                </c:pt>
                <c:pt idx="1033">
                  <c:v>3.2452800000000001E-3</c:v>
                </c:pt>
                <c:pt idx="1034">
                  <c:v>3.23675E-3</c:v>
                </c:pt>
                <c:pt idx="1035">
                  <c:v>3.22879E-3</c:v>
                </c:pt>
                <c:pt idx="1036">
                  <c:v>3.22879E-3</c:v>
                </c:pt>
                <c:pt idx="1037">
                  <c:v>3.22054E-3</c:v>
                </c:pt>
                <c:pt idx="1038">
                  <c:v>3.2102699999999999E-3</c:v>
                </c:pt>
                <c:pt idx="1039">
                  <c:v>3.1979399999999998E-3</c:v>
                </c:pt>
                <c:pt idx="1040">
                  <c:v>3.1857999999999999E-3</c:v>
                </c:pt>
                <c:pt idx="1041">
                  <c:v>3.17476E-3</c:v>
                </c:pt>
                <c:pt idx="1042">
                  <c:v>3.1644199999999998E-3</c:v>
                </c:pt>
                <c:pt idx="1043">
                  <c:v>3.1644199999999998E-3</c:v>
                </c:pt>
                <c:pt idx="1044">
                  <c:v>3.1552099999999999E-3</c:v>
                </c:pt>
                <c:pt idx="1045">
                  <c:v>3.1463200000000002E-3</c:v>
                </c:pt>
                <c:pt idx="1046">
                  <c:v>3.1385599999999999E-3</c:v>
                </c:pt>
                <c:pt idx="1047">
                  <c:v>3.12934E-3</c:v>
                </c:pt>
                <c:pt idx="1048">
                  <c:v>3.1221700000000001E-3</c:v>
                </c:pt>
                <c:pt idx="1049">
                  <c:v>3.1221700000000001E-3</c:v>
                </c:pt>
                <c:pt idx="1050">
                  <c:v>3.1135199999999998E-3</c:v>
                </c:pt>
                <c:pt idx="1051">
                  <c:v>3.1050000000000001E-3</c:v>
                </c:pt>
                <c:pt idx="1052">
                  <c:v>3.0970699999999999E-3</c:v>
                </c:pt>
                <c:pt idx="1053">
                  <c:v>3.08968E-3</c:v>
                </c:pt>
                <c:pt idx="1054">
                  <c:v>3.0818299999999998E-3</c:v>
                </c:pt>
                <c:pt idx="1055">
                  <c:v>3.0740300000000002E-3</c:v>
                </c:pt>
                <c:pt idx="1056">
                  <c:v>3.0740300000000002E-3</c:v>
                </c:pt>
                <c:pt idx="1057">
                  <c:v>3.0651699999999999E-3</c:v>
                </c:pt>
                <c:pt idx="1058">
                  <c:v>3.0585199999999999E-3</c:v>
                </c:pt>
                <c:pt idx="1059">
                  <c:v>3.05076E-3</c:v>
                </c:pt>
                <c:pt idx="1060">
                  <c:v>3.04317E-3</c:v>
                </c:pt>
                <c:pt idx="1061">
                  <c:v>3.0367200000000001E-3</c:v>
                </c:pt>
                <c:pt idx="1062">
                  <c:v>3.0367200000000001E-3</c:v>
                </c:pt>
                <c:pt idx="1063">
                  <c:v>3.0307799999999998E-3</c:v>
                </c:pt>
                <c:pt idx="1064">
                  <c:v>3.0213000000000002E-3</c:v>
                </c:pt>
                <c:pt idx="1065">
                  <c:v>3.01191E-3</c:v>
                </c:pt>
                <c:pt idx="1066">
                  <c:v>3.0035999999999999E-3</c:v>
                </c:pt>
                <c:pt idx="1067">
                  <c:v>2.9953200000000001E-3</c:v>
                </c:pt>
                <c:pt idx="1068">
                  <c:v>2.9865099999999999E-3</c:v>
                </c:pt>
                <c:pt idx="1069">
                  <c:v>2.9865099999999999E-3</c:v>
                </c:pt>
                <c:pt idx="1070">
                  <c:v>2.9791700000000002E-3</c:v>
                </c:pt>
                <c:pt idx="1071">
                  <c:v>2.9734599999999998E-3</c:v>
                </c:pt>
                <c:pt idx="1072">
                  <c:v>2.9668099999999998E-3</c:v>
                </c:pt>
                <c:pt idx="1073">
                  <c:v>2.9594500000000002E-3</c:v>
                </c:pt>
                <c:pt idx="1074">
                  <c:v>2.9525200000000001E-3</c:v>
                </c:pt>
                <c:pt idx="1075">
                  <c:v>2.9525200000000001E-3</c:v>
                </c:pt>
                <c:pt idx="1076">
                  <c:v>2.94766E-3</c:v>
                </c:pt>
                <c:pt idx="1077">
                  <c:v>2.94305E-3</c:v>
                </c:pt>
                <c:pt idx="1078">
                  <c:v>2.9399600000000001E-3</c:v>
                </c:pt>
              </c:numCache>
            </c:numRef>
          </c:yVal>
          <c:smooth val="1"/>
          <c:extLst>
            <c:ext xmlns:c16="http://schemas.microsoft.com/office/drawing/2014/chart" uri="{C3380CC4-5D6E-409C-BE32-E72D297353CC}">
              <c16:uniqueId val="{00000006-BCE6-4756-80B2-F7DA1F837364}"/>
            </c:ext>
          </c:extLst>
        </c:ser>
        <c:ser>
          <c:idx val="9"/>
          <c:order val="7"/>
          <c:tx>
            <c:strRef>
              <c:f>'18'!$N$26</c:f>
              <c:strCache>
                <c:ptCount val="1"/>
                <c:pt idx="0">
                  <c:v>Cool</c:v>
                </c:pt>
              </c:strCache>
            </c:strRef>
          </c:tx>
          <c:spPr>
            <a:ln w="22225">
              <a:solidFill>
                <a:srgbClr val="008000"/>
              </a:solidFill>
            </a:ln>
          </c:spPr>
          <c:marker>
            <c:symbol val="none"/>
          </c:marker>
          <c:xVal>
            <c:numRef>
              <c:f>'18'!$C$1099:$C$10000</c:f>
              <c:numCache>
                <c:formatCode>General</c:formatCode>
                <c:ptCount val="8902"/>
                <c:pt idx="0">
                  <c:v>502.16</c:v>
                </c:pt>
                <c:pt idx="1">
                  <c:v>502.51</c:v>
                </c:pt>
                <c:pt idx="2">
                  <c:v>502.86</c:v>
                </c:pt>
                <c:pt idx="3">
                  <c:v>502.86</c:v>
                </c:pt>
                <c:pt idx="4">
                  <c:v>503.16</c:v>
                </c:pt>
                <c:pt idx="5">
                  <c:v>503.47</c:v>
                </c:pt>
                <c:pt idx="6">
                  <c:v>503.76</c:v>
                </c:pt>
                <c:pt idx="7">
                  <c:v>504</c:v>
                </c:pt>
                <c:pt idx="8">
                  <c:v>504.26</c:v>
                </c:pt>
                <c:pt idx="9">
                  <c:v>504.26</c:v>
                </c:pt>
                <c:pt idx="10">
                  <c:v>504.49</c:v>
                </c:pt>
                <c:pt idx="11">
                  <c:v>504.69</c:v>
                </c:pt>
                <c:pt idx="12">
                  <c:v>504.92</c:v>
                </c:pt>
                <c:pt idx="13">
                  <c:v>505.1</c:v>
                </c:pt>
                <c:pt idx="14">
                  <c:v>505.31</c:v>
                </c:pt>
                <c:pt idx="15">
                  <c:v>505.45</c:v>
                </c:pt>
                <c:pt idx="16">
                  <c:v>505.45</c:v>
                </c:pt>
                <c:pt idx="17">
                  <c:v>505.64</c:v>
                </c:pt>
                <c:pt idx="18">
                  <c:v>505.76</c:v>
                </c:pt>
                <c:pt idx="19">
                  <c:v>505.94</c:v>
                </c:pt>
                <c:pt idx="20">
                  <c:v>506.06</c:v>
                </c:pt>
                <c:pt idx="21">
                  <c:v>506.2</c:v>
                </c:pt>
                <c:pt idx="22">
                  <c:v>506.2</c:v>
                </c:pt>
                <c:pt idx="23">
                  <c:v>506.31</c:v>
                </c:pt>
                <c:pt idx="24">
                  <c:v>506.42</c:v>
                </c:pt>
                <c:pt idx="25">
                  <c:v>506.47</c:v>
                </c:pt>
                <c:pt idx="26">
                  <c:v>506.6</c:v>
                </c:pt>
                <c:pt idx="27">
                  <c:v>506.69</c:v>
                </c:pt>
                <c:pt idx="28">
                  <c:v>506.69</c:v>
                </c:pt>
                <c:pt idx="29">
                  <c:v>506.75</c:v>
                </c:pt>
                <c:pt idx="30">
                  <c:v>506.84</c:v>
                </c:pt>
                <c:pt idx="31">
                  <c:v>506.9</c:v>
                </c:pt>
                <c:pt idx="32">
                  <c:v>506.94</c:v>
                </c:pt>
                <c:pt idx="33">
                  <c:v>507.01</c:v>
                </c:pt>
                <c:pt idx="34">
                  <c:v>507.05</c:v>
                </c:pt>
                <c:pt idx="35">
                  <c:v>507.05</c:v>
                </c:pt>
                <c:pt idx="36">
                  <c:v>507.11</c:v>
                </c:pt>
                <c:pt idx="37">
                  <c:v>507.11</c:v>
                </c:pt>
                <c:pt idx="38">
                  <c:v>507.16</c:v>
                </c:pt>
                <c:pt idx="39">
                  <c:v>507.19</c:v>
                </c:pt>
                <c:pt idx="40">
                  <c:v>507.2</c:v>
                </c:pt>
                <c:pt idx="41">
                  <c:v>507.2</c:v>
                </c:pt>
                <c:pt idx="42">
                  <c:v>507.21</c:v>
                </c:pt>
                <c:pt idx="43">
                  <c:v>507.22</c:v>
                </c:pt>
                <c:pt idx="44">
                  <c:v>507.21</c:v>
                </c:pt>
                <c:pt idx="45">
                  <c:v>507.19</c:v>
                </c:pt>
                <c:pt idx="46">
                  <c:v>507.2</c:v>
                </c:pt>
                <c:pt idx="47">
                  <c:v>507.19</c:v>
                </c:pt>
                <c:pt idx="48">
                  <c:v>507.19</c:v>
                </c:pt>
                <c:pt idx="49">
                  <c:v>507.17</c:v>
                </c:pt>
                <c:pt idx="50">
                  <c:v>507.11</c:v>
                </c:pt>
                <c:pt idx="51">
                  <c:v>507.09</c:v>
                </c:pt>
                <c:pt idx="52">
                  <c:v>507.07</c:v>
                </c:pt>
                <c:pt idx="53">
                  <c:v>507.01</c:v>
                </c:pt>
                <c:pt idx="54">
                  <c:v>507.01</c:v>
                </c:pt>
                <c:pt idx="55">
                  <c:v>506.97</c:v>
                </c:pt>
                <c:pt idx="56">
                  <c:v>506.92</c:v>
                </c:pt>
                <c:pt idx="57">
                  <c:v>506.88</c:v>
                </c:pt>
                <c:pt idx="58">
                  <c:v>506.85</c:v>
                </c:pt>
                <c:pt idx="59">
                  <c:v>506.76</c:v>
                </c:pt>
                <c:pt idx="60">
                  <c:v>506.68</c:v>
                </c:pt>
                <c:pt idx="61">
                  <c:v>506.68</c:v>
                </c:pt>
                <c:pt idx="62">
                  <c:v>506.63</c:v>
                </c:pt>
                <c:pt idx="63">
                  <c:v>506.54</c:v>
                </c:pt>
                <c:pt idx="64">
                  <c:v>506.47</c:v>
                </c:pt>
                <c:pt idx="65">
                  <c:v>506.37</c:v>
                </c:pt>
                <c:pt idx="66">
                  <c:v>506.27</c:v>
                </c:pt>
                <c:pt idx="67">
                  <c:v>506.27</c:v>
                </c:pt>
                <c:pt idx="68">
                  <c:v>506.14</c:v>
                </c:pt>
                <c:pt idx="69">
                  <c:v>506.03</c:v>
                </c:pt>
                <c:pt idx="70">
                  <c:v>505.92</c:v>
                </c:pt>
                <c:pt idx="71">
                  <c:v>505.79</c:v>
                </c:pt>
                <c:pt idx="72">
                  <c:v>505.67</c:v>
                </c:pt>
                <c:pt idx="73">
                  <c:v>505.57</c:v>
                </c:pt>
                <c:pt idx="74">
                  <c:v>505.57</c:v>
                </c:pt>
                <c:pt idx="75">
                  <c:v>505.46</c:v>
                </c:pt>
                <c:pt idx="76">
                  <c:v>505.33</c:v>
                </c:pt>
                <c:pt idx="77">
                  <c:v>505.22</c:v>
                </c:pt>
                <c:pt idx="78">
                  <c:v>505.09</c:v>
                </c:pt>
                <c:pt idx="79">
                  <c:v>504.94</c:v>
                </c:pt>
                <c:pt idx="80">
                  <c:v>504.94</c:v>
                </c:pt>
                <c:pt idx="81">
                  <c:v>504.82</c:v>
                </c:pt>
                <c:pt idx="82">
                  <c:v>504.68</c:v>
                </c:pt>
                <c:pt idx="83">
                  <c:v>504.49</c:v>
                </c:pt>
                <c:pt idx="84">
                  <c:v>504.37</c:v>
                </c:pt>
                <c:pt idx="85">
                  <c:v>504.23</c:v>
                </c:pt>
                <c:pt idx="86">
                  <c:v>504.07</c:v>
                </c:pt>
                <c:pt idx="87">
                  <c:v>504.07</c:v>
                </c:pt>
                <c:pt idx="88">
                  <c:v>503.89</c:v>
                </c:pt>
                <c:pt idx="89">
                  <c:v>503.71</c:v>
                </c:pt>
                <c:pt idx="90">
                  <c:v>503.51</c:v>
                </c:pt>
                <c:pt idx="91">
                  <c:v>503.34</c:v>
                </c:pt>
                <c:pt idx="92">
                  <c:v>503.19</c:v>
                </c:pt>
                <c:pt idx="93">
                  <c:v>503.19</c:v>
                </c:pt>
                <c:pt idx="94">
                  <c:v>503.01</c:v>
                </c:pt>
                <c:pt idx="95">
                  <c:v>502.85</c:v>
                </c:pt>
                <c:pt idx="96">
                  <c:v>502.66</c:v>
                </c:pt>
                <c:pt idx="97">
                  <c:v>502.46</c:v>
                </c:pt>
                <c:pt idx="98">
                  <c:v>502.29</c:v>
                </c:pt>
                <c:pt idx="99">
                  <c:v>502.1</c:v>
                </c:pt>
                <c:pt idx="100">
                  <c:v>502.1</c:v>
                </c:pt>
                <c:pt idx="101">
                  <c:v>501.92</c:v>
                </c:pt>
                <c:pt idx="102">
                  <c:v>501.69</c:v>
                </c:pt>
                <c:pt idx="103">
                  <c:v>501.49</c:v>
                </c:pt>
                <c:pt idx="104">
                  <c:v>501.26</c:v>
                </c:pt>
                <c:pt idx="105">
                  <c:v>501.09</c:v>
                </c:pt>
                <c:pt idx="106">
                  <c:v>500.89</c:v>
                </c:pt>
                <c:pt idx="107">
                  <c:v>500.89</c:v>
                </c:pt>
                <c:pt idx="108">
                  <c:v>500.67</c:v>
                </c:pt>
                <c:pt idx="109">
                  <c:v>500.41</c:v>
                </c:pt>
                <c:pt idx="110">
                  <c:v>500.2</c:v>
                </c:pt>
                <c:pt idx="111">
                  <c:v>499.95</c:v>
                </c:pt>
                <c:pt idx="112">
                  <c:v>499.75</c:v>
                </c:pt>
                <c:pt idx="113">
                  <c:v>499.75</c:v>
                </c:pt>
                <c:pt idx="114">
                  <c:v>499.52</c:v>
                </c:pt>
                <c:pt idx="115">
                  <c:v>499.27</c:v>
                </c:pt>
                <c:pt idx="116">
                  <c:v>499.04</c:v>
                </c:pt>
                <c:pt idx="117">
                  <c:v>498.79</c:v>
                </c:pt>
                <c:pt idx="118">
                  <c:v>498.56</c:v>
                </c:pt>
                <c:pt idx="119">
                  <c:v>498.32</c:v>
                </c:pt>
                <c:pt idx="120">
                  <c:v>498.32</c:v>
                </c:pt>
                <c:pt idx="121">
                  <c:v>498.08</c:v>
                </c:pt>
                <c:pt idx="122">
                  <c:v>497.82</c:v>
                </c:pt>
                <c:pt idx="123">
                  <c:v>497.6</c:v>
                </c:pt>
                <c:pt idx="124">
                  <c:v>497.31</c:v>
                </c:pt>
                <c:pt idx="125">
                  <c:v>497.08</c:v>
                </c:pt>
                <c:pt idx="126">
                  <c:v>496.85</c:v>
                </c:pt>
                <c:pt idx="127">
                  <c:v>496.85</c:v>
                </c:pt>
                <c:pt idx="128">
                  <c:v>496.59</c:v>
                </c:pt>
                <c:pt idx="129">
                  <c:v>496.32</c:v>
                </c:pt>
                <c:pt idx="130">
                  <c:v>496.05</c:v>
                </c:pt>
                <c:pt idx="131">
                  <c:v>495.78</c:v>
                </c:pt>
                <c:pt idx="132">
                  <c:v>495.5</c:v>
                </c:pt>
                <c:pt idx="133">
                  <c:v>495.5</c:v>
                </c:pt>
                <c:pt idx="134">
                  <c:v>495.19</c:v>
                </c:pt>
                <c:pt idx="135">
                  <c:v>494.91</c:v>
                </c:pt>
                <c:pt idx="136">
                  <c:v>494.68</c:v>
                </c:pt>
                <c:pt idx="137">
                  <c:v>494.36</c:v>
                </c:pt>
                <c:pt idx="138">
                  <c:v>494.08</c:v>
                </c:pt>
                <c:pt idx="139">
                  <c:v>493.79</c:v>
                </c:pt>
                <c:pt idx="140">
                  <c:v>493.79</c:v>
                </c:pt>
                <c:pt idx="141">
                  <c:v>493.5</c:v>
                </c:pt>
                <c:pt idx="142">
                  <c:v>493.19</c:v>
                </c:pt>
                <c:pt idx="143">
                  <c:v>492.88</c:v>
                </c:pt>
                <c:pt idx="144">
                  <c:v>492.6</c:v>
                </c:pt>
                <c:pt idx="145">
                  <c:v>492.34</c:v>
                </c:pt>
                <c:pt idx="146">
                  <c:v>492.03</c:v>
                </c:pt>
                <c:pt idx="147">
                  <c:v>492.03</c:v>
                </c:pt>
                <c:pt idx="148">
                  <c:v>491.75</c:v>
                </c:pt>
                <c:pt idx="149">
                  <c:v>491.41</c:v>
                </c:pt>
                <c:pt idx="150">
                  <c:v>491.13</c:v>
                </c:pt>
                <c:pt idx="151">
                  <c:v>490.84</c:v>
                </c:pt>
                <c:pt idx="152">
                  <c:v>490.52</c:v>
                </c:pt>
                <c:pt idx="153">
                  <c:v>490.52</c:v>
                </c:pt>
                <c:pt idx="154">
                  <c:v>490.24</c:v>
                </c:pt>
                <c:pt idx="155">
                  <c:v>489.93</c:v>
                </c:pt>
                <c:pt idx="156">
                  <c:v>489.58</c:v>
                </c:pt>
                <c:pt idx="157">
                  <c:v>489.26</c:v>
                </c:pt>
                <c:pt idx="158">
                  <c:v>488.95</c:v>
                </c:pt>
                <c:pt idx="159">
                  <c:v>488.67</c:v>
                </c:pt>
                <c:pt idx="160">
                  <c:v>488.67</c:v>
                </c:pt>
                <c:pt idx="161">
                  <c:v>488.35</c:v>
                </c:pt>
                <c:pt idx="162">
                  <c:v>488.04</c:v>
                </c:pt>
                <c:pt idx="163">
                  <c:v>487.69</c:v>
                </c:pt>
                <c:pt idx="164">
                  <c:v>487.37</c:v>
                </c:pt>
                <c:pt idx="165">
                  <c:v>487.05</c:v>
                </c:pt>
                <c:pt idx="166">
                  <c:v>486.72</c:v>
                </c:pt>
                <c:pt idx="167">
                  <c:v>486.72</c:v>
                </c:pt>
                <c:pt idx="168">
                  <c:v>486.39</c:v>
                </c:pt>
                <c:pt idx="169">
                  <c:v>486.03</c:v>
                </c:pt>
                <c:pt idx="170">
                  <c:v>485.7</c:v>
                </c:pt>
                <c:pt idx="171">
                  <c:v>485.4</c:v>
                </c:pt>
                <c:pt idx="172">
                  <c:v>485.05</c:v>
                </c:pt>
                <c:pt idx="173">
                  <c:v>484.71</c:v>
                </c:pt>
                <c:pt idx="174">
                  <c:v>484.71</c:v>
                </c:pt>
                <c:pt idx="175">
                  <c:v>484.37</c:v>
                </c:pt>
                <c:pt idx="176">
                  <c:v>484</c:v>
                </c:pt>
                <c:pt idx="177">
                  <c:v>483.68</c:v>
                </c:pt>
                <c:pt idx="178">
                  <c:v>483.33</c:v>
                </c:pt>
                <c:pt idx="179">
                  <c:v>482.98</c:v>
                </c:pt>
                <c:pt idx="180">
                  <c:v>482.98</c:v>
                </c:pt>
                <c:pt idx="181">
                  <c:v>482.63</c:v>
                </c:pt>
                <c:pt idx="182">
                  <c:v>482.27</c:v>
                </c:pt>
                <c:pt idx="183">
                  <c:v>481.94</c:v>
                </c:pt>
                <c:pt idx="184">
                  <c:v>481.59</c:v>
                </c:pt>
                <c:pt idx="185">
                  <c:v>481.22</c:v>
                </c:pt>
                <c:pt idx="186">
                  <c:v>480.86</c:v>
                </c:pt>
                <c:pt idx="187">
                  <c:v>480.86</c:v>
                </c:pt>
                <c:pt idx="188">
                  <c:v>480.49</c:v>
                </c:pt>
                <c:pt idx="189">
                  <c:v>480.12</c:v>
                </c:pt>
                <c:pt idx="190">
                  <c:v>479.78</c:v>
                </c:pt>
                <c:pt idx="191">
                  <c:v>479.42</c:v>
                </c:pt>
                <c:pt idx="192">
                  <c:v>479.02</c:v>
                </c:pt>
                <c:pt idx="193">
                  <c:v>479.02</c:v>
                </c:pt>
                <c:pt idx="194">
                  <c:v>478.68</c:v>
                </c:pt>
                <c:pt idx="195">
                  <c:v>478.32</c:v>
                </c:pt>
                <c:pt idx="196">
                  <c:v>477.96</c:v>
                </c:pt>
                <c:pt idx="197">
                  <c:v>477.59</c:v>
                </c:pt>
                <c:pt idx="198">
                  <c:v>477.23</c:v>
                </c:pt>
                <c:pt idx="199">
                  <c:v>476.83</c:v>
                </c:pt>
                <c:pt idx="200">
                  <c:v>476.83</c:v>
                </c:pt>
                <c:pt idx="201">
                  <c:v>476.46</c:v>
                </c:pt>
                <c:pt idx="202">
                  <c:v>476.1</c:v>
                </c:pt>
                <c:pt idx="203">
                  <c:v>475.74</c:v>
                </c:pt>
                <c:pt idx="204">
                  <c:v>475.34</c:v>
                </c:pt>
                <c:pt idx="205">
                  <c:v>474.95</c:v>
                </c:pt>
                <c:pt idx="206">
                  <c:v>474.58</c:v>
                </c:pt>
                <c:pt idx="207">
                  <c:v>474.58</c:v>
                </c:pt>
                <c:pt idx="208">
                  <c:v>474.22</c:v>
                </c:pt>
                <c:pt idx="209">
                  <c:v>473.83</c:v>
                </c:pt>
                <c:pt idx="210">
                  <c:v>473.45</c:v>
                </c:pt>
                <c:pt idx="211">
                  <c:v>473.07</c:v>
                </c:pt>
                <c:pt idx="212">
                  <c:v>472.67</c:v>
                </c:pt>
                <c:pt idx="213">
                  <c:v>472.67</c:v>
                </c:pt>
                <c:pt idx="214">
                  <c:v>472.3</c:v>
                </c:pt>
                <c:pt idx="215">
                  <c:v>471.89</c:v>
                </c:pt>
                <c:pt idx="216">
                  <c:v>471.54</c:v>
                </c:pt>
                <c:pt idx="217">
                  <c:v>471.17</c:v>
                </c:pt>
                <c:pt idx="218">
                  <c:v>470.78</c:v>
                </c:pt>
                <c:pt idx="219">
                  <c:v>470.35</c:v>
                </c:pt>
                <c:pt idx="220">
                  <c:v>470.35</c:v>
                </c:pt>
                <c:pt idx="221">
                  <c:v>469.95</c:v>
                </c:pt>
                <c:pt idx="222">
                  <c:v>469.55</c:v>
                </c:pt>
                <c:pt idx="223">
                  <c:v>469.19</c:v>
                </c:pt>
                <c:pt idx="224">
                  <c:v>468.78</c:v>
                </c:pt>
                <c:pt idx="225">
                  <c:v>468.4</c:v>
                </c:pt>
                <c:pt idx="226">
                  <c:v>467.98</c:v>
                </c:pt>
                <c:pt idx="227">
                  <c:v>467.98</c:v>
                </c:pt>
                <c:pt idx="228">
                  <c:v>467.58</c:v>
                </c:pt>
                <c:pt idx="229">
                  <c:v>467.2</c:v>
                </c:pt>
                <c:pt idx="230">
                  <c:v>466.79</c:v>
                </c:pt>
                <c:pt idx="231">
                  <c:v>466.38</c:v>
                </c:pt>
                <c:pt idx="232">
                  <c:v>465.98</c:v>
                </c:pt>
                <c:pt idx="233">
                  <c:v>465.98</c:v>
                </c:pt>
                <c:pt idx="234">
                  <c:v>465.56</c:v>
                </c:pt>
                <c:pt idx="235">
                  <c:v>465.16</c:v>
                </c:pt>
                <c:pt idx="236">
                  <c:v>464.79</c:v>
                </c:pt>
                <c:pt idx="237">
                  <c:v>464.39</c:v>
                </c:pt>
                <c:pt idx="238">
                  <c:v>463.99</c:v>
                </c:pt>
                <c:pt idx="239">
                  <c:v>463.56</c:v>
                </c:pt>
                <c:pt idx="240">
                  <c:v>463.56</c:v>
                </c:pt>
                <c:pt idx="241">
                  <c:v>463.15</c:v>
                </c:pt>
                <c:pt idx="242">
                  <c:v>462.72</c:v>
                </c:pt>
                <c:pt idx="243">
                  <c:v>462.35</c:v>
                </c:pt>
                <c:pt idx="244">
                  <c:v>461.95</c:v>
                </c:pt>
                <c:pt idx="245">
                  <c:v>461.53</c:v>
                </c:pt>
                <c:pt idx="246">
                  <c:v>461.1</c:v>
                </c:pt>
                <c:pt idx="247">
                  <c:v>461.1</c:v>
                </c:pt>
                <c:pt idx="248">
                  <c:v>460.68</c:v>
                </c:pt>
                <c:pt idx="249">
                  <c:v>460.29</c:v>
                </c:pt>
                <c:pt idx="250">
                  <c:v>459.88</c:v>
                </c:pt>
                <c:pt idx="251">
                  <c:v>459.46</c:v>
                </c:pt>
                <c:pt idx="252">
                  <c:v>459.01</c:v>
                </c:pt>
                <c:pt idx="253">
                  <c:v>459.01</c:v>
                </c:pt>
                <c:pt idx="254">
                  <c:v>458.62</c:v>
                </c:pt>
                <c:pt idx="255">
                  <c:v>458.2</c:v>
                </c:pt>
                <c:pt idx="256">
                  <c:v>457.8</c:v>
                </c:pt>
                <c:pt idx="257">
                  <c:v>457.4</c:v>
                </c:pt>
                <c:pt idx="258">
                  <c:v>456.98</c:v>
                </c:pt>
                <c:pt idx="259">
                  <c:v>456.53</c:v>
                </c:pt>
                <c:pt idx="260">
                  <c:v>456.53</c:v>
                </c:pt>
                <c:pt idx="261">
                  <c:v>456.09</c:v>
                </c:pt>
                <c:pt idx="262">
                  <c:v>455.68</c:v>
                </c:pt>
                <c:pt idx="263">
                  <c:v>455.29</c:v>
                </c:pt>
                <c:pt idx="264">
                  <c:v>454.86</c:v>
                </c:pt>
                <c:pt idx="265">
                  <c:v>454.43</c:v>
                </c:pt>
                <c:pt idx="266">
                  <c:v>453.99</c:v>
                </c:pt>
                <c:pt idx="267">
                  <c:v>453.99</c:v>
                </c:pt>
                <c:pt idx="268">
                  <c:v>453.57</c:v>
                </c:pt>
                <c:pt idx="269">
                  <c:v>453.18</c:v>
                </c:pt>
                <c:pt idx="270">
                  <c:v>452.75</c:v>
                </c:pt>
                <c:pt idx="271">
                  <c:v>452.32</c:v>
                </c:pt>
                <c:pt idx="272">
                  <c:v>451.87</c:v>
                </c:pt>
                <c:pt idx="273">
                  <c:v>451.87</c:v>
                </c:pt>
                <c:pt idx="274">
                  <c:v>451.47</c:v>
                </c:pt>
                <c:pt idx="275">
                  <c:v>451.02</c:v>
                </c:pt>
                <c:pt idx="276">
                  <c:v>450.61</c:v>
                </c:pt>
                <c:pt idx="277">
                  <c:v>450.17</c:v>
                </c:pt>
                <c:pt idx="278">
                  <c:v>449.75</c:v>
                </c:pt>
                <c:pt idx="279">
                  <c:v>449.28</c:v>
                </c:pt>
                <c:pt idx="280">
                  <c:v>449.28</c:v>
                </c:pt>
                <c:pt idx="281">
                  <c:v>448.85</c:v>
                </c:pt>
                <c:pt idx="282">
                  <c:v>448.43</c:v>
                </c:pt>
                <c:pt idx="283">
                  <c:v>448</c:v>
                </c:pt>
                <c:pt idx="284">
                  <c:v>447.57</c:v>
                </c:pt>
                <c:pt idx="285">
                  <c:v>447.16</c:v>
                </c:pt>
                <c:pt idx="286">
                  <c:v>446.71</c:v>
                </c:pt>
                <c:pt idx="287">
                  <c:v>446.71</c:v>
                </c:pt>
                <c:pt idx="288">
                  <c:v>446.27</c:v>
                </c:pt>
                <c:pt idx="289">
                  <c:v>445.84</c:v>
                </c:pt>
                <c:pt idx="290">
                  <c:v>445.42</c:v>
                </c:pt>
                <c:pt idx="291">
                  <c:v>444.99</c:v>
                </c:pt>
                <c:pt idx="292">
                  <c:v>444.53</c:v>
                </c:pt>
                <c:pt idx="293">
                  <c:v>444.11</c:v>
                </c:pt>
                <c:pt idx="294">
                  <c:v>444.11</c:v>
                </c:pt>
                <c:pt idx="295">
                  <c:v>443.68</c:v>
                </c:pt>
                <c:pt idx="296">
                  <c:v>443.26</c:v>
                </c:pt>
                <c:pt idx="297">
                  <c:v>442.82</c:v>
                </c:pt>
                <c:pt idx="298">
                  <c:v>442.37</c:v>
                </c:pt>
                <c:pt idx="299">
                  <c:v>441.89</c:v>
                </c:pt>
                <c:pt idx="300">
                  <c:v>441.89</c:v>
                </c:pt>
                <c:pt idx="301">
                  <c:v>441.45</c:v>
                </c:pt>
                <c:pt idx="302">
                  <c:v>441.02</c:v>
                </c:pt>
                <c:pt idx="303">
                  <c:v>440.6</c:v>
                </c:pt>
                <c:pt idx="304">
                  <c:v>440.17</c:v>
                </c:pt>
                <c:pt idx="305">
                  <c:v>439.73</c:v>
                </c:pt>
                <c:pt idx="306">
                  <c:v>439.25</c:v>
                </c:pt>
                <c:pt idx="307">
                  <c:v>439.25</c:v>
                </c:pt>
                <c:pt idx="308">
                  <c:v>438.83</c:v>
                </c:pt>
                <c:pt idx="309">
                  <c:v>438.39</c:v>
                </c:pt>
                <c:pt idx="310">
                  <c:v>437.96</c:v>
                </c:pt>
                <c:pt idx="311">
                  <c:v>437.49</c:v>
                </c:pt>
                <c:pt idx="312">
                  <c:v>437.07</c:v>
                </c:pt>
                <c:pt idx="313">
                  <c:v>436.61</c:v>
                </c:pt>
                <c:pt idx="314">
                  <c:v>436.61</c:v>
                </c:pt>
                <c:pt idx="315">
                  <c:v>436.17</c:v>
                </c:pt>
                <c:pt idx="316">
                  <c:v>435.7</c:v>
                </c:pt>
                <c:pt idx="317">
                  <c:v>435.26</c:v>
                </c:pt>
                <c:pt idx="318">
                  <c:v>434.81</c:v>
                </c:pt>
                <c:pt idx="319">
                  <c:v>434.41</c:v>
                </c:pt>
                <c:pt idx="320">
                  <c:v>434.41</c:v>
                </c:pt>
                <c:pt idx="321">
                  <c:v>433.96</c:v>
                </c:pt>
                <c:pt idx="322">
                  <c:v>433.53</c:v>
                </c:pt>
                <c:pt idx="323">
                  <c:v>433.03</c:v>
                </c:pt>
                <c:pt idx="324">
                  <c:v>432.6</c:v>
                </c:pt>
                <c:pt idx="325">
                  <c:v>432.16</c:v>
                </c:pt>
                <c:pt idx="326">
                  <c:v>431.72</c:v>
                </c:pt>
                <c:pt idx="327">
                  <c:v>431.72</c:v>
                </c:pt>
                <c:pt idx="328">
                  <c:v>431.29</c:v>
                </c:pt>
                <c:pt idx="329">
                  <c:v>430.82</c:v>
                </c:pt>
                <c:pt idx="330">
                  <c:v>430.4</c:v>
                </c:pt>
                <c:pt idx="331">
                  <c:v>429.92</c:v>
                </c:pt>
                <c:pt idx="332">
                  <c:v>429.51</c:v>
                </c:pt>
                <c:pt idx="333">
                  <c:v>429.05</c:v>
                </c:pt>
                <c:pt idx="334">
                  <c:v>429.05</c:v>
                </c:pt>
                <c:pt idx="335">
                  <c:v>428.61</c:v>
                </c:pt>
                <c:pt idx="336">
                  <c:v>428.14</c:v>
                </c:pt>
                <c:pt idx="337">
                  <c:v>427.68</c:v>
                </c:pt>
                <c:pt idx="338">
                  <c:v>427.25</c:v>
                </c:pt>
                <c:pt idx="339">
                  <c:v>426.83</c:v>
                </c:pt>
                <c:pt idx="340">
                  <c:v>426.83</c:v>
                </c:pt>
                <c:pt idx="341">
                  <c:v>426.39</c:v>
                </c:pt>
                <c:pt idx="342">
                  <c:v>425.95</c:v>
                </c:pt>
                <c:pt idx="343">
                  <c:v>425.48</c:v>
                </c:pt>
                <c:pt idx="344">
                  <c:v>425.07</c:v>
                </c:pt>
                <c:pt idx="345">
                  <c:v>424.61</c:v>
                </c:pt>
                <c:pt idx="346">
                  <c:v>424.16</c:v>
                </c:pt>
                <c:pt idx="347">
                  <c:v>424.16</c:v>
                </c:pt>
                <c:pt idx="348">
                  <c:v>423.72</c:v>
                </c:pt>
                <c:pt idx="349">
                  <c:v>423.25</c:v>
                </c:pt>
                <c:pt idx="350">
                  <c:v>422.83</c:v>
                </c:pt>
                <c:pt idx="351">
                  <c:v>422.38</c:v>
                </c:pt>
                <c:pt idx="352">
                  <c:v>421.98</c:v>
                </c:pt>
                <c:pt idx="353">
                  <c:v>421.52</c:v>
                </c:pt>
                <c:pt idx="354">
                  <c:v>421.52</c:v>
                </c:pt>
                <c:pt idx="355">
                  <c:v>421.08</c:v>
                </c:pt>
                <c:pt idx="356">
                  <c:v>420.62</c:v>
                </c:pt>
                <c:pt idx="357">
                  <c:v>420.19</c:v>
                </c:pt>
                <c:pt idx="358">
                  <c:v>419.75</c:v>
                </c:pt>
                <c:pt idx="359">
                  <c:v>419.34</c:v>
                </c:pt>
                <c:pt idx="360">
                  <c:v>419.34</c:v>
                </c:pt>
                <c:pt idx="361">
                  <c:v>418.91</c:v>
                </c:pt>
                <c:pt idx="362">
                  <c:v>418.47</c:v>
                </c:pt>
                <c:pt idx="363">
                  <c:v>418.04</c:v>
                </c:pt>
                <c:pt idx="364">
                  <c:v>417.59</c:v>
                </c:pt>
                <c:pt idx="365">
                  <c:v>417.16</c:v>
                </c:pt>
                <c:pt idx="366">
                  <c:v>416.73</c:v>
                </c:pt>
                <c:pt idx="367">
                  <c:v>416.73</c:v>
                </c:pt>
                <c:pt idx="368">
                  <c:v>416.31</c:v>
                </c:pt>
                <c:pt idx="369">
                  <c:v>415.86</c:v>
                </c:pt>
                <c:pt idx="370">
                  <c:v>415.43</c:v>
                </c:pt>
                <c:pt idx="371">
                  <c:v>415.02</c:v>
                </c:pt>
                <c:pt idx="372">
                  <c:v>414.58</c:v>
                </c:pt>
                <c:pt idx="373">
                  <c:v>414.15</c:v>
                </c:pt>
                <c:pt idx="374">
                  <c:v>414.15</c:v>
                </c:pt>
                <c:pt idx="375">
                  <c:v>413.72</c:v>
                </c:pt>
                <c:pt idx="376">
                  <c:v>413.31</c:v>
                </c:pt>
                <c:pt idx="377">
                  <c:v>412.84</c:v>
                </c:pt>
                <c:pt idx="378">
                  <c:v>412.4</c:v>
                </c:pt>
                <c:pt idx="379">
                  <c:v>412.01</c:v>
                </c:pt>
                <c:pt idx="380">
                  <c:v>411.59</c:v>
                </c:pt>
                <c:pt idx="381">
                  <c:v>411.59</c:v>
                </c:pt>
                <c:pt idx="382">
                  <c:v>411.15</c:v>
                </c:pt>
                <c:pt idx="383">
                  <c:v>410.73</c:v>
                </c:pt>
                <c:pt idx="384">
                  <c:v>410.3</c:v>
                </c:pt>
                <c:pt idx="385">
                  <c:v>409.88</c:v>
                </c:pt>
                <c:pt idx="386">
                  <c:v>409.45</c:v>
                </c:pt>
                <c:pt idx="387">
                  <c:v>409.45</c:v>
                </c:pt>
                <c:pt idx="388">
                  <c:v>409.03</c:v>
                </c:pt>
                <c:pt idx="389">
                  <c:v>408.59</c:v>
                </c:pt>
                <c:pt idx="390">
                  <c:v>408.17</c:v>
                </c:pt>
                <c:pt idx="391">
                  <c:v>407.73</c:v>
                </c:pt>
                <c:pt idx="392">
                  <c:v>407.33</c:v>
                </c:pt>
                <c:pt idx="393">
                  <c:v>406.91</c:v>
                </c:pt>
                <c:pt idx="394">
                  <c:v>406.91</c:v>
                </c:pt>
                <c:pt idx="395">
                  <c:v>406.49</c:v>
                </c:pt>
                <c:pt idx="396">
                  <c:v>406.05</c:v>
                </c:pt>
                <c:pt idx="397">
                  <c:v>405.64</c:v>
                </c:pt>
                <c:pt idx="398">
                  <c:v>405.21</c:v>
                </c:pt>
                <c:pt idx="399">
                  <c:v>404.81</c:v>
                </c:pt>
                <c:pt idx="400">
                  <c:v>404.4</c:v>
                </c:pt>
                <c:pt idx="401">
                  <c:v>404.4</c:v>
                </c:pt>
                <c:pt idx="402">
                  <c:v>403.98</c:v>
                </c:pt>
                <c:pt idx="403">
                  <c:v>403.56</c:v>
                </c:pt>
                <c:pt idx="404">
                  <c:v>403.11</c:v>
                </c:pt>
                <c:pt idx="405">
                  <c:v>402.72</c:v>
                </c:pt>
                <c:pt idx="406">
                  <c:v>402.29</c:v>
                </c:pt>
                <c:pt idx="407">
                  <c:v>402.29</c:v>
                </c:pt>
                <c:pt idx="408">
                  <c:v>401.88</c:v>
                </c:pt>
                <c:pt idx="409">
                  <c:v>401.44</c:v>
                </c:pt>
                <c:pt idx="410">
                  <c:v>401.03</c:v>
                </c:pt>
                <c:pt idx="411">
                  <c:v>400.63</c:v>
                </c:pt>
                <c:pt idx="412">
                  <c:v>400.19</c:v>
                </c:pt>
                <c:pt idx="413">
                  <c:v>399.8</c:v>
                </c:pt>
                <c:pt idx="414">
                  <c:v>399.8</c:v>
                </c:pt>
                <c:pt idx="415">
                  <c:v>399.36</c:v>
                </c:pt>
                <c:pt idx="416">
                  <c:v>398.96</c:v>
                </c:pt>
                <c:pt idx="417">
                  <c:v>398.53</c:v>
                </c:pt>
                <c:pt idx="418">
                  <c:v>398.12</c:v>
                </c:pt>
                <c:pt idx="419">
                  <c:v>397.67</c:v>
                </c:pt>
                <c:pt idx="420">
                  <c:v>397.27</c:v>
                </c:pt>
                <c:pt idx="421">
                  <c:v>397.27</c:v>
                </c:pt>
                <c:pt idx="422">
                  <c:v>396.86</c:v>
                </c:pt>
                <c:pt idx="423">
                  <c:v>396.45</c:v>
                </c:pt>
                <c:pt idx="424">
                  <c:v>396.05</c:v>
                </c:pt>
                <c:pt idx="425">
                  <c:v>395.63</c:v>
                </c:pt>
                <c:pt idx="426">
                  <c:v>395.21</c:v>
                </c:pt>
                <c:pt idx="427">
                  <c:v>395.21</c:v>
                </c:pt>
                <c:pt idx="428">
                  <c:v>394.8</c:v>
                </c:pt>
                <c:pt idx="429">
                  <c:v>394.38</c:v>
                </c:pt>
                <c:pt idx="430">
                  <c:v>393.98</c:v>
                </c:pt>
                <c:pt idx="431">
                  <c:v>393.58</c:v>
                </c:pt>
                <c:pt idx="432">
                  <c:v>393.16</c:v>
                </c:pt>
                <c:pt idx="433">
                  <c:v>392.77</c:v>
                </c:pt>
                <c:pt idx="434">
                  <c:v>392.77</c:v>
                </c:pt>
                <c:pt idx="435">
                  <c:v>392.34</c:v>
                </c:pt>
                <c:pt idx="436">
                  <c:v>391.93</c:v>
                </c:pt>
                <c:pt idx="437">
                  <c:v>391.53</c:v>
                </c:pt>
                <c:pt idx="438">
                  <c:v>391.11</c:v>
                </c:pt>
                <c:pt idx="439">
                  <c:v>390.68</c:v>
                </c:pt>
                <c:pt idx="440">
                  <c:v>390.28</c:v>
                </c:pt>
                <c:pt idx="441">
                  <c:v>390.28</c:v>
                </c:pt>
                <c:pt idx="442">
                  <c:v>389.89</c:v>
                </c:pt>
                <c:pt idx="443">
                  <c:v>389.48</c:v>
                </c:pt>
                <c:pt idx="444">
                  <c:v>389.07</c:v>
                </c:pt>
                <c:pt idx="445">
                  <c:v>388.67</c:v>
                </c:pt>
                <c:pt idx="446">
                  <c:v>388.23</c:v>
                </c:pt>
                <c:pt idx="447">
                  <c:v>388.23</c:v>
                </c:pt>
                <c:pt idx="448">
                  <c:v>387.83</c:v>
                </c:pt>
                <c:pt idx="449">
                  <c:v>387.47</c:v>
                </c:pt>
                <c:pt idx="450">
                  <c:v>387.05</c:v>
                </c:pt>
                <c:pt idx="451">
                  <c:v>386.65</c:v>
                </c:pt>
                <c:pt idx="452">
                  <c:v>386.23</c:v>
                </c:pt>
                <c:pt idx="453">
                  <c:v>385.84</c:v>
                </c:pt>
                <c:pt idx="454">
                  <c:v>385.84</c:v>
                </c:pt>
                <c:pt idx="455">
                  <c:v>385.41</c:v>
                </c:pt>
                <c:pt idx="456">
                  <c:v>385.03</c:v>
                </c:pt>
                <c:pt idx="457">
                  <c:v>384.62</c:v>
                </c:pt>
                <c:pt idx="458">
                  <c:v>384.25</c:v>
                </c:pt>
                <c:pt idx="459">
                  <c:v>383.82</c:v>
                </c:pt>
                <c:pt idx="460">
                  <c:v>383.4</c:v>
                </c:pt>
                <c:pt idx="461">
                  <c:v>383.4</c:v>
                </c:pt>
                <c:pt idx="462">
                  <c:v>383.02</c:v>
                </c:pt>
                <c:pt idx="463">
                  <c:v>382.61</c:v>
                </c:pt>
                <c:pt idx="464">
                  <c:v>382.22</c:v>
                </c:pt>
                <c:pt idx="465">
                  <c:v>381.81</c:v>
                </c:pt>
                <c:pt idx="466">
                  <c:v>381.39</c:v>
                </c:pt>
                <c:pt idx="467">
                  <c:v>381.39</c:v>
                </c:pt>
                <c:pt idx="468">
                  <c:v>380.99</c:v>
                </c:pt>
                <c:pt idx="469">
                  <c:v>380.6</c:v>
                </c:pt>
                <c:pt idx="470">
                  <c:v>380.21</c:v>
                </c:pt>
                <c:pt idx="471">
                  <c:v>379.82</c:v>
                </c:pt>
                <c:pt idx="472">
                  <c:v>379.43</c:v>
                </c:pt>
                <c:pt idx="473">
                  <c:v>379</c:v>
                </c:pt>
                <c:pt idx="474">
                  <c:v>379</c:v>
                </c:pt>
                <c:pt idx="475">
                  <c:v>378.59</c:v>
                </c:pt>
                <c:pt idx="476">
                  <c:v>378.22</c:v>
                </c:pt>
                <c:pt idx="477">
                  <c:v>377.83</c:v>
                </c:pt>
                <c:pt idx="478">
                  <c:v>377.43</c:v>
                </c:pt>
                <c:pt idx="479">
                  <c:v>376.99</c:v>
                </c:pt>
                <c:pt idx="480">
                  <c:v>376.61</c:v>
                </c:pt>
                <c:pt idx="481">
                  <c:v>376.61</c:v>
                </c:pt>
                <c:pt idx="482">
                  <c:v>376.2</c:v>
                </c:pt>
                <c:pt idx="483">
                  <c:v>375.84</c:v>
                </c:pt>
                <c:pt idx="484">
                  <c:v>375.44</c:v>
                </c:pt>
                <c:pt idx="485">
                  <c:v>375.04</c:v>
                </c:pt>
                <c:pt idx="486">
                  <c:v>374.62</c:v>
                </c:pt>
                <c:pt idx="487">
                  <c:v>374.62</c:v>
                </c:pt>
                <c:pt idx="488">
                  <c:v>374.22</c:v>
                </c:pt>
                <c:pt idx="489">
                  <c:v>373.84</c:v>
                </c:pt>
                <c:pt idx="490">
                  <c:v>373.46</c:v>
                </c:pt>
                <c:pt idx="491">
                  <c:v>373.06</c:v>
                </c:pt>
                <c:pt idx="492">
                  <c:v>372.68</c:v>
                </c:pt>
                <c:pt idx="493">
                  <c:v>372.25</c:v>
                </c:pt>
                <c:pt idx="494">
                  <c:v>372.25</c:v>
                </c:pt>
                <c:pt idx="495">
                  <c:v>371.86</c:v>
                </c:pt>
                <c:pt idx="496">
                  <c:v>371.49</c:v>
                </c:pt>
                <c:pt idx="497">
                  <c:v>371.09</c:v>
                </c:pt>
                <c:pt idx="498">
                  <c:v>370.69</c:v>
                </c:pt>
                <c:pt idx="499">
                  <c:v>370.27</c:v>
                </c:pt>
                <c:pt idx="500">
                  <c:v>370.27</c:v>
                </c:pt>
                <c:pt idx="501">
                  <c:v>369.93</c:v>
                </c:pt>
                <c:pt idx="502">
                  <c:v>369.49</c:v>
                </c:pt>
                <c:pt idx="503">
                  <c:v>369.1</c:v>
                </c:pt>
                <c:pt idx="504">
                  <c:v>368.73</c:v>
                </c:pt>
                <c:pt idx="505">
                  <c:v>368.31</c:v>
                </c:pt>
                <c:pt idx="506">
                  <c:v>367.94</c:v>
                </c:pt>
                <c:pt idx="507">
                  <c:v>367.94</c:v>
                </c:pt>
                <c:pt idx="508">
                  <c:v>367.55</c:v>
                </c:pt>
                <c:pt idx="509">
                  <c:v>367.17</c:v>
                </c:pt>
                <c:pt idx="510">
                  <c:v>366.77</c:v>
                </c:pt>
                <c:pt idx="511">
                  <c:v>366.35</c:v>
                </c:pt>
                <c:pt idx="512">
                  <c:v>365.96</c:v>
                </c:pt>
                <c:pt idx="513">
                  <c:v>365.59</c:v>
                </c:pt>
                <c:pt idx="514">
                  <c:v>365.59</c:v>
                </c:pt>
                <c:pt idx="515">
                  <c:v>365.21</c:v>
                </c:pt>
                <c:pt idx="516">
                  <c:v>364.81</c:v>
                </c:pt>
                <c:pt idx="517">
                  <c:v>364.4</c:v>
                </c:pt>
                <c:pt idx="518">
                  <c:v>364.03</c:v>
                </c:pt>
                <c:pt idx="519">
                  <c:v>363.64</c:v>
                </c:pt>
                <c:pt idx="520">
                  <c:v>363.64</c:v>
                </c:pt>
                <c:pt idx="521">
                  <c:v>363.25</c:v>
                </c:pt>
                <c:pt idx="522">
                  <c:v>362.86</c:v>
                </c:pt>
                <c:pt idx="523">
                  <c:v>362.49</c:v>
                </c:pt>
                <c:pt idx="524">
                  <c:v>362.06</c:v>
                </c:pt>
                <c:pt idx="525">
                  <c:v>361.67</c:v>
                </c:pt>
                <c:pt idx="526">
                  <c:v>361.29</c:v>
                </c:pt>
                <c:pt idx="527">
                  <c:v>361.29</c:v>
                </c:pt>
                <c:pt idx="528">
                  <c:v>360.93</c:v>
                </c:pt>
                <c:pt idx="529">
                  <c:v>360.55</c:v>
                </c:pt>
                <c:pt idx="530">
                  <c:v>360.16</c:v>
                </c:pt>
                <c:pt idx="531">
                  <c:v>359.8</c:v>
                </c:pt>
                <c:pt idx="532">
                  <c:v>359.4</c:v>
                </c:pt>
                <c:pt idx="533">
                  <c:v>359.4</c:v>
                </c:pt>
                <c:pt idx="534">
                  <c:v>359.02</c:v>
                </c:pt>
                <c:pt idx="535">
                  <c:v>358.6</c:v>
                </c:pt>
                <c:pt idx="536">
                  <c:v>358.22</c:v>
                </c:pt>
                <c:pt idx="537">
                  <c:v>357.85</c:v>
                </c:pt>
                <c:pt idx="538">
                  <c:v>357.46</c:v>
                </c:pt>
                <c:pt idx="539">
                  <c:v>357.08</c:v>
                </c:pt>
                <c:pt idx="540">
                  <c:v>357.08</c:v>
                </c:pt>
                <c:pt idx="541">
                  <c:v>356.69</c:v>
                </c:pt>
                <c:pt idx="542">
                  <c:v>356.32</c:v>
                </c:pt>
                <c:pt idx="543">
                  <c:v>355.95</c:v>
                </c:pt>
                <c:pt idx="544">
                  <c:v>355.57</c:v>
                </c:pt>
                <c:pt idx="545">
                  <c:v>355.19</c:v>
                </c:pt>
                <c:pt idx="546">
                  <c:v>355.19</c:v>
                </c:pt>
                <c:pt idx="547">
                  <c:v>354.78</c:v>
                </c:pt>
                <c:pt idx="548">
                  <c:v>354.43</c:v>
                </c:pt>
                <c:pt idx="549">
                  <c:v>354.04</c:v>
                </c:pt>
                <c:pt idx="550">
                  <c:v>353.64</c:v>
                </c:pt>
                <c:pt idx="551">
                  <c:v>353.29</c:v>
                </c:pt>
                <c:pt idx="552">
                  <c:v>352.91</c:v>
                </c:pt>
                <c:pt idx="553">
                  <c:v>352.91</c:v>
                </c:pt>
                <c:pt idx="554">
                  <c:v>352.54</c:v>
                </c:pt>
                <c:pt idx="555">
                  <c:v>352.13</c:v>
                </c:pt>
                <c:pt idx="556">
                  <c:v>351.79</c:v>
                </c:pt>
                <c:pt idx="557">
                  <c:v>351.36</c:v>
                </c:pt>
                <c:pt idx="558">
                  <c:v>351.01</c:v>
                </c:pt>
                <c:pt idx="559">
                  <c:v>351.01</c:v>
                </c:pt>
                <c:pt idx="560">
                  <c:v>350.63</c:v>
                </c:pt>
                <c:pt idx="561">
                  <c:v>350.24</c:v>
                </c:pt>
                <c:pt idx="562">
                  <c:v>349.91</c:v>
                </c:pt>
                <c:pt idx="563">
                  <c:v>349.51</c:v>
                </c:pt>
                <c:pt idx="564">
                  <c:v>349.14</c:v>
                </c:pt>
                <c:pt idx="565">
                  <c:v>348.75</c:v>
                </c:pt>
                <c:pt idx="566">
                  <c:v>348.75</c:v>
                </c:pt>
                <c:pt idx="567">
                  <c:v>348.4</c:v>
                </c:pt>
                <c:pt idx="568">
                  <c:v>348.05</c:v>
                </c:pt>
                <c:pt idx="569">
                  <c:v>347.65</c:v>
                </c:pt>
                <c:pt idx="570">
                  <c:v>347.28</c:v>
                </c:pt>
                <c:pt idx="571">
                  <c:v>346.9</c:v>
                </c:pt>
                <c:pt idx="572">
                  <c:v>346.9</c:v>
                </c:pt>
                <c:pt idx="573">
                  <c:v>346.51</c:v>
                </c:pt>
                <c:pt idx="574">
                  <c:v>346.13</c:v>
                </c:pt>
                <c:pt idx="575">
                  <c:v>345.76</c:v>
                </c:pt>
                <c:pt idx="576">
                  <c:v>345.44</c:v>
                </c:pt>
                <c:pt idx="577">
                  <c:v>345.06</c:v>
                </c:pt>
                <c:pt idx="578">
                  <c:v>344.68</c:v>
                </c:pt>
                <c:pt idx="579">
                  <c:v>344.68</c:v>
                </c:pt>
                <c:pt idx="580">
                  <c:v>344.28</c:v>
                </c:pt>
                <c:pt idx="581">
                  <c:v>343.94</c:v>
                </c:pt>
                <c:pt idx="582">
                  <c:v>343.57</c:v>
                </c:pt>
                <c:pt idx="583">
                  <c:v>343.18</c:v>
                </c:pt>
                <c:pt idx="584">
                  <c:v>342.84</c:v>
                </c:pt>
                <c:pt idx="585">
                  <c:v>342.45</c:v>
                </c:pt>
                <c:pt idx="586">
                  <c:v>342.45</c:v>
                </c:pt>
                <c:pt idx="587">
                  <c:v>342.09</c:v>
                </c:pt>
                <c:pt idx="588">
                  <c:v>341.73</c:v>
                </c:pt>
                <c:pt idx="589">
                  <c:v>341.34</c:v>
                </c:pt>
                <c:pt idx="590">
                  <c:v>340.99</c:v>
                </c:pt>
                <c:pt idx="591">
                  <c:v>340.65</c:v>
                </c:pt>
                <c:pt idx="592">
                  <c:v>340.65</c:v>
                </c:pt>
                <c:pt idx="593">
                  <c:v>340.24</c:v>
                </c:pt>
                <c:pt idx="594">
                  <c:v>339.91</c:v>
                </c:pt>
                <c:pt idx="595">
                  <c:v>339.54</c:v>
                </c:pt>
                <c:pt idx="596">
                  <c:v>339.15</c:v>
                </c:pt>
                <c:pt idx="597">
                  <c:v>338.82</c:v>
                </c:pt>
                <c:pt idx="598">
                  <c:v>338.45</c:v>
                </c:pt>
                <c:pt idx="599">
                  <c:v>338.45</c:v>
                </c:pt>
                <c:pt idx="600">
                  <c:v>338.06</c:v>
                </c:pt>
                <c:pt idx="601">
                  <c:v>337.71</c:v>
                </c:pt>
                <c:pt idx="602">
                  <c:v>337.33</c:v>
                </c:pt>
                <c:pt idx="603">
                  <c:v>337</c:v>
                </c:pt>
                <c:pt idx="604">
                  <c:v>336.63</c:v>
                </c:pt>
                <c:pt idx="605">
                  <c:v>336.63</c:v>
                </c:pt>
                <c:pt idx="606">
                  <c:v>336.27</c:v>
                </c:pt>
                <c:pt idx="607">
                  <c:v>335.9</c:v>
                </c:pt>
                <c:pt idx="608">
                  <c:v>335.52</c:v>
                </c:pt>
                <c:pt idx="609">
                  <c:v>335.19</c:v>
                </c:pt>
                <c:pt idx="610">
                  <c:v>334.84</c:v>
                </c:pt>
                <c:pt idx="611">
                  <c:v>334.48</c:v>
                </c:pt>
                <c:pt idx="612">
                  <c:v>334.48</c:v>
                </c:pt>
                <c:pt idx="613">
                  <c:v>334.11</c:v>
                </c:pt>
                <c:pt idx="614">
                  <c:v>333.72</c:v>
                </c:pt>
                <c:pt idx="615">
                  <c:v>333.41</c:v>
                </c:pt>
                <c:pt idx="616">
                  <c:v>333.05</c:v>
                </c:pt>
                <c:pt idx="617">
                  <c:v>332.68</c:v>
                </c:pt>
                <c:pt idx="618">
                  <c:v>332.68</c:v>
                </c:pt>
                <c:pt idx="619">
                  <c:v>332.32</c:v>
                </c:pt>
                <c:pt idx="620">
                  <c:v>331.95</c:v>
                </c:pt>
                <c:pt idx="621">
                  <c:v>331.64</c:v>
                </c:pt>
                <c:pt idx="622">
                  <c:v>331.26</c:v>
                </c:pt>
                <c:pt idx="623">
                  <c:v>330.93</c:v>
                </c:pt>
                <c:pt idx="624">
                  <c:v>330.58</c:v>
                </c:pt>
                <c:pt idx="625">
                  <c:v>330.58</c:v>
                </c:pt>
                <c:pt idx="626">
                  <c:v>330.22</c:v>
                </c:pt>
                <c:pt idx="627">
                  <c:v>329.85</c:v>
                </c:pt>
                <c:pt idx="628">
                  <c:v>329.49</c:v>
                </c:pt>
                <c:pt idx="629">
                  <c:v>329.15</c:v>
                </c:pt>
                <c:pt idx="630">
                  <c:v>328.82</c:v>
                </c:pt>
                <c:pt idx="631">
                  <c:v>328.82</c:v>
                </c:pt>
                <c:pt idx="632">
                  <c:v>328.48</c:v>
                </c:pt>
                <c:pt idx="633">
                  <c:v>328.1</c:v>
                </c:pt>
                <c:pt idx="634">
                  <c:v>327.77</c:v>
                </c:pt>
                <c:pt idx="635">
                  <c:v>327.42</c:v>
                </c:pt>
                <c:pt idx="636">
                  <c:v>327.06</c:v>
                </c:pt>
                <c:pt idx="637">
                  <c:v>326.69</c:v>
                </c:pt>
                <c:pt idx="638">
                  <c:v>326.69</c:v>
                </c:pt>
                <c:pt idx="639">
                  <c:v>326.37</c:v>
                </c:pt>
                <c:pt idx="640">
                  <c:v>326.02</c:v>
                </c:pt>
                <c:pt idx="641">
                  <c:v>325.64999999999998</c:v>
                </c:pt>
                <c:pt idx="642">
                  <c:v>325.31</c:v>
                </c:pt>
                <c:pt idx="643">
                  <c:v>324.98</c:v>
                </c:pt>
                <c:pt idx="644">
                  <c:v>324.98</c:v>
                </c:pt>
                <c:pt idx="645">
                  <c:v>324.58999999999997</c:v>
                </c:pt>
                <c:pt idx="646">
                  <c:v>324.27999999999997</c:v>
                </c:pt>
                <c:pt idx="647">
                  <c:v>323.92</c:v>
                </c:pt>
                <c:pt idx="648">
                  <c:v>323.55</c:v>
                </c:pt>
                <c:pt idx="649">
                  <c:v>323.2</c:v>
                </c:pt>
                <c:pt idx="650">
                  <c:v>322.87</c:v>
                </c:pt>
                <c:pt idx="651">
                  <c:v>322.87</c:v>
                </c:pt>
                <c:pt idx="652">
                  <c:v>322.52999999999997</c:v>
                </c:pt>
                <c:pt idx="653">
                  <c:v>322.17</c:v>
                </c:pt>
                <c:pt idx="654">
                  <c:v>321.83</c:v>
                </c:pt>
                <c:pt idx="655">
                  <c:v>321.47000000000003</c:v>
                </c:pt>
                <c:pt idx="656">
                  <c:v>321.14</c:v>
                </c:pt>
                <c:pt idx="657">
                  <c:v>320.79000000000002</c:v>
                </c:pt>
                <c:pt idx="658">
                  <c:v>320.79000000000002</c:v>
                </c:pt>
                <c:pt idx="659">
                  <c:v>320.42</c:v>
                </c:pt>
                <c:pt idx="660">
                  <c:v>320.08999999999997</c:v>
                </c:pt>
                <c:pt idx="661">
                  <c:v>319.75</c:v>
                </c:pt>
                <c:pt idx="662">
                  <c:v>319.39</c:v>
                </c:pt>
                <c:pt idx="663">
                  <c:v>319.06</c:v>
                </c:pt>
                <c:pt idx="664">
                  <c:v>319.06</c:v>
                </c:pt>
                <c:pt idx="665">
                  <c:v>318.73</c:v>
                </c:pt>
                <c:pt idx="666">
                  <c:v>318.36</c:v>
                </c:pt>
                <c:pt idx="667">
                  <c:v>318.04000000000002</c:v>
                </c:pt>
                <c:pt idx="668">
                  <c:v>317.69</c:v>
                </c:pt>
                <c:pt idx="669">
                  <c:v>317.32</c:v>
                </c:pt>
                <c:pt idx="670">
                  <c:v>317.01</c:v>
                </c:pt>
                <c:pt idx="671">
                  <c:v>317.01</c:v>
                </c:pt>
                <c:pt idx="672">
                  <c:v>316.63</c:v>
                </c:pt>
                <c:pt idx="673">
                  <c:v>316.32</c:v>
                </c:pt>
                <c:pt idx="674">
                  <c:v>315.99</c:v>
                </c:pt>
                <c:pt idx="675">
                  <c:v>315.62</c:v>
                </c:pt>
                <c:pt idx="676">
                  <c:v>315.31</c:v>
                </c:pt>
                <c:pt idx="677">
                  <c:v>315.31</c:v>
                </c:pt>
                <c:pt idx="678">
                  <c:v>314.95999999999998</c:v>
                </c:pt>
                <c:pt idx="679">
                  <c:v>314.58999999999997</c:v>
                </c:pt>
                <c:pt idx="680">
                  <c:v>314.27999999999997</c:v>
                </c:pt>
                <c:pt idx="681">
                  <c:v>313.95</c:v>
                </c:pt>
                <c:pt idx="682">
                  <c:v>313.58999999999997</c:v>
                </c:pt>
                <c:pt idx="683">
                  <c:v>313.26</c:v>
                </c:pt>
                <c:pt idx="684">
                  <c:v>313.26</c:v>
                </c:pt>
                <c:pt idx="685">
                  <c:v>312.92</c:v>
                </c:pt>
                <c:pt idx="686">
                  <c:v>312.60000000000002</c:v>
                </c:pt>
                <c:pt idx="687">
                  <c:v>312.20999999999998</c:v>
                </c:pt>
                <c:pt idx="688">
                  <c:v>311.88</c:v>
                </c:pt>
                <c:pt idx="689">
                  <c:v>311.57</c:v>
                </c:pt>
                <c:pt idx="690">
                  <c:v>311.57</c:v>
                </c:pt>
                <c:pt idx="691">
                  <c:v>311.25</c:v>
                </c:pt>
                <c:pt idx="692">
                  <c:v>310.89999999999998</c:v>
                </c:pt>
                <c:pt idx="693">
                  <c:v>310.58</c:v>
                </c:pt>
                <c:pt idx="694">
                  <c:v>310.24</c:v>
                </c:pt>
                <c:pt idx="695">
                  <c:v>309.89</c:v>
                </c:pt>
                <c:pt idx="696">
                  <c:v>309.54000000000002</c:v>
                </c:pt>
                <c:pt idx="697">
                  <c:v>309.54000000000002</c:v>
                </c:pt>
                <c:pt idx="698">
                  <c:v>309.22000000000003</c:v>
                </c:pt>
                <c:pt idx="699">
                  <c:v>308.89</c:v>
                </c:pt>
                <c:pt idx="700">
                  <c:v>308.57</c:v>
                </c:pt>
                <c:pt idx="701">
                  <c:v>308.20999999999998</c:v>
                </c:pt>
                <c:pt idx="702">
                  <c:v>307.91000000000003</c:v>
                </c:pt>
                <c:pt idx="703">
                  <c:v>307.91000000000003</c:v>
                </c:pt>
                <c:pt idx="704">
                  <c:v>307.56</c:v>
                </c:pt>
                <c:pt idx="705">
                  <c:v>307.23</c:v>
                </c:pt>
                <c:pt idx="706">
                  <c:v>306.91000000000003</c:v>
                </c:pt>
                <c:pt idx="707">
                  <c:v>306.57</c:v>
                </c:pt>
                <c:pt idx="708">
                  <c:v>306.20999999999998</c:v>
                </c:pt>
                <c:pt idx="709">
                  <c:v>305.89</c:v>
                </c:pt>
                <c:pt idx="710">
                  <c:v>305.89</c:v>
                </c:pt>
                <c:pt idx="711">
                  <c:v>305.57</c:v>
                </c:pt>
                <c:pt idx="712">
                  <c:v>305.26</c:v>
                </c:pt>
                <c:pt idx="713">
                  <c:v>304.93</c:v>
                </c:pt>
                <c:pt idx="714">
                  <c:v>304.57</c:v>
                </c:pt>
                <c:pt idx="715">
                  <c:v>304.25</c:v>
                </c:pt>
                <c:pt idx="716">
                  <c:v>304.25</c:v>
                </c:pt>
                <c:pt idx="717">
                  <c:v>303.92</c:v>
                </c:pt>
                <c:pt idx="718">
                  <c:v>303.60000000000002</c:v>
                </c:pt>
                <c:pt idx="719">
                  <c:v>303.27999999999997</c:v>
                </c:pt>
                <c:pt idx="720">
                  <c:v>302.97000000000003</c:v>
                </c:pt>
                <c:pt idx="721">
                  <c:v>302.61</c:v>
                </c:pt>
                <c:pt idx="722">
                  <c:v>302.29000000000002</c:v>
                </c:pt>
                <c:pt idx="723">
                  <c:v>302.29000000000002</c:v>
                </c:pt>
                <c:pt idx="724">
                  <c:v>301.95999999999998</c:v>
                </c:pt>
                <c:pt idx="725">
                  <c:v>301.64999999999998</c:v>
                </c:pt>
                <c:pt idx="726">
                  <c:v>301.32</c:v>
                </c:pt>
                <c:pt idx="727">
                  <c:v>301</c:v>
                </c:pt>
                <c:pt idx="728">
                  <c:v>300.68</c:v>
                </c:pt>
                <c:pt idx="729">
                  <c:v>300.68</c:v>
                </c:pt>
                <c:pt idx="730">
                  <c:v>300.36</c:v>
                </c:pt>
                <c:pt idx="731">
                  <c:v>299.99</c:v>
                </c:pt>
                <c:pt idx="732">
                  <c:v>299.70999999999998</c:v>
                </c:pt>
                <c:pt idx="733">
                  <c:v>299.37</c:v>
                </c:pt>
                <c:pt idx="734">
                  <c:v>299.06</c:v>
                </c:pt>
                <c:pt idx="735">
                  <c:v>298.74</c:v>
                </c:pt>
                <c:pt idx="736">
                  <c:v>298.74</c:v>
                </c:pt>
                <c:pt idx="737">
                  <c:v>298.43</c:v>
                </c:pt>
                <c:pt idx="738">
                  <c:v>298.10000000000002</c:v>
                </c:pt>
                <c:pt idx="739">
                  <c:v>297.77999999999997</c:v>
                </c:pt>
                <c:pt idx="740">
                  <c:v>297.48</c:v>
                </c:pt>
                <c:pt idx="741">
                  <c:v>297.16000000000003</c:v>
                </c:pt>
                <c:pt idx="742">
                  <c:v>296.79000000000002</c:v>
                </c:pt>
                <c:pt idx="743">
                  <c:v>296.79000000000002</c:v>
                </c:pt>
                <c:pt idx="744">
                  <c:v>296.48</c:v>
                </c:pt>
                <c:pt idx="745">
                  <c:v>296.19</c:v>
                </c:pt>
                <c:pt idx="746">
                  <c:v>295.87</c:v>
                </c:pt>
                <c:pt idx="747">
                  <c:v>295.52999999999997</c:v>
                </c:pt>
                <c:pt idx="748">
                  <c:v>295.22000000000003</c:v>
                </c:pt>
                <c:pt idx="749">
                  <c:v>295.22000000000003</c:v>
                </c:pt>
                <c:pt idx="750">
                  <c:v>294.92</c:v>
                </c:pt>
                <c:pt idx="751">
                  <c:v>294.58999999999997</c:v>
                </c:pt>
                <c:pt idx="752">
                  <c:v>294.3</c:v>
                </c:pt>
                <c:pt idx="753">
                  <c:v>293.97000000000003</c:v>
                </c:pt>
                <c:pt idx="754">
                  <c:v>293.63</c:v>
                </c:pt>
                <c:pt idx="755">
                  <c:v>293.33999999999997</c:v>
                </c:pt>
                <c:pt idx="756">
                  <c:v>293.33999999999997</c:v>
                </c:pt>
                <c:pt idx="757">
                  <c:v>293.01</c:v>
                </c:pt>
                <c:pt idx="758">
                  <c:v>292.69</c:v>
                </c:pt>
                <c:pt idx="759">
                  <c:v>292.38</c:v>
                </c:pt>
                <c:pt idx="760">
                  <c:v>292.04000000000002</c:v>
                </c:pt>
                <c:pt idx="761">
                  <c:v>291.77999999999997</c:v>
                </c:pt>
                <c:pt idx="762">
                  <c:v>291.77999999999997</c:v>
                </c:pt>
                <c:pt idx="763">
                  <c:v>291.45</c:v>
                </c:pt>
                <c:pt idx="764">
                  <c:v>291.12</c:v>
                </c:pt>
                <c:pt idx="765">
                  <c:v>290.82</c:v>
                </c:pt>
                <c:pt idx="766">
                  <c:v>290.51</c:v>
                </c:pt>
                <c:pt idx="767">
                  <c:v>290.19</c:v>
                </c:pt>
                <c:pt idx="768">
                  <c:v>289.87</c:v>
                </c:pt>
                <c:pt idx="769">
                  <c:v>289.87</c:v>
                </c:pt>
                <c:pt idx="770">
                  <c:v>289.57</c:v>
                </c:pt>
                <c:pt idx="771">
                  <c:v>289.26</c:v>
                </c:pt>
                <c:pt idx="772">
                  <c:v>288.97000000000003</c:v>
                </c:pt>
                <c:pt idx="773">
                  <c:v>288.67</c:v>
                </c:pt>
                <c:pt idx="774">
                  <c:v>288.35000000000002</c:v>
                </c:pt>
                <c:pt idx="775">
                  <c:v>288.35000000000002</c:v>
                </c:pt>
                <c:pt idx="776">
                  <c:v>288.01</c:v>
                </c:pt>
                <c:pt idx="777">
                  <c:v>287.68</c:v>
                </c:pt>
                <c:pt idx="778">
                  <c:v>287.39</c:v>
                </c:pt>
                <c:pt idx="779">
                  <c:v>287.10000000000002</c:v>
                </c:pt>
                <c:pt idx="780">
                  <c:v>286.77</c:v>
                </c:pt>
                <c:pt idx="781">
                  <c:v>286.49</c:v>
                </c:pt>
                <c:pt idx="782">
                  <c:v>286.49</c:v>
                </c:pt>
                <c:pt idx="783">
                  <c:v>286.16000000000003</c:v>
                </c:pt>
                <c:pt idx="784">
                  <c:v>285.87</c:v>
                </c:pt>
                <c:pt idx="785">
                  <c:v>285.55</c:v>
                </c:pt>
                <c:pt idx="786">
                  <c:v>285.19</c:v>
                </c:pt>
                <c:pt idx="787">
                  <c:v>284.95</c:v>
                </c:pt>
                <c:pt idx="788">
                  <c:v>284.95</c:v>
                </c:pt>
                <c:pt idx="789">
                  <c:v>284.64999999999998</c:v>
                </c:pt>
                <c:pt idx="790">
                  <c:v>284.35000000000002</c:v>
                </c:pt>
                <c:pt idx="791">
                  <c:v>284.02999999999997</c:v>
                </c:pt>
                <c:pt idx="792">
                  <c:v>283.70999999999998</c:v>
                </c:pt>
                <c:pt idx="793">
                  <c:v>283.41000000000003</c:v>
                </c:pt>
                <c:pt idx="794">
                  <c:v>283.12</c:v>
                </c:pt>
                <c:pt idx="795">
                  <c:v>283.12</c:v>
                </c:pt>
                <c:pt idx="796">
                  <c:v>282.83</c:v>
                </c:pt>
                <c:pt idx="797">
                  <c:v>282.52</c:v>
                </c:pt>
                <c:pt idx="798">
                  <c:v>282.18</c:v>
                </c:pt>
                <c:pt idx="799">
                  <c:v>281.89999999999998</c:v>
                </c:pt>
                <c:pt idx="800">
                  <c:v>281.61</c:v>
                </c:pt>
                <c:pt idx="801">
                  <c:v>281.61</c:v>
                </c:pt>
                <c:pt idx="802">
                  <c:v>281.27999999999997</c:v>
                </c:pt>
                <c:pt idx="803">
                  <c:v>281</c:v>
                </c:pt>
                <c:pt idx="804">
                  <c:v>280.69</c:v>
                </c:pt>
                <c:pt idx="805">
                  <c:v>280.37</c:v>
                </c:pt>
                <c:pt idx="806">
                  <c:v>280.10000000000002</c:v>
                </c:pt>
                <c:pt idx="807">
                  <c:v>279.81</c:v>
                </c:pt>
                <c:pt idx="808">
                  <c:v>279.81</c:v>
                </c:pt>
                <c:pt idx="809">
                  <c:v>279.45999999999998</c:v>
                </c:pt>
                <c:pt idx="810">
                  <c:v>279.2</c:v>
                </c:pt>
                <c:pt idx="811">
                  <c:v>278.89</c:v>
                </c:pt>
                <c:pt idx="812">
                  <c:v>278.56</c:v>
                </c:pt>
                <c:pt idx="813">
                  <c:v>278.29000000000002</c:v>
                </c:pt>
                <c:pt idx="814">
                  <c:v>278.29000000000002</c:v>
                </c:pt>
                <c:pt idx="815">
                  <c:v>278</c:v>
                </c:pt>
                <c:pt idx="816">
                  <c:v>277.72000000000003</c:v>
                </c:pt>
                <c:pt idx="817">
                  <c:v>277.42</c:v>
                </c:pt>
                <c:pt idx="818">
                  <c:v>277.10000000000002</c:v>
                </c:pt>
                <c:pt idx="819">
                  <c:v>276.79000000000002</c:v>
                </c:pt>
                <c:pt idx="820">
                  <c:v>276.5</c:v>
                </c:pt>
                <c:pt idx="821">
                  <c:v>276.5</c:v>
                </c:pt>
                <c:pt idx="822">
                  <c:v>276.2</c:v>
                </c:pt>
                <c:pt idx="823">
                  <c:v>275.91000000000003</c:v>
                </c:pt>
                <c:pt idx="824">
                  <c:v>275.62</c:v>
                </c:pt>
                <c:pt idx="825">
                  <c:v>275.32</c:v>
                </c:pt>
                <c:pt idx="826">
                  <c:v>275.06</c:v>
                </c:pt>
                <c:pt idx="827">
                  <c:v>274.73</c:v>
                </c:pt>
                <c:pt idx="828">
                  <c:v>274.73</c:v>
                </c:pt>
                <c:pt idx="829">
                  <c:v>274.45999999999998</c:v>
                </c:pt>
                <c:pt idx="830">
                  <c:v>274.16000000000003</c:v>
                </c:pt>
                <c:pt idx="831">
                  <c:v>273.86</c:v>
                </c:pt>
                <c:pt idx="832">
                  <c:v>273.55</c:v>
                </c:pt>
                <c:pt idx="833">
                  <c:v>273.26</c:v>
                </c:pt>
                <c:pt idx="834">
                  <c:v>273.26</c:v>
                </c:pt>
                <c:pt idx="835">
                  <c:v>273</c:v>
                </c:pt>
                <c:pt idx="836">
                  <c:v>272.66000000000003</c:v>
                </c:pt>
                <c:pt idx="837">
                  <c:v>272.39</c:v>
                </c:pt>
                <c:pt idx="838">
                  <c:v>272.08</c:v>
                </c:pt>
                <c:pt idx="839">
                  <c:v>271.83</c:v>
                </c:pt>
                <c:pt idx="840">
                  <c:v>271.55</c:v>
                </c:pt>
                <c:pt idx="841">
                  <c:v>271.55</c:v>
                </c:pt>
                <c:pt idx="842">
                  <c:v>271.27</c:v>
                </c:pt>
                <c:pt idx="843">
                  <c:v>270.93</c:v>
                </c:pt>
                <c:pt idx="844">
                  <c:v>270.64999999999998</c:v>
                </c:pt>
                <c:pt idx="845">
                  <c:v>270.35000000000002</c:v>
                </c:pt>
                <c:pt idx="846">
                  <c:v>270.08</c:v>
                </c:pt>
                <c:pt idx="847">
                  <c:v>270.08</c:v>
                </c:pt>
                <c:pt idx="848">
                  <c:v>269.76</c:v>
                </c:pt>
                <c:pt idx="849">
                  <c:v>269.5</c:v>
                </c:pt>
                <c:pt idx="850">
                  <c:v>269.20999999999998</c:v>
                </c:pt>
                <c:pt idx="851">
                  <c:v>268.94</c:v>
                </c:pt>
                <c:pt idx="852">
                  <c:v>268.66000000000003</c:v>
                </c:pt>
                <c:pt idx="853">
                  <c:v>268.33</c:v>
                </c:pt>
                <c:pt idx="854">
                  <c:v>268.33</c:v>
                </c:pt>
                <c:pt idx="855">
                  <c:v>268.08</c:v>
                </c:pt>
                <c:pt idx="856">
                  <c:v>267.82</c:v>
                </c:pt>
                <c:pt idx="857">
                  <c:v>267.48</c:v>
                </c:pt>
                <c:pt idx="858">
                  <c:v>267.20999999999998</c:v>
                </c:pt>
                <c:pt idx="859">
                  <c:v>266.95</c:v>
                </c:pt>
                <c:pt idx="860">
                  <c:v>266.95</c:v>
                </c:pt>
                <c:pt idx="861">
                  <c:v>266.66000000000003</c:v>
                </c:pt>
                <c:pt idx="862">
                  <c:v>266.36</c:v>
                </c:pt>
                <c:pt idx="863">
                  <c:v>266.07</c:v>
                </c:pt>
                <c:pt idx="864">
                  <c:v>265.77999999999997</c:v>
                </c:pt>
                <c:pt idx="865">
                  <c:v>265.5</c:v>
                </c:pt>
                <c:pt idx="866">
                  <c:v>265.22000000000003</c:v>
                </c:pt>
                <c:pt idx="867">
                  <c:v>265.22000000000003</c:v>
                </c:pt>
                <c:pt idx="868">
                  <c:v>264.95</c:v>
                </c:pt>
                <c:pt idx="869">
                  <c:v>264.66000000000003</c:v>
                </c:pt>
                <c:pt idx="870">
                  <c:v>264.37</c:v>
                </c:pt>
                <c:pt idx="871">
                  <c:v>264.10000000000002</c:v>
                </c:pt>
                <c:pt idx="872">
                  <c:v>263.79000000000002</c:v>
                </c:pt>
                <c:pt idx="873">
                  <c:v>263.79000000000002</c:v>
                </c:pt>
                <c:pt idx="874">
                  <c:v>263.55</c:v>
                </c:pt>
                <c:pt idx="875">
                  <c:v>263.23</c:v>
                </c:pt>
                <c:pt idx="876">
                  <c:v>262.97000000000003</c:v>
                </c:pt>
                <c:pt idx="877">
                  <c:v>262.67</c:v>
                </c:pt>
                <c:pt idx="878">
                  <c:v>262.39</c:v>
                </c:pt>
                <c:pt idx="879">
                  <c:v>262.14</c:v>
                </c:pt>
                <c:pt idx="880">
                  <c:v>262.14</c:v>
                </c:pt>
                <c:pt idx="881">
                  <c:v>261.86</c:v>
                </c:pt>
                <c:pt idx="882">
                  <c:v>261.58999999999997</c:v>
                </c:pt>
                <c:pt idx="883">
                  <c:v>261.29000000000002</c:v>
                </c:pt>
                <c:pt idx="884">
                  <c:v>260.99</c:v>
                </c:pt>
                <c:pt idx="885">
                  <c:v>260.72000000000003</c:v>
                </c:pt>
                <c:pt idx="886">
                  <c:v>260.45</c:v>
                </c:pt>
                <c:pt idx="887">
                  <c:v>260.45</c:v>
                </c:pt>
                <c:pt idx="888">
                  <c:v>260.19</c:v>
                </c:pt>
                <c:pt idx="889">
                  <c:v>259.92</c:v>
                </c:pt>
                <c:pt idx="890">
                  <c:v>259.64</c:v>
                </c:pt>
                <c:pt idx="891">
                  <c:v>259.33</c:v>
                </c:pt>
                <c:pt idx="892">
                  <c:v>259.08999999999997</c:v>
                </c:pt>
                <c:pt idx="893">
                  <c:v>259.08999999999997</c:v>
                </c:pt>
                <c:pt idx="894">
                  <c:v>258.8</c:v>
                </c:pt>
                <c:pt idx="895">
                  <c:v>258.52999999999997</c:v>
                </c:pt>
                <c:pt idx="896">
                  <c:v>258.26</c:v>
                </c:pt>
                <c:pt idx="897">
                  <c:v>257.95999999999998</c:v>
                </c:pt>
                <c:pt idx="898">
                  <c:v>257.7</c:v>
                </c:pt>
                <c:pt idx="899">
                  <c:v>257.41000000000003</c:v>
                </c:pt>
                <c:pt idx="900">
                  <c:v>257.41000000000003</c:v>
                </c:pt>
                <c:pt idx="901">
                  <c:v>257.16000000000003</c:v>
                </c:pt>
                <c:pt idx="902">
                  <c:v>256.88</c:v>
                </c:pt>
                <c:pt idx="903">
                  <c:v>256.61</c:v>
                </c:pt>
                <c:pt idx="904">
                  <c:v>256.32</c:v>
                </c:pt>
                <c:pt idx="905">
                  <c:v>256.06</c:v>
                </c:pt>
                <c:pt idx="906">
                  <c:v>256.06</c:v>
                </c:pt>
                <c:pt idx="907">
                  <c:v>255.78</c:v>
                </c:pt>
                <c:pt idx="908">
                  <c:v>255.51</c:v>
                </c:pt>
                <c:pt idx="909">
                  <c:v>255.25</c:v>
                </c:pt>
                <c:pt idx="910">
                  <c:v>254.99</c:v>
                </c:pt>
                <c:pt idx="911">
                  <c:v>254.72</c:v>
                </c:pt>
                <c:pt idx="912">
                  <c:v>254.4</c:v>
                </c:pt>
                <c:pt idx="913">
                  <c:v>254.4</c:v>
                </c:pt>
                <c:pt idx="914">
                  <c:v>254.17</c:v>
                </c:pt>
                <c:pt idx="915">
                  <c:v>253.87</c:v>
                </c:pt>
                <c:pt idx="916">
                  <c:v>253.58</c:v>
                </c:pt>
                <c:pt idx="917">
                  <c:v>253.33</c:v>
                </c:pt>
                <c:pt idx="918">
                  <c:v>253.09</c:v>
                </c:pt>
                <c:pt idx="919">
                  <c:v>253.09</c:v>
                </c:pt>
                <c:pt idx="920">
                  <c:v>252.79</c:v>
                </c:pt>
                <c:pt idx="921">
                  <c:v>252.55</c:v>
                </c:pt>
                <c:pt idx="922">
                  <c:v>252.27</c:v>
                </c:pt>
                <c:pt idx="923">
                  <c:v>252.03</c:v>
                </c:pt>
                <c:pt idx="924">
                  <c:v>251.74</c:v>
                </c:pt>
                <c:pt idx="925">
                  <c:v>251.44</c:v>
                </c:pt>
                <c:pt idx="926">
                  <c:v>251.44</c:v>
                </c:pt>
                <c:pt idx="927">
                  <c:v>251.2</c:v>
                </c:pt>
                <c:pt idx="928">
                  <c:v>250.94</c:v>
                </c:pt>
                <c:pt idx="929">
                  <c:v>250.64</c:v>
                </c:pt>
                <c:pt idx="930">
                  <c:v>250.41</c:v>
                </c:pt>
                <c:pt idx="931">
                  <c:v>250.11</c:v>
                </c:pt>
                <c:pt idx="932">
                  <c:v>250.11</c:v>
                </c:pt>
                <c:pt idx="933">
                  <c:v>249.87</c:v>
                </c:pt>
                <c:pt idx="934">
                  <c:v>249.61</c:v>
                </c:pt>
                <c:pt idx="935">
                  <c:v>249.32</c:v>
                </c:pt>
                <c:pt idx="936">
                  <c:v>249.04</c:v>
                </c:pt>
                <c:pt idx="937">
                  <c:v>248.8</c:v>
                </c:pt>
                <c:pt idx="938">
                  <c:v>248.53</c:v>
                </c:pt>
                <c:pt idx="939">
                  <c:v>248.53</c:v>
                </c:pt>
                <c:pt idx="940">
                  <c:v>248.26</c:v>
                </c:pt>
                <c:pt idx="941">
                  <c:v>248.04</c:v>
                </c:pt>
                <c:pt idx="942">
                  <c:v>247.77</c:v>
                </c:pt>
                <c:pt idx="943">
                  <c:v>247.46</c:v>
                </c:pt>
                <c:pt idx="944">
                  <c:v>247.26</c:v>
                </c:pt>
                <c:pt idx="945">
                  <c:v>247.26</c:v>
                </c:pt>
                <c:pt idx="946">
                  <c:v>246.98</c:v>
                </c:pt>
                <c:pt idx="947">
                  <c:v>246.71</c:v>
                </c:pt>
                <c:pt idx="948">
                  <c:v>246.44</c:v>
                </c:pt>
                <c:pt idx="949">
                  <c:v>246.19</c:v>
                </c:pt>
                <c:pt idx="950">
                  <c:v>245.94</c:v>
                </c:pt>
                <c:pt idx="951">
                  <c:v>245.66</c:v>
                </c:pt>
                <c:pt idx="952">
                  <c:v>245.66</c:v>
                </c:pt>
                <c:pt idx="953">
                  <c:v>245.4</c:v>
                </c:pt>
                <c:pt idx="954">
                  <c:v>245.13</c:v>
                </c:pt>
                <c:pt idx="955">
                  <c:v>244.89</c:v>
                </c:pt>
                <c:pt idx="956">
                  <c:v>244.63</c:v>
                </c:pt>
                <c:pt idx="957">
                  <c:v>244.35</c:v>
                </c:pt>
                <c:pt idx="958">
                  <c:v>244.1</c:v>
                </c:pt>
                <c:pt idx="959">
                  <c:v>244.1</c:v>
                </c:pt>
                <c:pt idx="960">
                  <c:v>243.85</c:v>
                </c:pt>
                <c:pt idx="961">
                  <c:v>243.57</c:v>
                </c:pt>
                <c:pt idx="962">
                  <c:v>243.32</c:v>
                </c:pt>
                <c:pt idx="963">
                  <c:v>243.04</c:v>
                </c:pt>
                <c:pt idx="964">
                  <c:v>242.84</c:v>
                </c:pt>
                <c:pt idx="965">
                  <c:v>242.84</c:v>
                </c:pt>
                <c:pt idx="966">
                  <c:v>242.57</c:v>
                </c:pt>
                <c:pt idx="967">
                  <c:v>242.3</c:v>
                </c:pt>
                <c:pt idx="968">
                  <c:v>242.02</c:v>
                </c:pt>
                <c:pt idx="969">
                  <c:v>241.81</c:v>
                </c:pt>
                <c:pt idx="970">
                  <c:v>241.51</c:v>
                </c:pt>
                <c:pt idx="971">
                  <c:v>241.27</c:v>
                </c:pt>
                <c:pt idx="972">
                  <c:v>241.27</c:v>
                </c:pt>
                <c:pt idx="973">
                  <c:v>240.99</c:v>
                </c:pt>
                <c:pt idx="974">
                  <c:v>240.75</c:v>
                </c:pt>
                <c:pt idx="975">
                  <c:v>240.49</c:v>
                </c:pt>
                <c:pt idx="976">
                  <c:v>240.21</c:v>
                </c:pt>
                <c:pt idx="977">
                  <c:v>240</c:v>
                </c:pt>
                <c:pt idx="978">
                  <c:v>240</c:v>
                </c:pt>
                <c:pt idx="979">
                  <c:v>239.76</c:v>
                </c:pt>
                <c:pt idx="980">
                  <c:v>239.5</c:v>
                </c:pt>
                <c:pt idx="981">
                  <c:v>239.22</c:v>
                </c:pt>
                <c:pt idx="982">
                  <c:v>238.99</c:v>
                </c:pt>
                <c:pt idx="983">
                  <c:v>238.75</c:v>
                </c:pt>
                <c:pt idx="984">
                  <c:v>238.48</c:v>
                </c:pt>
                <c:pt idx="985">
                  <c:v>238.48</c:v>
                </c:pt>
                <c:pt idx="986">
                  <c:v>238.19</c:v>
                </c:pt>
                <c:pt idx="987">
                  <c:v>237.94</c:v>
                </c:pt>
                <c:pt idx="988">
                  <c:v>237.69</c:v>
                </c:pt>
                <c:pt idx="989">
                  <c:v>237.48</c:v>
                </c:pt>
                <c:pt idx="990">
                  <c:v>237.23</c:v>
                </c:pt>
                <c:pt idx="991">
                  <c:v>237.23</c:v>
                </c:pt>
                <c:pt idx="992">
                  <c:v>236.96</c:v>
                </c:pt>
                <c:pt idx="993">
                  <c:v>236.7</c:v>
                </c:pt>
                <c:pt idx="994">
                  <c:v>236.46</c:v>
                </c:pt>
                <c:pt idx="995">
                  <c:v>236.22</c:v>
                </c:pt>
                <c:pt idx="996">
                  <c:v>235.95</c:v>
                </c:pt>
                <c:pt idx="997">
                  <c:v>235.7</c:v>
                </c:pt>
                <c:pt idx="998">
                  <c:v>235.7</c:v>
                </c:pt>
                <c:pt idx="999">
                  <c:v>235.47</c:v>
                </c:pt>
                <c:pt idx="1000">
                  <c:v>235.21</c:v>
                </c:pt>
                <c:pt idx="1001">
                  <c:v>234.94</c:v>
                </c:pt>
                <c:pt idx="1002">
                  <c:v>234.74</c:v>
                </c:pt>
                <c:pt idx="1003">
                  <c:v>234.47</c:v>
                </c:pt>
                <c:pt idx="1004">
                  <c:v>234.47</c:v>
                </c:pt>
                <c:pt idx="1005">
                  <c:v>234.22</c:v>
                </c:pt>
                <c:pt idx="1006">
                  <c:v>233.98</c:v>
                </c:pt>
                <c:pt idx="1007">
                  <c:v>233.74</c:v>
                </c:pt>
                <c:pt idx="1008">
                  <c:v>233.48</c:v>
                </c:pt>
                <c:pt idx="1009">
                  <c:v>233.2</c:v>
                </c:pt>
                <c:pt idx="1010">
                  <c:v>232.99</c:v>
                </c:pt>
                <c:pt idx="1011">
                  <c:v>232.99</c:v>
                </c:pt>
                <c:pt idx="1012">
                  <c:v>232.74</c:v>
                </c:pt>
                <c:pt idx="1013">
                  <c:v>232.46</c:v>
                </c:pt>
                <c:pt idx="1014">
                  <c:v>232.22</c:v>
                </c:pt>
                <c:pt idx="1015">
                  <c:v>231.97</c:v>
                </c:pt>
                <c:pt idx="1016">
                  <c:v>231.76</c:v>
                </c:pt>
                <c:pt idx="1017">
                  <c:v>231.76</c:v>
                </c:pt>
                <c:pt idx="1018">
                  <c:v>231.52</c:v>
                </c:pt>
                <c:pt idx="1019">
                  <c:v>231.28</c:v>
                </c:pt>
                <c:pt idx="1020">
                  <c:v>231.03</c:v>
                </c:pt>
                <c:pt idx="1021">
                  <c:v>230.77</c:v>
                </c:pt>
                <c:pt idx="1022">
                  <c:v>230.51</c:v>
                </c:pt>
                <c:pt idx="1023">
                  <c:v>230.29</c:v>
                </c:pt>
                <c:pt idx="1024">
                  <c:v>230.29</c:v>
                </c:pt>
                <c:pt idx="1025">
                  <c:v>230.05</c:v>
                </c:pt>
                <c:pt idx="1026">
                  <c:v>229.8</c:v>
                </c:pt>
                <c:pt idx="1027">
                  <c:v>229.56</c:v>
                </c:pt>
                <c:pt idx="1028">
                  <c:v>229.32</c:v>
                </c:pt>
                <c:pt idx="1029">
                  <c:v>229.08</c:v>
                </c:pt>
                <c:pt idx="1030">
                  <c:v>228.83</c:v>
                </c:pt>
                <c:pt idx="1031">
                  <c:v>228.83</c:v>
                </c:pt>
                <c:pt idx="1032">
                  <c:v>228.6</c:v>
                </c:pt>
                <c:pt idx="1033">
                  <c:v>228.35</c:v>
                </c:pt>
                <c:pt idx="1034">
                  <c:v>228.08</c:v>
                </c:pt>
                <c:pt idx="1035">
                  <c:v>227.87</c:v>
                </c:pt>
                <c:pt idx="1036">
                  <c:v>227.6</c:v>
                </c:pt>
                <c:pt idx="1037">
                  <c:v>227.6</c:v>
                </c:pt>
                <c:pt idx="1038">
                  <c:v>227.35</c:v>
                </c:pt>
                <c:pt idx="1039">
                  <c:v>227.15</c:v>
                </c:pt>
                <c:pt idx="1040">
                  <c:v>226.92</c:v>
                </c:pt>
                <c:pt idx="1041">
                  <c:v>226.66</c:v>
                </c:pt>
                <c:pt idx="1042">
                  <c:v>226.42</c:v>
                </c:pt>
                <c:pt idx="1043">
                  <c:v>226.2</c:v>
                </c:pt>
                <c:pt idx="1044">
                  <c:v>226.2</c:v>
                </c:pt>
                <c:pt idx="1045">
                  <c:v>225.95</c:v>
                </c:pt>
                <c:pt idx="1046">
                  <c:v>225.7</c:v>
                </c:pt>
                <c:pt idx="1047">
                  <c:v>225.47</c:v>
                </c:pt>
                <c:pt idx="1048">
                  <c:v>225.26</c:v>
                </c:pt>
                <c:pt idx="1049">
                  <c:v>225.01</c:v>
                </c:pt>
                <c:pt idx="1050">
                  <c:v>225.01</c:v>
                </c:pt>
                <c:pt idx="1051">
                  <c:v>224.77</c:v>
                </c:pt>
                <c:pt idx="1052">
                  <c:v>224.52</c:v>
                </c:pt>
                <c:pt idx="1053">
                  <c:v>224.31</c:v>
                </c:pt>
                <c:pt idx="1054">
                  <c:v>224.04</c:v>
                </c:pt>
                <c:pt idx="1055">
                  <c:v>223.83</c:v>
                </c:pt>
                <c:pt idx="1056">
                  <c:v>223.59</c:v>
                </c:pt>
                <c:pt idx="1057">
                  <c:v>223.59</c:v>
                </c:pt>
                <c:pt idx="1058">
                  <c:v>223.37</c:v>
                </c:pt>
                <c:pt idx="1059">
                  <c:v>223.1</c:v>
                </c:pt>
                <c:pt idx="1060">
                  <c:v>222.88</c:v>
                </c:pt>
                <c:pt idx="1061">
                  <c:v>222.65</c:v>
                </c:pt>
                <c:pt idx="1062">
                  <c:v>222.4</c:v>
                </c:pt>
                <c:pt idx="1063">
                  <c:v>222.4</c:v>
                </c:pt>
                <c:pt idx="1064">
                  <c:v>222.17</c:v>
                </c:pt>
                <c:pt idx="1065">
                  <c:v>221.95</c:v>
                </c:pt>
                <c:pt idx="1066">
                  <c:v>221.71</c:v>
                </c:pt>
                <c:pt idx="1067">
                  <c:v>221.48</c:v>
                </c:pt>
                <c:pt idx="1068">
                  <c:v>221.25</c:v>
                </c:pt>
                <c:pt idx="1069">
                  <c:v>221.02</c:v>
                </c:pt>
                <c:pt idx="1070">
                  <c:v>221.02</c:v>
                </c:pt>
                <c:pt idx="1071">
                  <c:v>220.76</c:v>
                </c:pt>
                <c:pt idx="1072">
                  <c:v>220.53</c:v>
                </c:pt>
                <c:pt idx="1073">
                  <c:v>220.32</c:v>
                </c:pt>
                <c:pt idx="1074">
                  <c:v>220.11</c:v>
                </c:pt>
                <c:pt idx="1075">
                  <c:v>219.85</c:v>
                </c:pt>
                <c:pt idx="1076">
                  <c:v>219.85</c:v>
                </c:pt>
                <c:pt idx="1077">
                  <c:v>219.64</c:v>
                </c:pt>
                <c:pt idx="1078">
                  <c:v>219.41</c:v>
                </c:pt>
                <c:pt idx="1079">
                  <c:v>219.18</c:v>
                </c:pt>
                <c:pt idx="1080">
                  <c:v>218.94</c:v>
                </c:pt>
                <c:pt idx="1081">
                  <c:v>218.68</c:v>
                </c:pt>
                <c:pt idx="1082">
                  <c:v>218.48</c:v>
                </c:pt>
                <c:pt idx="1083">
                  <c:v>218.48</c:v>
                </c:pt>
                <c:pt idx="1084">
                  <c:v>218.23</c:v>
                </c:pt>
                <c:pt idx="1085">
                  <c:v>218.03</c:v>
                </c:pt>
                <c:pt idx="1086">
                  <c:v>217.8</c:v>
                </c:pt>
                <c:pt idx="1087">
                  <c:v>217.53</c:v>
                </c:pt>
                <c:pt idx="1088">
                  <c:v>217.3</c:v>
                </c:pt>
                <c:pt idx="1089">
                  <c:v>217.3</c:v>
                </c:pt>
                <c:pt idx="1090">
                  <c:v>217.11</c:v>
                </c:pt>
                <c:pt idx="1091">
                  <c:v>216.88</c:v>
                </c:pt>
                <c:pt idx="1092">
                  <c:v>216.66</c:v>
                </c:pt>
                <c:pt idx="1093">
                  <c:v>216.42</c:v>
                </c:pt>
                <c:pt idx="1094">
                  <c:v>216.2</c:v>
                </c:pt>
                <c:pt idx="1095">
                  <c:v>215.96</c:v>
                </c:pt>
                <c:pt idx="1096">
                  <c:v>215.96</c:v>
                </c:pt>
                <c:pt idx="1097">
                  <c:v>215.75</c:v>
                </c:pt>
                <c:pt idx="1098">
                  <c:v>215.51</c:v>
                </c:pt>
                <c:pt idx="1099">
                  <c:v>215.25</c:v>
                </c:pt>
                <c:pt idx="1100">
                  <c:v>215.06</c:v>
                </c:pt>
                <c:pt idx="1101">
                  <c:v>214.83</c:v>
                </c:pt>
                <c:pt idx="1102">
                  <c:v>214.61</c:v>
                </c:pt>
                <c:pt idx="1103">
                  <c:v>214.61</c:v>
                </c:pt>
                <c:pt idx="1104">
                  <c:v>214.39</c:v>
                </c:pt>
                <c:pt idx="1105">
                  <c:v>214.17</c:v>
                </c:pt>
                <c:pt idx="1106">
                  <c:v>213.95</c:v>
                </c:pt>
                <c:pt idx="1107">
                  <c:v>213.68</c:v>
                </c:pt>
                <c:pt idx="1108">
                  <c:v>213.49</c:v>
                </c:pt>
                <c:pt idx="1109">
                  <c:v>213.49</c:v>
                </c:pt>
                <c:pt idx="1110">
                  <c:v>213.25</c:v>
                </c:pt>
                <c:pt idx="1111">
                  <c:v>213.06</c:v>
                </c:pt>
                <c:pt idx="1112">
                  <c:v>212.78</c:v>
                </c:pt>
                <c:pt idx="1113">
                  <c:v>212.56</c:v>
                </c:pt>
                <c:pt idx="1114">
                  <c:v>212.39</c:v>
                </c:pt>
                <c:pt idx="1115">
                  <c:v>212.17</c:v>
                </c:pt>
                <c:pt idx="1116">
                  <c:v>212.17</c:v>
                </c:pt>
                <c:pt idx="1117">
                  <c:v>211.92</c:v>
                </c:pt>
                <c:pt idx="1118">
                  <c:v>211.67</c:v>
                </c:pt>
                <c:pt idx="1119">
                  <c:v>211.45</c:v>
                </c:pt>
                <c:pt idx="1120">
                  <c:v>211.26</c:v>
                </c:pt>
                <c:pt idx="1121">
                  <c:v>211.05</c:v>
                </c:pt>
                <c:pt idx="1122">
                  <c:v>211.05</c:v>
                </c:pt>
                <c:pt idx="1123">
                  <c:v>210.83</c:v>
                </c:pt>
                <c:pt idx="1124">
                  <c:v>210.6</c:v>
                </c:pt>
                <c:pt idx="1125">
                  <c:v>210.36</c:v>
                </c:pt>
                <c:pt idx="1126">
                  <c:v>210.14</c:v>
                </c:pt>
                <c:pt idx="1127">
                  <c:v>209.92</c:v>
                </c:pt>
                <c:pt idx="1128">
                  <c:v>209.7</c:v>
                </c:pt>
                <c:pt idx="1129">
                  <c:v>209.7</c:v>
                </c:pt>
                <c:pt idx="1130">
                  <c:v>209.5</c:v>
                </c:pt>
                <c:pt idx="1131">
                  <c:v>209.29</c:v>
                </c:pt>
                <c:pt idx="1132">
                  <c:v>209.05</c:v>
                </c:pt>
                <c:pt idx="1133">
                  <c:v>208.85</c:v>
                </c:pt>
                <c:pt idx="1134">
                  <c:v>208.61</c:v>
                </c:pt>
                <c:pt idx="1135">
                  <c:v>208.61</c:v>
                </c:pt>
                <c:pt idx="1136">
                  <c:v>208.37</c:v>
                </c:pt>
                <c:pt idx="1137">
                  <c:v>208.15</c:v>
                </c:pt>
                <c:pt idx="1138">
                  <c:v>207.93</c:v>
                </c:pt>
                <c:pt idx="1139">
                  <c:v>207.75</c:v>
                </c:pt>
                <c:pt idx="1140">
                  <c:v>207.53</c:v>
                </c:pt>
                <c:pt idx="1141">
                  <c:v>207.33</c:v>
                </c:pt>
                <c:pt idx="1142">
                  <c:v>207.33</c:v>
                </c:pt>
                <c:pt idx="1143">
                  <c:v>207.08</c:v>
                </c:pt>
                <c:pt idx="1144">
                  <c:v>206.87</c:v>
                </c:pt>
                <c:pt idx="1145">
                  <c:v>206.68</c:v>
                </c:pt>
                <c:pt idx="1146">
                  <c:v>206.45</c:v>
                </c:pt>
                <c:pt idx="1147">
                  <c:v>206.21</c:v>
                </c:pt>
                <c:pt idx="1148">
                  <c:v>206.21</c:v>
                </c:pt>
                <c:pt idx="1149">
                  <c:v>205.97</c:v>
                </c:pt>
                <c:pt idx="1150">
                  <c:v>205.8</c:v>
                </c:pt>
                <c:pt idx="1151">
                  <c:v>205.57</c:v>
                </c:pt>
                <c:pt idx="1152">
                  <c:v>205.33</c:v>
                </c:pt>
                <c:pt idx="1153">
                  <c:v>205.15</c:v>
                </c:pt>
                <c:pt idx="1154">
                  <c:v>204.91</c:v>
                </c:pt>
                <c:pt idx="1155">
                  <c:v>204.91</c:v>
                </c:pt>
                <c:pt idx="1156">
                  <c:v>204.73</c:v>
                </c:pt>
                <c:pt idx="1157">
                  <c:v>204.5</c:v>
                </c:pt>
                <c:pt idx="1158">
                  <c:v>204.32</c:v>
                </c:pt>
                <c:pt idx="1159">
                  <c:v>204.07</c:v>
                </c:pt>
                <c:pt idx="1160">
                  <c:v>203.88</c:v>
                </c:pt>
                <c:pt idx="1161">
                  <c:v>203.88</c:v>
                </c:pt>
                <c:pt idx="1162">
                  <c:v>203.66</c:v>
                </c:pt>
                <c:pt idx="1163">
                  <c:v>203.42</c:v>
                </c:pt>
                <c:pt idx="1164">
                  <c:v>203.23</c:v>
                </c:pt>
                <c:pt idx="1165">
                  <c:v>203.01</c:v>
                </c:pt>
                <c:pt idx="1166">
                  <c:v>202.8</c:v>
                </c:pt>
                <c:pt idx="1167">
                  <c:v>202.59</c:v>
                </c:pt>
                <c:pt idx="1168">
                  <c:v>202.59</c:v>
                </c:pt>
                <c:pt idx="1169">
                  <c:v>202.37</c:v>
                </c:pt>
                <c:pt idx="1170">
                  <c:v>202.14</c:v>
                </c:pt>
                <c:pt idx="1171">
                  <c:v>201.96</c:v>
                </c:pt>
                <c:pt idx="1172">
                  <c:v>201.75</c:v>
                </c:pt>
                <c:pt idx="1173">
                  <c:v>201.54</c:v>
                </c:pt>
                <c:pt idx="1174">
                  <c:v>201.33</c:v>
                </c:pt>
                <c:pt idx="1175">
                  <c:v>201.33</c:v>
                </c:pt>
                <c:pt idx="1176">
                  <c:v>201.14</c:v>
                </c:pt>
                <c:pt idx="1177">
                  <c:v>200.87</c:v>
                </c:pt>
                <c:pt idx="1178">
                  <c:v>200.67</c:v>
                </c:pt>
                <c:pt idx="1179">
                  <c:v>200.48</c:v>
                </c:pt>
                <c:pt idx="1180">
                  <c:v>200.26</c:v>
                </c:pt>
                <c:pt idx="1181">
                  <c:v>200.26</c:v>
                </c:pt>
                <c:pt idx="1182">
                  <c:v>200.05</c:v>
                </c:pt>
                <c:pt idx="1183">
                  <c:v>199.87</c:v>
                </c:pt>
                <c:pt idx="1184">
                  <c:v>199.65</c:v>
                </c:pt>
                <c:pt idx="1185">
                  <c:v>199.44</c:v>
                </c:pt>
                <c:pt idx="1186">
                  <c:v>199.26</c:v>
                </c:pt>
                <c:pt idx="1187">
                  <c:v>199</c:v>
                </c:pt>
                <c:pt idx="1188">
                  <c:v>199</c:v>
                </c:pt>
                <c:pt idx="1189">
                  <c:v>198.84</c:v>
                </c:pt>
                <c:pt idx="1190">
                  <c:v>198.58</c:v>
                </c:pt>
                <c:pt idx="1191">
                  <c:v>198.42</c:v>
                </c:pt>
                <c:pt idx="1192">
                  <c:v>198.2</c:v>
                </c:pt>
                <c:pt idx="1193">
                  <c:v>197.99</c:v>
                </c:pt>
                <c:pt idx="1194">
                  <c:v>197.99</c:v>
                </c:pt>
                <c:pt idx="1195">
                  <c:v>197.75</c:v>
                </c:pt>
                <c:pt idx="1196">
                  <c:v>197.57</c:v>
                </c:pt>
                <c:pt idx="1197">
                  <c:v>197.37</c:v>
                </c:pt>
                <c:pt idx="1198">
                  <c:v>197.19</c:v>
                </c:pt>
                <c:pt idx="1199">
                  <c:v>196.97</c:v>
                </c:pt>
                <c:pt idx="1200">
                  <c:v>196.76</c:v>
                </c:pt>
                <c:pt idx="1201">
                  <c:v>196.76</c:v>
                </c:pt>
                <c:pt idx="1202">
                  <c:v>196.51</c:v>
                </c:pt>
                <c:pt idx="1203">
                  <c:v>196.34</c:v>
                </c:pt>
                <c:pt idx="1204">
                  <c:v>196.14</c:v>
                </c:pt>
                <c:pt idx="1205">
                  <c:v>195.95</c:v>
                </c:pt>
                <c:pt idx="1206">
                  <c:v>195.73</c:v>
                </c:pt>
                <c:pt idx="1207">
                  <c:v>195.73</c:v>
                </c:pt>
                <c:pt idx="1208">
                  <c:v>195.51</c:v>
                </c:pt>
                <c:pt idx="1209">
                  <c:v>195.34</c:v>
                </c:pt>
                <c:pt idx="1210">
                  <c:v>195.13</c:v>
                </c:pt>
                <c:pt idx="1211">
                  <c:v>194.94</c:v>
                </c:pt>
                <c:pt idx="1212">
                  <c:v>194.74</c:v>
                </c:pt>
                <c:pt idx="1213">
                  <c:v>194.51</c:v>
                </c:pt>
                <c:pt idx="1214">
                  <c:v>194.51</c:v>
                </c:pt>
                <c:pt idx="1215">
                  <c:v>194.28</c:v>
                </c:pt>
                <c:pt idx="1216">
                  <c:v>194.1</c:v>
                </c:pt>
                <c:pt idx="1217">
                  <c:v>193.87</c:v>
                </c:pt>
                <c:pt idx="1218">
                  <c:v>193.67</c:v>
                </c:pt>
                <c:pt idx="1219">
                  <c:v>193.49</c:v>
                </c:pt>
                <c:pt idx="1220">
                  <c:v>193.49</c:v>
                </c:pt>
                <c:pt idx="1221">
                  <c:v>193.27</c:v>
                </c:pt>
                <c:pt idx="1222">
                  <c:v>193.05</c:v>
                </c:pt>
                <c:pt idx="1223">
                  <c:v>192.91</c:v>
                </c:pt>
                <c:pt idx="1224">
                  <c:v>192.68</c:v>
                </c:pt>
                <c:pt idx="1225">
                  <c:v>192.5</c:v>
                </c:pt>
                <c:pt idx="1226">
                  <c:v>192.29</c:v>
                </c:pt>
                <c:pt idx="1227">
                  <c:v>192.29</c:v>
                </c:pt>
                <c:pt idx="1228">
                  <c:v>192.09</c:v>
                </c:pt>
                <c:pt idx="1229">
                  <c:v>191.88</c:v>
                </c:pt>
                <c:pt idx="1230">
                  <c:v>191.67</c:v>
                </c:pt>
                <c:pt idx="1231">
                  <c:v>191.5</c:v>
                </c:pt>
                <c:pt idx="1232">
                  <c:v>191.31</c:v>
                </c:pt>
                <c:pt idx="1233">
                  <c:v>191.31</c:v>
                </c:pt>
                <c:pt idx="1234">
                  <c:v>191.11</c:v>
                </c:pt>
                <c:pt idx="1235">
                  <c:v>190.88</c:v>
                </c:pt>
                <c:pt idx="1236">
                  <c:v>190.71</c:v>
                </c:pt>
                <c:pt idx="1237">
                  <c:v>190.49</c:v>
                </c:pt>
                <c:pt idx="1238">
                  <c:v>190.27</c:v>
                </c:pt>
                <c:pt idx="1239">
                  <c:v>190.07</c:v>
                </c:pt>
                <c:pt idx="1240">
                  <c:v>190.07</c:v>
                </c:pt>
                <c:pt idx="1241">
                  <c:v>189.9</c:v>
                </c:pt>
                <c:pt idx="1242">
                  <c:v>189.72</c:v>
                </c:pt>
                <c:pt idx="1243">
                  <c:v>189.52</c:v>
                </c:pt>
                <c:pt idx="1244">
                  <c:v>189.32</c:v>
                </c:pt>
                <c:pt idx="1245">
                  <c:v>189.15</c:v>
                </c:pt>
                <c:pt idx="1246">
                  <c:v>189.15</c:v>
                </c:pt>
                <c:pt idx="1247">
                  <c:v>188.92</c:v>
                </c:pt>
                <c:pt idx="1248">
                  <c:v>188.71</c:v>
                </c:pt>
                <c:pt idx="1249">
                  <c:v>188.51</c:v>
                </c:pt>
                <c:pt idx="1250">
                  <c:v>188.33</c:v>
                </c:pt>
                <c:pt idx="1251">
                  <c:v>188.15</c:v>
                </c:pt>
                <c:pt idx="1252">
                  <c:v>187.94</c:v>
                </c:pt>
                <c:pt idx="1253">
                  <c:v>187.94</c:v>
                </c:pt>
                <c:pt idx="1254">
                  <c:v>187.73</c:v>
                </c:pt>
                <c:pt idx="1255">
                  <c:v>187.52</c:v>
                </c:pt>
                <c:pt idx="1256">
                  <c:v>187.35</c:v>
                </c:pt>
                <c:pt idx="1257">
                  <c:v>187.14</c:v>
                </c:pt>
                <c:pt idx="1258">
                  <c:v>186.98</c:v>
                </c:pt>
                <c:pt idx="1259">
                  <c:v>186.78</c:v>
                </c:pt>
                <c:pt idx="1260">
                  <c:v>186.78</c:v>
                </c:pt>
                <c:pt idx="1261">
                  <c:v>186.54</c:v>
                </c:pt>
                <c:pt idx="1262">
                  <c:v>186.36</c:v>
                </c:pt>
                <c:pt idx="1263">
                  <c:v>186.21</c:v>
                </c:pt>
                <c:pt idx="1264">
                  <c:v>185.98</c:v>
                </c:pt>
                <c:pt idx="1265">
                  <c:v>185.79</c:v>
                </c:pt>
                <c:pt idx="1266">
                  <c:v>185.79</c:v>
                </c:pt>
                <c:pt idx="1267">
                  <c:v>185.58</c:v>
                </c:pt>
                <c:pt idx="1268">
                  <c:v>185.42</c:v>
                </c:pt>
                <c:pt idx="1269">
                  <c:v>185.23</c:v>
                </c:pt>
                <c:pt idx="1270">
                  <c:v>185.05</c:v>
                </c:pt>
                <c:pt idx="1271">
                  <c:v>184.83</c:v>
                </c:pt>
                <c:pt idx="1272">
                  <c:v>184.63</c:v>
                </c:pt>
                <c:pt idx="1273">
                  <c:v>184.63</c:v>
                </c:pt>
                <c:pt idx="1274">
                  <c:v>184.47</c:v>
                </c:pt>
                <c:pt idx="1275">
                  <c:v>184.28</c:v>
                </c:pt>
                <c:pt idx="1276">
                  <c:v>184.09</c:v>
                </c:pt>
                <c:pt idx="1277">
                  <c:v>183.86</c:v>
                </c:pt>
                <c:pt idx="1278">
                  <c:v>183.68</c:v>
                </c:pt>
                <c:pt idx="1279">
                  <c:v>183.68</c:v>
                </c:pt>
                <c:pt idx="1280">
                  <c:v>183.48</c:v>
                </c:pt>
                <c:pt idx="1281">
                  <c:v>183.33</c:v>
                </c:pt>
                <c:pt idx="1282">
                  <c:v>183.1</c:v>
                </c:pt>
                <c:pt idx="1283">
                  <c:v>182.89</c:v>
                </c:pt>
                <c:pt idx="1284">
                  <c:v>182.75</c:v>
                </c:pt>
                <c:pt idx="1285">
                  <c:v>182.56</c:v>
                </c:pt>
                <c:pt idx="1286">
                  <c:v>182.56</c:v>
                </c:pt>
                <c:pt idx="1287">
                  <c:v>182.34</c:v>
                </c:pt>
                <c:pt idx="1288">
                  <c:v>182.18</c:v>
                </c:pt>
                <c:pt idx="1289">
                  <c:v>182.04</c:v>
                </c:pt>
                <c:pt idx="1290">
                  <c:v>181.81</c:v>
                </c:pt>
                <c:pt idx="1291">
                  <c:v>181.62</c:v>
                </c:pt>
                <c:pt idx="1292">
                  <c:v>181.62</c:v>
                </c:pt>
                <c:pt idx="1293">
                  <c:v>181.42</c:v>
                </c:pt>
                <c:pt idx="1294">
                  <c:v>181.2</c:v>
                </c:pt>
                <c:pt idx="1295">
                  <c:v>181.06</c:v>
                </c:pt>
                <c:pt idx="1296">
                  <c:v>180.88</c:v>
                </c:pt>
                <c:pt idx="1297">
                  <c:v>180.68</c:v>
                </c:pt>
                <c:pt idx="1298">
                  <c:v>180.47</c:v>
                </c:pt>
                <c:pt idx="1299">
                  <c:v>180.47</c:v>
                </c:pt>
                <c:pt idx="1300">
                  <c:v>180.33</c:v>
                </c:pt>
                <c:pt idx="1301">
                  <c:v>180.09</c:v>
                </c:pt>
                <c:pt idx="1302">
                  <c:v>179.94</c:v>
                </c:pt>
                <c:pt idx="1303">
                  <c:v>179.78</c:v>
                </c:pt>
                <c:pt idx="1304">
                  <c:v>179.56</c:v>
                </c:pt>
                <c:pt idx="1305">
                  <c:v>179.56</c:v>
                </c:pt>
                <c:pt idx="1306">
                  <c:v>179.38</c:v>
                </c:pt>
                <c:pt idx="1307">
                  <c:v>179.18</c:v>
                </c:pt>
                <c:pt idx="1308">
                  <c:v>179.01</c:v>
                </c:pt>
                <c:pt idx="1309">
                  <c:v>178.8</c:v>
                </c:pt>
                <c:pt idx="1310">
                  <c:v>178.65</c:v>
                </c:pt>
                <c:pt idx="1311">
                  <c:v>178.46</c:v>
                </c:pt>
                <c:pt idx="1312">
                  <c:v>178.46</c:v>
                </c:pt>
                <c:pt idx="1313">
                  <c:v>178.23</c:v>
                </c:pt>
                <c:pt idx="1314">
                  <c:v>178.04</c:v>
                </c:pt>
                <c:pt idx="1315">
                  <c:v>177.88</c:v>
                </c:pt>
                <c:pt idx="1316">
                  <c:v>177.72</c:v>
                </c:pt>
                <c:pt idx="1317">
                  <c:v>177.55</c:v>
                </c:pt>
                <c:pt idx="1318">
                  <c:v>177.38</c:v>
                </c:pt>
                <c:pt idx="1319">
                  <c:v>177.38</c:v>
                </c:pt>
                <c:pt idx="1320">
                  <c:v>177.16</c:v>
                </c:pt>
                <c:pt idx="1321">
                  <c:v>176.99</c:v>
                </c:pt>
                <c:pt idx="1322">
                  <c:v>176.8</c:v>
                </c:pt>
                <c:pt idx="1323">
                  <c:v>176.59</c:v>
                </c:pt>
                <c:pt idx="1324">
                  <c:v>176.4</c:v>
                </c:pt>
                <c:pt idx="1325">
                  <c:v>176.4</c:v>
                </c:pt>
                <c:pt idx="1326">
                  <c:v>176.26</c:v>
                </c:pt>
                <c:pt idx="1327">
                  <c:v>176.09</c:v>
                </c:pt>
                <c:pt idx="1328">
                  <c:v>175.9</c:v>
                </c:pt>
                <c:pt idx="1329">
                  <c:v>175.66</c:v>
                </c:pt>
                <c:pt idx="1330">
                  <c:v>175.53</c:v>
                </c:pt>
                <c:pt idx="1331">
                  <c:v>175.32</c:v>
                </c:pt>
                <c:pt idx="1332">
                  <c:v>175.32</c:v>
                </c:pt>
                <c:pt idx="1333">
                  <c:v>175.13</c:v>
                </c:pt>
                <c:pt idx="1334">
                  <c:v>175</c:v>
                </c:pt>
                <c:pt idx="1335">
                  <c:v>174.8</c:v>
                </c:pt>
                <c:pt idx="1336">
                  <c:v>174.58</c:v>
                </c:pt>
                <c:pt idx="1337">
                  <c:v>174.45</c:v>
                </c:pt>
                <c:pt idx="1338">
                  <c:v>174.45</c:v>
                </c:pt>
                <c:pt idx="1339">
                  <c:v>174.25</c:v>
                </c:pt>
                <c:pt idx="1340">
                  <c:v>174.07</c:v>
                </c:pt>
                <c:pt idx="1341">
                  <c:v>173.89</c:v>
                </c:pt>
                <c:pt idx="1342">
                  <c:v>173.69</c:v>
                </c:pt>
                <c:pt idx="1343">
                  <c:v>173.54</c:v>
                </c:pt>
                <c:pt idx="1344">
                  <c:v>173.36</c:v>
                </c:pt>
                <c:pt idx="1345">
                  <c:v>173.36</c:v>
                </c:pt>
                <c:pt idx="1346">
                  <c:v>173.18</c:v>
                </c:pt>
                <c:pt idx="1347">
                  <c:v>173.01</c:v>
                </c:pt>
                <c:pt idx="1348">
                  <c:v>172.84</c:v>
                </c:pt>
                <c:pt idx="1349">
                  <c:v>172.64</c:v>
                </c:pt>
                <c:pt idx="1350">
                  <c:v>172.5</c:v>
                </c:pt>
                <c:pt idx="1351">
                  <c:v>172.5</c:v>
                </c:pt>
                <c:pt idx="1352">
                  <c:v>172.3</c:v>
                </c:pt>
                <c:pt idx="1353">
                  <c:v>172.09</c:v>
                </c:pt>
                <c:pt idx="1354">
                  <c:v>171.95</c:v>
                </c:pt>
                <c:pt idx="1355">
                  <c:v>171.77</c:v>
                </c:pt>
                <c:pt idx="1356">
                  <c:v>171.58</c:v>
                </c:pt>
                <c:pt idx="1357">
                  <c:v>171.4</c:v>
                </c:pt>
                <c:pt idx="1358">
                  <c:v>171.4</c:v>
                </c:pt>
                <c:pt idx="1359">
                  <c:v>171.2</c:v>
                </c:pt>
                <c:pt idx="1360">
                  <c:v>171.05</c:v>
                </c:pt>
                <c:pt idx="1361">
                  <c:v>170.88</c:v>
                </c:pt>
                <c:pt idx="1362">
                  <c:v>170.7</c:v>
                </c:pt>
                <c:pt idx="1363">
                  <c:v>170.53</c:v>
                </c:pt>
                <c:pt idx="1364">
                  <c:v>170.53</c:v>
                </c:pt>
                <c:pt idx="1365">
                  <c:v>170.35</c:v>
                </c:pt>
                <c:pt idx="1366">
                  <c:v>170.15</c:v>
                </c:pt>
                <c:pt idx="1367">
                  <c:v>170</c:v>
                </c:pt>
                <c:pt idx="1368">
                  <c:v>169.83</c:v>
                </c:pt>
                <c:pt idx="1369">
                  <c:v>169.65</c:v>
                </c:pt>
                <c:pt idx="1370">
                  <c:v>169.5</c:v>
                </c:pt>
                <c:pt idx="1371">
                  <c:v>169.5</c:v>
                </c:pt>
                <c:pt idx="1372">
                  <c:v>169.31</c:v>
                </c:pt>
                <c:pt idx="1373">
                  <c:v>169.09</c:v>
                </c:pt>
                <c:pt idx="1374">
                  <c:v>168.96</c:v>
                </c:pt>
                <c:pt idx="1375">
                  <c:v>168.78</c:v>
                </c:pt>
                <c:pt idx="1376">
                  <c:v>168.59</c:v>
                </c:pt>
                <c:pt idx="1377">
                  <c:v>168.44</c:v>
                </c:pt>
                <c:pt idx="1378">
                  <c:v>168.44</c:v>
                </c:pt>
                <c:pt idx="1379">
                  <c:v>168.25</c:v>
                </c:pt>
                <c:pt idx="1380">
                  <c:v>168.1</c:v>
                </c:pt>
                <c:pt idx="1381">
                  <c:v>167.89</c:v>
                </c:pt>
                <c:pt idx="1382">
                  <c:v>167.73</c:v>
                </c:pt>
                <c:pt idx="1383">
                  <c:v>167.57</c:v>
                </c:pt>
                <c:pt idx="1384">
                  <c:v>167.57</c:v>
                </c:pt>
                <c:pt idx="1385">
                  <c:v>167.38</c:v>
                </c:pt>
                <c:pt idx="1386">
                  <c:v>167.2</c:v>
                </c:pt>
                <c:pt idx="1387">
                  <c:v>167.06</c:v>
                </c:pt>
                <c:pt idx="1388">
                  <c:v>166.85</c:v>
                </c:pt>
                <c:pt idx="1389">
                  <c:v>166.67</c:v>
                </c:pt>
                <c:pt idx="1390">
                  <c:v>166.52</c:v>
                </c:pt>
                <c:pt idx="1391">
                  <c:v>166.52</c:v>
                </c:pt>
                <c:pt idx="1392">
                  <c:v>166.38</c:v>
                </c:pt>
                <c:pt idx="1393">
                  <c:v>166.21</c:v>
                </c:pt>
                <c:pt idx="1394">
                  <c:v>166.02</c:v>
                </c:pt>
                <c:pt idx="1395">
                  <c:v>165.82</c:v>
                </c:pt>
                <c:pt idx="1396">
                  <c:v>165.68</c:v>
                </c:pt>
                <c:pt idx="1397">
                  <c:v>165.68</c:v>
                </c:pt>
                <c:pt idx="1398">
                  <c:v>165.51</c:v>
                </c:pt>
                <c:pt idx="1399">
                  <c:v>165.35</c:v>
                </c:pt>
                <c:pt idx="1400">
                  <c:v>165.14</c:v>
                </c:pt>
                <c:pt idx="1401">
                  <c:v>165</c:v>
                </c:pt>
                <c:pt idx="1402">
                  <c:v>164.83</c:v>
                </c:pt>
                <c:pt idx="1403">
                  <c:v>164.67</c:v>
                </c:pt>
                <c:pt idx="1404">
                  <c:v>164.67</c:v>
                </c:pt>
                <c:pt idx="1405">
                  <c:v>164.5</c:v>
                </c:pt>
                <c:pt idx="1406">
                  <c:v>164.31</c:v>
                </c:pt>
                <c:pt idx="1407">
                  <c:v>164.14</c:v>
                </c:pt>
                <c:pt idx="1408">
                  <c:v>164.01</c:v>
                </c:pt>
                <c:pt idx="1409">
                  <c:v>163.84</c:v>
                </c:pt>
                <c:pt idx="1410">
                  <c:v>163.84</c:v>
                </c:pt>
                <c:pt idx="1411">
                  <c:v>163.68</c:v>
                </c:pt>
                <c:pt idx="1412">
                  <c:v>163.46</c:v>
                </c:pt>
                <c:pt idx="1413">
                  <c:v>163.29</c:v>
                </c:pt>
                <c:pt idx="1414">
                  <c:v>163.18</c:v>
                </c:pt>
                <c:pt idx="1415">
                  <c:v>162.99</c:v>
                </c:pt>
                <c:pt idx="1416">
                  <c:v>162.79</c:v>
                </c:pt>
                <c:pt idx="1417">
                  <c:v>162.79</c:v>
                </c:pt>
                <c:pt idx="1418">
                  <c:v>162.63</c:v>
                </c:pt>
                <c:pt idx="1419">
                  <c:v>162.47</c:v>
                </c:pt>
                <c:pt idx="1420">
                  <c:v>162.34</c:v>
                </c:pt>
                <c:pt idx="1421">
                  <c:v>162.13</c:v>
                </c:pt>
                <c:pt idx="1422">
                  <c:v>162.01</c:v>
                </c:pt>
                <c:pt idx="1423">
                  <c:v>162.01</c:v>
                </c:pt>
                <c:pt idx="1424">
                  <c:v>161.84</c:v>
                </c:pt>
                <c:pt idx="1425">
                  <c:v>161.69</c:v>
                </c:pt>
                <c:pt idx="1426">
                  <c:v>161.47999999999999</c:v>
                </c:pt>
                <c:pt idx="1427">
                  <c:v>161.31</c:v>
                </c:pt>
                <c:pt idx="1428">
                  <c:v>161.16999999999999</c:v>
                </c:pt>
                <c:pt idx="1429">
                  <c:v>161.02000000000001</c:v>
                </c:pt>
                <c:pt idx="1430">
                  <c:v>161.02000000000001</c:v>
                </c:pt>
                <c:pt idx="1431">
                  <c:v>160.86000000000001</c:v>
                </c:pt>
                <c:pt idx="1432">
                  <c:v>160.69</c:v>
                </c:pt>
                <c:pt idx="1433">
                  <c:v>160.49</c:v>
                </c:pt>
                <c:pt idx="1434">
                  <c:v>160.36000000000001</c:v>
                </c:pt>
                <c:pt idx="1435">
                  <c:v>160.18</c:v>
                </c:pt>
                <c:pt idx="1436">
                  <c:v>160.18</c:v>
                </c:pt>
                <c:pt idx="1437">
                  <c:v>159.97</c:v>
                </c:pt>
                <c:pt idx="1438">
                  <c:v>159.80000000000001</c:v>
                </c:pt>
                <c:pt idx="1439">
                  <c:v>159.68</c:v>
                </c:pt>
                <c:pt idx="1440">
                  <c:v>159.54</c:v>
                </c:pt>
                <c:pt idx="1441">
                  <c:v>159.36000000000001</c:v>
                </c:pt>
                <c:pt idx="1442">
                  <c:v>159.21</c:v>
                </c:pt>
                <c:pt idx="1443">
                  <c:v>159.21</c:v>
                </c:pt>
                <c:pt idx="1444">
                  <c:v>159.02000000000001</c:v>
                </c:pt>
                <c:pt idx="1445">
                  <c:v>158.85</c:v>
                </c:pt>
                <c:pt idx="1446">
                  <c:v>158.69</c:v>
                </c:pt>
                <c:pt idx="1447">
                  <c:v>158.57</c:v>
                </c:pt>
                <c:pt idx="1448">
                  <c:v>158.36000000000001</c:v>
                </c:pt>
                <c:pt idx="1449">
                  <c:v>158.36000000000001</c:v>
                </c:pt>
                <c:pt idx="1450">
                  <c:v>158.22</c:v>
                </c:pt>
                <c:pt idx="1451">
                  <c:v>158.06</c:v>
                </c:pt>
                <c:pt idx="1452">
                  <c:v>157.91</c:v>
                </c:pt>
                <c:pt idx="1453">
                  <c:v>157.72999999999999</c:v>
                </c:pt>
                <c:pt idx="1454">
                  <c:v>157.55000000000001</c:v>
                </c:pt>
                <c:pt idx="1455">
                  <c:v>157.38999999999999</c:v>
                </c:pt>
                <c:pt idx="1456">
                  <c:v>157.38999999999999</c:v>
                </c:pt>
                <c:pt idx="1457">
                  <c:v>157.22999999999999</c:v>
                </c:pt>
                <c:pt idx="1458">
                  <c:v>157.09</c:v>
                </c:pt>
                <c:pt idx="1459">
                  <c:v>156.94999999999999</c:v>
                </c:pt>
                <c:pt idx="1460">
                  <c:v>156.79</c:v>
                </c:pt>
                <c:pt idx="1461">
                  <c:v>156.63</c:v>
                </c:pt>
                <c:pt idx="1462">
                  <c:v>156.47</c:v>
                </c:pt>
                <c:pt idx="1463">
                  <c:v>156.47</c:v>
                </c:pt>
                <c:pt idx="1464">
                  <c:v>156.30000000000001</c:v>
                </c:pt>
                <c:pt idx="1465">
                  <c:v>156.13999999999999</c:v>
                </c:pt>
                <c:pt idx="1466">
                  <c:v>155.97999999999999</c:v>
                </c:pt>
                <c:pt idx="1467">
                  <c:v>155.81</c:v>
                </c:pt>
                <c:pt idx="1468">
                  <c:v>155.62</c:v>
                </c:pt>
                <c:pt idx="1469">
                  <c:v>155.62</c:v>
                </c:pt>
                <c:pt idx="1470">
                  <c:v>155.47999999999999</c:v>
                </c:pt>
                <c:pt idx="1471">
                  <c:v>155.34</c:v>
                </c:pt>
                <c:pt idx="1472">
                  <c:v>155.19</c:v>
                </c:pt>
                <c:pt idx="1473">
                  <c:v>155.04</c:v>
                </c:pt>
                <c:pt idx="1474">
                  <c:v>154.83000000000001</c:v>
                </c:pt>
                <c:pt idx="1475">
                  <c:v>154.69</c:v>
                </c:pt>
                <c:pt idx="1476">
                  <c:v>154.69</c:v>
                </c:pt>
                <c:pt idx="1477">
                  <c:v>154.56</c:v>
                </c:pt>
                <c:pt idx="1478">
                  <c:v>154.36000000000001</c:v>
                </c:pt>
                <c:pt idx="1479">
                  <c:v>154.19999999999999</c:v>
                </c:pt>
                <c:pt idx="1480">
                  <c:v>154.07</c:v>
                </c:pt>
                <c:pt idx="1481">
                  <c:v>153.88999999999999</c:v>
                </c:pt>
                <c:pt idx="1482">
                  <c:v>153.88999999999999</c:v>
                </c:pt>
                <c:pt idx="1483">
                  <c:v>153.76</c:v>
                </c:pt>
                <c:pt idx="1484">
                  <c:v>153.57</c:v>
                </c:pt>
                <c:pt idx="1485">
                  <c:v>153.47</c:v>
                </c:pt>
                <c:pt idx="1486">
                  <c:v>153.29</c:v>
                </c:pt>
                <c:pt idx="1487">
                  <c:v>153.15</c:v>
                </c:pt>
                <c:pt idx="1488">
                  <c:v>153</c:v>
                </c:pt>
                <c:pt idx="1489">
                  <c:v>153</c:v>
                </c:pt>
                <c:pt idx="1490">
                  <c:v>152.85</c:v>
                </c:pt>
                <c:pt idx="1491">
                  <c:v>152.65</c:v>
                </c:pt>
                <c:pt idx="1492">
                  <c:v>152.53</c:v>
                </c:pt>
                <c:pt idx="1493">
                  <c:v>152.38</c:v>
                </c:pt>
                <c:pt idx="1494">
                  <c:v>152.19999999999999</c:v>
                </c:pt>
                <c:pt idx="1495">
                  <c:v>152.19999999999999</c:v>
                </c:pt>
                <c:pt idx="1496">
                  <c:v>152.02000000000001</c:v>
                </c:pt>
                <c:pt idx="1497">
                  <c:v>151.91</c:v>
                </c:pt>
                <c:pt idx="1498">
                  <c:v>151.74</c:v>
                </c:pt>
                <c:pt idx="1499">
                  <c:v>151.59</c:v>
                </c:pt>
                <c:pt idx="1500">
                  <c:v>151.41</c:v>
                </c:pt>
                <c:pt idx="1501">
                  <c:v>151.29</c:v>
                </c:pt>
                <c:pt idx="1502">
                  <c:v>151.29</c:v>
                </c:pt>
                <c:pt idx="1503">
                  <c:v>151.11000000000001</c:v>
                </c:pt>
                <c:pt idx="1504">
                  <c:v>150.97999999999999</c:v>
                </c:pt>
                <c:pt idx="1505">
                  <c:v>150.83000000000001</c:v>
                </c:pt>
                <c:pt idx="1506">
                  <c:v>150.66999999999999</c:v>
                </c:pt>
                <c:pt idx="1507">
                  <c:v>150.51</c:v>
                </c:pt>
                <c:pt idx="1508">
                  <c:v>150.34</c:v>
                </c:pt>
                <c:pt idx="1509">
                  <c:v>150.34</c:v>
                </c:pt>
                <c:pt idx="1510">
                  <c:v>150.18</c:v>
                </c:pt>
                <c:pt idx="1511">
                  <c:v>150.04</c:v>
                </c:pt>
                <c:pt idx="1512">
                  <c:v>149.88999999999999</c:v>
                </c:pt>
                <c:pt idx="1513">
                  <c:v>149.75</c:v>
                </c:pt>
                <c:pt idx="1514">
                  <c:v>149.6</c:v>
                </c:pt>
                <c:pt idx="1515">
                  <c:v>149.6</c:v>
                </c:pt>
                <c:pt idx="1516">
                  <c:v>149.46</c:v>
                </c:pt>
                <c:pt idx="1517">
                  <c:v>149.30000000000001</c:v>
                </c:pt>
                <c:pt idx="1518">
                  <c:v>149.15</c:v>
                </c:pt>
                <c:pt idx="1519">
                  <c:v>149.03</c:v>
                </c:pt>
                <c:pt idx="1520">
                  <c:v>148.87</c:v>
                </c:pt>
                <c:pt idx="1521">
                  <c:v>148.69</c:v>
                </c:pt>
                <c:pt idx="1522">
                  <c:v>148.69</c:v>
                </c:pt>
                <c:pt idx="1523">
                  <c:v>148.51</c:v>
                </c:pt>
                <c:pt idx="1524">
                  <c:v>148.4</c:v>
                </c:pt>
                <c:pt idx="1525">
                  <c:v>148.22999999999999</c:v>
                </c:pt>
                <c:pt idx="1526">
                  <c:v>148.08000000000001</c:v>
                </c:pt>
                <c:pt idx="1527">
                  <c:v>147.94</c:v>
                </c:pt>
                <c:pt idx="1528">
                  <c:v>147.94</c:v>
                </c:pt>
                <c:pt idx="1529">
                  <c:v>147.81</c:v>
                </c:pt>
                <c:pt idx="1530">
                  <c:v>147.63999999999999</c:v>
                </c:pt>
                <c:pt idx="1531">
                  <c:v>147.49</c:v>
                </c:pt>
                <c:pt idx="1532">
                  <c:v>147.33000000000001</c:v>
                </c:pt>
                <c:pt idx="1533">
                  <c:v>147.19</c:v>
                </c:pt>
                <c:pt idx="1534">
                  <c:v>147.01</c:v>
                </c:pt>
                <c:pt idx="1535">
                  <c:v>147.01</c:v>
                </c:pt>
                <c:pt idx="1536">
                  <c:v>146.87</c:v>
                </c:pt>
                <c:pt idx="1537">
                  <c:v>146.72999999999999</c:v>
                </c:pt>
                <c:pt idx="1538">
                  <c:v>146.59</c:v>
                </c:pt>
                <c:pt idx="1539">
                  <c:v>146.44</c:v>
                </c:pt>
                <c:pt idx="1540">
                  <c:v>146.30000000000001</c:v>
                </c:pt>
                <c:pt idx="1541">
                  <c:v>146.30000000000001</c:v>
                </c:pt>
                <c:pt idx="1542">
                  <c:v>146.13</c:v>
                </c:pt>
                <c:pt idx="1543">
                  <c:v>145.99</c:v>
                </c:pt>
                <c:pt idx="1544">
                  <c:v>145.82</c:v>
                </c:pt>
                <c:pt idx="1545">
                  <c:v>145.72999999999999</c:v>
                </c:pt>
                <c:pt idx="1546">
                  <c:v>145.52000000000001</c:v>
                </c:pt>
                <c:pt idx="1547">
                  <c:v>145.41</c:v>
                </c:pt>
                <c:pt idx="1548">
                  <c:v>145.41</c:v>
                </c:pt>
                <c:pt idx="1549">
                  <c:v>145.27000000000001</c:v>
                </c:pt>
                <c:pt idx="1550">
                  <c:v>145.12</c:v>
                </c:pt>
                <c:pt idx="1551">
                  <c:v>144.91999999999999</c:v>
                </c:pt>
                <c:pt idx="1552">
                  <c:v>144.82</c:v>
                </c:pt>
                <c:pt idx="1553">
                  <c:v>144.66</c:v>
                </c:pt>
                <c:pt idx="1554">
                  <c:v>144.66</c:v>
                </c:pt>
                <c:pt idx="1555">
                  <c:v>144.54</c:v>
                </c:pt>
                <c:pt idx="1556">
                  <c:v>144.38</c:v>
                </c:pt>
                <c:pt idx="1557">
                  <c:v>144.24</c:v>
                </c:pt>
                <c:pt idx="1558">
                  <c:v>144.09</c:v>
                </c:pt>
                <c:pt idx="1559">
                  <c:v>143.91999999999999</c:v>
                </c:pt>
                <c:pt idx="1560">
                  <c:v>143.78</c:v>
                </c:pt>
                <c:pt idx="1561">
                  <c:v>143.78</c:v>
                </c:pt>
                <c:pt idx="1562">
                  <c:v>143.65</c:v>
                </c:pt>
                <c:pt idx="1563">
                  <c:v>143.52000000000001</c:v>
                </c:pt>
                <c:pt idx="1564">
                  <c:v>143.35</c:v>
                </c:pt>
                <c:pt idx="1565">
                  <c:v>143.19</c:v>
                </c:pt>
                <c:pt idx="1566">
                  <c:v>143.05000000000001</c:v>
                </c:pt>
                <c:pt idx="1567">
                  <c:v>142.91</c:v>
                </c:pt>
                <c:pt idx="1568">
                  <c:v>142.91</c:v>
                </c:pt>
                <c:pt idx="1569">
                  <c:v>142.80000000000001</c:v>
                </c:pt>
                <c:pt idx="1570">
                  <c:v>142.6</c:v>
                </c:pt>
                <c:pt idx="1571">
                  <c:v>142.47999999999999</c:v>
                </c:pt>
                <c:pt idx="1572">
                  <c:v>142.36000000000001</c:v>
                </c:pt>
                <c:pt idx="1573">
                  <c:v>142.22</c:v>
                </c:pt>
                <c:pt idx="1574">
                  <c:v>142.22</c:v>
                </c:pt>
                <c:pt idx="1575">
                  <c:v>142.08000000000001</c:v>
                </c:pt>
                <c:pt idx="1576">
                  <c:v>141.88999999999999</c:v>
                </c:pt>
                <c:pt idx="1577">
                  <c:v>141.75</c:v>
                </c:pt>
                <c:pt idx="1578">
                  <c:v>141.62</c:v>
                </c:pt>
                <c:pt idx="1579">
                  <c:v>141.49</c:v>
                </c:pt>
                <c:pt idx="1580">
                  <c:v>141.36000000000001</c:v>
                </c:pt>
                <c:pt idx="1581">
                  <c:v>141.36000000000001</c:v>
                </c:pt>
                <c:pt idx="1582">
                  <c:v>141.22</c:v>
                </c:pt>
                <c:pt idx="1583">
                  <c:v>141.07</c:v>
                </c:pt>
                <c:pt idx="1584">
                  <c:v>140.91</c:v>
                </c:pt>
                <c:pt idx="1585">
                  <c:v>140.80000000000001</c:v>
                </c:pt>
                <c:pt idx="1586">
                  <c:v>140.59</c:v>
                </c:pt>
                <c:pt idx="1587">
                  <c:v>140.59</c:v>
                </c:pt>
                <c:pt idx="1588">
                  <c:v>140.47</c:v>
                </c:pt>
                <c:pt idx="1589">
                  <c:v>140.35</c:v>
                </c:pt>
                <c:pt idx="1590">
                  <c:v>140.19999999999999</c:v>
                </c:pt>
                <c:pt idx="1591">
                  <c:v>140.08000000000001</c:v>
                </c:pt>
                <c:pt idx="1592">
                  <c:v>139.94</c:v>
                </c:pt>
                <c:pt idx="1593">
                  <c:v>139.78</c:v>
                </c:pt>
                <c:pt idx="1594">
                  <c:v>139.78</c:v>
                </c:pt>
                <c:pt idx="1595">
                  <c:v>139.66</c:v>
                </c:pt>
                <c:pt idx="1596">
                  <c:v>139.47999999999999</c:v>
                </c:pt>
                <c:pt idx="1597">
                  <c:v>139.34</c:v>
                </c:pt>
                <c:pt idx="1598">
                  <c:v>139.22999999999999</c:v>
                </c:pt>
                <c:pt idx="1599">
                  <c:v>139.08000000000001</c:v>
                </c:pt>
                <c:pt idx="1600">
                  <c:v>139.08000000000001</c:v>
                </c:pt>
                <c:pt idx="1601">
                  <c:v>138.94999999999999</c:v>
                </c:pt>
                <c:pt idx="1602">
                  <c:v>138.81</c:v>
                </c:pt>
                <c:pt idx="1603">
                  <c:v>138.66999999999999</c:v>
                </c:pt>
                <c:pt idx="1604">
                  <c:v>138.5</c:v>
                </c:pt>
                <c:pt idx="1605">
                  <c:v>138.38</c:v>
                </c:pt>
                <c:pt idx="1606">
                  <c:v>138.24</c:v>
                </c:pt>
                <c:pt idx="1607">
                  <c:v>138.24</c:v>
                </c:pt>
                <c:pt idx="1608">
                  <c:v>138.06</c:v>
                </c:pt>
                <c:pt idx="1609">
                  <c:v>137.97999999999999</c:v>
                </c:pt>
                <c:pt idx="1610">
                  <c:v>137.84</c:v>
                </c:pt>
                <c:pt idx="1611">
                  <c:v>137.65</c:v>
                </c:pt>
                <c:pt idx="1612">
                  <c:v>137.52000000000001</c:v>
                </c:pt>
                <c:pt idx="1613">
                  <c:v>137.52000000000001</c:v>
                </c:pt>
                <c:pt idx="1614">
                  <c:v>137.38</c:v>
                </c:pt>
                <c:pt idx="1615">
                  <c:v>137.29</c:v>
                </c:pt>
                <c:pt idx="1616">
                  <c:v>137.15</c:v>
                </c:pt>
                <c:pt idx="1617">
                  <c:v>137.02000000000001</c:v>
                </c:pt>
                <c:pt idx="1618">
                  <c:v>136.83000000000001</c:v>
                </c:pt>
                <c:pt idx="1619">
                  <c:v>136.71</c:v>
                </c:pt>
                <c:pt idx="1620">
                  <c:v>136.71</c:v>
                </c:pt>
                <c:pt idx="1621">
                  <c:v>136.6</c:v>
                </c:pt>
                <c:pt idx="1622">
                  <c:v>136.44999999999999</c:v>
                </c:pt>
                <c:pt idx="1623">
                  <c:v>136.32</c:v>
                </c:pt>
                <c:pt idx="1624">
                  <c:v>136.13999999999999</c:v>
                </c:pt>
                <c:pt idx="1625">
                  <c:v>136.03</c:v>
                </c:pt>
                <c:pt idx="1626">
                  <c:v>136.03</c:v>
                </c:pt>
                <c:pt idx="1627">
                  <c:v>135.88999999999999</c:v>
                </c:pt>
                <c:pt idx="1628">
                  <c:v>135.76</c:v>
                </c:pt>
                <c:pt idx="1629">
                  <c:v>135.6</c:v>
                </c:pt>
                <c:pt idx="1630">
                  <c:v>135.47</c:v>
                </c:pt>
                <c:pt idx="1631">
                  <c:v>135.32</c:v>
                </c:pt>
                <c:pt idx="1632">
                  <c:v>135.19999999999999</c:v>
                </c:pt>
                <c:pt idx="1633">
                  <c:v>135.19999999999999</c:v>
                </c:pt>
                <c:pt idx="1634">
                  <c:v>135.05000000000001</c:v>
                </c:pt>
                <c:pt idx="1635">
                  <c:v>134.96</c:v>
                </c:pt>
                <c:pt idx="1636">
                  <c:v>134.83000000000001</c:v>
                </c:pt>
                <c:pt idx="1637">
                  <c:v>134.66999999999999</c:v>
                </c:pt>
                <c:pt idx="1638">
                  <c:v>134.53</c:v>
                </c:pt>
                <c:pt idx="1639">
                  <c:v>134.34</c:v>
                </c:pt>
                <c:pt idx="1640">
                  <c:v>134.34</c:v>
                </c:pt>
                <c:pt idx="1641">
                  <c:v>134.29</c:v>
                </c:pt>
                <c:pt idx="1642">
                  <c:v>134.15</c:v>
                </c:pt>
                <c:pt idx="1643">
                  <c:v>134</c:v>
                </c:pt>
                <c:pt idx="1644">
                  <c:v>133.84</c:v>
                </c:pt>
                <c:pt idx="1645">
                  <c:v>133.71</c:v>
                </c:pt>
                <c:pt idx="1646">
                  <c:v>133.71</c:v>
                </c:pt>
                <c:pt idx="1647">
                  <c:v>133.6</c:v>
                </c:pt>
                <c:pt idx="1648">
                  <c:v>133.43</c:v>
                </c:pt>
                <c:pt idx="1649">
                  <c:v>133.35</c:v>
                </c:pt>
                <c:pt idx="1650">
                  <c:v>133.21</c:v>
                </c:pt>
                <c:pt idx="1651">
                  <c:v>133.04</c:v>
                </c:pt>
                <c:pt idx="1652">
                  <c:v>132.9</c:v>
                </c:pt>
                <c:pt idx="1653">
                  <c:v>132.9</c:v>
                </c:pt>
                <c:pt idx="1654">
                  <c:v>132.78</c:v>
                </c:pt>
                <c:pt idx="1655">
                  <c:v>132.68</c:v>
                </c:pt>
                <c:pt idx="1656">
                  <c:v>132.55000000000001</c:v>
                </c:pt>
                <c:pt idx="1657">
                  <c:v>132.4</c:v>
                </c:pt>
                <c:pt idx="1658">
                  <c:v>132.22</c:v>
                </c:pt>
                <c:pt idx="1659">
                  <c:v>132.22</c:v>
                </c:pt>
                <c:pt idx="1660">
                  <c:v>132.13</c:v>
                </c:pt>
                <c:pt idx="1661">
                  <c:v>132.01</c:v>
                </c:pt>
                <c:pt idx="1662">
                  <c:v>131.84</c:v>
                </c:pt>
                <c:pt idx="1663">
                  <c:v>131.76</c:v>
                </c:pt>
                <c:pt idx="1664">
                  <c:v>131.58000000000001</c:v>
                </c:pt>
                <c:pt idx="1665">
                  <c:v>131.58000000000001</c:v>
                </c:pt>
                <c:pt idx="1666">
                  <c:v>131.44</c:v>
                </c:pt>
                <c:pt idx="1667">
                  <c:v>131.35</c:v>
                </c:pt>
                <c:pt idx="1668">
                  <c:v>131.19</c:v>
                </c:pt>
                <c:pt idx="1669">
                  <c:v>131.08000000000001</c:v>
                </c:pt>
                <c:pt idx="1670">
                  <c:v>130.97</c:v>
                </c:pt>
                <c:pt idx="1671">
                  <c:v>130.77000000000001</c:v>
                </c:pt>
                <c:pt idx="1672">
                  <c:v>130.77000000000001</c:v>
                </c:pt>
                <c:pt idx="1673">
                  <c:v>130.63999999999999</c:v>
                </c:pt>
                <c:pt idx="1674">
                  <c:v>130.54</c:v>
                </c:pt>
                <c:pt idx="1675">
                  <c:v>130.38</c:v>
                </c:pt>
                <c:pt idx="1676">
                  <c:v>130.30000000000001</c:v>
                </c:pt>
                <c:pt idx="1677">
                  <c:v>130.15</c:v>
                </c:pt>
                <c:pt idx="1678">
                  <c:v>130.15</c:v>
                </c:pt>
                <c:pt idx="1679">
                  <c:v>130.01</c:v>
                </c:pt>
                <c:pt idx="1680">
                  <c:v>129.9</c:v>
                </c:pt>
                <c:pt idx="1681">
                  <c:v>129.72999999999999</c:v>
                </c:pt>
                <c:pt idx="1682">
                  <c:v>129.59</c:v>
                </c:pt>
                <c:pt idx="1683">
                  <c:v>129.49</c:v>
                </c:pt>
                <c:pt idx="1684">
                  <c:v>129.49</c:v>
                </c:pt>
                <c:pt idx="1685">
                  <c:v>129.34</c:v>
                </c:pt>
                <c:pt idx="1686">
                  <c:v>129.18</c:v>
                </c:pt>
                <c:pt idx="1687">
                  <c:v>129.09</c:v>
                </c:pt>
                <c:pt idx="1688">
                  <c:v>128.94</c:v>
                </c:pt>
                <c:pt idx="1689">
                  <c:v>128.83000000000001</c:v>
                </c:pt>
                <c:pt idx="1690">
                  <c:v>128.83000000000001</c:v>
                </c:pt>
                <c:pt idx="1691">
                  <c:v>128.72</c:v>
                </c:pt>
                <c:pt idx="1692">
                  <c:v>128.54</c:v>
                </c:pt>
                <c:pt idx="1693">
                  <c:v>128.44</c:v>
                </c:pt>
                <c:pt idx="1694">
                  <c:v>128.29</c:v>
                </c:pt>
                <c:pt idx="1695">
                  <c:v>128.19999999999999</c:v>
                </c:pt>
                <c:pt idx="1696">
                  <c:v>128.19999999999999</c:v>
                </c:pt>
                <c:pt idx="1697">
                  <c:v>128.04</c:v>
                </c:pt>
                <c:pt idx="1698">
                  <c:v>127.93</c:v>
                </c:pt>
                <c:pt idx="1699">
                  <c:v>127.78</c:v>
                </c:pt>
                <c:pt idx="1700">
                  <c:v>127.63</c:v>
                </c:pt>
                <c:pt idx="1701">
                  <c:v>127.52</c:v>
                </c:pt>
                <c:pt idx="1702">
                  <c:v>127.52</c:v>
                </c:pt>
                <c:pt idx="1703">
                  <c:v>127.41</c:v>
                </c:pt>
                <c:pt idx="1704">
                  <c:v>127.26</c:v>
                </c:pt>
                <c:pt idx="1705">
                  <c:v>127.16</c:v>
                </c:pt>
                <c:pt idx="1706">
                  <c:v>127</c:v>
                </c:pt>
                <c:pt idx="1707">
                  <c:v>126.86</c:v>
                </c:pt>
                <c:pt idx="1708">
                  <c:v>126.86</c:v>
                </c:pt>
                <c:pt idx="1709">
                  <c:v>126.78</c:v>
                </c:pt>
                <c:pt idx="1710">
                  <c:v>126.59</c:v>
                </c:pt>
                <c:pt idx="1711">
                  <c:v>126.48</c:v>
                </c:pt>
                <c:pt idx="1712">
                  <c:v>126.37</c:v>
                </c:pt>
                <c:pt idx="1713">
                  <c:v>126.22</c:v>
                </c:pt>
                <c:pt idx="1714">
                  <c:v>126.22</c:v>
                </c:pt>
                <c:pt idx="1715">
                  <c:v>126.07</c:v>
                </c:pt>
                <c:pt idx="1716">
                  <c:v>125.99</c:v>
                </c:pt>
                <c:pt idx="1717">
                  <c:v>125.84</c:v>
                </c:pt>
                <c:pt idx="1718">
                  <c:v>125.74</c:v>
                </c:pt>
                <c:pt idx="1719">
                  <c:v>125.61</c:v>
                </c:pt>
                <c:pt idx="1720">
                  <c:v>125.61</c:v>
                </c:pt>
                <c:pt idx="1721">
                  <c:v>125.45</c:v>
                </c:pt>
                <c:pt idx="1722">
                  <c:v>125.37</c:v>
                </c:pt>
                <c:pt idx="1723">
                  <c:v>125.24</c:v>
                </c:pt>
                <c:pt idx="1724">
                  <c:v>125.12</c:v>
                </c:pt>
                <c:pt idx="1725">
                  <c:v>124.99</c:v>
                </c:pt>
                <c:pt idx="1726">
                  <c:v>124.99</c:v>
                </c:pt>
                <c:pt idx="1727">
                  <c:v>124.87</c:v>
                </c:pt>
                <c:pt idx="1728">
                  <c:v>124.71</c:v>
                </c:pt>
                <c:pt idx="1729">
                  <c:v>124.61</c:v>
                </c:pt>
                <c:pt idx="1730">
                  <c:v>124.46</c:v>
                </c:pt>
                <c:pt idx="1731">
                  <c:v>124.33</c:v>
                </c:pt>
                <c:pt idx="1732">
                  <c:v>124.33</c:v>
                </c:pt>
                <c:pt idx="1733">
                  <c:v>124.24</c:v>
                </c:pt>
                <c:pt idx="1734">
                  <c:v>124.09</c:v>
                </c:pt>
                <c:pt idx="1735">
                  <c:v>123.95</c:v>
                </c:pt>
                <c:pt idx="1736">
                  <c:v>123.87</c:v>
                </c:pt>
                <c:pt idx="1737">
                  <c:v>123.69</c:v>
                </c:pt>
                <c:pt idx="1738">
                  <c:v>123.69</c:v>
                </c:pt>
                <c:pt idx="1739">
                  <c:v>123.61</c:v>
                </c:pt>
                <c:pt idx="1740">
                  <c:v>123.47</c:v>
                </c:pt>
                <c:pt idx="1741">
                  <c:v>123.35</c:v>
                </c:pt>
                <c:pt idx="1742">
                  <c:v>123.25</c:v>
                </c:pt>
                <c:pt idx="1743">
                  <c:v>123.1</c:v>
                </c:pt>
                <c:pt idx="1744">
                  <c:v>122.96</c:v>
                </c:pt>
                <c:pt idx="1745">
                  <c:v>122.96</c:v>
                </c:pt>
                <c:pt idx="1746">
                  <c:v>122.88</c:v>
                </c:pt>
                <c:pt idx="1747">
                  <c:v>122.75</c:v>
                </c:pt>
                <c:pt idx="1748">
                  <c:v>122.55</c:v>
                </c:pt>
                <c:pt idx="1749">
                  <c:v>122.49</c:v>
                </c:pt>
                <c:pt idx="1750">
                  <c:v>122.36</c:v>
                </c:pt>
                <c:pt idx="1751">
                  <c:v>122.36</c:v>
                </c:pt>
                <c:pt idx="1752">
                  <c:v>122.22</c:v>
                </c:pt>
                <c:pt idx="1753">
                  <c:v>122.12</c:v>
                </c:pt>
                <c:pt idx="1754">
                  <c:v>122.01</c:v>
                </c:pt>
                <c:pt idx="1755">
                  <c:v>121.84</c:v>
                </c:pt>
                <c:pt idx="1756">
                  <c:v>121.75</c:v>
                </c:pt>
                <c:pt idx="1757">
                  <c:v>121.75</c:v>
                </c:pt>
                <c:pt idx="1758">
                  <c:v>121.61</c:v>
                </c:pt>
                <c:pt idx="1759">
                  <c:v>121.51</c:v>
                </c:pt>
                <c:pt idx="1760">
                  <c:v>121.39</c:v>
                </c:pt>
                <c:pt idx="1761">
                  <c:v>121.24</c:v>
                </c:pt>
                <c:pt idx="1762">
                  <c:v>121.13</c:v>
                </c:pt>
                <c:pt idx="1763">
                  <c:v>121.13</c:v>
                </c:pt>
                <c:pt idx="1764">
                  <c:v>121.01</c:v>
                </c:pt>
                <c:pt idx="1765">
                  <c:v>120.89</c:v>
                </c:pt>
                <c:pt idx="1766">
                  <c:v>120.75</c:v>
                </c:pt>
                <c:pt idx="1767">
                  <c:v>120.66</c:v>
                </c:pt>
                <c:pt idx="1768">
                  <c:v>120.55</c:v>
                </c:pt>
                <c:pt idx="1769">
                  <c:v>120.55</c:v>
                </c:pt>
                <c:pt idx="1770">
                  <c:v>120.44</c:v>
                </c:pt>
                <c:pt idx="1771">
                  <c:v>120.26</c:v>
                </c:pt>
                <c:pt idx="1772">
                  <c:v>120.14</c:v>
                </c:pt>
                <c:pt idx="1773">
                  <c:v>120.04</c:v>
                </c:pt>
                <c:pt idx="1774">
                  <c:v>119.9</c:v>
                </c:pt>
                <c:pt idx="1775">
                  <c:v>119.9</c:v>
                </c:pt>
                <c:pt idx="1776">
                  <c:v>119.82</c:v>
                </c:pt>
                <c:pt idx="1777">
                  <c:v>119.69</c:v>
                </c:pt>
                <c:pt idx="1778">
                  <c:v>119.54</c:v>
                </c:pt>
                <c:pt idx="1779">
                  <c:v>119.46</c:v>
                </c:pt>
                <c:pt idx="1780">
                  <c:v>119.35</c:v>
                </c:pt>
                <c:pt idx="1781">
                  <c:v>119.35</c:v>
                </c:pt>
                <c:pt idx="1782">
                  <c:v>119.19</c:v>
                </c:pt>
                <c:pt idx="1783">
                  <c:v>119.09</c:v>
                </c:pt>
                <c:pt idx="1784">
                  <c:v>118.97</c:v>
                </c:pt>
                <c:pt idx="1785">
                  <c:v>118.83</c:v>
                </c:pt>
                <c:pt idx="1786">
                  <c:v>118.71</c:v>
                </c:pt>
                <c:pt idx="1787">
                  <c:v>118.71</c:v>
                </c:pt>
                <c:pt idx="1788">
                  <c:v>118.62</c:v>
                </c:pt>
                <c:pt idx="1789">
                  <c:v>118.52</c:v>
                </c:pt>
                <c:pt idx="1790">
                  <c:v>118.39</c:v>
                </c:pt>
                <c:pt idx="1791">
                  <c:v>118.29</c:v>
                </c:pt>
                <c:pt idx="1792">
                  <c:v>118.15</c:v>
                </c:pt>
                <c:pt idx="1793">
                  <c:v>118.15</c:v>
                </c:pt>
                <c:pt idx="1794">
                  <c:v>117.98</c:v>
                </c:pt>
                <c:pt idx="1795">
                  <c:v>117.93</c:v>
                </c:pt>
                <c:pt idx="1796">
                  <c:v>117.78</c:v>
                </c:pt>
                <c:pt idx="1797">
                  <c:v>117.65</c:v>
                </c:pt>
                <c:pt idx="1798">
                  <c:v>117.57</c:v>
                </c:pt>
                <c:pt idx="1799">
                  <c:v>117.57</c:v>
                </c:pt>
                <c:pt idx="1800">
                  <c:v>117.42</c:v>
                </c:pt>
                <c:pt idx="1801">
                  <c:v>117.29</c:v>
                </c:pt>
                <c:pt idx="1802">
                  <c:v>117.22</c:v>
                </c:pt>
                <c:pt idx="1803">
                  <c:v>117.08</c:v>
                </c:pt>
                <c:pt idx="1804">
                  <c:v>116.99</c:v>
                </c:pt>
                <c:pt idx="1805">
                  <c:v>116.99</c:v>
                </c:pt>
                <c:pt idx="1806">
                  <c:v>116.86</c:v>
                </c:pt>
                <c:pt idx="1807">
                  <c:v>116.7</c:v>
                </c:pt>
                <c:pt idx="1808">
                  <c:v>116.62</c:v>
                </c:pt>
                <c:pt idx="1809">
                  <c:v>116.49</c:v>
                </c:pt>
                <c:pt idx="1810">
                  <c:v>116.39</c:v>
                </c:pt>
                <c:pt idx="1811">
                  <c:v>116.39</c:v>
                </c:pt>
                <c:pt idx="1812">
                  <c:v>116.28</c:v>
                </c:pt>
                <c:pt idx="1813">
                  <c:v>116.15</c:v>
                </c:pt>
                <c:pt idx="1814">
                  <c:v>116.04</c:v>
                </c:pt>
                <c:pt idx="1815">
                  <c:v>115.92</c:v>
                </c:pt>
                <c:pt idx="1816">
                  <c:v>115.78</c:v>
                </c:pt>
                <c:pt idx="1817">
                  <c:v>115.78</c:v>
                </c:pt>
                <c:pt idx="1818">
                  <c:v>115.67</c:v>
                </c:pt>
                <c:pt idx="1819">
                  <c:v>115.59</c:v>
                </c:pt>
                <c:pt idx="1820">
                  <c:v>115.42</c:v>
                </c:pt>
                <c:pt idx="1821">
                  <c:v>115.37</c:v>
                </c:pt>
                <c:pt idx="1822">
                  <c:v>115.24</c:v>
                </c:pt>
                <c:pt idx="1823">
                  <c:v>115.24</c:v>
                </c:pt>
                <c:pt idx="1824">
                  <c:v>115.09</c:v>
                </c:pt>
                <c:pt idx="1825">
                  <c:v>115.03</c:v>
                </c:pt>
                <c:pt idx="1826">
                  <c:v>114.92</c:v>
                </c:pt>
                <c:pt idx="1827">
                  <c:v>114.77</c:v>
                </c:pt>
                <c:pt idx="1828">
                  <c:v>114.66</c:v>
                </c:pt>
                <c:pt idx="1829">
                  <c:v>114.57</c:v>
                </c:pt>
                <c:pt idx="1830">
                  <c:v>114.57</c:v>
                </c:pt>
                <c:pt idx="1831">
                  <c:v>114.41</c:v>
                </c:pt>
                <c:pt idx="1832">
                  <c:v>114.32</c:v>
                </c:pt>
                <c:pt idx="1833">
                  <c:v>114.2</c:v>
                </c:pt>
                <c:pt idx="1834">
                  <c:v>114.09</c:v>
                </c:pt>
                <c:pt idx="1835">
                  <c:v>113.99</c:v>
                </c:pt>
                <c:pt idx="1836">
                  <c:v>113.99</c:v>
                </c:pt>
                <c:pt idx="1837">
                  <c:v>113.86</c:v>
                </c:pt>
                <c:pt idx="1838">
                  <c:v>113.73</c:v>
                </c:pt>
                <c:pt idx="1839">
                  <c:v>113.63</c:v>
                </c:pt>
                <c:pt idx="1840">
                  <c:v>113.49</c:v>
                </c:pt>
                <c:pt idx="1841">
                  <c:v>113.41</c:v>
                </c:pt>
                <c:pt idx="1842">
                  <c:v>113.41</c:v>
                </c:pt>
                <c:pt idx="1843">
                  <c:v>113.31</c:v>
                </c:pt>
                <c:pt idx="1844">
                  <c:v>113.16</c:v>
                </c:pt>
                <c:pt idx="1845">
                  <c:v>113.08</c:v>
                </c:pt>
                <c:pt idx="1846">
                  <c:v>112.98</c:v>
                </c:pt>
                <c:pt idx="1847">
                  <c:v>112.84</c:v>
                </c:pt>
                <c:pt idx="1848">
                  <c:v>112.84</c:v>
                </c:pt>
                <c:pt idx="1849">
                  <c:v>112.75</c:v>
                </c:pt>
                <c:pt idx="1850">
                  <c:v>112.65</c:v>
                </c:pt>
                <c:pt idx="1851">
                  <c:v>112.48</c:v>
                </c:pt>
                <c:pt idx="1852">
                  <c:v>112.42</c:v>
                </c:pt>
                <c:pt idx="1853">
                  <c:v>112.26</c:v>
                </c:pt>
                <c:pt idx="1854">
                  <c:v>112.26</c:v>
                </c:pt>
                <c:pt idx="1855">
                  <c:v>112.17</c:v>
                </c:pt>
                <c:pt idx="1856">
                  <c:v>112.07</c:v>
                </c:pt>
                <c:pt idx="1857">
                  <c:v>111.97</c:v>
                </c:pt>
                <c:pt idx="1858">
                  <c:v>111.8</c:v>
                </c:pt>
                <c:pt idx="1859">
                  <c:v>111.74</c:v>
                </c:pt>
                <c:pt idx="1860">
                  <c:v>111.74</c:v>
                </c:pt>
                <c:pt idx="1861">
                  <c:v>111.6</c:v>
                </c:pt>
                <c:pt idx="1862">
                  <c:v>111.53</c:v>
                </c:pt>
                <c:pt idx="1863">
                  <c:v>111.42</c:v>
                </c:pt>
                <c:pt idx="1864">
                  <c:v>111.31</c:v>
                </c:pt>
                <c:pt idx="1865">
                  <c:v>111.18</c:v>
                </c:pt>
                <c:pt idx="1866">
                  <c:v>111.18</c:v>
                </c:pt>
                <c:pt idx="1867">
                  <c:v>111.04</c:v>
                </c:pt>
                <c:pt idx="1868">
                  <c:v>110.94</c:v>
                </c:pt>
                <c:pt idx="1869">
                  <c:v>110.87</c:v>
                </c:pt>
                <c:pt idx="1870">
                  <c:v>110.76</c:v>
                </c:pt>
                <c:pt idx="1871">
                  <c:v>110.6</c:v>
                </c:pt>
                <c:pt idx="1872">
                  <c:v>110.6</c:v>
                </c:pt>
                <c:pt idx="1873">
                  <c:v>110.54</c:v>
                </c:pt>
                <c:pt idx="1874">
                  <c:v>110.38</c:v>
                </c:pt>
                <c:pt idx="1875">
                  <c:v>110.28</c:v>
                </c:pt>
                <c:pt idx="1876">
                  <c:v>110.22</c:v>
                </c:pt>
                <c:pt idx="1877">
                  <c:v>110.11</c:v>
                </c:pt>
                <c:pt idx="1878">
                  <c:v>110.11</c:v>
                </c:pt>
                <c:pt idx="1879">
                  <c:v>109.96</c:v>
                </c:pt>
                <c:pt idx="1880">
                  <c:v>109.88</c:v>
                </c:pt>
                <c:pt idx="1881">
                  <c:v>109.76</c:v>
                </c:pt>
                <c:pt idx="1882">
                  <c:v>109.68</c:v>
                </c:pt>
                <c:pt idx="1883">
                  <c:v>109.54</c:v>
                </c:pt>
                <c:pt idx="1884">
                  <c:v>109.54</c:v>
                </c:pt>
                <c:pt idx="1885">
                  <c:v>109.42</c:v>
                </c:pt>
                <c:pt idx="1886">
                  <c:v>109.35</c:v>
                </c:pt>
                <c:pt idx="1887">
                  <c:v>109.23</c:v>
                </c:pt>
                <c:pt idx="1888">
                  <c:v>109.09</c:v>
                </c:pt>
                <c:pt idx="1889">
                  <c:v>109.02</c:v>
                </c:pt>
                <c:pt idx="1890">
                  <c:v>109.02</c:v>
                </c:pt>
                <c:pt idx="1891">
                  <c:v>108.9</c:v>
                </c:pt>
                <c:pt idx="1892">
                  <c:v>108.81</c:v>
                </c:pt>
                <c:pt idx="1893">
                  <c:v>108.7</c:v>
                </c:pt>
                <c:pt idx="1894">
                  <c:v>108.56</c:v>
                </c:pt>
                <c:pt idx="1895">
                  <c:v>108.45</c:v>
                </c:pt>
                <c:pt idx="1896">
                  <c:v>108.39</c:v>
                </c:pt>
                <c:pt idx="1897">
                  <c:v>108.39</c:v>
                </c:pt>
                <c:pt idx="1898">
                  <c:v>108.22</c:v>
                </c:pt>
                <c:pt idx="1899">
                  <c:v>108.13</c:v>
                </c:pt>
                <c:pt idx="1900">
                  <c:v>108.06</c:v>
                </c:pt>
                <c:pt idx="1901">
                  <c:v>107.93</c:v>
                </c:pt>
                <c:pt idx="1902">
                  <c:v>107.84</c:v>
                </c:pt>
                <c:pt idx="1903">
                  <c:v>107.84</c:v>
                </c:pt>
                <c:pt idx="1904">
                  <c:v>107.71</c:v>
                </c:pt>
                <c:pt idx="1905">
                  <c:v>107.64</c:v>
                </c:pt>
                <c:pt idx="1906">
                  <c:v>107.55</c:v>
                </c:pt>
                <c:pt idx="1907">
                  <c:v>107.37</c:v>
                </c:pt>
                <c:pt idx="1908">
                  <c:v>107.3</c:v>
                </c:pt>
                <c:pt idx="1909">
                  <c:v>107.3</c:v>
                </c:pt>
                <c:pt idx="1910">
                  <c:v>107.14</c:v>
                </c:pt>
                <c:pt idx="1911">
                  <c:v>107.09</c:v>
                </c:pt>
                <c:pt idx="1912">
                  <c:v>107</c:v>
                </c:pt>
                <c:pt idx="1913">
                  <c:v>106.86</c:v>
                </c:pt>
                <c:pt idx="1914">
                  <c:v>106.8</c:v>
                </c:pt>
                <c:pt idx="1915">
                  <c:v>106.8</c:v>
                </c:pt>
                <c:pt idx="1916">
                  <c:v>106.68</c:v>
                </c:pt>
                <c:pt idx="1917">
                  <c:v>106.55</c:v>
                </c:pt>
                <c:pt idx="1918">
                  <c:v>106.47</c:v>
                </c:pt>
                <c:pt idx="1919">
                  <c:v>106.37</c:v>
                </c:pt>
                <c:pt idx="1920">
                  <c:v>106.22</c:v>
                </c:pt>
                <c:pt idx="1921">
                  <c:v>106.22</c:v>
                </c:pt>
                <c:pt idx="1922">
                  <c:v>106.17</c:v>
                </c:pt>
                <c:pt idx="1923">
                  <c:v>106.02</c:v>
                </c:pt>
                <c:pt idx="1924">
                  <c:v>105.94</c:v>
                </c:pt>
                <c:pt idx="1925">
                  <c:v>105.84</c:v>
                </c:pt>
                <c:pt idx="1926">
                  <c:v>105.74</c:v>
                </c:pt>
                <c:pt idx="1927">
                  <c:v>105.74</c:v>
                </c:pt>
                <c:pt idx="1928">
                  <c:v>105.59</c:v>
                </c:pt>
                <c:pt idx="1929">
                  <c:v>105.54</c:v>
                </c:pt>
                <c:pt idx="1930">
                  <c:v>105.39</c:v>
                </c:pt>
                <c:pt idx="1931">
                  <c:v>105.33</c:v>
                </c:pt>
                <c:pt idx="1932">
                  <c:v>105.23</c:v>
                </c:pt>
                <c:pt idx="1933">
                  <c:v>105.23</c:v>
                </c:pt>
                <c:pt idx="1934">
                  <c:v>105.1</c:v>
                </c:pt>
                <c:pt idx="1935">
                  <c:v>105.03</c:v>
                </c:pt>
                <c:pt idx="1936">
                  <c:v>104.92</c:v>
                </c:pt>
                <c:pt idx="1937">
                  <c:v>104.79</c:v>
                </c:pt>
                <c:pt idx="1938">
                  <c:v>104.69</c:v>
                </c:pt>
                <c:pt idx="1939">
                  <c:v>104.69</c:v>
                </c:pt>
                <c:pt idx="1940">
                  <c:v>104.58</c:v>
                </c:pt>
                <c:pt idx="1941">
                  <c:v>104.43</c:v>
                </c:pt>
                <c:pt idx="1942">
                  <c:v>104.36</c:v>
                </c:pt>
                <c:pt idx="1943">
                  <c:v>104.23</c:v>
                </c:pt>
                <c:pt idx="1944">
                  <c:v>104.13</c:v>
                </c:pt>
                <c:pt idx="1945">
                  <c:v>104.13</c:v>
                </c:pt>
                <c:pt idx="1946">
                  <c:v>104.06</c:v>
                </c:pt>
                <c:pt idx="1947">
                  <c:v>103.97</c:v>
                </c:pt>
                <c:pt idx="1948">
                  <c:v>103.84</c:v>
                </c:pt>
                <c:pt idx="1949">
                  <c:v>103.77</c:v>
                </c:pt>
                <c:pt idx="1950">
                  <c:v>103.63</c:v>
                </c:pt>
                <c:pt idx="1951">
                  <c:v>103.63</c:v>
                </c:pt>
                <c:pt idx="1952">
                  <c:v>103.55</c:v>
                </c:pt>
                <c:pt idx="1953">
                  <c:v>103.46</c:v>
                </c:pt>
                <c:pt idx="1954">
                  <c:v>103.32</c:v>
                </c:pt>
                <c:pt idx="1955">
                  <c:v>103.25</c:v>
                </c:pt>
                <c:pt idx="1956">
                  <c:v>103.16</c:v>
                </c:pt>
                <c:pt idx="1957">
                  <c:v>103.16</c:v>
                </c:pt>
                <c:pt idx="1958">
                  <c:v>103.06</c:v>
                </c:pt>
                <c:pt idx="1959">
                  <c:v>102.94</c:v>
                </c:pt>
                <c:pt idx="1960">
                  <c:v>102.85</c:v>
                </c:pt>
                <c:pt idx="1961">
                  <c:v>102.73</c:v>
                </c:pt>
                <c:pt idx="1962">
                  <c:v>102.61</c:v>
                </c:pt>
                <c:pt idx="1963">
                  <c:v>102.61</c:v>
                </c:pt>
                <c:pt idx="1964">
                  <c:v>102.55</c:v>
                </c:pt>
                <c:pt idx="1965">
                  <c:v>102.45</c:v>
                </c:pt>
                <c:pt idx="1966">
                  <c:v>102.34</c:v>
                </c:pt>
                <c:pt idx="1967">
                  <c:v>102.22</c:v>
                </c:pt>
                <c:pt idx="1968">
                  <c:v>102.18</c:v>
                </c:pt>
                <c:pt idx="1969">
                  <c:v>102.06</c:v>
                </c:pt>
                <c:pt idx="1970">
                  <c:v>102.06</c:v>
                </c:pt>
                <c:pt idx="1971">
                  <c:v>101.96</c:v>
                </c:pt>
                <c:pt idx="1972">
                  <c:v>101.84</c:v>
                </c:pt>
                <c:pt idx="1973">
                  <c:v>101.7</c:v>
                </c:pt>
                <c:pt idx="1974">
                  <c:v>101.66</c:v>
                </c:pt>
                <c:pt idx="1975">
                  <c:v>101.52</c:v>
                </c:pt>
                <c:pt idx="1976">
                  <c:v>101.52</c:v>
                </c:pt>
                <c:pt idx="1977">
                  <c:v>101.42</c:v>
                </c:pt>
                <c:pt idx="1978">
                  <c:v>101.34</c:v>
                </c:pt>
                <c:pt idx="1979">
                  <c:v>101.23</c:v>
                </c:pt>
                <c:pt idx="1980">
                  <c:v>101.16</c:v>
                </c:pt>
                <c:pt idx="1981">
                  <c:v>101.03</c:v>
                </c:pt>
                <c:pt idx="1982">
                  <c:v>101.03</c:v>
                </c:pt>
                <c:pt idx="1983">
                  <c:v>100.97</c:v>
                </c:pt>
                <c:pt idx="1984">
                  <c:v>100.85</c:v>
                </c:pt>
                <c:pt idx="1985">
                  <c:v>100.75</c:v>
                </c:pt>
                <c:pt idx="1986">
                  <c:v>100.69</c:v>
                </c:pt>
                <c:pt idx="1987">
                  <c:v>100.54</c:v>
                </c:pt>
                <c:pt idx="1988">
                  <c:v>100.54</c:v>
                </c:pt>
                <c:pt idx="1989">
                  <c:v>100.49</c:v>
                </c:pt>
                <c:pt idx="1990">
                  <c:v>100.39</c:v>
                </c:pt>
                <c:pt idx="1991">
                  <c:v>100.23</c:v>
                </c:pt>
                <c:pt idx="1992">
                  <c:v>100.18</c:v>
                </c:pt>
                <c:pt idx="1993">
                  <c:v>100.09</c:v>
                </c:pt>
                <c:pt idx="1994">
                  <c:v>100.09</c:v>
                </c:pt>
                <c:pt idx="1995">
                  <c:v>99.95</c:v>
                </c:pt>
                <c:pt idx="1996">
                  <c:v>99.91</c:v>
                </c:pt>
                <c:pt idx="1997">
                  <c:v>99.8</c:v>
                </c:pt>
                <c:pt idx="1998">
                  <c:v>99.65</c:v>
                </c:pt>
                <c:pt idx="1999">
                  <c:v>99.59</c:v>
                </c:pt>
                <c:pt idx="2000">
                  <c:v>99.59</c:v>
                </c:pt>
                <c:pt idx="2001">
                  <c:v>99.48</c:v>
                </c:pt>
                <c:pt idx="2002">
                  <c:v>99.37</c:v>
                </c:pt>
                <c:pt idx="2003">
                  <c:v>99.35</c:v>
                </c:pt>
                <c:pt idx="2004">
                  <c:v>99.19</c:v>
                </c:pt>
                <c:pt idx="2005">
                  <c:v>99.11</c:v>
                </c:pt>
                <c:pt idx="2006">
                  <c:v>99.11</c:v>
                </c:pt>
                <c:pt idx="2007">
                  <c:v>99.02</c:v>
                </c:pt>
                <c:pt idx="2008">
                  <c:v>98.9</c:v>
                </c:pt>
                <c:pt idx="2009">
                  <c:v>98.84</c:v>
                </c:pt>
                <c:pt idx="2010">
                  <c:v>98.76</c:v>
                </c:pt>
                <c:pt idx="2011">
                  <c:v>98.63</c:v>
                </c:pt>
                <c:pt idx="2012">
                  <c:v>98.63</c:v>
                </c:pt>
                <c:pt idx="2013">
                  <c:v>98.55</c:v>
                </c:pt>
                <c:pt idx="2014">
                  <c:v>98.47</c:v>
                </c:pt>
                <c:pt idx="2015">
                  <c:v>98.33</c:v>
                </c:pt>
                <c:pt idx="2016">
                  <c:v>98.26</c:v>
                </c:pt>
                <c:pt idx="2017">
                  <c:v>98.16</c:v>
                </c:pt>
                <c:pt idx="2018">
                  <c:v>98.16</c:v>
                </c:pt>
                <c:pt idx="2019">
                  <c:v>98.04</c:v>
                </c:pt>
                <c:pt idx="2020">
                  <c:v>98</c:v>
                </c:pt>
                <c:pt idx="2021">
                  <c:v>97.9</c:v>
                </c:pt>
                <c:pt idx="2022">
                  <c:v>97.76</c:v>
                </c:pt>
                <c:pt idx="2023">
                  <c:v>97.7</c:v>
                </c:pt>
                <c:pt idx="2024">
                  <c:v>97.7</c:v>
                </c:pt>
                <c:pt idx="2025">
                  <c:v>97.57</c:v>
                </c:pt>
                <c:pt idx="2026">
                  <c:v>97.47</c:v>
                </c:pt>
                <c:pt idx="2027">
                  <c:v>97.42</c:v>
                </c:pt>
                <c:pt idx="2028">
                  <c:v>97.26</c:v>
                </c:pt>
                <c:pt idx="2029">
                  <c:v>97.23</c:v>
                </c:pt>
                <c:pt idx="2030">
                  <c:v>97.23</c:v>
                </c:pt>
                <c:pt idx="2031">
                  <c:v>97.15</c:v>
                </c:pt>
                <c:pt idx="2032">
                  <c:v>97.01</c:v>
                </c:pt>
                <c:pt idx="2033">
                  <c:v>96.95</c:v>
                </c:pt>
                <c:pt idx="2034">
                  <c:v>96.86</c:v>
                </c:pt>
                <c:pt idx="2035">
                  <c:v>96.76</c:v>
                </c:pt>
                <c:pt idx="2036">
                  <c:v>96.76</c:v>
                </c:pt>
                <c:pt idx="2037">
                  <c:v>96.65</c:v>
                </c:pt>
                <c:pt idx="2038">
                  <c:v>96.58</c:v>
                </c:pt>
                <c:pt idx="2039">
                  <c:v>96.48</c:v>
                </c:pt>
                <c:pt idx="2040">
                  <c:v>96.41</c:v>
                </c:pt>
                <c:pt idx="2041">
                  <c:v>96.28</c:v>
                </c:pt>
                <c:pt idx="2042">
                  <c:v>96.28</c:v>
                </c:pt>
                <c:pt idx="2043">
                  <c:v>96.18</c:v>
                </c:pt>
                <c:pt idx="2044">
                  <c:v>96.13</c:v>
                </c:pt>
                <c:pt idx="2045">
                  <c:v>95.98</c:v>
                </c:pt>
                <c:pt idx="2046">
                  <c:v>95.93</c:v>
                </c:pt>
                <c:pt idx="2047">
                  <c:v>95.84</c:v>
                </c:pt>
                <c:pt idx="2048">
                  <c:v>95.84</c:v>
                </c:pt>
                <c:pt idx="2049">
                  <c:v>95.7</c:v>
                </c:pt>
                <c:pt idx="2050">
                  <c:v>95.67</c:v>
                </c:pt>
                <c:pt idx="2051">
                  <c:v>95.52</c:v>
                </c:pt>
                <c:pt idx="2052">
                  <c:v>95.47</c:v>
                </c:pt>
                <c:pt idx="2053">
                  <c:v>95.33</c:v>
                </c:pt>
                <c:pt idx="2054">
                  <c:v>95.3</c:v>
                </c:pt>
                <c:pt idx="2055">
                  <c:v>95.3</c:v>
                </c:pt>
                <c:pt idx="2056">
                  <c:v>95.19</c:v>
                </c:pt>
                <c:pt idx="2057">
                  <c:v>95.06</c:v>
                </c:pt>
                <c:pt idx="2058">
                  <c:v>95.02</c:v>
                </c:pt>
                <c:pt idx="2059">
                  <c:v>94.91</c:v>
                </c:pt>
                <c:pt idx="2060">
                  <c:v>94.83</c:v>
                </c:pt>
                <c:pt idx="2061">
                  <c:v>94.83</c:v>
                </c:pt>
                <c:pt idx="2062">
                  <c:v>94.71</c:v>
                </c:pt>
                <c:pt idx="2063">
                  <c:v>94.66</c:v>
                </c:pt>
                <c:pt idx="2064">
                  <c:v>94.58</c:v>
                </c:pt>
                <c:pt idx="2065">
                  <c:v>94.44</c:v>
                </c:pt>
                <c:pt idx="2066">
                  <c:v>94.4</c:v>
                </c:pt>
                <c:pt idx="2067">
                  <c:v>94.4</c:v>
                </c:pt>
                <c:pt idx="2068">
                  <c:v>94.29</c:v>
                </c:pt>
                <c:pt idx="2069">
                  <c:v>94.2</c:v>
                </c:pt>
                <c:pt idx="2070">
                  <c:v>94.11</c:v>
                </c:pt>
                <c:pt idx="2071">
                  <c:v>94.01</c:v>
                </c:pt>
                <c:pt idx="2072">
                  <c:v>93.91</c:v>
                </c:pt>
                <c:pt idx="2073">
                  <c:v>93.91</c:v>
                </c:pt>
                <c:pt idx="2074">
                  <c:v>93.81</c:v>
                </c:pt>
                <c:pt idx="2075">
                  <c:v>93.74</c:v>
                </c:pt>
                <c:pt idx="2076">
                  <c:v>93.66</c:v>
                </c:pt>
                <c:pt idx="2077">
                  <c:v>93.54</c:v>
                </c:pt>
                <c:pt idx="2078">
                  <c:v>93.48</c:v>
                </c:pt>
                <c:pt idx="2079">
                  <c:v>93.48</c:v>
                </c:pt>
                <c:pt idx="2080">
                  <c:v>93.35</c:v>
                </c:pt>
                <c:pt idx="2081">
                  <c:v>93.29</c:v>
                </c:pt>
                <c:pt idx="2082">
                  <c:v>93.19</c:v>
                </c:pt>
                <c:pt idx="2083">
                  <c:v>93.15</c:v>
                </c:pt>
                <c:pt idx="2084">
                  <c:v>93.03</c:v>
                </c:pt>
                <c:pt idx="2085">
                  <c:v>93.03</c:v>
                </c:pt>
                <c:pt idx="2086">
                  <c:v>92.95</c:v>
                </c:pt>
                <c:pt idx="2087">
                  <c:v>92.84</c:v>
                </c:pt>
                <c:pt idx="2088">
                  <c:v>92.72</c:v>
                </c:pt>
                <c:pt idx="2089">
                  <c:v>92.7</c:v>
                </c:pt>
                <c:pt idx="2090">
                  <c:v>92.58</c:v>
                </c:pt>
                <c:pt idx="2091">
                  <c:v>92.58</c:v>
                </c:pt>
                <c:pt idx="2092">
                  <c:v>92.53</c:v>
                </c:pt>
                <c:pt idx="2093">
                  <c:v>92.42</c:v>
                </c:pt>
                <c:pt idx="2094">
                  <c:v>92.31</c:v>
                </c:pt>
                <c:pt idx="2095">
                  <c:v>92.25</c:v>
                </c:pt>
                <c:pt idx="2096">
                  <c:v>92.16</c:v>
                </c:pt>
                <c:pt idx="2097">
                  <c:v>92.16</c:v>
                </c:pt>
                <c:pt idx="2098">
                  <c:v>92.07</c:v>
                </c:pt>
                <c:pt idx="2099">
                  <c:v>92</c:v>
                </c:pt>
                <c:pt idx="2100">
                  <c:v>91.91</c:v>
                </c:pt>
                <c:pt idx="2101">
                  <c:v>91.77</c:v>
                </c:pt>
                <c:pt idx="2102">
                  <c:v>91.73</c:v>
                </c:pt>
                <c:pt idx="2103">
                  <c:v>91.73</c:v>
                </c:pt>
                <c:pt idx="2104">
                  <c:v>91.62</c:v>
                </c:pt>
                <c:pt idx="2105">
                  <c:v>91.54</c:v>
                </c:pt>
                <c:pt idx="2106">
                  <c:v>91.43</c:v>
                </c:pt>
                <c:pt idx="2107">
                  <c:v>91.35</c:v>
                </c:pt>
                <c:pt idx="2108">
                  <c:v>91.27</c:v>
                </c:pt>
                <c:pt idx="2109">
                  <c:v>91.27</c:v>
                </c:pt>
                <c:pt idx="2110">
                  <c:v>91.15</c:v>
                </c:pt>
                <c:pt idx="2111">
                  <c:v>91.08</c:v>
                </c:pt>
                <c:pt idx="2112">
                  <c:v>91.04</c:v>
                </c:pt>
                <c:pt idx="2113">
                  <c:v>90.94</c:v>
                </c:pt>
                <c:pt idx="2114">
                  <c:v>90.83</c:v>
                </c:pt>
                <c:pt idx="2115">
                  <c:v>90.83</c:v>
                </c:pt>
                <c:pt idx="2116">
                  <c:v>90.77</c:v>
                </c:pt>
                <c:pt idx="2117">
                  <c:v>90.69</c:v>
                </c:pt>
                <c:pt idx="2118">
                  <c:v>90.6</c:v>
                </c:pt>
                <c:pt idx="2119">
                  <c:v>90.5</c:v>
                </c:pt>
                <c:pt idx="2120">
                  <c:v>90.42</c:v>
                </c:pt>
                <c:pt idx="2121">
                  <c:v>90.42</c:v>
                </c:pt>
                <c:pt idx="2122">
                  <c:v>90.28</c:v>
                </c:pt>
                <c:pt idx="2123">
                  <c:v>90.23</c:v>
                </c:pt>
                <c:pt idx="2124">
                  <c:v>90.14</c:v>
                </c:pt>
                <c:pt idx="2125">
                  <c:v>90.06</c:v>
                </c:pt>
                <c:pt idx="2126">
                  <c:v>89.96</c:v>
                </c:pt>
                <c:pt idx="2127">
                  <c:v>89.91</c:v>
                </c:pt>
                <c:pt idx="2128">
                  <c:v>89.91</c:v>
                </c:pt>
                <c:pt idx="2129">
                  <c:v>89.82</c:v>
                </c:pt>
                <c:pt idx="2130">
                  <c:v>89.73</c:v>
                </c:pt>
                <c:pt idx="2131">
                  <c:v>89.66</c:v>
                </c:pt>
                <c:pt idx="2132">
                  <c:v>89.53</c:v>
                </c:pt>
                <c:pt idx="2133">
                  <c:v>89.44</c:v>
                </c:pt>
                <c:pt idx="2134">
                  <c:v>89.44</c:v>
                </c:pt>
                <c:pt idx="2135">
                  <c:v>89.42</c:v>
                </c:pt>
                <c:pt idx="2136">
                  <c:v>89.32</c:v>
                </c:pt>
                <c:pt idx="2137">
                  <c:v>89.19</c:v>
                </c:pt>
                <c:pt idx="2138">
                  <c:v>89.14</c:v>
                </c:pt>
                <c:pt idx="2139">
                  <c:v>89.02</c:v>
                </c:pt>
                <c:pt idx="2140">
                  <c:v>89.02</c:v>
                </c:pt>
                <c:pt idx="2141">
                  <c:v>88.98</c:v>
                </c:pt>
                <c:pt idx="2142">
                  <c:v>88.89</c:v>
                </c:pt>
                <c:pt idx="2143">
                  <c:v>88.79</c:v>
                </c:pt>
                <c:pt idx="2144">
                  <c:v>88.74</c:v>
                </c:pt>
                <c:pt idx="2145">
                  <c:v>88.64</c:v>
                </c:pt>
                <c:pt idx="2146">
                  <c:v>88.64</c:v>
                </c:pt>
                <c:pt idx="2147">
                  <c:v>88.56</c:v>
                </c:pt>
                <c:pt idx="2148">
                  <c:v>88.5</c:v>
                </c:pt>
                <c:pt idx="2149">
                  <c:v>88.41</c:v>
                </c:pt>
                <c:pt idx="2150">
                  <c:v>88.32</c:v>
                </c:pt>
                <c:pt idx="2151">
                  <c:v>88.25</c:v>
                </c:pt>
                <c:pt idx="2152">
                  <c:v>88.25</c:v>
                </c:pt>
                <c:pt idx="2153">
                  <c:v>88.13</c:v>
                </c:pt>
                <c:pt idx="2154">
                  <c:v>88.06</c:v>
                </c:pt>
                <c:pt idx="2155">
                  <c:v>87.97</c:v>
                </c:pt>
                <c:pt idx="2156">
                  <c:v>87.85</c:v>
                </c:pt>
                <c:pt idx="2157">
                  <c:v>87.81</c:v>
                </c:pt>
                <c:pt idx="2158">
                  <c:v>87.81</c:v>
                </c:pt>
                <c:pt idx="2159">
                  <c:v>87.73</c:v>
                </c:pt>
                <c:pt idx="2160">
                  <c:v>87.65</c:v>
                </c:pt>
                <c:pt idx="2161">
                  <c:v>87.56</c:v>
                </c:pt>
                <c:pt idx="2162">
                  <c:v>87.47</c:v>
                </c:pt>
                <c:pt idx="2163">
                  <c:v>87.37</c:v>
                </c:pt>
                <c:pt idx="2164">
                  <c:v>87.37</c:v>
                </c:pt>
                <c:pt idx="2165">
                  <c:v>87.34</c:v>
                </c:pt>
                <c:pt idx="2166">
                  <c:v>87.23</c:v>
                </c:pt>
                <c:pt idx="2167">
                  <c:v>87.1</c:v>
                </c:pt>
                <c:pt idx="2168">
                  <c:v>87.08</c:v>
                </c:pt>
                <c:pt idx="2169">
                  <c:v>86.99</c:v>
                </c:pt>
                <c:pt idx="2170">
                  <c:v>86.99</c:v>
                </c:pt>
                <c:pt idx="2171">
                  <c:v>86.88</c:v>
                </c:pt>
                <c:pt idx="2172">
                  <c:v>86.81</c:v>
                </c:pt>
                <c:pt idx="2173">
                  <c:v>86.76</c:v>
                </c:pt>
                <c:pt idx="2174">
                  <c:v>86.69</c:v>
                </c:pt>
                <c:pt idx="2175">
                  <c:v>86.55</c:v>
                </c:pt>
                <c:pt idx="2176">
                  <c:v>86.55</c:v>
                </c:pt>
                <c:pt idx="2177">
                  <c:v>86.5</c:v>
                </c:pt>
                <c:pt idx="2178">
                  <c:v>86.38</c:v>
                </c:pt>
                <c:pt idx="2179">
                  <c:v>86.36</c:v>
                </c:pt>
                <c:pt idx="2180">
                  <c:v>86.27</c:v>
                </c:pt>
                <c:pt idx="2181">
                  <c:v>86.15</c:v>
                </c:pt>
                <c:pt idx="2182">
                  <c:v>86.15</c:v>
                </c:pt>
                <c:pt idx="2183">
                  <c:v>86.11</c:v>
                </c:pt>
                <c:pt idx="2184">
                  <c:v>86.04</c:v>
                </c:pt>
                <c:pt idx="2185">
                  <c:v>85.94</c:v>
                </c:pt>
                <c:pt idx="2186">
                  <c:v>85.89</c:v>
                </c:pt>
                <c:pt idx="2187">
                  <c:v>85.78</c:v>
                </c:pt>
                <c:pt idx="2188">
                  <c:v>85.78</c:v>
                </c:pt>
                <c:pt idx="2189">
                  <c:v>85.69</c:v>
                </c:pt>
                <c:pt idx="2190">
                  <c:v>85.61</c:v>
                </c:pt>
                <c:pt idx="2191">
                  <c:v>85.48</c:v>
                </c:pt>
                <c:pt idx="2192">
                  <c:v>85.41</c:v>
                </c:pt>
                <c:pt idx="2193">
                  <c:v>85.37</c:v>
                </c:pt>
                <c:pt idx="2194">
                  <c:v>85.37</c:v>
                </c:pt>
                <c:pt idx="2195">
                  <c:v>85.26</c:v>
                </c:pt>
                <c:pt idx="2196">
                  <c:v>85.18</c:v>
                </c:pt>
                <c:pt idx="2197">
                  <c:v>85.11</c:v>
                </c:pt>
                <c:pt idx="2198">
                  <c:v>85.02</c:v>
                </c:pt>
                <c:pt idx="2199">
                  <c:v>85.01</c:v>
                </c:pt>
                <c:pt idx="2200">
                  <c:v>85.01</c:v>
                </c:pt>
                <c:pt idx="2201">
                  <c:v>84.91</c:v>
                </c:pt>
                <c:pt idx="2202">
                  <c:v>84.8</c:v>
                </c:pt>
                <c:pt idx="2203">
                  <c:v>84.74</c:v>
                </c:pt>
                <c:pt idx="2204">
                  <c:v>84.68</c:v>
                </c:pt>
                <c:pt idx="2205">
                  <c:v>84.57</c:v>
                </c:pt>
                <c:pt idx="2206">
                  <c:v>84.57</c:v>
                </c:pt>
                <c:pt idx="2207">
                  <c:v>84.48</c:v>
                </c:pt>
                <c:pt idx="2208">
                  <c:v>84.39</c:v>
                </c:pt>
                <c:pt idx="2209">
                  <c:v>84.32</c:v>
                </c:pt>
                <c:pt idx="2210">
                  <c:v>84.27</c:v>
                </c:pt>
                <c:pt idx="2211">
                  <c:v>84.19</c:v>
                </c:pt>
                <c:pt idx="2212">
                  <c:v>84.19</c:v>
                </c:pt>
                <c:pt idx="2213">
                  <c:v>84.08</c:v>
                </c:pt>
                <c:pt idx="2214">
                  <c:v>84.04</c:v>
                </c:pt>
                <c:pt idx="2215">
                  <c:v>83.92</c:v>
                </c:pt>
                <c:pt idx="2216">
                  <c:v>83.87</c:v>
                </c:pt>
                <c:pt idx="2217">
                  <c:v>83.8</c:v>
                </c:pt>
                <c:pt idx="2218">
                  <c:v>83.8</c:v>
                </c:pt>
                <c:pt idx="2219">
                  <c:v>83.68</c:v>
                </c:pt>
                <c:pt idx="2220">
                  <c:v>83.63</c:v>
                </c:pt>
                <c:pt idx="2221">
                  <c:v>83.54</c:v>
                </c:pt>
                <c:pt idx="2222">
                  <c:v>83.43</c:v>
                </c:pt>
                <c:pt idx="2223">
                  <c:v>83.39</c:v>
                </c:pt>
                <c:pt idx="2224">
                  <c:v>83.35</c:v>
                </c:pt>
                <c:pt idx="2225">
                  <c:v>83.35</c:v>
                </c:pt>
                <c:pt idx="2226">
                  <c:v>83.23</c:v>
                </c:pt>
                <c:pt idx="2227">
                  <c:v>83.18</c:v>
                </c:pt>
                <c:pt idx="2228">
                  <c:v>83.11</c:v>
                </c:pt>
                <c:pt idx="2229">
                  <c:v>82.99</c:v>
                </c:pt>
                <c:pt idx="2230">
                  <c:v>82.93</c:v>
                </c:pt>
                <c:pt idx="2231">
                  <c:v>82.93</c:v>
                </c:pt>
                <c:pt idx="2232">
                  <c:v>82.85</c:v>
                </c:pt>
                <c:pt idx="2233">
                  <c:v>82.76</c:v>
                </c:pt>
                <c:pt idx="2234">
                  <c:v>82.71</c:v>
                </c:pt>
                <c:pt idx="2235">
                  <c:v>82.64</c:v>
                </c:pt>
                <c:pt idx="2236">
                  <c:v>82.53</c:v>
                </c:pt>
                <c:pt idx="2237">
                  <c:v>82.53</c:v>
                </c:pt>
                <c:pt idx="2238">
                  <c:v>82.48</c:v>
                </c:pt>
                <c:pt idx="2239">
                  <c:v>82.39</c:v>
                </c:pt>
                <c:pt idx="2240">
                  <c:v>82.34</c:v>
                </c:pt>
                <c:pt idx="2241">
                  <c:v>82.26</c:v>
                </c:pt>
                <c:pt idx="2242">
                  <c:v>82.15</c:v>
                </c:pt>
                <c:pt idx="2243">
                  <c:v>82.15</c:v>
                </c:pt>
                <c:pt idx="2244">
                  <c:v>82.12</c:v>
                </c:pt>
                <c:pt idx="2245">
                  <c:v>82.04</c:v>
                </c:pt>
                <c:pt idx="2246">
                  <c:v>81.95</c:v>
                </c:pt>
                <c:pt idx="2247">
                  <c:v>81.89</c:v>
                </c:pt>
                <c:pt idx="2248">
                  <c:v>81.790000000000006</c:v>
                </c:pt>
                <c:pt idx="2249">
                  <c:v>81.790000000000006</c:v>
                </c:pt>
                <c:pt idx="2250">
                  <c:v>81.7</c:v>
                </c:pt>
                <c:pt idx="2251">
                  <c:v>81.66</c:v>
                </c:pt>
                <c:pt idx="2252">
                  <c:v>81.540000000000006</c:v>
                </c:pt>
                <c:pt idx="2253">
                  <c:v>81.5</c:v>
                </c:pt>
                <c:pt idx="2254">
                  <c:v>81.44</c:v>
                </c:pt>
                <c:pt idx="2255">
                  <c:v>81.44</c:v>
                </c:pt>
                <c:pt idx="2256">
                  <c:v>81.319999999999993</c:v>
                </c:pt>
                <c:pt idx="2257">
                  <c:v>81.239999999999995</c:v>
                </c:pt>
                <c:pt idx="2258">
                  <c:v>81.209999999999994</c:v>
                </c:pt>
                <c:pt idx="2259">
                  <c:v>81.08</c:v>
                </c:pt>
                <c:pt idx="2260">
                  <c:v>81.05</c:v>
                </c:pt>
                <c:pt idx="2261">
                  <c:v>81.05</c:v>
                </c:pt>
                <c:pt idx="2262">
                  <c:v>80.98</c:v>
                </c:pt>
                <c:pt idx="2263">
                  <c:v>80.88</c:v>
                </c:pt>
                <c:pt idx="2264">
                  <c:v>80.86</c:v>
                </c:pt>
                <c:pt idx="2265">
                  <c:v>80.760000000000005</c:v>
                </c:pt>
                <c:pt idx="2266">
                  <c:v>80.66</c:v>
                </c:pt>
                <c:pt idx="2267">
                  <c:v>80.66</c:v>
                </c:pt>
                <c:pt idx="2268">
                  <c:v>80.61</c:v>
                </c:pt>
                <c:pt idx="2269">
                  <c:v>80.55</c:v>
                </c:pt>
                <c:pt idx="2270">
                  <c:v>80.44</c:v>
                </c:pt>
                <c:pt idx="2271">
                  <c:v>80.400000000000006</c:v>
                </c:pt>
                <c:pt idx="2272">
                  <c:v>80.28</c:v>
                </c:pt>
                <c:pt idx="2273">
                  <c:v>80.28</c:v>
                </c:pt>
                <c:pt idx="2274">
                  <c:v>80.19</c:v>
                </c:pt>
                <c:pt idx="2275">
                  <c:v>80.180000000000007</c:v>
                </c:pt>
                <c:pt idx="2276">
                  <c:v>80.099999999999994</c:v>
                </c:pt>
                <c:pt idx="2277">
                  <c:v>79.989999999999995</c:v>
                </c:pt>
                <c:pt idx="2278">
                  <c:v>79.94</c:v>
                </c:pt>
                <c:pt idx="2279">
                  <c:v>79.94</c:v>
                </c:pt>
                <c:pt idx="2280">
                  <c:v>79.849999999999994</c:v>
                </c:pt>
                <c:pt idx="2281">
                  <c:v>79.819999999999993</c:v>
                </c:pt>
                <c:pt idx="2282">
                  <c:v>79.7</c:v>
                </c:pt>
                <c:pt idx="2283">
                  <c:v>79.61</c:v>
                </c:pt>
                <c:pt idx="2284">
                  <c:v>79.58</c:v>
                </c:pt>
                <c:pt idx="2285">
                  <c:v>79.58</c:v>
                </c:pt>
                <c:pt idx="2286">
                  <c:v>79.52</c:v>
                </c:pt>
                <c:pt idx="2287">
                  <c:v>79.44</c:v>
                </c:pt>
                <c:pt idx="2288">
                  <c:v>79.349999999999994</c:v>
                </c:pt>
                <c:pt idx="2289">
                  <c:v>79.290000000000006</c:v>
                </c:pt>
                <c:pt idx="2290">
                  <c:v>79.209999999999994</c:v>
                </c:pt>
                <c:pt idx="2291">
                  <c:v>79.209999999999994</c:v>
                </c:pt>
                <c:pt idx="2292">
                  <c:v>79.16</c:v>
                </c:pt>
                <c:pt idx="2293">
                  <c:v>79.03</c:v>
                </c:pt>
                <c:pt idx="2294">
                  <c:v>78.95</c:v>
                </c:pt>
                <c:pt idx="2295">
                  <c:v>78.930000000000007</c:v>
                </c:pt>
                <c:pt idx="2296">
                  <c:v>78.83</c:v>
                </c:pt>
                <c:pt idx="2297">
                  <c:v>78.739999999999995</c:v>
                </c:pt>
                <c:pt idx="2298">
                  <c:v>78.739999999999995</c:v>
                </c:pt>
                <c:pt idx="2299">
                  <c:v>78.739999999999995</c:v>
                </c:pt>
                <c:pt idx="2300">
                  <c:v>78.62</c:v>
                </c:pt>
                <c:pt idx="2301">
                  <c:v>78.569999999999993</c:v>
                </c:pt>
                <c:pt idx="2302">
                  <c:v>78.459999999999994</c:v>
                </c:pt>
                <c:pt idx="2303">
                  <c:v>78.44</c:v>
                </c:pt>
                <c:pt idx="2304">
                  <c:v>78.44</c:v>
                </c:pt>
                <c:pt idx="2305">
                  <c:v>78.33</c:v>
                </c:pt>
                <c:pt idx="2306">
                  <c:v>78.27</c:v>
                </c:pt>
                <c:pt idx="2307">
                  <c:v>78.209999999999994</c:v>
                </c:pt>
                <c:pt idx="2308">
                  <c:v>78.11</c:v>
                </c:pt>
                <c:pt idx="2309">
                  <c:v>78.08</c:v>
                </c:pt>
                <c:pt idx="2310">
                  <c:v>78.08</c:v>
                </c:pt>
                <c:pt idx="2311">
                  <c:v>78</c:v>
                </c:pt>
                <c:pt idx="2312">
                  <c:v>77.88</c:v>
                </c:pt>
                <c:pt idx="2313">
                  <c:v>77.86</c:v>
                </c:pt>
                <c:pt idx="2314">
                  <c:v>77.790000000000006</c:v>
                </c:pt>
                <c:pt idx="2315">
                  <c:v>77.739999999999995</c:v>
                </c:pt>
                <c:pt idx="2316">
                  <c:v>77.739999999999995</c:v>
                </c:pt>
                <c:pt idx="2317">
                  <c:v>77.650000000000006</c:v>
                </c:pt>
                <c:pt idx="2318">
                  <c:v>77.569999999999993</c:v>
                </c:pt>
                <c:pt idx="2319">
                  <c:v>77.48</c:v>
                </c:pt>
                <c:pt idx="2320">
                  <c:v>77.400000000000006</c:v>
                </c:pt>
                <c:pt idx="2321">
                  <c:v>77.34</c:v>
                </c:pt>
                <c:pt idx="2322">
                  <c:v>77.34</c:v>
                </c:pt>
                <c:pt idx="2323">
                  <c:v>77.25</c:v>
                </c:pt>
                <c:pt idx="2324">
                  <c:v>77.22</c:v>
                </c:pt>
                <c:pt idx="2325">
                  <c:v>77.099999999999994</c:v>
                </c:pt>
                <c:pt idx="2326">
                  <c:v>77.09</c:v>
                </c:pt>
                <c:pt idx="2327">
                  <c:v>77.02</c:v>
                </c:pt>
                <c:pt idx="2328">
                  <c:v>77.02</c:v>
                </c:pt>
                <c:pt idx="2329">
                  <c:v>76.92</c:v>
                </c:pt>
                <c:pt idx="2330">
                  <c:v>76.88</c:v>
                </c:pt>
                <c:pt idx="2331">
                  <c:v>76.81</c:v>
                </c:pt>
                <c:pt idx="2332">
                  <c:v>76.73</c:v>
                </c:pt>
                <c:pt idx="2333">
                  <c:v>76.67</c:v>
                </c:pt>
                <c:pt idx="2334">
                  <c:v>76.67</c:v>
                </c:pt>
                <c:pt idx="2335">
                  <c:v>76.61</c:v>
                </c:pt>
                <c:pt idx="2336">
                  <c:v>76.5</c:v>
                </c:pt>
                <c:pt idx="2337">
                  <c:v>76.47</c:v>
                </c:pt>
                <c:pt idx="2338">
                  <c:v>76.36</c:v>
                </c:pt>
                <c:pt idx="2339">
                  <c:v>76.290000000000006</c:v>
                </c:pt>
                <c:pt idx="2340">
                  <c:v>76.290000000000006</c:v>
                </c:pt>
                <c:pt idx="2341">
                  <c:v>76.260000000000005</c:v>
                </c:pt>
                <c:pt idx="2342">
                  <c:v>76.16</c:v>
                </c:pt>
                <c:pt idx="2343">
                  <c:v>76.09</c:v>
                </c:pt>
                <c:pt idx="2344">
                  <c:v>76.040000000000006</c:v>
                </c:pt>
                <c:pt idx="2345">
                  <c:v>75.930000000000007</c:v>
                </c:pt>
                <c:pt idx="2346">
                  <c:v>75.930000000000007</c:v>
                </c:pt>
                <c:pt idx="2347">
                  <c:v>75.900000000000006</c:v>
                </c:pt>
                <c:pt idx="2348">
                  <c:v>75.84</c:v>
                </c:pt>
                <c:pt idx="2349">
                  <c:v>75.73</c:v>
                </c:pt>
                <c:pt idx="2350">
                  <c:v>75.7</c:v>
                </c:pt>
                <c:pt idx="2351">
                  <c:v>75.650000000000006</c:v>
                </c:pt>
                <c:pt idx="2352">
                  <c:v>75.650000000000006</c:v>
                </c:pt>
                <c:pt idx="2353">
                  <c:v>75.56</c:v>
                </c:pt>
                <c:pt idx="2354">
                  <c:v>75.48</c:v>
                </c:pt>
                <c:pt idx="2355">
                  <c:v>75.44</c:v>
                </c:pt>
                <c:pt idx="2356">
                  <c:v>75.38</c:v>
                </c:pt>
                <c:pt idx="2357">
                  <c:v>75.290000000000006</c:v>
                </c:pt>
                <c:pt idx="2358">
                  <c:v>75.290000000000006</c:v>
                </c:pt>
                <c:pt idx="2359">
                  <c:v>75.19</c:v>
                </c:pt>
                <c:pt idx="2360">
                  <c:v>75.12</c:v>
                </c:pt>
                <c:pt idx="2361">
                  <c:v>75.09</c:v>
                </c:pt>
                <c:pt idx="2362">
                  <c:v>74.989999999999995</c:v>
                </c:pt>
                <c:pt idx="2363">
                  <c:v>74.92</c:v>
                </c:pt>
                <c:pt idx="2364">
                  <c:v>74.92</c:v>
                </c:pt>
                <c:pt idx="2365">
                  <c:v>74.89</c:v>
                </c:pt>
                <c:pt idx="2366">
                  <c:v>74.78</c:v>
                </c:pt>
                <c:pt idx="2367">
                  <c:v>74.760000000000005</c:v>
                </c:pt>
                <c:pt idx="2368">
                  <c:v>74.69</c:v>
                </c:pt>
                <c:pt idx="2369">
                  <c:v>74.58</c:v>
                </c:pt>
                <c:pt idx="2370">
                  <c:v>74.55</c:v>
                </c:pt>
                <c:pt idx="2371">
                  <c:v>74.55</c:v>
                </c:pt>
                <c:pt idx="2372">
                  <c:v>74.510000000000005</c:v>
                </c:pt>
                <c:pt idx="2373">
                  <c:v>74.44</c:v>
                </c:pt>
                <c:pt idx="2374">
                  <c:v>74.37</c:v>
                </c:pt>
                <c:pt idx="2375">
                  <c:v>74.3</c:v>
                </c:pt>
                <c:pt idx="2376">
                  <c:v>74.209999999999994</c:v>
                </c:pt>
                <c:pt idx="2377">
                  <c:v>74.209999999999994</c:v>
                </c:pt>
                <c:pt idx="2378">
                  <c:v>74.16</c:v>
                </c:pt>
                <c:pt idx="2379">
                  <c:v>74.040000000000006</c:v>
                </c:pt>
                <c:pt idx="2380">
                  <c:v>73.97</c:v>
                </c:pt>
                <c:pt idx="2381">
                  <c:v>73.95</c:v>
                </c:pt>
                <c:pt idx="2382">
                  <c:v>73.86</c:v>
                </c:pt>
                <c:pt idx="2383">
                  <c:v>73.86</c:v>
                </c:pt>
                <c:pt idx="2384">
                  <c:v>73.78</c:v>
                </c:pt>
                <c:pt idx="2385">
                  <c:v>73.790000000000006</c:v>
                </c:pt>
                <c:pt idx="2386">
                  <c:v>73.66</c:v>
                </c:pt>
                <c:pt idx="2387">
                  <c:v>73.62</c:v>
                </c:pt>
                <c:pt idx="2388">
                  <c:v>73.56</c:v>
                </c:pt>
                <c:pt idx="2389">
                  <c:v>73.56</c:v>
                </c:pt>
                <c:pt idx="2390">
                  <c:v>73.489999999999995</c:v>
                </c:pt>
                <c:pt idx="2391">
                  <c:v>73.430000000000007</c:v>
                </c:pt>
                <c:pt idx="2392">
                  <c:v>73.3</c:v>
                </c:pt>
                <c:pt idx="2393">
                  <c:v>73.290000000000006</c:v>
                </c:pt>
                <c:pt idx="2394">
                  <c:v>73.19</c:v>
                </c:pt>
                <c:pt idx="2395">
                  <c:v>73.19</c:v>
                </c:pt>
                <c:pt idx="2396">
                  <c:v>73.19</c:v>
                </c:pt>
                <c:pt idx="2397">
                  <c:v>73.12</c:v>
                </c:pt>
                <c:pt idx="2398">
                  <c:v>72.989999999999995</c:v>
                </c:pt>
                <c:pt idx="2399">
                  <c:v>72.989999999999995</c:v>
                </c:pt>
                <c:pt idx="2400">
                  <c:v>72.91</c:v>
                </c:pt>
                <c:pt idx="2401">
                  <c:v>72.91</c:v>
                </c:pt>
                <c:pt idx="2402">
                  <c:v>72.819999999999993</c:v>
                </c:pt>
                <c:pt idx="2403">
                  <c:v>72.77</c:v>
                </c:pt>
                <c:pt idx="2404">
                  <c:v>72.7</c:v>
                </c:pt>
                <c:pt idx="2405">
                  <c:v>72.64</c:v>
                </c:pt>
                <c:pt idx="2406">
                  <c:v>72.53</c:v>
                </c:pt>
                <c:pt idx="2407">
                  <c:v>72.53</c:v>
                </c:pt>
                <c:pt idx="2408">
                  <c:v>72.510000000000005</c:v>
                </c:pt>
                <c:pt idx="2409">
                  <c:v>72.45</c:v>
                </c:pt>
                <c:pt idx="2410">
                  <c:v>72.400000000000006</c:v>
                </c:pt>
                <c:pt idx="2411">
                  <c:v>72.33</c:v>
                </c:pt>
                <c:pt idx="2412">
                  <c:v>72.27</c:v>
                </c:pt>
                <c:pt idx="2413">
                  <c:v>72.27</c:v>
                </c:pt>
                <c:pt idx="2414">
                  <c:v>72.17</c:v>
                </c:pt>
                <c:pt idx="2415">
                  <c:v>72.14</c:v>
                </c:pt>
                <c:pt idx="2416">
                  <c:v>72.05</c:v>
                </c:pt>
                <c:pt idx="2417">
                  <c:v>71.959999999999994</c:v>
                </c:pt>
                <c:pt idx="2418">
                  <c:v>71.930000000000007</c:v>
                </c:pt>
                <c:pt idx="2419">
                  <c:v>71.930000000000007</c:v>
                </c:pt>
                <c:pt idx="2420">
                  <c:v>71.88</c:v>
                </c:pt>
                <c:pt idx="2421">
                  <c:v>71.8</c:v>
                </c:pt>
                <c:pt idx="2422">
                  <c:v>71.739999999999995</c:v>
                </c:pt>
                <c:pt idx="2423">
                  <c:v>71.64</c:v>
                </c:pt>
                <c:pt idx="2424">
                  <c:v>71.61</c:v>
                </c:pt>
                <c:pt idx="2425">
                  <c:v>71.61</c:v>
                </c:pt>
                <c:pt idx="2426">
                  <c:v>71.55</c:v>
                </c:pt>
                <c:pt idx="2427">
                  <c:v>71.5</c:v>
                </c:pt>
                <c:pt idx="2428">
                  <c:v>71.400000000000006</c:v>
                </c:pt>
                <c:pt idx="2429">
                  <c:v>71.33</c:v>
                </c:pt>
                <c:pt idx="2430">
                  <c:v>71.28</c:v>
                </c:pt>
                <c:pt idx="2431">
                  <c:v>71.28</c:v>
                </c:pt>
                <c:pt idx="2432">
                  <c:v>71.2</c:v>
                </c:pt>
                <c:pt idx="2433">
                  <c:v>71.2</c:v>
                </c:pt>
                <c:pt idx="2434">
                  <c:v>71.13</c:v>
                </c:pt>
                <c:pt idx="2435">
                  <c:v>71.03</c:v>
                </c:pt>
                <c:pt idx="2436">
                  <c:v>70.98</c:v>
                </c:pt>
                <c:pt idx="2437">
                  <c:v>70.98</c:v>
                </c:pt>
                <c:pt idx="2438">
                  <c:v>70.94</c:v>
                </c:pt>
                <c:pt idx="2439">
                  <c:v>70.84</c:v>
                </c:pt>
                <c:pt idx="2440">
                  <c:v>70.81</c:v>
                </c:pt>
                <c:pt idx="2441">
                  <c:v>70.760000000000005</c:v>
                </c:pt>
                <c:pt idx="2442">
                  <c:v>70.63</c:v>
                </c:pt>
                <c:pt idx="2443">
                  <c:v>70.599999999999994</c:v>
                </c:pt>
                <c:pt idx="2444">
                  <c:v>70.599999999999994</c:v>
                </c:pt>
                <c:pt idx="2445">
                  <c:v>70.56</c:v>
                </c:pt>
                <c:pt idx="2446">
                  <c:v>70.5</c:v>
                </c:pt>
                <c:pt idx="2447">
                  <c:v>70.41</c:v>
                </c:pt>
                <c:pt idx="2448">
                  <c:v>70.36</c:v>
                </c:pt>
                <c:pt idx="2449">
                  <c:v>70.33</c:v>
                </c:pt>
                <c:pt idx="2450">
                  <c:v>70.33</c:v>
                </c:pt>
                <c:pt idx="2451">
                  <c:v>70.27</c:v>
                </c:pt>
                <c:pt idx="2452">
                  <c:v>70.180000000000007</c:v>
                </c:pt>
                <c:pt idx="2453">
                  <c:v>70.13</c:v>
                </c:pt>
                <c:pt idx="2454">
                  <c:v>70.069999999999993</c:v>
                </c:pt>
                <c:pt idx="2455">
                  <c:v>70.02</c:v>
                </c:pt>
                <c:pt idx="2456">
                  <c:v>70.02</c:v>
                </c:pt>
                <c:pt idx="2457">
                  <c:v>69.91</c:v>
                </c:pt>
                <c:pt idx="2458">
                  <c:v>69.83</c:v>
                </c:pt>
                <c:pt idx="2459">
                  <c:v>69.83</c:v>
                </c:pt>
                <c:pt idx="2460">
                  <c:v>69.760000000000005</c:v>
                </c:pt>
                <c:pt idx="2461">
                  <c:v>69.66</c:v>
                </c:pt>
                <c:pt idx="2462">
                  <c:v>69.66</c:v>
                </c:pt>
                <c:pt idx="2463">
                  <c:v>69.63</c:v>
                </c:pt>
                <c:pt idx="2464">
                  <c:v>69.540000000000006</c:v>
                </c:pt>
                <c:pt idx="2465">
                  <c:v>69.510000000000005</c:v>
                </c:pt>
                <c:pt idx="2466">
                  <c:v>69.45</c:v>
                </c:pt>
                <c:pt idx="2467">
                  <c:v>69.349999999999994</c:v>
                </c:pt>
                <c:pt idx="2468">
                  <c:v>69.349999999999994</c:v>
                </c:pt>
                <c:pt idx="2469">
                  <c:v>69.34</c:v>
                </c:pt>
                <c:pt idx="2470">
                  <c:v>69.290000000000006</c:v>
                </c:pt>
                <c:pt idx="2471">
                  <c:v>69.209999999999994</c:v>
                </c:pt>
                <c:pt idx="2472">
                  <c:v>69.13</c:v>
                </c:pt>
                <c:pt idx="2473">
                  <c:v>69.08</c:v>
                </c:pt>
                <c:pt idx="2474">
                  <c:v>69.08</c:v>
                </c:pt>
                <c:pt idx="2475">
                  <c:v>69.02</c:v>
                </c:pt>
                <c:pt idx="2476">
                  <c:v>68.989999999999995</c:v>
                </c:pt>
                <c:pt idx="2477">
                  <c:v>68.87</c:v>
                </c:pt>
                <c:pt idx="2478">
                  <c:v>68.8</c:v>
                </c:pt>
                <c:pt idx="2479">
                  <c:v>68.8</c:v>
                </c:pt>
                <c:pt idx="2480">
                  <c:v>68.8</c:v>
                </c:pt>
                <c:pt idx="2481">
                  <c:v>68.73</c:v>
                </c:pt>
                <c:pt idx="2482">
                  <c:v>68.650000000000006</c:v>
                </c:pt>
                <c:pt idx="2483">
                  <c:v>68.61</c:v>
                </c:pt>
                <c:pt idx="2484">
                  <c:v>68.52</c:v>
                </c:pt>
                <c:pt idx="2485">
                  <c:v>68.489999999999995</c:v>
                </c:pt>
                <c:pt idx="2486">
                  <c:v>68.489999999999995</c:v>
                </c:pt>
                <c:pt idx="2487">
                  <c:v>68.45</c:v>
                </c:pt>
                <c:pt idx="2488">
                  <c:v>68.34</c:v>
                </c:pt>
                <c:pt idx="2489">
                  <c:v>68.319999999999993</c:v>
                </c:pt>
                <c:pt idx="2490">
                  <c:v>68.27</c:v>
                </c:pt>
                <c:pt idx="2491">
                  <c:v>68.19</c:v>
                </c:pt>
                <c:pt idx="2492">
                  <c:v>68.19</c:v>
                </c:pt>
                <c:pt idx="2493">
                  <c:v>68.13</c:v>
                </c:pt>
                <c:pt idx="2494">
                  <c:v>68.06</c:v>
                </c:pt>
                <c:pt idx="2495">
                  <c:v>68.03</c:v>
                </c:pt>
                <c:pt idx="2496">
                  <c:v>67.97</c:v>
                </c:pt>
                <c:pt idx="2497">
                  <c:v>67.88</c:v>
                </c:pt>
                <c:pt idx="2498">
                  <c:v>67.88</c:v>
                </c:pt>
                <c:pt idx="2499">
                  <c:v>67.81</c:v>
                </c:pt>
                <c:pt idx="2500">
                  <c:v>67.760000000000005</c:v>
                </c:pt>
                <c:pt idx="2501">
                  <c:v>67.75</c:v>
                </c:pt>
                <c:pt idx="2502">
                  <c:v>67.63</c:v>
                </c:pt>
                <c:pt idx="2503">
                  <c:v>67.59</c:v>
                </c:pt>
                <c:pt idx="2504">
                  <c:v>67.59</c:v>
                </c:pt>
                <c:pt idx="2505">
                  <c:v>67.5</c:v>
                </c:pt>
                <c:pt idx="2506">
                  <c:v>67.510000000000005</c:v>
                </c:pt>
                <c:pt idx="2507">
                  <c:v>67.430000000000007</c:v>
                </c:pt>
                <c:pt idx="2508">
                  <c:v>67.33</c:v>
                </c:pt>
                <c:pt idx="2509">
                  <c:v>67.319999999999993</c:v>
                </c:pt>
                <c:pt idx="2510">
                  <c:v>67.260000000000005</c:v>
                </c:pt>
                <c:pt idx="2511">
                  <c:v>67.260000000000005</c:v>
                </c:pt>
                <c:pt idx="2512">
                  <c:v>67.209999999999994</c:v>
                </c:pt>
                <c:pt idx="2513">
                  <c:v>67.16</c:v>
                </c:pt>
                <c:pt idx="2514">
                  <c:v>67.099999999999994</c:v>
                </c:pt>
                <c:pt idx="2515">
                  <c:v>66.989999999999995</c:v>
                </c:pt>
                <c:pt idx="2516">
                  <c:v>66.98</c:v>
                </c:pt>
                <c:pt idx="2517">
                  <c:v>66.98</c:v>
                </c:pt>
                <c:pt idx="2518">
                  <c:v>66.88</c:v>
                </c:pt>
                <c:pt idx="2519">
                  <c:v>66.83</c:v>
                </c:pt>
                <c:pt idx="2520">
                  <c:v>66.790000000000006</c:v>
                </c:pt>
                <c:pt idx="2521">
                  <c:v>66.75</c:v>
                </c:pt>
                <c:pt idx="2522">
                  <c:v>66.64</c:v>
                </c:pt>
                <c:pt idx="2523">
                  <c:v>66.64</c:v>
                </c:pt>
                <c:pt idx="2524">
                  <c:v>66.62</c:v>
                </c:pt>
                <c:pt idx="2525">
                  <c:v>66.52</c:v>
                </c:pt>
                <c:pt idx="2526">
                  <c:v>66.540000000000006</c:v>
                </c:pt>
                <c:pt idx="2527">
                  <c:v>66.47</c:v>
                </c:pt>
                <c:pt idx="2528">
                  <c:v>66.36</c:v>
                </c:pt>
                <c:pt idx="2529">
                  <c:v>66.36</c:v>
                </c:pt>
                <c:pt idx="2530">
                  <c:v>66.34</c:v>
                </c:pt>
                <c:pt idx="2531">
                  <c:v>66.27</c:v>
                </c:pt>
                <c:pt idx="2532">
                  <c:v>66.2</c:v>
                </c:pt>
                <c:pt idx="2533">
                  <c:v>66.16</c:v>
                </c:pt>
                <c:pt idx="2534">
                  <c:v>66.09</c:v>
                </c:pt>
                <c:pt idx="2535">
                  <c:v>66.09</c:v>
                </c:pt>
                <c:pt idx="2536">
                  <c:v>66.06</c:v>
                </c:pt>
                <c:pt idx="2537">
                  <c:v>65.989999999999995</c:v>
                </c:pt>
                <c:pt idx="2538">
                  <c:v>65.95</c:v>
                </c:pt>
                <c:pt idx="2539">
                  <c:v>65.89</c:v>
                </c:pt>
                <c:pt idx="2540">
                  <c:v>65.819999999999993</c:v>
                </c:pt>
                <c:pt idx="2541">
                  <c:v>65.819999999999993</c:v>
                </c:pt>
                <c:pt idx="2542">
                  <c:v>65.77</c:v>
                </c:pt>
                <c:pt idx="2543">
                  <c:v>65.7</c:v>
                </c:pt>
                <c:pt idx="2544">
                  <c:v>65.61</c:v>
                </c:pt>
                <c:pt idx="2545">
                  <c:v>65.61</c:v>
                </c:pt>
                <c:pt idx="2546">
                  <c:v>65.52</c:v>
                </c:pt>
                <c:pt idx="2547">
                  <c:v>65.52</c:v>
                </c:pt>
                <c:pt idx="2548">
                  <c:v>65.47</c:v>
                </c:pt>
                <c:pt idx="2549">
                  <c:v>65.459999999999994</c:v>
                </c:pt>
                <c:pt idx="2550">
                  <c:v>65.33</c:v>
                </c:pt>
                <c:pt idx="2551">
                  <c:v>65.27</c:v>
                </c:pt>
                <c:pt idx="2552">
                  <c:v>65.27</c:v>
                </c:pt>
                <c:pt idx="2553">
                  <c:v>65.27</c:v>
                </c:pt>
                <c:pt idx="2554">
                  <c:v>65.180000000000007</c:v>
                </c:pt>
                <c:pt idx="2555">
                  <c:v>65.16</c:v>
                </c:pt>
                <c:pt idx="2556">
                  <c:v>65.08</c:v>
                </c:pt>
                <c:pt idx="2557">
                  <c:v>64.989999999999995</c:v>
                </c:pt>
                <c:pt idx="2558">
                  <c:v>64.98</c:v>
                </c:pt>
                <c:pt idx="2559">
                  <c:v>64.98</c:v>
                </c:pt>
                <c:pt idx="2560">
                  <c:v>64.95</c:v>
                </c:pt>
                <c:pt idx="2561">
                  <c:v>64.91</c:v>
                </c:pt>
                <c:pt idx="2562">
                  <c:v>64.819999999999993</c:v>
                </c:pt>
                <c:pt idx="2563">
                  <c:v>64.75</c:v>
                </c:pt>
                <c:pt idx="2564">
                  <c:v>64.67</c:v>
                </c:pt>
                <c:pt idx="2565">
                  <c:v>64.67</c:v>
                </c:pt>
                <c:pt idx="2566">
                  <c:v>64.680000000000007</c:v>
                </c:pt>
                <c:pt idx="2567">
                  <c:v>64.56</c:v>
                </c:pt>
                <c:pt idx="2568">
                  <c:v>64.52</c:v>
                </c:pt>
                <c:pt idx="2569">
                  <c:v>64.5</c:v>
                </c:pt>
                <c:pt idx="2570">
                  <c:v>64.41</c:v>
                </c:pt>
                <c:pt idx="2571">
                  <c:v>64.41</c:v>
                </c:pt>
                <c:pt idx="2572">
                  <c:v>64.349999999999994</c:v>
                </c:pt>
                <c:pt idx="2573">
                  <c:v>64.319999999999993</c:v>
                </c:pt>
                <c:pt idx="2574">
                  <c:v>64.22</c:v>
                </c:pt>
                <c:pt idx="2575">
                  <c:v>64.23</c:v>
                </c:pt>
                <c:pt idx="2576">
                  <c:v>64.180000000000007</c:v>
                </c:pt>
                <c:pt idx="2577">
                  <c:v>64.180000000000007</c:v>
                </c:pt>
                <c:pt idx="2578">
                  <c:v>64.08</c:v>
                </c:pt>
                <c:pt idx="2579">
                  <c:v>64.06</c:v>
                </c:pt>
                <c:pt idx="2580">
                  <c:v>64</c:v>
                </c:pt>
                <c:pt idx="2581">
                  <c:v>63.94</c:v>
                </c:pt>
                <c:pt idx="2582">
                  <c:v>63.9</c:v>
                </c:pt>
                <c:pt idx="2583">
                  <c:v>63.85</c:v>
                </c:pt>
                <c:pt idx="2584">
                  <c:v>63.85</c:v>
                </c:pt>
                <c:pt idx="2585">
                  <c:v>63.78</c:v>
                </c:pt>
                <c:pt idx="2586">
                  <c:v>63.72</c:v>
                </c:pt>
                <c:pt idx="2587">
                  <c:v>63.67</c:v>
                </c:pt>
                <c:pt idx="2588">
                  <c:v>63.6</c:v>
                </c:pt>
                <c:pt idx="2589">
                  <c:v>63.57</c:v>
                </c:pt>
                <c:pt idx="2590">
                  <c:v>63.57</c:v>
                </c:pt>
                <c:pt idx="2591">
                  <c:v>63.51</c:v>
                </c:pt>
                <c:pt idx="2592">
                  <c:v>63.43</c:v>
                </c:pt>
                <c:pt idx="2593">
                  <c:v>63.43</c:v>
                </c:pt>
                <c:pt idx="2594">
                  <c:v>63.33</c:v>
                </c:pt>
                <c:pt idx="2595">
                  <c:v>63.31</c:v>
                </c:pt>
                <c:pt idx="2596">
                  <c:v>63.31</c:v>
                </c:pt>
                <c:pt idx="2597">
                  <c:v>63.28</c:v>
                </c:pt>
                <c:pt idx="2598">
                  <c:v>63.18</c:v>
                </c:pt>
                <c:pt idx="2599">
                  <c:v>63.16</c:v>
                </c:pt>
                <c:pt idx="2600">
                  <c:v>63.09</c:v>
                </c:pt>
                <c:pt idx="2601">
                  <c:v>63.06</c:v>
                </c:pt>
                <c:pt idx="2602">
                  <c:v>63.06</c:v>
                </c:pt>
                <c:pt idx="2603">
                  <c:v>62.97</c:v>
                </c:pt>
                <c:pt idx="2604">
                  <c:v>62.93</c:v>
                </c:pt>
                <c:pt idx="2605">
                  <c:v>62.87</c:v>
                </c:pt>
                <c:pt idx="2606">
                  <c:v>62.83</c:v>
                </c:pt>
                <c:pt idx="2607">
                  <c:v>62.71</c:v>
                </c:pt>
                <c:pt idx="2608">
                  <c:v>62.71</c:v>
                </c:pt>
                <c:pt idx="2609">
                  <c:v>62.68</c:v>
                </c:pt>
                <c:pt idx="2610">
                  <c:v>62.69</c:v>
                </c:pt>
                <c:pt idx="2611">
                  <c:v>62.59</c:v>
                </c:pt>
                <c:pt idx="2612">
                  <c:v>62.55</c:v>
                </c:pt>
                <c:pt idx="2613">
                  <c:v>62.51</c:v>
                </c:pt>
                <c:pt idx="2614">
                  <c:v>62.51</c:v>
                </c:pt>
                <c:pt idx="2615">
                  <c:v>62.45</c:v>
                </c:pt>
                <c:pt idx="2616">
                  <c:v>62.43</c:v>
                </c:pt>
                <c:pt idx="2617">
                  <c:v>62.36</c:v>
                </c:pt>
                <c:pt idx="2618">
                  <c:v>62.27</c:v>
                </c:pt>
                <c:pt idx="2619">
                  <c:v>62.26</c:v>
                </c:pt>
                <c:pt idx="2620">
                  <c:v>62.26</c:v>
                </c:pt>
                <c:pt idx="2621">
                  <c:v>62.2</c:v>
                </c:pt>
                <c:pt idx="2622">
                  <c:v>62.16</c:v>
                </c:pt>
                <c:pt idx="2623">
                  <c:v>62.1</c:v>
                </c:pt>
                <c:pt idx="2624">
                  <c:v>62.05</c:v>
                </c:pt>
                <c:pt idx="2625">
                  <c:v>61.96</c:v>
                </c:pt>
                <c:pt idx="2626">
                  <c:v>61.96</c:v>
                </c:pt>
                <c:pt idx="2627">
                  <c:v>61.96</c:v>
                </c:pt>
                <c:pt idx="2628">
                  <c:v>61.89</c:v>
                </c:pt>
                <c:pt idx="2629">
                  <c:v>61.8</c:v>
                </c:pt>
                <c:pt idx="2630">
                  <c:v>61.81</c:v>
                </c:pt>
                <c:pt idx="2631">
                  <c:v>61.7</c:v>
                </c:pt>
                <c:pt idx="2632">
                  <c:v>61.7</c:v>
                </c:pt>
                <c:pt idx="2633">
                  <c:v>61.66</c:v>
                </c:pt>
                <c:pt idx="2634">
                  <c:v>61.63</c:v>
                </c:pt>
                <c:pt idx="2635">
                  <c:v>61.53</c:v>
                </c:pt>
                <c:pt idx="2636">
                  <c:v>61.53</c:v>
                </c:pt>
                <c:pt idx="2637">
                  <c:v>61.47</c:v>
                </c:pt>
                <c:pt idx="2638">
                  <c:v>61.47</c:v>
                </c:pt>
                <c:pt idx="2639">
                  <c:v>61.39</c:v>
                </c:pt>
                <c:pt idx="2640">
                  <c:v>61.36</c:v>
                </c:pt>
                <c:pt idx="2641">
                  <c:v>61.31</c:v>
                </c:pt>
                <c:pt idx="2642">
                  <c:v>61.27</c:v>
                </c:pt>
                <c:pt idx="2643">
                  <c:v>61.22</c:v>
                </c:pt>
                <c:pt idx="2644">
                  <c:v>61.22</c:v>
                </c:pt>
                <c:pt idx="2645">
                  <c:v>61.18</c:v>
                </c:pt>
                <c:pt idx="2646">
                  <c:v>61.07</c:v>
                </c:pt>
                <c:pt idx="2647">
                  <c:v>61.07</c:v>
                </c:pt>
                <c:pt idx="2648">
                  <c:v>60.99</c:v>
                </c:pt>
                <c:pt idx="2649">
                  <c:v>60.93</c:v>
                </c:pt>
                <c:pt idx="2650">
                  <c:v>60.93</c:v>
                </c:pt>
                <c:pt idx="2651">
                  <c:v>60.93</c:v>
                </c:pt>
                <c:pt idx="2652">
                  <c:v>60.88</c:v>
                </c:pt>
                <c:pt idx="2653">
                  <c:v>60.78</c:v>
                </c:pt>
                <c:pt idx="2654">
                  <c:v>60.79</c:v>
                </c:pt>
                <c:pt idx="2655">
                  <c:v>60.71</c:v>
                </c:pt>
                <c:pt idx="2656">
                  <c:v>60.66</c:v>
                </c:pt>
                <c:pt idx="2657">
                  <c:v>60.66</c:v>
                </c:pt>
                <c:pt idx="2658">
                  <c:v>60.63</c:v>
                </c:pt>
                <c:pt idx="2659">
                  <c:v>60.52</c:v>
                </c:pt>
                <c:pt idx="2660">
                  <c:v>60.52</c:v>
                </c:pt>
                <c:pt idx="2661">
                  <c:v>60.48</c:v>
                </c:pt>
                <c:pt idx="2662">
                  <c:v>60.44</c:v>
                </c:pt>
                <c:pt idx="2663">
                  <c:v>60.44</c:v>
                </c:pt>
                <c:pt idx="2664">
                  <c:v>60.38</c:v>
                </c:pt>
                <c:pt idx="2665">
                  <c:v>60.32</c:v>
                </c:pt>
                <c:pt idx="2666">
                  <c:v>60.22</c:v>
                </c:pt>
                <c:pt idx="2667">
                  <c:v>60.23</c:v>
                </c:pt>
                <c:pt idx="2668">
                  <c:v>60.13</c:v>
                </c:pt>
                <c:pt idx="2669">
                  <c:v>60.13</c:v>
                </c:pt>
                <c:pt idx="2670">
                  <c:v>60.1</c:v>
                </c:pt>
                <c:pt idx="2671">
                  <c:v>60.09</c:v>
                </c:pt>
                <c:pt idx="2672">
                  <c:v>60.03</c:v>
                </c:pt>
                <c:pt idx="2673">
                  <c:v>59.94</c:v>
                </c:pt>
                <c:pt idx="2674">
                  <c:v>59.92</c:v>
                </c:pt>
                <c:pt idx="2675">
                  <c:v>59.92</c:v>
                </c:pt>
                <c:pt idx="2676">
                  <c:v>59.84</c:v>
                </c:pt>
                <c:pt idx="2677">
                  <c:v>59.83</c:v>
                </c:pt>
                <c:pt idx="2678">
                  <c:v>59.77</c:v>
                </c:pt>
                <c:pt idx="2679">
                  <c:v>59.7</c:v>
                </c:pt>
                <c:pt idx="2680">
                  <c:v>59.7</c:v>
                </c:pt>
                <c:pt idx="2681">
                  <c:v>59.7</c:v>
                </c:pt>
                <c:pt idx="2682">
                  <c:v>59.64</c:v>
                </c:pt>
                <c:pt idx="2683">
                  <c:v>59.57</c:v>
                </c:pt>
                <c:pt idx="2684">
                  <c:v>59.54</c:v>
                </c:pt>
                <c:pt idx="2685">
                  <c:v>59.49</c:v>
                </c:pt>
                <c:pt idx="2686">
                  <c:v>59.38</c:v>
                </c:pt>
                <c:pt idx="2687">
                  <c:v>59.38</c:v>
                </c:pt>
                <c:pt idx="2688">
                  <c:v>59.37</c:v>
                </c:pt>
                <c:pt idx="2689">
                  <c:v>59.29</c:v>
                </c:pt>
                <c:pt idx="2690">
                  <c:v>59.27</c:v>
                </c:pt>
                <c:pt idx="2691">
                  <c:v>59.25</c:v>
                </c:pt>
                <c:pt idx="2692">
                  <c:v>59.19</c:v>
                </c:pt>
                <c:pt idx="2693">
                  <c:v>59.19</c:v>
                </c:pt>
                <c:pt idx="2694">
                  <c:v>59.1</c:v>
                </c:pt>
                <c:pt idx="2695">
                  <c:v>59.1</c:v>
                </c:pt>
                <c:pt idx="2696">
                  <c:v>59.02</c:v>
                </c:pt>
                <c:pt idx="2697">
                  <c:v>59.04</c:v>
                </c:pt>
                <c:pt idx="2698">
                  <c:v>58.94</c:v>
                </c:pt>
                <c:pt idx="2699">
                  <c:v>58.94</c:v>
                </c:pt>
                <c:pt idx="2700">
                  <c:v>58.88</c:v>
                </c:pt>
                <c:pt idx="2701">
                  <c:v>58.83</c:v>
                </c:pt>
                <c:pt idx="2702">
                  <c:v>58.79</c:v>
                </c:pt>
                <c:pt idx="2703">
                  <c:v>58.75</c:v>
                </c:pt>
                <c:pt idx="2704">
                  <c:v>58.73</c:v>
                </c:pt>
                <c:pt idx="2705">
                  <c:v>58.73</c:v>
                </c:pt>
                <c:pt idx="2706">
                  <c:v>58.66</c:v>
                </c:pt>
                <c:pt idx="2707">
                  <c:v>58.61</c:v>
                </c:pt>
                <c:pt idx="2708">
                  <c:v>58.56</c:v>
                </c:pt>
                <c:pt idx="2709">
                  <c:v>58.52</c:v>
                </c:pt>
                <c:pt idx="2710">
                  <c:v>58.49</c:v>
                </c:pt>
                <c:pt idx="2711">
                  <c:v>58.49</c:v>
                </c:pt>
                <c:pt idx="2712">
                  <c:v>58.42</c:v>
                </c:pt>
                <c:pt idx="2713">
                  <c:v>58.35</c:v>
                </c:pt>
                <c:pt idx="2714">
                  <c:v>58.35</c:v>
                </c:pt>
                <c:pt idx="2715">
                  <c:v>58.24</c:v>
                </c:pt>
                <c:pt idx="2716">
                  <c:v>58.23</c:v>
                </c:pt>
                <c:pt idx="2717">
                  <c:v>58.23</c:v>
                </c:pt>
                <c:pt idx="2718">
                  <c:v>58.17</c:v>
                </c:pt>
                <c:pt idx="2719">
                  <c:v>58.1</c:v>
                </c:pt>
                <c:pt idx="2720">
                  <c:v>58.1</c:v>
                </c:pt>
                <c:pt idx="2721">
                  <c:v>58.01</c:v>
                </c:pt>
                <c:pt idx="2722">
                  <c:v>58.02</c:v>
                </c:pt>
                <c:pt idx="2723">
                  <c:v>58.02</c:v>
                </c:pt>
                <c:pt idx="2724">
                  <c:v>57.96</c:v>
                </c:pt>
                <c:pt idx="2725">
                  <c:v>57.89</c:v>
                </c:pt>
                <c:pt idx="2726">
                  <c:v>57.87</c:v>
                </c:pt>
                <c:pt idx="2727">
                  <c:v>57.84</c:v>
                </c:pt>
                <c:pt idx="2728">
                  <c:v>57.71</c:v>
                </c:pt>
                <c:pt idx="2729">
                  <c:v>57.75</c:v>
                </c:pt>
                <c:pt idx="2730">
                  <c:v>57.75</c:v>
                </c:pt>
                <c:pt idx="2731">
                  <c:v>57.69</c:v>
                </c:pt>
                <c:pt idx="2732">
                  <c:v>57.63</c:v>
                </c:pt>
                <c:pt idx="2733">
                  <c:v>57.6</c:v>
                </c:pt>
                <c:pt idx="2734">
                  <c:v>57.54</c:v>
                </c:pt>
                <c:pt idx="2735">
                  <c:v>57.46</c:v>
                </c:pt>
                <c:pt idx="2736">
                  <c:v>57.46</c:v>
                </c:pt>
                <c:pt idx="2737">
                  <c:v>57.43</c:v>
                </c:pt>
                <c:pt idx="2738">
                  <c:v>57.4</c:v>
                </c:pt>
                <c:pt idx="2739">
                  <c:v>57.35</c:v>
                </c:pt>
                <c:pt idx="2740">
                  <c:v>57.31</c:v>
                </c:pt>
                <c:pt idx="2741">
                  <c:v>57.27</c:v>
                </c:pt>
                <c:pt idx="2742">
                  <c:v>57.27</c:v>
                </c:pt>
                <c:pt idx="2743">
                  <c:v>57.25</c:v>
                </c:pt>
                <c:pt idx="2744">
                  <c:v>57.16</c:v>
                </c:pt>
                <c:pt idx="2745">
                  <c:v>57.14</c:v>
                </c:pt>
                <c:pt idx="2746">
                  <c:v>57.03</c:v>
                </c:pt>
                <c:pt idx="2747">
                  <c:v>57.01</c:v>
                </c:pt>
                <c:pt idx="2748">
                  <c:v>57.01</c:v>
                </c:pt>
                <c:pt idx="2749">
                  <c:v>56.99</c:v>
                </c:pt>
                <c:pt idx="2750">
                  <c:v>56.89</c:v>
                </c:pt>
                <c:pt idx="2751">
                  <c:v>56.84</c:v>
                </c:pt>
                <c:pt idx="2752">
                  <c:v>56.86</c:v>
                </c:pt>
                <c:pt idx="2753">
                  <c:v>56.83</c:v>
                </c:pt>
                <c:pt idx="2754">
                  <c:v>56.83</c:v>
                </c:pt>
                <c:pt idx="2755">
                  <c:v>56.77</c:v>
                </c:pt>
                <c:pt idx="2756">
                  <c:v>56.73</c:v>
                </c:pt>
                <c:pt idx="2757">
                  <c:v>56.65</c:v>
                </c:pt>
                <c:pt idx="2758">
                  <c:v>56.62</c:v>
                </c:pt>
                <c:pt idx="2759">
                  <c:v>56.61</c:v>
                </c:pt>
                <c:pt idx="2760">
                  <c:v>56.61</c:v>
                </c:pt>
                <c:pt idx="2761">
                  <c:v>56.54</c:v>
                </c:pt>
                <c:pt idx="2762">
                  <c:v>56.5</c:v>
                </c:pt>
                <c:pt idx="2763">
                  <c:v>56.47</c:v>
                </c:pt>
                <c:pt idx="2764">
                  <c:v>56.38</c:v>
                </c:pt>
                <c:pt idx="2765">
                  <c:v>56.36</c:v>
                </c:pt>
                <c:pt idx="2766">
                  <c:v>56.36</c:v>
                </c:pt>
                <c:pt idx="2767">
                  <c:v>56.28</c:v>
                </c:pt>
                <c:pt idx="2768">
                  <c:v>56.25</c:v>
                </c:pt>
                <c:pt idx="2769">
                  <c:v>56.27</c:v>
                </c:pt>
                <c:pt idx="2770">
                  <c:v>56.17</c:v>
                </c:pt>
                <c:pt idx="2771">
                  <c:v>56.1</c:v>
                </c:pt>
                <c:pt idx="2772">
                  <c:v>56.1</c:v>
                </c:pt>
                <c:pt idx="2773">
                  <c:v>56.1</c:v>
                </c:pt>
                <c:pt idx="2774">
                  <c:v>56.01</c:v>
                </c:pt>
                <c:pt idx="2775">
                  <c:v>56.02</c:v>
                </c:pt>
                <c:pt idx="2776">
                  <c:v>55.98</c:v>
                </c:pt>
                <c:pt idx="2777">
                  <c:v>55.88</c:v>
                </c:pt>
                <c:pt idx="2778">
                  <c:v>55.88</c:v>
                </c:pt>
                <c:pt idx="2779">
                  <c:v>55.88</c:v>
                </c:pt>
                <c:pt idx="2780">
                  <c:v>55.85</c:v>
                </c:pt>
                <c:pt idx="2781">
                  <c:v>55.78</c:v>
                </c:pt>
                <c:pt idx="2782">
                  <c:v>55.73</c:v>
                </c:pt>
                <c:pt idx="2783">
                  <c:v>55.71</c:v>
                </c:pt>
                <c:pt idx="2784">
                  <c:v>55.71</c:v>
                </c:pt>
                <c:pt idx="2785">
                  <c:v>55.64</c:v>
                </c:pt>
                <c:pt idx="2786">
                  <c:v>55.62</c:v>
                </c:pt>
                <c:pt idx="2787">
                  <c:v>55.53</c:v>
                </c:pt>
                <c:pt idx="2788">
                  <c:v>55.48</c:v>
                </c:pt>
                <c:pt idx="2789">
                  <c:v>55.46</c:v>
                </c:pt>
                <c:pt idx="2790">
                  <c:v>55.46</c:v>
                </c:pt>
                <c:pt idx="2791">
                  <c:v>55.39</c:v>
                </c:pt>
                <c:pt idx="2792">
                  <c:v>55.34</c:v>
                </c:pt>
                <c:pt idx="2793">
                  <c:v>55.35</c:v>
                </c:pt>
                <c:pt idx="2794">
                  <c:v>55.33</c:v>
                </c:pt>
                <c:pt idx="2795">
                  <c:v>55.27</c:v>
                </c:pt>
                <c:pt idx="2796">
                  <c:v>55.27</c:v>
                </c:pt>
                <c:pt idx="2797">
                  <c:v>55.21</c:v>
                </c:pt>
                <c:pt idx="2798">
                  <c:v>55.18</c:v>
                </c:pt>
                <c:pt idx="2799">
                  <c:v>55.13</c:v>
                </c:pt>
                <c:pt idx="2800">
                  <c:v>55.05</c:v>
                </c:pt>
                <c:pt idx="2801">
                  <c:v>55.05</c:v>
                </c:pt>
                <c:pt idx="2802">
                  <c:v>55.05</c:v>
                </c:pt>
                <c:pt idx="2803">
                  <c:v>54.96</c:v>
                </c:pt>
                <c:pt idx="2804">
                  <c:v>54.91</c:v>
                </c:pt>
                <c:pt idx="2805">
                  <c:v>54.92</c:v>
                </c:pt>
                <c:pt idx="2806">
                  <c:v>54.9</c:v>
                </c:pt>
                <c:pt idx="2807">
                  <c:v>54.82</c:v>
                </c:pt>
                <c:pt idx="2808">
                  <c:v>54.78</c:v>
                </c:pt>
                <c:pt idx="2809">
                  <c:v>54.78</c:v>
                </c:pt>
                <c:pt idx="2810">
                  <c:v>54.76</c:v>
                </c:pt>
                <c:pt idx="2811">
                  <c:v>54.67</c:v>
                </c:pt>
                <c:pt idx="2812">
                  <c:v>54.65</c:v>
                </c:pt>
                <c:pt idx="2813">
                  <c:v>54.62</c:v>
                </c:pt>
                <c:pt idx="2814">
                  <c:v>54.53</c:v>
                </c:pt>
                <c:pt idx="2815">
                  <c:v>54.53</c:v>
                </c:pt>
                <c:pt idx="2816">
                  <c:v>54.5</c:v>
                </c:pt>
                <c:pt idx="2817">
                  <c:v>54.47</c:v>
                </c:pt>
                <c:pt idx="2818">
                  <c:v>54.42</c:v>
                </c:pt>
                <c:pt idx="2819">
                  <c:v>54.43</c:v>
                </c:pt>
                <c:pt idx="2820">
                  <c:v>54.36</c:v>
                </c:pt>
                <c:pt idx="2821">
                  <c:v>54.36</c:v>
                </c:pt>
                <c:pt idx="2822">
                  <c:v>54.27</c:v>
                </c:pt>
                <c:pt idx="2823">
                  <c:v>54.26</c:v>
                </c:pt>
                <c:pt idx="2824">
                  <c:v>54.24</c:v>
                </c:pt>
                <c:pt idx="2825">
                  <c:v>54.15</c:v>
                </c:pt>
                <c:pt idx="2826">
                  <c:v>54.17</c:v>
                </c:pt>
                <c:pt idx="2827">
                  <c:v>54.17</c:v>
                </c:pt>
                <c:pt idx="2828">
                  <c:v>54.12</c:v>
                </c:pt>
                <c:pt idx="2829">
                  <c:v>54.06</c:v>
                </c:pt>
                <c:pt idx="2830">
                  <c:v>53.98</c:v>
                </c:pt>
                <c:pt idx="2831">
                  <c:v>53.98</c:v>
                </c:pt>
                <c:pt idx="2832">
                  <c:v>53.94</c:v>
                </c:pt>
                <c:pt idx="2833">
                  <c:v>53.94</c:v>
                </c:pt>
                <c:pt idx="2834">
                  <c:v>53.85</c:v>
                </c:pt>
                <c:pt idx="2835">
                  <c:v>53.85</c:v>
                </c:pt>
                <c:pt idx="2836">
                  <c:v>53.84</c:v>
                </c:pt>
                <c:pt idx="2837">
                  <c:v>53.77</c:v>
                </c:pt>
                <c:pt idx="2838">
                  <c:v>53.75</c:v>
                </c:pt>
                <c:pt idx="2839">
                  <c:v>53.75</c:v>
                </c:pt>
                <c:pt idx="2840">
                  <c:v>53.7</c:v>
                </c:pt>
                <c:pt idx="2841">
                  <c:v>53.63</c:v>
                </c:pt>
                <c:pt idx="2842">
                  <c:v>53.61</c:v>
                </c:pt>
                <c:pt idx="2843">
                  <c:v>53.54</c:v>
                </c:pt>
                <c:pt idx="2844">
                  <c:v>53.5</c:v>
                </c:pt>
                <c:pt idx="2845">
                  <c:v>53.5</c:v>
                </c:pt>
                <c:pt idx="2846">
                  <c:v>53.49</c:v>
                </c:pt>
                <c:pt idx="2847">
                  <c:v>53.38</c:v>
                </c:pt>
                <c:pt idx="2848">
                  <c:v>53.38</c:v>
                </c:pt>
                <c:pt idx="2849">
                  <c:v>53.36</c:v>
                </c:pt>
                <c:pt idx="2850">
                  <c:v>53.29</c:v>
                </c:pt>
                <c:pt idx="2851">
                  <c:v>53.29</c:v>
                </c:pt>
                <c:pt idx="2852">
                  <c:v>53.27</c:v>
                </c:pt>
                <c:pt idx="2853">
                  <c:v>53.22</c:v>
                </c:pt>
                <c:pt idx="2854">
                  <c:v>53.23</c:v>
                </c:pt>
                <c:pt idx="2855">
                  <c:v>53.16</c:v>
                </c:pt>
                <c:pt idx="2856">
                  <c:v>53.12</c:v>
                </c:pt>
                <c:pt idx="2857">
                  <c:v>53.12</c:v>
                </c:pt>
                <c:pt idx="2858">
                  <c:v>53.07</c:v>
                </c:pt>
                <c:pt idx="2859">
                  <c:v>53.04</c:v>
                </c:pt>
                <c:pt idx="2860">
                  <c:v>52.98</c:v>
                </c:pt>
                <c:pt idx="2861">
                  <c:v>52.92</c:v>
                </c:pt>
                <c:pt idx="2862">
                  <c:v>52.93</c:v>
                </c:pt>
                <c:pt idx="2863">
                  <c:v>52.93</c:v>
                </c:pt>
                <c:pt idx="2864">
                  <c:v>52.85</c:v>
                </c:pt>
                <c:pt idx="2865">
                  <c:v>52.8</c:v>
                </c:pt>
                <c:pt idx="2866">
                  <c:v>52.78</c:v>
                </c:pt>
                <c:pt idx="2867">
                  <c:v>52.76</c:v>
                </c:pt>
                <c:pt idx="2868">
                  <c:v>52.66</c:v>
                </c:pt>
                <c:pt idx="2869">
                  <c:v>52.66</c:v>
                </c:pt>
                <c:pt idx="2870">
                  <c:v>52.64</c:v>
                </c:pt>
                <c:pt idx="2871">
                  <c:v>52.66</c:v>
                </c:pt>
                <c:pt idx="2872">
                  <c:v>52.6</c:v>
                </c:pt>
                <c:pt idx="2873">
                  <c:v>52.52</c:v>
                </c:pt>
                <c:pt idx="2874">
                  <c:v>52.52</c:v>
                </c:pt>
                <c:pt idx="2875">
                  <c:v>52.52</c:v>
                </c:pt>
                <c:pt idx="2876">
                  <c:v>52.44</c:v>
                </c:pt>
                <c:pt idx="2877">
                  <c:v>52.43</c:v>
                </c:pt>
                <c:pt idx="2878">
                  <c:v>52.41</c:v>
                </c:pt>
                <c:pt idx="2879">
                  <c:v>52.34</c:v>
                </c:pt>
                <c:pt idx="2880">
                  <c:v>52.31</c:v>
                </c:pt>
                <c:pt idx="2881">
                  <c:v>52.24</c:v>
                </c:pt>
                <c:pt idx="2882">
                  <c:v>52.24</c:v>
                </c:pt>
                <c:pt idx="2883">
                  <c:v>52.22</c:v>
                </c:pt>
                <c:pt idx="2884">
                  <c:v>52.12</c:v>
                </c:pt>
                <c:pt idx="2885">
                  <c:v>52.16</c:v>
                </c:pt>
                <c:pt idx="2886">
                  <c:v>52.13</c:v>
                </c:pt>
                <c:pt idx="2887">
                  <c:v>52.05</c:v>
                </c:pt>
                <c:pt idx="2888">
                  <c:v>52.05</c:v>
                </c:pt>
                <c:pt idx="2889">
                  <c:v>52.06</c:v>
                </c:pt>
                <c:pt idx="2890">
                  <c:v>52.01</c:v>
                </c:pt>
                <c:pt idx="2891">
                  <c:v>51.97</c:v>
                </c:pt>
                <c:pt idx="2892">
                  <c:v>51.94</c:v>
                </c:pt>
                <c:pt idx="2893">
                  <c:v>51.87</c:v>
                </c:pt>
                <c:pt idx="2894">
                  <c:v>51.87</c:v>
                </c:pt>
                <c:pt idx="2895">
                  <c:v>51.86</c:v>
                </c:pt>
                <c:pt idx="2896">
                  <c:v>51.84</c:v>
                </c:pt>
                <c:pt idx="2897">
                  <c:v>51.75</c:v>
                </c:pt>
                <c:pt idx="2898">
                  <c:v>51.68</c:v>
                </c:pt>
                <c:pt idx="2899">
                  <c:v>51.71</c:v>
                </c:pt>
                <c:pt idx="2900">
                  <c:v>51.71</c:v>
                </c:pt>
                <c:pt idx="2901">
                  <c:v>51.66</c:v>
                </c:pt>
                <c:pt idx="2902">
                  <c:v>51.57</c:v>
                </c:pt>
                <c:pt idx="2903">
                  <c:v>51.58</c:v>
                </c:pt>
                <c:pt idx="2904">
                  <c:v>51.49</c:v>
                </c:pt>
                <c:pt idx="2905">
                  <c:v>51.5</c:v>
                </c:pt>
                <c:pt idx="2906">
                  <c:v>51.5</c:v>
                </c:pt>
                <c:pt idx="2907">
                  <c:v>51.45</c:v>
                </c:pt>
                <c:pt idx="2908">
                  <c:v>51.36</c:v>
                </c:pt>
                <c:pt idx="2909">
                  <c:v>51.38</c:v>
                </c:pt>
                <c:pt idx="2910">
                  <c:v>51.34</c:v>
                </c:pt>
                <c:pt idx="2911">
                  <c:v>51.25</c:v>
                </c:pt>
                <c:pt idx="2912">
                  <c:v>51.25</c:v>
                </c:pt>
                <c:pt idx="2913">
                  <c:v>51.23</c:v>
                </c:pt>
                <c:pt idx="2914">
                  <c:v>51.22</c:v>
                </c:pt>
                <c:pt idx="2915">
                  <c:v>51.16</c:v>
                </c:pt>
                <c:pt idx="2916">
                  <c:v>51.15</c:v>
                </c:pt>
                <c:pt idx="2917">
                  <c:v>51.11</c:v>
                </c:pt>
                <c:pt idx="2918">
                  <c:v>51.11</c:v>
                </c:pt>
                <c:pt idx="2919">
                  <c:v>51.02</c:v>
                </c:pt>
                <c:pt idx="2920">
                  <c:v>51.04</c:v>
                </c:pt>
                <c:pt idx="2921">
                  <c:v>50.95</c:v>
                </c:pt>
                <c:pt idx="2922">
                  <c:v>50.93</c:v>
                </c:pt>
                <c:pt idx="2923">
                  <c:v>50.92</c:v>
                </c:pt>
                <c:pt idx="2924">
                  <c:v>50.92</c:v>
                </c:pt>
                <c:pt idx="2925">
                  <c:v>50.83</c:v>
                </c:pt>
                <c:pt idx="2926">
                  <c:v>50.81</c:v>
                </c:pt>
                <c:pt idx="2927">
                  <c:v>50.84</c:v>
                </c:pt>
                <c:pt idx="2928">
                  <c:v>50.75</c:v>
                </c:pt>
                <c:pt idx="2929">
                  <c:v>50.75</c:v>
                </c:pt>
                <c:pt idx="2930">
                  <c:v>50.75</c:v>
                </c:pt>
                <c:pt idx="2931">
                  <c:v>50.69</c:v>
                </c:pt>
                <c:pt idx="2932">
                  <c:v>50.63</c:v>
                </c:pt>
                <c:pt idx="2933">
                  <c:v>50.62</c:v>
                </c:pt>
                <c:pt idx="2934">
                  <c:v>50.59</c:v>
                </c:pt>
                <c:pt idx="2935">
                  <c:v>50.54</c:v>
                </c:pt>
                <c:pt idx="2936">
                  <c:v>50.54</c:v>
                </c:pt>
                <c:pt idx="2937">
                  <c:v>50.5</c:v>
                </c:pt>
                <c:pt idx="2938">
                  <c:v>50.43</c:v>
                </c:pt>
                <c:pt idx="2939">
                  <c:v>50.37</c:v>
                </c:pt>
                <c:pt idx="2940">
                  <c:v>50.4</c:v>
                </c:pt>
                <c:pt idx="2941">
                  <c:v>50.3</c:v>
                </c:pt>
                <c:pt idx="2942">
                  <c:v>50.3</c:v>
                </c:pt>
                <c:pt idx="2943">
                  <c:v>50.24</c:v>
                </c:pt>
                <c:pt idx="2944">
                  <c:v>50.28</c:v>
                </c:pt>
                <c:pt idx="2945">
                  <c:v>50.21</c:v>
                </c:pt>
                <c:pt idx="2946">
                  <c:v>50.2</c:v>
                </c:pt>
                <c:pt idx="2947">
                  <c:v>50.16</c:v>
                </c:pt>
                <c:pt idx="2948">
                  <c:v>50.16</c:v>
                </c:pt>
                <c:pt idx="2949">
                  <c:v>50.08</c:v>
                </c:pt>
                <c:pt idx="2950">
                  <c:v>50.12</c:v>
                </c:pt>
                <c:pt idx="2951">
                  <c:v>50.08</c:v>
                </c:pt>
                <c:pt idx="2952">
                  <c:v>50.02</c:v>
                </c:pt>
                <c:pt idx="2953">
                  <c:v>50</c:v>
                </c:pt>
                <c:pt idx="2954">
                  <c:v>49.92</c:v>
                </c:pt>
                <c:pt idx="2955">
                  <c:v>49.92</c:v>
                </c:pt>
                <c:pt idx="2956">
                  <c:v>49.88</c:v>
                </c:pt>
                <c:pt idx="2957">
                  <c:v>49.86</c:v>
                </c:pt>
                <c:pt idx="2958">
                  <c:v>49.81</c:v>
                </c:pt>
                <c:pt idx="2959">
                  <c:v>49.74</c:v>
                </c:pt>
                <c:pt idx="2960">
                  <c:v>49.76</c:v>
                </c:pt>
                <c:pt idx="2961">
                  <c:v>49.76</c:v>
                </c:pt>
                <c:pt idx="2962">
                  <c:v>49.69</c:v>
                </c:pt>
                <c:pt idx="2963">
                  <c:v>49.65</c:v>
                </c:pt>
                <c:pt idx="2964">
                  <c:v>49.67</c:v>
                </c:pt>
                <c:pt idx="2965">
                  <c:v>49.58</c:v>
                </c:pt>
                <c:pt idx="2966">
                  <c:v>49.59</c:v>
                </c:pt>
                <c:pt idx="2967">
                  <c:v>49.59</c:v>
                </c:pt>
                <c:pt idx="2968">
                  <c:v>49.54</c:v>
                </c:pt>
                <c:pt idx="2969">
                  <c:v>49.45</c:v>
                </c:pt>
                <c:pt idx="2970">
                  <c:v>49.48</c:v>
                </c:pt>
                <c:pt idx="2971">
                  <c:v>49.46</c:v>
                </c:pt>
                <c:pt idx="2972">
                  <c:v>49.39</c:v>
                </c:pt>
                <c:pt idx="2973">
                  <c:v>49.39</c:v>
                </c:pt>
                <c:pt idx="2974">
                  <c:v>49.37</c:v>
                </c:pt>
                <c:pt idx="2975">
                  <c:v>49.32</c:v>
                </c:pt>
                <c:pt idx="2976">
                  <c:v>49.25</c:v>
                </c:pt>
                <c:pt idx="2977">
                  <c:v>49.25</c:v>
                </c:pt>
                <c:pt idx="2978">
                  <c:v>49.19</c:v>
                </c:pt>
                <c:pt idx="2979">
                  <c:v>49.19</c:v>
                </c:pt>
                <c:pt idx="2980">
                  <c:v>49.15</c:v>
                </c:pt>
                <c:pt idx="2981">
                  <c:v>49.15</c:v>
                </c:pt>
                <c:pt idx="2982">
                  <c:v>49.07</c:v>
                </c:pt>
                <c:pt idx="2983">
                  <c:v>49.03</c:v>
                </c:pt>
                <c:pt idx="2984">
                  <c:v>49.04</c:v>
                </c:pt>
                <c:pt idx="2985">
                  <c:v>49.04</c:v>
                </c:pt>
                <c:pt idx="2986">
                  <c:v>49.02</c:v>
                </c:pt>
                <c:pt idx="2987">
                  <c:v>48.98</c:v>
                </c:pt>
                <c:pt idx="2988">
                  <c:v>48.94</c:v>
                </c:pt>
                <c:pt idx="2989">
                  <c:v>48.88</c:v>
                </c:pt>
                <c:pt idx="2990">
                  <c:v>48.87</c:v>
                </c:pt>
                <c:pt idx="2991">
                  <c:v>48.87</c:v>
                </c:pt>
                <c:pt idx="2992">
                  <c:v>48.83</c:v>
                </c:pt>
                <c:pt idx="2993">
                  <c:v>48.78</c:v>
                </c:pt>
                <c:pt idx="2994">
                  <c:v>48.73</c:v>
                </c:pt>
                <c:pt idx="2995">
                  <c:v>48.72</c:v>
                </c:pt>
                <c:pt idx="2996">
                  <c:v>48.69</c:v>
                </c:pt>
                <c:pt idx="2997">
                  <c:v>48.69</c:v>
                </c:pt>
                <c:pt idx="2998">
                  <c:v>48.65</c:v>
                </c:pt>
                <c:pt idx="2999">
                  <c:v>48.57</c:v>
                </c:pt>
                <c:pt idx="3000">
                  <c:v>48.54</c:v>
                </c:pt>
                <c:pt idx="3001">
                  <c:v>48.58</c:v>
                </c:pt>
                <c:pt idx="3002">
                  <c:v>48.5</c:v>
                </c:pt>
                <c:pt idx="3003">
                  <c:v>48.5</c:v>
                </c:pt>
                <c:pt idx="3004">
                  <c:v>48.42</c:v>
                </c:pt>
                <c:pt idx="3005">
                  <c:v>48.43</c:v>
                </c:pt>
                <c:pt idx="3006">
                  <c:v>48.37</c:v>
                </c:pt>
                <c:pt idx="3007">
                  <c:v>48.36</c:v>
                </c:pt>
                <c:pt idx="3008">
                  <c:v>48.35</c:v>
                </c:pt>
                <c:pt idx="3009">
                  <c:v>48.35</c:v>
                </c:pt>
                <c:pt idx="3010">
                  <c:v>48.27</c:v>
                </c:pt>
                <c:pt idx="3011">
                  <c:v>48.29</c:v>
                </c:pt>
                <c:pt idx="3012">
                  <c:v>48.24</c:v>
                </c:pt>
                <c:pt idx="3013">
                  <c:v>48.15</c:v>
                </c:pt>
                <c:pt idx="3014">
                  <c:v>48.17</c:v>
                </c:pt>
                <c:pt idx="3015">
                  <c:v>48.17</c:v>
                </c:pt>
                <c:pt idx="3016">
                  <c:v>48.13</c:v>
                </c:pt>
                <c:pt idx="3017">
                  <c:v>48.09</c:v>
                </c:pt>
                <c:pt idx="3018">
                  <c:v>48.02</c:v>
                </c:pt>
                <c:pt idx="3019">
                  <c:v>48.04</c:v>
                </c:pt>
                <c:pt idx="3020">
                  <c:v>48.01</c:v>
                </c:pt>
                <c:pt idx="3021">
                  <c:v>47.94</c:v>
                </c:pt>
                <c:pt idx="3022">
                  <c:v>47.94</c:v>
                </c:pt>
                <c:pt idx="3023">
                  <c:v>47.94</c:v>
                </c:pt>
                <c:pt idx="3024">
                  <c:v>47.87</c:v>
                </c:pt>
                <c:pt idx="3025">
                  <c:v>47.84</c:v>
                </c:pt>
                <c:pt idx="3026">
                  <c:v>47.83</c:v>
                </c:pt>
                <c:pt idx="3027">
                  <c:v>47.73</c:v>
                </c:pt>
                <c:pt idx="3028">
                  <c:v>47.73</c:v>
                </c:pt>
                <c:pt idx="3029">
                  <c:v>47.72</c:v>
                </c:pt>
                <c:pt idx="3030">
                  <c:v>47.71</c:v>
                </c:pt>
                <c:pt idx="3031">
                  <c:v>47.68</c:v>
                </c:pt>
                <c:pt idx="3032">
                  <c:v>47.6</c:v>
                </c:pt>
                <c:pt idx="3033">
                  <c:v>47.6</c:v>
                </c:pt>
                <c:pt idx="3034">
                  <c:v>47.63</c:v>
                </c:pt>
                <c:pt idx="3035">
                  <c:v>47.6</c:v>
                </c:pt>
                <c:pt idx="3036">
                  <c:v>47.51</c:v>
                </c:pt>
                <c:pt idx="3037">
                  <c:v>47.48</c:v>
                </c:pt>
                <c:pt idx="3038">
                  <c:v>47.47</c:v>
                </c:pt>
                <c:pt idx="3039">
                  <c:v>47.47</c:v>
                </c:pt>
                <c:pt idx="3040">
                  <c:v>47.39</c:v>
                </c:pt>
                <c:pt idx="3041">
                  <c:v>47.42</c:v>
                </c:pt>
                <c:pt idx="3042">
                  <c:v>47.38</c:v>
                </c:pt>
                <c:pt idx="3043">
                  <c:v>47.32</c:v>
                </c:pt>
                <c:pt idx="3044">
                  <c:v>47.31</c:v>
                </c:pt>
                <c:pt idx="3045">
                  <c:v>47.28</c:v>
                </c:pt>
                <c:pt idx="3046">
                  <c:v>47.28</c:v>
                </c:pt>
                <c:pt idx="3047">
                  <c:v>47.23</c:v>
                </c:pt>
                <c:pt idx="3048">
                  <c:v>47.2</c:v>
                </c:pt>
                <c:pt idx="3049">
                  <c:v>47.19</c:v>
                </c:pt>
                <c:pt idx="3050">
                  <c:v>47.09</c:v>
                </c:pt>
                <c:pt idx="3051">
                  <c:v>47.12</c:v>
                </c:pt>
                <c:pt idx="3052">
                  <c:v>47.12</c:v>
                </c:pt>
                <c:pt idx="3053">
                  <c:v>47.05</c:v>
                </c:pt>
                <c:pt idx="3054">
                  <c:v>47.02</c:v>
                </c:pt>
                <c:pt idx="3055">
                  <c:v>47.03</c:v>
                </c:pt>
                <c:pt idx="3056">
                  <c:v>46.96</c:v>
                </c:pt>
                <c:pt idx="3057">
                  <c:v>46.91</c:v>
                </c:pt>
                <c:pt idx="3058">
                  <c:v>46.91</c:v>
                </c:pt>
                <c:pt idx="3059">
                  <c:v>46.9</c:v>
                </c:pt>
                <c:pt idx="3060">
                  <c:v>46.84</c:v>
                </c:pt>
                <c:pt idx="3061">
                  <c:v>46.84</c:v>
                </c:pt>
                <c:pt idx="3062">
                  <c:v>46.82</c:v>
                </c:pt>
                <c:pt idx="3063">
                  <c:v>46.74</c:v>
                </c:pt>
                <c:pt idx="3064">
                  <c:v>46.74</c:v>
                </c:pt>
                <c:pt idx="3065">
                  <c:v>46.73</c:v>
                </c:pt>
                <c:pt idx="3066">
                  <c:v>46.7</c:v>
                </c:pt>
                <c:pt idx="3067">
                  <c:v>46.7</c:v>
                </c:pt>
                <c:pt idx="3068">
                  <c:v>46.65</c:v>
                </c:pt>
                <c:pt idx="3069">
                  <c:v>46.62</c:v>
                </c:pt>
                <c:pt idx="3070">
                  <c:v>46.62</c:v>
                </c:pt>
                <c:pt idx="3071">
                  <c:v>46.55</c:v>
                </c:pt>
                <c:pt idx="3072">
                  <c:v>46.57</c:v>
                </c:pt>
                <c:pt idx="3073">
                  <c:v>46.51</c:v>
                </c:pt>
                <c:pt idx="3074">
                  <c:v>46.43</c:v>
                </c:pt>
                <c:pt idx="3075">
                  <c:v>46.47</c:v>
                </c:pt>
                <c:pt idx="3076">
                  <c:v>46.47</c:v>
                </c:pt>
                <c:pt idx="3077">
                  <c:v>46.38</c:v>
                </c:pt>
                <c:pt idx="3078">
                  <c:v>46.34</c:v>
                </c:pt>
                <c:pt idx="3079">
                  <c:v>46.36</c:v>
                </c:pt>
                <c:pt idx="3080">
                  <c:v>46.3</c:v>
                </c:pt>
                <c:pt idx="3081">
                  <c:v>46.3</c:v>
                </c:pt>
                <c:pt idx="3082">
                  <c:v>46.3</c:v>
                </c:pt>
                <c:pt idx="3083">
                  <c:v>46.26</c:v>
                </c:pt>
                <c:pt idx="3084">
                  <c:v>46.17</c:v>
                </c:pt>
                <c:pt idx="3085">
                  <c:v>46.17</c:v>
                </c:pt>
                <c:pt idx="3086">
                  <c:v>46.16</c:v>
                </c:pt>
                <c:pt idx="3087">
                  <c:v>46.09</c:v>
                </c:pt>
                <c:pt idx="3088">
                  <c:v>46.09</c:v>
                </c:pt>
                <c:pt idx="3089">
                  <c:v>46.08</c:v>
                </c:pt>
                <c:pt idx="3090">
                  <c:v>46.05</c:v>
                </c:pt>
                <c:pt idx="3091">
                  <c:v>45.99</c:v>
                </c:pt>
                <c:pt idx="3092">
                  <c:v>46.01</c:v>
                </c:pt>
                <c:pt idx="3093">
                  <c:v>45.9</c:v>
                </c:pt>
                <c:pt idx="3094">
                  <c:v>45.9</c:v>
                </c:pt>
                <c:pt idx="3095">
                  <c:v>45.9</c:v>
                </c:pt>
                <c:pt idx="3096">
                  <c:v>45.92</c:v>
                </c:pt>
                <c:pt idx="3097">
                  <c:v>45.87</c:v>
                </c:pt>
                <c:pt idx="3098">
                  <c:v>45.78</c:v>
                </c:pt>
                <c:pt idx="3099">
                  <c:v>45.78</c:v>
                </c:pt>
                <c:pt idx="3100">
                  <c:v>45.78</c:v>
                </c:pt>
                <c:pt idx="3101">
                  <c:v>45.73</c:v>
                </c:pt>
                <c:pt idx="3102">
                  <c:v>45.74</c:v>
                </c:pt>
                <c:pt idx="3103">
                  <c:v>45.72</c:v>
                </c:pt>
                <c:pt idx="3104">
                  <c:v>45.64</c:v>
                </c:pt>
                <c:pt idx="3105">
                  <c:v>45.65</c:v>
                </c:pt>
                <c:pt idx="3106">
                  <c:v>45.65</c:v>
                </c:pt>
                <c:pt idx="3107">
                  <c:v>45.63</c:v>
                </c:pt>
                <c:pt idx="3108">
                  <c:v>45.6</c:v>
                </c:pt>
                <c:pt idx="3109">
                  <c:v>45.55</c:v>
                </c:pt>
                <c:pt idx="3110">
                  <c:v>45.51</c:v>
                </c:pt>
                <c:pt idx="3111">
                  <c:v>45.44</c:v>
                </c:pt>
                <c:pt idx="3112">
                  <c:v>45.44</c:v>
                </c:pt>
                <c:pt idx="3113">
                  <c:v>45.47</c:v>
                </c:pt>
                <c:pt idx="3114">
                  <c:v>45.42</c:v>
                </c:pt>
                <c:pt idx="3115">
                  <c:v>45.34</c:v>
                </c:pt>
                <c:pt idx="3116">
                  <c:v>45.37</c:v>
                </c:pt>
                <c:pt idx="3117">
                  <c:v>45.33</c:v>
                </c:pt>
                <c:pt idx="3118">
                  <c:v>45.25</c:v>
                </c:pt>
                <c:pt idx="3119">
                  <c:v>45.25</c:v>
                </c:pt>
                <c:pt idx="3120">
                  <c:v>45.28</c:v>
                </c:pt>
                <c:pt idx="3121">
                  <c:v>45.2</c:v>
                </c:pt>
                <c:pt idx="3122">
                  <c:v>45.22</c:v>
                </c:pt>
                <c:pt idx="3123">
                  <c:v>45.19</c:v>
                </c:pt>
                <c:pt idx="3124">
                  <c:v>45.12</c:v>
                </c:pt>
                <c:pt idx="3125">
                  <c:v>45.12</c:v>
                </c:pt>
                <c:pt idx="3126">
                  <c:v>45.12</c:v>
                </c:pt>
                <c:pt idx="3127">
                  <c:v>45.07</c:v>
                </c:pt>
                <c:pt idx="3128">
                  <c:v>45.03</c:v>
                </c:pt>
                <c:pt idx="3129">
                  <c:v>45</c:v>
                </c:pt>
                <c:pt idx="3130">
                  <c:v>44.98</c:v>
                </c:pt>
                <c:pt idx="3131">
                  <c:v>44.98</c:v>
                </c:pt>
                <c:pt idx="3132">
                  <c:v>44.91</c:v>
                </c:pt>
                <c:pt idx="3133">
                  <c:v>44.91</c:v>
                </c:pt>
                <c:pt idx="3134">
                  <c:v>44.88</c:v>
                </c:pt>
                <c:pt idx="3135">
                  <c:v>44.84</c:v>
                </c:pt>
                <c:pt idx="3136">
                  <c:v>44.83</c:v>
                </c:pt>
                <c:pt idx="3137">
                  <c:v>44.83</c:v>
                </c:pt>
                <c:pt idx="3138">
                  <c:v>44.76</c:v>
                </c:pt>
                <c:pt idx="3139">
                  <c:v>44.76</c:v>
                </c:pt>
                <c:pt idx="3140">
                  <c:v>44.74</c:v>
                </c:pt>
                <c:pt idx="3141">
                  <c:v>44.67</c:v>
                </c:pt>
                <c:pt idx="3142">
                  <c:v>44.66</c:v>
                </c:pt>
                <c:pt idx="3143">
                  <c:v>44.66</c:v>
                </c:pt>
                <c:pt idx="3144">
                  <c:v>44.64</c:v>
                </c:pt>
                <c:pt idx="3145">
                  <c:v>44.59</c:v>
                </c:pt>
                <c:pt idx="3146">
                  <c:v>44.59</c:v>
                </c:pt>
                <c:pt idx="3147">
                  <c:v>44.54</c:v>
                </c:pt>
                <c:pt idx="3148">
                  <c:v>44.51</c:v>
                </c:pt>
                <c:pt idx="3149">
                  <c:v>44.51</c:v>
                </c:pt>
                <c:pt idx="3150">
                  <c:v>44.45</c:v>
                </c:pt>
                <c:pt idx="3151">
                  <c:v>44.46</c:v>
                </c:pt>
                <c:pt idx="3152">
                  <c:v>44.46</c:v>
                </c:pt>
                <c:pt idx="3153">
                  <c:v>44.37</c:v>
                </c:pt>
                <c:pt idx="3154">
                  <c:v>44.34</c:v>
                </c:pt>
                <c:pt idx="3155">
                  <c:v>44.34</c:v>
                </c:pt>
                <c:pt idx="3156">
                  <c:v>44.36</c:v>
                </c:pt>
                <c:pt idx="3157">
                  <c:v>44.33</c:v>
                </c:pt>
                <c:pt idx="3158">
                  <c:v>44.27</c:v>
                </c:pt>
                <c:pt idx="3159">
                  <c:v>44.28</c:v>
                </c:pt>
                <c:pt idx="3160">
                  <c:v>44.21</c:v>
                </c:pt>
                <c:pt idx="3161">
                  <c:v>44.21</c:v>
                </c:pt>
                <c:pt idx="3162">
                  <c:v>44.19</c:v>
                </c:pt>
                <c:pt idx="3163">
                  <c:v>44.13</c:v>
                </c:pt>
                <c:pt idx="3164">
                  <c:v>44.11</c:v>
                </c:pt>
                <c:pt idx="3165">
                  <c:v>44.1</c:v>
                </c:pt>
                <c:pt idx="3166">
                  <c:v>44.08</c:v>
                </c:pt>
                <c:pt idx="3167">
                  <c:v>44.08</c:v>
                </c:pt>
                <c:pt idx="3168">
                  <c:v>44.04</c:v>
                </c:pt>
                <c:pt idx="3169">
                  <c:v>44.01</c:v>
                </c:pt>
                <c:pt idx="3170">
                  <c:v>43.96</c:v>
                </c:pt>
                <c:pt idx="3171">
                  <c:v>43.95</c:v>
                </c:pt>
                <c:pt idx="3172">
                  <c:v>43.91</c:v>
                </c:pt>
                <c:pt idx="3173">
                  <c:v>43.91</c:v>
                </c:pt>
                <c:pt idx="3174">
                  <c:v>43.91</c:v>
                </c:pt>
                <c:pt idx="3175">
                  <c:v>43.86</c:v>
                </c:pt>
                <c:pt idx="3176">
                  <c:v>43.85</c:v>
                </c:pt>
                <c:pt idx="3177">
                  <c:v>43.81</c:v>
                </c:pt>
                <c:pt idx="3178">
                  <c:v>43.76</c:v>
                </c:pt>
                <c:pt idx="3179">
                  <c:v>43.76</c:v>
                </c:pt>
                <c:pt idx="3180">
                  <c:v>43.72</c:v>
                </c:pt>
                <c:pt idx="3181">
                  <c:v>43.7</c:v>
                </c:pt>
                <c:pt idx="3182">
                  <c:v>43.71</c:v>
                </c:pt>
                <c:pt idx="3183">
                  <c:v>43.63</c:v>
                </c:pt>
                <c:pt idx="3184">
                  <c:v>43.64</c:v>
                </c:pt>
                <c:pt idx="3185">
                  <c:v>43.64</c:v>
                </c:pt>
                <c:pt idx="3186">
                  <c:v>43.63</c:v>
                </c:pt>
                <c:pt idx="3187">
                  <c:v>43.56</c:v>
                </c:pt>
                <c:pt idx="3188">
                  <c:v>43.54</c:v>
                </c:pt>
                <c:pt idx="3189">
                  <c:v>43.5</c:v>
                </c:pt>
                <c:pt idx="3190">
                  <c:v>43.48</c:v>
                </c:pt>
                <c:pt idx="3191">
                  <c:v>43.48</c:v>
                </c:pt>
                <c:pt idx="3192">
                  <c:v>43.49</c:v>
                </c:pt>
                <c:pt idx="3193">
                  <c:v>43.44</c:v>
                </c:pt>
                <c:pt idx="3194">
                  <c:v>43.4</c:v>
                </c:pt>
                <c:pt idx="3195">
                  <c:v>43.38</c:v>
                </c:pt>
                <c:pt idx="3196">
                  <c:v>43.33</c:v>
                </c:pt>
                <c:pt idx="3197">
                  <c:v>43.33</c:v>
                </c:pt>
                <c:pt idx="3198">
                  <c:v>43.33</c:v>
                </c:pt>
                <c:pt idx="3199">
                  <c:v>43.3</c:v>
                </c:pt>
                <c:pt idx="3200">
                  <c:v>43.26</c:v>
                </c:pt>
                <c:pt idx="3201">
                  <c:v>43.25</c:v>
                </c:pt>
                <c:pt idx="3202">
                  <c:v>43.19</c:v>
                </c:pt>
                <c:pt idx="3203">
                  <c:v>43.17</c:v>
                </c:pt>
                <c:pt idx="3204">
                  <c:v>43.17</c:v>
                </c:pt>
                <c:pt idx="3205">
                  <c:v>43.14</c:v>
                </c:pt>
                <c:pt idx="3206">
                  <c:v>43.06</c:v>
                </c:pt>
                <c:pt idx="3207">
                  <c:v>43.08</c:v>
                </c:pt>
                <c:pt idx="3208">
                  <c:v>43.08</c:v>
                </c:pt>
                <c:pt idx="3209">
                  <c:v>42.99</c:v>
                </c:pt>
                <c:pt idx="3210">
                  <c:v>42.99</c:v>
                </c:pt>
                <c:pt idx="3211">
                  <c:v>43</c:v>
                </c:pt>
                <c:pt idx="3212">
                  <c:v>42.92</c:v>
                </c:pt>
                <c:pt idx="3213">
                  <c:v>42.96</c:v>
                </c:pt>
                <c:pt idx="3214">
                  <c:v>42.91</c:v>
                </c:pt>
                <c:pt idx="3215">
                  <c:v>42.85</c:v>
                </c:pt>
                <c:pt idx="3216">
                  <c:v>42.85</c:v>
                </c:pt>
                <c:pt idx="3217">
                  <c:v>42.87</c:v>
                </c:pt>
                <c:pt idx="3218">
                  <c:v>42.84</c:v>
                </c:pt>
                <c:pt idx="3219">
                  <c:v>42.82</c:v>
                </c:pt>
                <c:pt idx="3220">
                  <c:v>42.77</c:v>
                </c:pt>
                <c:pt idx="3221">
                  <c:v>42.76</c:v>
                </c:pt>
                <c:pt idx="3222">
                  <c:v>42.76</c:v>
                </c:pt>
                <c:pt idx="3223">
                  <c:v>42.68</c:v>
                </c:pt>
                <c:pt idx="3224">
                  <c:v>42.71</c:v>
                </c:pt>
                <c:pt idx="3225">
                  <c:v>42.68</c:v>
                </c:pt>
                <c:pt idx="3226">
                  <c:v>42.59</c:v>
                </c:pt>
                <c:pt idx="3227">
                  <c:v>42.6</c:v>
                </c:pt>
                <c:pt idx="3228">
                  <c:v>42.6</c:v>
                </c:pt>
                <c:pt idx="3229">
                  <c:v>42.53</c:v>
                </c:pt>
                <c:pt idx="3230">
                  <c:v>42.52</c:v>
                </c:pt>
                <c:pt idx="3231">
                  <c:v>42.5</c:v>
                </c:pt>
                <c:pt idx="3232">
                  <c:v>42.48</c:v>
                </c:pt>
                <c:pt idx="3233">
                  <c:v>42.48</c:v>
                </c:pt>
                <c:pt idx="3234">
                  <c:v>42.48</c:v>
                </c:pt>
                <c:pt idx="3235">
                  <c:v>42.44</c:v>
                </c:pt>
                <c:pt idx="3236">
                  <c:v>42.39</c:v>
                </c:pt>
                <c:pt idx="3237">
                  <c:v>42.39</c:v>
                </c:pt>
                <c:pt idx="3238">
                  <c:v>42.34</c:v>
                </c:pt>
                <c:pt idx="3239">
                  <c:v>42.27</c:v>
                </c:pt>
                <c:pt idx="3240">
                  <c:v>42.27</c:v>
                </c:pt>
                <c:pt idx="3241">
                  <c:v>42.31</c:v>
                </c:pt>
                <c:pt idx="3242">
                  <c:v>42.3</c:v>
                </c:pt>
                <c:pt idx="3243">
                  <c:v>42.23</c:v>
                </c:pt>
                <c:pt idx="3244">
                  <c:v>42.23</c:v>
                </c:pt>
                <c:pt idx="3245">
                  <c:v>42.17</c:v>
                </c:pt>
                <c:pt idx="3246">
                  <c:v>42.17</c:v>
                </c:pt>
                <c:pt idx="3247">
                  <c:v>42.13</c:v>
                </c:pt>
                <c:pt idx="3248">
                  <c:v>42.13</c:v>
                </c:pt>
                <c:pt idx="3249">
                  <c:v>42.08</c:v>
                </c:pt>
                <c:pt idx="3250">
                  <c:v>42.03</c:v>
                </c:pt>
                <c:pt idx="3251">
                  <c:v>42.09</c:v>
                </c:pt>
                <c:pt idx="3252">
                  <c:v>42.09</c:v>
                </c:pt>
                <c:pt idx="3253">
                  <c:v>41.99</c:v>
                </c:pt>
                <c:pt idx="3254">
                  <c:v>42.01</c:v>
                </c:pt>
                <c:pt idx="3255">
                  <c:v>41.95</c:v>
                </c:pt>
                <c:pt idx="3256">
                  <c:v>41.9</c:v>
                </c:pt>
                <c:pt idx="3257">
                  <c:v>41.92</c:v>
                </c:pt>
                <c:pt idx="3258">
                  <c:v>41.92</c:v>
                </c:pt>
                <c:pt idx="3259">
                  <c:v>41.92</c:v>
                </c:pt>
                <c:pt idx="3260">
                  <c:v>41.9</c:v>
                </c:pt>
                <c:pt idx="3261">
                  <c:v>41.84</c:v>
                </c:pt>
                <c:pt idx="3262">
                  <c:v>41.84</c:v>
                </c:pt>
                <c:pt idx="3263">
                  <c:v>41.8</c:v>
                </c:pt>
                <c:pt idx="3264">
                  <c:v>41.77</c:v>
                </c:pt>
                <c:pt idx="3265">
                  <c:v>41.77</c:v>
                </c:pt>
                <c:pt idx="3266">
                  <c:v>41.75</c:v>
                </c:pt>
                <c:pt idx="3267">
                  <c:v>41.66</c:v>
                </c:pt>
                <c:pt idx="3268">
                  <c:v>41.7</c:v>
                </c:pt>
                <c:pt idx="3269">
                  <c:v>41.59</c:v>
                </c:pt>
                <c:pt idx="3270">
                  <c:v>41.64</c:v>
                </c:pt>
                <c:pt idx="3271">
                  <c:v>41.64</c:v>
                </c:pt>
                <c:pt idx="3272">
                  <c:v>41.6</c:v>
                </c:pt>
                <c:pt idx="3273">
                  <c:v>41.55</c:v>
                </c:pt>
                <c:pt idx="3274">
                  <c:v>41.52</c:v>
                </c:pt>
                <c:pt idx="3275">
                  <c:v>41.51</c:v>
                </c:pt>
                <c:pt idx="3276">
                  <c:v>41.46</c:v>
                </c:pt>
                <c:pt idx="3277">
                  <c:v>41.46</c:v>
                </c:pt>
                <c:pt idx="3278">
                  <c:v>41.45</c:v>
                </c:pt>
                <c:pt idx="3279">
                  <c:v>41.45</c:v>
                </c:pt>
                <c:pt idx="3280">
                  <c:v>41.42</c:v>
                </c:pt>
                <c:pt idx="3281">
                  <c:v>41.4</c:v>
                </c:pt>
                <c:pt idx="3282">
                  <c:v>41.36</c:v>
                </c:pt>
                <c:pt idx="3283">
                  <c:v>41.36</c:v>
                </c:pt>
                <c:pt idx="3284">
                  <c:v>41.32</c:v>
                </c:pt>
                <c:pt idx="3285">
                  <c:v>41.31</c:v>
                </c:pt>
                <c:pt idx="3286">
                  <c:v>41.27</c:v>
                </c:pt>
                <c:pt idx="3287">
                  <c:v>41.24</c:v>
                </c:pt>
                <c:pt idx="3288">
                  <c:v>41.17</c:v>
                </c:pt>
                <c:pt idx="3289">
                  <c:v>41.17</c:v>
                </c:pt>
                <c:pt idx="3290">
                  <c:v>41.19</c:v>
                </c:pt>
                <c:pt idx="3291">
                  <c:v>41.16</c:v>
                </c:pt>
                <c:pt idx="3292">
                  <c:v>41.11</c:v>
                </c:pt>
                <c:pt idx="3293">
                  <c:v>41.13</c:v>
                </c:pt>
                <c:pt idx="3294">
                  <c:v>41.12</c:v>
                </c:pt>
                <c:pt idx="3295">
                  <c:v>41.12</c:v>
                </c:pt>
                <c:pt idx="3296">
                  <c:v>41.09</c:v>
                </c:pt>
                <c:pt idx="3297">
                  <c:v>41.05</c:v>
                </c:pt>
                <c:pt idx="3298">
                  <c:v>40.98</c:v>
                </c:pt>
                <c:pt idx="3299">
                  <c:v>40.97</c:v>
                </c:pt>
                <c:pt idx="3300">
                  <c:v>40.94</c:v>
                </c:pt>
                <c:pt idx="3301">
                  <c:v>40.94</c:v>
                </c:pt>
                <c:pt idx="3302">
                  <c:v>40.94</c:v>
                </c:pt>
                <c:pt idx="3303">
                  <c:v>40.869999999999997</c:v>
                </c:pt>
                <c:pt idx="3304">
                  <c:v>40.880000000000003</c:v>
                </c:pt>
                <c:pt idx="3305">
                  <c:v>40.86</c:v>
                </c:pt>
                <c:pt idx="3306">
                  <c:v>40.83</c:v>
                </c:pt>
                <c:pt idx="3307">
                  <c:v>40.83</c:v>
                </c:pt>
                <c:pt idx="3308">
                  <c:v>40.81</c:v>
                </c:pt>
                <c:pt idx="3309">
                  <c:v>40.79</c:v>
                </c:pt>
                <c:pt idx="3310">
                  <c:v>40.729999999999997</c:v>
                </c:pt>
                <c:pt idx="3311">
                  <c:v>40.72</c:v>
                </c:pt>
                <c:pt idx="3312">
                  <c:v>40.700000000000003</c:v>
                </c:pt>
                <c:pt idx="3313">
                  <c:v>40.700000000000003</c:v>
                </c:pt>
                <c:pt idx="3314">
                  <c:v>40.69</c:v>
                </c:pt>
                <c:pt idx="3315">
                  <c:v>40.659999999999997</c:v>
                </c:pt>
                <c:pt idx="3316">
                  <c:v>40.58</c:v>
                </c:pt>
                <c:pt idx="3317">
                  <c:v>40.549999999999997</c:v>
                </c:pt>
                <c:pt idx="3318">
                  <c:v>40.57</c:v>
                </c:pt>
                <c:pt idx="3319">
                  <c:v>40.57</c:v>
                </c:pt>
                <c:pt idx="3320">
                  <c:v>40.47</c:v>
                </c:pt>
                <c:pt idx="3321">
                  <c:v>40.51</c:v>
                </c:pt>
                <c:pt idx="3322">
                  <c:v>40.54</c:v>
                </c:pt>
                <c:pt idx="3323">
                  <c:v>40.44</c:v>
                </c:pt>
                <c:pt idx="3324">
                  <c:v>40.46</c:v>
                </c:pt>
                <c:pt idx="3325">
                  <c:v>40.46</c:v>
                </c:pt>
                <c:pt idx="3326">
                  <c:v>40.44</c:v>
                </c:pt>
                <c:pt idx="3327">
                  <c:v>40.369999999999997</c:v>
                </c:pt>
                <c:pt idx="3328">
                  <c:v>40.369999999999997</c:v>
                </c:pt>
                <c:pt idx="3329">
                  <c:v>40.340000000000003</c:v>
                </c:pt>
                <c:pt idx="3330">
                  <c:v>40.33</c:v>
                </c:pt>
                <c:pt idx="3331">
                  <c:v>40.33</c:v>
                </c:pt>
                <c:pt idx="3332">
                  <c:v>40.24</c:v>
                </c:pt>
                <c:pt idx="3333">
                  <c:v>40.26</c:v>
                </c:pt>
                <c:pt idx="3334">
                  <c:v>40.25</c:v>
                </c:pt>
                <c:pt idx="3335">
                  <c:v>40.19</c:v>
                </c:pt>
                <c:pt idx="3336">
                  <c:v>40.24</c:v>
                </c:pt>
                <c:pt idx="3337">
                  <c:v>40.24</c:v>
                </c:pt>
                <c:pt idx="3338">
                  <c:v>40.18</c:v>
                </c:pt>
                <c:pt idx="3339">
                  <c:v>40.15</c:v>
                </c:pt>
                <c:pt idx="3340">
                  <c:v>40.130000000000003</c:v>
                </c:pt>
                <c:pt idx="3341">
                  <c:v>40.1</c:v>
                </c:pt>
                <c:pt idx="3342">
                  <c:v>40.020000000000003</c:v>
                </c:pt>
                <c:pt idx="3343">
                  <c:v>40.020000000000003</c:v>
                </c:pt>
                <c:pt idx="3344">
                  <c:v>40.04</c:v>
                </c:pt>
                <c:pt idx="3345">
                  <c:v>40</c:v>
                </c:pt>
                <c:pt idx="3346">
                  <c:v>40.020000000000003</c:v>
                </c:pt>
                <c:pt idx="3347">
                  <c:v>39.979999999999997</c:v>
                </c:pt>
                <c:pt idx="3348">
                  <c:v>39.9</c:v>
                </c:pt>
                <c:pt idx="3349">
                  <c:v>39.9</c:v>
                </c:pt>
                <c:pt idx="3350">
                  <c:v>39.89</c:v>
                </c:pt>
                <c:pt idx="3351">
                  <c:v>39.92</c:v>
                </c:pt>
                <c:pt idx="3352">
                  <c:v>39.840000000000003</c:v>
                </c:pt>
                <c:pt idx="3353">
                  <c:v>39.869999999999997</c:v>
                </c:pt>
                <c:pt idx="3354">
                  <c:v>39.82</c:v>
                </c:pt>
                <c:pt idx="3355">
                  <c:v>39.729999999999997</c:v>
                </c:pt>
                <c:pt idx="3356">
                  <c:v>39.729999999999997</c:v>
                </c:pt>
                <c:pt idx="3357">
                  <c:v>39.78</c:v>
                </c:pt>
                <c:pt idx="3358">
                  <c:v>39.78</c:v>
                </c:pt>
                <c:pt idx="3359">
                  <c:v>39.74</c:v>
                </c:pt>
                <c:pt idx="3360">
                  <c:v>39.700000000000003</c:v>
                </c:pt>
                <c:pt idx="3361">
                  <c:v>39.700000000000003</c:v>
                </c:pt>
                <c:pt idx="3362">
                  <c:v>39.700000000000003</c:v>
                </c:pt>
                <c:pt idx="3363">
                  <c:v>39.659999999999997</c:v>
                </c:pt>
                <c:pt idx="3364">
                  <c:v>39.659999999999997</c:v>
                </c:pt>
                <c:pt idx="3365">
                  <c:v>39.61</c:v>
                </c:pt>
                <c:pt idx="3366">
                  <c:v>39.58</c:v>
                </c:pt>
                <c:pt idx="3367">
                  <c:v>39.58</c:v>
                </c:pt>
                <c:pt idx="3368">
                  <c:v>39.58</c:v>
                </c:pt>
                <c:pt idx="3369">
                  <c:v>39.549999999999997</c:v>
                </c:pt>
                <c:pt idx="3370">
                  <c:v>39.479999999999997</c:v>
                </c:pt>
                <c:pt idx="3371">
                  <c:v>39.49</c:v>
                </c:pt>
                <c:pt idx="3372">
                  <c:v>39.4</c:v>
                </c:pt>
                <c:pt idx="3373">
                  <c:v>39.43</c:v>
                </c:pt>
                <c:pt idx="3374">
                  <c:v>39.43</c:v>
                </c:pt>
                <c:pt idx="3375">
                  <c:v>39.42</c:v>
                </c:pt>
                <c:pt idx="3376">
                  <c:v>39.36</c:v>
                </c:pt>
                <c:pt idx="3377">
                  <c:v>39.380000000000003</c:v>
                </c:pt>
                <c:pt idx="3378">
                  <c:v>39.33</c:v>
                </c:pt>
                <c:pt idx="3379">
                  <c:v>39.32</c:v>
                </c:pt>
                <c:pt idx="3380">
                  <c:v>39.32</c:v>
                </c:pt>
                <c:pt idx="3381">
                  <c:v>39.299999999999997</c:v>
                </c:pt>
                <c:pt idx="3382">
                  <c:v>39.270000000000003</c:v>
                </c:pt>
                <c:pt idx="3383">
                  <c:v>39.21</c:v>
                </c:pt>
                <c:pt idx="3384">
                  <c:v>39.21</c:v>
                </c:pt>
                <c:pt idx="3385">
                  <c:v>39.17</c:v>
                </c:pt>
                <c:pt idx="3386">
                  <c:v>39.17</c:v>
                </c:pt>
                <c:pt idx="3387">
                  <c:v>39.15</c:v>
                </c:pt>
                <c:pt idx="3388">
                  <c:v>39.15</c:v>
                </c:pt>
                <c:pt idx="3389">
                  <c:v>39.090000000000003</c:v>
                </c:pt>
                <c:pt idx="3390">
                  <c:v>39.06</c:v>
                </c:pt>
                <c:pt idx="3391">
                  <c:v>39.1</c:v>
                </c:pt>
                <c:pt idx="3392">
                  <c:v>39.1</c:v>
                </c:pt>
                <c:pt idx="3393">
                  <c:v>39.020000000000003</c:v>
                </c:pt>
                <c:pt idx="3394">
                  <c:v>39.049999999999997</c:v>
                </c:pt>
                <c:pt idx="3395">
                  <c:v>39.020000000000003</c:v>
                </c:pt>
                <c:pt idx="3396">
                  <c:v>38.94</c:v>
                </c:pt>
                <c:pt idx="3397">
                  <c:v>38.99</c:v>
                </c:pt>
                <c:pt idx="3398">
                  <c:v>38.99</c:v>
                </c:pt>
                <c:pt idx="3399">
                  <c:v>38.94</c:v>
                </c:pt>
                <c:pt idx="3400">
                  <c:v>38.869999999999997</c:v>
                </c:pt>
                <c:pt idx="3401">
                  <c:v>38.869999999999997</c:v>
                </c:pt>
                <c:pt idx="3402">
                  <c:v>38.89</c:v>
                </c:pt>
                <c:pt idx="3403">
                  <c:v>38.83</c:v>
                </c:pt>
                <c:pt idx="3404">
                  <c:v>38.83</c:v>
                </c:pt>
                <c:pt idx="3405">
                  <c:v>38.840000000000003</c:v>
                </c:pt>
                <c:pt idx="3406">
                  <c:v>38.770000000000003</c:v>
                </c:pt>
                <c:pt idx="3407">
                  <c:v>38.72</c:v>
                </c:pt>
                <c:pt idx="3408">
                  <c:v>38.76</c:v>
                </c:pt>
                <c:pt idx="3409">
                  <c:v>38.700000000000003</c:v>
                </c:pt>
                <c:pt idx="3410">
                  <c:v>38.700000000000003</c:v>
                </c:pt>
                <c:pt idx="3411">
                  <c:v>38.67</c:v>
                </c:pt>
                <c:pt idx="3412">
                  <c:v>38.700000000000003</c:v>
                </c:pt>
                <c:pt idx="3413">
                  <c:v>38.61</c:v>
                </c:pt>
                <c:pt idx="3414">
                  <c:v>38.630000000000003</c:v>
                </c:pt>
                <c:pt idx="3415">
                  <c:v>38.619999999999997</c:v>
                </c:pt>
                <c:pt idx="3416">
                  <c:v>38.619999999999997</c:v>
                </c:pt>
                <c:pt idx="3417">
                  <c:v>38.54</c:v>
                </c:pt>
                <c:pt idx="3418">
                  <c:v>38.57</c:v>
                </c:pt>
                <c:pt idx="3419">
                  <c:v>38.58</c:v>
                </c:pt>
                <c:pt idx="3420">
                  <c:v>38.51</c:v>
                </c:pt>
                <c:pt idx="3421">
                  <c:v>38.5</c:v>
                </c:pt>
                <c:pt idx="3422">
                  <c:v>38.5</c:v>
                </c:pt>
                <c:pt idx="3423">
                  <c:v>38.450000000000003</c:v>
                </c:pt>
                <c:pt idx="3424">
                  <c:v>38.409999999999997</c:v>
                </c:pt>
                <c:pt idx="3425">
                  <c:v>38.44</c:v>
                </c:pt>
                <c:pt idx="3426">
                  <c:v>38.369999999999997</c:v>
                </c:pt>
                <c:pt idx="3427">
                  <c:v>38.33</c:v>
                </c:pt>
                <c:pt idx="3428">
                  <c:v>38.36</c:v>
                </c:pt>
                <c:pt idx="3429">
                  <c:v>38.36</c:v>
                </c:pt>
                <c:pt idx="3430">
                  <c:v>38.32</c:v>
                </c:pt>
                <c:pt idx="3431">
                  <c:v>38.31</c:v>
                </c:pt>
                <c:pt idx="3432">
                  <c:v>38.29</c:v>
                </c:pt>
                <c:pt idx="3433">
                  <c:v>38.229999999999997</c:v>
                </c:pt>
                <c:pt idx="3434">
                  <c:v>38.26</c:v>
                </c:pt>
                <c:pt idx="3435">
                  <c:v>38.26</c:v>
                </c:pt>
                <c:pt idx="3436">
                  <c:v>38.22</c:v>
                </c:pt>
                <c:pt idx="3437">
                  <c:v>38.18</c:v>
                </c:pt>
                <c:pt idx="3438">
                  <c:v>38.18</c:v>
                </c:pt>
                <c:pt idx="3439">
                  <c:v>38.17</c:v>
                </c:pt>
                <c:pt idx="3440">
                  <c:v>38.090000000000003</c:v>
                </c:pt>
                <c:pt idx="3441">
                  <c:v>38.090000000000003</c:v>
                </c:pt>
                <c:pt idx="3442">
                  <c:v>38.1</c:v>
                </c:pt>
                <c:pt idx="3443">
                  <c:v>38.08</c:v>
                </c:pt>
                <c:pt idx="3444">
                  <c:v>38.03</c:v>
                </c:pt>
                <c:pt idx="3445">
                  <c:v>38.06</c:v>
                </c:pt>
                <c:pt idx="3446">
                  <c:v>37.979999999999997</c:v>
                </c:pt>
                <c:pt idx="3447">
                  <c:v>37.979999999999997</c:v>
                </c:pt>
                <c:pt idx="3448">
                  <c:v>37.96</c:v>
                </c:pt>
                <c:pt idx="3449">
                  <c:v>37.99</c:v>
                </c:pt>
                <c:pt idx="3450">
                  <c:v>37.94</c:v>
                </c:pt>
                <c:pt idx="3451">
                  <c:v>37.909999999999997</c:v>
                </c:pt>
                <c:pt idx="3452">
                  <c:v>37.94</c:v>
                </c:pt>
                <c:pt idx="3453">
                  <c:v>37.94</c:v>
                </c:pt>
                <c:pt idx="3454">
                  <c:v>37.869999999999997</c:v>
                </c:pt>
                <c:pt idx="3455">
                  <c:v>37.86</c:v>
                </c:pt>
                <c:pt idx="3456">
                  <c:v>37.82</c:v>
                </c:pt>
                <c:pt idx="3457">
                  <c:v>37.78</c:v>
                </c:pt>
                <c:pt idx="3458">
                  <c:v>37.81</c:v>
                </c:pt>
                <c:pt idx="3459">
                  <c:v>37.81</c:v>
                </c:pt>
                <c:pt idx="3460">
                  <c:v>37.81</c:v>
                </c:pt>
                <c:pt idx="3461">
                  <c:v>37.79</c:v>
                </c:pt>
                <c:pt idx="3462">
                  <c:v>37.75</c:v>
                </c:pt>
                <c:pt idx="3463">
                  <c:v>37.71</c:v>
                </c:pt>
                <c:pt idx="3464">
                  <c:v>37.630000000000003</c:v>
                </c:pt>
                <c:pt idx="3465">
                  <c:v>37.630000000000003</c:v>
                </c:pt>
                <c:pt idx="3466">
                  <c:v>37.659999999999997</c:v>
                </c:pt>
                <c:pt idx="3467">
                  <c:v>37.6</c:v>
                </c:pt>
                <c:pt idx="3468">
                  <c:v>37.58</c:v>
                </c:pt>
                <c:pt idx="3469">
                  <c:v>37.61</c:v>
                </c:pt>
                <c:pt idx="3470">
                  <c:v>37.54</c:v>
                </c:pt>
                <c:pt idx="3471">
                  <c:v>37.54</c:v>
                </c:pt>
                <c:pt idx="3472">
                  <c:v>37.57</c:v>
                </c:pt>
                <c:pt idx="3473">
                  <c:v>37.51</c:v>
                </c:pt>
                <c:pt idx="3474">
                  <c:v>37.520000000000003</c:v>
                </c:pt>
                <c:pt idx="3475">
                  <c:v>37.44</c:v>
                </c:pt>
                <c:pt idx="3476">
                  <c:v>37.42</c:v>
                </c:pt>
                <c:pt idx="3477">
                  <c:v>37.42</c:v>
                </c:pt>
                <c:pt idx="3478">
                  <c:v>37.450000000000003</c:v>
                </c:pt>
                <c:pt idx="3479">
                  <c:v>37.39</c:v>
                </c:pt>
                <c:pt idx="3480">
                  <c:v>37.369999999999997</c:v>
                </c:pt>
                <c:pt idx="3481">
                  <c:v>37.369999999999997</c:v>
                </c:pt>
                <c:pt idx="3482">
                  <c:v>37.340000000000003</c:v>
                </c:pt>
                <c:pt idx="3483">
                  <c:v>37.340000000000003</c:v>
                </c:pt>
                <c:pt idx="3484">
                  <c:v>37.35</c:v>
                </c:pt>
                <c:pt idx="3485">
                  <c:v>37.31</c:v>
                </c:pt>
                <c:pt idx="3486">
                  <c:v>37.26</c:v>
                </c:pt>
                <c:pt idx="3487">
                  <c:v>37.31</c:v>
                </c:pt>
                <c:pt idx="3488">
                  <c:v>37.24</c:v>
                </c:pt>
                <c:pt idx="3489">
                  <c:v>37.24</c:v>
                </c:pt>
                <c:pt idx="3490">
                  <c:v>37.19</c:v>
                </c:pt>
                <c:pt idx="3491">
                  <c:v>37.22</c:v>
                </c:pt>
                <c:pt idx="3492">
                  <c:v>37.21</c:v>
                </c:pt>
                <c:pt idx="3493">
                  <c:v>37.19</c:v>
                </c:pt>
                <c:pt idx="3494">
                  <c:v>37.130000000000003</c:v>
                </c:pt>
                <c:pt idx="3495">
                  <c:v>37.090000000000003</c:v>
                </c:pt>
                <c:pt idx="3496">
                  <c:v>37.090000000000003</c:v>
                </c:pt>
                <c:pt idx="3497">
                  <c:v>37.06</c:v>
                </c:pt>
                <c:pt idx="3498">
                  <c:v>37.090000000000003</c:v>
                </c:pt>
                <c:pt idx="3499">
                  <c:v>37.020000000000003</c:v>
                </c:pt>
                <c:pt idx="3500">
                  <c:v>36.99</c:v>
                </c:pt>
                <c:pt idx="3501">
                  <c:v>37</c:v>
                </c:pt>
                <c:pt idx="3502">
                  <c:v>37</c:v>
                </c:pt>
                <c:pt idx="3503">
                  <c:v>36.99</c:v>
                </c:pt>
                <c:pt idx="3504">
                  <c:v>36.979999999999997</c:v>
                </c:pt>
                <c:pt idx="3505">
                  <c:v>36.97</c:v>
                </c:pt>
                <c:pt idx="3506">
                  <c:v>36.89</c:v>
                </c:pt>
                <c:pt idx="3507">
                  <c:v>36.92</c:v>
                </c:pt>
                <c:pt idx="3508">
                  <c:v>36.92</c:v>
                </c:pt>
                <c:pt idx="3509">
                  <c:v>36.89</c:v>
                </c:pt>
                <c:pt idx="3510">
                  <c:v>36.83</c:v>
                </c:pt>
                <c:pt idx="3511">
                  <c:v>36.86</c:v>
                </c:pt>
                <c:pt idx="3512">
                  <c:v>36.85</c:v>
                </c:pt>
                <c:pt idx="3513">
                  <c:v>36.79</c:v>
                </c:pt>
                <c:pt idx="3514">
                  <c:v>36.79</c:v>
                </c:pt>
                <c:pt idx="3515">
                  <c:v>36.81</c:v>
                </c:pt>
                <c:pt idx="3516">
                  <c:v>36.770000000000003</c:v>
                </c:pt>
                <c:pt idx="3517">
                  <c:v>36.72</c:v>
                </c:pt>
                <c:pt idx="3518">
                  <c:v>36.729999999999997</c:v>
                </c:pt>
                <c:pt idx="3519">
                  <c:v>36.700000000000003</c:v>
                </c:pt>
                <c:pt idx="3520">
                  <c:v>36.700000000000003</c:v>
                </c:pt>
                <c:pt idx="3521">
                  <c:v>36.659999999999997</c:v>
                </c:pt>
                <c:pt idx="3522">
                  <c:v>36.67</c:v>
                </c:pt>
                <c:pt idx="3523">
                  <c:v>36.659999999999997</c:v>
                </c:pt>
                <c:pt idx="3524">
                  <c:v>36.64</c:v>
                </c:pt>
                <c:pt idx="3525">
                  <c:v>36.619999999999997</c:v>
                </c:pt>
                <c:pt idx="3526">
                  <c:v>36.619999999999997</c:v>
                </c:pt>
                <c:pt idx="3527">
                  <c:v>36.57</c:v>
                </c:pt>
                <c:pt idx="3528">
                  <c:v>36.549999999999997</c:v>
                </c:pt>
                <c:pt idx="3529">
                  <c:v>36.549999999999997</c:v>
                </c:pt>
                <c:pt idx="3530">
                  <c:v>36.54</c:v>
                </c:pt>
                <c:pt idx="3531">
                  <c:v>36.43</c:v>
                </c:pt>
                <c:pt idx="3532">
                  <c:v>36.43</c:v>
                </c:pt>
                <c:pt idx="3533">
                  <c:v>36.520000000000003</c:v>
                </c:pt>
                <c:pt idx="3534">
                  <c:v>36.47</c:v>
                </c:pt>
                <c:pt idx="3535">
                  <c:v>36.409999999999997</c:v>
                </c:pt>
                <c:pt idx="3536">
                  <c:v>36.42</c:v>
                </c:pt>
                <c:pt idx="3537">
                  <c:v>36.36</c:v>
                </c:pt>
                <c:pt idx="3538">
                  <c:v>36.36</c:v>
                </c:pt>
                <c:pt idx="3539">
                  <c:v>36.380000000000003</c:v>
                </c:pt>
                <c:pt idx="3540">
                  <c:v>36.33</c:v>
                </c:pt>
                <c:pt idx="3541">
                  <c:v>36.340000000000003</c:v>
                </c:pt>
                <c:pt idx="3542">
                  <c:v>36.32</c:v>
                </c:pt>
                <c:pt idx="3543">
                  <c:v>36.24</c:v>
                </c:pt>
                <c:pt idx="3544">
                  <c:v>36.24</c:v>
                </c:pt>
                <c:pt idx="3545">
                  <c:v>36.28</c:v>
                </c:pt>
                <c:pt idx="3546">
                  <c:v>36.26</c:v>
                </c:pt>
                <c:pt idx="3547">
                  <c:v>36.25</c:v>
                </c:pt>
                <c:pt idx="3548">
                  <c:v>36.159999999999997</c:v>
                </c:pt>
                <c:pt idx="3549">
                  <c:v>36.200000000000003</c:v>
                </c:pt>
                <c:pt idx="3550">
                  <c:v>36.200000000000003</c:v>
                </c:pt>
                <c:pt idx="3551">
                  <c:v>36.17</c:v>
                </c:pt>
                <c:pt idx="3552">
                  <c:v>36.11</c:v>
                </c:pt>
                <c:pt idx="3553">
                  <c:v>36.14</c:v>
                </c:pt>
                <c:pt idx="3554">
                  <c:v>36.119999999999997</c:v>
                </c:pt>
                <c:pt idx="3555">
                  <c:v>36.1</c:v>
                </c:pt>
                <c:pt idx="3556">
                  <c:v>36.1</c:v>
                </c:pt>
                <c:pt idx="3557">
                  <c:v>36.08</c:v>
                </c:pt>
                <c:pt idx="3558">
                  <c:v>36.049999999999997</c:v>
                </c:pt>
                <c:pt idx="3559">
                  <c:v>35.96</c:v>
                </c:pt>
                <c:pt idx="3560">
                  <c:v>36.020000000000003</c:v>
                </c:pt>
                <c:pt idx="3561">
                  <c:v>36.01</c:v>
                </c:pt>
                <c:pt idx="3562">
                  <c:v>36.01</c:v>
                </c:pt>
                <c:pt idx="3563">
                  <c:v>35.92</c:v>
                </c:pt>
                <c:pt idx="3564">
                  <c:v>35.94</c:v>
                </c:pt>
                <c:pt idx="3565">
                  <c:v>35.909999999999997</c:v>
                </c:pt>
                <c:pt idx="3566">
                  <c:v>35.880000000000003</c:v>
                </c:pt>
                <c:pt idx="3567">
                  <c:v>35.9</c:v>
                </c:pt>
                <c:pt idx="3568">
                  <c:v>35.82</c:v>
                </c:pt>
                <c:pt idx="3569">
                  <c:v>35.82</c:v>
                </c:pt>
                <c:pt idx="3570">
                  <c:v>35.89</c:v>
                </c:pt>
                <c:pt idx="3571">
                  <c:v>35.840000000000003</c:v>
                </c:pt>
                <c:pt idx="3572">
                  <c:v>35.76</c:v>
                </c:pt>
                <c:pt idx="3573">
                  <c:v>35.78</c:v>
                </c:pt>
                <c:pt idx="3574">
                  <c:v>35.770000000000003</c:v>
                </c:pt>
                <c:pt idx="3575">
                  <c:v>35.770000000000003</c:v>
                </c:pt>
                <c:pt idx="3576">
                  <c:v>35.76</c:v>
                </c:pt>
                <c:pt idx="3577">
                  <c:v>35.729999999999997</c:v>
                </c:pt>
                <c:pt idx="3578">
                  <c:v>35.71</c:v>
                </c:pt>
                <c:pt idx="3579">
                  <c:v>35.700000000000003</c:v>
                </c:pt>
                <c:pt idx="3580">
                  <c:v>35.630000000000003</c:v>
                </c:pt>
                <c:pt idx="3581">
                  <c:v>35.630000000000003</c:v>
                </c:pt>
                <c:pt idx="3582">
                  <c:v>35.67</c:v>
                </c:pt>
                <c:pt idx="3583">
                  <c:v>35.64</c:v>
                </c:pt>
                <c:pt idx="3584">
                  <c:v>35.61</c:v>
                </c:pt>
                <c:pt idx="3585">
                  <c:v>35.57</c:v>
                </c:pt>
                <c:pt idx="3586">
                  <c:v>35.58</c:v>
                </c:pt>
                <c:pt idx="3587">
                  <c:v>35.58</c:v>
                </c:pt>
                <c:pt idx="3588">
                  <c:v>35.56</c:v>
                </c:pt>
                <c:pt idx="3589">
                  <c:v>35.51</c:v>
                </c:pt>
                <c:pt idx="3590">
                  <c:v>35.549999999999997</c:v>
                </c:pt>
                <c:pt idx="3591">
                  <c:v>35.520000000000003</c:v>
                </c:pt>
                <c:pt idx="3592">
                  <c:v>35.47</c:v>
                </c:pt>
                <c:pt idx="3593">
                  <c:v>35.47</c:v>
                </c:pt>
                <c:pt idx="3594">
                  <c:v>35.47</c:v>
                </c:pt>
                <c:pt idx="3595">
                  <c:v>35.43</c:v>
                </c:pt>
                <c:pt idx="3596">
                  <c:v>35.43</c:v>
                </c:pt>
                <c:pt idx="3597">
                  <c:v>35.380000000000003</c:v>
                </c:pt>
                <c:pt idx="3598">
                  <c:v>35.36</c:v>
                </c:pt>
                <c:pt idx="3599">
                  <c:v>35.36</c:v>
                </c:pt>
                <c:pt idx="3600">
                  <c:v>35.35</c:v>
                </c:pt>
                <c:pt idx="3601">
                  <c:v>35.35</c:v>
                </c:pt>
                <c:pt idx="3602">
                  <c:v>35.33</c:v>
                </c:pt>
                <c:pt idx="3603">
                  <c:v>35.28</c:v>
                </c:pt>
                <c:pt idx="3604">
                  <c:v>35.31</c:v>
                </c:pt>
                <c:pt idx="3605">
                  <c:v>35.31</c:v>
                </c:pt>
                <c:pt idx="3606">
                  <c:v>35.229999999999997</c:v>
                </c:pt>
                <c:pt idx="3607">
                  <c:v>35.24</c:v>
                </c:pt>
                <c:pt idx="3608">
                  <c:v>35.25</c:v>
                </c:pt>
                <c:pt idx="3609">
                  <c:v>35.200000000000003</c:v>
                </c:pt>
                <c:pt idx="3610">
                  <c:v>35.200000000000003</c:v>
                </c:pt>
                <c:pt idx="3611">
                  <c:v>35.200000000000003</c:v>
                </c:pt>
                <c:pt idx="3612">
                  <c:v>35.21</c:v>
                </c:pt>
                <c:pt idx="3613">
                  <c:v>35.11</c:v>
                </c:pt>
                <c:pt idx="3614">
                  <c:v>35.130000000000003</c:v>
                </c:pt>
                <c:pt idx="3615">
                  <c:v>35.1</c:v>
                </c:pt>
                <c:pt idx="3616">
                  <c:v>35.14</c:v>
                </c:pt>
                <c:pt idx="3617">
                  <c:v>35.14</c:v>
                </c:pt>
                <c:pt idx="3618">
                  <c:v>35.1</c:v>
                </c:pt>
                <c:pt idx="3619">
                  <c:v>35.04</c:v>
                </c:pt>
                <c:pt idx="3620">
                  <c:v>35.020000000000003</c:v>
                </c:pt>
                <c:pt idx="3621">
                  <c:v>35.01</c:v>
                </c:pt>
                <c:pt idx="3622">
                  <c:v>35.03</c:v>
                </c:pt>
                <c:pt idx="3623">
                  <c:v>35.03</c:v>
                </c:pt>
                <c:pt idx="3624">
                  <c:v>34.950000000000003</c:v>
                </c:pt>
                <c:pt idx="3625">
                  <c:v>34.979999999999997</c:v>
                </c:pt>
                <c:pt idx="3626">
                  <c:v>34.92</c:v>
                </c:pt>
                <c:pt idx="3627">
                  <c:v>34.92</c:v>
                </c:pt>
                <c:pt idx="3628">
                  <c:v>34.909999999999997</c:v>
                </c:pt>
                <c:pt idx="3629">
                  <c:v>34.909999999999997</c:v>
                </c:pt>
                <c:pt idx="3630">
                  <c:v>34.880000000000003</c:v>
                </c:pt>
                <c:pt idx="3631">
                  <c:v>34.89</c:v>
                </c:pt>
                <c:pt idx="3632">
                  <c:v>34.81</c:v>
                </c:pt>
                <c:pt idx="3633">
                  <c:v>34.83</c:v>
                </c:pt>
                <c:pt idx="3634">
                  <c:v>34.78</c:v>
                </c:pt>
                <c:pt idx="3635">
                  <c:v>34.78</c:v>
                </c:pt>
                <c:pt idx="3636">
                  <c:v>34.82</c:v>
                </c:pt>
                <c:pt idx="3637">
                  <c:v>34.81</c:v>
                </c:pt>
                <c:pt idx="3638">
                  <c:v>34.75</c:v>
                </c:pt>
                <c:pt idx="3639">
                  <c:v>34.75</c:v>
                </c:pt>
                <c:pt idx="3640">
                  <c:v>34.74</c:v>
                </c:pt>
                <c:pt idx="3641">
                  <c:v>34.700000000000003</c:v>
                </c:pt>
                <c:pt idx="3642">
                  <c:v>34.700000000000003</c:v>
                </c:pt>
                <c:pt idx="3643">
                  <c:v>34.71</c:v>
                </c:pt>
                <c:pt idx="3644">
                  <c:v>34.68</c:v>
                </c:pt>
                <c:pt idx="3645">
                  <c:v>34.64</c:v>
                </c:pt>
                <c:pt idx="3646">
                  <c:v>34.659999999999997</c:v>
                </c:pt>
                <c:pt idx="3647">
                  <c:v>34.630000000000003</c:v>
                </c:pt>
                <c:pt idx="3648">
                  <c:v>34.630000000000003</c:v>
                </c:pt>
                <c:pt idx="3649">
                  <c:v>34.56</c:v>
                </c:pt>
                <c:pt idx="3650">
                  <c:v>34.590000000000003</c:v>
                </c:pt>
                <c:pt idx="3651">
                  <c:v>34.56</c:v>
                </c:pt>
                <c:pt idx="3652">
                  <c:v>34.54</c:v>
                </c:pt>
                <c:pt idx="3653">
                  <c:v>34.56</c:v>
                </c:pt>
                <c:pt idx="3654">
                  <c:v>34.56</c:v>
                </c:pt>
                <c:pt idx="3655">
                  <c:v>34.479999999999997</c:v>
                </c:pt>
                <c:pt idx="3656">
                  <c:v>34.5</c:v>
                </c:pt>
                <c:pt idx="3657">
                  <c:v>34.450000000000003</c:v>
                </c:pt>
                <c:pt idx="3658">
                  <c:v>34.4</c:v>
                </c:pt>
                <c:pt idx="3659">
                  <c:v>34.44</c:v>
                </c:pt>
                <c:pt idx="3660">
                  <c:v>34.44</c:v>
                </c:pt>
                <c:pt idx="3661">
                  <c:v>34.43</c:v>
                </c:pt>
                <c:pt idx="3662">
                  <c:v>34.380000000000003</c:v>
                </c:pt>
                <c:pt idx="3663">
                  <c:v>34.42</c:v>
                </c:pt>
                <c:pt idx="3664">
                  <c:v>34.369999999999997</c:v>
                </c:pt>
                <c:pt idx="3665">
                  <c:v>34.32</c:v>
                </c:pt>
                <c:pt idx="3666">
                  <c:v>34.32</c:v>
                </c:pt>
                <c:pt idx="3667">
                  <c:v>34.33</c:v>
                </c:pt>
                <c:pt idx="3668">
                  <c:v>34.28</c:v>
                </c:pt>
                <c:pt idx="3669">
                  <c:v>34.26</c:v>
                </c:pt>
                <c:pt idx="3670">
                  <c:v>34.31</c:v>
                </c:pt>
                <c:pt idx="3671">
                  <c:v>34.24</c:v>
                </c:pt>
                <c:pt idx="3672">
                  <c:v>34.24</c:v>
                </c:pt>
                <c:pt idx="3673">
                  <c:v>34.21</c:v>
                </c:pt>
                <c:pt idx="3674">
                  <c:v>34.24</c:v>
                </c:pt>
                <c:pt idx="3675">
                  <c:v>34.18</c:v>
                </c:pt>
                <c:pt idx="3676">
                  <c:v>34.19</c:v>
                </c:pt>
                <c:pt idx="3677">
                  <c:v>34.18</c:v>
                </c:pt>
                <c:pt idx="3678">
                  <c:v>34.18</c:v>
                </c:pt>
                <c:pt idx="3679">
                  <c:v>34.15</c:v>
                </c:pt>
                <c:pt idx="3680">
                  <c:v>34.119999999999997</c:v>
                </c:pt>
                <c:pt idx="3681">
                  <c:v>34.119999999999997</c:v>
                </c:pt>
                <c:pt idx="3682">
                  <c:v>34.130000000000003</c:v>
                </c:pt>
                <c:pt idx="3683">
                  <c:v>34.08</c:v>
                </c:pt>
                <c:pt idx="3684">
                  <c:v>34.08</c:v>
                </c:pt>
                <c:pt idx="3685">
                  <c:v>34.03</c:v>
                </c:pt>
                <c:pt idx="3686">
                  <c:v>34.06</c:v>
                </c:pt>
                <c:pt idx="3687">
                  <c:v>34</c:v>
                </c:pt>
                <c:pt idx="3688">
                  <c:v>34.03</c:v>
                </c:pt>
                <c:pt idx="3689">
                  <c:v>33.99</c:v>
                </c:pt>
                <c:pt idx="3690">
                  <c:v>33.99</c:v>
                </c:pt>
                <c:pt idx="3691">
                  <c:v>33.96</c:v>
                </c:pt>
                <c:pt idx="3692">
                  <c:v>34.01</c:v>
                </c:pt>
                <c:pt idx="3693">
                  <c:v>33.92</c:v>
                </c:pt>
                <c:pt idx="3694">
                  <c:v>33.93</c:v>
                </c:pt>
                <c:pt idx="3695">
                  <c:v>33.880000000000003</c:v>
                </c:pt>
                <c:pt idx="3696">
                  <c:v>33.880000000000003</c:v>
                </c:pt>
                <c:pt idx="3697">
                  <c:v>33.9</c:v>
                </c:pt>
                <c:pt idx="3698">
                  <c:v>33.89</c:v>
                </c:pt>
                <c:pt idx="3699">
                  <c:v>33.799999999999997</c:v>
                </c:pt>
                <c:pt idx="3700">
                  <c:v>33.81</c:v>
                </c:pt>
                <c:pt idx="3701">
                  <c:v>33.83</c:v>
                </c:pt>
                <c:pt idx="3702">
                  <c:v>33.83</c:v>
                </c:pt>
                <c:pt idx="3703">
                  <c:v>33.799999999999997</c:v>
                </c:pt>
                <c:pt idx="3704">
                  <c:v>33.78</c:v>
                </c:pt>
                <c:pt idx="3705">
                  <c:v>33.78</c:v>
                </c:pt>
                <c:pt idx="3706">
                  <c:v>33.78</c:v>
                </c:pt>
                <c:pt idx="3707">
                  <c:v>33.74</c:v>
                </c:pt>
                <c:pt idx="3708">
                  <c:v>33.74</c:v>
                </c:pt>
                <c:pt idx="3709">
                  <c:v>33.69</c:v>
                </c:pt>
                <c:pt idx="3710">
                  <c:v>33.64</c:v>
                </c:pt>
                <c:pt idx="3711">
                  <c:v>33.71</c:v>
                </c:pt>
                <c:pt idx="3712">
                  <c:v>33.68</c:v>
                </c:pt>
                <c:pt idx="3713">
                  <c:v>33.64</c:v>
                </c:pt>
                <c:pt idx="3714">
                  <c:v>33.65</c:v>
                </c:pt>
                <c:pt idx="3715">
                  <c:v>33.65</c:v>
                </c:pt>
                <c:pt idx="3716">
                  <c:v>33.619999999999997</c:v>
                </c:pt>
                <c:pt idx="3717">
                  <c:v>33.64</c:v>
                </c:pt>
                <c:pt idx="3718">
                  <c:v>33.590000000000003</c:v>
                </c:pt>
                <c:pt idx="3719">
                  <c:v>33.53</c:v>
                </c:pt>
                <c:pt idx="3720">
                  <c:v>33.549999999999997</c:v>
                </c:pt>
                <c:pt idx="3721">
                  <c:v>33.549999999999997</c:v>
                </c:pt>
                <c:pt idx="3722">
                  <c:v>33.5</c:v>
                </c:pt>
                <c:pt idx="3723">
                  <c:v>33.520000000000003</c:v>
                </c:pt>
                <c:pt idx="3724">
                  <c:v>33.47</c:v>
                </c:pt>
                <c:pt idx="3725">
                  <c:v>33.49</c:v>
                </c:pt>
                <c:pt idx="3726">
                  <c:v>33.46</c:v>
                </c:pt>
                <c:pt idx="3727">
                  <c:v>33.46</c:v>
                </c:pt>
                <c:pt idx="3728">
                  <c:v>33.4</c:v>
                </c:pt>
                <c:pt idx="3729">
                  <c:v>33.42</c:v>
                </c:pt>
                <c:pt idx="3730">
                  <c:v>33.42</c:v>
                </c:pt>
                <c:pt idx="3731">
                  <c:v>33.42</c:v>
                </c:pt>
                <c:pt idx="3732">
                  <c:v>33.42</c:v>
                </c:pt>
                <c:pt idx="3733">
                  <c:v>33.299999999999997</c:v>
                </c:pt>
                <c:pt idx="3734">
                  <c:v>33.340000000000003</c:v>
                </c:pt>
                <c:pt idx="3735">
                  <c:v>33.35</c:v>
                </c:pt>
                <c:pt idx="3736">
                  <c:v>33.33</c:v>
                </c:pt>
                <c:pt idx="3737">
                  <c:v>33.28</c:v>
                </c:pt>
                <c:pt idx="3738">
                  <c:v>33.28</c:v>
                </c:pt>
                <c:pt idx="3739">
                  <c:v>33.299999999999997</c:v>
                </c:pt>
                <c:pt idx="3740">
                  <c:v>33.299999999999997</c:v>
                </c:pt>
                <c:pt idx="3741">
                  <c:v>33.28</c:v>
                </c:pt>
                <c:pt idx="3742">
                  <c:v>33.229999999999997</c:v>
                </c:pt>
                <c:pt idx="3743">
                  <c:v>33.22</c:v>
                </c:pt>
                <c:pt idx="3744">
                  <c:v>33.22</c:v>
                </c:pt>
                <c:pt idx="3745">
                  <c:v>33.19</c:v>
                </c:pt>
                <c:pt idx="3746">
                  <c:v>33.22</c:v>
                </c:pt>
                <c:pt idx="3747">
                  <c:v>33.15</c:v>
                </c:pt>
                <c:pt idx="3748">
                  <c:v>33.1</c:v>
                </c:pt>
                <c:pt idx="3749">
                  <c:v>33.1</c:v>
                </c:pt>
                <c:pt idx="3750">
                  <c:v>33.1</c:v>
                </c:pt>
                <c:pt idx="3751">
                  <c:v>33.130000000000003</c:v>
                </c:pt>
                <c:pt idx="3752">
                  <c:v>33.119999999999997</c:v>
                </c:pt>
                <c:pt idx="3753">
                  <c:v>33.1</c:v>
                </c:pt>
                <c:pt idx="3754">
                  <c:v>33.11</c:v>
                </c:pt>
                <c:pt idx="3755">
                  <c:v>33.049999999999997</c:v>
                </c:pt>
                <c:pt idx="3756">
                  <c:v>33.01</c:v>
                </c:pt>
                <c:pt idx="3757">
                  <c:v>33.01</c:v>
                </c:pt>
                <c:pt idx="3758">
                  <c:v>33.04</c:v>
                </c:pt>
                <c:pt idx="3759">
                  <c:v>33.01</c:v>
                </c:pt>
                <c:pt idx="3760">
                  <c:v>33</c:v>
                </c:pt>
                <c:pt idx="3761">
                  <c:v>32.96</c:v>
                </c:pt>
                <c:pt idx="3762">
                  <c:v>32.979999999999997</c:v>
                </c:pt>
                <c:pt idx="3763">
                  <c:v>32.979999999999997</c:v>
                </c:pt>
                <c:pt idx="3764">
                  <c:v>32.950000000000003</c:v>
                </c:pt>
                <c:pt idx="3765">
                  <c:v>32.9</c:v>
                </c:pt>
                <c:pt idx="3766">
                  <c:v>32.93</c:v>
                </c:pt>
                <c:pt idx="3767">
                  <c:v>32.880000000000003</c:v>
                </c:pt>
                <c:pt idx="3768">
                  <c:v>32.85</c:v>
                </c:pt>
                <c:pt idx="3769">
                  <c:v>32.85</c:v>
                </c:pt>
                <c:pt idx="3770">
                  <c:v>32.85</c:v>
                </c:pt>
                <c:pt idx="3771">
                  <c:v>32.85</c:v>
                </c:pt>
                <c:pt idx="3772">
                  <c:v>32.799999999999997</c:v>
                </c:pt>
                <c:pt idx="3773">
                  <c:v>32.79</c:v>
                </c:pt>
                <c:pt idx="3774">
                  <c:v>32.82</c:v>
                </c:pt>
                <c:pt idx="3775">
                  <c:v>32.82</c:v>
                </c:pt>
                <c:pt idx="3776">
                  <c:v>32.75</c:v>
                </c:pt>
                <c:pt idx="3777">
                  <c:v>32.75</c:v>
                </c:pt>
                <c:pt idx="3778">
                  <c:v>32.76</c:v>
                </c:pt>
                <c:pt idx="3779">
                  <c:v>32.729999999999997</c:v>
                </c:pt>
                <c:pt idx="3780">
                  <c:v>32.72</c:v>
                </c:pt>
                <c:pt idx="3781">
                  <c:v>32.72</c:v>
                </c:pt>
                <c:pt idx="3782">
                  <c:v>32.72</c:v>
                </c:pt>
                <c:pt idx="3783">
                  <c:v>32.65</c:v>
                </c:pt>
                <c:pt idx="3784">
                  <c:v>32.65</c:v>
                </c:pt>
                <c:pt idx="3785">
                  <c:v>32.68</c:v>
                </c:pt>
                <c:pt idx="3786">
                  <c:v>32.6</c:v>
                </c:pt>
                <c:pt idx="3787">
                  <c:v>32.6</c:v>
                </c:pt>
                <c:pt idx="3788">
                  <c:v>32.619999999999997</c:v>
                </c:pt>
                <c:pt idx="3789">
                  <c:v>32.619999999999997</c:v>
                </c:pt>
                <c:pt idx="3790">
                  <c:v>32.56</c:v>
                </c:pt>
                <c:pt idx="3791">
                  <c:v>32.619999999999997</c:v>
                </c:pt>
                <c:pt idx="3792">
                  <c:v>32.51</c:v>
                </c:pt>
                <c:pt idx="3793">
                  <c:v>32.51</c:v>
                </c:pt>
                <c:pt idx="3794">
                  <c:v>32.479999999999997</c:v>
                </c:pt>
                <c:pt idx="3795">
                  <c:v>32.53</c:v>
                </c:pt>
                <c:pt idx="3796">
                  <c:v>32.54</c:v>
                </c:pt>
                <c:pt idx="3797">
                  <c:v>32.46</c:v>
                </c:pt>
                <c:pt idx="3798">
                  <c:v>32.520000000000003</c:v>
                </c:pt>
                <c:pt idx="3799">
                  <c:v>32.520000000000003</c:v>
                </c:pt>
                <c:pt idx="3800">
                  <c:v>32.46</c:v>
                </c:pt>
                <c:pt idx="3801">
                  <c:v>32.450000000000003</c:v>
                </c:pt>
                <c:pt idx="3802">
                  <c:v>32.43</c:v>
                </c:pt>
                <c:pt idx="3803">
                  <c:v>32.380000000000003</c:v>
                </c:pt>
                <c:pt idx="3804">
                  <c:v>32.409999999999997</c:v>
                </c:pt>
                <c:pt idx="3805">
                  <c:v>32.409999999999997</c:v>
                </c:pt>
                <c:pt idx="3806">
                  <c:v>32.380000000000003</c:v>
                </c:pt>
                <c:pt idx="3807">
                  <c:v>32.4</c:v>
                </c:pt>
                <c:pt idx="3808">
                  <c:v>32.39</c:v>
                </c:pt>
                <c:pt idx="3809">
                  <c:v>32.340000000000003</c:v>
                </c:pt>
                <c:pt idx="3810">
                  <c:v>32.299999999999997</c:v>
                </c:pt>
                <c:pt idx="3811">
                  <c:v>32.299999999999997</c:v>
                </c:pt>
                <c:pt idx="3812">
                  <c:v>32.33</c:v>
                </c:pt>
                <c:pt idx="3813">
                  <c:v>32.24</c:v>
                </c:pt>
                <c:pt idx="3814">
                  <c:v>32.25</c:v>
                </c:pt>
                <c:pt idx="3815">
                  <c:v>32.28</c:v>
                </c:pt>
                <c:pt idx="3816">
                  <c:v>32.22</c:v>
                </c:pt>
                <c:pt idx="3817">
                  <c:v>32.22</c:v>
                </c:pt>
                <c:pt idx="3818">
                  <c:v>32.200000000000003</c:v>
                </c:pt>
                <c:pt idx="3819">
                  <c:v>32.24</c:v>
                </c:pt>
                <c:pt idx="3820">
                  <c:v>32.200000000000003</c:v>
                </c:pt>
                <c:pt idx="3821">
                  <c:v>32.21</c:v>
                </c:pt>
                <c:pt idx="3822">
                  <c:v>32.21</c:v>
                </c:pt>
                <c:pt idx="3823">
                  <c:v>32.21</c:v>
                </c:pt>
                <c:pt idx="3824">
                  <c:v>32.130000000000003</c:v>
                </c:pt>
                <c:pt idx="3825">
                  <c:v>32.15</c:v>
                </c:pt>
                <c:pt idx="3826">
                  <c:v>32.14</c:v>
                </c:pt>
                <c:pt idx="3827">
                  <c:v>32.14</c:v>
                </c:pt>
                <c:pt idx="3828">
                  <c:v>32.11</c:v>
                </c:pt>
                <c:pt idx="3829">
                  <c:v>32.090000000000003</c:v>
                </c:pt>
                <c:pt idx="3830">
                  <c:v>32.090000000000003</c:v>
                </c:pt>
                <c:pt idx="3831">
                  <c:v>32.020000000000003</c:v>
                </c:pt>
                <c:pt idx="3832">
                  <c:v>32.06</c:v>
                </c:pt>
                <c:pt idx="3833">
                  <c:v>32</c:v>
                </c:pt>
                <c:pt idx="3834">
                  <c:v>31.98</c:v>
                </c:pt>
                <c:pt idx="3835">
                  <c:v>32.020000000000003</c:v>
                </c:pt>
                <c:pt idx="3836">
                  <c:v>32.020000000000003</c:v>
                </c:pt>
                <c:pt idx="3837">
                  <c:v>32</c:v>
                </c:pt>
                <c:pt idx="3838">
                  <c:v>31.94</c:v>
                </c:pt>
                <c:pt idx="3839">
                  <c:v>31.98</c:v>
                </c:pt>
                <c:pt idx="3840">
                  <c:v>31.91</c:v>
                </c:pt>
                <c:pt idx="3841">
                  <c:v>31.94</c:v>
                </c:pt>
                <c:pt idx="3842">
                  <c:v>31.94</c:v>
                </c:pt>
                <c:pt idx="3843">
                  <c:v>31.92</c:v>
                </c:pt>
                <c:pt idx="3844">
                  <c:v>31.84</c:v>
                </c:pt>
                <c:pt idx="3845">
                  <c:v>31.9</c:v>
                </c:pt>
                <c:pt idx="3846">
                  <c:v>31.89</c:v>
                </c:pt>
                <c:pt idx="3847">
                  <c:v>31.82</c:v>
                </c:pt>
                <c:pt idx="3848">
                  <c:v>31.82</c:v>
                </c:pt>
                <c:pt idx="3849">
                  <c:v>31.87</c:v>
                </c:pt>
                <c:pt idx="3850">
                  <c:v>31.84</c:v>
                </c:pt>
                <c:pt idx="3851">
                  <c:v>31.77</c:v>
                </c:pt>
                <c:pt idx="3852">
                  <c:v>31.81</c:v>
                </c:pt>
                <c:pt idx="3853">
                  <c:v>31.76</c:v>
                </c:pt>
                <c:pt idx="3854">
                  <c:v>31.76</c:v>
                </c:pt>
                <c:pt idx="3855">
                  <c:v>31.74</c:v>
                </c:pt>
                <c:pt idx="3856">
                  <c:v>31.72</c:v>
                </c:pt>
                <c:pt idx="3857">
                  <c:v>31.74</c:v>
                </c:pt>
                <c:pt idx="3858">
                  <c:v>31.74</c:v>
                </c:pt>
                <c:pt idx="3859">
                  <c:v>31.64</c:v>
                </c:pt>
                <c:pt idx="3860">
                  <c:v>31.64</c:v>
                </c:pt>
                <c:pt idx="3861">
                  <c:v>31.7</c:v>
                </c:pt>
                <c:pt idx="3862">
                  <c:v>31.67</c:v>
                </c:pt>
                <c:pt idx="3863">
                  <c:v>31.61</c:v>
                </c:pt>
                <c:pt idx="3864">
                  <c:v>31.67</c:v>
                </c:pt>
                <c:pt idx="3865">
                  <c:v>31.63</c:v>
                </c:pt>
                <c:pt idx="3866">
                  <c:v>31.63</c:v>
                </c:pt>
                <c:pt idx="3867">
                  <c:v>31.58</c:v>
                </c:pt>
                <c:pt idx="3868">
                  <c:v>31.63</c:v>
                </c:pt>
                <c:pt idx="3869">
                  <c:v>31.55</c:v>
                </c:pt>
                <c:pt idx="3870">
                  <c:v>31.58</c:v>
                </c:pt>
                <c:pt idx="3871">
                  <c:v>31.57</c:v>
                </c:pt>
                <c:pt idx="3872">
                  <c:v>31.57</c:v>
                </c:pt>
                <c:pt idx="3873">
                  <c:v>31.5</c:v>
                </c:pt>
                <c:pt idx="3874">
                  <c:v>31.56</c:v>
                </c:pt>
                <c:pt idx="3875">
                  <c:v>31.54</c:v>
                </c:pt>
                <c:pt idx="3876">
                  <c:v>31.47</c:v>
                </c:pt>
                <c:pt idx="3877">
                  <c:v>31.48</c:v>
                </c:pt>
                <c:pt idx="3878">
                  <c:v>31.48</c:v>
                </c:pt>
                <c:pt idx="3879">
                  <c:v>31.47</c:v>
                </c:pt>
                <c:pt idx="3880">
                  <c:v>31.42</c:v>
                </c:pt>
                <c:pt idx="3881">
                  <c:v>31.44</c:v>
                </c:pt>
                <c:pt idx="3882">
                  <c:v>31.44</c:v>
                </c:pt>
                <c:pt idx="3883">
                  <c:v>31.41</c:v>
                </c:pt>
                <c:pt idx="3884">
                  <c:v>31.41</c:v>
                </c:pt>
                <c:pt idx="3885">
                  <c:v>31.42</c:v>
                </c:pt>
                <c:pt idx="3886">
                  <c:v>31.39</c:v>
                </c:pt>
                <c:pt idx="3887">
                  <c:v>31.35</c:v>
                </c:pt>
                <c:pt idx="3888">
                  <c:v>31.35</c:v>
                </c:pt>
                <c:pt idx="3889">
                  <c:v>31.32</c:v>
                </c:pt>
                <c:pt idx="3890">
                  <c:v>31.32</c:v>
                </c:pt>
                <c:pt idx="3891">
                  <c:v>31.33</c:v>
                </c:pt>
                <c:pt idx="3892">
                  <c:v>31.31</c:v>
                </c:pt>
                <c:pt idx="3893">
                  <c:v>31.26</c:v>
                </c:pt>
                <c:pt idx="3894">
                  <c:v>31.28</c:v>
                </c:pt>
                <c:pt idx="3895">
                  <c:v>31.27</c:v>
                </c:pt>
                <c:pt idx="3896">
                  <c:v>31.3</c:v>
                </c:pt>
                <c:pt idx="3897">
                  <c:v>31.3</c:v>
                </c:pt>
                <c:pt idx="3898">
                  <c:v>31.25</c:v>
                </c:pt>
                <c:pt idx="3899">
                  <c:v>31.25</c:v>
                </c:pt>
                <c:pt idx="3900">
                  <c:v>31.18</c:v>
                </c:pt>
                <c:pt idx="3901">
                  <c:v>31.24</c:v>
                </c:pt>
                <c:pt idx="3902">
                  <c:v>31.14</c:v>
                </c:pt>
                <c:pt idx="3903">
                  <c:v>31.14</c:v>
                </c:pt>
                <c:pt idx="3904">
                  <c:v>31.14</c:v>
                </c:pt>
                <c:pt idx="3905">
                  <c:v>31.18</c:v>
                </c:pt>
                <c:pt idx="3906">
                  <c:v>31.12</c:v>
                </c:pt>
                <c:pt idx="3907">
                  <c:v>31.11</c:v>
                </c:pt>
                <c:pt idx="3908">
                  <c:v>31.11</c:v>
                </c:pt>
                <c:pt idx="3909">
                  <c:v>31.11</c:v>
                </c:pt>
                <c:pt idx="3910">
                  <c:v>31.05</c:v>
                </c:pt>
                <c:pt idx="3911">
                  <c:v>31.1</c:v>
                </c:pt>
                <c:pt idx="3912">
                  <c:v>31.09</c:v>
                </c:pt>
                <c:pt idx="3913">
                  <c:v>31.03</c:v>
                </c:pt>
                <c:pt idx="3914">
                  <c:v>31.05</c:v>
                </c:pt>
                <c:pt idx="3915">
                  <c:v>31.05</c:v>
                </c:pt>
                <c:pt idx="3916">
                  <c:v>31.05</c:v>
                </c:pt>
                <c:pt idx="3917">
                  <c:v>30.98</c:v>
                </c:pt>
                <c:pt idx="3918">
                  <c:v>31</c:v>
                </c:pt>
                <c:pt idx="3919">
                  <c:v>31</c:v>
                </c:pt>
                <c:pt idx="3920">
                  <c:v>30.94</c:v>
                </c:pt>
                <c:pt idx="3921">
                  <c:v>30.94</c:v>
                </c:pt>
                <c:pt idx="3922">
                  <c:v>30.99</c:v>
                </c:pt>
                <c:pt idx="3923">
                  <c:v>30.9</c:v>
                </c:pt>
                <c:pt idx="3924">
                  <c:v>30.93</c:v>
                </c:pt>
                <c:pt idx="3925">
                  <c:v>30.93</c:v>
                </c:pt>
                <c:pt idx="3926">
                  <c:v>30.91</c:v>
                </c:pt>
                <c:pt idx="3927">
                  <c:v>30.91</c:v>
                </c:pt>
                <c:pt idx="3928">
                  <c:v>30.85</c:v>
                </c:pt>
                <c:pt idx="3929">
                  <c:v>30.88</c:v>
                </c:pt>
                <c:pt idx="3930">
                  <c:v>30.87</c:v>
                </c:pt>
                <c:pt idx="3931">
                  <c:v>30.85</c:v>
                </c:pt>
                <c:pt idx="3932">
                  <c:v>30.85</c:v>
                </c:pt>
                <c:pt idx="3933">
                  <c:v>30.85</c:v>
                </c:pt>
                <c:pt idx="3934">
                  <c:v>30.78</c:v>
                </c:pt>
                <c:pt idx="3935">
                  <c:v>30.83</c:v>
                </c:pt>
                <c:pt idx="3936">
                  <c:v>30.8</c:v>
                </c:pt>
                <c:pt idx="3937">
                  <c:v>30.79</c:v>
                </c:pt>
                <c:pt idx="3938">
                  <c:v>30.71</c:v>
                </c:pt>
                <c:pt idx="3939">
                  <c:v>30.71</c:v>
                </c:pt>
                <c:pt idx="3940">
                  <c:v>30.75</c:v>
                </c:pt>
                <c:pt idx="3941">
                  <c:v>30.78</c:v>
                </c:pt>
                <c:pt idx="3942">
                  <c:v>30.7</c:v>
                </c:pt>
                <c:pt idx="3943">
                  <c:v>30.73</c:v>
                </c:pt>
                <c:pt idx="3944">
                  <c:v>30.71</c:v>
                </c:pt>
                <c:pt idx="3945">
                  <c:v>30.71</c:v>
                </c:pt>
                <c:pt idx="3946">
                  <c:v>30.65</c:v>
                </c:pt>
                <c:pt idx="3947">
                  <c:v>30.64</c:v>
                </c:pt>
                <c:pt idx="3948">
                  <c:v>30.63</c:v>
                </c:pt>
                <c:pt idx="3949">
                  <c:v>30.61</c:v>
                </c:pt>
                <c:pt idx="3950">
                  <c:v>30.64</c:v>
                </c:pt>
                <c:pt idx="3951">
                  <c:v>30.64</c:v>
                </c:pt>
                <c:pt idx="3952">
                  <c:v>30.6</c:v>
                </c:pt>
                <c:pt idx="3953">
                  <c:v>30.58</c:v>
                </c:pt>
                <c:pt idx="3954">
                  <c:v>30.61</c:v>
                </c:pt>
                <c:pt idx="3955">
                  <c:v>30.58</c:v>
                </c:pt>
                <c:pt idx="3956">
                  <c:v>30.55</c:v>
                </c:pt>
                <c:pt idx="3957">
                  <c:v>30.55</c:v>
                </c:pt>
                <c:pt idx="3958">
                  <c:v>30.55</c:v>
                </c:pt>
                <c:pt idx="3959">
                  <c:v>30.5</c:v>
                </c:pt>
                <c:pt idx="3960">
                  <c:v>30.53</c:v>
                </c:pt>
                <c:pt idx="3961">
                  <c:v>30.53</c:v>
                </c:pt>
                <c:pt idx="3962">
                  <c:v>30.43</c:v>
                </c:pt>
                <c:pt idx="3963">
                  <c:v>30.43</c:v>
                </c:pt>
                <c:pt idx="3964">
                  <c:v>30.44</c:v>
                </c:pt>
                <c:pt idx="3965">
                  <c:v>30.43</c:v>
                </c:pt>
                <c:pt idx="3966">
                  <c:v>30.45</c:v>
                </c:pt>
                <c:pt idx="3967">
                  <c:v>30.43</c:v>
                </c:pt>
                <c:pt idx="3968">
                  <c:v>30.43</c:v>
                </c:pt>
                <c:pt idx="3969">
                  <c:v>30.43</c:v>
                </c:pt>
                <c:pt idx="3970">
                  <c:v>30.43</c:v>
                </c:pt>
                <c:pt idx="3971">
                  <c:v>30.37</c:v>
                </c:pt>
                <c:pt idx="3972">
                  <c:v>30.38</c:v>
                </c:pt>
                <c:pt idx="3973">
                  <c:v>30.38</c:v>
                </c:pt>
                <c:pt idx="3974">
                  <c:v>30.36</c:v>
                </c:pt>
                <c:pt idx="3975">
                  <c:v>30.36</c:v>
                </c:pt>
                <c:pt idx="3976">
                  <c:v>30.36</c:v>
                </c:pt>
                <c:pt idx="3977">
                  <c:v>30.35</c:v>
                </c:pt>
                <c:pt idx="3978">
                  <c:v>30.32</c:v>
                </c:pt>
                <c:pt idx="3979">
                  <c:v>30.31</c:v>
                </c:pt>
                <c:pt idx="3980">
                  <c:v>30.27</c:v>
                </c:pt>
                <c:pt idx="3981">
                  <c:v>30.27</c:v>
                </c:pt>
                <c:pt idx="3982">
                  <c:v>30.27</c:v>
                </c:pt>
                <c:pt idx="3983">
                  <c:v>30.26</c:v>
                </c:pt>
                <c:pt idx="3984">
                  <c:v>30.25</c:v>
                </c:pt>
                <c:pt idx="3985">
                  <c:v>30.2</c:v>
                </c:pt>
                <c:pt idx="3986">
                  <c:v>30.29</c:v>
                </c:pt>
                <c:pt idx="3987">
                  <c:v>30.2</c:v>
                </c:pt>
                <c:pt idx="3988">
                  <c:v>30.2</c:v>
                </c:pt>
                <c:pt idx="3989">
                  <c:v>30.22</c:v>
                </c:pt>
                <c:pt idx="3990">
                  <c:v>30.21</c:v>
                </c:pt>
                <c:pt idx="3991">
                  <c:v>30.12</c:v>
                </c:pt>
                <c:pt idx="3992">
                  <c:v>30.18</c:v>
                </c:pt>
                <c:pt idx="3993">
                  <c:v>30.16</c:v>
                </c:pt>
                <c:pt idx="3994">
                  <c:v>30.16</c:v>
                </c:pt>
                <c:pt idx="3995">
                  <c:v>30.16</c:v>
                </c:pt>
                <c:pt idx="3996">
                  <c:v>30.12</c:v>
                </c:pt>
                <c:pt idx="3997">
                  <c:v>30.11</c:v>
                </c:pt>
                <c:pt idx="3998">
                  <c:v>30.05</c:v>
                </c:pt>
                <c:pt idx="3999">
                  <c:v>30.09</c:v>
                </c:pt>
                <c:pt idx="4000">
                  <c:v>30.09</c:v>
                </c:pt>
                <c:pt idx="4001">
                  <c:v>30.04</c:v>
                </c:pt>
                <c:pt idx="4002">
                  <c:v>30.08</c:v>
                </c:pt>
                <c:pt idx="4003">
                  <c:v>30.05</c:v>
                </c:pt>
                <c:pt idx="4004">
                  <c:v>30.04</c:v>
                </c:pt>
                <c:pt idx="4005">
                  <c:v>30.01</c:v>
                </c:pt>
                <c:pt idx="4006">
                  <c:v>30.01</c:v>
                </c:pt>
                <c:pt idx="4007">
                  <c:v>30.01</c:v>
                </c:pt>
                <c:pt idx="4008">
                  <c:v>29.95</c:v>
                </c:pt>
                <c:pt idx="4009">
                  <c:v>29.99</c:v>
                </c:pt>
                <c:pt idx="4010">
                  <c:v>29.97</c:v>
                </c:pt>
                <c:pt idx="4011">
                  <c:v>29.93</c:v>
                </c:pt>
                <c:pt idx="4012">
                  <c:v>29.93</c:v>
                </c:pt>
                <c:pt idx="4013">
                  <c:v>29.93</c:v>
                </c:pt>
                <c:pt idx="4014">
                  <c:v>29.9</c:v>
                </c:pt>
                <c:pt idx="4015">
                  <c:v>29.94</c:v>
                </c:pt>
                <c:pt idx="4016">
                  <c:v>29.91</c:v>
                </c:pt>
                <c:pt idx="4017">
                  <c:v>29.86</c:v>
                </c:pt>
                <c:pt idx="4018">
                  <c:v>29.86</c:v>
                </c:pt>
                <c:pt idx="4019">
                  <c:v>29.89</c:v>
                </c:pt>
                <c:pt idx="4020">
                  <c:v>29.84</c:v>
                </c:pt>
                <c:pt idx="4021">
                  <c:v>29.87</c:v>
                </c:pt>
                <c:pt idx="4022">
                  <c:v>29.86</c:v>
                </c:pt>
                <c:pt idx="4023">
                  <c:v>29.81</c:v>
                </c:pt>
                <c:pt idx="4024">
                  <c:v>29.81</c:v>
                </c:pt>
                <c:pt idx="4025">
                  <c:v>29.82</c:v>
                </c:pt>
                <c:pt idx="4026">
                  <c:v>29.8</c:v>
                </c:pt>
                <c:pt idx="4027">
                  <c:v>29.77</c:v>
                </c:pt>
                <c:pt idx="4028">
                  <c:v>29.79</c:v>
                </c:pt>
                <c:pt idx="4029">
                  <c:v>29.78</c:v>
                </c:pt>
                <c:pt idx="4030">
                  <c:v>29.78</c:v>
                </c:pt>
                <c:pt idx="4031">
                  <c:v>29.78</c:v>
                </c:pt>
                <c:pt idx="4032">
                  <c:v>29.77</c:v>
                </c:pt>
                <c:pt idx="4033">
                  <c:v>29.71</c:v>
                </c:pt>
                <c:pt idx="4034">
                  <c:v>29.69</c:v>
                </c:pt>
                <c:pt idx="4035">
                  <c:v>29.73</c:v>
                </c:pt>
                <c:pt idx="4036">
                  <c:v>29.65</c:v>
                </c:pt>
                <c:pt idx="4037">
                  <c:v>29.65</c:v>
                </c:pt>
                <c:pt idx="4038">
                  <c:v>29.66</c:v>
                </c:pt>
                <c:pt idx="4039">
                  <c:v>29.64</c:v>
                </c:pt>
                <c:pt idx="4040">
                  <c:v>29.66</c:v>
                </c:pt>
                <c:pt idx="4041">
                  <c:v>29.66</c:v>
                </c:pt>
                <c:pt idx="4042">
                  <c:v>29.64</c:v>
                </c:pt>
                <c:pt idx="4043">
                  <c:v>29.64</c:v>
                </c:pt>
                <c:pt idx="4044">
                  <c:v>29.6</c:v>
                </c:pt>
                <c:pt idx="4045">
                  <c:v>29.65</c:v>
                </c:pt>
                <c:pt idx="4046">
                  <c:v>29.6</c:v>
                </c:pt>
                <c:pt idx="4047">
                  <c:v>29.59</c:v>
                </c:pt>
                <c:pt idx="4048">
                  <c:v>29.57</c:v>
                </c:pt>
                <c:pt idx="4049">
                  <c:v>29.57</c:v>
                </c:pt>
                <c:pt idx="4050">
                  <c:v>29.56</c:v>
                </c:pt>
                <c:pt idx="4051">
                  <c:v>29.55</c:v>
                </c:pt>
                <c:pt idx="4052">
                  <c:v>29.54</c:v>
                </c:pt>
                <c:pt idx="4053">
                  <c:v>29.51</c:v>
                </c:pt>
                <c:pt idx="4054">
                  <c:v>29.49</c:v>
                </c:pt>
              </c:numCache>
            </c:numRef>
          </c:xVal>
          <c:yVal>
            <c:numRef>
              <c:f>'18'!$G$1099:$G$10000</c:f>
              <c:numCache>
                <c:formatCode>General</c:formatCode>
                <c:ptCount val="8902"/>
                <c:pt idx="0">
                  <c:v>2.9382399999999999E-3</c:v>
                </c:pt>
                <c:pt idx="1">
                  <c:v>2.93596E-3</c:v>
                </c:pt>
                <c:pt idx="2">
                  <c:v>2.9330699999999999E-3</c:v>
                </c:pt>
                <c:pt idx="3">
                  <c:v>2.9330699999999999E-3</c:v>
                </c:pt>
                <c:pt idx="4">
                  <c:v>2.9339399999999999E-3</c:v>
                </c:pt>
                <c:pt idx="5">
                  <c:v>2.9343099999999999E-3</c:v>
                </c:pt>
                <c:pt idx="6">
                  <c:v>2.9324400000000001E-3</c:v>
                </c:pt>
                <c:pt idx="7">
                  <c:v>2.9361600000000002E-3</c:v>
                </c:pt>
                <c:pt idx="8">
                  <c:v>2.9341300000000001E-3</c:v>
                </c:pt>
                <c:pt idx="9">
                  <c:v>2.9341300000000001E-3</c:v>
                </c:pt>
                <c:pt idx="10">
                  <c:v>2.9348400000000002E-3</c:v>
                </c:pt>
                <c:pt idx="11">
                  <c:v>2.9332199999999998E-3</c:v>
                </c:pt>
                <c:pt idx="12">
                  <c:v>2.9348199999999999E-3</c:v>
                </c:pt>
                <c:pt idx="13">
                  <c:v>2.9339700000000002E-3</c:v>
                </c:pt>
                <c:pt idx="14">
                  <c:v>2.9320100000000001E-3</c:v>
                </c:pt>
                <c:pt idx="15">
                  <c:v>2.9323000000000001E-3</c:v>
                </c:pt>
                <c:pt idx="16">
                  <c:v>2.9323000000000001E-3</c:v>
                </c:pt>
                <c:pt idx="17">
                  <c:v>2.9346300000000001E-3</c:v>
                </c:pt>
                <c:pt idx="18">
                  <c:v>2.9359E-3</c:v>
                </c:pt>
                <c:pt idx="19">
                  <c:v>2.9374800000000001E-3</c:v>
                </c:pt>
                <c:pt idx="20">
                  <c:v>2.94056E-3</c:v>
                </c:pt>
                <c:pt idx="21">
                  <c:v>2.94086E-3</c:v>
                </c:pt>
                <c:pt idx="22">
                  <c:v>2.94086E-3</c:v>
                </c:pt>
                <c:pt idx="23">
                  <c:v>2.9418500000000002E-3</c:v>
                </c:pt>
                <c:pt idx="24">
                  <c:v>2.9428800000000001E-3</c:v>
                </c:pt>
                <c:pt idx="25">
                  <c:v>2.9450000000000001E-3</c:v>
                </c:pt>
                <c:pt idx="26">
                  <c:v>2.9468300000000001E-3</c:v>
                </c:pt>
                <c:pt idx="27">
                  <c:v>2.9481799999999999E-3</c:v>
                </c:pt>
                <c:pt idx="28">
                  <c:v>2.9481799999999999E-3</c:v>
                </c:pt>
                <c:pt idx="29">
                  <c:v>2.94947E-3</c:v>
                </c:pt>
                <c:pt idx="30">
                  <c:v>2.9499399999999999E-3</c:v>
                </c:pt>
                <c:pt idx="31">
                  <c:v>2.9512000000000002E-3</c:v>
                </c:pt>
                <c:pt idx="32">
                  <c:v>2.95386E-3</c:v>
                </c:pt>
                <c:pt idx="33">
                  <c:v>2.9581799999999999E-3</c:v>
                </c:pt>
                <c:pt idx="34">
                  <c:v>2.9601200000000001E-3</c:v>
                </c:pt>
                <c:pt idx="35">
                  <c:v>2.9601200000000001E-3</c:v>
                </c:pt>
                <c:pt idx="36">
                  <c:v>2.9613899999999999E-3</c:v>
                </c:pt>
                <c:pt idx="37">
                  <c:v>2.96335E-3</c:v>
                </c:pt>
                <c:pt idx="38">
                  <c:v>2.9663799999999998E-3</c:v>
                </c:pt>
                <c:pt idx="39">
                  <c:v>2.9697E-3</c:v>
                </c:pt>
                <c:pt idx="40">
                  <c:v>2.97168E-3</c:v>
                </c:pt>
                <c:pt idx="41">
                  <c:v>2.97168E-3</c:v>
                </c:pt>
                <c:pt idx="42">
                  <c:v>2.9746799999999999E-3</c:v>
                </c:pt>
                <c:pt idx="43">
                  <c:v>2.9784099999999999E-3</c:v>
                </c:pt>
                <c:pt idx="44">
                  <c:v>2.98132E-3</c:v>
                </c:pt>
                <c:pt idx="45">
                  <c:v>2.9846600000000001E-3</c:v>
                </c:pt>
                <c:pt idx="46">
                  <c:v>2.9866900000000002E-3</c:v>
                </c:pt>
                <c:pt idx="47">
                  <c:v>2.9859299999999999E-3</c:v>
                </c:pt>
                <c:pt idx="48">
                  <c:v>2.9859299999999999E-3</c:v>
                </c:pt>
                <c:pt idx="49">
                  <c:v>2.9891100000000001E-3</c:v>
                </c:pt>
                <c:pt idx="50">
                  <c:v>2.98906E-3</c:v>
                </c:pt>
                <c:pt idx="51">
                  <c:v>2.9909899999999998E-3</c:v>
                </c:pt>
                <c:pt idx="52">
                  <c:v>2.9930500000000001E-3</c:v>
                </c:pt>
                <c:pt idx="53">
                  <c:v>2.9956700000000002E-3</c:v>
                </c:pt>
                <c:pt idx="54">
                  <c:v>2.9956700000000002E-3</c:v>
                </c:pt>
                <c:pt idx="55">
                  <c:v>2.9986600000000002E-3</c:v>
                </c:pt>
                <c:pt idx="56">
                  <c:v>2.99964E-3</c:v>
                </c:pt>
                <c:pt idx="57">
                  <c:v>3.0010800000000002E-3</c:v>
                </c:pt>
                <c:pt idx="58">
                  <c:v>3.00418E-3</c:v>
                </c:pt>
                <c:pt idx="59">
                  <c:v>3.00621E-3</c:v>
                </c:pt>
                <c:pt idx="60">
                  <c:v>3.0095600000000001E-3</c:v>
                </c:pt>
                <c:pt idx="61">
                  <c:v>3.0095600000000001E-3</c:v>
                </c:pt>
                <c:pt idx="62">
                  <c:v>3.0130500000000002E-3</c:v>
                </c:pt>
                <c:pt idx="63">
                  <c:v>3.0159100000000001E-3</c:v>
                </c:pt>
                <c:pt idx="64">
                  <c:v>3.0176700000000001E-3</c:v>
                </c:pt>
                <c:pt idx="65">
                  <c:v>3.0193500000000001E-3</c:v>
                </c:pt>
                <c:pt idx="66">
                  <c:v>3.0247E-3</c:v>
                </c:pt>
                <c:pt idx="67">
                  <c:v>3.0247E-3</c:v>
                </c:pt>
                <c:pt idx="68">
                  <c:v>3.0262100000000001E-3</c:v>
                </c:pt>
                <c:pt idx="69">
                  <c:v>3.0312999999999998E-3</c:v>
                </c:pt>
                <c:pt idx="70">
                  <c:v>3.0320299999999998E-3</c:v>
                </c:pt>
                <c:pt idx="71">
                  <c:v>3.0362000000000002E-3</c:v>
                </c:pt>
                <c:pt idx="72">
                  <c:v>3.0406299999999999E-3</c:v>
                </c:pt>
                <c:pt idx="73">
                  <c:v>3.0419000000000002E-3</c:v>
                </c:pt>
                <c:pt idx="74">
                  <c:v>3.0419000000000002E-3</c:v>
                </c:pt>
                <c:pt idx="75">
                  <c:v>3.04652E-3</c:v>
                </c:pt>
                <c:pt idx="76">
                  <c:v>3.0499899999999998E-3</c:v>
                </c:pt>
                <c:pt idx="77">
                  <c:v>3.0533600000000002E-3</c:v>
                </c:pt>
                <c:pt idx="78">
                  <c:v>3.0564199999999998E-3</c:v>
                </c:pt>
                <c:pt idx="79">
                  <c:v>3.05908E-3</c:v>
                </c:pt>
                <c:pt idx="80">
                  <c:v>3.05908E-3</c:v>
                </c:pt>
                <c:pt idx="81">
                  <c:v>3.0672199999999998E-3</c:v>
                </c:pt>
                <c:pt idx="82">
                  <c:v>3.06777E-3</c:v>
                </c:pt>
                <c:pt idx="83">
                  <c:v>3.0702199999999998E-3</c:v>
                </c:pt>
                <c:pt idx="84">
                  <c:v>3.0734500000000001E-3</c:v>
                </c:pt>
                <c:pt idx="85">
                  <c:v>3.0778400000000001E-3</c:v>
                </c:pt>
                <c:pt idx="86">
                  <c:v>3.0822200000000001E-3</c:v>
                </c:pt>
                <c:pt idx="87">
                  <c:v>3.0822200000000001E-3</c:v>
                </c:pt>
                <c:pt idx="88">
                  <c:v>3.08516E-3</c:v>
                </c:pt>
                <c:pt idx="89">
                  <c:v>3.08822E-3</c:v>
                </c:pt>
                <c:pt idx="90">
                  <c:v>3.0928399999999999E-3</c:v>
                </c:pt>
                <c:pt idx="91">
                  <c:v>3.0975500000000001E-3</c:v>
                </c:pt>
                <c:pt idx="92">
                  <c:v>3.1018199999999999E-3</c:v>
                </c:pt>
                <c:pt idx="93">
                  <c:v>3.1018199999999999E-3</c:v>
                </c:pt>
                <c:pt idx="94">
                  <c:v>3.1034499999999998E-3</c:v>
                </c:pt>
                <c:pt idx="95">
                  <c:v>3.1076300000000001E-3</c:v>
                </c:pt>
                <c:pt idx="96">
                  <c:v>3.1128900000000001E-3</c:v>
                </c:pt>
                <c:pt idx="97">
                  <c:v>3.1188600000000002E-3</c:v>
                </c:pt>
                <c:pt idx="98">
                  <c:v>3.1241799999999998E-3</c:v>
                </c:pt>
                <c:pt idx="99">
                  <c:v>3.1277900000000001E-3</c:v>
                </c:pt>
                <c:pt idx="100">
                  <c:v>3.1277900000000001E-3</c:v>
                </c:pt>
                <c:pt idx="101">
                  <c:v>3.1308400000000002E-3</c:v>
                </c:pt>
                <c:pt idx="102">
                  <c:v>3.1371099999999998E-3</c:v>
                </c:pt>
                <c:pt idx="103">
                  <c:v>3.14088E-3</c:v>
                </c:pt>
                <c:pt idx="104">
                  <c:v>3.1463400000000001E-3</c:v>
                </c:pt>
                <c:pt idx="105">
                  <c:v>3.1453100000000001E-3</c:v>
                </c:pt>
                <c:pt idx="106">
                  <c:v>3.14935E-3</c:v>
                </c:pt>
                <c:pt idx="107">
                  <c:v>3.14935E-3</c:v>
                </c:pt>
                <c:pt idx="108">
                  <c:v>3.15248E-3</c:v>
                </c:pt>
                <c:pt idx="109">
                  <c:v>3.1713900000000001E-3</c:v>
                </c:pt>
                <c:pt idx="110">
                  <c:v>3.1691499999999999E-3</c:v>
                </c:pt>
                <c:pt idx="111">
                  <c:v>3.1674199999999998E-3</c:v>
                </c:pt>
                <c:pt idx="112">
                  <c:v>3.1730399999999998E-3</c:v>
                </c:pt>
                <c:pt idx="113">
                  <c:v>3.1730399999999998E-3</c:v>
                </c:pt>
                <c:pt idx="114">
                  <c:v>3.1769699999999999E-3</c:v>
                </c:pt>
                <c:pt idx="115">
                  <c:v>3.1816800000000001E-3</c:v>
                </c:pt>
                <c:pt idx="116">
                  <c:v>3.18206E-3</c:v>
                </c:pt>
                <c:pt idx="117">
                  <c:v>3.1877699999999999E-3</c:v>
                </c:pt>
                <c:pt idx="118">
                  <c:v>3.1942699999999999E-3</c:v>
                </c:pt>
                <c:pt idx="119">
                  <c:v>3.19798E-3</c:v>
                </c:pt>
                <c:pt idx="120">
                  <c:v>3.19798E-3</c:v>
                </c:pt>
                <c:pt idx="121">
                  <c:v>3.2047999999999998E-3</c:v>
                </c:pt>
                <c:pt idx="122">
                  <c:v>3.2063199999999999E-3</c:v>
                </c:pt>
                <c:pt idx="123">
                  <c:v>3.21398E-3</c:v>
                </c:pt>
                <c:pt idx="124">
                  <c:v>3.2204500000000001E-3</c:v>
                </c:pt>
                <c:pt idx="125">
                  <c:v>3.2234400000000002E-3</c:v>
                </c:pt>
                <c:pt idx="126">
                  <c:v>3.22938E-3</c:v>
                </c:pt>
                <c:pt idx="127">
                  <c:v>3.22938E-3</c:v>
                </c:pt>
                <c:pt idx="128">
                  <c:v>3.2341000000000002E-3</c:v>
                </c:pt>
                <c:pt idx="129">
                  <c:v>3.2380099999999999E-3</c:v>
                </c:pt>
                <c:pt idx="130">
                  <c:v>3.2440199999999998E-3</c:v>
                </c:pt>
                <c:pt idx="131">
                  <c:v>3.241E-3</c:v>
                </c:pt>
                <c:pt idx="132">
                  <c:v>3.2462300000000001E-3</c:v>
                </c:pt>
                <c:pt idx="133">
                  <c:v>3.2462300000000001E-3</c:v>
                </c:pt>
                <c:pt idx="134">
                  <c:v>3.2543699999999999E-3</c:v>
                </c:pt>
                <c:pt idx="135">
                  <c:v>3.2626E-3</c:v>
                </c:pt>
                <c:pt idx="136">
                  <c:v>3.26298E-3</c:v>
                </c:pt>
                <c:pt idx="137">
                  <c:v>3.26714E-3</c:v>
                </c:pt>
                <c:pt idx="138">
                  <c:v>3.27005E-3</c:v>
                </c:pt>
                <c:pt idx="139">
                  <c:v>3.2703699999999999E-3</c:v>
                </c:pt>
                <c:pt idx="140">
                  <c:v>3.2703699999999999E-3</c:v>
                </c:pt>
                <c:pt idx="141">
                  <c:v>3.2762500000000001E-3</c:v>
                </c:pt>
                <c:pt idx="142">
                  <c:v>3.2807800000000001E-3</c:v>
                </c:pt>
                <c:pt idx="143">
                  <c:v>3.2906300000000001E-3</c:v>
                </c:pt>
                <c:pt idx="144">
                  <c:v>3.2866499999999999E-3</c:v>
                </c:pt>
                <c:pt idx="145">
                  <c:v>3.29197E-3</c:v>
                </c:pt>
                <c:pt idx="146">
                  <c:v>3.2940399999999998E-3</c:v>
                </c:pt>
                <c:pt idx="147">
                  <c:v>3.2940399999999998E-3</c:v>
                </c:pt>
                <c:pt idx="148">
                  <c:v>3.3004800000000002E-3</c:v>
                </c:pt>
                <c:pt idx="149">
                  <c:v>3.30453E-3</c:v>
                </c:pt>
                <c:pt idx="150">
                  <c:v>3.30847E-3</c:v>
                </c:pt>
                <c:pt idx="151">
                  <c:v>3.3132999999999999E-3</c:v>
                </c:pt>
                <c:pt idx="152">
                  <c:v>3.3211999999999998E-3</c:v>
                </c:pt>
                <c:pt idx="153">
                  <c:v>3.3211999999999998E-3</c:v>
                </c:pt>
                <c:pt idx="154">
                  <c:v>3.3250300000000001E-3</c:v>
                </c:pt>
                <c:pt idx="155">
                  <c:v>3.32841E-3</c:v>
                </c:pt>
                <c:pt idx="156">
                  <c:v>3.3323900000000002E-3</c:v>
                </c:pt>
                <c:pt idx="157">
                  <c:v>3.3370000000000001E-3</c:v>
                </c:pt>
                <c:pt idx="158">
                  <c:v>3.34505E-3</c:v>
                </c:pt>
                <c:pt idx="159">
                  <c:v>3.3489399999999999E-3</c:v>
                </c:pt>
                <c:pt idx="160">
                  <c:v>3.3489399999999999E-3</c:v>
                </c:pt>
                <c:pt idx="161">
                  <c:v>3.3516399999999999E-3</c:v>
                </c:pt>
                <c:pt idx="162">
                  <c:v>3.3566300000000002E-3</c:v>
                </c:pt>
                <c:pt idx="163">
                  <c:v>3.3646800000000001E-3</c:v>
                </c:pt>
                <c:pt idx="164">
                  <c:v>3.36732E-3</c:v>
                </c:pt>
                <c:pt idx="165">
                  <c:v>3.3698600000000001E-3</c:v>
                </c:pt>
                <c:pt idx="166">
                  <c:v>3.3754499999999999E-3</c:v>
                </c:pt>
                <c:pt idx="167">
                  <c:v>3.3754499999999999E-3</c:v>
                </c:pt>
                <c:pt idx="168">
                  <c:v>3.3828399999999998E-3</c:v>
                </c:pt>
                <c:pt idx="169">
                  <c:v>3.3872300000000002E-3</c:v>
                </c:pt>
                <c:pt idx="170">
                  <c:v>3.3909600000000002E-3</c:v>
                </c:pt>
                <c:pt idx="171">
                  <c:v>3.3947000000000001E-3</c:v>
                </c:pt>
                <c:pt idx="172">
                  <c:v>3.39756E-3</c:v>
                </c:pt>
                <c:pt idx="173">
                  <c:v>3.4030900000000001E-3</c:v>
                </c:pt>
                <c:pt idx="174">
                  <c:v>3.4030900000000001E-3</c:v>
                </c:pt>
                <c:pt idx="175">
                  <c:v>3.4054900000000002E-3</c:v>
                </c:pt>
                <c:pt idx="176">
                  <c:v>3.4101299999999999E-3</c:v>
                </c:pt>
                <c:pt idx="177">
                  <c:v>3.4162099999999998E-3</c:v>
                </c:pt>
                <c:pt idx="178">
                  <c:v>3.42041E-3</c:v>
                </c:pt>
                <c:pt idx="179">
                  <c:v>3.4265099999999998E-3</c:v>
                </c:pt>
                <c:pt idx="180">
                  <c:v>3.4265099999999998E-3</c:v>
                </c:pt>
                <c:pt idx="181">
                  <c:v>3.4309700000000002E-3</c:v>
                </c:pt>
                <c:pt idx="182">
                  <c:v>3.4362500000000001E-3</c:v>
                </c:pt>
                <c:pt idx="183">
                  <c:v>3.4416500000000001E-3</c:v>
                </c:pt>
                <c:pt idx="184">
                  <c:v>3.4469000000000001E-3</c:v>
                </c:pt>
                <c:pt idx="185">
                  <c:v>3.4542399999999999E-3</c:v>
                </c:pt>
                <c:pt idx="186">
                  <c:v>3.45876E-3</c:v>
                </c:pt>
                <c:pt idx="187">
                  <c:v>3.45876E-3</c:v>
                </c:pt>
                <c:pt idx="188">
                  <c:v>3.4642800000000001E-3</c:v>
                </c:pt>
                <c:pt idx="189">
                  <c:v>3.4689999999999999E-3</c:v>
                </c:pt>
                <c:pt idx="190">
                  <c:v>3.4731699999999998E-3</c:v>
                </c:pt>
                <c:pt idx="191">
                  <c:v>3.4820799999999998E-3</c:v>
                </c:pt>
                <c:pt idx="192">
                  <c:v>3.4858799999999998E-3</c:v>
                </c:pt>
                <c:pt idx="193">
                  <c:v>3.4858799999999998E-3</c:v>
                </c:pt>
                <c:pt idx="194">
                  <c:v>3.4929900000000001E-3</c:v>
                </c:pt>
                <c:pt idx="195">
                  <c:v>3.4987199999999999E-3</c:v>
                </c:pt>
                <c:pt idx="196">
                  <c:v>3.5048499999999999E-3</c:v>
                </c:pt>
                <c:pt idx="197">
                  <c:v>3.5101899999999998E-3</c:v>
                </c:pt>
                <c:pt idx="198">
                  <c:v>3.5142099999999998E-3</c:v>
                </c:pt>
                <c:pt idx="199">
                  <c:v>3.5178599999999998E-3</c:v>
                </c:pt>
                <c:pt idx="200">
                  <c:v>3.5178599999999998E-3</c:v>
                </c:pt>
                <c:pt idx="201">
                  <c:v>3.5232699999999998E-3</c:v>
                </c:pt>
                <c:pt idx="202">
                  <c:v>3.5306999999999999E-3</c:v>
                </c:pt>
                <c:pt idx="203">
                  <c:v>3.5363E-3</c:v>
                </c:pt>
                <c:pt idx="204">
                  <c:v>3.5427200000000001E-3</c:v>
                </c:pt>
                <c:pt idx="205">
                  <c:v>3.5480099999999999E-3</c:v>
                </c:pt>
                <c:pt idx="206">
                  <c:v>3.5515199999999999E-3</c:v>
                </c:pt>
                <c:pt idx="207">
                  <c:v>3.5515199999999999E-3</c:v>
                </c:pt>
                <c:pt idx="208">
                  <c:v>3.5570200000000001E-3</c:v>
                </c:pt>
                <c:pt idx="209">
                  <c:v>3.5630100000000001E-3</c:v>
                </c:pt>
                <c:pt idx="210">
                  <c:v>3.5712299999999999E-3</c:v>
                </c:pt>
                <c:pt idx="211">
                  <c:v>3.57442E-3</c:v>
                </c:pt>
                <c:pt idx="212">
                  <c:v>3.5805300000000002E-3</c:v>
                </c:pt>
                <c:pt idx="213">
                  <c:v>3.5805300000000002E-3</c:v>
                </c:pt>
                <c:pt idx="214">
                  <c:v>3.5845299999999998E-3</c:v>
                </c:pt>
                <c:pt idx="215">
                  <c:v>3.5914499999999999E-3</c:v>
                </c:pt>
                <c:pt idx="216">
                  <c:v>3.5974900000000001E-3</c:v>
                </c:pt>
                <c:pt idx="217">
                  <c:v>3.60195E-3</c:v>
                </c:pt>
                <c:pt idx="218">
                  <c:v>3.6101000000000002E-3</c:v>
                </c:pt>
                <c:pt idx="219">
                  <c:v>3.61554E-3</c:v>
                </c:pt>
                <c:pt idx="220">
                  <c:v>3.61554E-3</c:v>
                </c:pt>
                <c:pt idx="221">
                  <c:v>3.6201900000000001E-3</c:v>
                </c:pt>
                <c:pt idx="222">
                  <c:v>3.6249099999999999E-3</c:v>
                </c:pt>
                <c:pt idx="223">
                  <c:v>3.6322899999999998E-3</c:v>
                </c:pt>
                <c:pt idx="224">
                  <c:v>3.6365299999999998E-3</c:v>
                </c:pt>
                <c:pt idx="225">
                  <c:v>3.6430899999999999E-3</c:v>
                </c:pt>
                <c:pt idx="226">
                  <c:v>3.6485100000000002E-3</c:v>
                </c:pt>
                <c:pt idx="227">
                  <c:v>3.6485100000000002E-3</c:v>
                </c:pt>
                <c:pt idx="228">
                  <c:v>3.65489E-3</c:v>
                </c:pt>
                <c:pt idx="229">
                  <c:v>3.6603600000000001E-3</c:v>
                </c:pt>
                <c:pt idx="230">
                  <c:v>3.66665E-3</c:v>
                </c:pt>
                <c:pt idx="231">
                  <c:v>3.6720899999999998E-3</c:v>
                </c:pt>
                <c:pt idx="232">
                  <c:v>3.6783800000000002E-3</c:v>
                </c:pt>
                <c:pt idx="233">
                  <c:v>3.6783800000000002E-3</c:v>
                </c:pt>
                <c:pt idx="234">
                  <c:v>3.68476E-3</c:v>
                </c:pt>
                <c:pt idx="235">
                  <c:v>3.6906600000000001E-3</c:v>
                </c:pt>
                <c:pt idx="236">
                  <c:v>3.69747E-3</c:v>
                </c:pt>
                <c:pt idx="237">
                  <c:v>3.7031999999999998E-3</c:v>
                </c:pt>
                <c:pt idx="238">
                  <c:v>3.7100000000000002E-3</c:v>
                </c:pt>
                <c:pt idx="239">
                  <c:v>3.7161799999999999E-3</c:v>
                </c:pt>
                <c:pt idx="240">
                  <c:v>3.7161799999999999E-3</c:v>
                </c:pt>
                <c:pt idx="241">
                  <c:v>3.722E-3</c:v>
                </c:pt>
                <c:pt idx="242">
                  <c:v>3.7282299999999999E-3</c:v>
                </c:pt>
                <c:pt idx="243">
                  <c:v>3.7344800000000001E-3</c:v>
                </c:pt>
                <c:pt idx="244">
                  <c:v>3.7407899999999999E-3</c:v>
                </c:pt>
                <c:pt idx="245">
                  <c:v>3.74669E-3</c:v>
                </c:pt>
                <c:pt idx="246">
                  <c:v>3.7530799999999998E-3</c:v>
                </c:pt>
                <c:pt idx="247">
                  <c:v>3.7530799999999998E-3</c:v>
                </c:pt>
                <c:pt idx="248">
                  <c:v>3.7604100000000001E-3</c:v>
                </c:pt>
                <c:pt idx="249">
                  <c:v>3.7661600000000002E-3</c:v>
                </c:pt>
                <c:pt idx="250">
                  <c:v>3.7730300000000001E-3</c:v>
                </c:pt>
                <c:pt idx="251">
                  <c:v>3.7795300000000001E-3</c:v>
                </c:pt>
                <c:pt idx="252">
                  <c:v>3.7861399999999999E-3</c:v>
                </c:pt>
                <c:pt idx="253">
                  <c:v>3.7861399999999999E-3</c:v>
                </c:pt>
                <c:pt idx="254">
                  <c:v>3.7926399999999999E-3</c:v>
                </c:pt>
                <c:pt idx="255">
                  <c:v>3.7995899999999998E-3</c:v>
                </c:pt>
                <c:pt idx="256">
                  <c:v>3.8056499999999998E-3</c:v>
                </c:pt>
                <c:pt idx="257">
                  <c:v>3.8125699999999999E-3</c:v>
                </c:pt>
                <c:pt idx="258">
                  <c:v>3.8190199999999998E-3</c:v>
                </c:pt>
                <c:pt idx="259">
                  <c:v>3.8252799999999999E-3</c:v>
                </c:pt>
                <c:pt idx="260">
                  <c:v>3.8252799999999999E-3</c:v>
                </c:pt>
                <c:pt idx="261">
                  <c:v>3.8322600000000001E-3</c:v>
                </c:pt>
                <c:pt idx="262">
                  <c:v>3.8387899999999999E-3</c:v>
                </c:pt>
                <c:pt idx="263">
                  <c:v>3.84534E-3</c:v>
                </c:pt>
                <c:pt idx="264">
                  <c:v>3.85235E-3</c:v>
                </c:pt>
                <c:pt idx="265">
                  <c:v>3.8589100000000001E-3</c:v>
                </c:pt>
                <c:pt idx="266">
                  <c:v>3.8655299999999998E-3</c:v>
                </c:pt>
                <c:pt idx="267">
                  <c:v>3.8655299999999998E-3</c:v>
                </c:pt>
                <c:pt idx="268">
                  <c:v>3.8728899999999999E-3</c:v>
                </c:pt>
                <c:pt idx="269">
                  <c:v>3.87974E-3</c:v>
                </c:pt>
                <c:pt idx="270">
                  <c:v>3.8860000000000001E-3</c:v>
                </c:pt>
                <c:pt idx="271">
                  <c:v>3.8928500000000002E-3</c:v>
                </c:pt>
                <c:pt idx="272">
                  <c:v>3.8995599999999998E-3</c:v>
                </c:pt>
                <c:pt idx="273">
                  <c:v>3.8995599999999998E-3</c:v>
                </c:pt>
                <c:pt idx="274">
                  <c:v>3.9066500000000002E-3</c:v>
                </c:pt>
                <c:pt idx="275">
                  <c:v>3.91356E-3</c:v>
                </c:pt>
                <c:pt idx="276">
                  <c:v>3.92071E-3</c:v>
                </c:pt>
                <c:pt idx="277">
                  <c:v>3.9271699999999998E-3</c:v>
                </c:pt>
                <c:pt idx="278">
                  <c:v>3.93488E-3</c:v>
                </c:pt>
                <c:pt idx="279">
                  <c:v>3.9415800000000001E-3</c:v>
                </c:pt>
                <c:pt idx="280">
                  <c:v>3.9415800000000001E-3</c:v>
                </c:pt>
                <c:pt idx="281">
                  <c:v>3.9481200000000003E-3</c:v>
                </c:pt>
                <c:pt idx="282">
                  <c:v>3.9552299999999997E-3</c:v>
                </c:pt>
                <c:pt idx="283">
                  <c:v>3.9626599999999998E-3</c:v>
                </c:pt>
                <c:pt idx="284">
                  <c:v>3.96979E-3</c:v>
                </c:pt>
                <c:pt idx="285">
                  <c:v>3.9769200000000001E-3</c:v>
                </c:pt>
                <c:pt idx="286">
                  <c:v>3.9846200000000003E-3</c:v>
                </c:pt>
                <c:pt idx="287">
                  <c:v>3.9846200000000003E-3</c:v>
                </c:pt>
                <c:pt idx="288">
                  <c:v>3.99111E-3</c:v>
                </c:pt>
                <c:pt idx="289">
                  <c:v>3.9978399999999999E-3</c:v>
                </c:pt>
                <c:pt idx="290">
                  <c:v>4.00557E-3</c:v>
                </c:pt>
                <c:pt idx="291">
                  <c:v>4.01301E-3</c:v>
                </c:pt>
                <c:pt idx="292">
                  <c:v>4.0211400000000003E-3</c:v>
                </c:pt>
                <c:pt idx="293">
                  <c:v>4.0283899999999997E-3</c:v>
                </c:pt>
                <c:pt idx="294">
                  <c:v>4.0283899999999997E-3</c:v>
                </c:pt>
                <c:pt idx="295">
                  <c:v>4.0362100000000001E-3</c:v>
                </c:pt>
                <c:pt idx="296">
                  <c:v>4.0432799999999998E-3</c:v>
                </c:pt>
                <c:pt idx="297">
                  <c:v>4.0509500000000002E-3</c:v>
                </c:pt>
                <c:pt idx="298">
                  <c:v>4.0577199999999999E-3</c:v>
                </c:pt>
                <c:pt idx="299">
                  <c:v>4.06544E-3</c:v>
                </c:pt>
                <c:pt idx="300">
                  <c:v>4.06544E-3</c:v>
                </c:pt>
                <c:pt idx="301">
                  <c:v>4.0727100000000002E-3</c:v>
                </c:pt>
                <c:pt idx="302">
                  <c:v>4.0796699999999997E-3</c:v>
                </c:pt>
                <c:pt idx="303">
                  <c:v>4.0869799999999996E-3</c:v>
                </c:pt>
                <c:pt idx="304">
                  <c:v>4.0936100000000001E-3</c:v>
                </c:pt>
                <c:pt idx="305">
                  <c:v>4.1016400000000001E-3</c:v>
                </c:pt>
                <c:pt idx="306">
                  <c:v>4.1091399999999998E-3</c:v>
                </c:pt>
                <c:pt idx="307">
                  <c:v>4.1091399999999998E-3</c:v>
                </c:pt>
                <c:pt idx="308">
                  <c:v>4.1162500000000001E-3</c:v>
                </c:pt>
                <c:pt idx="309">
                  <c:v>4.12387E-3</c:v>
                </c:pt>
                <c:pt idx="310">
                  <c:v>4.1314300000000002E-3</c:v>
                </c:pt>
                <c:pt idx="311">
                  <c:v>4.13833E-3</c:v>
                </c:pt>
                <c:pt idx="312">
                  <c:v>4.1462599999999997E-3</c:v>
                </c:pt>
                <c:pt idx="313">
                  <c:v>4.1541099999999999E-3</c:v>
                </c:pt>
                <c:pt idx="314">
                  <c:v>4.1541099999999999E-3</c:v>
                </c:pt>
                <c:pt idx="315">
                  <c:v>4.1613500000000003E-3</c:v>
                </c:pt>
                <c:pt idx="316">
                  <c:v>4.1692400000000003E-3</c:v>
                </c:pt>
                <c:pt idx="317">
                  <c:v>4.17732E-3</c:v>
                </c:pt>
                <c:pt idx="318">
                  <c:v>4.1839099999999999E-3</c:v>
                </c:pt>
                <c:pt idx="319">
                  <c:v>4.1907000000000003E-3</c:v>
                </c:pt>
                <c:pt idx="320">
                  <c:v>4.1907000000000003E-3</c:v>
                </c:pt>
                <c:pt idx="321">
                  <c:v>4.1991700000000003E-3</c:v>
                </c:pt>
                <c:pt idx="322">
                  <c:v>4.2088100000000003E-3</c:v>
                </c:pt>
                <c:pt idx="323">
                  <c:v>4.2162299999999996E-3</c:v>
                </c:pt>
                <c:pt idx="324">
                  <c:v>4.2235500000000004E-3</c:v>
                </c:pt>
                <c:pt idx="325">
                  <c:v>4.2317199999999996E-3</c:v>
                </c:pt>
                <c:pt idx="326">
                  <c:v>4.2400800000000002E-3</c:v>
                </c:pt>
                <c:pt idx="327">
                  <c:v>4.2400800000000002E-3</c:v>
                </c:pt>
                <c:pt idx="328">
                  <c:v>4.2481999999999997E-3</c:v>
                </c:pt>
                <c:pt idx="329">
                  <c:v>4.2562800000000003E-3</c:v>
                </c:pt>
                <c:pt idx="330">
                  <c:v>4.2640100000000004E-3</c:v>
                </c:pt>
                <c:pt idx="331">
                  <c:v>4.2718599999999997E-3</c:v>
                </c:pt>
                <c:pt idx="332">
                  <c:v>4.2808899999999999E-3</c:v>
                </c:pt>
                <c:pt idx="333">
                  <c:v>4.2892599999999996E-3</c:v>
                </c:pt>
                <c:pt idx="334">
                  <c:v>4.2892599999999996E-3</c:v>
                </c:pt>
                <c:pt idx="335">
                  <c:v>4.2973100000000004E-3</c:v>
                </c:pt>
                <c:pt idx="336">
                  <c:v>4.3048899999999996E-3</c:v>
                </c:pt>
                <c:pt idx="337">
                  <c:v>4.3133399999999997E-3</c:v>
                </c:pt>
                <c:pt idx="338">
                  <c:v>4.3212299999999997E-3</c:v>
                </c:pt>
                <c:pt idx="339">
                  <c:v>4.3308399999999999E-3</c:v>
                </c:pt>
                <c:pt idx="340">
                  <c:v>4.3308399999999999E-3</c:v>
                </c:pt>
                <c:pt idx="341">
                  <c:v>4.3375999999999996E-3</c:v>
                </c:pt>
                <c:pt idx="342">
                  <c:v>4.3462500000000003E-3</c:v>
                </c:pt>
                <c:pt idx="343">
                  <c:v>4.3538300000000004E-3</c:v>
                </c:pt>
                <c:pt idx="344">
                  <c:v>4.3609E-3</c:v>
                </c:pt>
                <c:pt idx="345">
                  <c:v>4.3706099999999996E-3</c:v>
                </c:pt>
                <c:pt idx="346">
                  <c:v>4.3788100000000003E-3</c:v>
                </c:pt>
                <c:pt idx="347">
                  <c:v>4.3788100000000003E-3</c:v>
                </c:pt>
                <c:pt idx="348">
                  <c:v>4.3868500000000003E-3</c:v>
                </c:pt>
                <c:pt idx="349">
                  <c:v>4.3942699999999996E-3</c:v>
                </c:pt>
                <c:pt idx="350">
                  <c:v>4.40312E-3</c:v>
                </c:pt>
                <c:pt idx="351">
                  <c:v>4.4129299999999998E-3</c:v>
                </c:pt>
                <c:pt idx="352">
                  <c:v>4.4191300000000003E-3</c:v>
                </c:pt>
                <c:pt idx="353">
                  <c:v>4.4283100000000004E-3</c:v>
                </c:pt>
                <c:pt idx="354">
                  <c:v>4.4283100000000004E-3</c:v>
                </c:pt>
                <c:pt idx="355">
                  <c:v>4.4379399999999996E-3</c:v>
                </c:pt>
                <c:pt idx="356">
                  <c:v>4.4472599999999998E-3</c:v>
                </c:pt>
                <c:pt idx="357">
                  <c:v>4.4554199999999999E-3</c:v>
                </c:pt>
                <c:pt idx="358">
                  <c:v>4.4641300000000002E-3</c:v>
                </c:pt>
                <c:pt idx="359">
                  <c:v>4.4741199999999998E-3</c:v>
                </c:pt>
                <c:pt idx="360">
                  <c:v>4.4741199999999998E-3</c:v>
                </c:pt>
                <c:pt idx="361">
                  <c:v>4.4810300000000004E-3</c:v>
                </c:pt>
                <c:pt idx="362">
                  <c:v>4.4888599999999999E-3</c:v>
                </c:pt>
                <c:pt idx="363">
                  <c:v>4.4957499999999997E-3</c:v>
                </c:pt>
                <c:pt idx="364">
                  <c:v>4.5072599999999999E-3</c:v>
                </c:pt>
                <c:pt idx="365">
                  <c:v>4.5119699999999997E-3</c:v>
                </c:pt>
                <c:pt idx="366">
                  <c:v>4.5238400000000003E-3</c:v>
                </c:pt>
                <c:pt idx="367">
                  <c:v>4.5238400000000003E-3</c:v>
                </c:pt>
                <c:pt idx="368">
                  <c:v>4.5337099999999998E-3</c:v>
                </c:pt>
                <c:pt idx="369">
                  <c:v>4.5396799999999999E-3</c:v>
                </c:pt>
                <c:pt idx="370">
                  <c:v>4.5478100000000002E-3</c:v>
                </c:pt>
                <c:pt idx="371">
                  <c:v>4.5571700000000001E-3</c:v>
                </c:pt>
                <c:pt idx="372">
                  <c:v>4.56538E-3</c:v>
                </c:pt>
                <c:pt idx="373">
                  <c:v>4.5761700000000001E-3</c:v>
                </c:pt>
                <c:pt idx="374">
                  <c:v>4.5761700000000001E-3</c:v>
                </c:pt>
                <c:pt idx="375">
                  <c:v>4.5945700000000001E-3</c:v>
                </c:pt>
                <c:pt idx="376">
                  <c:v>4.6071200000000001E-3</c:v>
                </c:pt>
                <c:pt idx="377">
                  <c:v>4.6053099999999996E-3</c:v>
                </c:pt>
                <c:pt idx="378">
                  <c:v>4.6137699999999997E-3</c:v>
                </c:pt>
                <c:pt idx="379">
                  <c:v>4.6252300000000001E-3</c:v>
                </c:pt>
                <c:pt idx="380">
                  <c:v>4.63271E-3</c:v>
                </c:pt>
                <c:pt idx="381">
                  <c:v>4.63271E-3</c:v>
                </c:pt>
                <c:pt idx="382">
                  <c:v>4.6551099999999996E-3</c:v>
                </c:pt>
                <c:pt idx="383">
                  <c:v>4.6764800000000002E-3</c:v>
                </c:pt>
                <c:pt idx="384">
                  <c:v>4.6896100000000003E-3</c:v>
                </c:pt>
                <c:pt idx="385">
                  <c:v>4.6975100000000002E-3</c:v>
                </c:pt>
                <c:pt idx="386">
                  <c:v>4.6829300000000001E-3</c:v>
                </c:pt>
                <c:pt idx="387">
                  <c:v>4.6829300000000001E-3</c:v>
                </c:pt>
                <c:pt idx="388">
                  <c:v>4.6932199999999997E-3</c:v>
                </c:pt>
                <c:pt idx="389">
                  <c:v>4.7201400000000003E-3</c:v>
                </c:pt>
                <c:pt idx="390">
                  <c:v>4.7289599999999999E-3</c:v>
                </c:pt>
                <c:pt idx="391">
                  <c:v>4.7421E-3</c:v>
                </c:pt>
                <c:pt idx="392">
                  <c:v>4.7498599999999998E-3</c:v>
                </c:pt>
                <c:pt idx="393">
                  <c:v>4.75874E-3</c:v>
                </c:pt>
                <c:pt idx="394">
                  <c:v>4.75874E-3</c:v>
                </c:pt>
                <c:pt idx="395">
                  <c:v>4.7665700000000004E-3</c:v>
                </c:pt>
                <c:pt idx="396">
                  <c:v>4.7744600000000003E-3</c:v>
                </c:pt>
                <c:pt idx="397">
                  <c:v>4.78182E-3</c:v>
                </c:pt>
                <c:pt idx="398">
                  <c:v>4.7896199999999996E-3</c:v>
                </c:pt>
                <c:pt idx="399">
                  <c:v>4.7978700000000001E-3</c:v>
                </c:pt>
                <c:pt idx="400">
                  <c:v>4.8056599999999998E-3</c:v>
                </c:pt>
                <c:pt idx="401">
                  <c:v>4.8056599999999998E-3</c:v>
                </c:pt>
                <c:pt idx="402">
                  <c:v>4.8156199999999996E-3</c:v>
                </c:pt>
                <c:pt idx="403">
                  <c:v>4.8233499999999997E-3</c:v>
                </c:pt>
                <c:pt idx="404">
                  <c:v>4.8321199999999996E-3</c:v>
                </c:pt>
                <c:pt idx="405">
                  <c:v>4.8416199999999996E-3</c:v>
                </c:pt>
                <c:pt idx="406">
                  <c:v>4.8502900000000002E-3</c:v>
                </c:pt>
                <c:pt idx="407">
                  <c:v>4.8502900000000002E-3</c:v>
                </c:pt>
                <c:pt idx="408">
                  <c:v>4.8586799999999998E-3</c:v>
                </c:pt>
                <c:pt idx="409">
                  <c:v>4.8671699999999997E-3</c:v>
                </c:pt>
                <c:pt idx="410">
                  <c:v>4.8759199999999997E-3</c:v>
                </c:pt>
                <c:pt idx="411">
                  <c:v>4.8849100000000001E-3</c:v>
                </c:pt>
                <c:pt idx="412">
                  <c:v>4.8937E-3</c:v>
                </c:pt>
                <c:pt idx="413">
                  <c:v>4.9035700000000003E-3</c:v>
                </c:pt>
                <c:pt idx="414">
                  <c:v>4.9035700000000003E-3</c:v>
                </c:pt>
                <c:pt idx="415">
                  <c:v>4.9118800000000004E-3</c:v>
                </c:pt>
                <c:pt idx="416">
                  <c:v>4.9212500000000003E-3</c:v>
                </c:pt>
                <c:pt idx="417">
                  <c:v>4.9309899999999997E-3</c:v>
                </c:pt>
                <c:pt idx="418">
                  <c:v>4.9405400000000002E-3</c:v>
                </c:pt>
                <c:pt idx="419">
                  <c:v>4.9506100000000003E-3</c:v>
                </c:pt>
                <c:pt idx="420">
                  <c:v>4.9591599999999998E-3</c:v>
                </c:pt>
                <c:pt idx="421">
                  <c:v>4.9591599999999998E-3</c:v>
                </c:pt>
                <c:pt idx="422">
                  <c:v>4.9665999999999998E-3</c:v>
                </c:pt>
                <c:pt idx="423">
                  <c:v>4.9755900000000002E-3</c:v>
                </c:pt>
                <c:pt idx="424">
                  <c:v>4.9827700000000001E-3</c:v>
                </c:pt>
                <c:pt idx="425">
                  <c:v>4.9910500000000003E-3</c:v>
                </c:pt>
                <c:pt idx="426">
                  <c:v>5.0000399999999999E-3</c:v>
                </c:pt>
                <c:pt idx="427">
                  <c:v>5.0000399999999999E-3</c:v>
                </c:pt>
                <c:pt idx="428">
                  <c:v>5.0113299999999996E-3</c:v>
                </c:pt>
                <c:pt idx="429">
                  <c:v>5.0185200000000003E-3</c:v>
                </c:pt>
                <c:pt idx="430">
                  <c:v>5.02646E-3</c:v>
                </c:pt>
                <c:pt idx="431">
                  <c:v>5.0372500000000001E-3</c:v>
                </c:pt>
                <c:pt idx="432">
                  <c:v>5.0469E-3</c:v>
                </c:pt>
                <c:pt idx="433">
                  <c:v>5.0560800000000001E-3</c:v>
                </c:pt>
                <c:pt idx="434">
                  <c:v>5.0560800000000001E-3</c:v>
                </c:pt>
                <c:pt idx="435">
                  <c:v>5.0595299999999996E-3</c:v>
                </c:pt>
                <c:pt idx="436">
                  <c:v>5.0707699999999996E-3</c:v>
                </c:pt>
                <c:pt idx="437">
                  <c:v>5.0780699999999996E-3</c:v>
                </c:pt>
                <c:pt idx="438">
                  <c:v>5.0870100000000003E-3</c:v>
                </c:pt>
                <c:pt idx="439">
                  <c:v>5.0838000000000003E-3</c:v>
                </c:pt>
                <c:pt idx="440">
                  <c:v>5.0914599999999999E-3</c:v>
                </c:pt>
                <c:pt idx="441">
                  <c:v>5.0914599999999999E-3</c:v>
                </c:pt>
                <c:pt idx="442">
                  <c:v>5.1043599999999996E-3</c:v>
                </c:pt>
                <c:pt idx="443">
                  <c:v>5.1123599999999998E-3</c:v>
                </c:pt>
                <c:pt idx="444">
                  <c:v>5.1267500000000002E-3</c:v>
                </c:pt>
                <c:pt idx="445">
                  <c:v>5.12825E-3</c:v>
                </c:pt>
                <c:pt idx="446">
                  <c:v>5.1398399999999997E-3</c:v>
                </c:pt>
                <c:pt idx="447">
                  <c:v>5.1398399999999997E-3</c:v>
                </c:pt>
                <c:pt idx="448">
                  <c:v>5.1493299999999997E-3</c:v>
                </c:pt>
                <c:pt idx="449">
                  <c:v>5.1573799999999996E-3</c:v>
                </c:pt>
                <c:pt idx="450">
                  <c:v>5.1670199999999996E-3</c:v>
                </c:pt>
                <c:pt idx="451">
                  <c:v>5.1736500000000001E-3</c:v>
                </c:pt>
                <c:pt idx="452">
                  <c:v>5.1835900000000001E-3</c:v>
                </c:pt>
                <c:pt idx="453">
                  <c:v>5.1922699999999997E-3</c:v>
                </c:pt>
                <c:pt idx="454">
                  <c:v>5.1922699999999997E-3</c:v>
                </c:pt>
                <c:pt idx="455">
                  <c:v>5.2029099999999998E-3</c:v>
                </c:pt>
                <c:pt idx="456">
                  <c:v>5.2115299999999998E-3</c:v>
                </c:pt>
                <c:pt idx="457">
                  <c:v>5.2198499999999998E-3</c:v>
                </c:pt>
                <c:pt idx="458">
                  <c:v>5.2290000000000001E-3</c:v>
                </c:pt>
                <c:pt idx="459">
                  <c:v>5.23896E-3</c:v>
                </c:pt>
                <c:pt idx="460">
                  <c:v>5.2482099999999997E-3</c:v>
                </c:pt>
                <c:pt idx="461">
                  <c:v>5.2482099999999997E-3</c:v>
                </c:pt>
                <c:pt idx="462">
                  <c:v>5.25735E-3</c:v>
                </c:pt>
                <c:pt idx="463">
                  <c:v>5.2658399999999999E-3</c:v>
                </c:pt>
                <c:pt idx="464">
                  <c:v>5.2760999999999997E-3</c:v>
                </c:pt>
                <c:pt idx="465">
                  <c:v>5.2833000000000003E-3</c:v>
                </c:pt>
                <c:pt idx="466">
                  <c:v>5.2932500000000002E-3</c:v>
                </c:pt>
                <c:pt idx="467">
                  <c:v>5.2932500000000002E-3</c:v>
                </c:pt>
                <c:pt idx="468">
                  <c:v>5.3024500000000002E-3</c:v>
                </c:pt>
                <c:pt idx="469">
                  <c:v>5.3115799999999998E-3</c:v>
                </c:pt>
                <c:pt idx="470">
                  <c:v>5.3196500000000004E-3</c:v>
                </c:pt>
                <c:pt idx="471">
                  <c:v>5.3295399999999998E-3</c:v>
                </c:pt>
                <c:pt idx="472">
                  <c:v>5.3383299999999996E-3</c:v>
                </c:pt>
                <c:pt idx="473">
                  <c:v>5.3478900000000001E-3</c:v>
                </c:pt>
                <c:pt idx="474">
                  <c:v>5.3478900000000001E-3</c:v>
                </c:pt>
                <c:pt idx="475">
                  <c:v>5.3559200000000001E-3</c:v>
                </c:pt>
                <c:pt idx="476">
                  <c:v>5.34177E-3</c:v>
                </c:pt>
                <c:pt idx="477">
                  <c:v>5.3490500000000002E-3</c:v>
                </c:pt>
                <c:pt idx="478">
                  <c:v>5.3563700000000001E-3</c:v>
                </c:pt>
                <c:pt idx="479">
                  <c:v>5.3660799999999996E-3</c:v>
                </c:pt>
                <c:pt idx="480">
                  <c:v>5.3750899999999999E-3</c:v>
                </c:pt>
                <c:pt idx="481">
                  <c:v>5.3750899999999999E-3</c:v>
                </c:pt>
                <c:pt idx="482">
                  <c:v>5.3846400000000004E-3</c:v>
                </c:pt>
                <c:pt idx="483">
                  <c:v>5.4017400000000004E-3</c:v>
                </c:pt>
                <c:pt idx="484">
                  <c:v>5.4097700000000004E-3</c:v>
                </c:pt>
                <c:pt idx="485">
                  <c:v>5.4367900000000004E-3</c:v>
                </c:pt>
                <c:pt idx="486">
                  <c:v>5.4369900000000001E-3</c:v>
                </c:pt>
                <c:pt idx="487">
                  <c:v>5.4369900000000001E-3</c:v>
                </c:pt>
                <c:pt idx="488">
                  <c:v>5.4320799999999997E-3</c:v>
                </c:pt>
                <c:pt idx="489">
                  <c:v>5.5026900000000002E-3</c:v>
                </c:pt>
                <c:pt idx="490">
                  <c:v>5.4977699999999999E-3</c:v>
                </c:pt>
                <c:pt idx="491">
                  <c:v>5.5220399999999998E-3</c:v>
                </c:pt>
                <c:pt idx="492">
                  <c:v>5.5317200000000004E-3</c:v>
                </c:pt>
                <c:pt idx="493">
                  <c:v>5.5411200000000001E-3</c:v>
                </c:pt>
                <c:pt idx="494">
                  <c:v>5.5411200000000001E-3</c:v>
                </c:pt>
                <c:pt idx="495">
                  <c:v>5.5505800000000003E-3</c:v>
                </c:pt>
                <c:pt idx="496">
                  <c:v>5.5464299999999998E-3</c:v>
                </c:pt>
                <c:pt idx="497">
                  <c:v>5.5485600000000001E-3</c:v>
                </c:pt>
                <c:pt idx="498">
                  <c:v>5.5622199999999997E-3</c:v>
                </c:pt>
                <c:pt idx="499">
                  <c:v>5.5756199999999999E-3</c:v>
                </c:pt>
                <c:pt idx="500">
                  <c:v>5.5756199999999999E-3</c:v>
                </c:pt>
                <c:pt idx="501">
                  <c:v>5.5742500000000002E-3</c:v>
                </c:pt>
                <c:pt idx="502">
                  <c:v>5.5862200000000002E-3</c:v>
                </c:pt>
                <c:pt idx="503">
                  <c:v>5.5973699999999999E-3</c:v>
                </c:pt>
                <c:pt idx="504">
                  <c:v>5.6086399999999998E-3</c:v>
                </c:pt>
                <c:pt idx="505">
                  <c:v>5.6288099999999997E-3</c:v>
                </c:pt>
                <c:pt idx="506">
                  <c:v>5.6229599999999998E-3</c:v>
                </c:pt>
                <c:pt idx="507">
                  <c:v>5.6229599999999998E-3</c:v>
                </c:pt>
                <c:pt idx="508">
                  <c:v>5.6336700000000003E-3</c:v>
                </c:pt>
                <c:pt idx="509">
                  <c:v>5.6434600000000003E-3</c:v>
                </c:pt>
                <c:pt idx="510">
                  <c:v>5.6531300000000001E-3</c:v>
                </c:pt>
                <c:pt idx="511">
                  <c:v>5.6694800000000002E-3</c:v>
                </c:pt>
                <c:pt idx="512">
                  <c:v>5.6778999999999996E-3</c:v>
                </c:pt>
                <c:pt idx="513">
                  <c:v>5.6847299999999998E-3</c:v>
                </c:pt>
                <c:pt idx="514">
                  <c:v>5.6847299999999998E-3</c:v>
                </c:pt>
                <c:pt idx="515">
                  <c:v>5.69463E-3</c:v>
                </c:pt>
                <c:pt idx="516">
                  <c:v>5.7048999999999997E-3</c:v>
                </c:pt>
                <c:pt idx="517">
                  <c:v>5.7278600000000004E-3</c:v>
                </c:pt>
                <c:pt idx="518">
                  <c:v>5.7351900000000003E-3</c:v>
                </c:pt>
                <c:pt idx="519">
                  <c:v>5.7443700000000004E-3</c:v>
                </c:pt>
                <c:pt idx="520">
                  <c:v>5.7443700000000004E-3</c:v>
                </c:pt>
                <c:pt idx="521">
                  <c:v>5.7547600000000003E-3</c:v>
                </c:pt>
                <c:pt idx="522">
                  <c:v>5.7623600000000002E-3</c:v>
                </c:pt>
                <c:pt idx="523">
                  <c:v>5.7708300000000002E-3</c:v>
                </c:pt>
                <c:pt idx="524">
                  <c:v>5.7847699999999998E-3</c:v>
                </c:pt>
                <c:pt idx="525">
                  <c:v>5.79423E-3</c:v>
                </c:pt>
                <c:pt idx="526">
                  <c:v>5.8023199999999997E-3</c:v>
                </c:pt>
                <c:pt idx="527">
                  <c:v>5.8023199999999997E-3</c:v>
                </c:pt>
                <c:pt idx="528">
                  <c:v>5.8125399999999997E-3</c:v>
                </c:pt>
                <c:pt idx="529">
                  <c:v>5.8230900000000004E-3</c:v>
                </c:pt>
                <c:pt idx="530">
                  <c:v>5.8330999999999999E-3</c:v>
                </c:pt>
                <c:pt idx="531">
                  <c:v>5.8439199999999998E-3</c:v>
                </c:pt>
                <c:pt idx="532">
                  <c:v>5.85573E-3</c:v>
                </c:pt>
                <c:pt idx="533">
                  <c:v>5.85573E-3</c:v>
                </c:pt>
                <c:pt idx="534">
                  <c:v>5.8645900000000003E-3</c:v>
                </c:pt>
                <c:pt idx="535">
                  <c:v>5.8747000000000001E-3</c:v>
                </c:pt>
                <c:pt idx="536">
                  <c:v>5.8851399999999996E-3</c:v>
                </c:pt>
                <c:pt idx="537">
                  <c:v>5.8934499999999997E-3</c:v>
                </c:pt>
                <c:pt idx="538">
                  <c:v>5.9040500000000001E-3</c:v>
                </c:pt>
                <c:pt idx="539">
                  <c:v>5.9144999999999996E-3</c:v>
                </c:pt>
                <c:pt idx="540">
                  <c:v>5.9144999999999996E-3</c:v>
                </c:pt>
                <c:pt idx="541">
                  <c:v>5.9239000000000002E-3</c:v>
                </c:pt>
                <c:pt idx="542">
                  <c:v>5.9332500000000002E-3</c:v>
                </c:pt>
                <c:pt idx="543">
                  <c:v>5.9440700000000001E-3</c:v>
                </c:pt>
                <c:pt idx="544">
                  <c:v>5.9529300000000004E-3</c:v>
                </c:pt>
                <c:pt idx="545">
                  <c:v>5.9629899999999996E-3</c:v>
                </c:pt>
                <c:pt idx="546">
                  <c:v>5.9629899999999996E-3</c:v>
                </c:pt>
                <c:pt idx="547">
                  <c:v>5.9730399999999998E-3</c:v>
                </c:pt>
                <c:pt idx="548">
                  <c:v>5.9835899999999996E-3</c:v>
                </c:pt>
                <c:pt idx="549">
                  <c:v>5.9922899999999999E-3</c:v>
                </c:pt>
                <c:pt idx="550">
                  <c:v>6.0025599999999997E-3</c:v>
                </c:pt>
                <c:pt idx="551">
                  <c:v>6.0111499999999998E-3</c:v>
                </c:pt>
                <c:pt idx="552">
                  <c:v>6.0208199999999996E-3</c:v>
                </c:pt>
                <c:pt idx="553">
                  <c:v>6.0208199999999996E-3</c:v>
                </c:pt>
                <c:pt idx="554">
                  <c:v>6.0307700000000004E-3</c:v>
                </c:pt>
                <c:pt idx="555">
                  <c:v>6.0394100000000003E-3</c:v>
                </c:pt>
                <c:pt idx="556">
                  <c:v>6.05056E-3</c:v>
                </c:pt>
                <c:pt idx="557">
                  <c:v>6.05931E-3</c:v>
                </c:pt>
                <c:pt idx="558">
                  <c:v>6.0690900000000001E-3</c:v>
                </c:pt>
                <c:pt idx="559">
                  <c:v>6.0690900000000001E-3</c:v>
                </c:pt>
                <c:pt idx="560">
                  <c:v>6.07904E-3</c:v>
                </c:pt>
                <c:pt idx="561">
                  <c:v>6.08795E-3</c:v>
                </c:pt>
                <c:pt idx="562">
                  <c:v>6.0972999999999999E-3</c:v>
                </c:pt>
                <c:pt idx="563">
                  <c:v>6.1074099999999997E-3</c:v>
                </c:pt>
                <c:pt idx="564">
                  <c:v>6.11715E-3</c:v>
                </c:pt>
                <c:pt idx="565">
                  <c:v>6.12693E-3</c:v>
                </c:pt>
                <c:pt idx="566">
                  <c:v>6.12693E-3</c:v>
                </c:pt>
                <c:pt idx="567">
                  <c:v>6.1356199999999996E-3</c:v>
                </c:pt>
                <c:pt idx="568">
                  <c:v>6.1458499999999996E-3</c:v>
                </c:pt>
                <c:pt idx="569">
                  <c:v>6.1548699999999998E-3</c:v>
                </c:pt>
                <c:pt idx="570">
                  <c:v>6.16476E-3</c:v>
                </c:pt>
                <c:pt idx="571">
                  <c:v>6.1742200000000002E-3</c:v>
                </c:pt>
                <c:pt idx="572">
                  <c:v>6.1742200000000002E-3</c:v>
                </c:pt>
                <c:pt idx="573">
                  <c:v>6.1828500000000002E-3</c:v>
                </c:pt>
                <c:pt idx="574">
                  <c:v>6.1912199999999999E-3</c:v>
                </c:pt>
                <c:pt idx="575">
                  <c:v>6.2007900000000003E-3</c:v>
                </c:pt>
                <c:pt idx="576">
                  <c:v>6.2105199999999998E-3</c:v>
                </c:pt>
                <c:pt idx="577">
                  <c:v>6.2194800000000003E-3</c:v>
                </c:pt>
                <c:pt idx="578">
                  <c:v>6.2289900000000002E-3</c:v>
                </c:pt>
                <c:pt idx="579">
                  <c:v>6.2289900000000002E-3</c:v>
                </c:pt>
                <c:pt idx="580">
                  <c:v>6.2379000000000002E-3</c:v>
                </c:pt>
                <c:pt idx="581">
                  <c:v>6.2469200000000004E-3</c:v>
                </c:pt>
                <c:pt idx="582">
                  <c:v>6.2552299999999996E-3</c:v>
                </c:pt>
                <c:pt idx="583">
                  <c:v>6.2635399999999997E-3</c:v>
                </c:pt>
                <c:pt idx="584">
                  <c:v>6.2729500000000002E-3</c:v>
                </c:pt>
                <c:pt idx="585">
                  <c:v>6.2818600000000002E-3</c:v>
                </c:pt>
                <c:pt idx="586">
                  <c:v>6.2818600000000002E-3</c:v>
                </c:pt>
                <c:pt idx="587">
                  <c:v>6.2896200000000001E-3</c:v>
                </c:pt>
                <c:pt idx="588">
                  <c:v>6.2985799999999998E-3</c:v>
                </c:pt>
                <c:pt idx="589">
                  <c:v>6.3069500000000004E-3</c:v>
                </c:pt>
                <c:pt idx="590">
                  <c:v>6.3161900000000002E-3</c:v>
                </c:pt>
                <c:pt idx="591">
                  <c:v>6.3252100000000004E-3</c:v>
                </c:pt>
                <c:pt idx="592">
                  <c:v>6.3252100000000004E-3</c:v>
                </c:pt>
                <c:pt idx="593">
                  <c:v>6.3321999999999996E-3</c:v>
                </c:pt>
                <c:pt idx="594">
                  <c:v>6.3396399999999997E-3</c:v>
                </c:pt>
                <c:pt idx="595">
                  <c:v>6.34937E-3</c:v>
                </c:pt>
                <c:pt idx="596">
                  <c:v>6.3577299999999998E-3</c:v>
                </c:pt>
                <c:pt idx="597">
                  <c:v>6.3652800000000001E-3</c:v>
                </c:pt>
                <c:pt idx="598">
                  <c:v>6.3734799999999999E-3</c:v>
                </c:pt>
                <c:pt idx="599">
                  <c:v>6.3734799999999999E-3</c:v>
                </c:pt>
                <c:pt idx="600">
                  <c:v>6.3806899999999996E-3</c:v>
                </c:pt>
                <c:pt idx="601">
                  <c:v>6.3896600000000001E-3</c:v>
                </c:pt>
                <c:pt idx="602">
                  <c:v>6.3979700000000002E-3</c:v>
                </c:pt>
                <c:pt idx="603">
                  <c:v>6.4052400000000004E-3</c:v>
                </c:pt>
                <c:pt idx="604">
                  <c:v>6.41262E-3</c:v>
                </c:pt>
                <c:pt idx="605">
                  <c:v>6.41262E-3</c:v>
                </c:pt>
                <c:pt idx="606">
                  <c:v>6.4197300000000002E-3</c:v>
                </c:pt>
                <c:pt idx="607">
                  <c:v>6.42678E-3</c:v>
                </c:pt>
                <c:pt idx="608">
                  <c:v>6.4352000000000003E-3</c:v>
                </c:pt>
                <c:pt idx="609">
                  <c:v>6.4413200000000004E-3</c:v>
                </c:pt>
                <c:pt idx="610">
                  <c:v>6.4485300000000001E-3</c:v>
                </c:pt>
                <c:pt idx="611">
                  <c:v>6.4548799999999996E-3</c:v>
                </c:pt>
                <c:pt idx="612">
                  <c:v>6.4548799999999996E-3</c:v>
                </c:pt>
                <c:pt idx="613">
                  <c:v>6.4610500000000003E-3</c:v>
                </c:pt>
                <c:pt idx="614">
                  <c:v>6.4677199999999997E-3</c:v>
                </c:pt>
                <c:pt idx="615">
                  <c:v>6.4740600000000002E-3</c:v>
                </c:pt>
                <c:pt idx="616">
                  <c:v>6.4784899999999999E-3</c:v>
                </c:pt>
                <c:pt idx="617">
                  <c:v>6.4853300000000001E-3</c:v>
                </c:pt>
                <c:pt idx="618">
                  <c:v>6.4853300000000001E-3</c:v>
                </c:pt>
                <c:pt idx="619">
                  <c:v>6.4899700000000003E-3</c:v>
                </c:pt>
                <c:pt idx="620">
                  <c:v>6.4951100000000001E-3</c:v>
                </c:pt>
                <c:pt idx="621">
                  <c:v>6.5004700000000004E-3</c:v>
                </c:pt>
                <c:pt idx="622">
                  <c:v>6.50462E-3</c:v>
                </c:pt>
                <c:pt idx="623">
                  <c:v>6.5104200000000003E-3</c:v>
                </c:pt>
                <c:pt idx="624">
                  <c:v>6.51441E-3</c:v>
                </c:pt>
                <c:pt idx="625">
                  <c:v>6.51441E-3</c:v>
                </c:pt>
                <c:pt idx="626">
                  <c:v>6.5188399999999997E-3</c:v>
                </c:pt>
                <c:pt idx="627">
                  <c:v>6.5238099999999997E-3</c:v>
                </c:pt>
                <c:pt idx="628">
                  <c:v>6.52682E-3</c:v>
                </c:pt>
                <c:pt idx="629">
                  <c:v>6.5284599999999998E-3</c:v>
                </c:pt>
                <c:pt idx="630">
                  <c:v>6.5340900000000002E-3</c:v>
                </c:pt>
                <c:pt idx="631">
                  <c:v>6.5340900000000002E-3</c:v>
                </c:pt>
                <c:pt idx="632">
                  <c:v>6.5374200000000004E-3</c:v>
                </c:pt>
                <c:pt idx="633">
                  <c:v>6.5412999999999999E-3</c:v>
                </c:pt>
                <c:pt idx="634">
                  <c:v>6.5446899999999997E-3</c:v>
                </c:pt>
                <c:pt idx="635">
                  <c:v>6.54786E-3</c:v>
                </c:pt>
                <c:pt idx="636">
                  <c:v>6.5493399999999998E-3</c:v>
                </c:pt>
                <c:pt idx="637">
                  <c:v>6.55005E-3</c:v>
                </c:pt>
                <c:pt idx="638">
                  <c:v>6.55005E-3</c:v>
                </c:pt>
                <c:pt idx="639">
                  <c:v>6.5517500000000003E-3</c:v>
                </c:pt>
                <c:pt idx="640">
                  <c:v>6.5562299999999997E-3</c:v>
                </c:pt>
                <c:pt idx="641">
                  <c:v>6.5578099999999999E-3</c:v>
                </c:pt>
                <c:pt idx="642">
                  <c:v>6.5613099999999999E-3</c:v>
                </c:pt>
                <c:pt idx="643">
                  <c:v>6.5613700000000004E-3</c:v>
                </c:pt>
                <c:pt idx="644">
                  <c:v>6.5613700000000004E-3</c:v>
                </c:pt>
                <c:pt idx="645">
                  <c:v>6.5627899999999998E-3</c:v>
                </c:pt>
                <c:pt idx="646">
                  <c:v>6.5648099999999999E-3</c:v>
                </c:pt>
                <c:pt idx="647">
                  <c:v>6.5630100000000002E-3</c:v>
                </c:pt>
                <c:pt idx="648">
                  <c:v>6.5638299999999997E-3</c:v>
                </c:pt>
                <c:pt idx="649">
                  <c:v>6.5649200000000001E-3</c:v>
                </c:pt>
                <c:pt idx="650">
                  <c:v>6.5652499999999999E-3</c:v>
                </c:pt>
                <c:pt idx="651">
                  <c:v>6.5652499999999999E-3</c:v>
                </c:pt>
                <c:pt idx="652">
                  <c:v>6.5665100000000002E-3</c:v>
                </c:pt>
                <c:pt idx="653">
                  <c:v>6.5673800000000003E-3</c:v>
                </c:pt>
                <c:pt idx="654">
                  <c:v>6.5675400000000002E-3</c:v>
                </c:pt>
                <c:pt idx="655">
                  <c:v>6.5667800000000004E-3</c:v>
                </c:pt>
                <c:pt idx="656">
                  <c:v>6.5652999999999996E-3</c:v>
                </c:pt>
                <c:pt idx="657">
                  <c:v>6.5661199999999999E-3</c:v>
                </c:pt>
                <c:pt idx="658">
                  <c:v>6.5661199999999999E-3</c:v>
                </c:pt>
                <c:pt idx="659">
                  <c:v>6.5668899999999997E-3</c:v>
                </c:pt>
                <c:pt idx="660">
                  <c:v>6.5672200000000003E-3</c:v>
                </c:pt>
                <c:pt idx="661">
                  <c:v>6.5657900000000002E-3</c:v>
                </c:pt>
                <c:pt idx="662">
                  <c:v>6.5639399999999999E-3</c:v>
                </c:pt>
                <c:pt idx="663">
                  <c:v>6.5641500000000004E-3</c:v>
                </c:pt>
                <c:pt idx="664">
                  <c:v>6.5641500000000004E-3</c:v>
                </c:pt>
                <c:pt idx="665">
                  <c:v>6.5638800000000002E-3</c:v>
                </c:pt>
                <c:pt idx="666">
                  <c:v>6.5638299999999997E-3</c:v>
                </c:pt>
                <c:pt idx="667">
                  <c:v>6.5643699999999999E-3</c:v>
                </c:pt>
                <c:pt idx="668">
                  <c:v>6.5638299999999997E-3</c:v>
                </c:pt>
                <c:pt idx="669">
                  <c:v>6.5626800000000004E-3</c:v>
                </c:pt>
                <c:pt idx="670">
                  <c:v>6.5624100000000003E-3</c:v>
                </c:pt>
                <c:pt idx="671">
                  <c:v>6.5624100000000003E-3</c:v>
                </c:pt>
                <c:pt idx="672">
                  <c:v>6.5615300000000003E-3</c:v>
                </c:pt>
                <c:pt idx="673">
                  <c:v>6.5586899999999998E-3</c:v>
                </c:pt>
                <c:pt idx="674">
                  <c:v>6.5586899999999998E-3</c:v>
                </c:pt>
                <c:pt idx="675">
                  <c:v>6.5583600000000001E-3</c:v>
                </c:pt>
                <c:pt idx="676">
                  <c:v>6.5575900000000003E-3</c:v>
                </c:pt>
                <c:pt idx="677">
                  <c:v>6.5575900000000003E-3</c:v>
                </c:pt>
                <c:pt idx="678">
                  <c:v>6.5574300000000004E-3</c:v>
                </c:pt>
                <c:pt idx="679">
                  <c:v>6.5561200000000004E-3</c:v>
                </c:pt>
                <c:pt idx="680">
                  <c:v>6.55574E-3</c:v>
                </c:pt>
                <c:pt idx="681">
                  <c:v>6.5565600000000003E-3</c:v>
                </c:pt>
                <c:pt idx="682">
                  <c:v>6.5555700000000001E-3</c:v>
                </c:pt>
                <c:pt idx="683">
                  <c:v>6.5558999999999999E-3</c:v>
                </c:pt>
                <c:pt idx="684">
                  <c:v>6.5558999999999999E-3</c:v>
                </c:pt>
                <c:pt idx="685">
                  <c:v>6.55442E-3</c:v>
                </c:pt>
                <c:pt idx="686">
                  <c:v>6.5545300000000003E-3</c:v>
                </c:pt>
                <c:pt idx="687">
                  <c:v>6.5545899999999999E-3</c:v>
                </c:pt>
                <c:pt idx="688">
                  <c:v>6.5553E-3</c:v>
                </c:pt>
                <c:pt idx="689">
                  <c:v>6.5545300000000003E-3</c:v>
                </c:pt>
                <c:pt idx="690">
                  <c:v>6.5545300000000003E-3</c:v>
                </c:pt>
                <c:pt idx="691">
                  <c:v>6.5553499999999997E-3</c:v>
                </c:pt>
                <c:pt idx="692">
                  <c:v>6.5555700000000001E-3</c:v>
                </c:pt>
                <c:pt idx="693">
                  <c:v>6.5550299999999999E-3</c:v>
                </c:pt>
                <c:pt idx="694">
                  <c:v>6.5574300000000004E-3</c:v>
                </c:pt>
                <c:pt idx="695">
                  <c:v>6.55749E-3</c:v>
                </c:pt>
                <c:pt idx="696">
                  <c:v>6.5593400000000003E-3</c:v>
                </c:pt>
                <c:pt idx="697">
                  <c:v>6.5593400000000003E-3</c:v>
                </c:pt>
                <c:pt idx="698">
                  <c:v>6.5591800000000004E-3</c:v>
                </c:pt>
                <c:pt idx="699">
                  <c:v>6.5590700000000002E-3</c:v>
                </c:pt>
                <c:pt idx="700">
                  <c:v>6.56159E-3</c:v>
                </c:pt>
                <c:pt idx="701">
                  <c:v>6.5623000000000001E-3</c:v>
                </c:pt>
                <c:pt idx="702">
                  <c:v>6.5634999999999999E-3</c:v>
                </c:pt>
                <c:pt idx="703">
                  <c:v>6.5634999999999999E-3</c:v>
                </c:pt>
                <c:pt idx="704">
                  <c:v>6.5637200000000003E-3</c:v>
                </c:pt>
                <c:pt idx="705">
                  <c:v>6.56552E-3</c:v>
                </c:pt>
                <c:pt idx="706">
                  <c:v>6.5674899999999996E-3</c:v>
                </c:pt>
                <c:pt idx="707">
                  <c:v>6.5692399999999996E-3</c:v>
                </c:pt>
                <c:pt idx="708">
                  <c:v>6.57006E-3</c:v>
                </c:pt>
                <c:pt idx="709">
                  <c:v>6.5709899999999996E-3</c:v>
                </c:pt>
                <c:pt idx="710">
                  <c:v>6.5709899999999996E-3</c:v>
                </c:pt>
                <c:pt idx="711">
                  <c:v>6.5733400000000004E-3</c:v>
                </c:pt>
                <c:pt idx="712">
                  <c:v>6.5739400000000003E-3</c:v>
                </c:pt>
                <c:pt idx="713">
                  <c:v>6.5765099999999998E-3</c:v>
                </c:pt>
                <c:pt idx="714">
                  <c:v>6.5782000000000002E-3</c:v>
                </c:pt>
                <c:pt idx="715">
                  <c:v>6.5793500000000003E-3</c:v>
                </c:pt>
                <c:pt idx="716">
                  <c:v>6.5793500000000003E-3</c:v>
                </c:pt>
                <c:pt idx="717">
                  <c:v>6.5817000000000002E-3</c:v>
                </c:pt>
                <c:pt idx="718">
                  <c:v>6.5841099999999998E-3</c:v>
                </c:pt>
                <c:pt idx="719">
                  <c:v>6.5861299999999999E-3</c:v>
                </c:pt>
                <c:pt idx="720">
                  <c:v>6.5875500000000002E-3</c:v>
                </c:pt>
                <c:pt idx="721">
                  <c:v>6.5883699999999996E-3</c:v>
                </c:pt>
                <c:pt idx="722">
                  <c:v>6.59138E-3</c:v>
                </c:pt>
                <c:pt idx="723">
                  <c:v>6.59138E-3</c:v>
                </c:pt>
                <c:pt idx="724">
                  <c:v>6.5936700000000003E-3</c:v>
                </c:pt>
                <c:pt idx="725">
                  <c:v>6.5969499999999999E-3</c:v>
                </c:pt>
                <c:pt idx="726">
                  <c:v>6.6006700000000003E-3</c:v>
                </c:pt>
                <c:pt idx="727">
                  <c:v>6.60248E-3</c:v>
                </c:pt>
                <c:pt idx="728">
                  <c:v>6.6032399999999998E-3</c:v>
                </c:pt>
                <c:pt idx="729">
                  <c:v>6.6032399999999998E-3</c:v>
                </c:pt>
                <c:pt idx="730">
                  <c:v>6.6072300000000004E-3</c:v>
                </c:pt>
                <c:pt idx="731">
                  <c:v>6.61095E-3</c:v>
                </c:pt>
                <c:pt idx="732">
                  <c:v>6.6126400000000004E-3</c:v>
                </c:pt>
                <c:pt idx="733">
                  <c:v>6.6138999999999998E-3</c:v>
                </c:pt>
                <c:pt idx="734">
                  <c:v>6.6176200000000003E-3</c:v>
                </c:pt>
                <c:pt idx="735">
                  <c:v>6.6210599999999998E-3</c:v>
                </c:pt>
                <c:pt idx="736">
                  <c:v>6.6210599999999998E-3</c:v>
                </c:pt>
                <c:pt idx="737">
                  <c:v>6.6241800000000003E-3</c:v>
                </c:pt>
                <c:pt idx="738">
                  <c:v>6.6269700000000003E-3</c:v>
                </c:pt>
                <c:pt idx="739">
                  <c:v>6.6289900000000004E-3</c:v>
                </c:pt>
                <c:pt idx="740">
                  <c:v>6.6323199999999997E-3</c:v>
                </c:pt>
                <c:pt idx="741">
                  <c:v>6.6356599999999998E-3</c:v>
                </c:pt>
                <c:pt idx="742">
                  <c:v>6.63768E-3</c:v>
                </c:pt>
                <c:pt idx="743">
                  <c:v>6.63768E-3</c:v>
                </c:pt>
                <c:pt idx="744">
                  <c:v>6.6410699999999998E-3</c:v>
                </c:pt>
                <c:pt idx="745">
                  <c:v>6.6434800000000002E-3</c:v>
                </c:pt>
                <c:pt idx="746">
                  <c:v>6.64687E-3</c:v>
                </c:pt>
                <c:pt idx="747">
                  <c:v>6.6506899999999999E-3</c:v>
                </c:pt>
                <c:pt idx="748">
                  <c:v>6.6544600000000001E-3</c:v>
                </c:pt>
                <c:pt idx="749">
                  <c:v>6.6544600000000001E-3</c:v>
                </c:pt>
                <c:pt idx="750">
                  <c:v>6.6579600000000001E-3</c:v>
                </c:pt>
                <c:pt idx="751">
                  <c:v>6.6605299999999996E-3</c:v>
                </c:pt>
                <c:pt idx="752">
                  <c:v>6.6641399999999998E-3</c:v>
                </c:pt>
                <c:pt idx="753">
                  <c:v>6.6682399999999998E-3</c:v>
                </c:pt>
                <c:pt idx="754">
                  <c:v>6.6715200000000002E-3</c:v>
                </c:pt>
                <c:pt idx="755">
                  <c:v>6.6769899999999998E-3</c:v>
                </c:pt>
                <c:pt idx="756">
                  <c:v>6.6769899999999998E-3</c:v>
                </c:pt>
                <c:pt idx="757">
                  <c:v>6.6797200000000001E-3</c:v>
                </c:pt>
                <c:pt idx="758">
                  <c:v>6.6843099999999997E-3</c:v>
                </c:pt>
                <c:pt idx="759">
                  <c:v>6.6857899999999996E-3</c:v>
                </c:pt>
                <c:pt idx="760">
                  <c:v>6.6893999999999999E-3</c:v>
                </c:pt>
                <c:pt idx="761">
                  <c:v>6.6924599999999999E-3</c:v>
                </c:pt>
                <c:pt idx="762">
                  <c:v>6.6924599999999999E-3</c:v>
                </c:pt>
                <c:pt idx="763">
                  <c:v>6.6948600000000004E-3</c:v>
                </c:pt>
                <c:pt idx="764">
                  <c:v>6.7010899999999998E-3</c:v>
                </c:pt>
                <c:pt idx="765">
                  <c:v>6.7048699999999999E-3</c:v>
                </c:pt>
                <c:pt idx="766">
                  <c:v>6.7073300000000001E-3</c:v>
                </c:pt>
                <c:pt idx="767">
                  <c:v>6.7125700000000002E-3</c:v>
                </c:pt>
                <c:pt idx="768">
                  <c:v>6.7157500000000004E-3</c:v>
                </c:pt>
                <c:pt idx="769">
                  <c:v>6.7157500000000004E-3</c:v>
                </c:pt>
                <c:pt idx="770">
                  <c:v>6.7213200000000002E-3</c:v>
                </c:pt>
                <c:pt idx="771">
                  <c:v>6.72384E-3</c:v>
                </c:pt>
                <c:pt idx="772">
                  <c:v>6.7289200000000002E-3</c:v>
                </c:pt>
                <c:pt idx="773">
                  <c:v>6.7329099999999999E-3</c:v>
                </c:pt>
                <c:pt idx="774">
                  <c:v>6.7360299999999996E-3</c:v>
                </c:pt>
                <c:pt idx="775">
                  <c:v>6.7360299999999996E-3</c:v>
                </c:pt>
                <c:pt idx="776">
                  <c:v>6.7399599999999997E-3</c:v>
                </c:pt>
                <c:pt idx="777">
                  <c:v>6.7441699999999999E-3</c:v>
                </c:pt>
                <c:pt idx="778">
                  <c:v>6.7490900000000001E-3</c:v>
                </c:pt>
                <c:pt idx="779">
                  <c:v>6.7517699999999998E-3</c:v>
                </c:pt>
                <c:pt idx="780">
                  <c:v>6.7560900000000002E-3</c:v>
                </c:pt>
                <c:pt idx="781">
                  <c:v>6.7598099999999998E-3</c:v>
                </c:pt>
                <c:pt idx="782">
                  <c:v>6.7598099999999998E-3</c:v>
                </c:pt>
                <c:pt idx="783">
                  <c:v>6.7663699999999998E-3</c:v>
                </c:pt>
                <c:pt idx="784">
                  <c:v>6.7708500000000001E-3</c:v>
                </c:pt>
                <c:pt idx="785">
                  <c:v>6.7742899999999997E-3</c:v>
                </c:pt>
                <c:pt idx="786">
                  <c:v>6.7769700000000002E-3</c:v>
                </c:pt>
                <c:pt idx="787">
                  <c:v>6.7826600000000003E-3</c:v>
                </c:pt>
                <c:pt idx="788">
                  <c:v>6.7826600000000003E-3</c:v>
                </c:pt>
                <c:pt idx="789">
                  <c:v>6.7865399999999998E-3</c:v>
                </c:pt>
                <c:pt idx="790">
                  <c:v>6.7914000000000004E-3</c:v>
                </c:pt>
                <c:pt idx="791">
                  <c:v>6.7957199999999999E-3</c:v>
                </c:pt>
                <c:pt idx="792">
                  <c:v>6.7998199999999998E-3</c:v>
                </c:pt>
                <c:pt idx="793">
                  <c:v>6.8053999999999996E-3</c:v>
                </c:pt>
                <c:pt idx="794">
                  <c:v>6.8077500000000004E-3</c:v>
                </c:pt>
                <c:pt idx="795">
                  <c:v>6.8077500000000004E-3</c:v>
                </c:pt>
                <c:pt idx="796">
                  <c:v>6.8142000000000003E-3</c:v>
                </c:pt>
                <c:pt idx="797">
                  <c:v>6.8187400000000002E-3</c:v>
                </c:pt>
                <c:pt idx="798">
                  <c:v>6.8224000000000002E-3</c:v>
                </c:pt>
                <c:pt idx="799">
                  <c:v>6.8268299999999999E-3</c:v>
                </c:pt>
                <c:pt idx="800">
                  <c:v>6.83251E-3</c:v>
                </c:pt>
                <c:pt idx="801">
                  <c:v>6.83251E-3</c:v>
                </c:pt>
                <c:pt idx="802">
                  <c:v>6.8380899999999998E-3</c:v>
                </c:pt>
                <c:pt idx="803">
                  <c:v>6.84126E-3</c:v>
                </c:pt>
                <c:pt idx="804">
                  <c:v>6.8468899999999996E-3</c:v>
                </c:pt>
                <c:pt idx="805">
                  <c:v>6.8514800000000001E-3</c:v>
                </c:pt>
                <c:pt idx="806">
                  <c:v>6.8553599999999996E-3</c:v>
                </c:pt>
                <c:pt idx="807">
                  <c:v>6.8609400000000003E-3</c:v>
                </c:pt>
                <c:pt idx="808">
                  <c:v>6.8609400000000003E-3</c:v>
                </c:pt>
                <c:pt idx="809">
                  <c:v>6.8656400000000001E-3</c:v>
                </c:pt>
                <c:pt idx="810">
                  <c:v>6.8695800000000001E-3</c:v>
                </c:pt>
                <c:pt idx="811">
                  <c:v>6.8763000000000001E-3</c:v>
                </c:pt>
                <c:pt idx="812">
                  <c:v>6.8804599999999997E-3</c:v>
                </c:pt>
                <c:pt idx="813">
                  <c:v>6.8852699999999998E-3</c:v>
                </c:pt>
                <c:pt idx="814">
                  <c:v>6.8852699999999998E-3</c:v>
                </c:pt>
                <c:pt idx="815">
                  <c:v>6.8903499999999999E-3</c:v>
                </c:pt>
                <c:pt idx="816">
                  <c:v>6.8958200000000004E-3</c:v>
                </c:pt>
                <c:pt idx="817">
                  <c:v>6.9007900000000004E-3</c:v>
                </c:pt>
                <c:pt idx="818">
                  <c:v>6.90495E-3</c:v>
                </c:pt>
                <c:pt idx="819">
                  <c:v>6.9112899999999996E-3</c:v>
                </c:pt>
                <c:pt idx="820">
                  <c:v>6.91473E-3</c:v>
                </c:pt>
                <c:pt idx="821">
                  <c:v>6.91473E-3</c:v>
                </c:pt>
                <c:pt idx="822">
                  <c:v>6.9194900000000004E-3</c:v>
                </c:pt>
                <c:pt idx="823">
                  <c:v>6.9261000000000001E-3</c:v>
                </c:pt>
                <c:pt idx="824">
                  <c:v>6.9298700000000003E-3</c:v>
                </c:pt>
                <c:pt idx="825">
                  <c:v>6.9350100000000001E-3</c:v>
                </c:pt>
                <c:pt idx="826">
                  <c:v>6.9414100000000003E-3</c:v>
                </c:pt>
                <c:pt idx="827">
                  <c:v>6.9463800000000003E-3</c:v>
                </c:pt>
                <c:pt idx="828">
                  <c:v>6.9463800000000003E-3</c:v>
                </c:pt>
                <c:pt idx="829">
                  <c:v>6.9520099999999998E-3</c:v>
                </c:pt>
                <c:pt idx="830">
                  <c:v>6.9572100000000001E-3</c:v>
                </c:pt>
                <c:pt idx="831">
                  <c:v>6.9618500000000003E-3</c:v>
                </c:pt>
                <c:pt idx="832">
                  <c:v>6.9684100000000004E-3</c:v>
                </c:pt>
                <c:pt idx="833">
                  <c:v>6.9730599999999997E-3</c:v>
                </c:pt>
                <c:pt idx="834">
                  <c:v>6.9730599999999997E-3</c:v>
                </c:pt>
                <c:pt idx="835">
                  <c:v>6.9775999999999996E-3</c:v>
                </c:pt>
                <c:pt idx="836">
                  <c:v>6.9826300000000001E-3</c:v>
                </c:pt>
                <c:pt idx="837">
                  <c:v>6.9885900000000003E-3</c:v>
                </c:pt>
                <c:pt idx="838">
                  <c:v>6.9934000000000003E-3</c:v>
                </c:pt>
                <c:pt idx="839">
                  <c:v>6.9995200000000004E-3</c:v>
                </c:pt>
                <c:pt idx="840">
                  <c:v>7.0042799999999999E-3</c:v>
                </c:pt>
                <c:pt idx="841">
                  <c:v>7.0042799999999999E-3</c:v>
                </c:pt>
                <c:pt idx="842">
                  <c:v>7.0096899999999998E-3</c:v>
                </c:pt>
                <c:pt idx="843">
                  <c:v>7.0155900000000004E-3</c:v>
                </c:pt>
                <c:pt idx="844">
                  <c:v>7.0200200000000001E-3</c:v>
                </c:pt>
                <c:pt idx="845">
                  <c:v>7.0255400000000003E-3</c:v>
                </c:pt>
                <c:pt idx="846">
                  <c:v>7.0306800000000001E-3</c:v>
                </c:pt>
                <c:pt idx="847">
                  <c:v>7.0306800000000001E-3</c:v>
                </c:pt>
                <c:pt idx="848">
                  <c:v>7.0374000000000001E-3</c:v>
                </c:pt>
                <c:pt idx="849">
                  <c:v>7.04238E-3</c:v>
                </c:pt>
                <c:pt idx="850">
                  <c:v>7.0475199999999998E-3</c:v>
                </c:pt>
                <c:pt idx="851">
                  <c:v>7.0518899999999999E-3</c:v>
                </c:pt>
                <c:pt idx="852">
                  <c:v>7.0586099999999999E-3</c:v>
                </c:pt>
                <c:pt idx="853">
                  <c:v>7.0635300000000002E-3</c:v>
                </c:pt>
                <c:pt idx="854">
                  <c:v>7.0635300000000002E-3</c:v>
                </c:pt>
                <c:pt idx="855">
                  <c:v>7.0685100000000001E-3</c:v>
                </c:pt>
                <c:pt idx="856">
                  <c:v>7.0751800000000004E-3</c:v>
                </c:pt>
                <c:pt idx="857">
                  <c:v>7.0800999999999998E-3</c:v>
                </c:pt>
                <c:pt idx="858">
                  <c:v>7.0855700000000002E-3</c:v>
                </c:pt>
                <c:pt idx="859">
                  <c:v>7.0914100000000002E-3</c:v>
                </c:pt>
                <c:pt idx="860">
                  <c:v>7.0914100000000002E-3</c:v>
                </c:pt>
                <c:pt idx="861">
                  <c:v>7.0963900000000002E-3</c:v>
                </c:pt>
                <c:pt idx="862">
                  <c:v>7.1016400000000002E-3</c:v>
                </c:pt>
                <c:pt idx="863">
                  <c:v>7.1075399999999999E-3</c:v>
                </c:pt>
                <c:pt idx="864">
                  <c:v>7.1122399999999997E-3</c:v>
                </c:pt>
                <c:pt idx="865">
                  <c:v>7.1183699999999997E-3</c:v>
                </c:pt>
                <c:pt idx="866">
                  <c:v>7.1235600000000001E-3</c:v>
                </c:pt>
                <c:pt idx="867">
                  <c:v>7.1235600000000001E-3</c:v>
                </c:pt>
                <c:pt idx="868">
                  <c:v>7.13001E-3</c:v>
                </c:pt>
                <c:pt idx="869">
                  <c:v>7.1369500000000004E-3</c:v>
                </c:pt>
                <c:pt idx="870">
                  <c:v>7.14198E-3</c:v>
                </c:pt>
                <c:pt idx="871">
                  <c:v>7.1481599999999998E-3</c:v>
                </c:pt>
                <c:pt idx="872">
                  <c:v>7.1520400000000001E-3</c:v>
                </c:pt>
                <c:pt idx="873">
                  <c:v>7.1520400000000001E-3</c:v>
                </c:pt>
                <c:pt idx="874">
                  <c:v>7.1582700000000004E-3</c:v>
                </c:pt>
                <c:pt idx="875">
                  <c:v>7.1639599999999996E-3</c:v>
                </c:pt>
                <c:pt idx="876">
                  <c:v>7.1700799999999997E-3</c:v>
                </c:pt>
                <c:pt idx="877">
                  <c:v>7.1764200000000002E-3</c:v>
                </c:pt>
                <c:pt idx="878">
                  <c:v>7.1812899999999999E-3</c:v>
                </c:pt>
                <c:pt idx="879">
                  <c:v>7.1869200000000003E-3</c:v>
                </c:pt>
                <c:pt idx="880">
                  <c:v>7.1869200000000003E-3</c:v>
                </c:pt>
                <c:pt idx="881">
                  <c:v>7.1916699999999998E-3</c:v>
                </c:pt>
                <c:pt idx="882">
                  <c:v>7.1979599999999998E-3</c:v>
                </c:pt>
                <c:pt idx="883">
                  <c:v>7.2032600000000004E-3</c:v>
                </c:pt>
                <c:pt idx="884">
                  <c:v>7.2099299999999998E-3</c:v>
                </c:pt>
                <c:pt idx="885">
                  <c:v>7.2116799999999998E-3</c:v>
                </c:pt>
                <c:pt idx="886">
                  <c:v>7.2183000000000004E-3</c:v>
                </c:pt>
                <c:pt idx="887">
                  <c:v>7.2183000000000004E-3</c:v>
                </c:pt>
                <c:pt idx="888">
                  <c:v>7.2233799999999997E-3</c:v>
                </c:pt>
                <c:pt idx="889">
                  <c:v>7.2294999999999998E-3</c:v>
                </c:pt>
                <c:pt idx="890">
                  <c:v>7.23399E-3</c:v>
                </c:pt>
                <c:pt idx="891">
                  <c:v>7.2401100000000001E-3</c:v>
                </c:pt>
                <c:pt idx="892">
                  <c:v>7.2449699999999999E-3</c:v>
                </c:pt>
                <c:pt idx="893">
                  <c:v>7.2449699999999999E-3</c:v>
                </c:pt>
                <c:pt idx="894">
                  <c:v>7.2522400000000001E-3</c:v>
                </c:pt>
                <c:pt idx="895">
                  <c:v>7.2591299999999999E-3</c:v>
                </c:pt>
                <c:pt idx="896">
                  <c:v>7.2644299999999997E-3</c:v>
                </c:pt>
                <c:pt idx="897">
                  <c:v>7.2693499999999999E-3</c:v>
                </c:pt>
                <c:pt idx="898">
                  <c:v>7.2758600000000003E-3</c:v>
                </c:pt>
                <c:pt idx="899">
                  <c:v>7.2810000000000001E-3</c:v>
                </c:pt>
                <c:pt idx="900">
                  <c:v>7.2810000000000001E-3</c:v>
                </c:pt>
                <c:pt idx="901">
                  <c:v>7.2872299999999996E-3</c:v>
                </c:pt>
                <c:pt idx="902">
                  <c:v>7.2932400000000003E-3</c:v>
                </c:pt>
                <c:pt idx="903">
                  <c:v>7.2982699999999999E-3</c:v>
                </c:pt>
                <c:pt idx="904">
                  <c:v>7.3053800000000002E-3</c:v>
                </c:pt>
                <c:pt idx="905">
                  <c:v>7.3110700000000002E-3</c:v>
                </c:pt>
                <c:pt idx="906">
                  <c:v>7.3110700000000002E-3</c:v>
                </c:pt>
                <c:pt idx="907">
                  <c:v>7.31637E-3</c:v>
                </c:pt>
                <c:pt idx="908">
                  <c:v>7.3223300000000002E-3</c:v>
                </c:pt>
                <c:pt idx="909">
                  <c:v>7.3281800000000001E-3</c:v>
                </c:pt>
                <c:pt idx="910">
                  <c:v>7.3349499999999998E-3</c:v>
                </c:pt>
                <c:pt idx="911">
                  <c:v>7.3393299999999998E-3</c:v>
                </c:pt>
                <c:pt idx="912">
                  <c:v>7.3473599999999998E-3</c:v>
                </c:pt>
                <c:pt idx="913">
                  <c:v>7.3473599999999998E-3</c:v>
                </c:pt>
                <c:pt idx="914">
                  <c:v>7.3525600000000002E-3</c:v>
                </c:pt>
                <c:pt idx="915">
                  <c:v>7.3588400000000002E-3</c:v>
                </c:pt>
                <c:pt idx="916">
                  <c:v>7.36442E-3</c:v>
                </c:pt>
                <c:pt idx="917">
                  <c:v>7.3705400000000001E-3</c:v>
                </c:pt>
                <c:pt idx="918">
                  <c:v>7.3777000000000001E-3</c:v>
                </c:pt>
                <c:pt idx="919">
                  <c:v>7.3777000000000001E-3</c:v>
                </c:pt>
                <c:pt idx="920">
                  <c:v>7.3837699999999996E-3</c:v>
                </c:pt>
                <c:pt idx="921">
                  <c:v>7.38968E-3</c:v>
                </c:pt>
                <c:pt idx="922">
                  <c:v>7.3960199999999997E-3</c:v>
                </c:pt>
                <c:pt idx="923">
                  <c:v>7.4020300000000004E-3</c:v>
                </c:pt>
                <c:pt idx="924">
                  <c:v>7.4072799999999996E-3</c:v>
                </c:pt>
                <c:pt idx="925">
                  <c:v>7.4138900000000002E-3</c:v>
                </c:pt>
                <c:pt idx="926">
                  <c:v>7.4138900000000002E-3</c:v>
                </c:pt>
                <c:pt idx="927">
                  <c:v>7.4196899999999996E-3</c:v>
                </c:pt>
                <c:pt idx="928">
                  <c:v>7.4257000000000004E-3</c:v>
                </c:pt>
                <c:pt idx="929">
                  <c:v>7.4317699999999999E-3</c:v>
                </c:pt>
                <c:pt idx="930">
                  <c:v>7.4369099999999997E-3</c:v>
                </c:pt>
                <c:pt idx="931">
                  <c:v>7.4433600000000004E-3</c:v>
                </c:pt>
                <c:pt idx="932">
                  <c:v>7.4433600000000004E-3</c:v>
                </c:pt>
                <c:pt idx="933">
                  <c:v>7.4490399999999997E-3</c:v>
                </c:pt>
                <c:pt idx="934">
                  <c:v>7.4564200000000001E-3</c:v>
                </c:pt>
                <c:pt idx="935">
                  <c:v>7.4623800000000002E-3</c:v>
                </c:pt>
                <c:pt idx="936">
                  <c:v>7.4682899999999998E-3</c:v>
                </c:pt>
                <c:pt idx="937">
                  <c:v>7.4750700000000003E-3</c:v>
                </c:pt>
                <c:pt idx="938">
                  <c:v>7.4802599999999999E-3</c:v>
                </c:pt>
                <c:pt idx="939">
                  <c:v>7.4802599999999999E-3</c:v>
                </c:pt>
                <c:pt idx="940">
                  <c:v>7.4866000000000004E-3</c:v>
                </c:pt>
                <c:pt idx="941">
                  <c:v>7.4923400000000001E-3</c:v>
                </c:pt>
                <c:pt idx="942">
                  <c:v>7.4985199999999998E-3</c:v>
                </c:pt>
                <c:pt idx="943">
                  <c:v>7.5039299999999998E-3</c:v>
                </c:pt>
                <c:pt idx="944">
                  <c:v>7.50989E-3</c:v>
                </c:pt>
                <c:pt idx="945">
                  <c:v>7.50989E-3</c:v>
                </c:pt>
                <c:pt idx="946">
                  <c:v>7.5160699999999997E-3</c:v>
                </c:pt>
                <c:pt idx="947">
                  <c:v>7.5221300000000001E-3</c:v>
                </c:pt>
                <c:pt idx="948">
                  <c:v>7.5288000000000004E-3</c:v>
                </c:pt>
                <c:pt idx="949">
                  <c:v>7.5347599999999997E-3</c:v>
                </c:pt>
                <c:pt idx="950">
                  <c:v>7.5400600000000003E-3</c:v>
                </c:pt>
                <c:pt idx="951">
                  <c:v>7.5473900000000002E-3</c:v>
                </c:pt>
                <c:pt idx="952">
                  <c:v>7.5473900000000002E-3</c:v>
                </c:pt>
                <c:pt idx="953">
                  <c:v>7.5532899999999998E-3</c:v>
                </c:pt>
                <c:pt idx="954">
                  <c:v>7.55881E-3</c:v>
                </c:pt>
                <c:pt idx="955">
                  <c:v>7.5665799999999998E-3</c:v>
                </c:pt>
                <c:pt idx="956">
                  <c:v>7.5722100000000002E-3</c:v>
                </c:pt>
                <c:pt idx="957">
                  <c:v>7.5780600000000002E-3</c:v>
                </c:pt>
                <c:pt idx="958">
                  <c:v>7.5846200000000003E-3</c:v>
                </c:pt>
                <c:pt idx="959">
                  <c:v>7.5846200000000003E-3</c:v>
                </c:pt>
                <c:pt idx="960">
                  <c:v>7.59079E-3</c:v>
                </c:pt>
                <c:pt idx="961">
                  <c:v>7.5969699999999998E-3</c:v>
                </c:pt>
                <c:pt idx="962">
                  <c:v>7.6034199999999996E-3</c:v>
                </c:pt>
                <c:pt idx="963">
                  <c:v>7.6101500000000004E-3</c:v>
                </c:pt>
                <c:pt idx="964">
                  <c:v>7.6160500000000001E-3</c:v>
                </c:pt>
                <c:pt idx="965">
                  <c:v>7.6160500000000001E-3</c:v>
                </c:pt>
                <c:pt idx="966">
                  <c:v>7.6222299999999998E-3</c:v>
                </c:pt>
                <c:pt idx="967">
                  <c:v>7.6287300000000002E-3</c:v>
                </c:pt>
                <c:pt idx="968">
                  <c:v>7.6355700000000004E-3</c:v>
                </c:pt>
                <c:pt idx="969">
                  <c:v>7.6411400000000003E-3</c:v>
                </c:pt>
                <c:pt idx="970">
                  <c:v>7.6466099999999999E-3</c:v>
                </c:pt>
                <c:pt idx="971">
                  <c:v>7.6537699999999998E-3</c:v>
                </c:pt>
                <c:pt idx="972">
                  <c:v>7.6537699999999998E-3</c:v>
                </c:pt>
                <c:pt idx="973">
                  <c:v>7.6609299999999998E-3</c:v>
                </c:pt>
                <c:pt idx="974">
                  <c:v>7.6666199999999999E-3</c:v>
                </c:pt>
                <c:pt idx="975">
                  <c:v>7.6720800000000004E-3</c:v>
                </c:pt>
                <c:pt idx="976">
                  <c:v>7.6793E-3</c:v>
                </c:pt>
                <c:pt idx="977">
                  <c:v>7.6854799999999997E-3</c:v>
                </c:pt>
                <c:pt idx="978">
                  <c:v>7.6854799999999997E-3</c:v>
                </c:pt>
                <c:pt idx="979">
                  <c:v>7.6923699999999996E-3</c:v>
                </c:pt>
                <c:pt idx="980">
                  <c:v>7.6976700000000002E-3</c:v>
                </c:pt>
                <c:pt idx="981">
                  <c:v>7.7048300000000002E-3</c:v>
                </c:pt>
                <c:pt idx="982">
                  <c:v>7.7120499999999998E-3</c:v>
                </c:pt>
                <c:pt idx="983">
                  <c:v>7.7174599999999998E-3</c:v>
                </c:pt>
                <c:pt idx="984">
                  <c:v>7.7232500000000001E-3</c:v>
                </c:pt>
                <c:pt idx="985">
                  <c:v>7.7232500000000001E-3</c:v>
                </c:pt>
                <c:pt idx="986">
                  <c:v>7.7295899999999997E-3</c:v>
                </c:pt>
                <c:pt idx="987">
                  <c:v>7.7360399999999996E-3</c:v>
                </c:pt>
                <c:pt idx="988">
                  <c:v>7.7428200000000001E-3</c:v>
                </c:pt>
                <c:pt idx="989">
                  <c:v>7.7491599999999997E-3</c:v>
                </c:pt>
                <c:pt idx="990">
                  <c:v>7.7555100000000002E-3</c:v>
                </c:pt>
                <c:pt idx="991">
                  <c:v>7.7555100000000002E-3</c:v>
                </c:pt>
                <c:pt idx="992">
                  <c:v>7.7611900000000003E-3</c:v>
                </c:pt>
                <c:pt idx="993">
                  <c:v>7.7679699999999999E-3</c:v>
                </c:pt>
                <c:pt idx="994">
                  <c:v>7.7756199999999996E-3</c:v>
                </c:pt>
                <c:pt idx="995">
                  <c:v>7.7821799999999997E-3</c:v>
                </c:pt>
                <c:pt idx="996">
                  <c:v>7.7875899999999996E-3</c:v>
                </c:pt>
                <c:pt idx="997">
                  <c:v>7.7954699999999997E-3</c:v>
                </c:pt>
                <c:pt idx="998">
                  <c:v>7.7954699999999997E-3</c:v>
                </c:pt>
                <c:pt idx="999">
                  <c:v>7.8008799999999996E-3</c:v>
                </c:pt>
                <c:pt idx="1000">
                  <c:v>7.8071700000000004E-3</c:v>
                </c:pt>
                <c:pt idx="1001">
                  <c:v>7.8139400000000001E-3</c:v>
                </c:pt>
                <c:pt idx="1002">
                  <c:v>7.8193599999999992E-3</c:v>
                </c:pt>
                <c:pt idx="1003">
                  <c:v>7.8266800000000008E-3</c:v>
                </c:pt>
                <c:pt idx="1004">
                  <c:v>7.8266800000000008E-3</c:v>
                </c:pt>
                <c:pt idx="1005">
                  <c:v>7.8325900000000004E-3</c:v>
                </c:pt>
                <c:pt idx="1006">
                  <c:v>7.8387600000000002E-3</c:v>
                </c:pt>
                <c:pt idx="1007">
                  <c:v>7.8458699999999996E-3</c:v>
                </c:pt>
                <c:pt idx="1008">
                  <c:v>7.8533600000000002E-3</c:v>
                </c:pt>
                <c:pt idx="1009">
                  <c:v>7.8596499999999993E-3</c:v>
                </c:pt>
                <c:pt idx="1010">
                  <c:v>7.8661500000000006E-3</c:v>
                </c:pt>
                <c:pt idx="1011">
                  <c:v>7.8661500000000006E-3</c:v>
                </c:pt>
                <c:pt idx="1012">
                  <c:v>7.8721599999999996E-3</c:v>
                </c:pt>
                <c:pt idx="1013">
                  <c:v>7.8787200000000005E-3</c:v>
                </c:pt>
                <c:pt idx="1014">
                  <c:v>7.8850099999999996E-3</c:v>
                </c:pt>
                <c:pt idx="1015">
                  <c:v>7.8903700000000007E-3</c:v>
                </c:pt>
                <c:pt idx="1016">
                  <c:v>7.8972000000000001E-3</c:v>
                </c:pt>
                <c:pt idx="1017">
                  <c:v>7.8972000000000001E-3</c:v>
                </c:pt>
                <c:pt idx="1018">
                  <c:v>7.9028299999999996E-3</c:v>
                </c:pt>
                <c:pt idx="1019">
                  <c:v>7.9094500000000002E-3</c:v>
                </c:pt>
                <c:pt idx="1020">
                  <c:v>7.9169900000000005E-3</c:v>
                </c:pt>
                <c:pt idx="1021">
                  <c:v>7.9232799999999996E-3</c:v>
                </c:pt>
                <c:pt idx="1022">
                  <c:v>7.9297800000000009E-3</c:v>
                </c:pt>
                <c:pt idx="1023">
                  <c:v>7.9362900000000004E-3</c:v>
                </c:pt>
                <c:pt idx="1024">
                  <c:v>7.9362900000000004E-3</c:v>
                </c:pt>
                <c:pt idx="1025">
                  <c:v>7.9425199999999998E-3</c:v>
                </c:pt>
                <c:pt idx="1026">
                  <c:v>7.9493500000000009E-3</c:v>
                </c:pt>
                <c:pt idx="1027">
                  <c:v>7.9551499999999994E-3</c:v>
                </c:pt>
                <c:pt idx="1028">
                  <c:v>7.96264E-3</c:v>
                </c:pt>
                <c:pt idx="1029">
                  <c:v>7.9688699999999994E-3</c:v>
                </c:pt>
                <c:pt idx="1030">
                  <c:v>7.9753199999999993E-3</c:v>
                </c:pt>
                <c:pt idx="1031">
                  <c:v>7.9753199999999993E-3</c:v>
                </c:pt>
                <c:pt idx="1032">
                  <c:v>7.9817699999999991E-3</c:v>
                </c:pt>
                <c:pt idx="1033">
                  <c:v>7.98806E-3</c:v>
                </c:pt>
                <c:pt idx="1034">
                  <c:v>7.9950500000000001E-3</c:v>
                </c:pt>
                <c:pt idx="1035">
                  <c:v>8.0019400000000008E-3</c:v>
                </c:pt>
                <c:pt idx="1036">
                  <c:v>8.0096500000000001E-3</c:v>
                </c:pt>
                <c:pt idx="1037">
                  <c:v>8.0096500000000001E-3</c:v>
                </c:pt>
                <c:pt idx="1038">
                  <c:v>8.0152299999999999E-3</c:v>
                </c:pt>
                <c:pt idx="1039">
                  <c:v>8.0213999999999997E-3</c:v>
                </c:pt>
                <c:pt idx="1040">
                  <c:v>8.0270900000000006E-3</c:v>
                </c:pt>
                <c:pt idx="1041">
                  <c:v>8.0340299999999993E-3</c:v>
                </c:pt>
                <c:pt idx="1042">
                  <c:v>8.0405400000000005E-3</c:v>
                </c:pt>
                <c:pt idx="1043">
                  <c:v>8.04677E-3</c:v>
                </c:pt>
                <c:pt idx="1044">
                  <c:v>8.04677E-3</c:v>
                </c:pt>
                <c:pt idx="1045">
                  <c:v>8.0531700000000001E-3</c:v>
                </c:pt>
                <c:pt idx="1046">
                  <c:v>8.0596699999999997E-3</c:v>
                </c:pt>
                <c:pt idx="1047">
                  <c:v>8.0657899999999998E-3</c:v>
                </c:pt>
                <c:pt idx="1048">
                  <c:v>8.0722999999999993E-3</c:v>
                </c:pt>
                <c:pt idx="1049">
                  <c:v>8.0797899999999999E-3</c:v>
                </c:pt>
                <c:pt idx="1050">
                  <c:v>8.0797899999999999E-3</c:v>
                </c:pt>
                <c:pt idx="1051">
                  <c:v>8.0853599999999998E-3</c:v>
                </c:pt>
                <c:pt idx="1052">
                  <c:v>8.0923100000000001E-3</c:v>
                </c:pt>
                <c:pt idx="1053">
                  <c:v>8.0998500000000005E-3</c:v>
                </c:pt>
                <c:pt idx="1054">
                  <c:v>8.1056500000000007E-3</c:v>
                </c:pt>
                <c:pt idx="1055">
                  <c:v>8.1134599999999994E-3</c:v>
                </c:pt>
                <c:pt idx="1056">
                  <c:v>8.1186599999999998E-3</c:v>
                </c:pt>
                <c:pt idx="1057">
                  <c:v>8.1186599999999998E-3</c:v>
                </c:pt>
                <c:pt idx="1058">
                  <c:v>8.1251099999999996E-3</c:v>
                </c:pt>
                <c:pt idx="1059">
                  <c:v>8.1318899999999993E-3</c:v>
                </c:pt>
                <c:pt idx="1060">
                  <c:v>8.1388299999999997E-3</c:v>
                </c:pt>
                <c:pt idx="1061">
                  <c:v>8.1455E-3</c:v>
                </c:pt>
                <c:pt idx="1062">
                  <c:v>8.1521700000000002E-3</c:v>
                </c:pt>
                <c:pt idx="1063">
                  <c:v>8.1521700000000002E-3</c:v>
                </c:pt>
                <c:pt idx="1064">
                  <c:v>8.1587799999999992E-3</c:v>
                </c:pt>
                <c:pt idx="1065">
                  <c:v>8.1652300000000008E-3</c:v>
                </c:pt>
                <c:pt idx="1066">
                  <c:v>8.1712999999999994E-3</c:v>
                </c:pt>
                <c:pt idx="1067">
                  <c:v>8.17879E-3</c:v>
                </c:pt>
                <c:pt idx="1068">
                  <c:v>8.1842000000000008E-3</c:v>
                </c:pt>
                <c:pt idx="1069">
                  <c:v>8.1913100000000003E-3</c:v>
                </c:pt>
                <c:pt idx="1070">
                  <c:v>8.1913100000000003E-3</c:v>
                </c:pt>
                <c:pt idx="1071">
                  <c:v>8.1973199999999993E-3</c:v>
                </c:pt>
                <c:pt idx="1072">
                  <c:v>8.2038800000000002E-3</c:v>
                </c:pt>
                <c:pt idx="1073">
                  <c:v>8.2103300000000001E-3</c:v>
                </c:pt>
                <c:pt idx="1074">
                  <c:v>8.2175500000000005E-3</c:v>
                </c:pt>
                <c:pt idx="1075">
                  <c:v>8.2236700000000006E-3</c:v>
                </c:pt>
                <c:pt idx="1076">
                  <c:v>8.2236700000000006E-3</c:v>
                </c:pt>
                <c:pt idx="1077">
                  <c:v>8.2304500000000003E-3</c:v>
                </c:pt>
                <c:pt idx="1078">
                  <c:v>8.2367900000000008E-3</c:v>
                </c:pt>
                <c:pt idx="1079">
                  <c:v>8.2433000000000003E-3</c:v>
                </c:pt>
                <c:pt idx="1080">
                  <c:v>8.2493600000000007E-3</c:v>
                </c:pt>
                <c:pt idx="1081">
                  <c:v>8.2560299999999993E-3</c:v>
                </c:pt>
                <c:pt idx="1082">
                  <c:v>8.2626499999999999E-3</c:v>
                </c:pt>
                <c:pt idx="1083">
                  <c:v>8.2626499999999999E-3</c:v>
                </c:pt>
                <c:pt idx="1084">
                  <c:v>8.2684999999999998E-3</c:v>
                </c:pt>
                <c:pt idx="1085">
                  <c:v>8.2758199999999997E-3</c:v>
                </c:pt>
                <c:pt idx="1086">
                  <c:v>8.2826600000000007E-3</c:v>
                </c:pt>
                <c:pt idx="1087">
                  <c:v>8.2886100000000001E-3</c:v>
                </c:pt>
                <c:pt idx="1088">
                  <c:v>8.2941400000000002E-3</c:v>
                </c:pt>
                <c:pt idx="1089">
                  <c:v>8.2941400000000002E-3</c:v>
                </c:pt>
                <c:pt idx="1090">
                  <c:v>8.3015199999999997E-3</c:v>
                </c:pt>
                <c:pt idx="1091">
                  <c:v>8.3076899999999995E-3</c:v>
                </c:pt>
                <c:pt idx="1092">
                  <c:v>8.3144699999999992E-3</c:v>
                </c:pt>
                <c:pt idx="1093">
                  <c:v>8.3200500000000007E-3</c:v>
                </c:pt>
                <c:pt idx="1094">
                  <c:v>8.3265500000000003E-3</c:v>
                </c:pt>
                <c:pt idx="1095">
                  <c:v>8.3331099999999995E-3</c:v>
                </c:pt>
                <c:pt idx="1096">
                  <c:v>8.3331099999999995E-3</c:v>
                </c:pt>
                <c:pt idx="1097">
                  <c:v>8.3392899999999992E-3</c:v>
                </c:pt>
                <c:pt idx="1098">
                  <c:v>8.34645E-3</c:v>
                </c:pt>
                <c:pt idx="1099">
                  <c:v>8.3532899999999993E-3</c:v>
                </c:pt>
                <c:pt idx="1100">
                  <c:v>8.3603900000000005E-3</c:v>
                </c:pt>
                <c:pt idx="1101">
                  <c:v>8.3669E-3</c:v>
                </c:pt>
                <c:pt idx="1102">
                  <c:v>8.3737299999999994E-3</c:v>
                </c:pt>
                <c:pt idx="1103">
                  <c:v>8.3737299999999994E-3</c:v>
                </c:pt>
                <c:pt idx="1104">
                  <c:v>8.3800699999999999E-3</c:v>
                </c:pt>
                <c:pt idx="1105">
                  <c:v>8.3861400000000003E-3</c:v>
                </c:pt>
                <c:pt idx="1106">
                  <c:v>8.3930299999999992E-3</c:v>
                </c:pt>
                <c:pt idx="1107">
                  <c:v>8.3996999999999995E-3</c:v>
                </c:pt>
                <c:pt idx="1108">
                  <c:v>8.4062000000000008E-3</c:v>
                </c:pt>
                <c:pt idx="1109">
                  <c:v>8.4062000000000008E-3</c:v>
                </c:pt>
                <c:pt idx="1110">
                  <c:v>8.4129300000000008E-3</c:v>
                </c:pt>
                <c:pt idx="1111">
                  <c:v>8.4192099999999999E-3</c:v>
                </c:pt>
                <c:pt idx="1112">
                  <c:v>8.4249500000000005E-3</c:v>
                </c:pt>
                <c:pt idx="1113">
                  <c:v>8.4316200000000008E-3</c:v>
                </c:pt>
                <c:pt idx="1114">
                  <c:v>8.43818E-3</c:v>
                </c:pt>
                <c:pt idx="1115">
                  <c:v>8.4449099999999999E-3</c:v>
                </c:pt>
                <c:pt idx="1116">
                  <c:v>8.4449099999999999E-3</c:v>
                </c:pt>
                <c:pt idx="1117">
                  <c:v>8.4503700000000005E-3</c:v>
                </c:pt>
                <c:pt idx="1118">
                  <c:v>8.4583000000000002E-3</c:v>
                </c:pt>
                <c:pt idx="1119">
                  <c:v>8.4641500000000001E-3</c:v>
                </c:pt>
                <c:pt idx="1120">
                  <c:v>8.4705500000000003E-3</c:v>
                </c:pt>
                <c:pt idx="1121">
                  <c:v>8.4782499999999997E-3</c:v>
                </c:pt>
                <c:pt idx="1122">
                  <c:v>8.4782499999999997E-3</c:v>
                </c:pt>
                <c:pt idx="1123">
                  <c:v>8.4843200000000001E-3</c:v>
                </c:pt>
                <c:pt idx="1124">
                  <c:v>8.4913200000000001E-3</c:v>
                </c:pt>
                <c:pt idx="1125">
                  <c:v>8.4966199999999999E-3</c:v>
                </c:pt>
                <c:pt idx="1126">
                  <c:v>8.5040600000000008E-3</c:v>
                </c:pt>
                <c:pt idx="1127">
                  <c:v>8.5103999999999996E-3</c:v>
                </c:pt>
                <c:pt idx="1128">
                  <c:v>8.5163600000000006E-3</c:v>
                </c:pt>
                <c:pt idx="1129">
                  <c:v>8.5163600000000006E-3</c:v>
                </c:pt>
                <c:pt idx="1130">
                  <c:v>8.5231300000000003E-3</c:v>
                </c:pt>
                <c:pt idx="1131">
                  <c:v>8.5294199999999994E-3</c:v>
                </c:pt>
                <c:pt idx="1132">
                  <c:v>8.5352699999999993E-3</c:v>
                </c:pt>
                <c:pt idx="1133">
                  <c:v>8.5423800000000005E-3</c:v>
                </c:pt>
                <c:pt idx="1134">
                  <c:v>8.5500300000000001E-3</c:v>
                </c:pt>
                <c:pt idx="1135">
                  <c:v>8.5500300000000001E-3</c:v>
                </c:pt>
                <c:pt idx="1136">
                  <c:v>8.55648E-3</c:v>
                </c:pt>
                <c:pt idx="1137">
                  <c:v>8.5618399999999994E-3</c:v>
                </c:pt>
                <c:pt idx="1138">
                  <c:v>8.5680200000000008E-3</c:v>
                </c:pt>
                <c:pt idx="1139">
                  <c:v>8.5737000000000001E-3</c:v>
                </c:pt>
                <c:pt idx="1140">
                  <c:v>8.5811399999999993E-3</c:v>
                </c:pt>
                <c:pt idx="1141">
                  <c:v>8.5874799999999998E-3</c:v>
                </c:pt>
                <c:pt idx="1142">
                  <c:v>8.5874799999999998E-3</c:v>
                </c:pt>
                <c:pt idx="1143">
                  <c:v>8.5934900000000005E-3</c:v>
                </c:pt>
                <c:pt idx="1144">
                  <c:v>8.6003199999999998E-3</c:v>
                </c:pt>
                <c:pt idx="1145">
                  <c:v>8.6069900000000001E-3</c:v>
                </c:pt>
                <c:pt idx="1146">
                  <c:v>8.6142100000000006E-3</c:v>
                </c:pt>
                <c:pt idx="1147">
                  <c:v>8.6201699999999999E-3</c:v>
                </c:pt>
                <c:pt idx="1148">
                  <c:v>8.6201699999999999E-3</c:v>
                </c:pt>
                <c:pt idx="1149">
                  <c:v>8.6263499999999996E-3</c:v>
                </c:pt>
                <c:pt idx="1150">
                  <c:v>8.6326900000000002E-3</c:v>
                </c:pt>
                <c:pt idx="1151">
                  <c:v>8.6399600000000003E-3</c:v>
                </c:pt>
                <c:pt idx="1152">
                  <c:v>8.64586E-3</c:v>
                </c:pt>
                <c:pt idx="1153">
                  <c:v>8.6524800000000006E-3</c:v>
                </c:pt>
                <c:pt idx="1154">
                  <c:v>8.6586000000000007E-3</c:v>
                </c:pt>
                <c:pt idx="1155">
                  <c:v>8.6586000000000007E-3</c:v>
                </c:pt>
                <c:pt idx="1156">
                  <c:v>8.6650500000000005E-3</c:v>
                </c:pt>
                <c:pt idx="1157">
                  <c:v>8.6711199999999992E-3</c:v>
                </c:pt>
                <c:pt idx="1158">
                  <c:v>8.6781099999999993E-3</c:v>
                </c:pt>
                <c:pt idx="1159">
                  <c:v>8.6838499999999999E-3</c:v>
                </c:pt>
                <c:pt idx="1160">
                  <c:v>8.6909099999999996E-3</c:v>
                </c:pt>
                <c:pt idx="1161">
                  <c:v>8.6909099999999996E-3</c:v>
                </c:pt>
                <c:pt idx="1162">
                  <c:v>8.6980100000000008E-3</c:v>
                </c:pt>
                <c:pt idx="1163">
                  <c:v>8.7040799999999995E-3</c:v>
                </c:pt>
                <c:pt idx="1164">
                  <c:v>8.7110199999999999E-3</c:v>
                </c:pt>
                <c:pt idx="1165">
                  <c:v>8.7171999999999996E-3</c:v>
                </c:pt>
                <c:pt idx="1166">
                  <c:v>8.7238200000000002E-3</c:v>
                </c:pt>
                <c:pt idx="1167">
                  <c:v>8.7299400000000003E-3</c:v>
                </c:pt>
                <c:pt idx="1168">
                  <c:v>8.7299400000000003E-3</c:v>
                </c:pt>
                <c:pt idx="1169">
                  <c:v>8.7362299999999993E-3</c:v>
                </c:pt>
                <c:pt idx="1170">
                  <c:v>8.7428899999999997E-3</c:v>
                </c:pt>
                <c:pt idx="1171">
                  <c:v>8.7482500000000008E-3</c:v>
                </c:pt>
                <c:pt idx="1172">
                  <c:v>8.75481E-3</c:v>
                </c:pt>
                <c:pt idx="1173">
                  <c:v>8.7613699999999992E-3</c:v>
                </c:pt>
                <c:pt idx="1174">
                  <c:v>8.7674399999999996E-3</c:v>
                </c:pt>
                <c:pt idx="1175">
                  <c:v>8.7674399999999996E-3</c:v>
                </c:pt>
                <c:pt idx="1176">
                  <c:v>8.7746000000000005E-3</c:v>
                </c:pt>
                <c:pt idx="1177">
                  <c:v>8.7801800000000003E-3</c:v>
                </c:pt>
                <c:pt idx="1178">
                  <c:v>8.7871200000000007E-3</c:v>
                </c:pt>
                <c:pt idx="1179">
                  <c:v>8.7936300000000002E-3</c:v>
                </c:pt>
                <c:pt idx="1180">
                  <c:v>8.7995799999999996E-3</c:v>
                </c:pt>
                <c:pt idx="1181">
                  <c:v>8.7995799999999996E-3</c:v>
                </c:pt>
                <c:pt idx="1182">
                  <c:v>8.8063099999999995E-3</c:v>
                </c:pt>
                <c:pt idx="1183">
                  <c:v>8.8121599999999994E-3</c:v>
                </c:pt>
                <c:pt idx="1184">
                  <c:v>8.8195400000000007E-3</c:v>
                </c:pt>
                <c:pt idx="1185">
                  <c:v>8.8256600000000008E-3</c:v>
                </c:pt>
                <c:pt idx="1186">
                  <c:v>8.8312900000000003E-3</c:v>
                </c:pt>
                <c:pt idx="1187">
                  <c:v>8.8384499999999994E-3</c:v>
                </c:pt>
                <c:pt idx="1188">
                  <c:v>8.8384499999999994E-3</c:v>
                </c:pt>
                <c:pt idx="1189">
                  <c:v>8.8448499999999996E-3</c:v>
                </c:pt>
                <c:pt idx="1190">
                  <c:v>8.8508100000000006E-3</c:v>
                </c:pt>
                <c:pt idx="1191">
                  <c:v>8.8571499999999994E-3</c:v>
                </c:pt>
                <c:pt idx="1192">
                  <c:v>8.8631600000000001E-3</c:v>
                </c:pt>
                <c:pt idx="1193">
                  <c:v>8.8694499999999992E-3</c:v>
                </c:pt>
                <c:pt idx="1194">
                  <c:v>8.8694499999999992E-3</c:v>
                </c:pt>
                <c:pt idx="1195">
                  <c:v>8.8755699999999993E-3</c:v>
                </c:pt>
                <c:pt idx="1196">
                  <c:v>8.8824000000000004E-3</c:v>
                </c:pt>
                <c:pt idx="1197">
                  <c:v>8.8891300000000003E-3</c:v>
                </c:pt>
                <c:pt idx="1198">
                  <c:v>8.8954099999999994E-3</c:v>
                </c:pt>
                <c:pt idx="1199">
                  <c:v>8.9008300000000002E-3</c:v>
                </c:pt>
                <c:pt idx="1200">
                  <c:v>8.9077700000000006E-3</c:v>
                </c:pt>
                <c:pt idx="1201">
                  <c:v>8.9077700000000006E-3</c:v>
                </c:pt>
                <c:pt idx="1202">
                  <c:v>8.9144399999999992E-3</c:v>
                </c:pt>
                <c:pt idx="1203">
                  <c:v>8.9208900000000008E-3</c:v>
                </c:pt>
                <c:pt idx="1204">
                  <c:v>8.9270100000000008E-3</c:v>
                </c:pt>
                <c:pt idx="1205">
                  <c:v>8.9330299999999998E-3</c:v>
                </c:pt>
                <c:pt idx="1206">
                  <c:v>8.9395299999999994E-3</c:v>
                </c:pt>
                <c:pt idx="1207">
                  <c:v>8.9395299999999994E-3</c:v>
                </c:pt>
                <c:pt idx="1208">
                  <c:v>8.9456499999999994E-3</c:v>
                </c:pt>
                <c:pt idx="1209">
                  <c:v>8.9514499999999997E-3</c:v>
                </c:pt>
                <c:pt idx="1210">
                  <c:v>8.9578399999999999E-3</c:v>
                </c:pt>
                <c:pt idx="1211">
                  <c:v>8.9646799999999992E-3</c:v>
                </c:pt>
                <c:pt idx="1212">
                  <c:v>8.9701999999999994E-3</c:v>
                </c:pt>
                <c:pt idx="1213">
                  <c:v>8.9763800000000008E-3</c:v>
                </c:pt>
                <c:pt idx="1214">
                  <c:v>8.9763800000000008E-3</c:v>
                </c:pt>
                <c:pt idx="1215">
                  <c:v>8.9827199999999996E-3</c:v>
                </c:pt>
                <c:pt idx="1216">
                  <c:v>8.9891099999999998E-3</c:v>
                </c:pt>
                <c:pt idx="1217">
                  <c:v>8.9956199999999993E-3</c:v>
                </c:pt>
                <c:pt idx="1218">
                  <c:v>9.0015200000000007E-3</c:v>
                </c:pt>
                <c:pt idx="1219">
                  <c:v>9.0072599999999996E-3</c:v>
                </c:pt>
                <c:pt idx="1220">
                  <c:v>9.0072599999999996E-3</c:v>
                </c:pt>
                <c:pt idx="1221">
                  <c:v>9.0131099999999995E-3</c:v>
                </c:pt>
                <c:pt idx="1222">
                  <c:v>9.0192899999999993E-3</c:v>
                </c:pt>
                <c:pt idx="1223">
                  <c:v>9.0246500000000004E-3</c:v>
                </c:pt>
                <c:pt idx="1224">
                  <c:v>9.0315900000000008E-3</c:v>
                </c:pt>
                <c:pt idx="1225">
                  <c:v>9.0379299999999996E-3</c:v>
                </c:pt>
                <c:pt idx="1226">
                  <c:v>9.0437799999999995E-3</c:v>
                </c:pt>
                <c:pt idx="1227">
                  <c:v>9.0437799999999995E-3</c:v>
                </c:pt>
                <c:pt idx="1228">
                  <c:v>9.0506100000000006E-3</c:v>
                </c:pt>
                <c:pt idx="1229">
                  <c:v>9.0565699999999999E-3</c:v>
                </c:pt>
                <c:pt idx="1230">
                  <c:v>9.0630199999999998E-3</c:v>
                </c:pt>
                <c:pt idx="1231">
                  <c:v>9.0693100000000006E-3</c:v>
                </c:pt>
                <c:pt idx="1232">
                  <c:v>9.0752100000000002E-3</c:v>
                </c:pt>
                <c:pt idx="1233">
                  <c:v>9.0752100000000002E-3</c:v>
                </c:pt>
                <c:pt idx="1234">
                  <c:v>9.0810600000000002E-3</c:v>
                </c:pt>
                <c:pt idx="1235">
                  <c:v>9.08751E-3</c:v>
                </c:pt>
                <c:pt idx="1236">
                  <c:v>9.0939100000000002E-3</c:v>
                </c:pt>
                <c:pt idx="1237">
                  <c:v>9.1001999999999993E-3</c:v>
                </c:pt>
                <c:pt idx="1238">
                  <c:v>9.1064800000000001E-3</c:v>
                </c:pt>
                <c:pt idx="1239">
                  <c:v>9.1118899999999992E-3</c:v>
                </c:pt>
                <c:pt idx="1240">
                  <c:v>9.1118899999999992E-3</c:v>
                </c:pt>
                <c:pt idx="1241">
                  <c:v>9.1180199999999993E-3</c:v>
                </c:pt>
                <c:pt idx="1242">
                  <c:v>9.1245800000000002E-3</c:v>
                </c:pt>
                <c:pt idx="1243">
                  <c:v>9.1302599999999994E-3</c:v>
                </c:pt>
                <c:pt idx="1244">
                  <c:v>9.1371000000000004E-3</c:v>
                </c:pt>
                <c:pt idx="1245">
                  <c:v>9.1435500000000003E-3</c:v>
                </c:pt>
                <c:pt idx="1246">
                  <c:v>9.1435500000000003E-3</c:v>
                </c:pt>
                <c:pt idx="1247">
                  <c:v>9.1491200000000002E-3</c:v>
                </c:pt>
                <c:pt idx="1248">
                  <c:v>9.1550299999999998E-3</c:v>
                </c:pt>
                <c:pt idx="1249">
                  <c:v>9.1608799999999997E-3</c:v>
                </c:pt>
                <c:pt idx="1250">
                  <c:v>9.1667799999999994E-3</c:v>
                </c:pt>
                <c:pt idx="1251">
                  <c:v>9.1732900000000006E-3</c:v>
                </c:pt>
                <c:pt idx="1252">
                  <c:v>9.1802299999999993E-3</c:v>
                </c:pt>
                <c:pt idx="1253">
                  <c:v>9.1802299999999993E-3</c:v>
                </c:pt>
                <c:pt idx="1254">
                  <c:v>9.1857999999999992E-3</c:v>
                </c:pt>
                <c:pt idx="1255">
                  <c:v>9.1921499999999996E-3</c:v>
                </c:pt>
                <c:pt idx="1256">
                  <c:v>9.1966300000000008E-3</c:v>
                </c:pt>
                <c:pt idx="1257">
                  <c:v>9.2033500000000008E-3</c:v>
                </c:pt>
                <c:pt idx="1258">
                  <c:v>9.2095300000000005E-3</c:v>
                </c:pt>
                <c:pt idx="1259">
                  <c:v>9.2158699999999993E-3</c:v>
                </c:pt>
                <c:pt idx="1260">
                  <c:v>9.2158699999999993E-3</c:v>
                </c:pt>
                <c:pt idx="1261">
                  <c:v>9.2225899999999993E-3</c:v>
                </c:pt>
                <c:pt idx="1262">
                  <c:v>9.2283899999999995E-3</c:v>
                </c:pt>
                <c:pt idx="1263">
                  <c:v>9.2336399999999996E-3</c:v>
                </c:pt>
                <c:pt idx="1264">
                  <c:v>9.2400299999999998E-3</c:v>
                </c:pt>
                <c:pt idx="1265">
                  <c:v>9.2461000000000002E-3</c:v>
                </c:pt>
                <c:pt idx="1266">
                  <c:v>9.2461000000000002E-3</c:v>
                </c:pt>
                <c:pt idx="1267">
                  <c:v>9.2517899999999993E-3</c:v>
                </c:pt>
                <c:pt idx="1268">
                  <c:v>9.2583500000000003E-3</c:v>
                </c:pt>
                <c:pt idx="1269">
                  <c:v>9.2642499999999999E-3</c:v>
                </c:pt>
                <c:pt idx="1270">
                  <c:v>9.2705400000000007E-3</c:v>
                </c:pt>
                <c:pt idx="1271">
                  <c:v>9.2765E-3</c:v>
                </c:pt>
                <c:pt idx="1272">
                  <c:v>9.2825600000000005E-3</c:v>
                </c:pt>
                <c:pt idx="1273">
                  <c:v>9.2825600000000005E-3</c:v>
                </c:pt>
                <c:pt idx="1274">
                  <c:v>9.2884100000000004E-3</c:v>
                </c:pt>
                <c:pt idx="1275">
                  <c:v>9.2938799999999992E-3</c:v>
                </c:pt>
                <c:pt idx="1276">
                  <c:v>9.3003900000000004E-3</c:v>
                </c:pt>
                <c:pt idx="1277">
                  <c:v>9.3061299999999993E-3</c:v>
                </c:pt>
                <c:pt idx="1278">
                  <c:v>9.3117600000000005E-3</c:v>
                </c:pt>
                <c:pt idx="1279">
                  <c:v>9.3117600000000005E-3</c:v>
                </c:pt>
                <c:pt idx="1280">
                  <c:v>9.3180399999999997E-3</c:v>
                </c:pt>
                <c:pt idx="1281">
                  <c:v>9.3244899999999995E-3</c:v>
                </c:pt>
                <c:pt idx="1282">
                  <c:v>9.3290300000000003E-3</c:v>
                </c:pt>
                <c:pt idx="1283">
                  <c:v>9.33521E-3</c:v>
                </c:pt>
                <c:pt idx="1284">
                  <c:v>9.3416000000000003E-3</c:v>
                </c:pt>
                <c:pt idx="1285">
                  <c:v>9.3465800000000002E-3</c:v>
                </c:pt>
                <c:pt idx="1286">
                  <c:v>9.3465800000000002E-3</c:v>
                </c:pt>
                <c:pt idx="1287">
                  <c:v>9.3527599999999999E-3</c:v>
                </c:pt>
                <c:pt idx="1288">
                  <c:v>9.3591000000000004E-3</c:v>
                </c:pt>
                <c:pt idx="1289">
                  <c:v>9.3647299999999999E-3</c:v>
                </c:pt>
                <c:pt idx="1290">
                  <c:v>9.3714499999999999E-3</c:v>
                </c:pt>
                <c:pt idx="1291">
                  <c:v>9.3770799999999994E-3</c:v>
                </c:pt>
                <c:pt idx="1292">
                  <c:v>9.3770799999999994E-3</c:v>
                </c:pt>
                <c:pt idx="1293">
                  <c:v>9.3828799999999997E-3</c:v>
                </c:pt>
                <c:pt idx="1294">
                  <c:v>9.38867E-3</c:v>
                </c:pt>
                <c:pt idx="1295">
                  <c:v>9.3949600000000008E-3</c:v>
                </c:pt>
                <c:pt idx="1296">
                  <c:v>9.4008100000000008E-3</c:v>
                </c:pt>
                <c:pt idx="1297">
                  <c:v>9.4067100000000004E-3</c:v>
                </c:pt>
                <c:pt idx="1298">
                  <c:v>9.4129999999999995E-3</c:v>
                </c:pt>
                <c:pt idx="1299">
                  <c:v>9.4129999999999995E-3</c:v>
                </c:pt>
                <c:pt idx="1300">
                  <c:v>9.4181899999999999E-3</c:v>
                </c:pt>
                <c:pt idx="1301">
                  <c:v>9.4234399999999999E-3</c:v>
                </c:pt>
                <c:pt idx="1302">
                  <c:v>9.4295100000000003E-3</c:v>
                </c:pt>
                <c:pt idx="1303">
                  <c:v>9.4357899999999995E-3</c:v>
                </c:pt>
                <c:pt idx="1304">
                  <c:v>9.4413199999999996E-3</c:v>
                </c:pt>
                <c:pt idx="1305">
                  <c:v>9.4413199999999996E-3</c:v>
                </c:pt>
                <c:pt idx="1306">
                  <c:v>9.4474899999999994E-3</c:v>
                </c:pt>
                <c:pt idx="1307">
                  <c:v>9.4528500000000005E-3</c:v>
                </c:pt>
                <c:pt idx="1308">
                  <c:v>9.4590799999999999E-3</c:v>
                </c:pt>
                <c:pt idx="1309">
                  <c:v>9.4641699999999992E-3</c:v>
                </c:pt>
                <c:pt idx="1310">
                  <c:v>9.4703400000000007E-3</c:v>
                </c:pt>
                <c:pt idx="1311">
                  <c:v>9.4757599999999997E-3</c:v>
                </c:pt>
                <c:pt idx="1312">
                  <c:v>9.4757599999999997E-3</c:v>
                </c:pt>
                <c:pt idx="1313">
                  <c:v>9.4812799999999999E-3</c:v>
                </c:pt>
                <c:pt idx="1314">
                  <c:v>9.4869599999999991E-3</c:v>
                </c:pt>
                <c:pt idx="1315">
                  <c:v>9.4922700000000006E-3</c:v>
                </c:pt>
                <c:pt idx="1316">
                  <c:v>9.4982799999999996E-3</c:v>
                </c:pt>
                <c:pt idx="1317">
                  <c:v>9.5043999999999997E-3</c:v>
                </c:pt>
                <c:pt idx="1318">
                  <c:v>9.51047E-3</c:v>
                </c:pt>
                <c:pt idx="1319">
                  <c:v>9.51047E-3</c:v>
                </c:pt>
                <c:pt idx="1320">
                  <c:v>9.5163699999999997E-3</c:v>
                </c:pt>
                <c:pt idx="1321">
                  <c:v>9.5221100000000003E-3</c:v>
                </c:pt>
                <c:pt idx="1322">
                  <c:v>9.5283999999999994E-3</c:v>
                </c:pt>
                <c:pt idx="1323">
                  <c:v>9.5335899999999998E-3</c:v>
                </c:pt>
                <c:pt idx="1324">
                  <c:v>9.5392199999999993E-3</c:v>
                </c:pt>
                <c:pt idx="1325">
                  <c:v>9.5392199999999993E-3</c:v>
                </c:pt>
                <c:pt idx="1326">
                  <c:v>9.54524E-3</c:v>
                </c:pt>
                <c:pt idx="1327">
                  <c:v>9.5512500000000007E-3</c:v>
                </c:pt>
                <c:pt idx="1328">
                  <c:v>9.55633E-3</c:v>
                </c:pt>
                <c:pt idx="1329">
                  <c:v>9.5628399999999995E-3</c:v>
                </c:pt>
                <c:pt idx="1330">
                  <c:v>9.5683599999999997E-3</c:v>
                </c:pt>
                <c:pt idx="1331">
                  <c:v>9.5735500000000001E-3</c:v>
                </c:pt>
                <c:pt idx="1332">
                  <c:v>9.5735500000000001E-3</c:v>
                </c:pt>
                <c:pt idx="1333">
                  <c:v>9.5792900000000007E-3</c:v>
                </c:pt>
                <c:pt idx="1334">
                  <c:v>9.5853099999999997E-3</c:v>
                </c:pt>
                <c:pt idx="1335">
                  <c:v>9.5912099999999993E-3</c:v>
                </c:pt>
                <c:pt idx="1336">
                  <c:v>9.5960200000000002E-3</c:v>
                </c:pt>
                <c:pt idx="1337">
                  <c:v>9.6018700000000002E-3</c:v>
                </c:pt>
                <c:pt idx="1338">
                  <c:v>9.6018700000000002E-3</c:v>
                </c:pt>
                <c:pt idx="1339">
                  <c:v>9.6071699999999999E-3</c:v>
                </c:pt>
                <c:pt idx="1340">
                  <c:v>9.6134099999999993E-3</c:v>
                </c:pt>
                <c:pt idx="1341">
                  <c:v>9.6191499999999999E-3</c:v>
                </c:pt>
                <c:pt idx="1342">
                  <c:v>9.6247199999999998E-3</c:v>
                </c:pt>
                <c:pt idx="1343">
                  <c:v>9.6296400000000001E-3</c:v>
                </c:pt>
                <c:pt idx="1344">
                  <c:v>9.6355999999999994E-3</c:v>
                </c:pt>
                <c:pt idx="1345">
                  <c:v>9.6355999999999994E-3</c:v>
                </c:pt>
                <c:pt idx="1346">
                  <c:v>9.6407899999999998E-3</c:v>
                </c:pt>
                <c:pt idx="1347">
                  <c:v>9.6460999999999995E-3</c:v>
                </c:pt>
                <c:pt idx="1348">
                  <c:v>9.6521100000000002E-3</c:v>
                </c:pt>
                <c:pt idx="1349">
                  <c:v>9.65769E-3</c:v>
                </c:pt>
                <c:pt idx="1350">
                  <c:v>9.6632100000000002E-3</c:v>
                </c:pt>
                <c:pt idx="1351">
                  <c:v>9.6632100000000002E-3</c:v>
                </c:pt>
                <c:pt idx="1352">
                  <c:v>9.6683499999999992E-3</c:v>
                </c:pt>
                <c:pt idx="1353">
                  <c:v>9.6744699999999993E-3</c:v>
                </c:pt>
                <c:pt idx="1354">
                  <c:v>9.6795500000000003E-3</c:v>
                </c:pt>
                <c:pt idx="1355">
                  <c:v>9.6849099999999997E-3</c:v>
                </c:pt>
                <c:pt idx="1356">
                  <c:v>9.6913099999999999E-3</c:v>
                </c:pt>
                <c:pt idx="1357">
                  <c:v>9.6966099999999996E-3</c:v>
                </c:pt>
                <c:pt idx="1358">
                  <c:v>9.6966099999999996E-3</c:v>
                </c:pt>
                <c:pt idx="1359">
                  <c:v>9.7022400000000009E-3</c:v>
                </c:pt>
                <c:pt idx="1360">
                  <c:v>9.7068899999999993E-3</c:v>
                </c:pt>
                <c:pt idx="1361">
                  <c:v>9.7129499999999997E-3</c:v>
                </c:pt>
                <c:pt idx="1362">
                  <c:v>9.7190200000000001E-3</c:v>
                </c:pt>
                <c:pt idx="1363">
                  <c:v>9.7245400000000003E-3</c:v>
                </c:pt>
                <c:pt idx="1364">
                  <c:v>9.7245400000000003E-3</c:v>
                </c:pt>
                <c:pt idx="1365">
                  <c:v>9.7294600000000005E-3</c:v>
                </c:pt>
                <c:pt idx="1366">
                  <c:v>9.7354199999999998E-3</c:v>
                </c:pt>
                <c:pt idx="1367">
                  <c:v>9.7405100000000008E-3</c:v>
                </c:pt>
                <c:pt idx="1368">
                  <c:v>9.7459199999999999E-3</c:v>
                </c:pt>
                <c:pt idx="1369">
                  <c:v>9.7513900000000004E-3</c:v>
                </c:pt>
                <c:pt idx="1370">
                  <c:v>9.7566900000000002E-3</c:v>
                </c:pt>
                <c:pt idx="1371">
                  <c:v>9.7566900000000002E-3</c:v>
                </c:pt>
                <c:pt idx="1372">
                  <c:v>9.76226E-3</c:v>
                </c:pt>
                <c:pt idx="1373">
                  <c:v>9.7674600000000004E-3</c:v>
                </c:pt>
                <c:pt idx="1374">
                  <c:v>9.7727600000000001E-3</c:v>
                </c:pt>
                <c:pt idx="1375">
                  <c:v>9.7781199999999995E-3</c:v>
                </c:pt>
                <c:pt idx="1376">
                  <c:v>9.7835300000000004E-3</c:v>
                </c:pt>
                <c:pt idx="1377">
                  <c:v>9.7890000000000008E-3</c:v>
                </c:pt>
                <c:pt idx="1378">
                  <c:v>9.7890000000000008E-3</c:v>
                </c:pt>
                <c:pt idx="1379">
                  <c:v>9.7949500000000002E-3</c:v>
                </c:pt>
                <c:pt idx="1380">
                  <c:v>9.8002599999999999E-3</c:v>
                </c:pt>
                <c:pt idx="1381">
                  <c:v>9.8054500000000003E-3</c:v>
                </c:pt>
                <c:pt idx="1382">
                  <c:v>9.8110300000000001E-3</c:v>
                </c:pt>
                <c:pt idx="1383">
                  <c:v>9.8164900000000006E-3</c:v>
                </c:pt>
                <c:pt idx="1384">
                  <c:v>9.8164900000000006E-3</c:v>
                </c:pt>
                <c:pt idx="1385">
                  <c:v>9.82185E-3</c:v>
                </c:pt>
                <c:pt idx="1386">
                  <c:v>9.8268299999999999E-3</c:v>
                </c:pt>
                <c:pt idx="1387">
                  <c:v>9.83207E-3</c:v>
                </c:pt>
                <c:pt idx="1388">
                  <c:v>9.8371599999999993E-3</c:v>
                </c:pt>
                <c:pt idx="1389">
                  <c:v>9.8425700000000001E-3</c:v>
                </c:pt>
                <c:pt idx="1390">
                  <c:v>9.8480400000000006E-3</c:v>
                </c:pt>
                <c:pt idx="1391">
                  <c:v>9.8480400000000006E-3</c:v>
                </c:pt>
                <c:pt idx="1392">
                  <c:v>9.8538299999999992E-3</c:v>
                </c:pt>
                <c:pt idx="1393">
                  <c:v>9.8590199999999996E-3</c:v>
                </c:pt>
                <c:pt idx="1394">
                  <c:v>9.8638900000000002E-3</c:v>
                </c:pt>
                <c:pt idx="1395">
                  <c:v>9.8690300000000009E-3</c:v>
                </c:pt>
                <c:pt idx="1396">
                  <c:v>9.8743900000000003E-3</c:v>
                </c:pt>
                <c:pt idx="1397">
                  <c:v>9.8743900000000003E-3</c:v>
                </c:pt>
                <c:pt idx="1398">
                  <c:v>9.8803999999999993E-3</c:v>
                </c:pt>
                <c:pt idx="1399">
                  <c:v>9.8855899999999997E-3</c:v>
                </c:pt>
                <c:pt idx="1400">
                  <c:v>9.89079E-3</c:v>
                </c:pt>
                <c:pt idx="1401">
                  <c:v>9.8966899999999997E-3</c:v>
                </c:pt>
                <c:pt idx="1402">
                  <c:v>9.9017700000000007E-3</c:v>
                </c:pt>
                <c:pt idx="1403">
                  <c:v>9.9072899999999992E-3</c:v>
                </c:pt>
                <c:pt idx="1404">
                  <c:v>9.9072899999999992E-3</c:v>
                </c:pt>
                <c:pt idx="1405">
                  <c:v>9.9119399999999993E-3</c:v>
                </c:pt>
                <c:pt idx="1406">
                  <c:v>9.91708E-3</c:v>
                </c:pt>
                <c:pt idx="1407">
                  <c:v>9.9222200000000007E-3</c:v>
                </c:pt>
                <c:pt idx="1408">
                  <c:v>9.9272500000000003E-3</c:v>
                </c:pt>
                <c:pt idx="1409">
                  <c:v>9.9329899999999992E-3</c:v>
                </c:pt>
                <c:pt idx="1410">
                  <c:v>9.9329899999999992E-3</c:v>
                </c:pt>
                <c:pt idx="1411">
                  <c:v>9.9378499999999998E-3</c:v>
                </c:pt>
                <c:pt idx="1412">
                  <c:v>9.9438100000000008E-3</c:v>
                </c:pt>
                <c:pt idx="1413">
                  <c:v>9.9487299999999994E-3</c:v>
                </c:pt>
                <c:pt idx="1414">
                  <c:v>9.9535999999999999E-3</c:v>
                </c:pt>
                <c:pt idx="1415">
                  <c:v>9.9592299999999995E-3</c:v>
                </c:pt>
                <c:pt idx="1416">
                  <c:v>9.9645299999999992E-3</c:v>
                </c:pt>
                <c:pt idx="1417">
                  <c:v>9.9645299999999992E-3</c:v>
                </c:pt>
                <c:pt idx="1418">
                  <c:v>9.9700499999999994E-3</c:v>
                </c:pt>
                <c:pt idx="1419">
                  <c:v>9.9750800000000008E-3</c:v>
                </c:pt>
                <c:pt idx="1420">
                  <c:v>9.9804400000000001E-3</c:v>
                </c:pt>
                <c:pt idx="1421">
                  <c:v>9.9856300000000005E-3</c:v>
                </c:pt>
                <c:pt idx="1422">
                  <c:v>9.9912600000000001E-3</c:v>
                </c:pt>
                <c:pt idx="1423">
                  <c:v>9.9912600000000001E-3</c:v>
                </c:pt>
                <c:pt idx="1424">
                  <c:v>9.9965100000000001E-3</c:v>
                </c:pt>
                <c:pt idx="1425">
                  <c:v>1.0000719999999999E-2</c:v>
                </c:pt>
                <c:pt idx="1426">
                  <c:v>1.0006569999999999E-2</c:v>
                </c:pt>
                <c:pt idx="1427">
                  <c:v>1.0011219999999999E-2</c:v>
                </c:pt>
                <c:pt idx="1428">
                  <c:v>1.0016189999999999E-2</c:v>
                </c:pt>
                <c:pt idx="1429">
                  <c:v>1.0021820000000001E-2</c:v>
                </c:pt>
                <c:pt idx="1430">
                  <c:v>1.0021820000000001E-2</c:v>
                </c:pt>
                <c:pt idx="1431">
                  <c:v>1.0026739999999999E-2</c:v>
                </c:pt>
                <c:pt idx="1432">
                  <c:v>1.003215E-2</c:v>
                </c:pt>
                <c:pt idx="1433">
                  <c:v>1.0036959999999999E-2</c:v>
                </c:pt>
                <c:pt idx="1434">
                  <c:v>1.004276E-2</c:v>
                </c:pt>
                <c:pt idx="1435">
                  <c:v>1.004708E-2</c:v>
                </c:pt>
                <c:pt idx="1436">
                  <c:v>1.004708E-2</c:v>
                </c:pt>
                <c:pt idx="1437">
                  <c:v>1.005238E-2</c:v>
                </c:pt>
                <c:pt idx="1438">
                  <c:v>1.005752E-2</c:v>
                </c:pt>
                <c:pt idx="1439">
                  <c:v>1.00626E-2</c:v>
                </c:pt>
                <c:pt idx="1440">
                  <c:v>1.0067410000000001E-2</c:v>
                </c:pt>
                <c:pt idx="1441">
                  <c:v>1.0072660000000001E-2</c:v>
                </c:pt>
                <c:pt idx="1442">
                  <c:v>1.0077579999999999E-2</c:v>
                </c:pt>
                <c:pt idx="1443">
                  <c:v>1.0077579999999999E-2</c:v>
                </c:pt>
                <c:pt idx="1444">
                  <c:v>1.0082499999999999E-2</c:v>
                </c:pt>
                <c:pt idx="1445">
                  <c:v>1.008759E-2</c:v>
                </c:pt>
                <c:pt idx="1446">
                  <c:v>1.009261E-2</c:v>
                </c:pt>
                <c:pt idx="1447">
                  <c:v>1.009825E-2</c:v>
                </c:pt>
                <c:pt idx="1448">
                  <c:v>1.0102999999999999E-2</c:v>
                </c:pt>
                <c:pt idx="1449">
                  <c:v>1.0102999999999999E-2</c:v>
                </c:pt>
                <c:pt idx="1450">
                  <c:v>1.010863E-2</c:v>
                </c:pt>
                <c:pt idx="1451">
                  <c:v>1.0113280000000001E-2</c:v>
                </c:pt>
                <c:pt idx="1452">
                  <c:v>1.0118200000000001E-2</c:v>
                </c:pt>
                <c:pt idx="1453">
                  <c:v>1.0123119999999999E-2</c:v>
                </c:pt>
                <c:pt idx="1454">
                  <c:v>1.012744E-2</c:v>
                </c:pt>
                <c:pt idx="1455">
                  <c:v>1.0132789999999999E-2</c:v>
                </c:pt>
                <c:pt idx="1456">
                  <c:v>1.0132789999999999E-2</c:v>
                </c:pt>
                <c:pt idx="1457">
                  <c:v>1.0137709999999999E-2</c:v>
                </c:pt>
                <c:pt idx="1458">
                  <c:v>1.0142740000000001E-2</c:v>
                </c:pt>
                <c:pt idx="1459">
                  <c:v>1.014783E-2</c:v>
                </c:pt>
                <c:pt idx="1460">
                  <c:v>1.015258E-2</c:v>
                </c:pt>
                <c:pt idx="1461">
                  <c:v>1.0157670000000001E-2</c:v>
                </c:pt>
                <c:pt idx="1462">
                  <c:v>1.0163129999999999E-2</c:v>
                </c:pt>
                <c:pt idx="1463">
                  <c:v>1.0163129999999999E-2</c:v>
                </c:pt>
                <c:pt idx="1464">
                  <c:v>1.016778E-2</c:v>
                </c:pt>
                <c:pt idx="1465">
                  <c:v>1.0172809999999999E-2</c:v>
                </c:pt>
                <c:pt idx="1466">
                  <c:v>1.017768E-2</c:v>
                </c:pt>
                <c:pt idx="1467">
                  <c:v>1.0182760000000001E-2</c:v>
                </c:pt>
                <c:pt idx="1468">
                  <c:v>1.0188279999999999E-2</c:v>
                </c:pt>
                <c:pt idx="1469">
                  <c:v>1.0188279999999999E-2</c:v>
                </c:pt>
                <c:pt idx="1470">
                  <c:v>1.019276E-2</c:v>
                </c:pt>
                <c:pt idx="1471">
                  <c:v>1.019757E-2</c:v>
                </c:pt>
                <c:pt idx="1472">
                  <c:v>1.020277E-2</c:v>
                </c:pt>
                <c:pt idx="1473">
                  <c:v>1.0207910000000001E-2</c:v>
                </c:pt>
                <c:pt idx="1474">
                  <c:v>1.021239E-2</c:v>
                </c:pt>
                <c:pt idx="1475">
                  <c:v>1.021797E-2</c:v>
                </c:pt>
                <c:pt idx="1476">
                  <c:v>1.021797E-2</c:v>
                </c:pt>
                <c:pt idx="1477">
                  <c:v>1.0222449999999999E-2</c:v>
                </c:pt>
                <c:pt idx="1478">
                  <c:v>1.0227480000000001E-2</c:v>
                </c:pt>
                <c:pt idx="1479">
                  <c:v>1.023223E-2</c:v>
                </c:pt>
                <c:pt idx="1480">
                  <c:v>1.023726E-2</c:v>
                </c:pt>
                <c:pt idx="1481">
                  <c:v>1.024191E-2</c:v>
                </c:pt>
                <c:pt idx="1482">
                  <c:v>1.024191E-2</c:v>
                </c:pt>
                <c:pt idx="1483">
                  <c:v>1.0246669999999999E-2</c:v>
                </c:pt>
                <c:pt idx="1484">
                  <c:v>1.0251690000000001E-2</c:v>
                </c:pt>
                <c:pt idx="1485">
                  <c:v>1.0256670000000001E-2</c:v>
                </c:pt>
                <c:pt idx="1486">
                  <c:v>1.0261859999999999E-2</c:v>
                </c:pt>
                <c:pt idx="1487">
                  <c:v>1.0266020000000001E-2</c:v>
                </c:pt>
                <c:pt idx="1488">
                  <c:v>1.027055E-2</c:v>
                </c:pt>
                <c:pt idx="1489">
                  <c:v>1.027055E-2</c:v>
                </c:pt>
                <c:pt idx="1490">
                  <c:v>1.027526E-2</c:v>
                </c:pt>
                <c:pt idx="1491">
                  <c:v>1.028045E-2</c:v>
                </c:pt>
                <c:pt idx="1492">
                  <c:v>1.028564E-2</c:v>
                </c:pt>
                <c:pt idx="1493">
                  <c:v>1.029034E-2</c:v>
                </c:pt>
                <c:pt idx="1494">
                  <c:v>1.0295260000000001E-2</c:v>
                </c:pt>
                <c:pt idx="1495">
                  <c:v>1.0295260000000001E-2</c:v>
                </c:pt>
                <c:pt idx="1496">
                  <c:v>1.0300129999999999E-2</c:v>
                </c:pt>
                <c:pt idx="1497">
                  <c:v>1.0305430000000001E-2</c:v>
                </c:pt>
                <c:pt idx="1498">
                  <c:v>1.030915E-2</c:v>
                </c:pt>
                <c:pt idx="1499">
                  <c:v>1.0313849999999999E-2</c:v>
                </c:pt>
                <c:pt idx="1500">
                  <c:v>1.031899E-2</c:v>
                </c:pt>
                <c:pt idx="1501">
                  <c:v>1.0323799999999999E-2</c:v>
                </c:pt>
                <c:pt idx="1502">
                  <c:v>1.0323799999999999E-2</c:v>
                </c:pt>
                <c:pt idx="1503">
                  <c:v>1.032872E-2</c:v>
                </c:pt>
                <c:pt idx="1504">
                  <c:v>1.033309E-2</c:v>
                </c:pt>
                <c:pt idx="1505">
                  <c:v>1.0338180000000001E-2</c:v>
                </c:pt>
                <c:pt idx="1506">
                  <c:v>1.0342769999999999E-2</c:v>
                </c:pt>
                <c:pt idx="1507">
                  <c:v>1.034742E-2</c:v>
                </c:pt>
                <c:pt idx="1508">
                  <c:v>1.0352500000000001E-2</c:v>
                </c:pt>
                <c:pt idx="1509">
                  <c:v>1.0352500000000001E-2</c:v>
                </c:pt>
                <c:pt idx="1510">
                  <c:v>1.0356870000000001E-2</c:v>
                </c:pt>
                <c:pt idx="1511">
                  <c:v>1.036201E-2</c:v>
                </c:pt>
                <c:pt idx="1512">
                  <c:v>1.0366220000000001E-2</c:v>
                </c:pt>
                <c:pt idx="1513">
                  <c:v>1.037092E-2</c:v>
                </c:pt>
                <c:pt idx="1514">
                  <c:v>1.0375840000000001E-2</c:v>
                </c:pt>
                <c:pt idx="1515">
                  <c:v>1.0375840000000001E-2</c:v>
                </c:pt>
                <c:pt idx="1516">
                  <c:v>1.038087E-2</c:v>
                </c:pt>
                <c:pt idx="1517">
                  <c:v>1.038525E-2</c:v>
                </c:pt>
                <c:pt idx="1518">
                  <c:v>1.038967E-2</c:v>
                </c:pt>
                <c:pt idx="1519">
                  <c:v>1.0394270000000001E-2</c:v>
                </c:pt>
                <c:pt idx="1520">
                  <c:v>1.03988E-2</c:v>
                </c:pt>
                <c:pt idx="1521">
                  <c:v>1.0404109999999999E-2</c:v>
                </c:pt>
                <c:pt idx="1522">
                  <c:v>1.0404109999999999E-2</c:v>
                </c:pt>
                <c:pt idx="1523">
                  <c:v>1.0409079999999999E-2</c:v>
                </c:pt>
                <c:pt idx="1524">
                  <c:v>1.0413230000000001E-2</c:v>
                </c:pt>
                <c:pt idx="1525">
                  <c:v>1.04181E-2</c:v>
                </c:pt>
                <c:pt idx="1526">
                  <c:v>1.042324E-2</c:v>
                </c:pt>
                <c:pt idx="1527">
                  <c:v>1.042772E-2</c:v>
                </c:pt>
                <c:pt idx="1528">
                  <c:v>1.042772E-2</c:v>
                </c:pt>
                <c:pt idx="1529">
                  <c:v>1.0432200000000001E-2</c:v>
                </c:pt>
                <c:pt idx="1530">
                  <c:v>1.043696E-2</c:v>
                </c:pt>
                <c:pt idx="1531">
                  <c:v>1.044166E-2</c:v>
                </c:pt>
                <c:pt idx="1532">
                  <c:v>1.044614E-2</c:v>
                </c:pt>
                <c:pt idx="1533">
                  <c:v>1.0453520000000001E-2</c:v>
                </c:pt>
                <c:pt idx="1534">
                  <c:v>1.045861E-2</c:v>
                </c:pt>
                <c:pt idx="1535">
                  <c:v>1.045861E-2</c:v>
                </c:pt>
                <c:pt idx="1536">
                  <c:v>1.046397E-2</c:v>
                </c:pt>
                <c:pt idx="1537">
                  <c:v>1.046741E-2</c:v>
                </c:pt>
                <c:pt idx="1538">
                  <c:v>1.0471070000000001E-2</c:v>
                </c:pt>
                <c:pt idx="1539">
                  <c:v>1.047534E-2</c:v>
                </c:pt>
                <c:pt idx="1540">
                  <c:v>1.047938E-2</c:v>
                </c:pt>
                <c:pt idx="1541">
                  <c:v>1.047938E-2</c:v>
                </c:pt>
                <c:pt idx="1542">
                  <c:v>1.048457E-2</c:v>
                </c:pt>
                <c:pt idx="1543">
                  <c:v>1.0488839999999999E-2</c:v>
                </c:pt>
                <c:pt idx="1544">
                  <c:v>1.04931E-2</c:v>
                </c:pt>
                <c:pt idx="1545">
                  <c:v>1.04978E-2</c:v>
                </c:pt>
                <c:pt idx="1546">
                  <c:v>1.0502070000000001E-2</c:v>
                </c:pt>
                <c:pt idx="1547">
                  <c:v>1.050682E-2</c:v>
                </c:pt>
                <c:pt idx="1548">
                  <c:v>1.050682E-2</c:v>
                </c:pt>
                <c:pt idx="1549">
                  <c:v>1.0518629999999999E-2</c:v>
                </c:pt>
                <c:pt idx="1550">
                  <c:v>1.0523660000000001E-2</c:v>
                </c:pt>
                <c:pt idx="1551">
                  <c:v>1.05282E-2</c:v>
                </c:pt>
                <c:pt idx="1552">
                  <c:v>1.053317E-2</c:v>
                </c:pt>
                <c:pt idx="1553">
                  <c:v>1.053744E-2</c:v>
                </c:pt>
                <c:pt idx="1554">
                  <c:v>1.053744E-2</c:v>
                </c:pt>
                <c:pt idx="1555">
                  <c:v>1.0542299999999999E-2</c:v>
                </c:pt>
                <c:pt idx="1556">
                  <c:v>1.0546460000000001E-2</c:v>
                </c:pt>
                <c:pt idx="1557">
                  <c:v>1.055089E-2</c:v>
                </c:pt>
                <c:pt idx="1558">
                  <c:v>1.0555699999999999E-2</c:v>
                </c:pt>
                <c:pt idx="1559">
                  <c:v>1.056023E-2</c:v>
                </c:pt>
                <c:pt idx="1560">
                  <c:v>1.0564280000000001E-2</c:v>
                </c:pt>
                <c:pt idx="1561">
                  <c:v>1.0564280000000001E-2</c:v>
                </c:pt>
                <c:pt idx="1562">
                  <c:v>1.0569139999999999E-2</c:v>
                </c:pt>
                <c:pt idx="1563">
                  <c:v>1.057374E-2</c:v>
                </c:pt>
                <c:pt idx="1564">
                  <c:v>1.0578270000000001E-2</c:v>
                </c:pt>
                <c:pt idx="1565">
                  <c:v>1.05827E-2</c:v>
                </c:pt>
                <c:pt idx="1566">
                  <c:v>1.058691E-2</c:v>
                </c:pt>
                <c:pt idx="1567">
                  <c:v>1.0591450000000001E-2</c:v>
                </c:pt>
                <c:pt idx="1568">
                  <c:v>1.0591450000000001E-2</c:v>
                </c:pt>
                <c:pt idx="1569">
                  <c:v>1.059593E-2</c:v>
                </c:pt>
                <c:pt idx="1570">
                  <c:v>1.060058E-2</c:v>
                </c:pt>
                <c:pt idx="1571">
                  <c:v>1.0604840000000001E-2</c:v>
                </c:pt>
                <c:pt idx="1572">
                  <c:v>1.060971E-2</c:v>
                </c:pt>
                <c:pt idx="1573">
                  <c:v>1.06137E-2</c:v>
                </c:pt>
                <c:pt idx="1574">
                  <c:v>1.06137E-2</c:v>
                </c:pt>
                <c:pt idx="1575">
                  <c:v>1.061807E-2</c:v>
                </c:pt>
                <c:pt idx="1576">
                  <c:v>1.0622660000000001E-2</c:v>
                </c:pt>
                <c:pt idx="1577">
                  <c:v>1.062753E-2</c:v>
                </c:pt>
                <c:pt idx="1578">
                  <c:v>1.0631740000000001E-2</c:v>
                </c:pt>
                <c:pt idx="1579">
                  <c:v>1.0636380000000001E-2</c:v>
                </c:pt>
                <c:pt idx="1580">
                  <c:v>1.064059E-2</c:v>
                </c:pt>
                <c:pt idx="1581">
                  <c:v>1.064059E-2</c:v>
                </c:pt>
                <c:pt idx="1582">
                  <c:v>1.064529E-2</c:v>
                </c:pt>
                <c:pt idx="1583">
                  <c:v>1.064961E-2</c:v>
                </c:pt>
                <c:pt idx="1584">
                  <c:v>1.0653549999999999E-2</c:v>
                </c:pt>
                <c:pt idx="1585">
                  <c:v>1.065836E-2</c:v>
                </c:pt>
                <c:pt idx="1586">
                  <c:v>1.0662410000000001E-2</c:v>
                </c:pt>
                <c:pt idx="1587">
                  <c:v>1.0662410000000001E-2</c:v>
                </c:pt>
                <c:pt idx="1588">
                  <c:v>1.066727E-2</c:v>
                </c:pt>
                <c:pt idx="1589">
                  <c:v>1.067153E-2</c:v>
                </c:pt>
                <c:pt idx="1590">
                  <c:v>1.0675850000000001E-2</c:v>
                </c:pt>
                <c:pt idx="1591">
                  <c:v>1.0680169999999999E-2</c:v>
                </c:pt>
                <c:pt idx="1592">
                  <c:v>1.0684269999999999E-2</c:v>
                </c:pt>
                <c:pt idx="1593">
                  <c:v>1.068886E-2</c:v>
                </c:pt>
                <c:pt idx="1594">
                  <c:v>1.068886E-2</c:v>
                </c:pt>
                <c:pt idx="1595">
                  <c:v>1.069351E-2</c:v>
                </c:pt>
                <c:pt idx="1596">
                  <c:v>1.0697669999999999E-2</c:v>
                </c:pt>
                <c:pt idx="1597">
                  <c:v>1.070166E-2</c:v>
                </c:pt>
                <c:pt idx="1598">
                  <c:v>1.0705650000000001E-2</c:v>
                </c:pt>
                <c:pt idx="1599">
                  <c:v>1.071035E-2</c:v>
                </c:pt>
                <c:pt idx="1600">
                  <c:v>1.071035E-2</c:v>
                </c:pt>
                <c:pt idx="1601">
                  <c:v>1.0714889999999999E-2</c:v>
                </c:pt>
                <c:pt idx="1602">
                  <c:v>1.0719040000000001E-2</c:v>
                </c:pt>
                <c:pt idx="1603">
                  <c:v>1.072358E-2</c:v>
                </c:pt>
                <c:pt idx="1604">
                  <c:v>1.0727789999999999E-2</c:v>
                </c:pt>
                <c:pt idx="1605">
                  <c:v>1.0732210000000001E-2</c:v>
                </c:pt>
                <c:pt idx="1606">
                  <c:v>1.0736040000000001E-2</c:v>
                </c:pt>
                <c:pt idx="1607">
                  <c:v>1.0736040000000001E-2</c:v>
                </c:pt>
                <c:pt idx="1608">
                  <c:v>1.074058E-2</c:v>
                </c:pt>
                <c:pt idx="1609">
                  <c:v>1.074457E-2</c:v>
                </c:pt>
                <c:pt idx="1610">
                  <c:v>1.074933E-2</c:v>
                </c:pt>
                <c:pt idx="1611">
                  <c:v>1.0753260000000001E-2</c:v>
                </c:pt>
                <c:pt idx="1612">
                  <c:v>1.075742E-2</c:v>
                </c:pt>
                <c:pt idx="1613">
                  <c:v>1.075742E-2</c:v>
                </c:pt>
                <c:pt idx="1614">
                  <c:v>1.076217E-2</c:v>
                </c:pt>
                <c:pt idx="1615">
                  <c:v>1.0766380000000001E-2</c:v>
                </c:pt>
                <c:pt idx="1616">
                  <c:v>1.077054E-2</c:v>
                </c:pt>
                <c:pt idx="1617">
                  <c:v>1.0774799999999999E-2</c:v>
                </c:pt>
                <c:pt idx="1618">
                  <c:v>1.0779169999999999E-2</c:v>
                </c:pt>
                <c:pt idx="1619">
                  <c:v>1.0783549999999999E-2</c:v>
                </c:pt>
                <c:pt idx="1620">
                  <c:v>1.0783549999999999E-2</c:v>
                </c:pt>
                <c:pt idx="1621">
                  <c:v>1.0787369999999999E-2</c:v>
                </c:pt>
                <c:pt idx="1622">
                  <c:v>1.079197E-2</c:v>
                </c:pt>
                <c:pt idx="1623">
                  <c:v>1.079628E-2</c:v>
                </c:pt>
                <c:pt idx="1624">
                  <c:v>1.080017E-2</c:v>
                </c:pt>
                <c:pt idx="1625">
                  <c:v>1.0804650000000001E-2</c:v>
                </c:pt>
                <c:pt idx="1626">
                  <c:v>1.0804650000000001E-2</c:v>
                </c:pt>
                <c:pt idx="1627">
                  <c:v>1.0808689999999999E-2</c:v>
                </c:pt>
                <c:pt idx="1628">
                  <c:v>1.081274E-2</c:v>
                </c:pt>
                <c:pt idx="1629">
                  <c:v>1.0816950000000001E-2</c:v>
                </c:pt>
                <c:pt idx="1630">
                  <c:v>1.082088E-2</c:v>
                </c:pt>
                <c:pt idx="1631">
                  <c:v>1.0825370000000001E-2</c:v>
                </c:pt>
                <c:pt idx="1632">
                  <c:v>1.082985E-2</c:v>
                </c:pt>
                <c:pt idx="1633">
                  <c:v>1.082985E-2</c:v>
                </c:pt>
                <c:pt idx="1634">
                  <c:v>1.0833890000000001E-2</c:v>
                </c:pt>
                <c:pt idx="1635">
                  <c:v>1.0838209999999999E-2</c:v>
                </c:pt>
                <c:pt idx="1636">
                  <c:v>1.0842589999999999E-2</c:v>
                </c:pt>
                <c:pt idx="1637">
                  <c:v>1.084712E-2</c:v>
                </c:pt>
                <c:pt idx="1638">
                  <c:v>1.0850790000000001E-2</c:v>
                </c:pt>
                <c:pt idx="1639">
                  <c:v>1.0855109999999999E-2</c:v>
                </c:pt>
                <c:pt idx="1640">
                  <c:v>1.0855109999999999E-2</c:v>
                </c:pt>
                <c:pt idx="1641">
                  <c:v>1.0858990000000001E-2</c:v>
                </c:pt>
                <c:pt idx="1642">
                  <c:v>1.08632E-2</c:v>
                </c:pt>
                <c:pt idx="1643">
                  <c:v>1.0867460000000001E-2</c:v>
                </c:pt>
                <c:pt idx="1644">
                  <c:v>1.087112E-2</c:v>
                </c:pt>
                <c:pt idx="1645">
                  <c:v>1.0875930000000001E-2</c:v>
                </c:pt>
                <c:pt idx="1646">
                  <c:v>1.0875930000000001E-2</c:v>
                </c:pt>
                <c:pt idx="1647">
                  <c:v>1.088009E-2</c:v>
                </c:pt>
                <c:pt idx="1648">
                  <c:v>1.0884349999999999E-2</c:v>
                </c:pt>
                <c:pt idx="1649">
                  <c:v>1.088823E-2</c:v>
                </c:pt>
                <c:pt idx="1650">
                  <c:v>1.089211E-2</c:v>
                </c:pt>
                <c:pt idx="1651">
                  <c:v>1.0896319999999999E-2</c:v>
                </c:pt>
                <c:pt idx="1652">
                  <c:v>1.090064E-2</c:v>
                </c:pt>
                <c:pt idx="1653">
                  <c:v>1.090064E-2</c:v>
                </c:pt>
                <c:pt idx="1654">
                  <c:v>1.090496E-2</c:v>
                </c:pt>
                <c:pt idx="1655">
                  <c:v>1.090868E-2</c:v>
                </c:pt>
                <c:pt idx="1656">
                  <c:v>1.091322E-2</c:v>
                </c:pt>
                <c:pt idx="1657">
                  <c:v>1.091721E-2</c:v>
                </c:pt>
                <c:pt idx="1658">
                  <c:v>1.0921200000000001E-2</c:v>
                </c:pt>
                <c:pt idx="1659">
                  <c:v>1.0921200000000001E-2</c:v>
                </c:pt>
                <c:pt idx="1660">
                  <c:v>1.0925519999999999E-2</c:v>
                </c:pt>
                <c:pt idx="1661">
                  <c:v>1.0929120000000001E-2</c:v>
                </c:pt>
                <c:pt idx="1662">
                  <c:v>1.0933440000000001E-2</c:v>
                </c:pt>
                <c:pt idx="1663">
                  <c:v>1.09376E-2</c:v>
                </c:pt>
                <c:pt idx="1664">
                  <c:v>1.0941640000000001E-2</c:v>
                </c:pt>
                <c:pt idx="1665">
                  <c:v>1.0941640000000001E-2</c:v>
                </c:pt>
                <c:pt idx="1666">
                  <c:v>1.094591E-2</c:v>
                </c:pt>
                <c:pt idx="1667">
                  <c:v>1.095023E-2</c:v>
                </c:pt>
                <c:pt idx="1668">
                  <c:v>1.095411E-2</c:v>
                </c:pt>
                <c:pt idx="1669">
                  <c:v>1.0958209999999999E-2</c:v>
                </c:pt>
                <c:pt idx="1670">
                  <c:v>1.0962360000000001E-2</c:v>
                </c:pt>
                <c:pt idx="1671">
                  <c:v>1.0966460000000001E-2</c:v>
                </c:pt>
                <c:pt idx="1672">
                  <c:v>1.0966460000000001E-2</c:v>
                </c:pt>
                <c:pt idx="1673">
                  <c:v>1.097034E-2</c:v>
                </c:pt>
                <c:pt idx="1674">
                  <c:v>1.0974609999999999E-2</c:v>
                </c:pt>
                <c:pt idx="1675">
                  <c:v>1.097854E-2</c:v>
                </c:pt>
                <c:pt idx="1676">
                  <c:v>1.0982749999999999E-2</c:v>
                </c:pt>
                <c:pt idx="1677">
                  <c:v>1.098707E-2</c:v>
                </c:pt>
                <c:pt idx="1678">
                  <c:v>1.098707E-2</c:v>
                </c:pt>
                <c:pt idx="1679">
                  <c:v>1.099106E-2</c:v>
                </c:pt>
                <c:pt idx="1680">
                  <c:v>1.0995110000000001E-2</c:v>
                </c:pt>
                <c:pt idx="1681">
                  <c:v>1.0999149999999999E-2</c:v>
                </c:pt>
                <c:pt idx="1682">
                  <c:v>1.100314E-2</c:v>
                </c:pt>
                <c:pt idx="1683">
                  <c:v>1.100697E-2</c:v>
                </c:pt>
                <c:pt idx="1684">
                  <c:v>1.100697E-2</c:v>
                </c:pt>
                <c:pt idx="1685">
                  <c:v>1.1011119999999999E-2</c:v>
                </c:pt>
                <c:pt idx="1686">
                  <c:v>1.1015169999999999E-2</c:v>
                </c:pt>
                <c:pt idx="1687">
                  <c:v>1.101916E-2</c:v>
                </c:pt>
                <c:pt idx="1688">
                  <c:v>1.102321E-2</c:v>
                </c:pt>
                <c:pt idx="1689">
                  <c:v>1.102703E-2</c:v>
                </c:pt>
                <c:pt idx="1690">
                  <c:v>1.102703E-2</c:v>
                </c:pt>
                <c:pt idx="1691">
                  <c:v>1.1031020000000001E-2</c:v>
                </c:pt>
                <c:pt idx="1692">
                  <c:v>1.1035669999999999E-2</c:v>
                </c:pt>
                <c:pt idx="1693">
                  <c:v>1.103928E-2</c:v>
                </c:pt>
                <c:pt idx="1694">
                  <c:v>1.104316E-2</c:v>
                </c:pt>
                <c:pt idx="1695">
                  <c:v>1.104715E-2</c:v>
                </c:pt>
                <c:pt idx="1696">
                  <c:v>1.104715E-2</c:v>
                </c:pt>
                <c:pt idx="1697">
                  <c:v>1.105136E-2</c:v>
                </c:pt>
                <c:pt idx="1698">
                  <c:v>1.1054970000000001E-2</c:v>
                </c:pt>
                <c:pt idx="1699">
                  <c:v>1.1059289999999999E-2</c:v>
                </c:pt>
                <c:pt idx="1700">
                  <c:v>1.1063E-2</c:v>
                </c:pt>
                <c:pt idx="1701">
                  <c:v>1.106683E-2</c:v>
                </c:pt>
                <c:pt idx="1702">
                  <c:v>1.106683E-2</c:v>
                </c:pt>
                <c:pt idx="1703">
                  <c:v>1.10712E-2</c:v>
                </c:pt>
                <c:pt idx="1704">
                  <c:v>1.1074870000000001E-2</c:v>
                </c:pt>
                <c:pt idx="1705">
                  <c:v>1.1078910000000001E-2</c:v>
                </c:pt>
                <c:pt idx="1706">
                  <c:v>1.108257E-2</c:v>
                </c:pt>
                <c:pt idx="1707">
                  <c:v>1.1086840000000001E-2</c:v>
                </c:pt>
                <c:pt idx="1708">
                  <c:v>1.1086840000000001E-2</c:v>
                </c:pt>
                <c:pt idx="1709">
                  <c:v>1.109039E-2</c:v>
                </c:pt>
                <c:pt idx="1710">
                  <c:v>1.1094710000000001E-2</c:v>
                </c:pt>
                <c:pt idx="1711">
                  <c:v>1.109854E-2</c:v>
                </c:pt>
                <c:pt idx="1712">
                  <c:v>1.1102529999999999E-2</c:v>
                </c:pt>
                <c:pt idx="1713">
                  <c:v>1.1106629999999999E-2</c:v>
                </c:pt>
                <c:pt idx="1714">
                  <c:v>1.1106629999999999E-2</c:v>
                </c:pt>
                <c:pt idx="1715">
                  <c:v>1.111034E-2</c:v>
                </c:pt>
                <c:pt idx="1716">
                  <c:v>1.111499E-2</c:v>
                </c:pt>
                <c:pt idx="1717">
                  <c:v>1.111789E-2</c:v>
                </c:pt>
                <c:pt idx="1718">
                  <c:v>1.1122369999999999E-2</c:v>
                </c:pt>
                <c:pt idx="1719">
                  <c:v>1.112603E-2</c:v>
                </c:pt>
                <c:pt idx="1720">
                  <c:v>1.112603E-2</c:v>
                </c:pt>
                <c:pt idx="1721">
                  <c:v>1.113019E-2</c:v>
                </c:pt>
                <c:pt idx="1722">
                  <c:v>1.113418E-2</c:v>
                </c:pt>
                <c:pt idx="1723">
                  <c:v>1.113833E-2</c:v>
                </c:pt>
                <c:pt idx="1724">
                  <c:v>1.114211E-2</c:v>
                </c:pt>
                <c:pt idx="1725">
                  <c:v>1.1145550000000001E-2</c:v>
                </c:pt>
                <c:pt idx="1726">
                  <c:v>1.1145550000000001E-2</c:v>
                </c:pt>
                <c:pt idx="1727">
                  <c:v>1.114981E-2</c:v>
                </c:pt>
                <c:pt idx="1728">
                  <c:v>1.115348E-2</c:v>
                </c:pt>
                <c:pt idx="1729">
                  <c:v>1.115741E-2</c:v>
                </c:pt>
                <c:pt idx="1730">
                  <c:v>1.1161290000000001E-2</c:v>
                </c:pt>
                <c:pt idx="1731">
                  <c:v>1.116556E-2</c:v>
                </c:pt>
                <c:pt idx="1732">
                  <c:v>1.116556E-2</c:v>
                </c:pt>
                <c:pt idx="1733">
                  <c:v>1.1169E-2</c:v>
                </c:pt>
                <c:pt idx="1734">
                  <c:v>1.117348E-2</c:v>
                </c:pt>
                <c:pt idx="1735">
                  <c:v>1.1177039999999999E-2</c:v>
                </c:pt>
                <c:pt idx="1736">
                  <c:v>1.118075E-2</c:v>
                </c:pt>
                <c:pt idx="1737">
                  <c:v>1.118453E-2</c:v>
                </c:pt>
                <c:pt idx="1738">
                  <c:v>1.118453E-2</c:v>
                </c:pt>
                <c:pt idx="1739">
                  <c:v>1.1188409999999999E-2</c:v>
                </c:pt>
                <c:pt idx="1740">
                  <c:v>1.11924E-2</c:v>
                </c:pt>
                <c:pt idx="1741">
                  <c:v>1.1196060000000001E-2</c:v>
                </c:pt>
                <c:pt idx="1742">
                  <c:v>1.1199829999999999E-2</c:v>
                </c:pt>
                <c:pt idx="1743">
                  <c:v>1.12041E-2</c:v>
                </c:pt>
                <c:pt idx="1744">
                  <c:v>1.120765E-2</c:v>
                </c:pt>
                <c:pt idx="1745">
                  <c:v>1.120765E-2</c:v>
                </c:pt>
                <c:pt idx="1746">
                  <c:v>1.121159E-2</c:v>
                </c:pt>
                <c:pt idx="1747">
                  <c:v>1.121525E-2</c:v>
                </c:pt>
                <c:pt idx="1748">
                  <c:v>1.121869E-2</c:v>
                </c:pt>
                <c:pt idx="1749">
                  <c:v>1.122247E-2</c:v>
                </c:pt>
                <c:pt idx="1750">
                  <c:v>1.1226460000000001E-2</c:v>
                </c:pt>
                <c:pt idx="1751">
                  <c:v>1.1226460000000001E-2</c:v>
                </c:pt>
                <c:pt idx="1752">
                  <c:v>1.1230230000000001E-2</c:v>
                </c:pt>
                <c:pt idx="1753">
                  <c:v>1.123411E-2</c:v>
                </c:pt>
                <c:pt idx="1754">
                  <c:v>1.1238049999999999E-2</c:v>
                </c:pt>
                <c:pt idx="1755">
                  <c:v>1.124176E-2</c:v>
                </c:pt>
                <c:pt idx="1756">
                  <c:v>1.124581E-2</c:v>
                </c:pt>
                <c:pt idx="1757">
                  <c:v>1.124581E-2</c:v>
                </c:pt>
                <c:pt idx="1758">
                  <c:v>1.1249530000000001E-2</c:v>
                </c:pt>
                <c:pt idx="1759">
                  <c:v>1.125291E-2</c:v>
                </c:pt>
                <c:pt idx="1760">
                  <c:v>1.1256739999999999E-2</c:v>
                </c:pt>
                <c:pt idx="1761">
                  <c:v>1.1260239999999999E-2</c:v>
                </c:pt>
                <c:pt idx="1762">
                  <c:v>1.126418E-2</c:v>
                </c:pt>
                <c:pt idx="1763">
                  <c:v>1.126418E-2</c:v>
                </c:pt>
                <c:pt idx="1764">
                  <c:v>1.127653E-2</c:v>
                </c:pt>
                <c:pt idx="1765">
                  <c:v>1.128036E-2</c:v>
                </c:pt>
                <c:pt idx="1766">
                  <c:v>1.1284290000000001E-2</c:v>
                </c:pt>
                <c:pt idx="1767">
                  <c:v>1.12879E-2</c:v>
                </c:pt>
                <c:pt idx="1768">
                  <c:v>1.129135E-2</c:v>
                </c:pt>
                <c:pt idx="1769">
                  <c:v>1.129135E-2</c:v>
                </c:pt>
                <c:pt idx="1770">
                  <c:v>1.129545E-2</c:v>
                </c:pt>
                <c:pt idx="1771">
                  <c:v>1.1299439999999999E-2</c:v>
                </c:pt>
                <c:pt idx="1772">
                  <c:v>1.1302990000000001E-2</c:v>
                </c:pt>
                <c:pt idx="1773">
                  <c:v>1.1306979999999999E-2</c:v>
                </c:pt>
                <c:pt idx="1774">
                  <c:v>1.1310529999999999E-2</c:v>
                </c:pt>
                <c:pt idx="1775">
                  <c:v>1.1310529999999999E-2</c:v>
                </c:pt>
                <c:pt idx="1776">
                  <c:v>1.1314309999999999E-2</c:v>
                </c:pt>
                <c:pt idx="1777">
                  <c:v>1.13183E-2</c:v>
                </c:pt>
                <c:pt idx="1778">
                  <c:v>1.132174E-2</c:v>
                </c:pt>
                <c:pt idx="1779">
                  <c:v>1.132535E-2</c:v>
                </c:pt>
                <c:pt idx="1780">
                  <c:v>1.132917E-2</c:v>
                </c:pt>
                <c:pt idx="1781">
                  <c:v>1.132917E-2</c:v>
                </c:pt>
                <c:pt idx="1782">
                  <c:v>1.133284E-2</c:v>
                </c:pt>
                <c:pt idx="1783">
                  <c:v>1.133634E-2</c:v>
                </c:pt>
                <c:pt idx="1784">
                  <c:v>1.1339999999999999E-2</c:v>
                </c:pt>
                <c:pt idx="1785">
                  <c:v>1.1343829999999999E-2</c:v>
                </c:pt>
                <c:pt idx="1786">
                  <c:v>1.134776E-2</c:v>
                </c:pt>
                <c:pt idx="1787">
                  <c:v>1.134776E-2</c:v>
                </c:pt>
                <c:pt idx="1788">
                  <c:v>1.1351419999999999E-2</c:v>
                </c:pt>
                <c:pt idx="1789">
                  <c:v>1.135509E-2</c:v>
                </c:pt>
                <c:pt idx="1790">
                  <c:v>1.135864E-2</c:v>
                </c:pt>
                <c:pt idx="1791">
                  <c:v>1.136247E-2</c:v>
                </c:pt>
                <c:pt idx="1792">
                  <c:v>1.136558E-2</c:v>
                </c:pt>
                <c:pt idx="1793">
                  <c:v>1.136558E-2</c:v>
                </c:pt>
                <c:pt idx="1794">
                  <c:v>1.1369519999999999E-2</c:v>
                </c:pt>
                <c:pt idx="1795">
                  <c:v>1.137324E-2</c:v>
                </c:pt>
                <c:pt idx="1796">
                  <c:v>1.137695E-2</c:v>
                </c:pt>
                <c:pt idx="1797">
                  <c:v>1.1380889999999999E-2</c:v>
                </c:pt>
                <c:pt idx="1798">
                  <c:v>1.138422E-2</c:v>
                </c:pt>
                <c:pt idx="1799">
                  <c:v>1.138422E-2</c:v>
                </c:pt>
                <c:pt idx="1800">
                  <c:v>1.138783E-2</c:v>
                </c:pt>
                <c:pt idx="1801">
                  <c:v>1.1391490000000001E-2</c:v>
                </c:pt>
                <c:pt idx="1802">
                  <c:v>1.139483E-2</c:v>
                </c:pt>
                <c:pt idx="1803">
                  <c:v>1.1398709999999999E-2</c:v>
                </c:pt>
                <c:pt idx="1804">
                  <c:v>1.140237E-2</c:v>
                </c:pt>
                <c:pt idx="1805">
                  <c:v>1.140237E-2</c:v>
                </c:pt>
                <c:pt idx="1806">
                  <c:v>1.140598E-2</c:v>
                </c:pt>
                <c:pt idx="1807">
                  <c:v>1.140943E-2</c:v>
                </c:pt>
                <c:pt idx="1808">
                  <c:v>1.1413360000000001E-2</c:v>
                </c:pt>
                <c:pt idx="1809">
                  <c:v>1.1416910000000001E-2</c:v>
                </c:pt>
                <c:pt idx="1810">
                  <c:v>1.142085E-2</c:v>
                </c:pt>
                <c:pt idx="1811">
                  <c:v>1.142085E-2</c:v>
                </c:pt>
                <c:pt idx="1812">
                  <c:v>1.1423910000000001E-2</c:v>
                </c:pt>
                <c:pt idx="1813">
                  <c:v>1.142779E-2</c:v>
                </c:pt>
                <c:pt idx="1814">
                  <c:v>1.1431510000000001E-2</c:v>
                </c:pt>
                <c:pt idx="1815">
                  <c:v>1.14349E-2</c:v>
                </c:pt>
                <c:pt idx="1816">
                  <c:v>1.14384E-2</c:v>
                </c:pt>
                <c:pt idx="1817">
                  <c:v>1.14384E-2</c:v>
                </c:pt>
                <c:pt idx="1818">
                  <c:v>1.144184E-2</c:v>
                </c:pt>
                <c:pt idx="1819">
                  <c:v>1.1445779999999999E-2</c:v>
                </c:pt>
                <c:pt idx="1820">
                  <c:v>1.144884E-2</c:v>
                </c:pt>
                <c:pt idx="1821">
                  <c:v>1.1452499999999999E-2</c:v>
                </c:pt>
                <c:pt idx="1822">
                  <c:v>1.145617E-2</c:v>
                </c:pt>
                <c:pt idx="1823">
                  <c:v>1.145617E-2</c:v>
                </c:pt>
                <c:pt idx="1824">
                  <c:v>1.145966E-2</c:v>
                </c:pt>
                <c:pt idx="1825">
                  <c:v>1.1463269999999999E-2</c:v>
                </c:pt>
                <c:pt idx="1826">
                  <c:v>1.146704E-2</c:v>
                </c:pt>
                <c:pt idx="1827">
                  <c:v>1.1470380000000001E-2</c:v>
                </c:pt>
                <c:pt idx="1828">
                  <c:v>1.147399E-2</c:v>
                </c:pt>
                <c:pt idx="1829">
                  <c:v>1.147754E-2</c:v>
                </c:pt>
                <c:pt idx="1830">
                  <c:v>1.147754E-2</c:v>
                </c:pt>
                <c:pt idx="1831">
                  <c:v>1.148093E-2</c:v>
                </c:pt>
                <c:pt idx="1832">
                  <c:v>1.148481E-2</c:v>
                </c:pt>
                <c:pt idx="1833">
                  <c:v>1.148831E-2</c:v>
                </c:pt>
                <c:pt idx="1834">
                  <c:v>1.149175E-2</c:v>
                </c:pt>
                <c:pt idx="1835">
                  <c:v>1.149536E-2</c:v>
                </c:pt>
                <c:pt idx="1836">
                  <c:v>1.149536E-2</c:v>
                </c:pt>
                <c:pt idx="1837">
                  <c:v>1.1498909999999999E-2</c:v>
                </c:pt>
                <c:pt idx="1838">
                  <c:v>1.1502689999999999E-2</c:v>
                </c:pt>
                <c:pt idx="1839">
                  <c:v>1.150602E-2</c:v>
                </c:pt>
                <c:pt idx="1840">
                  <c:v>1.150925E-2</c:v>
                </c:pt>
                <c:pt idx="1841">
                  <c:v>1.151247E-2</c:v>
                </c:pt>
                <c:pt idx="1842">
                  <c:v>1.151247E-2</c:v>
                </c:pt>
                <c:pt idx="1843">
                  <c:v>1.151597E-2</c:v>
                </c:pt>
                <c:pt idx="1844">
                  <c:v>1.151952E-2</c:v>
                </c:pt>
                <c:pt idx="1845">
                  <c:v>1.1523240000000001E-2</c:v>
                </c:pt>
                <c:pt idx="1846">
                  <c:v>1.1526959999999999E-2</c:v>
                </c:pt>
                <c:pt idx="1847">
                  <c:v>1.1530179999999999E-2</c:v>
                </c:pt>
                <c:pt idx="1848">
                  <c:v>1.1530179999999999E-2</c:v>
                </c:pt>
                <c:pt idx="1849">
                  <c:v>1.15339E-2</c:v>
                </c:pt>
                <c:pt idx="1850">
                  <c:v>1.1537449999999999E-2</c:v>
                </c:pt>
                <c:pt idx="1851">
                  <c:v>1.1540679999999999E-2</c:v>
                </c:pt>
                <c:pt idx="1852">
                  <c:v>1.1544179999999999E-2</c:v>
                </c:pt>
                <c:pt idx="1853">
                  <c:v>1.1547730000000001E-2</c:v>
                </c:pt>
                <c:pt idx="1854">
                  <c:v>1.1547730000000001E-2</c:v>
                </c:pt>
                <c:pt idx="1855">
                  <c:v>1.155101E-2</c:v>
                </c:pt>
                <c:pt idx="1856">
                  <c:v>1.155467E-2</c:v>
                </c:pt>
                <c:pt idx="1857">
                  <c:v>1.155779E-2</c:v>
                </c:pt>
                <c:pt idx="1858">
                  <c:v>1.156134E-2</c:v>
                </c:pt>
                <c:pt idx="1859">
                  <c:v>1.156506E-2</c:v>
                </c:pt>
                <c:pt idx="1860">
                  <c:v>1.156506E-2</c:v>
                </c:pt>
                <c:pt idx="1861">
                  <c:v>1.156829E-2</c:v>
                </c:pt>
                <c:pt idx="1862">
                  <c:v>1.157217E-2</c:v>
                </c:pt>
                <c:pt idx="1863">
                  <c:v>1.1575500000000001E-2</c:v>
                </c:pt>
                <c:pt idx="1864">
                  <c:v>1.1579000000000001E-2</c:v>
                </c:pt>
                <c:pt idx="1865">
                  <c:v>1.158228E-2</c:v>
                </c:pt>
                <c:pt idx="1866">
                  <c:v>1.158228E-2</c:v>
                </c:pt>
                <c:pt idx="1867">
                  <c:v>1.158578E-2</c:v>
                </c:pt>
                <c:pt idx="1868">
                  <c:v>1.158928E-2</c:v>
                </c:pt>
                <c:pt idx="1869">
                  <c:v>1.159261E-2</c:v>
                </c:pt>
                <c:pt idx="1870">
                  <c:v>1.1596E-2</c:v>
                </c:pt>
                <c:pt idx="1871">
                  <c:v>1.1599389999999999E-2</c:v>
                </c:pt>
                <c:pt idx="1872">
                  <c:v>1.1599389999999999E-2</c:v>
                </c:pt>
                <c:pt idx="1873">
                  <c:v>1.160278E-2</c:v>
                </c:pt>
                <c:pt idx="1874">
                  <c:v>1.160628E-2</c:v>
                </c:pt>
                <c:pt idx="1875">
                  <c:v>1.160983E-2</c:v>
                </c:pt>
                <c:pt idx="1876">
                  <c:v>1.161333E-2</c:v>
                </c:pt>
                <c:pt idx="1877">
                  <c:v>1.161628E-2</c:v>
                </c:pt>
                <c:pt idx="1878">
                  <c:v>1.161628E-2</c:v>
                </c:pt>
                <c:pt idx="1879">
                  <c:v>1.1619890000000001E-2</c:v>
                </c:pt>
                <c:pt idx="1880">
                  <c:v>1.1623390000000001E-2</c:v>
                </c:pt>
                <c:pt idx="1881">
                  <c:v>1.1626890000000001E-2</c:v>
                </c:pt>
                <c:pt idx="1882">
                  <c:v>1.163022E-2</c:v>
                </c:pt>
                <c:pt idx="1883">
                  <c:v>1.163367E-2</c:v>
                </c:pt>
                <c:pt idx="1884">
                  <c:v>1.163367E-2</c:v>
                </c:pt>
                <c:pt idx="1885">
                  <c:v>1.163695E-2</c:v>
                </c:pt>
                <c:pt idx="1886">
                  <c:v>1.164023E-2</c:v>
                </c:pt>
                <c:pt idx="1887">
                  <c:v>1.164345E-2</c:v>
                </c:pt>
                <c:pt idx="1888">
                  <c:v>1.164662E-2</c:v>
                </c:pt>
                <c:pt idx="1889">
                  <c:v>1.16504E-2</c:v>
                </c:pt>
                <c:pt idx="1890">
                  <c:v>1.16504E-2</c:v>
                </c:pt>
                <c:pt idx="1891">
                  <c:v>1.165357E-2</c:v>
                </c:pt>
                <c:pt idx="1892">
                  <c:v>1.165712E-2</c:v>
                </c:pt>
                <c:pt idx="1893">
                  <c:v>1.16604E-2</c:v>
                </c:pt>
                <c:pt idx="1894">
                  <c:v>1.166379E-2</c:v>
                </c:pt>
                <c:pt idx="1895">
                  <c:v>1.166729E-2</c:v>
                </c:pt>
                <c:pt idx="1896">
                  <c:v>1.1670130000000001E-2</c:v>
                </c:pt>
                <c:pt idx="1897">
                  <c:v>1.1670130000000001E-2</c:v>
                </c:pt>
                <c:pt idx="1898">
                  <c:v>1.1673899999999999E-2</c:v>
                </c:pt>
                <c:pt idx="1899">
                  <c:v>1.1677180000000001E-2</c:v>
                </c:pt>
                <c:pt idx="1900">
                  <c:v>1.1680350000000001E-2</c:v>
                </c:pt>
                <c:pt idx="1901">
                  <c:v>1.1684129999999999E-2</c:v>
                </c:pt>
                <c:pt idx="1902">
                  <c:v>1.1687350000000001E-2</c:v>
                </c:pt>
                <c:pt idx="1903">
                  <c:v>1.1687350000000001E-2</c:v>
                </c:pt>
                <c:pt idx="1904">
                  <c:v>1.169069E-2</c:v>
                </c:pt>
                <c:pt idx="1905">
                  <c:v>1.1693800000000001E-2</c:v>
                </c:pt>
                <c:pt idx="1906">
                  <c:v>1.169746E-2</c:v>
                </c:pt>
                <c:pt idx="1907">
                  <c:v>1.170063E-2</c:v>
                </c:pt>
                <c:pt idx="1908">
                  <c:v>1.170413E-2</c:v>
                </c:pt>
                <c:pt idx="1909">
                  <c:v>1.170413E-2</c:v>
                </c:pt>
                <c:pt idx="1910">
                  <c:v>1.170709E-2</c:v>
                </c:pt>
                <c:pt idx="1911">
                  <c:v>1.1710470000000001E-2</c:v>
                </c:pt>
                <c:pt idx="1912">
                  <c:v>1.171375E-2</c:v>
                </c:pt>
                <c:pt idx="1913">
                  <c:v>1.171693E-2</c:v>
                </c:pt>
                <c:pt idx="1914">
                  <c:v>1.1720039999999999E-2</c:v>
                </c:pt>
                <c:pt idx="1915">
                  <c:v>1.1720039999999999E-2</c:v>
                </c:pt>
                <c:pt idx="1916">
                  <c:v>1.172349E-2</c:v>
                </c:pt>
                <c:pt idx="1917">
                  <c:v>1.172666E-2</c:v>
                </c:pt>
                <c:pt idx="1918">
                  <c:v>1.17301E-2</c:v>
                </c:pt>
                <c:pt idx="1919">
                  <c:v>1.173343E-2</c:v>
                </c:pt>
                <c:pt idx="1920">
                  <c:v>1.173655E-2</c:v>
                </c:pt>
                <c:pt idx="1921">
                  <c:v>1.173655E-2</c:v>
                </c:pt>
                <c:pt idx="1922">
                  <c:v>1.1739940000000001E-2</c:v>
                </c:pt>
                <c:pt idx="1923">
                  <c:v>1.1743379999999999E-2</c:v>
                </c:pt>
                <c:pt idx="1924">
                  <c:v>1.174655E-2</c:v>
                </c:pt>
                <c:pt idx="1925">
                  <c:v>1.174973E-2</c:v>
                </c:pt>
                <c:pt idx="1926">
                  <c:v>1.175295E-2</c:v>
                </c:pt>
                <c:pt idx="1927">
                  <c:v>1.175295E-2</c:v>
                </c:pt>
                <c:pt idx="1928">
                  <c:v>1.17565E-2</c:v>
                </c:pt>
                <c:pt idx="1929">
                  <c:v>1.1759459999999999E-2</c:v>
                </c:pt>
                <c:pt idx="1930">
                  <c:v>1.176263E-2</c:v>
                </c:pt>
                <c:pt idx="1931">
                  <c:v>1.1766230000000001E-2</c:v>
                </c:pt>
                <c:pt idx="1932">
                  <c:v>1.1769079999999999E-2</c:v>
                </c:pt>
                <c:pt idx="1933">
                  <c:v>1.1769079999999999E-2</c:v>
                </c:pt>
                <c:pt idx="1934">
                  <c:v>1.177252E-2</c:v>
                </c:pt>
                <c:pt idx="1935">
                  <c:v>1.1775799999999999E-2</c:v>
                </c:pt>
                <c:pt idx="1936">
                  <c:v>1.1772360000000001E-2</c:v>
                </c:pt>
                <c:pt idx="1937">
                  <c:v>1.1773560000000001E-2</c:v>
                </c:pt>
                <c:pt idx="1938">
                  <c:v>1.177602E-2</c:v>
                </c:pt>
                <c:pt idx="1939">
                  <c:v>1.177602E-2</c:v>
                </c:pt>
                <c:pt idx="1940">
                  <c:v>1.1779410000000001E-2</c:v>
                </c:pt>
                <c:pt idx="1941">
                  <c:v>1.178296E-2</c:v>
                </c:pt>
                <c:pt idx="1942">
                  <c:v>1.1786410000000001E-2</c:v>
                </c:pt>
                <c:pt idx="1943">
                  <c:v>1.1789849999999999E-2</c:v>
                </c:pt>
                <c:pt idx="1944">
                  <c:v>1.179319E-2</c:v>
                </c:pt>
                <c:pt idx="1945">
                  <c:v>1.179319E-2</c:v>
                </c:pt>
                <c:pt idx="1946">
                  <c:v>1.179619E-2</c:v>
                </c:pt>
                <c:pt idx="1947">
                  <c:v>1.179969E-2</c:v>
                </c:pt>
                <c:pt idx="1948">
                  <c:v>1.180286E-2</c:v>
                </c:pt>
                <c:pt idx="1949">
                  <c:v>1.1806250000000001E-2</c:v>
                </c:pt>
                <c:pt idx="1950">
                  <c:v>1.1809419999999999E-2</c:v>
                </c:pt>
                <c:pt idx="1951">
                  <c:v>1.1809419999999999E-2</c:v>
                </c:pt>
                <c:pt idx="1952">
                  <c:v>1.1812700000000001E-2</c:v>
                </c:pt>
                <c:pt idx="1953">
                  <c:v>1.181576E-2</c:v>
                </c:pt>
                <c:pt idx="1954">
                  <c:v>1.1818769999999999E-2</c:v>
                </c:pt>
                <c:pt idx="1955">
                  <c:v>1.1821989999999999E-2</c:v>
                </c:pt>
                <c:pt idx="1956">
                  <c:v>1.1825219999999999E-2</c:v>
                </c:pt>
                <c:pt idx="1957">
                  <c:v>1.1825219999999999E-2</c:v>
                </c:pt>
                <c:pt idx="1958">
                  <c:v>1.182855E-2</c:v>
                </c:pt>
                <c:pt idx="1959">
                  <c:v>1.183173E-2</c:v>
                </c:pt>
                <c:pt idx="1960">
                  <c:v>1.183506E-2</c:v>
                </c:pt>
                <c:pt idx="1961">
                  <c:v>1.1838609999999999E-2</c:v>
                </c:pt>
                <c:pt idx="1962">
                  <c:v>1.1841620000000001E-2</c:v>
                </c:pt>
                <c:pt idx="1963">
                  <c:v>1.1841620000000001E-2</c:v>
                </c:pt>
                <c:pt idx="1964">
                  <c:v>1.184457E-2</c:v>
                </c:pt>
                <c:pt idx="1965">
                  <c:v>1.1847959999999999E-2</c:v>
                </c:pt>
                <c:pt idx="1966">
                  <c:v>1.185135E-2</c:v>
                </c:pt>
                <c:pt idx="1967">
                  <c:v>1.1854470000000001E-2</c:v>
                </c:pt>
                <c:pt idx="1968">
                  <c:v>1.185758E-2</c:v>
                </c:pt>
                <c:pt idx="1969">
                  <c:v>1.186092E-2</c:v>
                </c:pt>
                <c:pt idx="1970">
                  <c:v>1.186092E-2</c:v>
                </c:pt>
                <c:pt idx="1971">
                  <c:v>1.186371E-2</c:v>
                </c:pt>
                <c:pt idx="1972">
                  <c:v>1.1867259999999999E-2</c:v>
                </c:pt>
                <c:pt idx="1973">
                  <c:v>1.186983E-2</c:v>
                </c:pt>
                <c:pt idx="1974">
                  <c:v>1.1872890000000001E-2</c:v>
                </c:pt>
                <c:pt idx="1975">
                  <c:v>1.1875729999999999E-2</c:v>
                </c:pt>
                <c:pt idx="1976">
                  <c:v>1.1875729999999999E-2</c:v>
                </c:pt>
                <c:pt idx="1977">
                  <c:v>1.187912E-2</c:v>
                </c:pt>
                <c:pt idx="1978">
                  <c:v>1.1882510000000001E-2</c:v>
                </c:pt>
                <c:pt idx="1979">
                  <c:v>1.188524E-2</c:v>
                </c:pt>
                <c:pt idx="1980">
                  <c:v>1.1888579999999999E-2</c:v>
                </c:pt>
                <c:pt idx="1981">
                  <c:v>1.1891260000000001E-2</c:v>
                </c:pt>
                <c:pt idx="1982">
                  <c:v>1.1891260000000001E-2</c:v>
                </c:pt>
                <c:pt idx="1983">
                  <c:v>1.189405E-2</c:v>
                </c:pt>
                <c:pt idx="1984">
                  <c:v>1.189716E-2</c:v>
                </c:pt>
                <c:pt idx="1985">
                  <c:v>1.1900549999999999E-2</c:v>
                </c:pt>
                <c:pt idx="1986">
                  <c:v>1.190399E-2</c:v>
                </c:pt>
                <c:pt idx="1987">
                  <c:v>1.190711E-2</c:v>
                </c:pt>
                <c:pt idx="1988">
                  <c:v>1.190711E-2</c:v>
                </c:pt>
                <c:pt idx="1989">
                  <c:v>1.190973E-2</c:v>
                </c:pt>
                <c:pt idx="1990">
                  <c:v>1.1912849999999999E-2</c:v>
                </c:pt>
                <c:pt idx="1991">
                  <c:v>1.191597E-2</c:v>
                </c:pt>
                <c:pt idx="1992">
                  <c:v>1.1918969999999999E-2</c:v>
                </c:pt>
                <c:pt idx="1993">
                  <c:v>1.192176E-2</c:v>
                </c:pt>
                <c:pt idx="1994">
                  <c:v>1.192176E-2</c:v>
                </c:pt>
                <c:pt idx="1995">
                  <c:v>1.192471E-2</c:v>
                </c:pt>
                <c:pt idx="1996">
                  <c:v>1.1927770000000001E-2</c:v>
                </c:pt>
                <c:pt idx="1997">
                  <c:v>1.1931219999999999E-2</c:v>
                </c:pt>
                <c:pt idx="1998">
                  <c:v>1.1934119999999999E-2</c:v>
                </c:pt>
                <c:pt idx="1999">
                  <c:v>1.193696E-2</c:v>
                </c:pt>
                <c:pt idx="2000">
                  <c:v>1.193696E-2</c:v>
                </c:pt>
                <c:pt idx="2001">
                  <c:v>1.194018E-2</c:v>
                </c:pt>
                <c:pt idx="2002">
                  <c:v>1.194341E-2</c:v>
                </c:pt>
                <c:pt idx="2003">
                  <c:v>1.1946470000000001E-2</c:v>
                </c:pt>
                <c:pt idx="2004">
                  <c:v>1.194953E-2</c:v>
                </c:pt>
                <c:pt idx="2005">
                  <c:v>1.195221E-2</c:v>
                </c:pt>
                <c:pt idx="2006">
                  <c:v>1.195221E-2</c:v>
                </c:pt>
                <c:pt idx="2007">
                  <c:v>1.1954940000000001E-2</c:v>
                </c:pt>
                <c:pt idx="2008">
                  <c:v>1.195795E-2</c:v>
                </c:pt>
                <c:pt idx="2009">
                  <c:v>1.196112E-2</c:v>
                </c:pt>
                <c:pt idx="2010">
                  <c:v>1.196478E-2</c:v>
                </c:pt>
                <c:pt idx="2011">
                  <c:v>1.196763E-2</c:v>
                </c:pt>
                <c:pt idx="2012">
                  <c:v>1.196763E-2</c:v>
                </c:pt>
                <c:pt idx="2013">
                  <c:v>1.197052E-2</c:v>
                </c:pt>
                <c:pt idx="2014">
                  <c:v>1.197369E-2</c:v>
                </c:pt>
                <c:pt idx="2015">
                  <c:v>1.197692E-2</c:v>
                </c:pt>
                <c:pt idx="2016">
                  <c:v>1.198025E-2</c:v>
                </c:pt>
                <c:pt idx="2017">
                  <c:v>1.1983809999999999E-2</c:v>
                </c:pt>
                <c:pt idx="2018">
                  <c:v>1.1983809999999999E-2</c:v>
                </c:pt>
                <c:pt idx="2019">
                  <c:v>1.198665E-2</c:v>
                </c:pt>
                <c:pt idx="2020">
                  <c:v>1.1989659999999999E-2</c:v>
                </c:pt>
                <c:pt idx="2021">
                  <c:v>1.1992549999999999E-2</c:v>
                </c:pt>
                <c:pt idx="2022">
                  <c:v>1.1996E-2</c:v>
                </c:pt>
                <c:pt idx="2023">
                  <c:v>1.1998730000000001E-2</c:v>
                </c:pt>
                <c:pt idx="2024">
                  <c:v>1.1998730000000001E-2</c:v>
                </c:pt>
                <c:pt idx="2025">
                  <c:v>1.200157E-2</c:v>
                </c:pt>
                <c:pt idx="2026">
                  <c:v>1.2004799999999999E-2</c:v>
                </c:pt>
                <c:pt idx="2027">
                  <c:v>1.2007749999999999E-2</c:v>
                </c:pt>
                <c:pt idx="2028">
                  <c:v>1.2010699999999999E-2</c:v>
                </c:pt>
                <c:pt idx="2029">
                  <c:v>1.201409E-2</c:v>
                </c:pt>
                <c:pt idx="2030">
                  <c:v>1.201409E-2</c:v>
                </c:pt>
                <c:pt idx="2031">
                  <c:v>1.201694E-2</c:v>
                </c:pt>
                <c:pt idx="2032">
                  <c:v>1.2019999999999999E-2</c:v>
                </c:pt>
                <c:pt idx="2033">
                  <c:v>1.202289E-2</c:v>
                </c:pt>
                <c:pt idx="2034">
                  <c:v>1.202607E-2</c:v>
                </c:pt>
                <c:pt idx="2035">
                  <c:v>1.202924E-2</c:v>
                </c:pt>
                <c:pt idx="2036">
                  <c:v>1.202924E-2</c:v>
                </c:pt>
                <c:pt idx="2037">
                  <c:v>1.2032080000000001E-2</c:v>
                </c:pt>
                <c:pt idx="2038">
                  <c:v>1.2034700000000001E-2</c:v>
                </c:pt>
                <c:pt idx="2039">
                  <c:v>1.2038200000000001E-2</c:v>
                </c:pt>
                <c:pt idx="2040">
                  <c:v>1.2041039999999999E-2</c:v>
                </c:pt>
                <c:pt idx="2041">
                  <c:v>1.204378E-2</c:v>
                </c:pt>
                <c:pt idx="2042">
                  <c:v>1.204378E-2</c:v>
                </c:pt>
                <c:pt idx="2043">
                  <c:v>1.204711E-2</c:v>
                </c:pt>
                <c:pt idx="2044">
                  <c:v>1.205034E-2</c:v>
                </c:pt>
                <c:pt idx="2045">
                  <c:v>1.205318E-2</c:v>
                </c:pt>
                <c:pt idx="2046">
                  <c:v>1.205646E-2</c:v>
                </c:pt>
                <c:pt idx="2047">
                  <c:v>1.205985E-2</c:v>
                </c:pt>
                <c:pt idx="2048">
                  <c:v>1.205985E-2</c:v>
                </c:pt>
                <c:pt idx="2049">
                  <c:v>1.2062969999999999E-2</c:v>
                </c:pt>
                <c:pt idx="2050">
                  <c:v>1.206608E-2</c:v>
                </c:pt>
                <c:pt idx="2051">
                  <c:v>1.2069089999999999E-2</c:v>
                </c:pt>
                <c:pt idx="2052">
                  <c:v>1.2072039999999999E-2</c:v>
                </c:pt>
                <c:pt idx="2053">
                  <c:v>1.2074990000000001E-2</c:v>
                </c:pt>
                <c:pt idx="2054">
                  <c:v>1.2077940000000001E-2</c:v>
                </c:pt>
                <c:pt idx="2055">
                  <c:v>1.2077940000000001E-2</c:v>
                </c:pt>
                <c:pt idx="2056">
                  <c:v>1.208101E-2</c:v>
                </c:pt>
                <c:pt idx="2057">
                  <c:v>1.2084289999999999E-2</c:v>
                </c:pt>
                <c:pt idx="2058">
                  <c:v>1.208685E-2</c:v>
                </c:pt>
                <c:pt idx="2059">
                  <c:v>1.208997E-2</c:v>
                </c:pt>
                <c:pt idx="2060">
                  <c:v>1.209347E-2</c:v>
                </c:pt>
                <c:pt idx="2061">
                  <c:v>1.209347E-2</c:v>
                </c:pt>
                <c:pt idx="2062">
                  <c:v>1.2096310000000001E-2</c:v>
                </c:pt>
                <c:pt idx="2063">
                  <c:v>1.210058E-2</c:v>
                </c:pt>
                <c:pt idx="2064">
                  <c:v>1.21032E-2</c:v>
                </c:pt>
                <c:pt idx="2065">
                  <c:v>1.210632E-2</c:v>
                </c:pt>
                <c:pt idx="2066">
                  <c:v>1.210905E-2</c:v>
                </c:pt>
                <c:pt idx="2067">
                  <c:v>1.210905E-2</c:v>
                </c:pt>
                <c:pt idx="2068">
                  <c:v>1.211167E-2</c:v>
                </c:pt>
                <c:pt idx="2069">
                  <c:v>1.2114629999999999E-2</c:v>
                </c:pt>
                <c:pt idx="2070">
                  <c:v>1.2117630000000001E-2</c:v>
                </c:pt>
                <c:pt idx="2071">
                  <c:v>1.212042E-2</c:v>
                </c:pt>
                <c:pt idx="2072">
                  <c:v>1.212359E-2</c:v>
                </c:pt>
                <c:pt idx="2073">
                  <c:v>1.212359E-2</c:v>
                </c:pt>
                <c:pt idx="2074">
                  <c:v>1.2125560000000001E-2</c:v>
                </c:pt>
                <c:pt idx="2075">
                  <c:v>1.2128949999999999E-2</c:v>
                </c:pt>
                <c:pt idx="2076">
                  <c:v>1.2130699999999999E-2</c:v>
                </c:pt>
                <c:pt idx="2077">
                  <c:v>1.213359E-2</c:v>
                </c:pt>
                <c:pt idx="2078">
                  <c:v>1.213682E-2</c:v>
                </c:pt>
                <c:pt idx="2079">
                  <c:v>1.213682E-2</c:v>
                </c:pt>
                <c:pt idx="2080">
                  <c:v>1.2139769999999999E-2</c:v>
                </c:pt>
                <c:pt idx="2081">
                  <c:v>1.2143050000000001E-2</c:v>
                </c:pt>
                <c:pt idx="2082">
                  <c:v>1.2145619999999999E-2</c:v>
                </c:pt>
                <c:pt idx="2083">
                  <c:v>1.2148630000000001E-2</c:v>
                </c:pt>
                <c:pt idx="2084">
                  <c:v>1.215158E-2</c:v>
                </c:pt>
                <c:pt idx="2085">
                  <c:v>1.215158E-2</c:v>
                </c:pt>
                <c:pt idx="2086">
                  <c:v>1.2154150000000001E-2</c:v>
                </c:pt>
                <c:pt idx="2087">
                  <c:v>1.215721E-2</c:v>
                </c:pt>
                <c:pt idx="2088">
                  <c:v>1.215989E-2</c:v>
                </c:pt>
                <c:pt idx="2089">
                  <c:v>1.216273E-2</c:v>
                </c:pt>
                <c:pt idx="2090">
                  <c:v>1.216596E-2</c:v>
                </c:pt>
                <c:pt idx="2091">
                  <c:v>1.216596E-2</c:v>
                </c:pt>
                <c:pt idx="2092">
                  <c:v>1.216885E-2</c:v>
                </c:pt>
                <c:pt idx="2093">
                  <c:v>1.2171309999999999E-2</c:v>
                </c:pt>
                <c:pt idx="2094">
                  <c:v>1.217421E-2</c:v>
                </c:pt>
                <c:pt idx="2095">
                  <c:v>1.2177769999999999E-2</c:v>
                </c:pt>
                <c:pt idx="2096">
                  <c:v>1.218023E-2</c:v>
                </c:pt>
                <c:pt idx="2097">
                  <c:v>1.218023E-2</c:v>
                </c:pt>
                <c:pt idx="2098">
                  <c:v>1.2183070000000001E-2</c:v>
                </c:pt>
                <c:pt idx="2099">
                  <c:v>1.2186239999999999E-2</c:v>
                </c:pt>
                <c:pt idx="2100">
                  <c:v>1.2189409999999999E-2</c:v>
                </c:pt>
                <c:pt idx="2101">
                  <c:v>1.21922E-2</c:v>
                </c:pt>
                <c:pt idx="2102">
                  <c:v>1.219548E-2</c:v>
                </c:pt>
                <c:pt idx="2103">
                  <c:v>1.219548E-2</c:v>
                </c:pt>
                <c:pt idx="2104">
                  <c:v>1.219865E-2</c:v>
                </c:pt>
                <c:pt idx="2105">
                  <c:v>1.220127E-2</c:v>
                </c:pt>
                <c:pt idx="2106">
                  <c:v>1.2204390000000001E-2</c:v>
                </c:pt>
                <c:pt idx="2107">
                  <c:v>1.2206740000000001E-2</c:v>
                </c:pt>
                <c:pt idx="2108">
                  <c:v>1.2209579999999999E-2</c:v>
                </c:pt>
                <c:pt idx="2109">
                  <c:v>1.2209579999999999E-2</c:v>
                </c:pt>
                <c:pt idx="2110">
                  <c:v>1.2212590000000001E-2</c:v>
                </c:pt>
                <c:pt idx="2111">
                  <c:v>1.2215210000000001E-2</c:v>
                </c:pt>
                <c:pt idx="2112">
                  <c:v>1.2218E-2</c:v>
                </c:pt>
                <c:pt idx="2113">
                  <c:v>1.2220460000000001E-2</c:v>
                </c:pt>
                <c:pt idx="2114">
                  <c:v>1.2223360000000001E-2</c:v>
                </c:pt>
                <c:pt idx="2115">
                  <c:v>1.2223360000000001E-2</c:v>
                </c:pt>
                <c:pt idx="2116">
                  <c:v>1.2226249999999999E-2</c:v>
                </c:pt>
                <c:pt idx="2117">
                  <c:v>1.222871E-2</c:v>
                </c:pt>
                <c:pt idx="2118">
                  <c:v>1.2231280000000001E-2</c:v>
                </c:pt>
                <c:pt idx="2119">
                  <c:v>1.2234180000000001E-2</c:v>
                </c:pt>
                <c:pt idx="2120">
                  <c:v>1.2236260000000001E-2</c:v>
                </c:pt>
                <c:pt idx="2121">
                  <c:v>1.2236260000000001E-2</c:v>
                </c:pt>
                <c:pt idx="2122">
                  <c:v>1.2239160000000001E-2</c:v>
                </c:pt>
                <c:pt idx="2123">
                  <c:v>1.2241999999999999E-2</c:v>
                </c:pt>
                <c:pt idx="2124">
                  <c:v>1.2244730000000001E-2</c:v>
                </c:pt>
                <c:pt idx="2125">
                  <c:v>1.2247249999999999E-2</c:v>
                </c:pt>
                <c:pt idx="2126">
                  <c:v>1.2250250000000001E-2</c:v>
                </c:pt>
                <c:pt idx="2127">
                  <c:v>1.2252330000000001E-2</c:v>
                </c:pt>
                <c:pt idx="2128">
                  <c:v>1.2252330000000001E-2</c:v>
                </c:pt>
                <c:pt idx="2129">
                  <c:v>1.225501E-2</c:v>
                </c:pt>
                <c:pt idx="2130">
                  <c:v>1.225796E-2</c:v>
                </c:pt>
                <c:pt idx="2131">
                  <c:v>1.2261019999999999E-2</c:v>
                </c:pt>
                <c:pt idx="2132">
                  <c:v>1.226376E-2</c:v>
                </c:pt>
                <c:pt idx="2133">
                  <c:v>1.2266600000000001E-2</c:v>
                </c:pt>
                <c:pt idx="2134">
                  <c:v>1.2266600000000001E-2</c:v>
                </c:pt>
                <c:pt idx="2135">
                  <c:v>1.2268889999999999E-2</c:v>
                </c:pt>
                <c:pt idx="2136">
                  <c:v>1.2271789999999999E-2</c:v>
                </c:pt>
                <c:pt idx="2137">
                  <c:v>1.2274419999999999E-2</c:v>
                </c:pt>
                <c:pt idx="2138">
                  <c:v>1.22772E-2</c:v>
                </c:pt>
                <c:pt idx="2139">
                  <c:v>1.227961E-2</c:v>
                </c:pt>
                <c:pt idx="2140">
                  <c:v>1.227961E-2</c:v>
                </c:pt>
                <c:pt idx="2141">
                  <c:v>1.2282619999999999E-2</c:v>
                </c:pt>
                <c:pt idx="2142">
                  <c:v>1.2285020000000001E-2</c:v>
                </c:pt>
                <c:pt idx="2143">
                  <c:v>1.228803E-2</c:v>
                </c:pt>
                <c:pt idx="2144">
                  <c:v>1.229076E-2</c:v>
                </c:pt>
                <c:pt idx="2145">
                  <c:v>1.229355E-2</c:v>
                </c:pt>
                <c:pt idx="2146">
                  <c:v>1.229355E-2</c:v>
                </c:pt>
                <c:pt idx="2147">
                  <c:v>1.229623E-2</c:v>
                </c:pt>
                <c:pt idx="2148">
                  <c:v>1.229913E-2</c:v>
                </c:pt>
                <c:pt idx="2149">
                  <c:v>1.23018E-2</c:v>
                </c:pt>
                <c:pt idx="2150">
                  <c:v>1.23041E-2</c:v>
                </c:pt>
                <c:pt idx="2151">
                  <c:v>1.2306610000000001E-2</c:v>
                </c:pt>
                <c:pt idx="2152">
                  <c:v>1.2306610000000001E-2</c:v>
                </c:pt>
                <c:pt idx="2153">
                  <c:v>1.2309240000000001E-2</c:v>
                </c:pt>
                <c:pt idx="2154">
                  <c:v>1.231203E-2</c:v>
                </c:pt>
                <c:pt idx="2155">
                  <c:v>1.2315029999999999E-2</c:v>
                </c:pt>
                <c:pt idx="2156">
                  <c:v>1.2317710000000001E-2</c:v>
                </c:pt>
                <c:pt idx="2157">
                  <c:v>1.232072E-2</c:v>
                </c:pt>
                <c:pt idx="2158">
                  <c:v>1.232072E-2</c:v>
                </c:pt>
                <c:pt idx="2159">
                  <c:v>1.232318E-2</c:v>
                </c:pt>
                <c:pt idx="2160">
                  <c:v>1.2326129999999999E-2</c:v>
                </c:pt>
                <c:pt idx="2161">
                  <c:v>1.232843E-2</c:v>
                </c:pt>
                <c:pt idx="2162">
                  <c:v>1.233127E-2</c:v>
                </c:pt>
                <c:pt idx="2163">
                  <c:v>1.2333780000000001E-2</c:v>
                </c:pt>
                <c:pt idx="2164">
                  <c:v>1.2333780000000001E-2</c:v>
                </c:pt>
                <c:pt idx="2165">
                  <c:v>1.2336349999999999E-2</c:v>
                </c:pt>
                <c:pt idx="2166">
                  <c:v>1.2339309999999999E-2</c:v>
                </c:pt>
                <c:pt idx="2167">
                  <c:v>1.234209E-2</c:v>
                </c:pt>
                <c:pt idx="2168">
                  <c:v>1.234494E-2</c:v>
                </c:pt>
                <c:pt idx="2169">
                  <c:v>1.234581E-2</c:v>
                </c:pt>
                <c:pt idx="2170">
                  <c:v>1.234581E-2</c:v>
                </c:pt>
                <c:pt idx="2171">
                  <c:v>1.2348049999999999E-2</c:v>
                </c:pt>
                <c:pt idx="2172">
                  <c:v>1.235051E-2</c:v>
                </c:pt>
                <c:pt idx="2173">
                  <c:v>1.2353299999999999E-2</c:v>
                </c:pt>
                <c:pt idx="2174">
                  <c:v>1.2356249999999999E-2</c:v>
                </c:pt>
                <c:pt idx="2175">
                  <c:v>1.235877E-2</c:v>
                </c:pt>
                <c:pt idx="2176">
                  <c:v>1.235877E-2</c:v>
                </c:pt>
                <c:pt idx="2177">
                  <c:v>1.236139E-2</c:v>
                </c:pt>
                <c:pt idx="2178">
                  <c:v>1.2363580000000001E-2</c:v>
                </c:pt>
                <c:pt idx="2179">
                  <c:v>1.2366469999999999E-2</c:v>
                </c:pt>
                <c:pt idx="2180">
                  <c:v>1.236861E-2</c:v>
                </c:pt>
                <c:pt idx="2181">
                  <c:v>1.2371389999999999E-2</c:v>
                </c:pt>
                <c:pt idx="2182">
                  <c:v>1.2371389999999999E-2</c:v>
                </c:pt>
                <c:pt idx="2183">
                  <c:v>1.237429E-2</c:v>
                </c:pt>
                <c:pt idx="2184">
                  <c:v>1.237653E-2</c:v>
                </c:pt>
                <c:pt idx="2185">
                  <c:v>1.2378989999999999E-2</c:v>
                </c:pt>
                <c:pt idx="2186">
                  <c:v>1.238178E-2</c:v>
                </c:pt>
                <c:pt idx="2187">
                  <c:v>1.2384900000000001E-2</c:v>
                </c:pt>
                <c:pt idx="2188">
                  <c:v>1.2384900000000001E-2</c:v>
                </c:pt>
                <c:pt idx="2189">
                  <c:v>1.2386970000000001E-2</c:v>
                </c:pt>
                <c:pt idx="2190">
                  <c:v>1.2389870000000001E-2</c:v>
                </c:pt>
                <c:pt idx="2191">
                  <c:v>1.239168E-2</c:v>
                </c:pt>
                <c:pt idx="2192">
                  <c:v>1.239474E-2</c:v>
                </c:pt>
                <c:pt idx="2193">
                  <c:v>1.239736E-2</c:v>
                </c:pt>
                <c:pt idx="2194">
                  <c:v>1.239736E-2</c:v>
                </c:pt>
                <c:pt idx="2195">
                  <c:v>1.239971E-2</c:v>
                </c:pt>
                <c:pt idx="2196">
                  <c:v>1.24025E-2</c:v>
                </c:pt>
                <c:pt idx="2197">
                  <c:v>1.24054E-2</c:v>
                </c:pt>
                <c:pt idx="2198">
                  <c:v>1.24078E-2</c:v>
                </c:pt>
                <c:pt idx="2199">
                  <c:v>1.241037E-2</c:v>
                </c:pt>
                <c:pt idx="2200">
                  <c:v>1.241037E-2</c:v>
                </c:pt>
                <c:pt idx="2201">
                  <c:v>1.2413540000000001E-2</c:v>
                </c:pt>
                <c:pt idx="2202">
                  <c:v>1.2415570000000001E-2</c:v>
                </c:pt>
                <c:pt idx="2203">
                  <c:v>1.2418129999999999E-2</c:v>
                </c:pt>
                <c:pt idx="2204">
                  <c:v>1.2420870000000001E-2</c:v>
                </c:pt>
                <c:pt idx="2205">
                  <c:v>1.2423490000000001E-2</c:v>
                </c:pt>
                <c:pt idx="2206">
                  <c:v>1.2423490000000001E-2</c:v>
                </c:pt>
                <c:pt idx="2207">
                  <c:v>1.2426120000000001E-2</c:v>
                </c:pt>
                <c:pt idx="2208">
                  <c:v>1.2428740000000001E-2</c:v>
                </c:pt>
                <c:pt idx="2209">
                  <c:v>1.243147E-2</c:v>
                </c:pt>
                <c:pt idx="2210">
                  <c:v>1.243388E-2</c:v>
                </c:pt>
                <c:pt idx="2211">
                  <c:v>1.243645E-2</c:v>
                </c:pt>
                <c:pt idx="2212">
                  <c:v>1.243645E-2</c:v>
                </c:pt>
                <c:pt idx="2213">
                  <c:v>1.2439179999999999E-2</c:v>
                </c:pt>
                <c:pt idx="2214">
                  <c:v>1.244137E-2</c:v>
                </c:pt>
                <c:pt idx="2215">
                  <c:v>1.2443829999999999E-2</c:v>
                </c:pt>
                <c:pt idx="2216">
                  <c:v>1.244634E-2</c:v>
                </c:pt>
                <c:pt idx="2217">
                  <c:v>1.244929E-2</c:v>
                </c:pt>
                <c:pt idx="2218">
                  <c:v>1.244929E-2</c:v>
                </c:pt>
                <c:pt idx="2219">
                  <c:v>1.245186E-2</c:v>
                </c:pt>
                <c:pt idx="2220">
                  <c:v>1.2454160000000001E-2</c:v>
                </c:pt>
                <c:pt idx="2221">
                  <c:v>1.245689E-2</c:v>
                </c:pt>
                <c:pt idx="2222">
                  <c:v>1.245924E-2</c:v>
                </c:pt>
                <c:pt idx="2223">
                  <c:v>1.2461430000000001E-2</c:v>
                </c:pt>
                <c:pt idx="2224">
                  <c:v>1.246422E-2</c:v>
                </c:pt>
                <c:pt idx="2225">
                  <c:v>1.246422E-2</c:v>
                </c:pt>
                <c:pt idx="2226">
                  <c:v>1.246651E-2</c:v>
                </c:pt>
                <c:pt idx="2227">
                  <c:v>1.2468969999999999E-2</c:v>
                </c:pt>
                <c:pt idx="2228">
                  <c:v>1.247182E-2</c:v>
                </c:pt>
                <c:pt idx="2229">
                  <c:v>1.2474280000000001E-2</c:v>
                </c:pt>
                <c:pt idx="2230">
                  <c:v>1.2476350000000001E-2</c:v>
                </c:pt>
                <c:pt idx="2231">
                  <c:v>1.2476350000000001E-2</c:v>
                </c:pt>
                <c:pt idx="2232">
                  <c:v>1.2479469999999999E-2</c:v>
                </c:pt>
                <c:pt idx="2233">
                  <c:v>1.2481880000000001E-2</c:v>
                </c:pt>
                <c:pt idx="2234">
                  <c:v>1.2484449999999999E-2</c:v>
                </c:pt>
                <c:pt idx="2235">
                  <c:v>1.248669E-2</c:v>
                </c:pt>
                <c:pt idx="2236">
                  <c:v>1.248937E-2</c:v>
                </c:pt>
                <c:pt idx="2237">
                  <c:v>1.248937E-2</c:v>
                </c:pt>
                <c:pt idx="2238">
                  <c:v>1.2491499999999999E-2</c:v>
                </c:pt>
                <c:pt idx="2239">
                  <c:v>1.2494180000000001E-2</c:v>
                </c:pt>
                <c:pt idx="2240">
                  <c:v>1.249669E-2</c:v>
                </c:pt>
                <c:pt idx="2241">
                  <c:v>1.2499700000000001E-2</c:v>
                </c:pt>
                <c:pt idx="2242">
                  <c:v>1.2501669999999999E-2</c:v>
                </c:pt>
                <c:pt idx="2243">
                  <c:v>1.2501669999999999E-2</c:v>
                </c:pt>
                <c:pt idx="2244">
                  <c:v>1.250423E-2</c:v>
                </c:pt>
                <c:pt idx="2245">
                  <c:v>1.2506690000000001E-2</c:v>
                </c:pt>
                <c:pt idx="2246">
                  <c:v>1.25091E-2</c:v>
                </c:pt>
                <c:pt idx="2247">
                  <c:v>1.2511400000000001E-2</c:v>
                </c:pt>
                <c:pt idx="2248">
                  <c:v>1.2514290000000001E-2</c:v>
                </c:pt>
                <c:pt idx="2249">
                  <c:v>1.2514290000000001E-2</c:v>
                </c:pt>
                <c:pt idx="2250">
                  <c:v>1.251648E-2</c:v>
                </c:pt>
                <c:pt idx="2251">
                  <c:v>1.251889E-2</c:v>
                </c:pt>
                <c:pt idx="2252">
                  <c:v>1.252151E-2</c:v>
                </c:pt>
                <c:pt idx="2253">
                  <c:v>1.252402E-2</c:v>
                </c:pt>
                <c:pt idx="2254">
                  <c:v>1.2526270000000001E-2</c:v>
                </c:pt>
                <c:pt idx="2255">
                  <c:v>1.2526270000000001E-2</c:v>
                </c:pt>
                <c:pt idx="2256">
                  <c:v>1.252878E-2</c:v>
                </c:pt>
                <c:pt idx="2257">
                  <c:v>1.2531840000000001E-2</c:v>
                </c:pt>
                <c:pt idx="2258">
                  <c:v>1.253397E-2</c:v>
                </c:pt>
                <c:pt idx="2259">
                  <c:v>1.253611E-2</c:v>
                </c:pt>
                <c:pt idx="2260">
                  <c:v>1.253846E-2</c:v>
                </c:pt>
                <c:pt idx="2261">
                  <c:v>1.253846E-2</c:v>
                </c:pt>
                <c:pt idx="2262">
                  <c:v>1.254108E-2</c:v>
                </c:pt>
                <c:pt idx="2263">
                  <c:v>1.254359E-2</c:v>
                </c:pt>
                <c:pt idx="2264">
                  <c:v>1.2545840000000001E-2</c:v>
                </c:pt>
                <c:pt idx="2265">
                  <c:v>1.2548510000000001E-2</c:v>
                </c:pt>
                <c:pt idx="2266">
                  <c:v>1.255059E-2</c:v>
                </c:pt>
                <c:pt idx="2267">
                  <c:v>1.255059E-2</c:v>
                </c:pt>
                <c:pt idx="2268">
                  <c:v>1.2552890000000001E-2</c:v>
                </c:pt>
                <c:pt idx="2269">
                  <c:v>1.2555510000000001E-2</c:v>
                </c:pt>
                <c:pt idx="2270">
                  <c:v>1.2557749999999999E-2</c:v>
                </c:pt>
                <c:pt idx="2271">
                  <c:v>1.2560160000000001E-2</c:v>
                </c:pt>
                <c:pt idx="2272">
                  <c:v>1.2562729999999999E-2</c:v>
                </c:pt>
                <c:pt idx="2273">
                  <c:v>1.2562729999999999E-2</c:v>
                </c:pt>
                <c:pt idx="2274">
                  <c:v>1.256519E-2</c:v>
                </c:pt>
                <c:pt idx="2275">
                  <c:v>1.256732E-2</c:v>
                </c:pt>
                <c:pt idx="2276">
                  <c:v>1.2569779999999999E-2</c:v>
                </c:pt>
                <c:pt idx="2277">
                  <c:v>1.257197E-2</c:v>
                </c:pt>
                <c:pt idx="2278">
                  <c:v>1.257426E-2</c:v>
                </c:pt>
                <c:pt idx="2279">
                  <c:v>1.257426E-2</c:v>
                </c:pt>
                <c:pt idx="2280">
                  <c:v>1.2576779999999999E-2</c:v>
                </c:pt>
                <c:pt idx="2281">
                  <c:v>1.257896E-2</c:v>
                </c:pt>
                <c:pt idx="2282">
                  <c:v>1.258159E-2</c:v>
                </c:pt>
                <c:pt idx="2283">
                  <c:v>1.258421E-2</c:v>
                </c:pt>
                <c:pt idx="2284">
                  <c:v>1.258629E-2</c:v>
                </c:pt>
                <c:pt idx="2285">
                  <c:v>1.258629E-2</c:v>
                </c:pt>
                <c:pt idx="2286">
                  <c:v>1.258891E-2</c:v>
                </c:pt>
                <c:pt idx="2287">
                  <c:v>1.2591049999999999E-2</c:v>
                </c:pt>
                <c:pt idx="2288">
                  <c:v>1.259329E-2</c:v>
                </c:pt>
                <c:pt idx="2289">
                  <c:v>1.259651E-2</c:v>
                </c:pt>
                <c:pt idx="2290">
                  <c:v>1.2598750000000001E-2</c:v>
                </c:pt>
                <c:pt idx="2291">
                  <c:v>1.2598750000000001E-2</c:v>
                </c:pt>
                <c:pt idx="2292">
                  <c:v>1.260083E-2</c:v>
                </c:pt>
                <c:pt idx="2293">
                  <c:v>1.260329E-2</c:v>
                </c:pt>
                <c:pt idx="2294">
                  <c:v>1.260586E-2</c:v>
                </c:pt>
                <c:pt idx="2295">
                  <c:v>1.260788E-2</c:v>
                </c:pt>
                <c:pt idx="2296">
                  <c:v>1.2610069999999999E-2</c:v>
                </c:pt>
                <c:pt idx="2297">
                  <c:v>1.2612750000000001E-2</c:v>
                </c:pt>
                <c:pt idx="2298">
                  <c:v>1.2612750000000001E-2</c:v>
                </c:pt>
                <c:pt idx="2299">
                  <c:v>1.261526E-2</c:v>
                </c:pt>
                <c:pt idx="2300">
                  <c:v>1.26169E-2</c:v>
                </c:pt>
                <c:pt idx="2301">
                  <c:v>1.261964E-2</c:v>
                </c:pt>
                <c:pt idx="2302">
                  <c:v>1.2621769999999999E-2</c:v>
                </c:pt>
                <c:pt idx="2303">
                  <c:v>1.2624120000000001E-2</c:v>
                </c:pt>
                <c:pt idx="2304">
                  <c:v>1.2624120000000001E-2</c:v>
                </c:pt>
                <c:pt idx="2305">
                  <c:v>1.2626409999999999E-2</c:v>
                </c:pt>
                <c:pt idx="2306">
                  <c:v>1.2629039999999999E-2</c:v>
                </c:pt>
                <c:pt idx="2307">
                  <c:v>1.263128E-2</c:v>
                </c:pt>
                <c:pt idx="2308">
                  <c:v>1.2633739999999999E-2</c:v>
                </c:pt>
                <c:pt idx="2309">
                  <c:v>1.2636420000000001E-2</c:v>
                </c:pt>
                <c:pt idx="2310">
                  <c:v>1.2636420000000001E-2</c:v>
                </c:pt>
                <c:pt idx="2311">
                  <c:v>1.2639259999999999E-2</c:v>
                </c:pt>
                <c:pt idx="2312">
                  <c:v>1.2641889999999999E-2</c:v>
                </c:pt>
                <c:pt idx="2313">
                  <c:v>1.2643740000000001E-2</c:v>
                </c:pt>
                <c:pt idx="2314">
                  <c:v>1.2646309999999999E-2</c:v>
                </c:pt>
                <c:pt idx="2315">
                  <c:v>1.264872E-2</c:v>
                </c:pt>
                <c:pt idx="2316">
                  <c:v>1.264872E-2</c:v>
                </c:pt>
                <c:pt idx="2317">
                  <c:v>1.2650959999999999E-2</c:v>
                </c:pt>
                <c:pt idx="2318">
                  <c:v>1.265408E-2</c:v>
                </c:pt>
                <c:pt idx="2319">
                  <c:v>1.265555E-2</c:v>
                </c:pt>
                <c:pt idx="2320">
                  <c:v>1.2658340000000001E-2</c:v>
                </c:pt>
                <c:pt idx="2321">
                  <c:v>1.2660640000000001E-2</c:v>
                </c:pt>
                <c:pt idx="2322">
                  <c:v>1.2660640000000001E-2</c:v>
                </c:pt>
                <c:pt idx="2323">
                  <c:v>1.266315E-2</c:v>
                </c:pt>
                <c:pt idx="2324">
                  <c:v>1.2665340000000001E-2</c:v>
                </c:pt>
                <c:pt idx="2325">
                  <c:v>1.2667029999999999E-2</c:v>
                </c:pt>
                <c:pt idx="2326">
                  <c:v>1.2668779999999999E-2</c:v>
                </c:pt>
                <c:pt idx="2327">
                  <c:v>1.2670259999999999E-2</c:v>
                </c:pt>
                <c:pt idx="2328">
                  <c:v>1.2670259999999999E-2</c:v>
                </c:pt>
                <c:pt idx="2329">
                  <c:v>1.2672879999999999E-2</c:v>
                </c:pt>
                <c:pt idx="2330">
                  <c:v>1.267501E-2</c:v>
                </c:pt>
                <c:pt idx="2331">
                  <c:v>1.267742E-2</c:v>
                </c:pt>
                <c:pt idx="2332">
                  <c:v>1.2679609999999999E-2</c:v>
                </c:pt>
                <c:pt idx="2333">
                  <c:v>1.268185E-2</c:v>
                </c:pt>
                <c:pt idx="2334">
                  <c:v>1.268185E-2</c:v>
                </c:pt>
                <c:pt idx="2335">
                  <c:v>1.268387E-2</c:v>
                </c:pt>
                <c:pt idx="2336">
                  <c:v>1.268617E-2</c:v>
                </c:pt>
                <c:pt idx="2337">
                  <c:v>1.2688410000000001E-2</c:v>
                </c:pt>
                <c:pt idx="2338">
                  <c:v>1.269032E-2</c:v>
                </c:pt>
                <c:pt idx="2339">
                  <c:v>1.2692999999999999E-2</c:v>
                </c:pt>
                <c:pt idx="2340">
                  <c:v>1.2692999999999999E-2</c:v>
                </c:pt>
                <c:pt idx="2341">
                  <c:v>1.269502E-2</c:v>
                </c:pt>
                <c:pt idx="2342">
                  <c:v>1.269726E-2</c:v>
                </c:pt>
                <c:pt idx="2343">
                  <c:v>1.2699719999999999E-2</c:v>
                </c:pt>
                <c:pt idx="2344">
                  <c:v>1.270196E-2</c:v>
                </c:pt>
                <c:pt idx="2345">
                  <c:v>1.2704150000000001E-2</c:v>
                </c:pt>
                <c:pt idx="2346">
                  <c:v>1.2704150000000001E-2</c:v>
                </c:pt>
                <c:pt idx="2347">
                  <c:v>1.2706500000000001E-2</c:v>
                </c:pt>
                <c:pt idx="2348">
                  <c:v>1.270863E-2</c:v>
                </c:pt>
                <c:pt idx="2349">
                  <c:v>1.271077E-2</c:v>
                </c:pt>
                <c:pt idx="2350">
                  <c:v>1.271328E-2</c:v>
                </c:pt>
                <c:pt idx="2351">
                  <c:v>1.2715789999999999E-2</c:v>
                </c:pt>
                <c:pt idx="2352">
                  <c:v>1.2715789999999999E-2</c:v>
                </c:pt>
                <c:pt idx="2353">
                  <c:v>1.271798E-2</c:v>
                </c:pt>
                <c:pt idx="2354">
                  <c:v>1.272033E-2</c:v>
                </c:pt>
                <c:pt idx="2355">
                  <c:v>1.272246E-2</c:v>
                </c:pt>
                <c:pt idx="2356">
                  <c:v>1.272503E-2</c:v>
                </c:pt>
                <c:pt idx="2357">
                  <c:v>1.272711E-2</c:v>
                </c:pt>
                <c:pt idx="2358">
                  <c:v>1.272711E-2</c:v>
                </c:pt>
                <c:pt idx="2359">
                  <c:v>1.272946E-2</c:v>
                </c:pt>
                <c:pt idx="2360">
                  <c:v>1.2731320000000001E-2</c:v>
                </c:pt>
                <c:pt idx="2361">
                  <c:v>1.273318E-2</c:v>
                </c:pt>
                <c:pt idx="2362">
                  <c:v>1.273526E-2</c:v>
                </c:pt>
                <c:pt idx="2363">
                  <c:v>1.2738040000000001E-2</c:v>
                </c:pt>
                <c:pt idx="2364">
                  <c:v>1.2738040000000001E-2</c:v>
                </c:pt>
                <c:pt idx="2365">
                  <c:v>1.273985E-2</c:v>
                </c:pt>
                <c:pt idx="2366">
                  <c:v>1.274231E-2</c:v>
                </c:pt>
                <c:pt idx="2367">
                  <c:v>1.2744770000000001E-2</c:v>
                </c:pt>
                <c:pt idx="2368">
                  <c:v>1.274701E-2</c:v>
                </c:pt>
                <c:pt idx="2369">
                  <c:v>1.274925E-2</c:v>
                </c:pt>
                <c:pt idx="2370">
                  <c:v>1.275138E-2</c:v>
                </c:pt>
                <c:pt idx="2371">
                  <c:v>1.275138E-2</c:v>
                </c:pt>
                <c:pt idx="2372">
                  <c:v>1.2753509999999999E-2</c:v>
                </c:pt>
                <c:pt idx="2373">
                  <c:v>1.27557E-2</c:v>
                </c:pt>
                <c:pt idx="2374">
                  <c:v>1.2757940000000001E-2</c:v>
                </c:pt>
                <c:pt idx="2375">
                  <c:v>1.2760240000000001E-2</c:v>
                </c:pt>
                <c:pt idx="2376">
                  <c:v>1.276243E-2</c:v>
                </c:pt>
                <c:pt idx="2377">
                  <c:v>1.276243E-2</c:v>
                </c:pt>
                <c:pt idx="2378">
                  <c:v>1.276505E-2</c:v>
                </c:pt>
                <c:pt idx="2379">
                  <c:v>1.276773E-2</c:v>
                </c:pt>
                <c:pt idx="2380">
                  <c:v>1.276942E-2</c:v>
                </c:pt>
                <c:pt idx="2381">
                  <c:v>1.27715E-2</c:v>
                </c:pt>
                <c:pt idx="2382">
                  <c:v>1.2773410000000001E-2</c:v>
                </c:pt>
                <c:pt idx="2383">
                  <c:v>1.2773410000000001E-2</c:v>
                </c:pt>
                <c:pt idx="2384">
                  <c:v>1.27762E-2</c:v>
                </c:pt>
                <c:pt idx="2385">
                  <c:v>1.2778390000000001E-2</c:v>
                </c:pt>
                <c:pt idx="2386">
                  <c:v>1.2780680000000001E-2</c:v>
                </c:pt>
                <c:pt idx="2387">
                  <c:v>1.278282E-2</c:v>
                </c:pt>
                <c:pt idx="2388">
                  <c:v>1.2784240000000001E-2</c:v>
                </c:pt>
                <c:pt idx="2389">
                  <c:v>1.2784240000000001E-2</c:v>
                </c:pt>
                <c:pt idx="2390">
                  <c:v>1.278664E-2</c:v>
                </c:pt>
                <c:pt idx="2391">
                  <c:v>1.278872E-2</c:v>
                </c:pt>
                <c:pt idx="2392">
                  <c:v>1.279107E-2</c:v>
                </c:pt>
                <c:pt idx="2393">
                  <c:v>1.279255E-2</c:v>
                </c:pt>
                <c:pt idx="2394">
                  <c:v>1.27949E-2</c:v>
                </c:pt>
                <c:pt idx="2395">
                  <c:v>1.27949E-2</c:v>
                </c:pt>
                <c:pt idx="2396">
                  <c:v>1.279637E-2</c:v>
                </c:pt>
                <c:pt idx="2397">
                  <c:v>1.2798779999999999E-2</c:v>
                </c:pt>
                <c:pt idx="2398">
                  <c:v>1.2800860000000001E-2</c:v>
                </c:pt>
                <c:pt idx="2399">
                  <c:v>1.2802930000000001E-2</c:v>
                </c:pt>
                <c:pt idx="2400">
                  <c:v>1.2805230000000001E-2</c:v>
                </c:pt>
                <c:pt idx="2401">
                  <c:v>1.2805230000000001E-2</c:v>
                </c:pt>
                <c:pt idx="2402">
                  <c:v>1.2807249999999999E-2</c:v>
                </c:pt>
                <c:pt idx="2403">
                  <c:v>1.2809330000000001E-2</c:v>
                </c:pt>
                <c:pt idx="2404">
                  <c:v>1.281201E-2</c:v>
                </c:pt>
                <c:pt idx="2405">
                  <c:v>1.2813919999999999E-2</c:v>
                </c:pt>
                <c:pt idx="2406">
                  <c:v>1.2816050000000001E-2</c:v>
                </c:pt>
                <c:pt idx="2407">
                  <c:v>1.2816050000000001E-2</c:v>
                </c:pt>
                <c:pt idx="2408">
                  <c:v>1.281769E-2</c:v>
                </c:pt>
                <c:pt idx="2409">
                  <c:v>1.2819830000000001E-2</c:v>
                </c:pt>
                <c:pt idx="2410">
                  <c:v>1.2822450000000001E-2</c:v>
                </c:pt>
                <c:pt idx="2411">
                  <c:v>1.282442E-2</c:v>
                </c:pt>
                <c:pt idx="2412">
                  <c:v>1.282693E-2</c:v>
                </c:pt>
                <c:pt idx="2413">
                  <c:v>1.282693E-2</c:v>
                </c:pt>
                <c:pt idx="2414">
                  <c:v>1.282901E-2</c:v>
                </c:pt>
                <c:pt idx="2415">
                  <c:v>1.2831250000000001E-2</c:v>
                </c:pt>
                <c:pt idx="2416">
                  <c:v>1.2833270000000001E-2</c:v>
                </c:pt>
                <c:pt idx="2417">
                  <c:v>1.283579E-2</c:v>
                </c:pt>
                <c:pt idx="2418">
                  <c:v>1.2837919999999999E-2</c:v>
                </c:pt>
                <c:pt idx="2419">
                  <c:v>1.2837919999999999E-2</c:v>
                </c:pt>
                <c:pt idx="2420">
                  <c:v>1.2839720000000001E-2</c:v>
                </c:pt>
                <c:pt idx="2421">
                  <c:v>1.284191E-2</c:v>
                </c:pt>
                <c:pt idx="2422">
                  <c:v>1.284415E-2</c:v>
                </c:pt>
                <c:pt idx="2423">
                  <c:v>1.284601E-2</c:v>
                </c:pt>
                <c:pt idx="2424">
                  <c:v>1.284798E-2</c:v>
                </c:pt>
                <c:pt idx="2425">
                  <c:v>1.284798E-2</c:v>
                </c:pt>
                <c:pt idx="2426">
                  <c:v>1.285038E-2</c:v>
                </c:pt>
                <c:pt idx="2427">
                  <c:v>1.285273E-2</c:v>
                </c:pt>
                <c:pt idx="2428">
                  <c:v>1.2854320000000001E-2</c:v>
                </c:pt>
                <c:pt idx="2429">
                  <c:v>1.285645E-2</c:v>
                </c:pt>
                <c:pt idx="2430">
                  <c:v>1.285858E-2</c:v>
                </c:pt>
                <c:pt idx="2431">
                  <c:v>1.285858E-2</c:v>
                </c:pt>
                <c:pt idx="2432">
                  <c:v>1.2860989999999999E-2</c:v>
                </c:pt>
                <c:pt idx="2433">
                  <c:v>1.2863009999999999E-2</c:v>
                </c:pt>
                <c:pt idx="2434">
                  <c:v>1.286531E-2</c:v>
                </c:pt>
                <c:pt idx="2435">
                  <c:v>1.2867389999999999E-2</c:v>
                </c:pt>
                <c:pt idx="2436">
                  <c:v>1.2869129999999999E-2</c:v>
                </c:pt>
                <c:pt idx="2437">
                  <c:v>1.2869129999999999E-2</c:v>
                </c:pt>
                <c:pt idx="2438">
                  <c:v>1.287143E-2</c:v>
                </c:pt>
                <c:pt idx="2439">
                  <c:v>1.287258E-2</c:v>
                </c:pt>
                <c:pt idx="2440">
                  <c:v>1.2874770000000001E-2</c:v>
                </c:pt>
                <c:pt idx="2441">
                  <c:v>1.2877059999999999E-2</c:v>
                </c:pt>
                <c:pt idx="2442">
                  <c:v>1.2878809999999999E-2</c:v>
                </c:pt>
                <c:pt idx="2443">
                  <c:v>1.288105E-2</c:v>
                </c:pt>
                <c:pt idx="2444">
                  <c:v>1.288105E-2</c:v>
                </c:pt>
                <c:pt idx="2445">
                  <c:v>1.288302E-2</c:v>
                </c:pt>
                <c:pt idx="2446">
                  <c:v>1.2885209999999999E-2</c:v>
                </c:pt>
                <c:pt idx="2447">
                  <c:v>1.2887279999999999E-2</c:v>
                </c:pt>
                <c:pt idx="2448">
                  <c:v>1.288914E-2</c:v>
                </c:pt>
                <c:pt idx="2449">
                  <c:v>1.289155E-2</c:v>
                </c:pt>
                <c:pt idx="2450">
                  <c:v>1.289155E-2</c:v>
                </c:pt>
                <c:pt idx="2451">
                  <c:v>1.2893730000000001E-2</c:v>
                </c:pt>
                <c:pt idx="2452">
                  <c:v>1.2895810000000001E-2</c:v>
                </c:pt>
                <c:pt idx="2453">
                  <c:v>1.289773E-2</c:v>
                </c:pt>
                <c:pt idx="2454">
                  <c:v>1.2899860000000001E-2</c:v>
                </c:pt>
                <c:pt idx="2455">
                  <c:v>1.290172E-2</c:v>
                </c:pt>
                <c:pt idx="2456">
                  <c:v>1.290172E-2</c:v>
                </c:pt>
                <c:pt idx="2457">
                  <c:v>1.2903899999999999E-2</c:v>
                </c:pt>
                <c:pt idx="2458">
                  <c:v>1.2905649999999999E-2</c:v>
                </c:pt>
                <c:pt idx="2459">
                  <c:v>1.2907999999999999E-2</c:v>
                </c:pt>
                <c:pt idx="2460">
                  <c:v>1.2909749999999999E-2</c:v>
                </c:pt>
                <c:pt idx="2461">
                  <c:v>1.291205E-2</c:v>
                </c:pt>
                <c:pt idx="2462">
                  <c:v>1.291205E-2</c:v>
                </c:pt>
                <c:pt idx="2463">
                  <c:v>1.291429E-2</c:v>
                </c:pt>
                <c:pt idx="2464">
                  <c:v>1.2915660000000001E-2</c:v>
                </c:pt>
                <c:pt idx="2465">
                  <c:v>1.291812E-2</c:v>
                </c:pt>
                <c:pt idx="2466">
                  <c:v>1.291992E-2</c:v>
                </c:pt>
                <c:pt idx="2467">
                  <c:v>1.2921719999999999E-2</c:v>
                </c:pt>
                <c:pt idx="2468">
                  <c:v>1.2921719999999999E-2</c:v>
                </c:pt>
                <c:pt idx="2469">
                  <c:v>1.292358E-2</c:v>
                </c:pt>
                <c:pt idx="2470">
                  <c:v>1.2925880000000001E-2</c:v>
                </c:pt>
                <c:pt idx="2471">
                  <c:v>1.292768E-2</c:v>
                </c:pt>
                <c:pt idx="2472">
                  <c:v>1.292976E-2</c:v>
                </c:pt>
                <c:pt idx="2473">
                  <c:v>1.293156E-2</c:v>
                </c:pt>
                <c:pt idx="2474">
                  <c:v>1.293156E-2</c:v>
                </c:pt>
                <c:pt idx="2475">
                  <c:v>1.293331E-2</c:v>
                </c:pt>
                <c:pt idx="2476">
                  <c:v>1.293566E-2</c:v>
                </c:pt>
                <c:pt idx="2477">
                  <c:v>1.293747E-2</c:v>
                </c:pt>
                <c:pt idx="2478">
                  <c:v>1.293949E-2</c:v>
                </c:pt>
                <c:pt idx="2479">
                  <c:v>1.2941289999999999E-2</c:v>
                </c:pt>
                <c:pt idx="2480">
                  <c:v>1.2941289999999999E-2</c:v>
                </c:pt>
                <c:pt idx="2481">
                  <c:v>1.294354E-2</c:v>
                </c:pt>
                <c:pt idx="2482">
                  <c:v>1.2945180000000001E-2</c:v>
                </c:pt>
                <c:pt idx="2483">
                  <c:v>1.2947419999999999E-2</c:v>
                </c:pt>
                <c:pt idx="2484">
                  <c:v>1.2949550000000001E-2</c:v>
                </c:pt>
                <c:pt idx="2485">
                  <c:v>1.2951239999999999E-2</c:v>
                </c:pt>
                <c:pt idx="2486">
                  <c:v>1.2951239999999999E-2</c:v>
                </c:pt>
                <c:pt idx="2487">
                  <c:v>1.295294E-2</c:v>
                </c:pt>
                <c:pt idx="2488">
                  <c:v>1.295529E-2</c:v>
                </c:pt>
                <c:pt idx="2489">
                  <c:v>1.2957689999999999E-2</c:v>
                </c:pt>
                <c:pt idx="2490">
                  <c:v>1.2959439999999999E-2</c:v>
                </c:pt>
                <c:pt idx="2491">
                  <c:v>1.296136E-2</c:v>
                </c:pt>
                <c:pt idx="2492">
                  <c:v>1.296136E-2</c:v>
                </c:pt>
                <c:pt idx="2493">
                  <c:v>1.296343E-2</c:v>
                </c:pt>
                <c:pt idx="2494">
                  <c:v>1.29654E-2</c:v>
                </c:pt>
                <c:pt idx="2495">
                  <c:v>1.296743E-2</c:v>
                </c:pt>
                <c:pt idx="2496">
                  <c:v>1.29695E-2</c:v>
                </c:pt>
                <c:pt idx="2497">
                  <c:v>1.297131E-2</c:v>
                </c:pt>
                <c:pt idx="2498">
                  <c:v>1.297131E-2</c:v>
                </c:pt>
                <c:pt idx="2499">
                  <c:v>1.2973439999999999E-2</c:v>
                </c:pt>
                <c:pt idx="2500">
                  <c:v>1.297508E-2</c:v>
                </c:pt>
                <c:pt idx="2501">
                  <c:v>1.2977270000000001E-2</c:v>
                </c:pt>
                <c:pt idx="2502">
                  <c:v>1.2979009999999999E-2</c:v>
                </c:pt>
                <c:pt idx="2503">
                  <c:v>1.298098E-2</c:v>
                </c:pt>
                <c:pt idx="2504">
                  <c:v>1.298098E-2</c:v>
                </c:pt>
                <c:pt idx="2505">
                  <c:v>1.298317E-2</c:v>
                </c:pt>
                <c:pt idx="2506">
                  <c:v>1.2985190000000001E-2</c:v>
                </c:pt>
                <c:pt idx="2507">
                  <c:v>1.2986670000000001E-2</c:v>
                </c:pt>
                <c:pt idx="2508">
                  <c:v>1.2988420000000001E-2</c:v>
                </c:pt>
                <c:pt idx="2509">
                  <c:v>1.2990710000000001E-2</c:v>
                </c:pt>
                <c:pt idx="2510">
                  <c:v>1.299257E-2</c:v>
                </c:pt>
                <c:pt idx="2511">
                  <c:v>1.299257E-2</c:v>
                </c:pt>
                <c:pt idx="2512">
                  <c:v>1.299459E-2</c:v>
                </c:pt>
                <c:pt idx="2513">
                  <c:v>1.29964E-2</c:v>
                </c:pt>
                <c:pt idx="2514">
                  <c:v>1.2998529999999999E-2</c:v>
                </c:pt>
                <c:pt idx="2515">
                  <c:v>1.300023E-2</c:v>
                </c:pt>
                <c:pt idx="2516">
                  <c:v>1.3002359999999999E-2</c:v>
                </c:pt>
                <c:pt idx="2517">
                  <c:v>1.3002359999999999E-2</c:v>
                </c:pt>
                <c:pt idx="2518">
                  <c:v>1.300465E-2</c:v>
                </c:pt>
                <c:pt idx="2519">
                  <c:v>1.300657E-2</c:v>
                </c:pt>
                <c:pt idx="2520">
                  <c:v>1.3008209999999999E-2</c:v>
                </c:pt>
                <c:pt idx="2521">
                  <c:v>1.301007E-2</c:v>
                </c:pt>
                <c:pt idx="2522">
                  <c:v>1.301242E-2</c:v>
                </c:pt>
                <c:pt idx="2523">
                  <c:v>1.301242E-2</c:v>
                </c:pt>
                <c:pt idx="2524">
                  <c:v>1.301384E-2</c:v>
                </c:pt>
                <c:pt idx="2525">
                  <c:v>1.301619E-2</c:v>
                </c:pt>
                <c:pt idx="2526">
                  <c:v>1.301805E-2</c:v>
                </c:pt>
                <c:pt idx="2527">
                  <c:v>1.3019630000000001E-2</c:v>
                </c:pt>
                <c:pt idx="2528">
                  <c:v>1.302182E-2</c:v>
                </c:pt>
                <c:pt idx="2529">
                  <c:v>1.302182E-2</c:v>
                </c:pt>
                <c:pt idx="2530">
                  <c:v>1.302379E-2</c:v>
                </c:pt>
                <c:pt idx="2531">
                  <c:v>1.3025480000000001E-2</c:v>
                </c:pt>
                <c:pt idx="2532">
                  <c:v>1.3027449999999999E-2</c:v>
                </c:pt>
                <c:pt idx="2533">
                  <c:v>1.302936E-2</c:v>
                </c:pt>
                <c:pt idx="2534">
                  <c:v>1.3031279999999999E-2</c:v>
                </c:pt>
                <c:pt idx="2535">
                  <c:v>1.3031279999999999E-2</c:v>
                </c:pt>
                <c:pt idx="2536">
                  <c:v>1.303374E-2</c:v>
                </c:pt>
                <c:pt idx="2537">
                  <c:v>1.303516E-2</c:v>
                </c:pt>
                <c:pt idx="2538">
                  <c:v>1.303702E-2</c:v>
                </c:pt>
                <c:pt idx="2539">
                  <c:v>1.303871E-2</c:v>
                </c:pt>
                <c:pt idx="2540">
                  <c:v>1.304057E-2</c:v>
                </c:pt>
                <c:pt idx="2541">
                  <c:v>1.304057E-2</c:v>
                </c:pt>
                <c:pt idx="2542">
                  <c:v>1.3042649999999999E-2</c:v>
                </c:pt>
                <c:pt idx="2543">
                  <c:v>1.304467E-2</c:v>
                </c:pt>
                <c:pt idx="2544">
                  <c:v>1.3046749999999999E-2</c:v>
                </c:pt>
                <c:pt idx="2545">
                  <c:v>1.304844E-2</c:v>
                </c:pt>
                <c:pt idx="2546">
                  <c:v>1.3050519999999999E-2</c:v>
                </c:pt>
                <c:pt idx="2547">
                  <c:v>1.3050519999999999E-2</c:v>
                </c:pt>
                <c:pt idx="2548">
                  <c:v>1.305249E-2</c:v>
                </c:pt>
                <c:pt idx="2549">
                  <c:v>1.305396E-2</c:v>
                </c:pt>
                <c:pt idx="2550">
                  <c:v>1.3055819999999999E-2</c:v>
                </c:pt>
                <c:pt idx="2551">
                  <c:v>1.3058230000000001E-2</c:v>
                </c:pt>
                <c:pt idx="2552">
                  <c:v>1.3059589999999999E-2</c:v>
                </c:pt>
                <c:pt idx="2553">
                  <c:v>1.3059589999999999E-2</c:v>
                </c:pt>
                <c:pt idx="2554">
                  <c:v>1.306145E-2</c:v>
                </c:pt>
                <c:pt idx="2555">
                  <c:v>1.3063419999999999E-2</c:v>
                </c:pt>
                <c:pt idx="2556">
                  <c:v>1.3064950000000001E-2</c:v>
                </c:pt>
                <c:pt idx="2557">
                  <c:v>1.306703E-2</c:v>
                </c:pt>
                <c:pt idx="2558">
                  <c:v>1.3068720000000001E-2</c:v>
                </c:pt>
                <c:pt idx="2559">
                  <c:v>1.3068720000000001E-2</c:v>
                </c:pt>
                <c:pt idx="2560">
                  <c:v>1.3070689999999999E-2</c:v>
                </c:pt>
                <c:pt idx="2561">
                  <c:v>1.3072439999999999E-2</c:v>
                </c:pt>
                <c:pt idx="2562">
                  <c:v>1.3074570000000001E-2</c:v>
                </c:pt>
                <c:pt idx="2563">
                  <c:v>1.30761E-2</c:v>
                </c:pt>
                <c:pt idx="2564">
                  <c:v>1.3078289999999999E-2</c:v>
                </c:pt>
                <c:pt idx="2565">
                  <c:v>1.3078289999999999E-2</c:v>
                </c:pt>
                <c:pt idx="2566">
                  <c:v>1.30796E-2</c:v>
                </c:pt>
                <c:pt idx="2567">
                  <c:v>1.308162E-2</c:v>
                </c:pt>
                <c:pt idx="2568">
                  <c:v>1.308321E-2</c:v>
                </c:pt>
                <c:pt idx="2569">
                  <c:v>1.3085070000000001E-2</c:v>
                </c:pt>
                <c:pt idx="2570">
                  <c:v>1.3086759999999999E-2</c:v>
                </c:pt>
                <c:pt idx="2571">
                  <c:v>1.3086759999999999E-2</c:v>
                </c:pt>
                <c:pt idx="2572">
                  <c:v>1.308868E-2</c:v>
                </c:pt>
                <c:pt idx="2573">
                  <c:v>1.3090920000000001E-2</c:v>
                </c:pt>
                <c:pt idx="2574">
                  <c:v>1.3092889999999999E-2</c:v>
                </c:pt>
                <c:pt idx="2575">
                  <c:v>1.309453E-2</c:v>
                </c:pt>
                <c:pt idx="2576">
                  <c:v>1.309655E-2</c:v>
                </c:pt>
                <c:pt idx="2577">
                  <c:v>1.309655E-2</c:v>
                </c:pt>
                <c:pt idx="2578">
                  <c:v>1.3098129999999999E-2</c:v>
                </c:pt>
                <c:pt idx="2579">
                  <c:v>1.3100209999999999E-2</c:v>
                </c:pt>
                <c:pt idx="2580">
                  <c:v>1.310191E-2</c:v>
                </c:pt>
                <c:pt idx="2581">
                  <c:v>1.3103979999999999E-2</c:v>
                </c:pt>
                <c:pt idx="2582">
                  <c:v>1.310557E-2</c:v>
                </c:pt>
                <c:pt idx="2583">
                  <c:v>1.310688E-2</c:v>
                </c:pt>
                <c:pt idx="2584">
                  <c:v>1.310688E-2</c:v>
                </c:pt>
                <c:pt idx="2585">
                  <c:v>1.310885E-2</c:v>
                </c:pt>
                <c:pt idx="2586">
                  <c:v>1.311087E-2</c:v>
                </c:pt>
                <c:pt idx="2587">
                  <c:v>1.3112779999999999E-2</c:v>
                </c:pt>
                <c:pt idx="2588">
                  <c:v>1.311503E-2</c:v>
                </c:pt>
                <c:pt idx="2589">
                  <c:v>1.31171E-2</c:v>
                </c:pt>
                <c:pt idx="2590">
                  <c:v>1.31171E-2</c:v>
                </c:pt>
                <c:pt idx="2591">
                  <c:v>1.3118309999999999E-2</c:v>
                </c:pt>
                <c:pt idx="2592">
                  <c:v>1.3120329999999999E-2</c:v>
                </c:pt>
                <c:pt idx="2593">
                  <c:v>1.312251E-2</c:v>
                </c:pt>
                <c:pt idx="2594">
                  <c:v>1.312437E-2</c:v>
                </c:pt>
                <c:pt idx="2595">
                  <c:v>1.312601E-2</c:v>
                </c:pt>
                <c:pt idx="2596">
                  <c:v>1.312601E-2</c:v>
                </c:pt>
                <c:pt idx="2597">
                  <c:v>1.3128040000000001E-2</c:v>
                </c:pt>
                <c:pt idx="2598">
                  <c:v>1.312951E-2</c:v>
                </c:pt>
                <c:pt idx="2599">
                  <c:v>1.313192E-2</c:v>
                </c:pt>
                <c:pt idx="2600">
                  <c:v>1.313361E-2</c:v>
                </c:pt>
                <c:pt idx="2601">
                  <c:v>1.313542E-2</c:v>
                </c:pt>
                <c:pt idx="2602">
                  <c:v>1.313542E-2</c:v>
                </c:pt>
                <c:pt idx="2603">
                  <c:v>1.313667E-2</c:v>
                </c:pt>
                <c:pt idx="2604">
                  <c:v>1.3138810000000001E-2</c:v>
                </c:pt>
                <c:pt idx="2605">
                  <c:v>1.3140880000000001E-2</c:v>
                </c:pt>
                <c:pt idx="2606">
                  <c:v>1.314269E-2</c:v>
                </c:pt>
                <c:pt idx="2607">
                  <c:v>1.3144329999999999E-2</c:v>
                </c:pt>
                <c:pt idx="2608">
                  <c:v>1.3144329999999999E-2</c:v>
                </c:pt>
                <c:pt idx="2609">
                  <c:v>1.314597E-2</c:v>
                </c:pt>
                <c:pt idx="2610">
                  <c:v>1.314799E-2</c:v>
                </c:pt>
                <c:pt idx="2611">
                  <c:v>1.314952E-2</c:v>
                </c:pt>
                <c:pt idx="2612">
                  <c:v>1.315067E-2</c:v>
                </c:pt>
                <c:pt idx="2613">
                  <c:v>1.315296E-2</c:v>
                </c:pt>
                <c:pt idx="2614">
                  <c:v>1.315296E-2</c:v>
                </c:pt>
                <c:pt idx="2615">
                  <c:v>1.315499E-2</c:v>
                </c:pt>
                <c:pt idx="2616">
                  <c:v>1.315674E-2</c:v>
                </c:pt>
                <c:pt idx="2617">
                  <c:v>1.315849E-2</c:v>
                </c:pt>
                <c:pt idx="2618">
                  <c:v>1.316018E-2</c:v>
                </c:pt>
                <c:pt idx="2619">
                  <c:v>1.316231E-2</c:v>
                </c:pt>
                <c:pt idx="2620">
                  <c:v>1.316231E-2</c:v>
                </c:pt>
                <c:pt idx="2621">
                  <c:v>1.316406E-2</c:v>
                </c:pt>
                <c:pt idx="2622">
                  <c:v>1.316559E-2</c:v>
                </c:pt>
                <c:pt idx="2623">
                  <c:v>1.316794E-2</c:v>
                </c:pt>
                <c:pt idx="2624">
                  <c:v>1.3169200000000001E-2</c:v>
                </c:pt>
                <c:pt idx="2625">
                  <c:v>1.317166E-2</c:v>
                </c:pt>
                <c:pt idx="2626">
                  <c:v>1.317166E-2</c:v>
                </c:pt>
                <c:pt idx="2627">
                  <c:v>1.317319E-2</c:v>
                </c:pt>
                <c:pt idx="2628">
                  <c:v>1.3174719999999999E-2</c:v>
                </c:pt>
                <c:pt idx="2629">
                  <c:v>1.3175920000000001E-2</c:v>
                </c:pt>
                <c:pt idx="2630">
                  <c:v>1.3177670000000001E-2</c:v>
                </c:pt>
                <c:pt idx="2631">
                  <c:v>1.3179639999999999E-2</c:v>
                </c:pt>
                <c:pt idx="2632">
                  <c:v>1.3179639999999999E-2</c:v>
                </c:pt>
                <c:pt idx="2633">
                  <c:v>1.318123E-2</c:v>
                </c:pt>
                <c:pt idx="2634">
                  <c:v>1.3183139999999999E-2</c:v>
                </c:pt>
                <c:pt idx="2635">
                  <c:v>1.318478E-2</c:v>
                </c:pt>
                <c:pt idx="2636">
                  <c:v>1.318653E-2</c:v>
                </c:pt>
                <c:pt idx="2637">
                  <c:v>1.318833E-2</c:v>
                </c:pt>
                <c:pt idx="2638">
                  <c:v>1.318833E-2</c:v>
                </c:pt>
                <c:pt idx="2639">
                  <c:v>1.3189859999999999E-2</c:v>
                </c:pt>
                <c:pt idx="2640">
                  <c:v>1.3191670000000001E-2</c:v>
                </c:pt>
                <c:pt idx="2641">
                  <c:v>1.319353E-2</c:v>
                </c:pt>
                <c:pt idx="2642">
                  <c:v>1.3195170000000001E-2</c:v>
                </c:pt>
                <c:pt idx="2643">
                  <c:v>1.3196589999999999E-2</c:v>
                </c:pt>
                <c:pt idx="2644">
                  <c:v>1.3196589999999999E-2</c:v>
                </c:pt>
                <c:pt idx="2645">
                  <c:v>1.3198669999999999E-2</c:v>
                </c:pt>
                <c:pt idx="2646">
                  <c:v>1.320052E-2</c:v>
                </c:pt>
                <c:pt idx="2647">
                  <c:v>1.320266E-2</c:v>
                </c:pt>
                <c:pt idx="2648">
                  <c:v>1.3203970000000001E-2</c:v>
                </c:pt>
                <c:pt idx="2649">
                  <c:v>1.320561E-2</c:v>
                </c:pt>
                <c:pt idx="2650">
                  <c:v>1.320561E-2</c:v>
                </c:pt>
                <c:pt idx="2651">
                  <c:v>1.3207740000000001E-2</c:v>
                </c:pt>
                <c:pt idx="2652">
                  <c:v>1.320927E-2</c:v>
                </c:pt>
                <c:pt idx="2653">
                  <c:v>1.321102E-2</c:v>
                </c:pt>
                <c:pt idx="2654">
                  <c:v>1.321288E-2</c:v>
                </c:pt>
                <c:pt idx="2655">
                  <c:v>1.3214679999999999E-2</c:v>
                </c:pt>
                <c:pt idx="2656">
                  <c:v>1.321632E-2</c:v>
                </c:pt>
                <c:pt idx="2657">
                  <c:v>1.321632E-2</c:v>
                </c:pt>
                <c:pt idx="2658">
                  <c:v>1.321785E-2</c:v>
                </c:pt>
                <c:pt idx="2659">
                  <c:v>1.321949E-2</c:v>
                </c:pt>
                <c:pt idx="2660">
                  <c:v>1.322152E-2</c:v>
                </c:pt>
                <c:pt idx="2661">
                  <c:v>1.32225E-2</c:v>
                </c:pt>
                <c:pt idx="2662">
                  <c:v>1.3223759999999999E-2</c:v>
                </c:pt>
                <c:pt idx="2663">
                  <c:v>1.3223759999999999E-2</c:v>
                </c:pt>
                <c:pt idx="2664">
                  <c:v>1.3225779999999999E-2</c:v>
                </c:pt>
                <c:pt idx="2665">
                  <c:v>1.322737E-2</c:v>
                </c:pt>
                <c:pt idx="2666">
                  <c:v>1.322895E-2</c:v>
                </c:pt>
                <c:pt idx="2667">
                  <c:v>1.323065E-2</c:v>
                </c:pt>
                <c:pt idx="2668">
                  <c:v>1.323212E-2</c:v>
                </c:pt>
                <c:pt idx="2669">
                  <c:v>1.323212E-2</c:v>
                </c:pt>
                <c:pt idx="2670">
                  <c:v>1.3232560000000001E-2</c:v>
                </c:pt>
                <c:pt idx="2671">
                  <c:v>1.323447E-2</c:v>
                </c:pt>
                <c:pt idx="2672">
                  <c:v>1.323628E-2</c:v>
                </c:pt>
                <c:pt idx="2673">
                  <c:v>1.3238349999999999E-2</c:v>
                </c:pt>
                <c:pt idx="2674">
                  <c:v>1.324005E-2</c:v>
                </c:pt>
                <c:pt idx="2675">
                  <c:v>1.324005E-2</c:v>
                </c:pt>
                <c:pt idx="2676">
                  <c:v>1.324152E-2</c:v>
                </c:pt>
                <c:pt idx="2677">
                  <c:v>1.324327E-2</c:v>
                </c:pt>
                <c:pt idx="2678">
                  <c:v>1.3245130000000001E-2</c:v>
                </c:pt>
                <c:pt idx="2679">
                  <c:v>1.3246279999999999E-2</c:v>
                </c:pt>
                <c:pt idx="2680">
                  <c:v>1.3247699999999999E-2</c:v>
                </c:pt>
                <c:pt idx="2681">
                  <c:v>1.3247699999999999E-2</c:v>
                </c:pt>
                <c:pt idx="2682">
                  <c:v>1.324994E-2</c:v>
                </c:pt>
                <c:pt idx="2683">
                  <c:v>1.3251249999999999E-2</c:v>
                </c:pt>
                <c:pt idx="2684">
                  <c:v>1.3253279999999999E-2</c:v>
                </c:pt>
                <c:pt idx="2685">
                  <c:v>1.3255080000000001E-2</c:v>
                </c:pt>
                <c:pt idx="2686">
                  <c:v>1.325694E-2</c:v>
                </c:pt>
                <c:pt idx="2687">
                  <c:v>1.325694E-2</c:v>
                </c:pt>
                <c:pt idx="2688">
                  <c:v>1.325863E-2</c:v>
                </c:pt>
                <c:pt idx="2689">
                  <c:v>1.3260549999999999E-2</c:v>
                </c:pt>
                <c:pt idx="2690">
                  <c:v>1.326186E-2</c:v>
                </c:pt>
                <c:pt idx="2691">
                  <c:v>1.3263169999999999E-2</c:v>
                </c:pt>
                <c:pt idx="2692">
                  <c:v>1.326454E-2</c:v>
                </c:pt>
                <c:pt idx="2693">
                  <c:v>1.326454E-2</c:v>
                </c:pt>
                <c:pt idx="2694">
                  <c:v>1.326607E-2</c:v>
                </c:pt>
                <c:pt idx="2695">
                  <c:v>1.3268530000000001E-2</c:v>
                </c:pt>
                <c:pt idx="2696">
                  <c:v>1.327033E-2</c:v>
                </c:pt>
                <c:pt idx="2697">
                  <c:v>1.327219E-2</c:v>
                </c:pt>
                <c:pt idx="2698">
                  <c:v>1.3273119999999999E-2</c:v>
                </c:pt>
                <c:pt idx="2699">
                  <c:v>1.3273119999999999E-2</c:v>
                </c:pt>
                <c:pt idx="2700">
                  <c:v>1.3274269999999999E-2</c:v>
                </c:pt>
                <c:pt idx="2701">
                  <c:v>1.327618E-2</c:v>
                </c:pt>
                <c:pt idx="2702">
                  <c:v>1.3277819999999999E-2</c:v>
                </c:pt>
                <c:pt idx="2703">
                  <c:v>1.327974E-2</c:v>
                </c:pt>
                <c:pt idx="2704">
                  <c:v>1.328154E-2</c:v>
                </c:pt>
                <c:pt idx="2705">
                  <c:v>1.328154E-2</c:v>
                </c:pt>
                <c:pt idx="2706">
                  <c:v>1.3282850000000001E-2</c:v>
                </c:pt>
                <c:pt idx="2707">
                  <c:v>1.328356E-2</c:v>
                </c:pt>
                <c:pt idx="2708">
                  <c:v>1.328498E-2</c:v>
                </c:pt>
                <c:pt idx="2709">
                  <c:v>1.328646E-2</c:v>
                </c:pt>
                <c:pt idx="2710">
                  <c:v>1.3288049999999999E-2</c:v>
                </c:pt>
                <c:pt idx="2711">
                  <c:v>1.3288049999999999E-2</c:v>
                </c:pt>
                <c:pt idx="2712">
                  <c:v>1.32899E-2</c:v>
                </c:pt>
                <c:pt idx="2713">
                  <c:v>1.329089E-2</c:v>
                </c:pt>
                <c:pt idx="2714">
                  <c:v>1.329286E-2</c:v>
                </c:pt>
                <c:pt idx="2715">
                  <c:v>1.329379E-2</c:v>
                </c:pt>
                <c:pt idx="2716">
                  <c:v>1.3295639999999999E-2</c:v>
                </c:pt>
                <c:pt idx="2717">
                  <c:v>1.3295639999999999E-2</c:v>
                </c:pt>
                <c:pt idx="2718">
                  <c:v>1.329723E-2</c:v>
                </c:pt>
                <c:pt idx="2719">
                  <c:v>1.329909E-2</c:v>
                </c:pt>
                <c:pt idx="2720">
                  <c:v>1.330078E-2</c:v>
                </c:pt>
                <c:pt idx="2721">
                  <c:v>1.3302370000000001E-2</c:v>
                </c:pt>
                <c:pt idx="2722">
                  <c:v>1.33045E-2</c:v>
                </c:pt>
                <c:pt idx="2723">
                  <c:v>1.33045E-2</c:v>
                </c:pt>
                <c:pt idx="2724">
                  <c:v>1.330598E-2</c:v>
                </c:pt>
                <c:pt idx="2725">
                  <c:v>1.3307670000000001E-2</c:v>
                </c:pt>
                <c:pt idx="2726">
                  <c:v>1.330947E-2</c:v>
                </c:pt>
                <c:pt idx="2727">
                  <c:v>1.331128E-2</c:v>
                </c:pt>
                <c:pt idx="2728">
                  <c:v>1.331281E-2</c:v>
                </c:pt>
                <c:pt idx="2729">
                  <c:v>1.3314609999999999E-2</c:v>
                </c:pt>
                <c:pt idx="2730">
                  <c:v>1.3314609999999999E-2</c:v>
                </c:pt>
                <c:pt idx="2731">
                  <c:v>1.3315759999999999E-2</c:v>
                </c:pt>
                <c:pt idx="2732">
                  <c:v>1.331718E-2</c:v>
                </c:pt>
                <c:pt idx="2733">
                  <c:v>1.331888E-2</c:v>
                </c:pt>
                <c:pt idx="2734">
                  <c:v>1.332068E-2</c:v>
                </c:pt>
                <c:pt idx="2735">
                  <c:v>1.332216E-2</c:v>
                </c:pt>
                <c:pt idx="2736">
                  <c:v>1.332216E-2</c:v>
                </c:pt>
                <c:pt idx="2737">
                  <c:v>1.332495E-2</c:v>
                </c:pt>
                <c:pt idx="2738">
                  <c:v>1.3326259999999999E-2</c:v>
                </c:pt>
                <c:pt idx="2739">
                  <c:v>1.332828E-2</c:v>
                </c:pt>
                <c:pt idx="2740">
                  <c:v>1.332997E-2</c:v>
                </c:pt>
                <c:pt idx="2741">
                  <c:v>1.333205E-2</c:v>
                </c:pt>
                <c:pt idx="2742">
                  <c:v>1.333205E-2</c:v>
                </c:pt>
                <c:pt idx="2743">
                  <c:v>1.333325E-2</c:v>
                </c:pt>
                <c:pt idx="2744">
                  <c:v>1.333495E-2</c:v>
                </c:pt>
                <c:pt idx="2745">
                  <c:v>1.333664E-2</c:v>
                </c:pt>
                <c:pt idx="2746">
                  <c:v>1.3337740000000001E-2</c:v>
                </c:pt>
                <c:pt idx="2747">
                  <c:v>1.333954E-2</c:v>
                </c:pt>
                <c:pt idx="2748">
                  <c:v>1.333954E-2</c:v>
                </c:pt>
                <c:pt idx="2749">
                  <c:v>1.3341240000000001E-2</c:v>
                </c:pt>
                <c:pt idx="2750">
                  <c:v>1.3343259999999999E-2</c:v>
                </c:pt>
                <c:pt idx="2751">
                  <c:v>1.334364E-2</c:v>
                </c:pt>
                <c:pt idx="2752">
                  <c:v>1.3346210000000001E-2</c:v>
                </c:pt>
                <c:pt idx="2753">
                  <c:v>1.334812E-2</c:v>
                </c:pt>
                <c:pt idx="2754">
                  <c:v>1.334812E-2</c:v>
                </c:pt>
                <c:pt idx="2755">
                  <c:v>1.3349979999999999E-2</c:v>
                </c:pt>
                <c:pt idx="2756">
                  <c:v>1.3351729999999999E-2</c:v>
                </c:pt>
                <c:pt idx="2757">
                  <c:v>1.335277E-2</c:v>
                </c:pt>
                <c:pt idx="2758">
                  <c:v>1.33543E-2</c:v>
                </c:pt>
                <c:pt idx="2759">
                  <c:v>1.335567E-2</c:v>
                </c:pt>
                <c:pt idx="2760">
                  <c:v>1.335567E-2</c:v>
                </c:pt>
                <c:pt idx="2761">
                  <c:v>1.335714E-2</c:v>
                </c:pt>
                <c:pt idx="2762">
                  <c:v>1.335955E-2</c:v>
                </c:pt>
                <c:pt idx="2763">
                  <c:v>1.3360479999999999E-2</c:v>
                </c:pt>
                <c:pt idx="2764">
                  <c:v>1.336206E-2</c:v>
                </c:pt>
                <c:pt idx="2765">
                  <c:v>1.336381E-2</c:v>
                </c:pt>
                <c:pt idx="2766">
                  <c:v>1.336381E-2</c:v>
                </c:pt>
                <c:pt idx="2767">
                  <c:v>1.33654E-2</c:v>
                </c:pt>
                <c:pt idx="2768">
                  <c:v>1.336704E-2</c:v>
                </c:pt>
                <c:pt idx="2769">
                  <c:v>1.336857E-2</c:v>
                </c:pt>
                <c:pt idx="2770">
                  <c:v>1.337005E-2</c:v>
                </c:pt>
                <c:pt idx="2771">
                  <c:v>1.3371299999999999E-2</c:v>
                </c:pt>
                <c:pt idx="2772">
                  <c:v>1.3371299999999999E-2</c:v>
                </c:pt>
                <c:pt idx="2773">
                  <c:v>1.337256E-2</c:v>
                </c:pt>
                <c:pt idx="2774">
                  <c:v>1.3373929999999999E-2</c:v>
                </c:pt>
                <c:pt idx="2775">
                  <c:v>1.3376000000000001E-2</c:v>
                </c:pt>
                <c:pt idx="2776">
                  <c:v>1.3377480000000001E-2</c:v>
                </c:pt>
                <c:pt idx="2777">
                  <c:v>1.3378900000000001E-2</c:v>
                </c:pt>
                <c:pt idx="2778">
                  <c:v>1.3378900000000001E-2</c:v>
                </c:pt>
                <c:pt idx="2779">
                  <c:v>1.338076E-2</c:v>
                </c:pt>
                <c:pt idx="2780">
                  <c:v>1.3381850000000001E-2</c:v>
                </c:pt>
                <c:pt idx="2781">
                  <c:v>1.338366E-2</c:v>
                </c:pt>
                <c:pt idx="2782">
                  <c:v>1.3383000000000001E-2</c:v>
                </c:pt>
                <c:pt idx="2783">
                  <c:v>1.338579E-2</c:v>
                </c:pt>
                <c:pt idx="2784">
                  <c:v>1.338579E-2</c:v>
                </c:pt>
                <c:pt idx="2785">
                  <c:v>1.3386449999999999E-2</c:v>
                </c:pt>
                <c:pt idx="2786">
                  <c:v>1.338688E-2</c:v>
                </c:pt>
                <c:pt idx="2787">
                  <c:v>1.3388580000000001E-2</c:v>
                </c:pt>
                <c:pt idx="2788">
                  <c:v>1.339038E-2</c:v>
                </c:pt>
                <c:pt idx="2789">
                  <c:v>1.3392080000000001E-2</c:v>
                </c:pt>
                <c:pt idx="2790">
                  <c:v>1.3392080000000001E-2</c:v>
                </c:pt>
                <c:pt idx="2791">
                  <c:v>1.3393220000000001E-2</c:v>
                </c:pt>
                <c:pt idx="2792">
                  <c:v>1.3394700000000001E-2</c:v>
                </c:pt>
                <c:pt idx="2793">
                  <c:v>1.339629E-2</c:v>
                </c:pt>
                <c:pt idx="2794">
                  <c:v>1.3397269999999999E-2</c:v>
                </c:pt>
                <c:pt idx="2795">
                  <c:v>1.3398800000000001E-2</c:v>
                </c:pt>
                <c:pt idx="2796">
                  <c:v>1.3398800000000001E-2</c:v>
                </c:pt>
                <c:pt idx="2797">
                  <c:v>1.340033E-2</c:v>
                </c:pt>
                <c:pt idx="2798">
                  <c:v>1.340159E-2</c:v>
                </c:pt>
                <c:pt idx="2799">
                  <c:v>1.3404269999999999E-2</c:v>
                </c:pt>
                <c:pt idx="2800">
                  <c:v>1.340536E-2</c:v>
                </c:pt>
                <c:pt idx="2801">
                  <c:v>1.340673E-2</c:v>
                </c:pt>
                <c:pt idx="2802">
                  <c:v>1.340673E-2</c:v>
                </c:pt>
                <c:pt idx="2803">
                  <c:v>1.340859E-2</c:v>
                </c:pt>
                <c:pt idx="2804">
                  <c:v>1.341061E-2</c:v>
                </c:pt>
                <c:pt idx="2805">
                  <c:v>1.341285E-2</c:v>
                </c:pt>
                <c:pt idx="2806">
                  <c:v>1.341411E-2</c:v>
                </c:pt>
                <c:pt idx="2807">
                  <c:v>1.341558E-2</c:v>
                </c:pt>
                <c:pt idx="2808">
                  <c:v>1.3417220000000001E-2</c:v>
                </c:pt>
                <c:pt idx="2809">
                  <c:v>1.3417220000000001E-2</c:v>
                </c:pt>
                <c:pt idx="2810">
                  <c:v>1.341957E-2</c:v>
                </c:pt>
                <c:pt idx="2811">
                  <c:v>1.3420339999999999E-2</c:v>
                </c:pt>
                <c:pt idx="2812">
                  <c:v>1.342143E-2</c:v>
                </c:pt>
                <c:pt idx="2813">
                  <c:v>1.34234E-2</c:v>
                </c:pt>
                <c:pt idx="2814">
                  <c:v>1.3425309999999999E-2</c:v>
                </c:pt>
                <c:pt idx="2815">
                  <c:v>1.3425309999999999E-2</c:v>
                </c:pt>
                <c:pt idx="2816">
                  <c:v>1.342728E-2</c:v>
                </c:pt>
                <c:pt idx="2817">
                  <c:v>1.342865E-2</c:v>
                </c:pt>
                <c:pt idx="2818">
                  <c:v>1.343045E-2</c:v>
                </c:pt>
                <c:pt idx="2819">
                  <c:v>1.343155E-2</c:v>
                </c:pt>
                <c:pt idx="2820">
                  <c:v>1.3433189999999999E-2</c:v>
                </c:pt>
                <c:pt idx="2821">
                  <c:v>1.3433189999999999E-2</c:v>
                </c:pt>
                <c:pt idx="2822">
                  <c:v>1.343428E-2</c:v>
                </c:pt>
                <c:pt idx="2823">
                  <c:v>1.3436139999999999E-2</c:v>
                </c:pt>
                <c:pt idx="2824">
                  <c:v>1.343739E-2</c:v>
                </c:pt>
                <c:pt idx="2825">
                  <c:v>1.3438429999999999E-2</c:v>
                </c:pt>
                <c:pt idx="2826">
                  <c:v>1.3440290000000001E-2</c:v>
                </c:pt>
                <c:pt idx="2827">
                  <c:v>1.3440290000000001E-2</c:v>
                </c:pt>
                <c:pt idx="2828">
                  <c:v>1.344193E-2</c:v>
                </c:pt>
                <c:pt idx="2829">
                  <c:v>1.3444060000000001E-2</c:v>
                </c:pt>
                <c:pt idx="2830">
                  <c:v>1.344543E-2</c:v>
                </c:pt>
                <c:pt idx="2831">
                  <c:v>1.3446909999999999E-2</c:v>
                </c:pt>
                <c:pt idx="2832">
                  <c:v>1.344833E-2</c:v>
                </c:pt>
                <c:pt idx="2833">
                  <c:v>1.344833E-2</c:v>
                </c:pt>
                <c:pt idx="2834">
                  <c:v>1.34503E-2</c:v>
                </c:pt>
                <c:pt idx="2835">
                  <c:v>1.3451879999999999E-2</c:v>
                </c:pt>
                <c:pt idx="2836">
                  <c:v>1.345325E-2</c:v>
                </c:pt>
                <c:pt idx="2837">
                  <c:v>1.345467E-2</c:v>
                </c:pt>
                <c:pt idx="2838">
                  <c:v>1.345653E-2</c:v>
                </c:pt>
                <c:pt idx="2839">
                  <c:v>1.345653E-2</c:v>
                </c:pt>
                <c:pt idx="2840">
                  <c:v>1.345817E-2</c:v>
                </c:pt>
                <c:pt idx="2841">
                  <c:v>1.3459260000000001E-2</c:v>
                </c:pt>
                <c:pt idx="2842">
                  <c:v>1.346112E-2</c:v>
                </c:pt>
                <c:pt idx="2843">
                  <c:v>1.3462379999999999E-2</c:v>
                </c:pt>
                <c:pt idx="2844">
                  <c:v>1.3463910000000001E-2</c:v>
                </c:pt>
                <c:pt idx="2845">
                  <c:v>1.3463910000000001E-2</c:v>
                </c:pt>
                <c:pt idx="2846">
                  <c:v>1.346517E-2</c:v>
                </c:pt>
                <c:pt idx="2847">
                  <c:v>1.346702E-2</c:v>
                </c:pt>
                <c:pt idx="2848">
                  <c:v>1.34679E-2</c:v>
                </c:pt>
                <c:pt idx="2849">
                  <c:v>1.346932E-2</c:v>
                </c:pt>
                <c:pt idx="2850">
                  <c:v>1.34708E-2</c:v>
                </c:pt>
                <c:pt idx="2851">
                  <c:v>1.34708E-2</c:v>
                </c:pt>
                <c:pt idx="2852">
                  <c:v>1.347227E-2</c:v>
                </c:pt>
                <c:pt idx="2853">
                  <c:v>1.3473529999999999E-2</c:v>
                </c:pt>
                <c:pt idx="2854">
                  <c:v>1.3475010000000001E-2</c:v>
                </c:pt>
                <c:pt idx="2855">
                  <c:v>1.3476149999999999E-2</c:v>
                </c:pt>
                <c:pt idx="2856">
                  <c:v>1.347779E-2</c:v>
                </c:pt>
                <c:pt idx="2857">
                  <c:v>1.347779E-2</c:v>
                </c:pt>
                <c:pt idx="2858">
                  <c:v>1.347889E-2</c:v>
                </c:pt>
                <c:pt idx="2859">
                  <c:v>1.348075E-2</c:v>
                </c:pt>
                <c:pt idx="2860">
                  <c:v>1.348211E-2</c:v>
                </c:pt>
                <c:pt idx="2861">
                  <c:v>1.348364E-2</c:v>
                </c:pt>
                <c:pt idx="2862">
                  <c:v>1.3484950000000001E-2</c:v>
                </c:pt>
                <c:pt idx="2863">
                  <c:v>1.3484950000000001E-2</c:v>
                </c:pt>
                <c:pt idx="2864">
                  <c:v>1.348632E-2</c:v>
                </c:pt>
                <c:pt idx="2865">
                  <c:v>1.3487849999999999E-2</c:v>
                </c:pt>
                <c:pt idx="2866">
                  <c:v>1.3489269999999999E-2</c:v>
                </c:pt>
                <c:pt idx="2867">
                  <c:v>1.3490800000000001E-2</c:v>
                </c:pt>
                <c:pt idx="2868">
                  <c:v>1.349212E-2</c:v>
                </c:pt>
                <c:pt idx="2869">
                  <c:v>1.349212E-2</c:v>
                </c:pt>
                <c:pt idx="2870">
                  <c:v>1.349392E-2</c:v>
                </c:pt>
                <c:pt idx="2871">
                  <c:v>1.349479E-2</c:v>
                </c:pt>
                <c:pt idx="2872">
                  <c:v>1.3496380000000001E-2</c:v>
                </c:pt>
                <c:pt idx="2873">
                  <c:v>1.3498019999999999E-2</c:v>
                </c:pt>
                <c:pt idx="2874">
                  <c:v>1.349961E-2</c:v>
                </c:pt>
                <c:pt idx="2875">
                  <c:v>1.349961E-2</c:v>
                </c:pt>
                <c:pt idx="2876">
                  <c:v>1.350086E-2</c:v>
                </c:pt>
                <c:pt idx="2877">
                  <c:v>1.350223E-2</c:v>
                </c:pt>
                <c:pt idx="2878">
                  <c:v>1.350371E-2</c:v>
                </c:pt>
                <c:pt idx="2879">
                  <c:v>1.350551E-2</c:v>
                </c:pt>
                <c:pt idx="2880">
                  <c:v>1.350677E-2</c:v>
                </c:pt>
                <c:pt idx="2881">
                  <c:v>1.350813E-2</c:v>
                </c:pt>
                <c:pt idx="2882">
                  <c:v>1.350813E-2</c:v>
                </c:pt>
                <c:pt idx="2883">
                  <c:v>1.3509500000000001E-2</c:v>
                </c:pt>
                <c:pt idx="2884">
                  <c:v>1.351054E-2</c:v>
                </c:pt>
                <c:pt idx="2885">
                  <c:v>1.351218E-2</c:v>
                </c:pt>
                <c:pt idx="2886">
                  <c:v>1.351371E-2</c:v>
                </c:pt>
                <c:pt idx="2887">
                  <c:v>1.351513E-2</c:v>
                </c:pt>
                <c:pt idx="2888">
                  <c:v>1.351513E-2</c:v>
                </c:pt>
                <c:pt idx="2889">
                  <c:v>1.351633E-2</c:v>
                </c:pt>
                <c:pt idx="2890">
                  <c:v>1.351748E-2</c:v>
                </c:pt>
                <c:pt idx="2891">
                  <c:v>1.3518850000000001E-2</c:v>
                </c:pt>
                <c:pt idx="2892">
                  <c:v>1.352021E-2</c:v>
                </c:pt>
                <c:pt idx="2893">
                  <c:v>1.352185E-2</c:v>
                </c:pt>
                <c:pt idx="2894">
                  <c:v>1.352185E-2</c:v>
                </c:pt>
                <c:pt idx="2895">
                  <c:v>1.3522889999999999E-2</c:v>
                </c:pt>
                <c:pt idx="2896">
                  <c:v>1.352415E-2</c:v>
                </c:pt>
                <c:pt idx="2897">
                  <c:v>1.352574E-2</c:v>
                </c:pt>
                <c:pt idx="2898">
                  <c:v>1.3527320000000001E-2</c:v>
                </c:pt>
                <c:pt idx="2899">
                  <c:v>1.352896E-2</c:v>
                </c:pt>
                <c:pt idx="2900">
                  <c:v>1.352896E-2</c:v>
                </c:pt>
                <c:pt idx="2901">
                  <c:v>1.353005E-2</c:v>
                </c:pt>
                <c:pt idx="2902">
                  <c:v>1.353148E-2</c:v>
                </c:pt>
                <c:pt idx="2903">
                  <c:v>1.3532840000000001E-2</c:v>
                </c:pt>
                <c:pt idx="2904">
                  <c:v>1.35341E-2</c:v>
                </c:pt>
                <c:pt idx="2905">
                  <c:v>1.353525E-2</c:v>
                </c:pt>
                <c:pt idx="2906">
                  <c:v>1.353525E-2</c:v>
                </c:pt>
                <c:pt idx="2907">
                  <c:v>1.353683E-2</c:v>
                </c:pt>
                <c:pt idx="2908">
                  <c:v>1.353825E-2</c:v>
                </c:pt>
                <c:pt idx="2909">
                  <c:v>1.3539789999999999E-2</c:v>
                </c:pt>
                <c:pt idx="2910">
                  <c:v>1.354093E-2</c:v>
                </c:pt>
                <c:pt idx="2911">
                  <c:v>1.354208E-2</c:v>
                </c:pt>
                <c:pt idx="2912">
                  <c:v>1.354208E-2</c:v>
                </c:pt>
                <c:pt idx="2913">
                  <c:v>1.354356E-2</c:v>
                </c:pt>
                <c:pt idx="2914">
                  <c:v>1.354492E-2</c:v>
                </c:pt>
                <c:pt idx="2915">
                  <c:v>1.354635E-2</c:v>
                </c:pt>
                <c:pt idx="2916">
                  <c:v>1.3547709999999999E-2</c:v>
                </c:pt>
                <c:pt idx="2917">
                  <c:v>1.3548589999999999E-2</c:v>
                </c:pt>
                <c:pt idx="2918">
                  <c:v>1.3548589999999999E-2</c:v>
                </c:pt>
                <c:pt idx="2919">
                  <c:v>1.35499E-2</c:v>
                </c:pt>
                <c:pt idx="2920">
                  <c:v>1.355176E-2</c:v>
                </c:pt>
                <c:pt idx="2921">
                  <c:v>1.355258E-2</c:v>
                </c:pt>
                <c:pt idx="2922">
                  <c:v>1.3554220000000001E-2</c:v>
                </c:pt>
                <c:pt idx="2923">
                  <c:v>1.3555040000000001E-2</c:v>
                </c:pt>
                <c:pt idx="2924">
                  <c:v>1.3555040000000001E-2</c:v>
                </c:pt>
                <c:pt idx="2925">
                  <c:v>1.355717E-2</c:v>
                </c:pt>
                <c:pt idx="2926">
                  <c:v>1.355865E-2</c:v>
                </c:pt>
                <c:pt idx="2927">
                  <c:v>1.356012E-2</c:v>
                </c:pt>
                <c:pt idx="2928">
                  <c:v>1.3561109999999999E-2</c:v>
                </c:pt>
                <c:pt idx="2929">
                  <c:v>1.356225E-2</c:v>
                </c:pt>
                <c:pt idx="2930">
                  <c:v>1.356225E-2</c:v>
                </c:pt>
                <c:pt idx="2931">
                  <c:v>1.356357E-2</c:v>
                </c:pt>
                <c:pt idx="2932">
                  <c:v>1.3565860000000001E-2</c:v>
                </c:pt>
                <c:pt idx="2933">
                  <c:v>1.3566949999999999E-2</c:v>
                </c:pt>
                <c:pt idx="2934">
                  <c:v>1.3568759999999999E-2</c:v>
                </c:pt>
                <c:pt idx="2935">
                  <c:v>1.3569579999999999E-2</c:v>
                </c:pt>
                <c:pt idx="2936">
                  <c:v>1.3569579999999999E-2</c:v>
                </c:pt>
                <c:pt idx="2937">
                  <c:v>1.3571110000000001E-2</c:v>
                </c:pt>
                <c:pt idx="2938">
                  <c:v>1.3572310000000001E-2</c:v>
                </c:pt>
                <c:pt idx="2939">
                  <c:v>1.3574060000000001E-2</c:v>
                </c:pt>
                <c:pt idx="2940">
                  <c:v>1.35751E-2</c:v>
                </c:pt>
                <c:pt idx="2941">
                  <c:v>1.357625E-2</c:v>
                </c:pt>
                <c:pt idx="2942">
                  <c:v>1.357625E-2</c:v>
                </c:pt>
                <c:pt idx="2943">
                  <c:v>1.357772E-2</c:v>
                </c:pt>
                <c:pt idx="2944">
                  <c:v>1.357827E-2</c:v>
                </c:pt>
                <c:pt idx="2945">
                  <c:v>1.357969E-2</c:v>
                </c:pt>
                <c:pt idx="2946">
                  <c:v>1.358122E-2</c:v>
                </c:pt>
                <c:pt idx="2947">
                  <c:v>1.3582749999999999E-2</c:v>
                </c:pt>
                <c:pt idx="2948">
                  <c:v>1.3582749999999999E-2</c:v>
                </c:pt>
                <c:pt idx="2949">
                  <c:v>1.3583960000000001E-2</c:v>
                </c:pt>
                <c:pt idx="2950">
                  <c:v>1.358505E-2</c:v>
                </c:pt>
                <c:pt idx="2951">
                  <c:v>1.358636E-2</c:v>
                </c:pt>
                <c:pt idx="2952">
                  <c:v>1.358762E-2</c:v>
                </c:pt>
                <c:pt idx="2953">
                  <c:v>1.3588879999999999E-2</c:v>
                </c:pt>
                <c:pt idx="2954">
                  <c:v>1.359019E-2</c:v>
                </c:pt>
                <c:pt idx="2955">
                  <c:v>1.359019E-2</c:v>
                </c:pt>
                <c:pt idx="2956">
                  <c:v>1.359145E-2</c:v>
                </c:pt>
                <c:pt idx="2957">
                  <c:v>1.3592369999999999E-2</c:v>
                </c:pt>
                <c:pt idx="2958">
                  <c:v>1.3593579999999999E-2</c:v>
                </c:pt>
                <c:pt idx="2959">
                  <c:v>1.3595329999999999E-2</c:v>
                </c:pt>
                <c:pt idx="2960">
                  <c:v>1.359637E-2</c:v>
                </c:pt>
                <c:pt idx="2961">
                  <c:v>1.359637E-2</c:v>
                </c:pt>
                <c:pt idx="2962">
                  <c:v>1.3597949999999999E-2</c:v>
                </c:pt>
                <c:pt idx="2963">
                  <c:v>1.3599150000000001E-2</c:v>
                </c:pt>
                <c:pt idx="2964">
                  <c:v>1.360041E-2</c:v>
                </c:pt>
                <c:pt idx="2965">
                  <c:v>1.360167E-2</c:v>
                </c:pt>
                <c:pt idx="2966">
                  <c:v>1.3602929999999999E-2</c:v>
                </c:pt>
                <c:pt idx="2967">
                  <c:v>1.3602929999999999E-2</c:v>
                </c:pt>
                <c:pt idx="2968">
                  <c:v>1.360457E-2</c:v>
                </c:pt>
                <c:pt idx="2969">
                  <c:v>1.360566E-2</c:v>
                </c:pt>
                <c:pt idx="2970">
                  <c:v>1.360686E-2</c:v>
                </c:pt>
                <c:pt idx="2971">
                  <c:v>1.3608230000000001E-2</c:v>
                </c:pt>
                <c:pt idx="2972">
                  <c:v>1.3609649999999999E-2</c:v>
                </c:pt>
                <c:pt idx="2973">
                  <c:v>1.3609649999999999E-2</c:v>
                </c:pt>
                <c:pt idx="2974">
                  <c:v>1.3610580000000001E-2</c:v>
                </c:pt>
                <c:pt idx="2975">
                  <c:v>1.361222E-2</c:v>
                </c:pt>
                <c:pt idx="2976">
                  <c:v>1.361326E-2</c:v>
                </c:pt>
                <c:pt idx="2977">
                  <c:v>1.3614619999999999E-2</c:v>
                </c:pt>
                <c:pt idx="2978">
                  <c:v>1.3615769999999999E-2</c:v>
                </c:pt>
                <c:pt idx="2979">
                  <c:v>1.3615769999999999E-2</c:v>
                </c:pt>
                <c:pt idx="2980">
                  <c:v>1.3616919999999999E-2</c:v>
                </c:pt>
                <c:pt idx="2981">
                  <c:v>1.3617850000000001E-2</c:v>
                </c:pt>
                <c:pt idx="2982">
                  <c:v>1.361943E-2</c:v>
                </c:pt>
                <c:pt idx="2983">
                  <c:v>1.362058E-2</c:v>
                </c:pt>
                <c:pt idx="2984">
                  <c:v>1.3621889999999999E-2</c:v>
                </c:pt>
                <c:pt idx="2985">
                  <c:v>1.3621889999999999E-2</c:v>
                </c:pt>
                <c:pt idx="2986">
                  <c:v>1.3622820000000001E-2</c:v>
                </c:pt>
                <c:pt idx="2987">
                  <c:v>1.3624249999999999E-2</c:v>
                </c:pt>
                <c:pt idx="2988">
                  <c:v>1.362556E-2</c:v>
                </c:pt>
                <c:pt idx="2989">
                  <c:v>1.362703E-2</c:v>
                </c:pt>
                <c:pt idx="2990">
                  <c:v>1.3628070000000001E-2</c:v>
                </c:pt>
                <c:pt idx="2991">
                  <c:v>1.3628070000000001E-2</c:v>
                </c:pt>
                <c:pt idx="2992">
                  <c:v>1.362971E-2</c:v>
                </c:pt>
                <c:pt idx="2993">
                  <c:v>1.3630969999999999E-2</c:v>
                </c:pt>
                <c:pt idx="2994">
                  <c:v>1.363234E-2</c:v>
                </c:pt>
                <c:pt idx="2995">
                  <c:v>1.363376E-2</c:v>
                </c:pt>
                <c:pt idx="2996">
                  <c:v>1.363469E-2</c:v>
                </c:pt>
                <c:pt idx="2997">
                  <c:v>1.363469E-2</c:v>
                </c:pt>
                <c:pt idx="2998">
                  <c:v>1.3636000000000001E-2</c:v>
                </c:pt>
                <c:pt idx="2999">
                  <c:v>1.363693E-2</c:v>
                </c:pt>
                <c:pt idx="3000">
                  <c:v>1.363835E-2</c:v>
                </c:pt>
                <c:pt idx="3001">
                  <c:v>1.3639439999999999E-2</c:v>
                </c:pt>
                <c:pt idx="3002">
                  <c:v>1.3640370000000001E-2</c:v>
                </c:pt>
                <c:pt idx="3003">
                  <c:v>1.3640370000000001E-2</c:v>
                </c:pt>
                <c:pt idx="3004">
                  <c:v>1.3642069999999999E-2</c:v>
                </c:pt>
                <c:pt idx="3005">
                  <c:v>1.3643539999999999E-2</c:v>
                </c:pt>
                <c:pt idx="3006">
                  <c:v>1.364464E-2</c:v>
                </c:pt>
                <c:pt idx="3007">
                  <c:v>1.3646E-2</c:v>
                </c:pt>
                <c:pt idx="3008">
                  <c:v>1.3647100000000001E-2</c:v>
                </c:pt>
                <c:pt idx="3009">
                  <c:v>1.3647100000000001E-2</c:v>
                </c:pt>
                <c:pt idx="3010">
                  <c:v>1.364835E-2</c:v>
                </c:pt>
                <c:pt idx="3011">
                  <c:v>1.3649720000000001E-2</c:v>
                </c:pt>
                <c:pt idx="3012">
                  <c:v>1.3651140000000001E-2</c:v>
                </c:pt>
                <c:pt idx="3013">
                  <c:v>1.3652070000000001E-2</c:v>
                </c:pt>
                <c:pt idx="3014">
                  <c:v>1.3652950000000001E-2</c:v>
                </c:pt>
                <c:pt idx="3015">
                  <c:v>1.3652950000000001E-2</c:v>
                </c:pt>
                <c:pt idx="3016">
                  <c:v>1.365486E-2</c:v>
                </c:pt>
                <c:pt idx="3017">
                  <c:v>1.3655570000000001E-2</c:v>
                </c:pt>
                <c:pt idx="3018">
                  <c:v>1.365688E-2</c:v>
                </c:pt>
                <c:pt idx="3019">
                  <c:v>1.3658190000000001E-2</c:v>
                </c:pt>
                <c:pt idx="3020">
                  <c:v>1.365972E-2</c:v>
                </c:pt>
                <c:pt idx="3021">
                  <c:v>1.3661090000000001E-2</c:v>
                </c:pt>
                <c:pt idx="3022">
                  <c:v>1.3661090000000001E-2</c:v>
                </c:pt>
                <c:pt idx="3023">
                  <c:v>1.366235E-2</c:v>
                </c:pt>
                <c:pt idx="3024">
                  <c:v>1.366355E-2</c:v>
                </c:pt>
                <c:pt idx="3025">
                  <c:v>1.36647E-2</c:v>
                </c:pt>
                <c:pt idx="3026">
                  <c:v>1.366596E-2</c:v>
                </c:pt>
                <c:pt idx="3027">
                  <c:v>1.3666940000000001E-2</c:v>
                </c:pt>
                <c:pt idx="3028">
                  <c:v>1.3666940000000001E-2</c:v>
                </c:pt>
                <c:pt idx="3029">
                  <c:v>1.366787E-2</c:v>
                </c:pt>
                <c:pt idx="3030">
                  <c:v>1.366945E-2</c:v>
                </c:pt>
                <c:pt idx="3031">
                  <c:v>1.3670440000000001E-2</c:v>
                </c:pt>
                <c:pt idx="3032">
                  <c:v>1.367148E-2</c:v>
                </c:pt>
                <c:pt idx="3033">
                  <c:v>1.367148E-2</c:v>
                </c:pt>
                <c:pt idx="3034">
                  <c:v>1.3672790000000001E-2</c:v>
                </c:pt>
                <c:pt idx="3035">
                  <c:v>1.3674270000000001E-2</c:v>
                </c:pt>
                <c:pt idx="3036">
                  <c:v>1.3675629999999999E-2</c:v>
                </c:pt>
                <c:pt idx="3037">
                  <c:v>1.367667E-2</c:v>
                </c:pt>
                <c:pt idx="3038">
                  <c:v>1.367755E-2</c:v>
                </c:pt>
                <c:pt idx="3039">
                  <c:v>1.367755E-2</c:v>
                </c:pt>
                <c:pt idx="3040">
                  <c:v>1.3679190000000001E-2</c:v>
                </c:pt>
                <c:pt idx="3041">
                  <c:v>1.368044E-2</c:v>
                </c:pt>
                <c:pt idx="3042">
                  <c:v>1.368104E-2</c:v>
                </c:pt>
                <c:pt idx="3043">
                  <c:v>1.3682629999999999E-2</c:v>
                </c:pt>
                <c:pt idx="3044">
                  <c:v>1.368345E-2</c:v>
                </c:pt>
                <c:pt idx="3045">
                  <c:v>1.3684490000000001E-2</c:v>
                </c:pt>
                <c:pt idx="3046">
                  <c:v>1.3684490000000001E-2</c:v>
                </c:pt>
                <c:pt idx="3047">
                  <c:v>1.3685849999999999E-2</c:v>
                </c:pt>
                <c:pt idx="3048">
                  <c:v>1.368695E-2</c:v>
                </c:pt>
                <c:pt idx="3049">
                  <c:v>1.368831E-2</c:v>
                </c:pt>
                <c:pt idx="3050">
                  <c:v>1.3689349999999999E-2</c:v>
                </c:pt>
                <c:pt idx="3051">
                  <c:v>1.3690559999999999E-2</c:v>
                </c:pt>
                <c:pt idx="3052">
                  <c:v>1.3690559999999999E-2</c:v>
                </c:pt>
                <c:pt idx="3053">
                  <c:v>1.3692030000000001E-2</c:v>
                </c:pt>
                <c:pt idx="3054">
                  <c:v>1.369334E-2</c:v>
                </c:pt>
                <c:pt idx="3055">
                  <c:v>1.3694710000000001E-2</c:v>
                </c:pt>
                <c:pt idx="3056">
                  <c:v>1.369537E-2</c:v>
                </c:pt>
                <c:pt idx="3057">
                  <c:v>1.3697010000000001E-2</c:v>
                </c:pt>
                <c:pt idx="3058">
                  <c:v>1.3697010000000001E-2</c:v>
                </c:pt>
                <c:pt idx="3059">
                  <c:v>1.369805E-2</c:v>
                </c:pt>
                <c:pt idx="3060">
                  <c:v>1.3699299999999999E-2</c:v>
                </c:pt>
                <c:pt idx="3061">
                  <c:v>1.3703180000000001E-2</c:v>
                </c:pt>
                <c:pt idx="3062">
                  <c:v>1.370482E-2</c:v>
                </c:pt>
                <c:pt idx="3063">
                  <c:v>1.3706899999999999E-2</c:v>
                </c:pt>
                <c:pt idx="3064">
                  <c:v>1.3706899999999999E-2</c:v>
                </c:pt>
                <c:pt idx="3065">
                  <c:v>1.3708430000000001E-2</c:v>
                </c:pt>
                <c:pt idx="3066">
                  <c:v>1.370936E-2</c:v>
                </c:pt>
                <c:pt idx="3067">
                  <c:v>1.371177E-2</c:v>
                </c:pt>
                <c:pt idx="3068">
                  <c:v>1.3713899999999999E-2</c:v>
                </c:pt>
                <c:pt idx="3069">
                  <c:v>1.371499E-2</c:v>
                </c:pt>
                <c:pt idx="3070">
                  <c:v>1.371499E-2</c:v>
                </c:pt>
                <c:pt idx="3071">
                  <c:v>1.3716580000000001E-2</c:v>
                </c:pt>
                <c:pt idx="3072">
                  <c:v>1.3717780000000001E-2</c:v>
                </c:pt>
                <c:pt idx="3073">
                  <c:v>1.371898E-2</c:v>
                </c:pt>
                <c:pt idx="3074">
                  <c:v>1.3720619999999999E-2</c:v>
                </c:pt>
                <c:pt idx="3075">
                  <c:v>1.3721280000000001E-2</c:v>
                </c:pt>
                <c:pt idx="3076">
                  <c:v>1.3721280000000001E-2</c:v>
                </c:pt>
                <c:pt idx="3077">
                  <c:v>1.3722430000000001E-2</c:v>
                </c:pt>
                <c:pt idx="3078">
                  <c:v>1.3723849999999999E-2</c:v>
                </c:pt>
                <c:pt idx="3079">
                  <c:v>1.372511E-2</c:v>
                </c:pt>
                <c:pt idx="3080">
                  <c:v>1.3726469999999999E-2</c:v>
                </c:pt>
                <c:pt idx="3081">
                  <c:v>1.372729E-2</c:v>
                </c:pt>
                <c:pt idx="3082">
                  <c:v>1.372729E-2</c:v>
                </c:pt>
                <c:pt idx="3083">
                  <c:v>1.372866E-2</c:v>
                </c:pt>
                <c:pt idx="3084">
                  <c:v>1.3730030000000001E-2</c:v>
                </c:pt>
                <c:pt idx="3085">
                  <c:v>1.3730849999999999E-2</c:v>
                </c:pt>
                <c:pt idx="3086">
                  <c:v>1.373188E-2</c:v>
                </c:pt>
                <c:pt idx="3087">
                  <c:v>1.373331E-2</c:v>
                </c:pt>
                <c:pt idx="3088">
                  <c:v>1.373331E-2</c:v>
                </c:pt>
                <c:pt idx="3089">
                  <c:v>1.373418E-2</c:v>
                </c:pt>
                <c:pt idx="3090">
                  <c:v>1.3735270000000001E-2</c:v>
                </c:pt>
                <c:pt idx="3091">
                  <c:v>1.3736750000000001E-2</c:v>
                </c:pt>
                <c:pt idx="3092">
                  <c:v>1.373773E-2</c:v>
                </c:pt>
                <c:pt idx="3093">
                  <c:v>1.373839E-2</c:v>
                </c:pt>
                <c:pt idx="3094">
                  <c:v>1.373839E-2</c:v>
                </c:pt>
                <c:pt idx="3095">
                  <c:v>1.373981E-2</c:v>
                </c:pt>
                <c:pt idx="3096">
                  <c:v>1.374123E-2</c:v>
                </c:pt>
                <c:pt idx="3097">
                  <c:v>1.374238E-2</c:v>
                </c:pt>
                <c:pt idx="3098">
                  <c:v>1.3743200000000001E-2</c:v>
                </c:pt>
                <c:pt idx="3099">
                  <c:v>1.37444E-2</c:v>
                </c:pt>
                <c:pt idx="3100">
                  <c:v>1.37444E-2</c:v>
                </c:pt>
                <c:pt idx="3101">
                  <c:v>1.374571E-2</c:v>
                </c:pt>
                <c:pt idx="3102">
                  <c:v>1.3746970000000001E-2</c:v>
                </c:pt>
                <c:pt idx="3103">
                  <c:v>1.374828E-2</c:v>
                </c:pt>
                <c:pt idx="3104">
                  <c:v>1.374949E-2</c:v>
                </c:pt>
                <c:pt idx="3105">
                  <c:v>1.375003E-2</c:v>
                </c:pt>
                <c:pt idx="3106">
                  <c:v>1.375003E-2</c:v>
                </c:pt>
                <c:pt idx="3107">
                  <c:v>1.375145E-2</c:v>
                </c:pt>
                <c:pt idx="3108">
                  <c:v>1.3752489999999999E-2</c:v>
                </c:pt>
                <c:pt idx="3109">
                  <c:v>1.375348E-2</c:v>
                </c:pt>
                <c:pt idx="3110">
                  <c:v>1.375468E-2</c:v>
                </c:pt>
                <c:pt idx="3111">
                  <c:v>1.3755389999999999E-2</c:v>
                </c:pt>
                <c:pt idx="3112">
                  <c:v>1.3755389999999999E-2</c:v>
                </c:pt>
                <c:pt idx="3113">
                  <c:v>1.375698E-2</c:v>
                </c:pt>
                <c:pt idx="3114">
                  <c:v>1.3758009999999999E-2</c:v>
                </c:pt>
                <c:pt idx="3115">
                  <c:v>1.375938E-2</c:v>
                </c:pt>
                <c:pt idx="3116">
                  <c:v>1.376047E-2</c:v>
                </c:pt>
                <c:pt idx="3117">
                  <c:v>1.3761839999999999E-2</c:v>
                </c:pt>
                <c:pt idx="3118">
                  <c:v>1.376343E-2</c:v>
                </c:pt>
                <c:pt idx="3119">
                  <c:v>1.376343E-2</c:v>
                </c:pt>
                <c:pt idx="3120">
                  <c:v>1.376457E-2</c:v>
                </c:pt>
                <c:pt idx="3121">
                  <c:v>1.3765339999999999E-2</c:v>
                </c:pt>
                <c:pt idx="3122">
                  <c:v>1.37666E-2</c:v>
                </c:pt>
                <c:pt idx="3123">
                  <c:v>1.376785E-2</c:v>
                </c:pt>
                <c:pt idx="3124">
                  <c:v>1.376873E-2</c:v>
                </c:pt>
                <c:pt idx="3125">
                  <c:v>1.376873E-2</c:v>
                </c:pt>
                <c:pt idx="3126">
                  <c:v>1.3769989999999999E-2</c:v>
                </c:pt>
                <c:pt idx="3127">
                  <c:v>1.3770589999999999E-2</c:v>
                </c:pt>
                <c:pt idx="3128">
                  <c:v>1.3772390000000001E-2</c:v>
                </c:pt>
                <c:pt idx="3129">
                  <c:v>1.377338E-2</c:v>
                </c:pt>
                <c:pt idx="3130">
                  <c:v>1.3774089999999999E-2</c:v>
                </c:pt>
                <c:pt idx="3131">
                  <c:v>1.3774089999999999E-2</c:v>
                </c:pt>
                <c:pt idx="3132">
                  <c:v>1.3775509999999999E-2</c:v>
                </c:pt>
                <c:pt idx="3133">
                  <c:v>1.3777040000000001E-2</c:v>
                </c:pt>
                <c:pt idx="3134">
                  <c:v>1.37778E-2</c:v>
                </c:pt>
                <c:pt idx="3135">
                  <c:v>1.377895E-2</c:v>
                </c:pt>
                <c:pt idx="3136">
                  <c:v>1.3779939999999999E-2</c:v>
                </c:pt>
                <c:pt idx="3137">
                  <c:v>1.3779939999999999E-2</c:v>
                </c:pt>
                <c:pt idx="3138">
                  <c:v>1.378185E-2</c:v>
                </c:pt>
                <c:pt idx="3139">
                  <c:v>1.378278E-2</c:v>
                </c:pt>
                <c:pt idx="3140">
                  <c:v>1.37836E-2</c:v>
                </c:pt>
                <c:pt idx="3141">
                  <c:v>1.3784859999999999E-2</c:v>
                </c:pt>
                <c:pt idx="3142">
                  <c:v>1.3786059999999999E-2</c:v>
                </c:pt>
                <c:pt idx="3143">
                  <c:v>1.3786059999999999E-2</c:v>
                </c:pt>
                <c:pt idx="3144">
                  <c:v>1.3787209999999999E-2</c:v>
                </c:pt>
                <c:pt idx="3145">
                  <c:v>1.378825E-2</c:v>
                </c:pt>
                <c:pt idx="3146">
                  <c:v>1.378939E-2</c:v>
                </c:pt>
                <c:pt idx="3147">
                  <c:v>1.379098E-2</c:v>
                </c:pt>
                <c:pt idx="3148">
                  <c:v>1.379185E-2</c:v>
                </c:pt>
                <c:pt idx="3149">
                  <c:v>1.379185E-2</c:v>
                </c:pt>
                <c:pt idx="3150">
                  <c:v>1.3793329999999999E-2</c:v>
                </c:pt>
                <c:pt idx="3151">
                  <c:v>1.379388E-2</c:v>
                </c:pt>
                <c:pt idx="3152">
                  <c:v>1.3794809999999999E-2</c:v>
                </c:pt>
                <c:pt idx="3153">
                  <c:v>1.379699E-2</c:v>
                </c:pt>
                <c:pt idx="3154">
                  <c:v>1.379787E-2</c:v>
                </c:pt>
                <c:pt idx="3155">
                  <c:v>1.379787E-2</c:v>
                </c:pt>
                <c:pt idx="3156">
                  <c:v>1.379901E-2</c:v>
                </c:pt>
                <c:pt idx="3157">
                  <c:v>1.3800160000000001E-2</c:v>
                </c:pt>
                <c:pt idx="3158">
                  <c:v>1.3800929999999999E-2</c:v>
                </c:pt>
                <c:pt idx="3159">
                  <c:v>1.3802399999999999E-2</c:v>
                </c:pt>
                <c:pt idx="3160">
                  <c:v>1.3803930000000001E-2</c:v>
                </c:pt>
                <c:pt idx="3161">
                  <c:v>1.3803930000000001E-2</c:v>
                </c:pt>
                <c:pt idx="3162">
                  <c:v>1.3805359999999999E-2</c:v>
                </c:pt>
                <c:pt idx="3163">
                  <c:v>1.380612E-2</c:v>
                </c:pt>
                <c:pt idx="3164">
                  <c:v>1.3806830000000001E-2</c:v>
                </c:pt>
                <c:pt idx="3165">
                  <c:v>1.38076E-2</c:v>
                </c:pt>
                <c:pt idx="3166">
                  <c:v>1.380842E-2</c:v>
                </c:pt>
                <c:pt idx="3167">
                  <c:v>1.380842E-2</c:v>
                </c:pt>
                <c:pt idx="3168">
                  <c:v>1.380935E-2</c:v>
                </c:pt>
                <c:pt idx="3169">
                  <c:v>1.3810879999999999E-2</c:v>
                </c:pt>
                <c:pt idx="3170">
                  <c:v>1.3812349999999999E-2</c:v>
                </c:pt>
                <c:pt idx="3171">
                  <c:v>1.3813880000000001E-2</c:v>
                </c:pt>
                <c:pt idx="3172">
                  <c:v>1.381536E-2</c:v>
                </c:pt>
                <c:pt idx="3173">
                  <c:v>1.381536E-2</c:v>
                </c:pt>
                <c:pt idx="3174">
                  <c:v>1.38152E-2</c:v>
                </c:pt>
                <c:pt idx="3175">
                  <c:v>1.381684E-2</c:v>
                </c:pt>
                <c:pt idx="3176">
                  <c:v>1.3817329999999999E-2</c:v>
                </c:pt>
                <c:pt idx="3177">
                  <c:v>1.381919E-2</c:v>
                </c:pt>
                <c:pt idx="3178">
                  <c:v>1.3820280000000001E-2</c:v>
                </c:pt>
                <c:pt idx="3179">
                  <c:v>1.3820280000000001E-2</c:v>
                </c:pt>
                <c:pt idx="3180">
                  <c:v>1.3821429999999999E-2</c:v>
                </c:pt>
                <c:pt idx="3181">
                  <c:v>1.382208E-2</c:v>
                </c:pt>
                <c:pt idx="3182">
                  <c:v>1.382416E-2</c:v>
                </c:pt>
                <c:pt idx="3183">
                  <c:v>1.382531E-2</c:v>
                </c:pt>
                <c:pt idx="3184">
                  <c:v>1.3826679999999999E-2</c:v>
                </c:pt>
                <c:pt idx="3185">
                  <c:v>1.3826679999999999E-2</c:v>
                </c:pt>
                <c:pt idx="3186">
                  <c:v>1.382711E-2</c:v>
                </c:pt>
                <c:pt idx="3187">
                  <c:v>1.3828210000000001E-2</c:v>
                </c:pt>
                <c:pt idx="3188">
                  <c:v>1.3829350000000001E-2</c:v>
                </c:pt>
                <c:pt idx="3189">
                  <c:v>1.3830500000000001E-2</c:v>
                </c:pt>
                <c:pt idx="3190">
                  <c:v>1.383209E-2</c:v>
                </c:pt>
                <c:pt idx="3191">
                  <c:v>1.383209E-2</c:v>
                </c:pt>
                <c:pt idx="3192">
                  <c:v>1.383296E-2</c:v>
                </c:pt>
                <c:pt idx="3193">
                  <c:v>1.3833669999999999E-2</c:v>
                </c:pt>
                <c:pt idx="3194">
                  <c:v>1.383449E-2</c:v>
                </c:pt>
                <c:pt idx="3195">
                  <c:v>1.383531E-2</c:v>
                </c:pt>
                <c:pt idx="3196">
                  <c:v>1.383646E-2</c:v>
                </c:pt>
                <c:pt idx="3197">
                  <c:v>1.383766E-2</c:v>
                </c:pt>
                <c:pt idx="3198">
                  <c:v>1.383766E-2</c:v>
                </c:pt>
                <c:pt idx="3199">
                  <c:v>1.383859E-2</c:v>
                </c:pt>
                <c:pt idx="3200">
                  <c:v>1.383936E-2</c:v>
                </c:pt>
                <c:pt idx="3201">
                  <c:v>1.3840730000000001E-2</c:v>
                </c:pt>
                <c:pt idx="3202">
                  <c:v>1.3842149999999999E-2</c:v>
                </c:pt>
                <c:pt idx="3203">
                  <c:v>1.384313E-2</c:v>
                </c:pt>
                <c:pt idx="3204">
                  <c:v>1.384313E-2</c:v>
                </c:pt>
                <c:pt idx="3205">
                  <c:v>1.3844220000000001E-2</c:v>
                </c:pt>
                <c:pt idx="3206">
                  <c:v>1.3845369999999999E-2</c:v>
                </c:pt>
                <c:pt idx="3207">
                  <c:v>1.3845919999999999E-2</c:v>
                </c:pt>
                <c:pt idx="3208">
                  <c:v>1.384734E-2</c:v>
                </c:pt>
                <c:pt idx="3209">
                  <c:v>1.384838E-2</c:v>
                </c:pt>
                <c:pt idx="3210">
                  <c:v>1.384838E-2</c:v>
                </c:pt>
                <c:pt idx="3211">
                  <c:v>1.384964E-2</c:v>
                </c:pt>
                <c:pt idx="3212">
                  <c:v>1.385051E-2</c:v>
                </c:pt>
                <c:pt idx="3213">
                  <c:v>1.3851769999999999E-2</c:v>
                </c:pt>
                <c:pt idx="3214">
                  <c:v>1.3851820000000001E-2</c:v>
                </c:pt>
                <c:pt idx="3215">
                  <c:v>1.3852369999999999E-2</c:v>
                </c:pt>
                <c:pt idx="3216">
                  <c:v>1.3852369999999999E-2</c:v>
                </c:pt>
                <c:pt idx="3217">
                  <c:v>1.385379E-2</c:v>
                </c:pt>
                <c:pt idx="3218">
                  <c:v>1.385483E-2</c:v>
                </c:pt>
                <c:pt idx="3219">
                  <c:v>1.3856139999999999E-2</c:v>
                </c:pt>
                <c:pt idx="3220">
                  <c:v>1.385685E-2</c:v>
                </c:pt>
                <c:pt idx="3221">
                  <c:v>1.385811E-2</c:v>
                </c:pt>
                <c:pt idx="3222">
                  <c:v>1.385811E-2</c:v>
                </c:pt>
                <c:pt idx="3223">
                  <c:v>1.385904E-2</c:v>
                </c:pt>
                <c:pt idx="3224">
                  <c:v>1.386019E-2</c:v>
                </c:pt>
                <c:pt idx="3225">
                  <c:v>1.386128E-2</c:v>
                </c:pt>
                <c:pt idx="3226">
                  <c:v>1.386226E-2</c:v>
                </c:pt>
                <c:pt idx="3227">
                  <c:v>1.3863250000000001E-2</c:v>
                </c:pt>
                <c:pt idx="3228">
                  <c:v>1.3863250000000001E-2</c:v>
                </c:pt>
                <c:pt idx="3229">
                  <c:v>1.3864400000000001E-2</c:v>
                </c:pt>
                <c:pt idx="3230">
                  <c:v>1.386516E-2</c:v>
                </c:pt>
                <c:pt idx="3231">
                  <c:v>1.386598E-2</c:v>
                </c:pt>
                <c:pt idx="3232">
                  <c:v>1.3866969999999999E-2</c:v>
                </c:pt>
                <c:pt idx="3233">
                  <c:v>1.3867890000000001E-2</c:v>
                </c:pt>
                <c:pt idx="3234">
                  <c:v>1.3867890000000001E-2</c:v>
                </c:pt>
                <c:pt idx="3235">
                  <c:v>1.386921E-2</c:v>
                </c:pt>
                <c:pt idx="3236">
                  <c:v>1.387014E-2</c:v>
                </c:pt>
                <c:pt idx="3237">
                  <c:v>1.387123E-2</c:v>
                </c:pt>
                <c:pt idx="3238">
                  <c:v>1.38721E-2</c:v>
                </c:pt>
                <c:pt idx="3239">
                  <c:v>1.3873140000000001E-2</c:v>
                </c:pt>
                <c:pt idx="3240">
                  <c:v>1.3873140000000001E-2</c:v>
                </c:pt>
                <c:pt idx="3241">
                  <c:v>1.387418E-2</c:v>
                </c:pt>
                <c:pt idx="3242">
                  <c:v>1.387555E-2</c:v>
                </c:pt>
                <c:pt idx="3243">
                  <c:v>1.387642E-2</c:v>
                </c:pt>
                <c:pt idx="3244">
                  <c:v>1.3877789999999999E-2</c:v>
                </c:pt>
                <c:pt idx="3245">
                  <c:v>1.38791E-2</c:v>
                </c:pt>
                <c:pt idx="3246">
                  <c:v>1.38791E-2</c:v>
                </c:pt>
                <c:pt idx="3247">
                  <c:v>1.3880089999999999E-2</c:v>
                </c:pt>
                <c:pt idx="3248">
                  <c:v>1.3880959999999999E-2</c:v>
                </c:pt>
                <c:pt idx="3249">
                  <c:v>1.3882220000000001E-2</c:v>
                </c:pt>
                <c:pt idx="3250">
                  <c:v>1.388342E-2</c:v>
                </c:pt>
                <c:pt idx="3251">
                  <c:v>1.3884189999999999E-2</c:v>
                </c:pt>
                <c:pt idx="3252">
                  <c:v>1.3884189999999999E-2</c:v>
                </c:pt>
                <c:pt idx="3253">
                  <c:v>1.388522E-2</c:v>
                </c:pt>
                <c:pt idx="3254">
                  <c:v>1.3886590000000001E-2</c:v>
                </c:pt>
                <c:pt idx="3255">
                  <c:v>1.3887470000000001E-2</c:v>
                </c:pt>
                <c:pt idx="3256">
                  <c:v>1.3888289999999999E-2</c:v>
                </c:pt>
                <c:pt idx="3257">
                  <c:v>1.388993E-2</c:v>
                </c:pt>
                <c:pt idx="3258">
                  <c:v>1.388993E-2</c:v>
                </c:pt>
                <c:pt idx="3259">
                  <c:v>1.389053E-2</c:v>
                </c:pt>
                <c:pt idx="3260">
                  <c:v>1.38914E-2</c:v>
                </c:pt>
                <c:pt idx="3261">
                  <c:v>1.3892440000000001E-2</c:v>
                </c:pt>
                <c:pt idx="3262">
                  <c:v>1.3893259999999999E-2</c:v>
                </c:pt>
                <c:pt idx="3263">
                  <c:v>1.3894129999999999E-2</c:v>
                </c:pt>
                <c:pt idx="3264">
                  <c:v>1.3895340000000001E-2</c:v>
                </c:pt>
                <c:pt idx="3265">
                  <c:v>1.3895340000000001E-2</c:v>
                </c:pt>
                <c:pt idx="3266">
                  <c:v>1.3896489999999999E-2</c:v>
                </c:pt>
                <c:pt idx="3267">
                  <c:v>1.3897090000000001E-2</c:v>
                </c:pt>
                <c:pt idx="3268">
                  <c:v>1.38984E-2</c:v>
                </c:pt>
                <c:pt idx="3269">
                  <c:v>1.3899440000000001E-2</c:v>
                </c:pt>
                <c:pt idx="3270">
                  <c:v>1.3899770000000001E-2</c:v>
                </c:pt>
                <c:pt idx="3271">
                  <c:v>1.3899770000000001E-2</c:v>
                </c:pt>
                <c:pt idx="3272">
                  <c:v>1.3901129999999999E-2</c:v>
                </c:pt>
                <c:pt idx="3273">
                  <c:v>1.39019E-2</c:v>
                </c:pt>
                <c:pt idx="3274">
                  <c:v>1.3902879999999999E-2</c:v>
                </c:pt>
                <c:pt idx="3275">
                  <c:v>1.3905010000000001E-2</c:v>
                </c:pt>
                <c:pt idx="3276">
                  <c:v>1.39066E-2</c:v>
                </c:pt>
                <c:pt idx="3277">
                  <c:v>1.39066E-2</c:v>
                </c:pt>
                <c:pt idx="3278">
                  <c:v>1.390687E-2</c:v>
                </c:pt>
                <c:pt idx="3279">
                  <c:v>1.390835E-2</c:v>
                </c:pt>
                <c:pt idx="3280">
                  <c:v>1.390928E-2</c:v>
                </c:pt>
                <c:pt idx="3281">
                  <c:v>1.3910209999999999E-2</c:v>
                </c:pt>
                <c:pt idx="3282">
                  <c:v>1.39113E-2</c:v>
                </c:pt>
                <c:pt idx="3283">
                  <c:v>1.39113E-2</c:v>
                </c:pt>
                <c:pt idx="3284">
                  <c:v>1.391119E-2</c:v>
                </c:pt>
                <c:pt idx="3285">
                  <c:v>1.391217E-2</c:v>
                </c:pt>
                <c:pt idx="3286">
                  <c:v>1.391299E-2</c:v>
                </c:pt>
                <c:pt idx="3287">
                  <c:v>1.3913760000000001E-2</c:v>
                </c:pt>
                <c:pt idx="3288">
                  <c:v>1.3915240000000001E-2</c:v>
                </c:pt>
                <c:pt idx="3289">
                  <c:v>1.3915240000000001E-2</c:v>
                </c:pt>
                <c:pt idx="3290">
                  <c:v>1.3916380000000001E-2</c:v>
                </c:pt>
                <c:pt idx="3291">
                  <c:v>1.3917260000000001E-2</c:v>
                </c:pt>
                <c:pt idx="3292">
                  <c:v>1.3918079999999999E-2</c:v>
                </c:pt>
                <c:pt idx="3293">
                  <c:v>1.3919610000000001E-2</c:v>
                </c:pt>
                <c:pt idx="3294">
                  <c:v>1.3919829999999999E-2</c:v>
                </c:pt>
                <c:pt idx="3295">
                  <c:v>1.3919829999999999E-2</c:v>
                </c:pt>
                <c:pt idx="3296">
                  <c:v>1.392081E-2</c:v>
                </c:pt>
                <c:pt idx="3297">
                  <c:v>1.3921909999999999E-2</c:v>
                </c:pt>
                <c:pt idx="3298">
                  <c:v>1.3922729999999999E-2</c:v>
                </c:pt>
                <c:pt idx="3299">
                  <c:v>1.3923649999999999E-2</c:v>
                </c:pt>
                <c:pt idx="3300">
                  <c:v>1.392475E-2</c:v>
                </c:pt>
                <c:pt idx="3301">
                  <c:v>1.392475E-2</c:v>
                </c:pt>
                <c:pt idx="3302">
                  <c:v>1.39265E-2</c:v>
                </c:pt>
                <c:pt idx="3303">
                  <c:v>1.3927480000000001E-2</c:v>
                </c:pt>
                <c:pt idx="3304">
                  <c:v>1.392852E-2</c:v>
                </c:pt>
                <c:pt idx="3305">
                  <c:v>1.3928960000000001E-2</c:v>
                </c:pt>
                <c:pt idx="3306">
                  <c:v>1.392994E-2</c:v>
                </c:pt>
                <c:pt idx="3307">
                  <c:v>1.392994E-2</c:v>
                </c:pt>
                <c:pt idx="3308">
                  <c:v>1.393136E-2</c:v>
                </c:pt>
                <c:pt idx="3309">
                  <c:v>1.393175E-2</c:v>
                </c:pt>
                <c:pt idx="3310">
                  <c:v>1.393251E-2</c:v>
                </c:pt>
                <c:pt idx="3311">
                  <c:v>1.393344E-2</c:v>
                </c:pt>
                <c:pt idx="3312">
                  <c:v>1.3934530000000001E-2</c:v>
                </c:pt>
                <c:pt idx="3313">
                  <c:v>1.3934530000000001E-2</c:v>
                </c:pt>
                <c:pt idx="3314">
                  <c:v>1.3935629999999999E-2</c:v>
                </c:pt>
                <c:pt idx="3315">
                  <c:v>1.393667E-2</c:v>
                </c:pt>
                <c:pt idx="3316">
                  <c:v>1.3937099999999999E-2</c:v>
                </c:pt>
                <c:pt idx="3317">
                  <c:v>1.393847E-2</c:v>
                </c:pt>
                <c:pt idx="3318">
                  <c:v>1.393907E-2</c:v>
                </c:pt>
                <c:pt idx="3319">
                  <c:v>1.393907E-2</c:v>
                </c:pt>
                <c:pt idx="3320">
                  <c:v>1.394016E-2</c:v>
                </c:pt>
                <c:pt idx="3321">
                  <c:v>1.394126E-2</c:v>
                </c:pt>
                <c:pt idx="3322">
                  <c:v>1.3942019999999999E-2</c:v>
                </c:pt>
                <c:pt idx="3323">
                  <c:v>1.394301E-2</c:v>
                </c:pt>
                <c:pt idx="3324">
                  <c:v>1.394394E-2</c:v>
                </c:pt>
                <c:pt idx="3325">
                  <c:v>1.394394E-2</c:v>
                </c:pt>
                <c:pt idx="3326">
                  <c:v>1.3945030000000001E-2</c:v>
                </c:pt>
                <c:pt idx="3327">
                  <c:v>1.394569E-2</c:v>
                </c:pt>
                <c:pt idx="3328">
                  <c:v>1.394722E-2</c:v>
                </c:pt>
                <c:pt idx="3329">
                  <c:v>1.394776E-2</c:v>
                </c:pt>
                <c:pt idx="3330">
                  <c:v>1.3949400000000001E-2</c:v>
                </c:pt>
                <c:pt idx="3331">
                  <c:v>1.3949400000000001E-2</c:v>
                </c:pt>
                <c:pt idx="3332">
                  <c:v>1.3950000000000001E-2</c:v>
                </c:pt>
                <c:pt idx="3333">
                  <c:v>1.3950769999999999E-2</c:v>
                </c:pt>
                <c:pt idx="3334">
                  <c:v>1.395164E-2</c:v>
                </c:pt>
                <c:pt idx="3335">
                  <c:v>1.395296E-2</c:v>
                </c:pt>
                <c:pt idx="3336">
                  <c:v>1.3953989999999999E-2</c:v>
                </c:pt>
                <c:pt idx="3337">
                  <c:v>1.3953989999999999E-2</c:v>
                </c:pt>
                <c:pt idx="3338">
                  <c:v>1.3955199999999999E-2</c:v>
                </c:pt>
                <c:pt idx="3339">
                  <c:v>1.395596E-2</c:v>
                </c:pt>
                <c:pt idx="3340">
                  <c:v>1.3957000000000001E-2</c:v>
                </c:pt>
                <c:pt idx="3341">
                  <c:v>1.3957550000000001E-2</c:v>
                </c:pt>
                <c:pt idx="3342">
                  <c:v>1.3958419999999999E-2</c:v>
                </c:pt>
                <c:pt idx="3343">
                  <c:v>1.3958419999999999E-2</c:v>
                </c:pt>
                <c:pt idx="3344">
                  <c:v>1.3958699999999999E-2</c:v>
                </c:pt>
                <c:pt idx="3345">
                  <c:v>1.3959900000000001E-2</c:v>
                </c:pt>
                <c:pt idx="3346">
                  <c:v>1.396083E-2</c:v>
                </c:pt>
                <c:pt idx="3347">
                  <c:v>1.396154E-2</c:v>
                </c:pt>
                <c:pt idx="3348">
                  <c:v>1.396263E-2</c:v>
                </c:pt>
                <c:pt idx="3349">
                  <c:v>1.396263E-2</c:v>
                </c:pt>
                <c:pt idx="3350">
                  <c:v>1.3963450000000001E-2</c:v>
                </c:pt>
                <c:pt idx="3351">
                  <c:v>1.396433E-2</c:v>
                </c:pt>
                <c:pt idx="3352">
                  <c:v>1.396465E-2</c:v>
                </c:pt>
                <c:pt idx="3353">
                  <c:v>1.3966569999999999E-2</c:v>
                </c:pt>
                <c:pt idx="3354">
                  <c:v>1.3967220000000001E-2</c:v>
                </c:pt>
                <c:pt idx="3355">
                  <c:v>1.396821E-2</c:v>
                </c:pt>
                <c:pt idx="3356">
                  <c:v>1.396821E-2</c:v>
                </c:pt>
                <c:pt idx="3357">
                  <c:v>1.3968970000000001E-2</c:v>
                </c:pt>
                <c:pt idx="3358">
                  <c:v>1.396963E-2</c:v>
                </c:pt>
                <c:pt idx="3359">
                  <c:v>1.39705E-2</c:v>
                </c:pt>
                <c:pt idx="3360">
                  <c:v>1.3971320000000001E-2</c:v>
                </c:pt>
                <c:pt idx="3361">
                  <c:v>1.397264E-2</c:v>
                </c:pt>
                <c:pt idx="3362">
                  <c:v>1.397264E-2</c:v>
                </c:pt>
                <c:pt idx="3363">
                  <c:v>1.3973350000000001E-2</c:v>
                </c:pt>
                <c:pt idx="3364">
                  <c:v>1.397433E-2</c:v>
                </c:pt>
                <c:pt idx="3365">
                  <c:v>1.397548E-2</c:v>
                </c:pt>
                <c:pt idx="3366">
                  <c:v>1.397668E-2</c:v>
                </c:pt>
                <c:pt idx="3367">
                  <c:v>1.3977389999999999E-2</c:v>
                </c:pt>
                <c:pt idx="3368">
                  <c:v>1.3977389999999999E-2</c:v>
                </c:pt>
                <c:pt idx="3369">
                  <c:v>1.397788E-2</c:v>
                </c:pt>
                <c:pt idx="3370">
                  <c:v>1.3979200000000001E-2</c:v>
                </c:pt>
                <c:pt idx="3371">
                  <c:v>1.397996E-2</c:v>
                </c:pt>
                <c:pt idx="3372">
                  <c:v>1.3981439999999999E-2</c:v>
                </c:pt>
                <c:pt idx="3373">
                  <c:v>1.3981489999999999E-2</c:v>
                </c:pt>
                <c:pt idx="3374">
                  <c:v>1.3981489999999999E-2</c:v>
                </c:pt>
                <c:pt idx="3375">
                  <c:v>1.398248E-2</c:v>
                </c:pt>
                <c:pt idx="3376">
                  <c:v>1.398308E-2</c:v>
                </c:pt>
                <c:pt idx="3377">
                  <c:v>1.398423E-2</c:v>
                </c:pt>
                <c:pt idx="3378">
                  <c:v>1.398543E-2</c:v>
                </c:pt>
                <c:pt idx="3379">
                  <c:v>1.3986409999999999E-2</c:v>
                </c:pt>
                <c:pt idx="3380">
                  <c:v>1.3986409999999999E-2</c:v>
                </c:pt>
                <c:pt idx="3381">
                  <c:v>1.398718E-2</c:v>
                </c:pt>
                <c:pt idx="3382">
                  <c:v>1.398833E-2</c:v>
                </c:pt>
                <c:pt idx="3383">
                  <c:v>1.3989420000000001E-2</c:v>
                </c:pt>
                <c:pt idx="3384">
                  <c:v>1.398986E-2</c:v>
                </c:pt>
                <c:pt idx="3385">
                  <c:v>1.39904E-2</c:v>
                </c:pt>
                <c:pt idx="3386">
                  <c:v>1.39904E-2</c:v>
                </c:pt>
                <c:pt idx="3387">
                  <c:v>1.399133E-2</c:v>
                </c:pt>
                <c:pt idx="3388">
                  <c:v>1.399297E-2</c:v>
                </c:pt>
                <c:pt idx="3389">
                  <c:v>1.399335E-2</c:v>
                </c:pt>
                <c:pt idx="3390">
                  <c:v>1.3994390000000001E-2</c:v>
                </c:pt>
                <c:pt idx="3391">
                  <c:v>1.399543E-2</c:v>
                </c:pt>
                <c:pt idx="3392">
                  <c:v>1.399543E-2</c:v>
                </c:pt>
                <c:pt idx="3393">
                  <c:v>1.3996420000000001E-2</c:v>
                </c:pt>
                <c:pt idx="3394">
                  <c:v>1.3997020000000001E-2</c:v>
                </c:pt>
                <c:pt idx="3395">
                  <c:v>1.399707E-2</c:v>
                </c:pt>
                <c:pt idx="3396">
                  <c:v>1.3997559999999999E-2</c:v>
                </c:pt>
                <c:pt idx="3397">
                  <c:v>1.399866E-2</c:v>
                </c:pt>
                <c:pt idx="3398">
                  <c:v>1.399866E-2</c:v>
                </c:pt>
                <c:pt idx="3399">
                  <c:v>1.3999859999999999E-2</c:v>
                </c:pt>
                <c:pt idx="3400">
                  <c:v>1.400068E-2</c:v>
                </c:pt>
                <c:pt idx="3401">
                  <c:v>1.4001660000000001E-2</c:v>
                </c:pt>
                <c:pt idx="3402">
                  <c:v>1.40027E-2</c:v>
                </c:pt>
                <c:pt idx="3403">
                  <c:v>1.4003410000000001E-2</c:v>
                </c:pt>
                <c:pt idx="3404">
                  <c:v>1.4003410000000001E-2</c:v>
                </c:pt>
                <c:pt idx="3405">
                  <c:v>1.4004559999999999E-2</c:v>
                </c:pt>
                <c:pt idx="3406">
                  <c:v>1.400533E-2</c:v>
                </c:pt>
                <c:pt idx="3407">
                  <c:v>1.4006090000000001E-2</c:v>
                </c:pt>
                <c:pt idx="3408">
                  <c:v>1.4007240000000001E-2</c:v>
                </c:pt>
                <c:pt idx="3409">
                  <c:v>1.4008329999999999E-2</c:v>
                </c:pt>
                <c:pt idx="3410">
                  <c:v>1.4008329999999999E-2</c:v>
                </c:pt>
                <c:pt idx="3411">
                  <c:v>1.4008929999999999E-2</c:v>
                </c:pt>
                <c:pt idx="3412">
                  <c:v>1.401019E-2</c:v>
                </c:pt>
                <c:pt idx="3413">
                  <c:v>1.401107E-2</c:v>
                </c:pt>
                <c:pt idx="3414">
                  <c:v>1.401172E-2</c:v>
                </c:pt>
                <c:pt idx="3415">
                  <c:v>1.4012490000000001E-2</c:v>
                </c:pt>
                <c:pt idx="3416">
                  <c:v>1.4012490000000001E-2</c:v>
                </c:pt>
                <c:pt idx="3417">
                  <c:v>1.401342E-2</c:v>
                </c:pt>
                <c:pt idx="3418">
                  <c:v>1.401435E-2</c:v>
                </c:pt>
                <c:pt idx="3419">
                  <c:v>1.401489E-2</c:v>
                </c:pt>
                <c:pt idx="3420">
                  <c:v>1.4015929999999999E-2</c:v>
                </c:pt>
                <c:pt idx="3421">
                  <c:v>1.401648E-2</c:v>
                </c:pt>
                <c:pt idx="3422">
                  <c:v>1.401648E-2</c:v>
                </c:pt>
                <c:pt idx="3423">
                  <c:v>1.4017129999999999E-2</c:v>
                </c:pt>
                <c:pt idx="3424">
                  <c:v>1.40185E-2</c:v>
                </c:pt>
                <c:pt idx="3425">
                  <c:v>1.4019159999999999E-2</c:v>
                </c:pt>
                <c:pt idx="3426">
                  <c:v>1.40202E-2</c:v>
                </c:pt>
                <c:pt idx="3427">
                  <c:v>1.4020960000000001E-2</c:v>
                </c:pt>
                <c:pt idx="3428">
                  <c:v>1.402195E-2</c:v>
                </c:pt>
                <c:pt idx="3429">
                  <c:v>1.402195E-2</c:v>
                </c:pt>
                <c:pt idx="3430">
                  <c:v>1.402255E-2</c:v>
                </c:pt>
                <c:pt idx="3431">
                  <c:v>1.4023590000000001E-2</c:v>
                </c:pt>
                <c:pt idx="3432">
                  <c:v>1.40243E-2</c:v>
                </c:pt>
                <c:pt idx="3433">
                  <c:v>1.402484E-2</c:v>
                </c:pt>
                <c:pt idx="3434">
                  <c:v>1.402583E-2</c:v>
                </c:pt>
                <c:pt idx="3435">
                  <c:v>1.402583E-2</c:v>
                </c:pt>
                <c:pt idx="3436">
                  <c:v>1.40267E-2</c:v>
                </c:pt>
                <c:pt idx="3437">
                  <c:v>1.4027629999999999E-2</c:v>
                </c:pt>
                <c:pt idx="3438">
                  <c:v>1.4028560000000001E-2</c:v>
                </c:pt>
                <c:pt idx="3439">
                  <c:v>1.402927E-2</c:v>
                </c:pt>
                <c:pt idx="3440">
                  <c:v>1.4030040000000001E-2</c:v>
                </c:pt>
                <c:pt idx="3441">
                  <c:v>1.4030040000000001E-2</c:v>
                </c:pt>
                <c:pt idx="3442">
                  <c:v>1.4030859999999999E-2</c:v>
                </c:pt>
                <c:pt idx="3443">
                  <c:v>1.403129E-2</c:v>
                </c:pt>
                <c:pt idx="3444">
                  <c:v>1.4032609999999999E-2</c:v>
                </c:pt>
                <c:pt idx="3445">
                  <c:v>1.403386E-2</c:v>
                </c:pt>
                <c:pt idx="3446">
                  <c:v>1.40343E-2</c:v>
                </c:pt>
                <c:pt idx="3447">
                  <c:v>1.40343E-2</c:v>
                </c:pt>
                <c:pt idx="3448">
                  <c:v>1.403507E-2</c:v>
                </c:pt>
                <c:pt idx="3449">
                  <c:v>1.403599E-2</c:v>
                </c:pt>
                <c:pt idx="3450">
                  <c:v>1.4036979999999999E-2</c:v>
                </c:pt>
                <c:pt idx="3451">
                  <c:v>1.403796E-2</c:v>
                </c:pt>
                <c:pt idx="3452">
                  <c:v>1.403867E-2</c:v>
                </c:pt>
                <c:pt idx="3453">
                  <c:v>1.403867E-2</c:v>
                </c:pt>
                <c:pt idx="3454">
                  <c:v>1.4039660000000001E-2</c:v>
                </c:pt>
                <c:pt idx="3455">
                  <c:v>1.4040199999999999E-2</c:v>
                </c:pt>
                <c:pt idx="3456">
                  <c:v>1.404119E-2</c:v>
                </c:pt>
                <c:pt idx="3457">
                  <c:v>1.404212E-2</c:v>
                </c:pt>
                <c:pt idx="3458">
                  <c:v>1.404299E-2</c:v>
                </c:pt>
                <c:pt idx="3459">
                  <c:v>1.404299E-2</c:v>
                </c:pt>
                <c:pt idx="3460">
                  <c:v>1.404359E-2</c:v>
                </c:pt>
                <c:pt idx="3461">
                  <c:v>1.404469E-2</c:v>
                </c:pt>
                <c:pt idx="3462">
                  <c:v>1.4045119999999999E-2</c:v>
                </c:pt>
                <c:pt idx="3463">
                  <c:v>1.4046329999999999E-2</c:v>
                </c:pt>
                <c:pt idx="3464">
                  <c:v>1.404764E-2</c:v>
                </c:pt>
                <c:pt idx="3465">
                  <c:v>1.404764E-2</c:v>
                </c:pt>
                <c:pt idx="3466">
                  <c:v>1.4048400000000001E-2</c:v>
                </c:pt>
                <c:pt idx="3467">
                  <c:v>1.4049280000000001E-2</c:v>
                </c:pt>
                <c:pt idx="3468">
                  <c:v>1.4050099999999999E-2</c:v>
                </c:pt>
                <c:pt idx="3469">
                  <c:v>1.4050969999999999E-2</c:v>
                </c:pt>
                <c:pt idx="3470">
                  <c:v>1.4051849999999999E-2</c:v>
                </c:pt>
                <c:pt idx="3471">
                  <c:v>1.4051849999999999E-2</c:v>
                </c:pt>
                <c:pt idx="3472">
                  <c:v>1.405261E-2</c:v>
                </c:pt>
                <c:pt idx="3473">
                  <c:v>1.405321E-2</c:v>
                </c:pt>
                <c:pt idx="3474">
                  <c:v>1.405431E-2</c:v>
                </c:pt>
                <c:pt idx="3475">
                  <c:v>1.405491E-2</c:v>
                </c:pt>
                <c:pt idx="3476">
                  <c:v>1.405639E-2</c:v>
                </c:pt>
                <c:pt idx="3477">
                  <c:v>1.405639E-2</c:v>
                </c:pt>
                <c:pt idx="3478">
                  <c:v>1.405726E-2</c:v>
                </c:pt>
                <c:pt idx="3479">
                  <c:v>1.405786E-2</c:v>
                </c:pt>
                <c:pt idx="3480">
                  <c:v>1.405868E-2</c:v>
                </c:pt>
                <c:pt idx="3481">
                  <c:v>1.405967E-2</c:v>
                </c:pt>
                <c:pt idx="3482">
                  <c:v>1.406021E-2</c:v>
                </c:pt>
                <c:pt idx="3483">
                  <c:v>1.406021E-2</c:v>
                </c:pt>
                <c:pt idx="3484">
                  <c:v>1.4061250000000001E-2</c:v>
                </c:pt>
                <c:pt idx="3485">
                  <c:v>1.4062730000000001E-2</c:v>
                </c:pt>
                <c:pt idx="3486">
                  <c:v>1.4063549999999999E-2</c:v>
                </c:pt>
                <c:pt idx="3487">
                  <c:v>1.406404E-2</c:v>
                </c:pt>
                <c:pt idx="3488">
                  <c:v>1.406453E-2</c:v>
                </c:pt>
                <c:pt idx="3489">
                  <c:v>1.406453E-2</c:v>
                </c:pt>
                <c:pt idx="3490">
                  <c:v>1.4065899999999999E-2</c:v>
                </c:pt>
                <c:pt idx="3491">
                  <c:v>1.4066499999999999E-2</c:v>
                </c:pt>
                <c:pt idx="3492">
                  <c:v>1.406759E-2</c:v>
                </c:pt>
                <c:pt idx="3493">
                  <c:v>1.406847E-2</c:v>
                </c:pt>
                <c:pt idx="3494">
                  <c:v>1.4069180000000001E-2</c:v>
                </c:pt>
                <c:pt idx="3495">
                  <c:v>1.4069720000000001E-2</c:v>
                </c:pt>
                <c:pt idx="3496">
                  <c:v>1.4069720000000001E-2</c:v>
                </c:pt>
                <c:pt idx="3497">
                  <c:v>1.407104E-2</c:v>
                </c:pt>
                <c:pt idx="3498">
                  <c:v>1.407191E-2</c:v>
                </c:pt>
                <c:pt idx="3499">
                  <c:v>1.407218E-2</c:v>
                </c:pt>
                <c:pt idx="3500">
                  <c:v>1.407279E-2</c:v>
                </c:pt>
                <c:pt idx="3501">
                  <c:v>1.407399E-2</c:v>
                </c:pt>
                <c:pt idx="3502">
                  <c:v>1.407399E-2</c:v>
                </c:pt>
                <c:pt idx="3503">
                  <c:v>1.407421E-2</c:v>
                </c:pt>
                <c:pt idx="3504">
                  <c:v>1.4075519999999999E-2</c:v>
                </c:pt>
                <c:pt idx="3505">
                  <c:v>1.4076170000000001E-2</c:v>
                </c:pt>
                <c:pt idx="3506">
                  <c:v>1.4077320000000001E-2</c:v>
                </c:pt>
                <c:pt idx="3507">
                  <c:v>1.4078530000000001E-2</c:v>
                </c:pt>
                <c:pt idx="3508">
                  <c:v>1.4078530000000001E-2</c:v>
                </c:pt>
                <c:pt idx="3509">
                  <c:v>1.407929E-2</c:v>
                </c:pt>
                <c:pt idx="3510">
                  <c:v>1.4079889999999999E-2</c:v>
                </c:pt>
                <c:pt idx="3511">
                  <c:v>1.408099E-2</c:v>
                </c:pt>
                <c:pt idx="3512">
                  <c:v>1.4081639999999999E-2</c:v>
                </c:pt>
                <c:pt idx="3513">
                  <c:v>1.4082239999999999E-2</c:v>
                </c:pt>
                <c:pt idx="3514">
                  <c:v>1.4082239999999999E-2</c:v>
                </c:pt>
                <c:pt idx="3515">
                  <c:v>1.408301E-2</c:v>
                </c:pt>
                <c:pt idx="3516">
                  <c:v>1.408388E-2</c:v>
                </c:pt>
                <c:pt idx="3517">
                  <c:v>1.4084589999999999E-2</c:v>
                </c:pt>
                <c:pt idx="3518">
                  <c:v>1.408569E-2</c:v>
                </c:pt>
                <c:pt idx="3519">
                  <c:v>1.408651E-2</c:v>
                </c:pt>
                <c:pt idx="3520">
                  <c:v>1.408651E-2</c:v>
                </c:pt>
                <c:pt idx="3521">
                  <c:v>1.4086939999999999E-2</c:v>
                </c:pt>
                <c:pt idx="3522">
                  <c:v>1.4087550000000001E-2</c:v>
                </c:pt>
                <c:pt idx="3523">
                  <c:v>1.408793E-2</c:v>
                </c:pt>
                <c:pt idx="3524">
                  <c:v>1.408853E-2</c:v>
                </c:pt>
                <c:pt idx="3525">
                  <c:v>1.4090170000000001E-2</c:v>
                </c:pt>
                <c:pt idx="3526">
                  <c:v>1.4090170000000001E-2</c:v>
                </c:pt>
                <c:pt idx="3527">
                  <c:v>1.409039E-2</c:v>
                </c:pt>
                <c:pt idx="3528">
                  <c:v>1.4090989999999999E-2</c:v>
                </c:pt>
                <c:pt idx="3529">
                  <c:v>1.4091650000000001E-2</c:v>
                </c:pt>
                <c:pt idx="3530">
                  <c:v>1.409301E-2</c:v>
                </c:pt>
                <c:pt idx="3531">
                  <c:v>1.4094000000000001E-2</c:v>
                </c:pt>
                <c:pt idx="3532">
                  <c:v>1.4094000000000001E-2</c:v>
                </c:pt>
                <c:pt idx="3533">
                  <c:v>1.40952E-2</c:v>
                </c:pt>
                <c:pt idx="3534">
                  <c:v>1.4094870000000001E-2</c:v>
                </c:pt>
                <c:pt idx="3535">
                  <c:v>1.409553E-2</c:v>
                </c:pt>
                <c:pt idx="3536">
                  <c:v>1.4096289999999999E-2</c:v>
                </c:pt>
                <c:pt idx="3537">
                  <c:v>1.4097220000000001E-2</c:v>
                </c:pt>
                <c:pt idx="3538">
                  <c:v>1.4097220000000001E-2</c:v>
                </c:pt>
                <c:pt idx="3539">
                  <c:v>1.409782E-2</c:v>
                </c:pt>
                <c:pt idx="3540">
                  <c:v>1.409875E-2</c:v>
                </c:pt>
                <c:pt idx="3541">
                  <c:v>1.4099520000000001E-2</c:v>
                </c:pt>
                <c:pt idx="3542">
                  <c:v>1.410045E-2</c:v>
                </c:pt>
                <c:pt idx="3543">
                  <c:v>1.410149E-2</c:v>
                </c:pt>
                <c:pt idx="3544">
                  <c:v>1.410149E-2</c:v>
                </c:pt>
                <c:pt idx="3545">
                  <c:v>1.410263E-2</c:v>
                </c:pt>
                <c:pt idx="3546">
                  <c:v>1.410323E-2</c:v>
                </c:pt>
                <c:pt idx="3547">
                  <c:v>1.410367E-2</c:v>
                </c:pt>
                <c:pt idx="3548">
                  <c:v>1.4104709999999999E-2</c:v>
                </c:pt>
                <c:pt idx="3549">
                  <c:v>1.4105370000000001E-2</c:v>
                </c:pt>
                <c:pt idx="3550">
                  <c:v>1.4105370000000001E-2</c:v>
                </c:pt>
                <c:pt idx="3551">
                  <c:v>1.4105909999999999E-2</c:v>
                </c:pt>
                <c:pt idx="3552">
                  <c:v>1.4106789999999999E-2</c:v>
                </c:pt>
                <c:pt idx="3553">
                  <c:v>1.410761E-2</c:v>
                </c:pt>
                <c:pt idx="3554">
                  <c:v>1.4107990000000001E-2</c:v>
                </c:pt>
                <c:pt idx="3555">
                  <c:v>1.4108870000000001E-2</c:v>
                </c:pt>
                <c:pt idx="3556">
                  <c:v>1.4108870000000001E-2</c:v>
                </c:pt>
                <c:pt idx="3557">
                  <c:v>1.4109790000000001E-2</c:v>
                </c:pt>
                <c:pt idx="3558">
                  <c:v>1.4110559999999999E-2</c:v>
                </c:pt>
                <c:pt idx="3559">
                  <c:v>1.4111540000000001E-2</c:v>
                </c:pt>
                <c:pt idx="3560">
                  <c:v>1.411198E-2</c:v>
                </c:pt>
                <c:pt idx="3561">
                  <c:v>1.411247E-2</c:v>
                </c:pt>
                <c:pt idx="3562">
                  <c:v>1.411247E-2</c:v>
                </c:pt>
                <c:pt idx="3563">
                  <c:v>1.4113290000000001E-2</c:v>
                </c:pt>
                <c:pt idx="3564">
                  <c:v>1.4114170000000001E-2</c:v>
                </c:pt>
                <c:pt idx="3565">
                  <c:v>1.4114659999999999E-2</c:v>
                </c:pt>
                <c:pt idx="3566">
                  <c:v>1.411575E-2</c:v>
                </c:pt>
                <c:pt idx="3567">
                  <c:v>1.411668E-2</c:v>
                </c:pt>
                <c:pt idx="3568">
                  <c:v>1.4117340000000001E-2</c:v>
                </c:pt>
                <c:pt idx="3569">
                  <c:v>1.4117340000000001E-2</c:v>
                </c:pt>
                <c:pt idx="3570">
                  <c:v>1.411805E-2</c:v>
                </c:pt>
                <c:pt idx="3571">
                  <c:v>1.411871E-2</c:v>
                </c:pt>
                <c:pt idx="3572">
                  <c:v>1.4119309999999999E-2</c:v>
                </c:pt>
                <c:pt idx="3573">
                  <c:v>1.4120239999999999E-2</c:v>
                </c:pt>
                <c:pt idx="3574">
                  <c:v>1.4120509999999999E-2</c:v>
                </c:pt>
                <c:pt idx="3575">
                  <c:v>1.4120509999999999E-2</c:v>
                </c:pt>
                <c:pt idx="3576">
                  <c:v>1.4121659999999999E-2</c:v>
                </c:pt>
                <c:pt idx="3577">
                  <c:v>1.412237E-2</c:v>
                </c:pt>
                <c:pt idx="3578">
                  <c:v>1.412297E-2</c:v>
                </c:pt>
                <c:pt idx="3579">
                  <c:v>1.4124009999999999E-2</c:v>
                </c:pt>
                <c:pt idx="3580">
                  <c:v>1.412445E-2</c:v>
                </c:pt>
                <c:pt idx="3581">
                  <c:v>1.412445E-2</c:v>
                </c:pt>
                <c:pt idx="3582">
                  <c:v>1.4125270000000001E-2</c:v>
                </c:pt>
                <c:pt idx="3583">
                  <c:v>1.4125810000000001E-2</c:v>
                </c:pt>
                <c:pt idx="3584">
                  <c:v>1.412658E-2</c:v>
                </c:pt>
                <c:pt idx="3585">
                  <c:v>1.412762E-2</c:v>
                </c:pt>
                <c:pt idx="3586">
                  <c:v>1.412855E-2</c:v>
                </c:pt>
                <c:pt idx="3587">
                  <c:v>1.412855E-2</c:v>
                </c:pt>
                <c:pt idx="3588">
                  <c:v>1.4129040000000001E-2</c:v>
                </c:pt>
                <c:pt idx="3589">
                  <c:v>1.4129910000000001E-2</c:v>
                </c:pt>
                <c:pt idx="3590">
                  <c:v>1.413095E-2</c:v>
                </c:pt>
                <c:pt idx="3591">
                  <c:v>1.4131390000000001E-2</c:v>
                </c:pt>
                <c:pt idx="3592">
                  <c:v>1.41321E-2</c:v>
                </c:pt>
                <c:pt idx="3593">
                  <c:v>1.41321E-2</c:v>
                </c:pt>
                <c:pt idx="3594">
                  <c:v>1.413243E-2</c:v>
                </c:pt>
                <c:pt idx="3595">
                  <c:v>1.413347E-2</c:v>
                </c:pt>
                <c:pt idx="3596">
                  <c:v>1.413418E-2</c:v>
                </c:pt>
                <c:pt idx="3597">
                  <c:v>1.4134890000000001E-2</c:v>
                </c:pt>
                <c:pt idx="3598">
                  <c:v>1.413532E-2</c:v>
                </c:pt>
                <c:pt idx="3599">
                  <c:v>1.413532E-2</c:v>
                </c:pt>
                <c:pt idx="3600">
                  <c:v>1.41356E-2</c:v>
                </c:pt>
                <c:pt idx="3601">
                  <c:v>1.413707E-2</c:v>
                </c:pt>
                <c:pt idx="3602">
                  <c:v>1.413735E-2</c:v>
                </c:pt>
                <c:pt idx="3603">
                  <c:v>1.413817E-2</c:v>
                </c:pt>
                <c:pt idx="3604">
                  <c:v>1.4138929999999999E-2</c:v>
                </c:pt>
                <c:pt idx="3605">
                  <c:v>1.4138929999999999E-2</c:v>
                </c:pt>
                <c:pt idx="3606">
                  <c:v>1.413937E-2</c:v>
                </c:pt>
                <c:pt idx="3607">
                  <c:v>1.413997E-2</c:v>
                </c:pt>
                <c:pt idx="3608">
                  <c:v>1.4140679999999999E-2</c:v>
                </c:pt>
                <c:pt idx="3609">
                  <c:v>1.414145E-2</c:v>
                </c:pt>
                <c:pt idx="3610">
                  <c:v>1.414227E-2</c:v>
                </c:pt>
                <c:pt idx="3611">
                  <c:v>1.414227E-2</c:v>
                </c:pt>
                <c:pt idx="3612">
                  <c:v>1.4142979999999999E-2</c:v>
                </c:pt>
                <c:pt idx="3613">
                  <c:v>1.4143910000000001E-2</c:v>
                </c:pt>
                <c:pt idx="3614">
                  <c:v>1.414434E-2</c:v>
                </c:pt>
                <c:pt idx="3615">
                  <c:v>1.4145329999999999E-2</c:v>
                </c:pt>
                <c:pt idx="3616">
                  <c:v>1.414582E-2</c:v>
                </c:pt>
                <c:pt idx="3617">
                  <c:v>1.414582E-2</c:v>
                </c:pt>
                <c:pt idx="3618">
                  <c:v>1.4146260000000001E-2</c:v>
                </c:pt>
                <c:pt idx="3619">
                  <c:v>1.414642E-2</c:v>
                </c:pt>
                <c:pt idx="3620">
                  <c:v>1.414669E-2</c:v>
                </c:pt>
                <c:pt idx="3621">
                  <c:v>1.414757E-2</c:v>
                </c:pt>
                <c:pt idx="3622">
                  <c:v>1.414844E-2</c:v>
                </c:pt>
                <c:pt idx="3623">
                  <c:v>1.414844E-2</c:v>
                </c:pt>
                <c:pt idx="3624">
                  <c:v>1.414894E-2</c:v>
                </c:pt>
                <c:pt idx="3625">
                  <c:v>1.4149429999999999E-2</c:v>
                </c:pt>
                <c:pt idx="3626">
                  <c:v>1.4150299999999999E-2</c:v>
                </c:pt>
                <c:pt idx="3627">
                  <c:v>1.4151230000000001E-2</c:v>
                </c:pt>
                <c:pt idx="3628">
                  <c:v>1.4151560000000001E-2</c:v>
                </c:pt>
                <c:pt idx="3629">
                  <c:v>1.4151560000000001E-2</c:v>
                </c:pt>
                <c:pt idx="3630">
                  <c:v>1.415216E-2</c:v>
                </c:pt>
                <c:pt idx="3631">
                  <c:v>1.4153199999999999E-2</c:v>
                </c:pt>
                <c:pt idx="3632">
                  <c:v>1.415375E-2</c:v>
                </c:pt>
                <c:pt idx="3633">
                  <c:v>1.4154460000000001E-2</c:v>
                </c:pt>
                <c:pt idx="3634">
                  <c:v>1.4154999999999999E-2</c:v>
                </c:pt>
                <c:pt idx="3635">
                  <c:v>1.4154999999999999E-2</c:v>
                </c:pt>
                <c:pt idx="3636">
                  <c:v>1.415571E-2</c:v>
                </c:pt>
                <c:pt idx="3637">
                  <c:v>1.4156699999999999E-2</c:v>
                </c:pt>
                <c:pt idx="3638">
                  <c:v>1.4157080000000001E-2</c:v>
                </c:pt>
                <c:pt idx="3639">
                  <c:v>1.415801E-2</c:v>
                </c:pt>
                <c:pt idx="3640">
                  <c:v>1.415872E-2</c:v>
                </c:pt>
                <c:pt idx="3641">
                  <c:v>1.415954E-2</c:v>
                </c:pt>
                <c:pt idx="3642">
                  <c:v>1.415954E-2</c:v>
                </c:pt>
                <c:pt idx="3643">
                  <c:v>1.416047E-2</c:v>
                </c:pt>
                <c:pt idx="3644">
                  <c:v>1.4160910000000001E-2</c:v>
                </c:pt>
                <c:pt idx="3645">
                  <c:v>1.4161730000000001E-2</c:v>
                </c:pt>
                <c:pt idx="3646">
                  <c:v>1.416249E-2</c:v>
                </c:pt>
                <c:pt idx="3647">
                  <c:v>1.4163149999999999E-2</c:v>
                </c:pt>
                <c:pt idx="3648">
                  <c:v>1.4163149999999999E-2</c:v>
                </c:pt>
                <c:pt idx="3649">
                  <c:v>1.416331E-2</c:v>
                </c:pt>
                <c:pt idx="3650">
                  <c:v>1.4164299999999999E-2</c:v>
                </c:pt>
                <c:pt idx="3651">
                  <c:v>1.4164629999999999E-2</c:v>
                </c:pt>
                <c:pt idx="3652">
                  <c:v>1.416588E-2</c:v>
                </c:pt>
                <c:pt idx="3653">
                  <c:v>1.416692E-2</c:v>
                </c:pt>
                <c:pt idx="3654">
                  <c:v>1.416692E-2</c:v>
                </c:pt>
                <c:pt idx="3655">
                  <c:v>1.4167849999999999E-2</c:v>
                </c:pt>
                <c:pt idx="3656">
                  <c:v>1.416856E-2</c:v>
                </c:pt>
                <c:pt idx="3657">
                  <c:v>1.4169380000000001E-2</c:v>
                </c:pt>
                <c:pt idx="3658">
                  <c:v>1.417004E-2</c:v>
                </c:pt>
                <c:pt idx="3659">
                  <c:v>1.4170749999999999E-2</c:v>
                </c:pt>
                <c:pt idx="3660">
                  <c:v>1.4170749999999999E-2</c:v>
                </c:pt>
                <c:pt idx="3661">
                  <c:v>1.4172280000000001E-2</c:v>
                </c:pt>
                <c:pt idx="3662">
                  <c:v>1.4172830000000001E-2</c:v>
                </c:pt>
                <c:pt idx="3663">
                  <c:v>1.417293E-2</c:v>
                </c:pt>
                <c:pt idx="3664">
                  <c:v>1.417408E-2</c:v>
                </c:pt>
                <c:pt idx="3665">
                  <c:v>1.417474E-2</c:v>
                </c:pt>
                <c:pt idx="3666">
                  <c:v>1.417474E-2</c:v>
                </c:pt>
                <c:pt idx="3667">
                  <c:v>1.417539E-2</c:v>
                </c:pt>
                <c:pt idx="3668">
                  <c:v>1.4176050000000001E-2</c:v>
                </c:pt>
                <c:pt idx="3669">
                  <c:v>1.4176869999999999E-2</c:v>
                </c:pt>
                <c:pt idx="3670">
                  <c:v>1.4177530000000001E-2</c:v>
                </c:pt>
                <c:pt idx="3671">
                  <c:v>1.417829E-2</c:v>
                </c:pt>
                <c:pt idx="3672">
                  <c:v>1.417829E-2</c:v>
                </c:pt>
                <c:pt idx="3673">
                  <c:v>1.4178949999999999E-2</c:v>
                </c:pt>
                <c:pt idx="3674">
                  <c:v>1.4179819999999999E-2</c:v>
                </c:pt>
                <c:pt idx="3675">
                  <c:v>1.418141E-2</c:v>
                </c:pt>
                <c:pt idx="3676">
                  <c:v>1.4182119999999999E-2</c:v>
                </c:pt>
                <c:pt idx="3677">
                  <c:v>1.4182989999999999E-2</c:v>
                </c:pt>
                <c:pt idx="3678">
                  <c:v>1.4182989999999999E-2</c:v>
                </c:pt>
                <c:pt idx="3679">
                  <c:v>1.4183100000000001E-2</c:v>
                </c:pt>
                <c:pt idx="3680">
                  <c:v>1.418376E-2</c:v>
                </c:pt>
                <c:pt idx="3681">
                  <c:v>1.4184469999999999E-2</c:v>
                </c:pt>
                <c:pt idx="3682">
                  <c:v>1.4185730000000001E-2</c:v>
                </c:pt>
                <c:pt idx="3683">
                  <c:v>1.418633E-2</c:v>
                </c:pt>
                <c:pt idx="3684">
                  <c:v>1.418633E-2</c:v>
                </c:pt>
                <c:pt idx="3685">
                  <c:v>1.418666E-2</c:v>
                </c:pt>
                <c:pt idx="3686">
                  <c:v>1.418764E-2</c:v>
                </c:pt>
                <c:pt idx="3687">
                  <c:v>1.4188569999999999E-2</c:v>
                </c:pt>
                <c:pt idx="3688">
                  <c:v>1.418928E-2</c:v>
                </c:pt>
                <c:pt idx="3689">
                  <c:v>1.418983E-2</c:v>
                </c:pt>
                <c:pt idx="3690">
                  <c:v>1.418983E-2</c:v>
                </c:pt>
                <c:pt idx="3691">
                  <c:v>1.419054E-2</c:v>
                </c:pt>
                <c:pt idx="3692">
                  <c:v>1.419081E-2</c:v>
                </c:pt>
                <c:pt idx="3693">
                  <c:v>1.4191519999999999E-2</c:v>
                </c:pt>
                <c:pt idx="3694">
                  <c:v>1.419223E-2</c:v>
                </c:pt>
                <c:pt idx="3695">
                  <c:v>1.4193219999999999E-2</c:v>
                </c:pt>
                <c:pt idx="3696">
                  <c:v>1.4193219999999999E-2</c:v>
                </c:pt>
                <c:pt idx="3697">
                  <c:v>1.4193870000000001E-2</c:v>
                </c:pt>
                <c:pt idx="3698">
                  <c:v>1.4194419999999999E-2</c:v>
                </c:pt>
                <c:pt idx="3699">
                  <c:v>1.4195350000000001E-2</c:v>
                </c:pt>
                <c:pt idx="3700">
                  <c:v>1.4196E-2</c:v>
                </c:pt>
                <c:pt idx="3701">
                  <c:v>1.419671E-2</c:v>
                </c:pt>
                <c:pt idx="3702">
                  <c:v>1.419671E-2</c:v>
                </c:pt>
                <c:pt idx="3703">
                  <c:v>1.4197319999999999E-2</c:v>
                </c:pt>
                <c:pt idx="3704">
                  <c:v>1.4197919999999999E-2</c:v>
                </c:pt>
                <c:pt idx="3705">
                  <c:v>1.4198300000000001E-2</c:v>
                </c:pt>
                <c:pt idx="3706">
                  <c:v>1.4199389999999999E-2</c:v>
                </c:pt>
                <c:pt idx="3707">
                  <c:v>1.419989E-2</c:v>
                </c:pt>
                <c:pt idx="3708">
                  <c:v>1.419989E-2</c:v>
                </c:pt>
                <c:pt idx="3709">
                  <c:v>1.420049E-2</c:v>
                </c:pt>
                <c:pt idx="3710">
                  <c:v>1.420153E-2</c:v>
                </c:pt>
                <c:pt idx="3711">
                  <c:v>1.4202350000000001E-2</c:v>
                </c:pt>
                <c:pt idx="3712">
                  <c:v>1.420278E-2</c:v>
                </c:pt>
                <c:pt idx="3713">
                  <c:v>1.4203489999999999E-2</c:v>
                </c:pt>
                <c:pt idx="3714">
                  <c:v>1.4204039999999999E-2</c:v>
                </c:pt>
                <c:pt idx="3715">
                  <c:v>1.4204039999999999E-2</c:v>
                </c:pt>
                <c:pt idx="3716">
                  <c:v>1.4204700000000001E-2</c:v>
                </c:pt>
                <c:pt idx="3717">
                  <c:v>1.4204909999999999E-2</c:v>
                </c:pt>
                <c:pt idx="3718">
                  <c:v>1.42059E-2</c:v>
                </c:pt>
                <c:pt idx="3719">
                  <c:v>1.420634E-2</c:v>
                </c:pt>
                <c:pt idx="3720">
                  <c:v>1.420737E-2</c:v>
                </c:pt>
                <c:pt idx="3721">
                  <c:v>1.420737E-2</c:v>
                </c:pt>
                <c:pt idx="3722">
                  <c:v>1.420798E-2</c:v>
                </c:pt>
                <c:pt idx="3723">
                  <c:v>1.4209289999999999E-2</c:v>
                </c:pt>
                <c:pt idx="3724">
                  <c:v>1.4209670000000001E-2</c:v>
                </c:pt>
                <c:pt idx="3725">
                  <c:v>1.421044E-2</c:v>
                </c:pt>
                <c:pt idx="3726">
                  <c:v>1.421071E-2</c:v>
                </c:pt>
                <c:pt idx="3727">
                  <c:v>1.421071E-2</c:v>
                </c:pt>
                <c:pt idx="3728">
                  <c:v>1.421175E-2</c:v>
                </c:pt>
                <c:pt idx="3729">
                  <c:v>1.42124E-2</c:v>
                </c:pt>
                <c:pt idx="3730">
                  <c:v>1.421301E-2</c:v>
                </c:pt>
                <c:pt idx="3731">
                  <c:v>1.42135E-2</c:v>
                </c:pt>
                <c:pt idx="3732">
                  <c:v>1.42135E-2</c:v>
                </c:pt>
                <c:pt idx="3733">
                  <c:v>1.421421E-2</c:v>
                </c:pt>
                <c:pt idx="3734">
                  <c:v>1.421508E-2</c:v>
                </c:pt>
                <c:pt idx="3735">
                  <c:v>1.42159E-2</c:v>
                </c:pt>
                <c:pt idx="3736">
                  <c:v>1.4216609999999999E-2</c:v>
                </c:pt>
                <c:pt idx="3737">
                  <c:v>1.421672E-2</c:v>
                </c:pt>
                <c:pt idx="3738">
                  <c:v>1.421672E-2</c:v>
                </c:pt>
                <c:pt idx="3739">
                  <c:v>1.421743E-2</c:v>
                </c:pt>
                <c:pt idx="3740">
                  <c:v>1.421825E-2</c:v>
                </c:pt>
                <c:pt idx="3741">
                  <c:v>1.421875E-2</c:v>
                </c:pt>
                <c:pt idx="3742">
                  <c:v>1.42194E-2</c:v>
                </c:pt>
                <c:pt idx="3743">
                  <c:v>1.421995E-2</c:v>
                </c:pt>
                <c:pt idx="3744">
                  <c:v>1.421995E-2</c:v>
                </c:pt>
                <c:pt idx="3745">
                  <c:v>1.4220170000000001E-2</c:v>
                </c:pt>
                <c:pt idx="3746">
                  <c:v>1.422055E-2</c:v>
                </c:pt>
                <c:pt idx="3747">
                  <c:v>1.422181E-2</c:v>
                </c:pt>
                <c:pt idx="3748">
                  <c:v>1.422203E-2</c:v>
                </c:pt>
                <c:pt idx="3749">
                  <c:v>1.4223120000000001E-2</c:v>
                </c:pt>
                <c:pt idx="3750">
                  <c:v>1.4223120000000001E-2</c:v>
                </c:pt>
                <c:pt idx="3751">
                  <c:v>1.4223670000000001E-2</c:v>
                </c:pt>
                <c:pt idx="3752">
                  <c:v>1.4224209999999999E-2</c:v>
                </c:pt>
                <c:pt idx="3753">
                  <c:v>1.4224540000000001E-2</c:v>
                </c:pt>
                <c:pt idx="3754">
                  <c:v>1.4225359999999999E-2</c:v>
                </c:pt>
                <c:pt idx="3755">
                  <c:v>1.422591E-2</c:v>
                </c:pt>
                <c:pt idx="3756">
                  <c:v>1.422667E-2</c:v>
                </c:pt>
                <c:pt idx="3757">
                  <c:v>1.422667E-2</c:v>
                </c:pt>
                <c:pt idx="3758">
                  <c:v>1.4227439999999999E-2</c:v>
                </c:pt>
                <c:pt idx="3759">
                  <c:v>1.422793E-2</c:v>
                </c:pt>
                <c:pt idx="3760">
                  <c:v>1.4228640000000001E-2</c:v>
                </c:pt>
                <c:pt idx="3761">
                  <c:v>1.422941E-2</c:v>
                </c:pt>
                <c:pt idx="3762">
                  <c:v>1.4230120000000001E-2</c:v>
                </c:pt>
                <c:pt idx="3763">
                  <c:v>1.4230120000000001E-2</c:v>
                </c:pt>
                <c:pt idx="3764">
                  <c:v>1.423055E-2</c:v>
                </c:pt>
                <c:pt idx="3765">
                  <c:v>1.4231209999999999E-2</c:v>
                </c:pt>
                <c:pt idx="3766">
                  <c:v>1.42317E-2</c:v>
                </c:pt>
                <c:pt idx="3767">
                  <c:v>1.423225E-2</c:v>
                </c:pt>
                <c:pt idx="3768">
                  <c:v>1.42329E-2</c:v>
                </c:pt>
                <c:pt idx="3769">
                  <c:v>1.42329E-2</c:v>
                </c:pt>
                <c:pt idx="3770">
                  <c:v>1.423498E-2</c:v>
                </c:pt>
                <c:pt idx="3771">
                  <c:v>1.423553E-2</c:v>
                </c:pt>
                <c:pt idx="3772">
                  <c:v>1.4236179999999999E-2</c:v>
                </c:pt>
                <c:pt idx="3773">
                  <c:v>1.423668E-2</c:v>
                </c:pt>
                <c:pt idx="3774">
                  <c:v>1.423728E-2</c:v>
                </c:pt>
                <c:pt idx="3775">
                  <c:v>1.423728E-2</c:v>
                </c:pt>
                <c:pt idx="3776">
                  <c:v>1.4237990000000001E-2</c:v>
                </c:pt>
                <c:pt idx="3777">
                  <c:v>1.423815E-2</c:v>
                </c:pt>
                <c:pt idx="3778">
                  <c:v>1.4238590000000001E-2</c:v>
                </c:pt>
                <c:pt idx="3779">
                  <c:v>1.423963E-2</c:v>
                </c:pt>
                <c:pt idx="3780">
                  <c:v>1.424045E-2</c:v>
                </c:pt>
                <c:pt idx="3781">
                  <c:v>1.424045E-2</c:v>
                </c:pt>
                <c:pt idx="3782">
                  <c:v>1.4240610000000001E-2</c:v>
                </c:pt>
                <c:pt idx="3783">
                  <c:v>1.4241429999999999E-2</c:v>
                </c:pt>
                <c:pt idx="3784">
                  <c:v>1.424198E-2</c:v>
                </c:pt>
                <c:pt idx="3785">
                  <c:v>1.4242690000000001E-2</c:v>
                </c:pt>
                <c:pt idx="3786">
                  <c:v>1.4243240000000001E-2</c:v>
                </c:pt>
                <c:pt idx="3787">
                  <c:v>1.4243240000000001E-2</c:v>
                </c:pt>
                <c:pt idx="3788">
                  <c:v>1.4244059999999999E-2</c:v>
                </c:pt>
                <c:pt idx="3789">
                  <c:v>1.424417E-2</c:v>
                </c:pt>
                <c:pt idx="3790">
                  <c:v>1.4244990000000001E-2</c:v>
                </c:pt>
                <c:pt idx="3791">
                  <c:v>1.424548E-2</c:v>
                </c:pt>
                <c:pt idx="3792">
                  <c:v>1.4246190000000001E-2</c:v>
                </c:pt>
                <c:pt idx="3793">
                  <c:v>1.4246190000000001E-2</c:v>
                </c:pt>
                <c:pt idx="3794">
                  <c:v>1.42463E-2</c:v>
                </c:pt>
                <c:pt idx="3795">
                  <c:v>1.424717E-2</c:v>
                </c:pt>
                <c:pt idx="3796">
                  <c:v>1.42481E-2</c:v>
                </c:pt>
                <c:pt idx="3797">
                  <c:v>1.4248480000000001E-2</c:v>
                </c:pt>
                <c:pt idx="3798">
                  <c:v>1.4249029999999999E-2</c:v>
                </c:pt>
                <c:pt idx="3799">
                  <c:v>1.4249029999999999E-2</c:v>
                </c:pt>
                <c:pt idx="3800">
                  <c:v>1.4249629999999999E-2</c:v>
                </c:pt>
                <c:pt idx="3801">
                  <c:v>1.4250830000000001E-2</c:v>
                </c:pt>
                <c:pt idx="3802">
                  <c:v>1.425133E-2</c:v>
                </c:pt>
                <c:pt idx="3803">
                  <c:v>1.425209E-2</c:v>
                </c:pt>
                <c:pt idx="3804">
                  <c:v>1.425247E-2</c:v>
                </c:pt>
                <c:pt idx="3805">
                  <c:v>1.425247E-2</c:v>
                </c:pt>
                <c:pt idx="3806">
                  <c:v>1.4252859999999999E-2</c:v>
                </c:pt>
                <c:pt idx="3807">
                  <c:v>1.425335E-2</c:v>
                </c:pt>
                <c:pt idx="3808">
                  <c:v>1.425411E-2</c:v>
                </c:pt>
                <c:pt idx="3809">
                  <c:v>1.4255149999999999E-2</c:v>
                </c:pt>
                <c:pt idx="3810">
                  <c:v>1.4255210000000001E-2</c:v>
                </c:pt>
                <c:pt idx="3811">
                  <c:v>1.4255210000000001E-2</c:v>
                </c:pt>
                <c:pt idx="3812">
                  <c:v>1.4256080000000001E-2</c:v>
                </c:pt>
                <c:pt idx="3813">
                  <c:v>1.425652E-2</c:v>
                </c:pt>
                <c:pt idx="3814">
                  <c:v>1.425718E-2</c:v>
                </c:pt>
                <c:pt idx="3815">
                  <c:v>1.425789E-2</c:v>
                </c:pt>
                <c:pt idx="3816">
                  <c:v>1.425854E-2</c:v>
                </c:pt>
                <c:pt idx="3817">
                  <c:v>1.425854E-2</c:v>
                </c:pt>
                <c:pt idx="3818">
                  <c:v>1.42592E-2</c:v>
                </c:pt>
                <c:pt idx="3819">
                  <c:v>1.425969E-2</c:v>
                </c:pt>
                <c:pt idx="3820">
                  <c:v>1.425975E-2</c:v>
                </c:pt>
                <c:pt idx="3821">
                  <c:v>1.426062E-2</c:v>
                </c:pt>
                <c:pt idx="3822">
                  <c:v>1.426149E-2</c:v>
                </c:pt>
                <c:pt idx="3823">
                  <c:v>1.426149E-2</c:v>
                </c:pt>
                <c:pt idx="3824">
                  <c:v>1.426182E-2</c:v>
                </c:pt>
                <c:pt idx="3825">
                  <c:v>1.426242E-2</c:v>
                </c:pt>
                <c:pt idx="3826">
                  <c:v>1.426286E-2</c:v>
                </c:pt>
                <c:pt idx="3827">
                  <c:v>1.4263130000000001E-2</c:v>
                </c:pt>
                <c:pt idx="3828">
                  <c:v>1.426406E-2</c:v>
                </c:pt>
                <c:pt idx="3829">
                  <c:v>1.426472E-2</c:v>
                </c:pt>
                <c:pt idx="3830">
                  <c:v>1.426472E-2</c:v>
                </c:pt>
                <c:pt idx="3831">
                  <c:v>1.426505E-2</c:v>
                </c:pt>
                <c:pt idx="3832">
                  <c:v>1.426592E-2</c:v>
                </c:pt>
                <c:pt idx="3833">
                  <c:v>1.4266310000000001E-2</c:v>
                </c:pt>
                <c:pt idx="3834">
                  <c:v>1.4266630000000001E-2</c:v>
                </c:pt>
                <c:pt idx="3835">
                  <c:v>1.426784E-2</c:v>
                </c:pt>
                <c:pt idx="3836">
                  <c:v>1.426784E-2</c:v>
                </c:pt>
                <c:pt idx="3837">
                  <c:v>1.426871E-2</c:v>
                </c:pt>
                <c:pt idx="3838">
                  <c:v>1.426909E-2</c:v>
                </c:pt>
                <c:pt idx="3839">
                  <c:v>1.426997E-2</c:v>
                </c:pt>
                <c:pt idx="3840">
                  <c:v>1.427019E-2</c:v>
                </c:pt>
                <c:pt idx="3841">
                  <c:v>1.4270949999999999E-2</c:v>
                </c:pt>
                <c:pt idx="3842">
                  <c:v>1.4270949999999999E-2</c:v>
                </c:pt>
                <c:pt idx="3843">
                  <c:v>1.427133E-2</c:v>
                </c:pt>
                <c:pt idx="3844">
                  <c:v>1.427194E-2</c:v>
                </c:pt>
                <c:pt idx="3845">
                  <c:v>1.4272699999999999E-2</c:v>
                </c:pt>
                <c:pt idx="3846">
                  <c:v>1.4273030000000001E-2</c:v>
                </c:pt>
                <c:pt idx="3847">
                  <c:v>1.427374E-2</c:v>
                </c:pt>
                <c:pt idx="3848">
                  <c:v>1.427374E-2</c:v>
                </c:pt>
                <c:pt idx="3849">
                  <c:v>1.4274830000000001E-2</c:v>
                </c:pt>
                <c:pt idx="3850">
                  <c:v>1.4274830000000001E-2</c:v>
                </c:pt>
                <c:pt idx="3851">
                  <c:v>1.4275599999999999E-2</c:v>
                </c:pt>
                <c:pt idx="3852">
                  <c:v>1.4275929999999999E-2</c:v>
                </c:pt>
                <c:pt idx="3853">
                  <c:v>1.4276469999999999E-2</c:v>
                </c:pt>
                <c:pt idx="3854">
                  <c:v>1.4276469999999999E-2</c:v>
                </c:pt>
                <c:pt idx="3855">
                  <c:v>1.427702E-2</c:v>
                </c:pt>
                <c:pt idx="3856">
                  <c:v>1.4277730000000001E-2</c:v>
                </c:pt>
                <c:pt idx="3857">
                  <c:v>1.42785E-2</c:v>
                </c:pt>
                <c:pt idx="3858">
                  <c:v>1.4279099999999999E-2</c:v>
                </c:pt>
                <c:pt idx="3859">
                  <c:v>1.4278880000000001E-2</c:v>
                </c:pt>
                <c:pt idx="3860">
                  <c:v>1.4278880000000001E-2</c:v>
                </c:pt>
                <c:pt idx="3861">
                  <c:v>1.4279750000000001E-2</c:v>
                </c:pt>
                <c:pt idx="3862">
                  <c:v>1.4280350000000001E-2</c:v>
                </c:pt>
                <c:pt idx="3863">
                  <c:v>1.428139E-2</c:v>
                </c:pt>
                <c:pt idx="3864">
                  <c:v>1.428134E-2</c:v>
                </c:pt>
                <c:pt idx="3865">
                  <c:v>1.4281719999999999E-2</c:v>
                </c:pt>
                <c:pt idx="3866">
                  <c:v>1.4281719999999999E-2</c:v>
                </c:pt>
                <c:pt idx="3867">
                  <c:v>1.4282599999999999E-2</c:v>
                </c:pt>
                <c:pt idx="3868">
                  <c:v>1.428309E-2</c:v>
                </c:pt>
                <c:pt idx="3869">
                  <c:v>1.4283250000000001E-2</c:v>
                </c:pt>
                <c:pt idx="3870">
                  <c:v>1.4283799999999999E-2</c:v>
                </c:pt>
                <c:pt idx="3871">
                  <c:v>1.428456E-2</c:v>
                </c:pt>
                <c:pt idx="3872">
                  <c:v>1.428456E-2</c:v>
                </c:pt>
                <c:pt idx="3873">
                  <c:v>1.4285600000000001E-2</c:v>
                </c:pt>
                <c:pt idx="3874">
                  <c:v>1.428604E-2</c:v>
                </c:pt>
                <c:pt idx="3875">
                  <c:v>1.4286750000000001E-2</c:v>
                </c:pt>
                <c:pt idx="3876">
                  <c:v>1.4287019999999999E-2</c:v>
                </c:pt>
                <c:pt idx="3877">
                  <c:v>1.428801E-2</c:v>
                </c:pt>
                <c:pt idx="3878">
                  <c:v>1.428801E-2</c:v>
                </c:pt>
                <c:pt idx="3879">
                  <c:v>1.4288500000000001E-2</c:v>
                </c:pt>
                <c:pt idx="3880">
                  <c:v>1.428894E-2</c:v>
                </c:pt>
                <c:pt idx="3881">
                  <c:v>1.4289100000000001E-2</c:v>
                </c:pt>
                <c:pt idx="3882">
                  <c:v>1.429009E-2</c:v>
                </c:pt>
                <c:pt idx="3883">
                  <c:v>1.4290519999999999E-2</c:v>
                </c:pt>
                <c:pt idx="3884">
                  <c:v>1.4290519999999999E-2</c:v>
                </c:pt>
                <c:pt idx="3885">
                  <c:v>1.4291450000000001E-2</c:v>
                </c:pt>
                <c:pt idx="3886">
                  <c:v>1.4291399999999999E-2</c:v>
                </c:pt>
                <c:pt idx="3887">
                  <c:v>1.4292819999999999E-2</c:v>
                </c:pt>
                <c:pt idx="3888">
                  <c:v>1.4292869999999999E-2</c:v>
                </c:pt>
                <c:pt idx="3889">
                  <c:v>1.429309E-2</c:v>
                </c:pt>
                <c:pt idx="3890">
                  <c:v>1.429309E-2</c:v>
                </c:pt>
                <c:pt idx="3891">
                  <c:v>1.429364E-2</c:v>
                </c:pt>
                <c:pt idx="3892">
                  <c:v>1.4294019999999999E-2</c:v>
                </c:pt>
                <c:pt idx="3893">
                  <c:v>1.429473E-2</c:v>
                </c:pt>
                <c:pt idx="3894">
                  <c:v>1.429506E-2</c:v>
                </c:pt>
                <c:pt idx="3895">
                  <c:v>1.4295830000000001E-2</c:v>
                </c:pt>
                <c:pt idx="3896">
                  <c:v>1.429654E-2</c:v>
                </c:pt>
                <c:pt idx="3897">
                  <c:v>1.429654E-2</c:v>
                </c:pt>
                <c:pt idx="3898">
                  <c:v>1.429747E-2</c:v>
                </c:pt>
                <c:pt idx="3899">
                  <c:v>1.429747E-2</c:v>
                </c:pt>
                <c:pt idx="3900">
                  <c:v>1.4297789999999999E-2</c:v>
                </c:pt>
                <c:pt idx="3901">
                  <c:v>1.429861E-2</c:v>
                </c:pt>
                <c:pt idx="3902">
                  <c:v>1.429883E-2</c:v>
                </c:pt>
                <c:pt idx="3903">
                  <c:v>1.429883E-2</c:v>
                </c:pt>
                <c:pt idx="3904">
                  <c:v>1.429976E-2</c:v>
                </c:pt>
                <c:pt idx="3905">
                  <c:v>1.430031E-2</c:v>
                </c:pt>
                <c:pt idx="3906">
                  <c:v>1.430085E-2</c:v>
                </c:pt>
                <c:pt idx="3907">
                  <c:v>1.430118E-2</c:v>
                </c:pt>
                <c:pt idx="3908">
                  <c:v>1.4302E-2</c:v>
                </c:pt>
                <c:pt idx="3909">
                  <c:v>1.4302E-2</c:v>
                </c:pt>
                <c:pt idx="3910">
                  <c:v>1.430271E-2</c:v>
                </c:pt>
                <c:pt idx="3911">
                  <c:v>1.4303700000000001E-2</c:v>
                </c:pt>
                <c:pt idx="3912">
                  <c:v>1.4303099999999999E-2</c:v>
                </c:pt>
                <c:pt idx="3913">
                  <c:v>1.4304849999999999E-2</c:v>
                </c:pt>
                <c:pt idx="3914">
                  <c:v>1.430506E-2</c:v>
                </c:pt>
                <c:pt idx="3915">
                  <c:v>1.430506E-2</c:v>
                </c:pt>
                <c:pt idx="3916">
                  <c:v>1.430561E-2</c:v>
                </c:pt>
                <c:pt idx="3917">
                  <c:v>1.430594E-2</c:v>
                </c:pt>
                <c:pt idx="3918">
                  <c:v>1.4306269999999999E-2</c:v>
                </c:pt>
                <c:pt idx="3919">
                  <c:v>1.4306650000000001E-2</c:v>
                </c:pt>
                <c:pt idx="3920">
                  <c:v>1.430758E-2</c:v>
                </c:pt>
                <c:pt idx="3921">
                  <c:v>1.430758E-2</c:v>
                </c:pt>
                <c:pt idx="3922">
                  <c:v>1.430763E-2</c:v>
                </c:pt>
                <c:pt idx="3923">
                  <c:v>1.4308019999999999E-2</c:v>
                </c:pt>
                <c:pt idx="3924">
                  <c:v>1.4308619999999999E-2</c:v>
                </c:pt>
                <c:pt idx="3925">
                  <c:v>1.430873E-2</c:v>
                </c:pt>
                <c:pt idx="3926">
                  <c:v>1.4309769999999999E-2</c:v>
                </c:pt>
                <c:pt idx="3927">
                  <c:v>1.4309769999999999E-2</c:v>
                </c:pt>
                <c:pt idx="3928">
                  <c:v>1.4309769999999999E-2</c:v>
                </c:pt>
                <c:pt idx="3929">
                  <c:v>1.4310969999999999E-2</c:v>
                </c:pt>
                <c:pt idx="3930">
                  <c:v>1.431146E-2</c:v>
                </c:pt>
                <c:pt idx="3931">
                  <c:v>1.4312170000000001E-2</c:v>
                </c:pt>
                <c:pt idx="3932">
                  <c:v>1.431228E-2</c:v>
                </c:pt>
                <c:pt idx="3933">
                  <c:v>1.431228E-2</c:v>
                </c:pt>
                <c:pt idx="3934">
                  <c:v>1.431288E-2</c:v>
                </c:pt>
                <c:pt idx="3935">
                  <c:v>1.431288E-2</c:v>
                </c:pt>
                <c:pt idx="3936">
                  <c:v>1.431326E-2</c:v>
                </c:pt>
                <c:pt idx="3937">
                  <c:v>1.431414E-2</c:v>
                </c:pt>
                <c:pt idx="3938">
                  <c:v>1.4314739999999999E-2</c:v>
                </c:pt>
                <c:pt idx="3939">
                  <c:v>1.4314739999999999E-2</c:v>
                </c:pt>
                <c:pt idx="3940">
                  <c:v>1.4315939999999999E-2</c:v>
                </c:pt>
                <c:pt idx="3941">
                  <c:v>1.431643E-2</c:v>
                </c:pt>
                <c:pt idx="3942">
                  <c:v>1.431731E-2</c:v>
                </c:pt>
                <c:pt idx="3943">
                  <c:v>1.4317420000000001E-2</c:v>
                </c:pt>
                <c:pt idx="3944">
                  <c:v>1.431818E-2</c:v>
                </c:pt>
                <c:pt idx="3945">
                  <c:v>1.431818E-2</c:v>
                </c:pt>
                <c:pt idx="3946">
                  <c:v>1.4318890000000001E-2</c:v>
                </c:pt>
                <c:pt idx="3947">
                  <c:v>1.4319709999999999E-2</c:v>
                </c:pt>
                <c:pt idx="3948">
                  <c:v>1.432026E-2</c:v>
                </c:pt>
                <c:pt idx="3949">
                  <c:v>1.4320859999999999E-2</c:v>
                </c:pt>
                <c:pt idx="3950">
                  <c:v>1.432135E-2</c:v>
                </c:pt>
                <c:pt idx="3951">
                  <c:v>1.432135E-2</c:v>
                </c:pt>
                <c:pt idx="3952">
                  <c:v>1.4321520000000001E-2</c:v>
                </c:pt>
                <c:pt idx="3953">
                  <c:v>1.432217E-2</c:v>
                </c:pt>
                <c:pt idx="3954">
                  <c:v>1.4322720000000001E-2</c:v>
                </c:pt>
                <c:pt idx="3955">
                  <c:v>1.432332E-2</c:v>
                </c:pt>
                <c:pt idx="3956">
                  <c:v>1.4322939999999999E-2</c:v>
                </c:pt>
                <c:pt idx="3957">
                  <c:v>1.4322939999999999E-2</c:v>
                </c:pt>
                <c:pt idx="3958">
                  <c:v>1.432371E-2</c:v>
                </c:pt>
                <c:pt idx="3959">
                  <c:v>1.43248E-2</c:v>
                </c:pt>
                <c:pt idx="3960">
                  <c:v>1.43254E-2</c:v>
                </c:pt>
                <c:pt idx="3961">
                  <c:v>1.432573E-2</c:v>
                </c:pt>
                <c:pt idx="3962">
                  <c:v>1.4326169999999999E-2</c:v>
                </c:pt>
                <c:pt idx="3963">
                  <c:v>1.4326169999999999E-2</c:v>
                </c:pt>
                <c:pt idx="3964">
                  <c:v>1.4327039999999999E-2</c:v>
                </c:pt>
                <c:pt idx="3965">
                  <c:v>1.4327370000000001E-2</c:v>
                </c:pt>
                <c:pt idx="3966">
                  <c:v>1.432808E-2</c:v>
                </c:pt>
                <c:pt idx="3967">
                  <c:v>1.432841E-2</c:v>
                </c:pt>
                <c:pt idx="3968">
                  <c:v>1.4329339999999999E-2</c:v>
                </c:pt>
                <c:pt idx="3969">
                  <c:v>1.43295E-2</c:v>
                </c:pt>
                <c:pt idx="3970">
                  <c:v>1.43295E-2</c:v>
                </c:pt>
                <c:pt idx="3971">
                  <c:v>1.432988E-2</c:v>
                </c:pt>
                <c:pt idx="3972">
                  <c:v>1.4330590000000001E-2</c:v>
                </c:pt>
                <c:pt idx="3973">
                  <c:v>1.433098E-2</c:v>
                </c:pt>
                <c:pt idx="3974">
                  <c:v>1.433158E-2</c:v>
                </c:pt>
                <c:pt idx="3975">
                  <c:v>1.433185E-2</c:v>
                </c:pt>
                <c:pt idx="3976">
                  <c:v>1.433185E-2</c:v>
                </c:pt>
                <c:pt idx="3977">
                  <c:v>1.4332340000000001E-2</c:v>
                </c:pt>
                <c:pt idx="3978">
                  <c:v>1.4333159999999999E-2</c:v>
                </c:pt>
                <c:pt idx="3979">
                  <c:v>1.433415E-2</c:v>
                </c:pt>
                <c:pt idx="3980">
                  <c:v>1.43342E-2</c:v>
                </c:pt>
                <c:pt idx="3981">
                  <c:v>1.4334909999999999E-2</c:v>
                </c:pt>
                <c:pt idx="3982">
                  <c:v>1.4334909999999999E-2</c:v>
                </c:pt>
                <c:pt idx="3983">
                  <c:v>1.433573E-2</c:v>
                </c:pt>
                <c:pt idx="3984">
                  <c:v>1.433622E-2</c:v>
                </c:pt>
                <c:pt idx="3985">
                  <c:v>1.4336110000000001E-2</c:v>
                </c:pt>
                <c:pt idx="3986">
                  <c:v>1.4336929999999999E-2</c:v>
                </c:pt>
                <c:pt idx="3987">
                  <c:v>1.433775E-2</c:v>
                </c:pt>
                <c:pt idx="3988">
                  <c:v>1.433775E-2</c:v>
                </c:pt>
                <c:pt idx="3989">
                  <c:v>1.433797E-2</c:v>
                </c:pt>
                <c:pt idx="3990">
                  <c:v>1.4338470000000001E-2</c:v>
                </c:pt>
                <c:pt idx="3991">
                  <c:v>1.4339289999999999E-2</c:v>
                </c:pt>
                <c:pt idx="3992">
                  <c:v>1.434011E-2</c:v>
                </c:pt>
                <c:pt idx="3993">
                  <c:v>1.434038E-2</c:v>
                </c:pt>
                <c:pt idx="3994">
                  <c:v>1.434038E-2</c:v>
                </c:pt>
                <c:pt idx="3995">
                  <c:v>1.4340820000000001E-2</c:v>
                </c:pt>
                <c:pt idx="3996">
                  <c:v>1.4341090000000001E-2</c:v>
                </c:pt>
                <c:pt idx="3997">
                  <c:v>1.434185E-2</c:v>
                </c:pt>
                <c:pt idx="3998">
                  <c:v>1.4342509999999999E-2</c:v>
                </c:pt>
                <c:pt idx="3999">
                  <c:v>1.434267E-2</c:v>
                </c:pt>
                <c:pt idx="4000">
                  <c:v>1.434267E-2</c:v>
                </c:pt>
                <c:pt idx="4001">
                  <c:v>1.4343059999999999E-2</c:v>
                </c:pt>
                <c:pt idx="4002">
                  <c:v>1.4343440000000001E-2</c:v>
                </c:pt>
                <c:pt idx="4003">
                  <c:v>1.434349E-2</c:v>
                </c:pt>
                <c:pt idx="4004">
                  <c:v>1.4344529999999999E-2</c:v>
                </c:pt>
                <c:pt idx="4005">
                  <c:v>1.4344640000000001E-2</c:v>
                </c:pt>
                <c:pt idx="4006">
                  <c:v>1.4344640000000001E-2</c:v>
                </c:pt>
                <c:pt idx="4007">
                  <c:v>1.434568E-2</c:v>
                </c:pt>
                <c:pt idx="4008">
                  <c:v>1.434568E-2</c:v>
                </c:pt>
                <c:pt idx="4009">
                  <c:v>1.4346340000000001E-2</c:v>
                </c:pt>
                <c:pt idx="4010">
                  <c:v>1.43471E-2</c:v>
                </c:pt>
                <c:pt idx="4011">
                  <c:v>1.4347540000000001E-2</c:v>
                </c:pt>
                <c:pt idx="4012">
                  <c:v>1.4347540000000001E-2</c:v>
                </c:pt>
                <c:pt idx="4013">
                  <c:v>1.434798E-2</c:v>
                </c:pt>
                <c:pt idx="4014">
                  <c:v>1.4348359999999999E-2</c:v>
                </c:pt>
                <c:pt idx="4015">
                  <c:v>1.4348909999999999E-2</c:v>
                </c:pt>
                <c:pt idx="4016">
                  <c:v>1.4349229999999999E-2</c:v>
                </c:pt>
                <c:pt idx="4017">
                  <c:v>1.434995E-2</c:v>
                </c:pt>
                <c:pt idx="4018">
                  <c:v>1.434995E-2</c:v>
                </c:pt>
                <c:pt idx="4019">
                  <c:v>1.4350440000000001E-2</c:v>
                </c:pt>
                <c:pt idx="4020">
                  <c:v>1.435109E-2</c:v>
                </c:pt>
                <c:pt idx="4021">
                  <c:v>1.435148E-2</c:v>
                </c:pt>
                <c:pt idx="4022">
                  <c:v>1.435208E-2</c:v>
                </c:pt>
                <c:pt idx="4023">
                  <c:v>1.4352510000000001E-2</c:v>
                </c:pt>
                <c:pt idx="4024">
                  <c:v>1.4352510000000001E-2</c:v>
                </c:pt>
                <c:pt idx="4025">
                  <c:v>1.43529E-2</c:v>
                </c:pt>
                <c:pt idx="4026">
                  <c:v>1.435295E-2</c:v>
                </c:pt>
                <c:pt idx="4027">
                  <c:v>1.435344E-2</c:v>
                </c:pt>
                <c:pt idx="4028">
                  <c:v>1.4353660000000001E-2</c:v>
                </c:pt>
                <c:pt idx="4029">
                  <c:v>1.435459E-2</c:v>
                </c:pt>
                <c:pt idx="4030">
                  <c:v>1.435459E-2</c:v>
                </c:pt>
                <c:pt idx="4031">
                  <c:v>1.4354759999999999E-2</c:v>
                </c:pt>
                <c:pt idx="4032">
                  <c:v>1.435558E-2</c:v>
                </c:pt>
                <c:pt idx="4033">
                  <c:v>1.4356290000000001E-2</c:v>
                </c:pt>
                <c:pt idx="4034">
                  <c:v>1.4356560000000001E-2</c:v>
                </c:pt>
                <c:pt idx="4035">
                  <c:v>1.435678E-2</c:v>
                </c:pt>
                <c:pt idx="4036">
                  <c:v>1.4357160000000001E-2</c:v>
                </c:pt>
                <c:pt idx="4037">
                  <c:v>1.4357160000000001E-2</c:v>
                </c:pt>
                <c:pt idx="4038">
                  <c:v>1.435787E-2</c:v>
                </c:pt>
                <c:pt idx="4039">
                  <c:v>1.4358579999999999E-2</c:v>
                </c:pt>
                <c:pt idx="4040">
                  <c:v>1.4358640000000001E-2</c:v>
                </c:pt>
                <c:pt idx="4041">
                  <c:v>1.43594E-2</c:v>
                </c:pt>
                <c:pt idx="4042">
                  <c:v>1.436022E-2</c:v>
                </c:pt>
                <c:pt idx="4043">
                  <c:v>1.436022E-2</c:v>
                </c:pt>
                <c:pt idx="4044">
                  <c:v>1.436071E-2</c:v>
                </c:pt>
                <c:pt idx="4045">
                  <c:v>1.4360990000000001E-2</c:v>
                </c:pt>
                <c:pt idx="4046">
                  <c:v>1.436137E-2</c:v>
                </c:pt>
                <c:pt idx="4047">
                  <c:v>1.436197E-2</c:v>
                </c:pt>
                <c:pt idx="4048">
                  <c:v>1.436252E-2</c:v>
                </c:pt>
                <c:pt idx="4049">
                  <c:v>1.436252E-2</c:v>
                </c:pt>
                <c:pt idx="4050">
                  <c:v>1.4362740000000001E-2</c:v>
                </c:pt>
                <c:pt idx="4051">
                  <c:v>1.436307E-2</c:v>
                </c:pt>
                <c:pt idx="4052">
                  <c:v>1.436394E-2</c:v>
                </c:pt>
                <c:pt idx="4053">
                  <c:v>1.436432E-2</c:v>
                </c:pt>
                <c:pt idx="4054">
                  <c:v>1.436487E-2</c:v>
                </c:pt>
              </c:numCache>
            </c:numRef>
          </c:yVal>
          <c:smooth val="1"/>
          <c:extLst>
            <c:ext xmlns:c16="http://schemas.microsoft.com/office/drawing/2014/chart" uri="{C3380CC4-5D6E-409C-BE32-E72D297353CC}">
              <c16:uniqueId val="{00000007-BCE6-4756-80B2-F7DA1F837364}"/>
            </c:ext>
          </c:extLst>
        </c:ser>
        <c:ser>
          <c:idx val="0"/>
          <c:order val="8"/>
          <c:tx>
            <c:strRef>
              <c:f>'20'!$N$25</c:f>
              <c:strCache>
                <c:ptCount val="1"/>
                <c:pt idx="0">
                  <c:v>Heat</c:v>
                </c:pt>
              </c:strCache>
            </c:strRef>
          </c:tx>
          <c:spPr>
            <a:ln w="22225">
              <a:solidFill>
                <a:schemeClr val="tx1"/>
              </a:solidFill>
            </a:ln>
          </c:spPr>
          <c:marker>
            <c:symbol val="none"/>
          </c:marker>
          <c:xVal>
            <c:numRef>
              <c:f>'20'!$C$20:$C$1098</c:f>
              <c:numCache>
                <c:formatCode>General</c:formatCode>
                <c:ptCount val="1079"/>
                <c:pt idx="0">
                  <c:v>23.34</c:v>
                </c:pt>
                <c:pt idx="1">
                  <c:v>23.32</c:v>
                </c:pt>
                <c:pt idx="2">
                  <c:v>23.31</c:v>
                </c:pt>
                <c:pt idx="3">
                  <c:v>23.33</c:v>
                </c:pt>
                <c:pt idx="4">
                  <c:v>23.34</c:v>
                </c:pt>
                <c:pt idx="5">
                  <c:v>23.34</c:v>
                </c:pt>
                <c:pt idx="6">
                  <c:v>23.31</c:v>
                </c:pt>
                <c:pt idx="7">
                  <c:v>23.29</c:v>
                </c:pt>
                <c:pt idx="8">
                  <c:v>23.25</c:v>
                </c:pt>
                <c:pt idx="9">
                  <c:v>23.3</c:v>
                </c:pt>
                <c:pt idx="10">
                  <c:v>23.3</c:v>
                </c:pt>
                <c:pt idx="11">
                  <c:v>23.26</c:v>
                </c:pt>
                <c:pt idx="12">
                  <c:v>23.3</c:v>
                </c:pt>
                <c:pt idx="13">
                  <c:v>23.23</c:v>
                </c:pt>
                <c:pt idx="14">
                  <c:v>23.24</c:v>
                </c:pt>
                <c:pt idx="15">
                  <c:v>23.24</c:v>
                </c:pt>
                <c:pt idx="16">
                  <c:v>23.24</c:v>
                </c:pt>
                <c:pt idx="17">
                  <c:v>23.23</c:v>
                </c:pt>
                <c:pt idx="18">
                  <c:v>23.26</c:v>
                </c:pt>
                <c:pt idx="19">
                  <c:v>23.28</c:v>
                </c:pt>
                <c:pt idx="20">
                  <c:v>23.23</c:v>
                </c:pt>
                <c:pt idx="21">
                  <c:v>23.21</c:v>
                </c:pt>
                <c:pt idx="22">
                  <c:v>23.21</c:v>
                </c:pt>
                <c:pt idx="23">
                  <c:v>23.23</c:v>
                </c:pt>
                <c:pt idx="24">
                  <c:v>23.18</c:v>
                </c:pt>
                <c:pt idx="25">
                  <c:v>23.2</c:v>
                </c:pt>
                <c:pt idx="26">
                  <c:v>23.2</c:v>
                </c:pt>
                <c:pt idx="27">
                  <c:v>23.2</c:v>
                </c:pt>
                <c:pt idx="28">
                  <c:v>23.2</c:v>
                </c:pt>
                <c:pt idx="29">
                  <c:v>23.2</c:v>
                </c:pt>
                <c:pt idx="30">
                  <c:v>23.21</c:v>
                </c:pt>
                <c:pt idx="31">
                  <c:v>23.15</c:v>
                </c:pt>
                <c:pt idx="32">
                  <c:v>23.17</c:v>
                </c:pt>
                <c:pt idx="33">
                  <c:v>23.17</c:v>
                </c:pt>
                <c:pt idx="34">
                  <c:v>23.19</c:v>
                </c:pt>
                <c:pt idx="35">
                  <c:v>23.15</c:v>
                </c:pt>
                <c:pt idx="36">
                  <c:v>23.16</c:v>
                </c:pt>
                <c:pt idx="37">
                  <c:v>23.14</c:v>
                </c:pt>
                <c:pt idx="38">
                  <c:v>23.11</c:v>
                </c:pt>
                <c:pt idx="39">
                  <c:v>23.11</c:v>
                </c:pt>
                <c:pt idx="40">
                  <c:v>23.12</c:v>
                </c:pt>
                <c:pt idx="41">
                  <c:v>23.1</c:v>
                </c:pt>
                <c:pt idx="42">
                  <c:v>23.09</c:v>
                </c:pt>
                <c:pt idx="43">
                  <c:v>23.09</c:v>
                </c:pt>
                <c:pt idx="44">
                  <c:v>23.09</c:v>
                </c:pt>
                <c:pt idx="45">
                  <c:v>23.14</c:v>
                </c:pt>
                <c:pt idx="46">
                  <c:v>23.14</c:v>
                </c:pt>
                <c:pt idx="47">
                  <c:v>23.16</c:v>
                </c:pt>
                <c:pt idx="48">
                  <c:v>23.2</c:v>
                </c:pt>
                <c:pt idx="49">
                  <c:v>23.26</c:v>
                </c:pt>
                <c:pt idx="50">
                  <c:v>23.26</c:v>
                </c:pt>
                <c:pt idx="51">
                  <c:v>23.44</c:v>
                </c:pt>
                <c:pt idx="52">
                  <c:v>23.58</c:v>
                </c:pt>
                <c:pt idx="53">
                  <c:v>23.78</c:v>
                </c:pt>
                <c:pt idx="54">
                  <c:v>24.09</c:v>
                </c:pt>
                <c:pt idx="55">
                  <c:v>24.37</c:v>
                </c:pt>
                <c:pt idx="56">
                  <c:v>24.37</c:v>
                </c:pt>
                <c:pt idx="57">
                  <c:v>24.65</c:v>
                </c:pt>
                <c:pt idx="58">
                  <c:v>24.93</c:v>
                </c:pt>
                <c:pt idx="59">
                  <c:v>25.15</c:v>
                </c:pt>
                <c:pt idx="60">
                  <c:v>25.43</c:v>
                </c:pt>
                <c:pt idx="61">
                  <c:v>25.43</c:v>
                </c:pt>
                <c:pt idx="62">
                  <c:v>25.74</c:v>
                </c:pt>
                <c:pt idx="63">
                  <c:v>26.04</c:v>
                </c:pt>
                <c:pt idx="64">
                  <c:v>26.38</c:v>
                </c:pt>
                <c:pt idx="65">
                  <c:v>26.65</c:v>
                </c:pt>
                <c:pt idx="66">
                  <c:v>26.86</c:v>
                </c:pt>
                <c:pt idx="67">
                  <c:v>26.86</c:v>
                </c:pt>
                <c:pt idx="68">
                  <c:v>27.17</c:v>
                </c:pt>
                <c:pt idx="69">
                  <c:v>27.42</c:v>
                </c:pt>
                <c:pt idx="70">
                  <c:v>27.73</c:v>
                </c:pt>
                <c:pt idx="71">
                  <c:v>27.97</c:v>
                </c:pt>
                <c:pt idx="72">
                  <c:v>28.23</c:v>
                </c:pt>
                <c:pt idx="73">
                  <c:v>28.23</c:v>
                </c:pt>
                <c:pt idx="74">
                  <c:v>28.48</c:v>
                </c:pt>
                <c:pt idx="75">
                  <c:v>28.71</c:v>
                </c:pt>
                <c:pt idx="76">
                  <c:v>28.95</c:v>
                </c:pt>
                <c:pt idx="77">
                  <c:v>29.2</c:v>
                </c:pt>
                <c:pt idx="78">
                  <c:v>29.2</c:v>
                </c:pt>
                <c:pt idx="79">
                  <c:v>29.48</c:v>
                </c:pt>
                <c:pt idx="80">
                  <c:v>29.76</c:v>
                </c:pt>
                <c:pt idx="81">
                  <c:v>30.01</c:v>
                </c:pt>
                <c:pt idx="82">
                  <c:v>30.24</c:v>
                </c:pt>
                <c:pt idx="83">
                  <c:v>30.53</c:v>
                </c:pt>
                <c:pt idx="84">
                  <c:v>30.53</c:v>
                </c:pt>
                <c:pt idx="85">
                  <c:v>30.76</c:v>
                </c:pt>
                <c:pt idx="86">
                  <c:v>31.01</c:v>
                </c:pt>
                <c:pt idx="87">
                  <c:v>31.25</c:v>
                </c:pt>
                <c:pt idx="88">
                  <c:v>31.52</c:v>
                </c:pt>
                <c:pt idx="89">
                  <c:v>31.77</c:v>
                </c:pt>
                <c:pt idx="90">
                  <c:v>31.77</c:v>
                </c:pt>
                <c:pt idx="91">
                  <c:v>31.96</c:v>
                </c:pt>
                <c:pt idx="92">
                  <c:v>32.229999999999997</c:v>
                </c:pt>
                <c:pt idx="93">
                  <c:v>32.450000000000003</c:v>
                </c:pt>
                <c:pt idx="94">
                  <c:v>32.74</c:v>
                </c:pt>
                <c:pt idx="95">
                  <c:v>32.74</c:v>
                </c:pt>
                <c:pt idx="96">
                  <c:v>32.99</c:v>
                </c:pt>
                <c:pt idx="97">
                  <c:v>33.270000000000003</c:v>
                </c:pt>
                <c:pt idx="98">
                  <c:v>33.53</c:v>
                </c:pt>
                <c:pt idx="99">
                  <c:v>33.799999999999997</c:v>
                </c:pt>
                <c:pt idx="100">
                  <c:v>33.979999999999997</c:v>
                </c:pt>
                <c:pt idx="101">
                  <c:v>33.979999999999997</c:v>
                </c:pt>
                <c:pt idx="102">
                  <c:v>34.270000000000003</c:v>
                </c:pt>
                <c:pt idx="103">
                  <c:v>34.54</c:v>
                </c:pt>
                <c:pt idx="104">
                  <c:v>34.85</c:v>
                </c:pt>
                <c:pt idx="105">
                  <c:v>35.11</c:v>
                </c:pt>
                <c:pt idx="106">
                  <c:v>35.36</c:v>
                </c:pt>
                <c:pt idx="107">
                  <c:v>35.36</c:v>
                </c:pt>
                <c:pt idx="108">
                  <c:v>35.630000000000003</c:v>
                </c:pt>
                <c:pt idx="109">
                  <c:v>35.909999999999997</c:v>
                </c:pt>
                <c:pt idx="110">
                  <c:v>36.14</c:v>
                </c:pt>
                <c:pt idx="111">
                  <c:v>36.4</c:v>
                </c:pt>
                <c:pt idx="112">
                  <c:v>36.4</c:v>
                </c:pt>
                <c:pt idx="113">
                  <c:v>36.69</c:v>
                </c:pt>
                <c:pt idx="114">
                  <c:v>36.96</c:v>
                </c:pt>
                <c:pt idx="115">
                  <c:v>37.29</c:v>
                </c:pt>
                <c:pt idx="116">
                  <c:v>37.54</c:v>
                </c:pt>
                <c:pt idx="117">
                  <c:v>37.83</c:v>
                </c:pt>
                <c:pt idx="118">
                  <c:v>37.83</c:v>
                </c:pt>
                <c:pt idx="119">
                  <c:v>38.130000000000003</c:v>
                </c:pt>
                <c:pt idx="120">
                  <c:v>38.42</c:v>
                </c:pt>
                <c:pt idx="121">
                  <c:v>38.64</c:v>
                </c:pt>
                <c:pt idx="122">
                  <c:v>39.020000000000003</c:v>
                </c:pt>
                <c:pt idx="123">
                  <c:v>39.229999999999997</c:v>
                </c:pt>
                <c:pt idx="124">
                  <c:v>39.229999999999997</c:v>
                </c:pt>
                <c:pt idx="125">
                  <c:v>39.57</c:v>
                </c:pt>
                <c:pt idx="126">
                  <c:v>39.85</c:v>
                </c:pt>
                <c:pt idx="127">
                  <c:v>40.119999999999997</c:v>
                </c:pt>
                <c:pt idx="128">
                  <c:v>40.450000000000003</c:v>
                </c:pt>
                <c:pt idx="129">
                  <c:v>40.450000000000003</c:v>
                </c:pt>
                <c:pt idx="130">
                  <c:v>40.75</c:v>
                </c:pt>
                <c:pt idx="131">
                  <c:v>41.01</c:v>
                </c:pt>
                <c:pt idx="132">
                  <c:v>41.31</c:v>
                </c:pt>
                <c:pt idx="133">
                  <c:v>41.62</c:v>
                </c:pt>
                <c:pt idx="134">
                  <c:v>41.98</c:v>
                </c:pt>
                <c:pt idx="135">
                  <c:v>41.98</c:v>
                </c:pt>
                <c:pt idx="136">
                  <c:v>42.24</c:v>
                </c:pt>
                <c:pt idx="137">
                  <c:v>42.59</c:v>
                </c:pt>
                <c:pt idx="138">
                  <c:v>42.87</c:v>
                </c:pt>
                <c:pt idx="139">
                  <c:v>43.18</c:v>
                </c:pt>
                <c:pt idx="140">
                  <c:v>43.5</c:v>
                </c:pt>
                <c:pt idx="141">
                  <c:v>43.5</c:v>
                </c:pt>
                <c:pt idx="142">
                  <c:v>43.78</c:v>
                </c:pt>
                <c:pt idx="143">
                  <c:v>44.13</c:v>
                </c:pt>
                <c:pt idx="144">
                  <c:v>44.41</c:v>
                </c:pt>
                <c:pt idx="145">
                  <c:v>44.73</c:v>
                </c:pt>
                <c:pt idx="146">
                  <c:v>44.73</c:v>
                </c:pt>
                <c:pt idx="147">
                  <c:v>45.07</c:v>
                </c:pt>
                <c:pt idx="148">
                  <c:v>45.4</c:v>
                </c:pt>
                <c:pt idx="149">
                  <c:v>45.74</c:v>
                </c:pt>
                <c:pt idx="150">
                  <c:v>46.07</c:v>
                </c:pt>
                <c:pt idx="151">
                  <c:v>46.33</c:v>
                </c:pt>
                <c:pt idx="152">
                  <c:v>46.33</c:v>
                </c:pt>
                <c:pt idx="153">
                  <c:v>46.71</c:v>
                </c:pt>
                <c:pt idx="154">
                  <c:v>47.03</c:v>
                </c:pt>
                <c:pt idx="155">
                  <c:v>47.35</c:v>
                </c:pt>
                <c:pt idx="156">
                  <c:v>47.65</c:v>
                </c:pt>
                <c:pt idx="157">
                  <c:v>48.01</c:v>
                </c:pt>
                <c:pt idx="158">
                  <c:v>48.01</c:v>
                </c:pt>
                <c:pt idx="159">
                  <c:v>48.35</c:v>
                </c:pt>
                <c:pt idx="160">
                  <c:v>48.67</c:v>
                </c:pt>
                <c:pt idx="161">
                  <c:v>49.05</c:v>
                </c:pt>
                <c:pt idx="162">
                  <c:v>49.34</c:v>
                </c:pt>
                <c:pt idx="163">
                  <c:v>49.34</c:v>
                </c:pt>
                <c:pt idx="164">
                  <c:v>49.69</c:v>
                </c:pt>
                <c:pt idx="165">
                  <c:v>50.02</c:v>
                </c:pt>
                <c:pt idx="166">
                  <c:v>50.35</c:v>
                </c:pt>
                <c:pt idx="167">
                  <c:v>50.78</c:v>
                </c:pt>
                <c:pt idx="168">
                  <c:v>51.09</c:v>
                </c:pt>
                <c:pt idx="169">
                  <c:v>51.09</c:v>
                </c:pt>
                <c:pt idx="170">
                  <c:v>51.42</c:v>
                </c:pt>
                <c:pt idx="171">
                  <c:v>51.79</c:v>
                </c:pt>
                <c:pt idx="172">
                  <c:v>52.1</c:v>
                </c:pt>
                <c:pt idx="173">
                  <c:v>52.45</c:v>
                </c:pt>
                <c:pt idx="174">
                  <c:v>52.8</c:v>
                </c:pt>
                <c:pt idx="175">
                  <c:v>52.8</c:v>
                </c:pt>
                <c:pt idx="176">
                  <c:v>53.17</c:v>
                </c:pt>
                <c:pt idx="177">
                  <c:v>53.58</c:v>
                </c:pt>
                <c:pt idx="178">
                  <c:v>53.93</c:v>
                </c:pt>
                <c:pt idx="179">
                  <c:v>54.28</c:v>
                </c:pt>
                <c:pt idx="180">
                  <c:v>54.28</c:v>
                </c:pt>
                <c:pt idx="181">
                  <c:v>54.62</c:v>
                </c:pt>
                <c:pt idx="182">
                  <c:v>54.98</c:v>
                </c:pt>
                <c:pt idx="183">
                  <c:v>55.34</c:v>
                </c:pt>
                <c:pt idx="184">
                  <c:v>55.71</c:v>
                </c:pt>
                <c:pt idx="185">
                  <c:v>56.05</c:v>
                </c:pt>
                <c:pt idx="186">
                  <c:v>56.05</c:v>
                </c:pt>
                <c:pt idx="187">
                  <c:v>56.42</c:v>
                </c:pt>
                <c:pt idx="188">
                  <c:v>56.82</c:v>
                </c:pt>
                <c:pt idx="189">
                  <c:v>57.19</c:v>
                </c:pt>
                <c:pt idx="190">
                  <c:v>57.5</c:v>
                </c:pt>
                <c:pt idx="191">
                  <c:v>57.87</c:v>
                </c:pt>
                <c:pt idx="192">
                  <c:v>57.87</c:v>
                </c:pt>
                <c:pt idx="193">
                  <c:v>58.3</c:v>
                </c:pt>
                <c:pt idx="194">
                  <c:v>58.67</c:v>
                </c:pt>
                <c:pt idx="195">
                  <c:v>59.02</c:v>
                </c:pt>
                <c:pt idx="196">
                  <c:v>59.38</c:v>
                </c:pt>
                <c:pt idx="197">
                  <c:v>59.38</c:v>
                </c:pt>
                <c:pt idx="198">
                  <c:v>59.81</c:v>
                </c:pt>
                <c:pt idx="199">
                  <c:v>60.2</c:v>
                </c:pt>
                <c:pt idx="200">
                  <c:v>60.54</c:v>
                </c:pt>
                <c:pt idx="201">
                  <c:v>60.93</c:v>
                </c:pt>
                <c:pt idx="202">
                  <c:v>61.34</c:v>
                </c:pt>
                <c:pt idx="203">
                  <c:v>61.34</c:v>
                </c:pt>
                <c:pt idx="204">
                  <c:v>61.74</c:v>
                </c:pt>
                <c:pt idx="205">
                  <c:v>62.12</c:v>
                </c:pt>
                <c:pt idx="206">
                  <c:v>62.44</c:v>
                </c:pt>
                <c:pt idx="207">
                  <c:v>62.88</c:v>
                </c:pt>
                <c:pt idx="208">
                  <c:v>63.27</c:v>
                </c:pt>
                <c:pt idx="209">
                  <c:v>63.27</c:v>
                </c:pt>
                <c:pt idx="210">
                  <c:v>63.64</c:v>
                </c:pt>
                <c:pt idx="211">
                  <c:v>64.06</c:v>
                </c:pt>
                <c:pt idx="212">
                  <c:v>64.42</c:v>
                </c:pt>
                <c:pt idx="213">
                  <c:v>64.8</c:v>
                </c:pt>
                <c:pt idx="214">
                  <c:v>64.8</c:v>
                </c:pt>
                <c:pt idx="215">
                  <c:v>65.23</c:v>
                </c:pt>
                <c:pt idx="216">
                  <c:v>65.59</c:v>
                </c:pt>
                <c:pt idx="217">
                  <c:v>66.069999999999993</c:v>
                </c:pt>
                <c:pt idx="218">
                  <c:v>66.430000000000007</c:v>
                </c:pt>
                <c:pt idx="219">
                  <c:v>66.84</c:v>
                </c:pt>
                <c:pt idx="220">
                  <c:v>66.84</c:v>
                </c:pt>
                <c:pt idx="221">
                  <c:v>67.239999999999995</c:v>
                </c:pt>
                <c:pt idx="222">
                  <c:v>67.64</c:v>
                </c:pt>
                <c:pt idx="223">
                  <c:v>68.03</c:v>
                </c:pt>
                <c:pt idx="224">
                  <c:v>68.47</c:v>
                </c:pt>
                <c:pt idx="225">
                  <c:v>68.88</c:v>
                </c:pt>
                <c:pt idx="226">
                  <c:v>68.88</c:v>
                </c:pt>
                <c:pt idx="227">
                  <c:v>69.290000000000006</c:v>
                </c:pt>
                <c:pt idx="228">
                  <c:v>69.63</c:v>
                </c:pt>
                <c:pt idx="229">
                  <c:v>70.11</c:v>
                </c:pt>
                <c:pt idx="230">
                  <c:v>70.510000000000005</c:v>
                </c:pt>
                <c:pt idx="231">
                  <c:v>70.510000000000005</c:v>
                </c:pt>
                <c:pt idx="232">
                  <c:v>70.92</c:v>
                </c:pt>
                <c:pt idx="233">
                  <c:v>71.31</c:v>
                </c:pt>
                <c:pt idx="234">
                  <c:v>71.73</c:v>
                </c:pt>
                <c:pt idx="235">
                  <c:v>72.14</c:v>
                </c:pt>
                <c:pt idx="236">
                  <c:v>72.55</c:v>
                </c:pt>
                <c:pt idx="237">
                  <c:v>72.55</c:v>
                </c:pt>
                <c:pt idx="238">
                  <c:v>73.03</c:v>
                </c:pt>
                <c:pt idx="239">
                  <c:v>73.45</c:v>
                </c:pt>
                <c:pt idx="240">
                  <c:v>73.87</c:v>
                </c:pt>
                <c:pt idx="241">
                  <c:v>74.3</c:v>
                </c:pt>
                <c:pt idx="242">
                  <c:v>74.67</c:v>
                </c:pt>
                <c:pt idx="243">
                  <c:v>74.67</c:v>
                </c:pt>
                <c:pt idx="244">
                  <c:v>75.08</c:v>
                </c:pt>
                <c:pt idx="245">
                  <c:v>75.52</c:v>
                </c:pt>
                <c:pt idx="246">
                  <c:v>75.94</c:v>
                </c:pt>
                <c:pt idx="247">
                  <c:v>76.38</c:v>
                </c:pt>
                <c:pt idx="248">
                  <c:v>76.38</c:v>
                </c:pt>
                <c:pt idx="249">
                  <c:v>76.81</c:v>
                </c:pt>
                <c:pt idx="250">
                  <c:v>77.239999999999995</c:v>
                </c:pt>
                <c:pt idx="251">
                  <c:v>77.680000000000007</c:v>
                </c:pt>
                <c:pt idx="252">
                  <c:v>78.13</c:v>
                </c:pt>
                <c:pt idx="253">
                  <c:v>78.58</c:v>
                </c:pt>
                <c:pt idx="254">
                  <c:v>78.58</c:v>
                </c:pt>
                <c:pt idx="255">
                  <c:v>79.040000000000006</c:v>
                </c:pt>
                <c:pt idx="256">
                  <c:v>79.45</c:v>
                </c:pt>
                <c:pt idx="257">
                  <c:v>79.88</c:v>
                </c:pt>
                <c:pt idx="258">
                  <c:v>80.28</c:v>
                </c:pt>
                <c:pt idx="259">
                  <c:v>80.760000000000005</c:v>
                </c:pt>
                <c:pt idx="260">
                  <c:v>80.760000000000005</c:v>
                </c:pt>
                <c:pt idx="261">
                  <c:v>81.17</c:v>
                </c:pt>
                <c:pt idx="262">
                  <c:v>81.63</c:v>
                </c:pt>
                <c:pt idx="263">
                  <c:v>82.08</c:v>
                </c:pt>
                <c:pt idx="264">
                  <c:v>82.56</c:v>
                </c:pt>
                <c:pt idx="265">
                  <c:v>82.56</c:v>
                </c:pt>
                <c:pt idx="266">
                  <c:v>82.98</c:v>
                </c:pt>
                <c:pt idx="267">
                  <c:v>83.42</c:v>
                </c:pt>
                <c:pt idx="268">
                  <c:v>83.86</c:v>
                </c:pt>
                <c:pt idx="269">
                  <c:v>84.36</c:v>
                </c:pt>
                <c:pt idx="270">
                  <c:v>84.73</c:v>
                </c:pt>
                <c:pt idx="271">
                  <c:v>84.73</c:v>
                </c:pt>
                <c:pt idx="272">
                  <c:v>85.17</c:v>
                </c:pt>
                <c:pt idx="273">
                  <c:v>85.62</c:v>
                </c:pt>
                <c:pt idx="274">
                  <c:v>86.08</c:v>
                </c:pt>
                <c:pt idx="275">
                  <c:v>86.54</c:v>
                </c:pt>
                <c:pt idx="276">
                  <c:v>87.03</c:v>
                </c:pt>
                <c:pt idx="277">
                  <c:v>87.03</c:v>
                </c:pt>
                <c:pt idx="278">
                  <c:v>87.51</c:v>
                </c:pt>
                <c:pt idx="279">
                  <c:v>87.93</c:v>
                </c:pt>
                <c:pt idx="280">
                  <c:v>88.39</c:v>
                </c:pt>
                <c:pt idx="281">
                  <c:v>88.86</c:v>
                </c:pt>
                <c:pt idx="282">
                  <c:v>88.86</c:v>
                </c:pt>
                <c:pt idx="283">
                  <c:v>89.33</c:v>
                </c:pt>
                <c:pt idx="284">
                  <c:v>89.75</c:v>
                </c:pt>
                <c:pt idx="285">
                  <c:v>90.21</c:v>
                </c:pt>
                <c:pt idx="286">
                  <c:v>90.67</c:v>
                </c:pt>
                <c:pt idx="287">
                  <c:v>91.13</c:v>
                </c:pt>
                <c:pt idx="288">
                  <c:v>91.13</c:v>
                </c:pt>
                <c:pt idx="289">
                  <c:v>91.62</c:v>
                </c:pt>
                <c:pt idx="290">
                  <c:v>92.09</c:v>
                </c:pt>
                <c:pt idx="291">
                  <c:v>92.53</c:v>
                </c:pt>
                <c:pt idx="292">
                  <c:v>93.01</c:v>
                </c:pt>
                <c:pt idx="293">
                  <c:v>93.45</c:v>
                </c:pt>
                <c:pt idx="294">
                  <c:v>93.45</c:v>
                </c:pt>
                <c:pt idx="295">
                  <c:v>93.97</c:v>
                </c:pt>
                <c:pt idx="296">
                  <c:v>94.4</c:v>
                </c:pt>
                <c:pt idx="297">
                  <c:v>94.85</c:v>
                </c:pt>
                <c:pt idx="298">
                  <c:v>95.36</c:v>
                </c:pt>
                <c:pt idx="299">
                  <c:v>95.36</c:v>
                </c:pt>
                <c:pt idx="300">
                  <c:v>95.82</c:v>
                </c:pt>
                <c:pt idx="301">
                  <c:v>96.31</c:v>
                </c:pt>
                <c:pt idx="302">
                  <c:v>96.77</c:v>
                </c:pt>
                <c:pt idx="303">
                  <c:v>97.25</c:v>
                </c:pt>
                <c:pt idx="304">
                  <c:v>97.68</c:v>
                </c:pt>
                <c:pt idx="305">
                  <c:v>97.68</c:v>
                </c:pt>
                <c:pt idx="306">
                  <c:v>98.19</c:v>
                </c:pt>
                <c:pt idx="307">
                  <c:v>98.64</c:v>
                </c:pt>
                <c:pt idx="308">
                  <c:v>99.14</c:v>
                </c:pt>
                <c:pt idx="309">
                  <c:v>99.63</c:v>
                </c:pt>
                <c:pt idx="310">
                  <c:v>100.11</c:v>
                </c:pt>
                <c:pt idx="311">
                  <c:v>100.11</c:v>
                </c:pt>
                <c:pt idx="312">
                  <c:v>100.57</c:v>
                </c:pt>
                <c:pt idx="313">
                  <c:v>101.09</c:v>
                </c:pt>
                <c:pt idx="314">
                  <c:v>101.57</c:v>
                </c:pt>
                <c:pt idx="315">
                  <c:v>102</c:v>
                </c:pt>
                <c:pt idx="316">
                  <c:v>102</c:v>
                </c:pt>
                <c:pt idx="317">
                  <c:v>102.53</c:v>
                </c:pt>
                <c:pt idx="318">
                  <c:v>103.01</c:v>
                </c:pt>
                <c:pt idx="319">
                  <c:v>103.49</c:v>
                </c:pt>
                <c:pt idx="320">
                  <c:v>103.97</c:v>
                </c:pt>
                <c:pt idx="321">
                  <c:v>104.44</c:v>
                </c:pt>
                <c:pt idx="322">
                  <c:v>104.44</c:v>
                </c:pt>
                <c:pt idx="323">
                  <c:v>104.94</c:v>
                </c:pt>
                <c:pt idx="324">
                  <c:v>105.44</c:v>
                </c:pt>
                <c:pt idx="325">
                  <c:v>105.94</c:v>
                </c:pt>
                <c:pt idx="326">
                  <c:v>106.43</c:v>
                </c:pt>
                <c:pt idx="327">
                  <c:v>106.89</c:v>
                </c:pt>
                <c:pt idx="328">
                  <c:v>106.89</c:v>
                </c:pt>
                <c:pt idx="329">
                  <c:v>107.42</c:v>
                </c:pt>
                <c:pt idx="330">
                  <c:v>107.9</c:v>
                </c:pt>
                <c:pt idx="331">
                  <c:v>108.42</c:v>
                </c:pt>
                <c:pt idx="332">
                  <c:v>108.92</c:v>
                </c:pt>
                <c:pt idx="333">
                  <c:v>108.92</c:v>
                </c:pt>
                <c:pt idx="334">
                  <c:v>109.36</c:v>
                </c:pt>
                <c:pt idx="335">
                  <c:v>109.86</c:v>
                </c:pt>
                <c:pt idx="336">
                  <c:v>110.33</c:v>
                </c:pt>
                <c:pt idx="337">
                  <c:v>110.82</c:v>
                </c:pt>
                <c:pt idx="338">
                  <c:v>111.37</c:v>
                </c:pt>
                <c:pt idx="339">
                  <c:v>111.37</c:v>
                </c:pt>
                <c:pt idx="340">
                  <c:v>111.86</c:v>
                </c:pt>
                <c:pt idx="341">
                  <c:v>112.35</c:v>
                </c:pt>
                <c:pt idx="342">
                  <c:v>112.87</c:v>
                </c:pt>
                <c:pt idx="343">
                  <c:v>113.36</c:v>
                </c:pt>
                <c:pt idx="344">
                  <c:v>113.84</c:v>
                </c:pt>
                <c:pt idx="345">
                  <c:v>113.84</c:v>
                </c:pt>
                <c:pt idx="346">
                  <c:v>114.38</c:v>
                </c:pt>
                <c:pt idx="347">
                  <c:v>114.89</c:v>
                </c:pt>
                <c:pt idx="348">
                  <c:v>115.34</c:v>
                </c:pt>
                <c:pt idx="349">
                  <c:v>115.89</c:v>
                </c:pt>
                <c:pt idx="350">
                  <c:v>115.89</c:v>
                </c:pt>
                <c:pt idx="351">
                  <c:v>116.39</c:v>
                </c:pt>
                <c:pt idx="352">
                  <c:v>116.89</c:v>
                </c:pt>
                <c:pt idx="353">
                  <c:v>117.41</c:v>
                </c:pt>
                <c:pt idx="354">
                  <c:v>117.86</c:v>
                </c:pt>
                <c:pt idx="355">
                  <c:v>118.37</c:v>
                </c:pt>
                <c:pt idx="356">
                  <c:v>118.37</c:v>
                </c:pt>
                <c:pt idx="357">
                  <c:v>118.93</c:v>
                </c:pt>
                <c:pt idx="358">
                  <c:v>119.44</c:v>
                </c:pt>
                <c:pt idx="359">
                  <c:v>119.92</c:v>
                </c:pt>
                <c:pt idx="360">
                  <c:v>120.44</c:v>
                </c:pt>
                <c:pt idx="361">
                  <c:v>120.93</c:v>
                </c:pt>
                <c:pt idx="362">
                  <c:v>120.93</c:v>
                </c:pt>
                <c:pt idx="363">
                  <c:v>121.52</c:v>
                </c:pt>
                <c:pt idx="364">
                  <c:v>122.01</c:v>
                </c:pt>
                <c:pt idx="365">
                  <c:v>122.53</c:v>
                </c:pt>
                <c:pt idx="366">
                  <c:v>123.03</c:v>
                </c:pt>
                <c:pt idx="367">
                  <c:v>123.03</c:v>
                </c:pt>
                <c:pt idx="368">
                  <c:v>123.57</c:v>
                </c:pt>
                <c:pt idx="369">
                  <c:v>124.07</c:v>
                </c:pt>
                <c:pt idx="370">
                  <c:v>124.57</c:v>
                </c:pt>
                <c:pt idx="371">
                  <c:v>125.1</c:v>
                </c:pt>
                <c:pt idx="372">
                  <c:v>125.62</c:v>
                </c:pt>
                <c:pt idx="373">
                  <c:v>125.62</c:v>
                </c:pt>
                <c:pt idx="374">
                  <c:v>126.14</c:v>
                </c:pt>
                <c:pt idx="375">
                  <c:v>126.69</c:v>
                </c:pt>
                <c:pt idx="376">
                  <c:v>127.21</c:v>
                </c:pt>
                <c:pt idx="377">
                  <c:v>127.74</c:v>
                </c:pt>
                <c:pt idx="378">
                  <c:v>128.27000000000001</c:v>
                </c:pt>
                <c:pt idx="379">
                  <c:v>128.27000000000001</c:v>
                </c:pt>
                <c:pt idx="380">
                  <c:v>128.76</c:v>
                </c:pt>
                <c:pt idx="381">
                  <c:v>129.31</c:v>
                </c:pt>
                <c:pt idx="382">
                  <c:v>129.81</c:v>
                </c:pt>
                <c:pt idx="383">
                  <c:v>130.31</c:v>
                </c:pt>
                <c:pt idx="384">
                  <c:v>130.31</c:v>
                </c:pt>
                <c:pt idx="385">
                  <c:v>130.87</c:v>
                </c:pt>
                <c:pt idx="386">
                  <c:v>131.43</c:v>
                </c:pt>
                <c:pt idx="387">
                  <c:v>131.94999999999999</c:v>
                </c:pt>
                <c:pt idx="388">
                  <c:v>132.49</c:v>
                </c:pt>
                <c:pt idx="389">
                  <c:v>133.01</c:v>
                </c:pt>
                <c:pt idx="390">
                  <c:v>133.01</c:v>
                </c:pt>
                <c:pt idx="391">
                  <c:v>133.49</c:v>
                </c:pt>
                <c:pt idx="392">
                  <c:v>134.06</c:v>
                </c:pt>
                <c:pt idx="393">
                  <c:v>134.56</c:v>
                </c:pt>
                <c:pt idx="394">
                  <c:v>135.09</c:v>
                </c:pt>
                <c:pt idx="395">
                  <c:v>135.66</c:v>
                </c:pt>
                <c:pt idx="396">
                  <c:v>135.66</c:v>
                </c:pt>
                <c:pt idx="397">
                  <c:v>136.16999999999999</c:v>
                </c:pt>
                <c:pt idx="398">
                  <c:v>136.74</c:v>
                </c:pt>
                <c:pt idx="399">
                  <c:v>137.25</c:v>
                </c:pt>
                <c:pt idx="400">
                  <c:v>137.75</c:v>
                </c:pt>
                <c:pt idx="401">
                  <c:v>137.75</c:v>
                </c:pt>
                <c:pt idx="402">
                  <c:v>138.28</c:v>
                </c:pt>
                <c:pt idx="403">
                  <c:v>138.86000000000001</c:v>
                </c:pt>
                <c:pt idx="404">
                  <c:v>139.41</c:v>
                </c:pt>
                <c:pt idx="405">
                  <c:v>139.96</c:v>
                </c:pt>
                <c:pt idx="406">
                  <c:v>140.5</c:v>
                </c:pt>
                <c:pt idx="407">
                  <c:v>140.5</c:v>
                </c:pt>
                <c:pt idx="408">
                  <c:v>141.03</c:v>
                </c:pt>
                <c:pt idx="409">
                  <c:v>141.59</c:v>
                </c:pt>
                <c:pt idx="410">
                  <c:v>142.09</c:v>
                </c:pt>
                <c:pt idx="411">
                  <c:v>142.68</c:v>
                </c:pt>
                <c:pt idx="412">
                  <c:v>143.19</c:v>
                </c:pt>
                <c:pt idx="413">
                  <c:v>143.19</c:v>
                </c:pt>
                <c:pt idx="414">
                  <c:v>143.71</c:v>
                </c:pt>
                <c:pt idx="415">
                  <c:v>144.30000000000001</c:v>
                </c:pt>
                <c:pt idx="416">
                  <c:v>144.84</c:v>
                </c:pt>
                <c:pt idx="417">
                  <c:v>145.38</c:v>
                </c:pt>
                <c:pt idx="418">
                  <c:v>145.38</c:v>
                </c:pt>
                <c:pt idx="419">
                  <c:v>145.93</c:v>
                </c:pt>
                <c:pt idx="420">
                  <c:v>146.46</c:v>
                </c:pt>
                <c:pt idx="421">
                  <c:v>146.97</c:v>
                </c:pt>
                <c:pt idx="422">
                  <c:v>147.55000000000001</c:v>
                </c:pt>
                <c:pt idx="423">
                  <c:v>148.07</c:v>
                </c:pt>
                <c:pt idx="424">
                  <c:v>148.07</c:v>
                </c:pt>
                <c:pt idx="425">
                  <c:v>148.61000000000001</c:v>
                </c:pt>
                <c:pt idx="426">
                  <c:v>149.22</c:v>
                </c:pt>
                <c:pt idx="427">
                  <c:v>149.77000000000001</c:v>
                </c:pt>
                <c:pt idx="428">
                  <c:v>150.31</c:v>
                </c:pt>
                <c:pt idx="429">
                  <c:v>150.86000000000001</c:v>
                </c:pt>
                <c:pt idx="430">
                  <c:v>150.86000000000001</c:v>
                </c:pt>
                <c:pt idx="431">
                  <c:v>151.36000000000001</c:v>
                </c:pt>
                <c:pt idx="432">
                  <c:v>151.94</c:v>
                </c:pt>
                <c:pt idx="433">
                  <c:v>152.49</c:v>
                </c:pt>
                <c:pt idx="434">
                  <c:v>153.04</c:v>
                </c:pt>
                <c:pt idx="435">
                  <c:v>153.04</c:v>
                </c:pt>
                <c:pt idx="436">
                  <c:v>153.63</c:v>
                </c:pt>
                <c:pt idx="437">
                  <c:v>154.19</c:v>
                </c:pt>
                <c:pt idx="438">
                  <c:v>154.74</c:v>
                </c:pt>
                <c:pt idx="439">
                  <c:v>155.30000000000001</c:v>
                </c:pt>
                <c:pt idx="440">
                  <c:v>155.82</c:v>
                </c:pt>
                <c:pt idx="441">
                  <c:v>155.82</c:v>
                </c:pt>
                <c:pt idx="442">
                  <c:v>156.37</c:v>
                </c:pt>
                <c:pt idx="443">
                  <c:v>156.91999999999999</c:v>
                </c:pt>
                <c:pt idx="444">
                  <c:v>157.53</c:v>
                </c:pt>
                <c:pt idx="445">
                  <c:v>158.06</c:v>
                </c:pt>
                <c:pt idx="446">
                  <c:v>158.66</c:v>
                </c:pt>
                <c:pt idx="447">
                  <c:v>158.66</c:v>
                </c:pt>
                <c:pt idx="448">
                  <c:v>159.19999999999999</c:v>
                </c:pt>
                <c:pt idx="449">
                  <c:v>159.78</c:v>
                </c:pt>
                <c:pt idx="450">
                  <c:v>160.32</c:v>
                </c:pt>
                <c:pt idx="451">
                  <c:v>160.85</c:v>
                </c:pt>
                <c:pt idx="452">
                  <c:v>160.85</c:v>
                </c:pt>
                <c:pt idx="453">
                  <c:v>161.46</c:v>
                </c:pt>
                <c:pt idx="454">
                  <c:v>161.97999999999999</c:v>
                </c:pt>
                <c:pt idx="455">
                  <c:v>162.56</c:v>
                </c:pt>
                <c:pt idx="456">
                  <c:v>163.11000000000001</c:v>
                </c:pt>
                <c:pt idx="457">
                  <c:v>163.69</c:v>
                </c:pt>
                <c:pt idx="458">
                  <c:v>163.69</c:v>
                </c:pt>
                <c:pt idx="459">
                  <c:v>164.25</c:v>
                </c:pt>
                <c:pt idx="460">
                  <c:v>164.82</c:v>
                </c:pt>
                <c:pt idx="461">
                  <c:v>165.35</c:v>
                </c:pt>
                <c:pt idx="462">
                  <c:v>165.92</c:v>
                </c:pt>
                <c:pt idx="463">
                  <c:v>166.49</c:v>
                </c:pt>
                <c:pt idx="464">
                  <c:v>166.49</c:v>
                </c:pt>
                <c:pt idx="465">
                  <c:v>167.07</c:v>
                </c:pt>
                <c:pt idx="466">
                  <c:v>167.66</c:v>
                </c:pt>
                <c:pt idx="467">
                  <c:v>168.21</c:v>
                </c:pt>
                <c:pt idx="468">
                  <c:v>168.79</c:v>
                </c:pt>
                <c:pt idx="469">
                  <c:v>168.79</c:v>
                </c:pt>
                <c:pt idx="470">
                  <c:v>169.37</c:v>
                </c:pt>
                <c:pt idx="471">
                  <c:v>169.93</c:v>
                </c:pt>
                <c:pt idx="472">
                  <c:v>170.51</c:v>
                </c:pt>
                <c:pt idx="473">
                  <c:v>171.1</c:v>
                </c:pt>
                <c:pt idx="474">
                  <c:v>171.68</c:v>
                </c:pt>
                <c:pt idx="475">
                  <c:v>171.68</c:v>
                </c:pt>
                <c:pt idx="476">
                  <c:v>172.23</c:v>
                </c:pt>
                <c:pt idx="477">
                  <c:v>172.77</c:v>
                </c:pt>
                <c:pt idx="478">
                  <c:v>173.35</c:v>
                </c:pt>
                <c:pt idx="479">
                  <c:v>173.95</c:v>
                </c:pt>
                <c:pt idx="480">
                  <c:v>174.5</c:v>
                </c:pt>
                <c:pt idx="481">
                  <c:v>174.5</c:v>
                </c:pt>
                <c:pt idx="482">
                  <c:v>175.11</c:v>
                </c:pt>
                <c:pt idx="483">
                  <c:v>175.67</c:v>
                </c:pt>
                <c:pt idx="484">
                  <c:v>176.25</c:v>
                </c:pt>
                <c:pt idx="485">
                  <c:v>176.83</c:v>
                </c:pt>
                <c:pt idx="486">
                  <c:v>176.83</c:v>
                </c:pt>
                <c:pt idx="487">
                  <c:v>177.37</c:v>
                </c:pt>
                <c:pt idx="488">
                  <c:v>177.97</c:v>
                </c:pt>
                <c:pt idx="489">
                  <c:v>178.54</c:v>
                </c:pt>
                <c:pt idx="490">
                  <c:v>179.11</c:v>
                </c:pt>
                <c:pt idx="491">
                  <c:v>179.7</c:v>
                </c:pt>
                <c:pt idx="492">
                  <c:v>179.7</c:v>
                </c:pt>
                <c:pt idx="493">
                  <c:v>180.28</c:v>
                </c:pt>
                <c:pt idx="494">
                  <c:v>180.87</c:v>
                </c:pt>
                <c:pt idx="495">
                  <c:v>181.4</c:v>
                </c:pt>
                <c:pt idx="496">
                  <c:v>181.97</c:v>
                </c:pt>
                <c:pt idx="497">
                  <c:v>182.58</c:v>
                </c:pt>
                <c:pt idx="498">
                  <c:v>182.58</c:v>
                </c:pt>
                <c:pt idx="499">
                  <c:v>183.15</c:v>
                </c:pt>
                <c:pt idx="500">
                  <c:v>183.76</c:v>
                </c:pt>
                <c:pt idx="501">
                  <c:v>184.31</c:v>
                </c:pt>
                <c:pt idx="502">
                  <c:v>184.86</c:v>
                </c:pt>
                <c:pt idx="503">
                  <c:v>185.48</c:v>
                </c:pt>
                <c:pt idx="504">
                  <c:v>185.48</c:v>
                </c:pt>
                <c:pt idx="505">
                  <c:v>186.07</c:v>
                </c:pt>
                <c:pt idx="506">
                  <c:v>186.63</c:v>
                </c:pt>
                <c:pt idx="507">
                  <c:v>187.2</c:v>
                </c:pt>
                <c:pt idx="508">
                  <c:v>187.76</c:v>
                </c:pt>
                <c:pt idx="509">
                  <c:v>188.33</c:v>
                </c:pt>
                <c:pt idx="510">
                  <c:v>188.33</c:v>
                </c:pt>
                <c:pt idx="511">
                  <c:v>188.94</c:v>
                </c:pt>
                <c:pt idx="512">
                  <c:v>189.49</c:v>
                </c:pt>
                <c:pt idx="513">
                  <c:v>190.08</c:v>
                </c:pt>
                <c:pt idx="514">
                  <c:v>190.67</c:v>
                </c:pt>
                <c:pt idx="515">
                  <c:v>191.24</c:v>
                </c:pt>
                <c:pt idx="516">
                  <c:v>191.24</c:v>
                </c:pt>
                <c:pt idx="517">
                  <c:v>191.79</c:v>
                </c:pt>
                <c:pt idx="518">
                  <c:v>192.42</c:v>
                </c:pt>
                <c:pt idx="519">
                  <c:v>192.99</c:v>
                </c:pt>
                <c:pt idx="520">
                  <c:v>193.54</c:v>
                </c:pt>
                <c:pt idx="521">
                  <c:v>194.17</c:v>
                </c:pt>
                <c:pt idx="522">
                  <c:v>194.17</c:v>
                </c:pt>
                <c:pt idx="523">
                  <c:v>194.74</c:v>
                </c:pt>
                <c:pt idx="524">
                  <c:v>195.32</c:v>
                </c:pt>
                <c:pt idx="525">
                  <c:v>195.94</c:v>
                </c:pt>
                <c:pt idx="526">
                  <c:v>196.51</c:v>
                </c:pt>
                <c:pt idx="527">
                  <c:v>197.06</c:v>
                </c:pt>
                <c:pt idx="528">
                  <c:v>197.06</c:v>
                </c:pt>
                <c:pt idx="529">
                  <c:v>197.68</c:v>
                </c:pt>
                <c:pt idx="530">
                  <c:v>198.27</c:v>
                </c:pt>
                <c:pt idx="531">
                  <c:v>198.84</c:v>
                </c:pt>
                <c:pt idx="532">
                  <c:v>199.44</c:v>
                </c:pt>
                <c:pt idx="533">
                  <c:v>200.03</c:v>
                </c:pt>
                <c:pt idx="534">
                  <c:v>200.03</c:v>
                </c:pt>
                <c:pt idx="535">
                  <c:v>200.61</c:v>
                </c:pt>
                <c:pt idx="536">
                  <c:v>201.19</c:v>
                </c:pt>
                <c:pt idx="537">
                  <c:v>201.74</c:v>
                </c:pt>
                <c:pt idx="538">
                  <c:v>202.33</c:v>
                </c:pt>
                <c:pt idx="539">
                  <c:v>202.95</c:v>
                </c:pt>
                <c:pt idx="540">
                  <c:v>202.95</c:v>
                </c:pt>
                <c:pt idx="541">
                  <c:v>203.53</c:v>
                </c:pt>
                <c:pt idx="542">
                  <c:v>204.11</c:v>
                </c:pt>
                <c:pt idx="543">
                  <c:v>204.69</c:v>
                </c:pt>
                <c:pt idx="544">
                  <c:v>205.32</c:v>
                </c:pt>
                <c:pt idx="545">
                  <c:v>205.88</c:v>
                </c:pt>
                <c:pt idx="546">
                  <c:v>205.88</c:v>
                </c:pt>
                <c:pt idx="547">
                  <c:v>206.47</c:v>
                </c:pt>
                <c:pt idx="548">
                  <c:v>207.09</c:v>
                </c:pt>
                <c:pt idx="549">
                  <c:v>207.64</c:v>
                </c:pt>
                <c:pt idx="550">
                  <c:v>208.26</c:v>
                </c:pt>
                <c:pt idx="551">
                  <c:v>208.88</c:v>
                </c:pt>
                <c:pt idx="552">
                  <c:v>208.88</c:v>
                </c:pt>
                <c:pt idx="553">
                  <c:v>209.46</c:v>
                </c:pt>
                <c:pt idx="554">
                  <c:v>210.06</c:v>
                </c:pt>
                <c:pt idx="555">
                  <c:v>210.64</c:v>
                </c:pt>
                <c:pt idx="556">
                  <c:v>211.21</c:v>
                </c:pt>
                <c:pt idx="557">
                  <c:v>211.83</c:v>
                </c:pt>
                <c:pt idx="558">
                  <c:v>211.83</c:v>
                </c:pt>
                <c:pt idx="559">
                  <c:v>212.43</c:v>
                </c:pt>
                <c:pt idx="560">
                  <c:v>213</c:v>
                </c:pt>
                <c:pt idx="561">
                  <c:v>213.63</c:v>
                </c:pt>
                <c:pt idx="562">
                  <c:v>214.18</c:v>
                </c:pt>
                <c:pt idx="563">
                  <c:v>214.8</c:v>
                </c:pt>
                <c:pt idx="564">
                  <c:v>214.8</c:v>
                </c:pt>
                <c:pt idx="565">
                  <c:v>215.41</c:v>
                </c:pt>
                <c:pt idx="566">
                  <c:v>215.97</c:v>
                </c:pt>
                <c:pt idx="567">
                  <c:v>216.56</c:v>
                </c:pt>
                <c:pt idx="568">
                  <c:v>217.2</c:v>
                </c:pt>
                <c:pt idx="569">
                  <c:v>217.8</c:v>
                </c:pt>
                <c:pt idx="570">
                  <c:v>218.41</c:v>
                </c:pt>
                <c:pt idx="571">
                  <c:v>218.41</c:v>
                </c:pt>
                <c:pt idx="572">
                  <c:v>219.04</c:v>
                </c:pt>
                <c:pt idx="573">
                  <c:v>219.61</c:v>
                </c:pt>
                <c:pt idx="574">
                  <c:v>220.26</c:v>
                </c:pt>
                <c:pt idx="575">
                  <c:v>220.87</c:v>
                </c:pt>
                <c:pt idx="576">
                  <c:v>220.87</c:v>
                </c:pt>
                <c:pt idx="577">
                  <c:v>221.48</c:v>
                </c:pt>
                <c:pt idx="578">
                  <c:v>222.06</c:v>
                </c:pt>
                <c:pt idx="579">
                  <c:v>222.68</c:v>
                </c:pt>
                <c:pt idx="580">
                  <c:v>223.25</c:v>
                </c:pt>
                <c:pt idx="581">
                  <c:v>223.89</c:v>
                </c:pt>
                <c:pt idx="582">
                  <c:v>223.89</c:v>
                </c:pt>
                <c:pt idx="583">
                  <c:v>224.47</c:v>
                </c:pt>
                <c:pt idx="584">
                  <c:v>225.06</c:v>
                </c:pt>
                <c:pt idx="585">
                  <c:v>225.69</c:v>
                </c:pt>
                <c:pt idx="586">
                  <c:v>226.27</c:v>
                </c:pt>
                <c:pt idx="587">
                  <c:v>226.89</c:v>
                </c:pt>
                <c:pt idx="588">
                  <c:v>226.89</c:v>
                </c:pt>
                <c:pt idx="589">
                  <c:v>227.48</c:v>
                </c:pt>
                <c:pt idx="590">
                  <c:v>228.09</c:v>
                </c:pt>
                <c:pt idx="591">
                  <c:v>228.7</c:v>
                </c:pt>
                <c:pt idx="592">
                  <c:v>229.32</c:v>
                </c:pt>
                <c:pt idx="593">
                  <c:v>229.9</c:v>
                </c:pt>
                <c:pt idx="594">
                  <c:v>229.9</c:v>
                </c:pt>
                <c:pt idx="595">
                  <c:v>230.55</c:v>
                </c:pt>
                <c:pt idx="596">
                  <c:v>231.16</c:v>
                </c:pt>
                <c:pt idx="597">
                  <c:v>231.76</c:v>
                </c:pt>
                <c:pt idx="598">
                  <c:v>232.37</c:v>
                </c:pt>
                <c:pt idx="599">
                  <c:v>232.96</c:v>
                </c:pt>
                <c:pt idx="600">
                  <c:v>232.96</c:v>
                </c:pt>
                <c:pt idx="601">
                  <c:v>233.57</c:v>
                </c:pt>
                <c:pt idx="602">
                  <c:v>234.21</c:v>
                </c:pt>
                <c:pt idx="603">
                  <c:v>234.83</c:v>
                </c:pt>
                <c:pt idx="604">
                  <c:v>235.45</c:v>
                </c:pt>
                <c:pt idx="605">
                  <c:v>236.05</c:v>
                </c:pt>
                <c:pt idx="606">
                  <c:v>236.05</c:v>
                </c:pt>
                <c:pt idx="607">
                  <c:v>236.64</c:v>
                </c:pt>
                <c:pt idx="608">
                  <c:v>237.26</c:v>
                </c:pt>
                <c:pt idx="609">
                  <c:v>237.88</c:v>
                </c:pt>
                <c:pt idx="610">
                  <c:v>238.53</c:v>
                </c:pt>
                <c:pt idx="611">
                  <c:v>239.11</c:v>
                </c:pt>
                <c:pt idx="612">
                  <c:v>239.11</c:v>
                </c:pt>
                <c:pt idx="613">
                  <c:v>239.73</c:v>
                </c:pt>
                <c:pt idx="614">
                  <c:v>240.32</c:v>
                </c:pt>
                <c:pt idx="615">
                  <c:v>240.96</c:v>
                </c:pt>
                <c:pt idx="616">
                  <c:v>241.58</c:v>
                </c:pt>
                <c:pt idx="617">
                  <c:v>242.18</c:v>
                </c:pt>
                <c:pt idx="618">
                  <c:v>242.18</c:v>
                </c:pt>
                <c:pt idx="619">
                  <c:v>242.79</c:v>
                </c:pt>
                <c:pt idx="620">
                  <c:v>243.45</c:v>
                </c:pt>
                <c:pt idx="621">
                  <c:v>244</c:v>
                </c:pt>
                <c:pt idx="622">
                  <c:v>244.62</c:v>
                </c:pt>
                <c:pt idx="623">
                  <c:v>245.26</c:v>
                </c:pt>
                <c:pt idx="624">
                  <c:v>245.26</c:v>
                </c:pt>
                <c:pt idx="625">
                  <c:v>245.86</c:v>
                </c:pt>
                <c:pt idx="626">
                  <c:v>246.51</c:v>
                </c:pt>
                <c:pt idx="627">
                  <c:v>247.11</c:v>
                </c:pt>
                <c:pt idx="628">
                  <c:v>247.73</c:v>
                </c:pt>
                <c:pt idx="629">
                  <c:v>248.33</c:v>
                </c:pt>
                <c:pt idx="630">
                  <c:v>248.93</c:v>
                </c:pt>
                <c:pt idx="631">
                  <c:v>248.93</c:v>
                </c:pt>
                <c:pt idx="632">
                  <c:v>249.57</c:v>
                </c:pt>
                <c:pt idx="633">
                  <c:v>250.16</c:v>
                </c:pt>
                <c:pt idx="634">
                  <c:v>250.8</c:v>
                </c:pt>
                <c:pt idx="635">
                  <c:v>251.42</c:v>
                </c:pt>
                <c:pt idx="636">
                  <c:v>252.04</c:v>
                </c:pt>
                <c:pt idx="637">
                  <c:v>252.04</c:v>
                </c:pt>
                <c:pt idx="638">
                  <c:v>252.69</c:v>
                </c:pt>
                <c:pt idx="639">
                  <c:v>253.29</c:v>
                </c:pt>
                <c:pt idx="640">
                  <c:v>253.91</c:v>
                </c:pt>
                <c:pt idx="641">
                  <c:v>254.57</c:v>
                </c:pt>
                <c:pt idx="642">
                  <c:v>255.17</c:v>
                </c:pt>
                <c:pt idx="643">
                  <c:v>255.17</c:v>
                </c:pt>
                <c:pt idx="644">
                  <c:v>255.78</c:v>
                </c:pt>
                <c:pt idx="645">
                  <c:v>256.39</c:v>
                </c:pt>
                <c:pt idx="646">
                  <c:v>257.04000000000002</c:v>
                </c:pt>
                <c:pt idx="647">
                  <c:v>257.63</c:v>
                </c:pt>
                <c:pt idx="648">
                  <c:v>258.26</c:v>
                </c:pt>
                <c:pt idx="649">
                  <c:v>258.26</c:v>
                </c:pt>
                <c:pt idx="650">
                  <c:v>258.87</c:v>
                </c:pt>
                <c:pt idx="651">
                  <c:v>259.5</c:v>
                </c:pt>
                <c:pt idx="652">
                  <c:v>260.10000000000002</c:v>
                </c:pt>
                <c:pt idx="653">
                  <c:v>260.75</c:v>
                </c:pt>
                <c:pt idx="654">
                  <c:v>261.32</c:v>
                </c:pt>
                <c:pt idx="655">
                  <c:v>261.32</c:v>
                </c:pt>
                <c:pt idx="656">
                  <c:v>261.95</c:v>
                </c:pt>
                <c:pt idx="657">
                  <c:v>262.58</c:v>
                </c:pt>
                <c:pt idx="658">
                  <c:v>263.2</c:v>
                </c:pt>
                <c:pt idx="659">
                  <c:v>263.81</c:v>
                </c:pt>
                <c:pt idx="660">
                  <c:v>264.48</c:v>
                </c:pt>
                <c:pt idx="661">
                  <c:v>264.48</c:v>
                </c:pt>
                <c:pt idx="662">
                  <c:v>265.07</c:v>
                </c:pt>
                <c:pt idx="663">
                  <c:v>265.7</c:v>
                </c:pt>
                <c:pt idx="664">
                  <c:v>266.32</c:v>
                </c:pt>
                <c:pt idx="665">
                  <c:v>266.91000000000003</c:v>
                </c:pt>
                <c:pt idx="666">
                  <c:v>267.58</c:v>
                </c:pt>
                <c:pt idx="667">
                  <c:v>267.58</c:v>
                </c:pt>
                <c:pt idx="668">
                  <c:v>268.2</c:v>
                </c:pt>
                <c:pt idx="669">
                  <c:v>268.81</c:v>
                </c:pt>
                <c:pt idx="670">
                  <c:v>269.47000000000003</c:v>
                </c:pt>
                <c:pt idx="671">
                  <c:v>270.08999999999997</c:v>
                </c:pt>
                <c:pt idx="672">
                  <c:v>270.70999999999998</c:v>
                </c:pt>
                <c:pt idx="673">
                  <c:v>270.70999999999998</c:v>
                </c:pt>
                <c:pt idx="674">
                  <c:v>271.33</c:v>
                </c:pt>
                <c:pt idx="675">
                  <c:v>271.94</c:v>
                </c:pt>
                <c:pt idx="676">
                  <c:v>272.55</c:v>
                </c:pt>
                <c:pt idx="677">
                  <c:v>273.19</c:v>
                </c:pt>
                <c:pt idx="678">
                  <c:v>273.79000000000002</c:v>
                </c:pt>
                <c:pt idx="679">
                  <c:v>274.41000000000003</c:v>
                </c:pt>
                <c:pt idx="680">
                  <c:v>274.41000000000003</c:v>
                </c:pt>
                <c:pt idx="681">
                  <c:v>275.05</c:v>
                </c:pt>
                <c:pt idx="682">
                  <c:v>275.69</c:v>
                </c:pt>
                <c:pt idx="683">
                  <c:v>276.33</c:v>
                </c:pt>
                <c:pt idx="684">
                  <c:v>276.93</c:v>
                </c:pt>
                <c:pt idx="685">
                  <c:v>277.52</c:v>
                </c:pt>
                <c:pt idx="686">
                  <c:v>277.52</c:v>
                </c:pt>
                <c:pt idx="687">
                  <c:v>278.19</c:v>
                </c:pt>
                <c:pt idx="688">
                  <c:v>278.81</c:v>
                </c:pt>
                <c:pt idx="689">
                  <c:v>279.43</c:v>
                </c:pt>
                <c:pt idx="690">
                  <c:v>280.04000000000002</c:v>
                </c:pt>
                <c:pt idx="691">
                  <c:v>280.7</c:v>
                </c:pt>
                <c:pt idx="692">
                  <c:v>280.7</c:v>
                </c:pt>
                <c:pt idx="693">
                  <c:v>281.33999999999997</c:v>
                </c:pt>
                <c:pt idx="694">
                  <c:v>281.95999999999998</c:v>
                </c:pt>
                <c:pt idx="695">
                  <c:v>282.58</c:v>
                </c:pt>
                <c:pt idx="696">
                  <c:v>283.22000000000003</c:v>
                </c:pt>
                <c:pt idx="697">
                  <c:v>283.86</c:v>
                </c:pt>
                <c:pt idx="698">
                  <c:v>283.86</c:v>
                </c:pt>
                <c:pt idx="699">
                  <c:v>284.48</c:v>
                </c:pt>
                <c:pt idx="700">
                  <c:v>285.12</c:v>
                </c:pt>
                <c:pt idx="701">
                  <c:v>285.74</c:v>
                </c:pt>
                <c:pt idx="702">
                  <c:v>286.35000000000002</c:v>
                </c:pt>
                <c:pt idx="703">
                  <c:v>286.98</c:v>
                </c:pt>
                <c:pt idx="704">
                  <c:v>287.58</c:v>
                </c:pt>
                <c:pt idx="705">
                  <c:v>287.58</c:v>
                </c:pt>
                <c:pt idx="706">
                  <c:v>288.26</c:v>
                </c:pt>
                <c:pt idx="707">
                  <c:v>288.87</c:v>
                </c:pt>
                <c:pt idx="708">
                  <c:v>289.49</c:v>
                </c:pt>
                <c:pt idx="709">
                  <c:v>290.16000000000003</c:v>
                </c:pt>
                <c:pt idx="710">
                  <c:v>290.77</c:v>
                </c:pt>
                <c:pt idx="711">
                  <c:v>290.77</c:v>
                </c:pt>
                <c:pt idx="712">
                  <c:v>291.43</c:v>
                </c:pt>
                <c:pt idx="713">
                  <c:v>292.12</c:v>
                </c:pt>
                <c:pt idx="714">
                  <c:v>292.7</c:v>
                </c:pt>
                <c:pt idx="715">
                  <c:v>293.37</c:v>
                </c:pt>
                <c:pt idx="716">
                  <c:v>294</c:v>
                </c:pt>
                <c:pt idx="717">
                  <c:v>294</c:v>
                </c:pt>
                <c:pt idx="718">
                  <c:v>294.62</c:v>
                </c:pt>
                <c:pt idx="719">
                  <c:v>295.27999999999997</c:v>
                </c:pt>
                <c:pt idx="720">
                  <c:v>295.93</c:v>
                </c:pt>
                <c:pt idx="721">
                  <c:v>296.55</c:v>
                </c:pt>
                <c:pt idx="722">
                  <c:v>297.20999999999998</c:v>
                </c:pt>
                <c:pt idx="723">
                  <c:v>297.20999999999998</c:v>
                </c:pt>
                <c:pt idx="724">
                  <c:v>297.83</c:v>
                </c:pt>
                <c:pt idx="725">
                  <c:v>298.45</c:v>
                </c:pt>
                <c:pt idx="726">
                  <c:v>299.13</c:v>
                </c:pt>
                <c:pt idx="727">
                  <c:v>299.74</c:v>
                </c:pt>
                <c:pt idx="728">
                  <c:v>300.38</c:v>
                </c:pt>
                <c:pt idx="729">
                  <c:v>300.38</c:v>
                </c:pt>
                <c:pt idx="730">
                  <c:v>300.98</c:v>
                </c:pt>
                <c:pt idx="731">
                  <c:v>301.63</c:v>
                </c:pt>
                <c:pt idx="732">
                  <c:v>302.25</c:v>
                </c:pt>
                <c:pt idx="733">
                  <c:v>302.91000000000003</c:v>
                </c:pt>
                <c:pt idx="734">
                  <c:v>303.52999999999997</c:v>
                </c:pt>
                <c:pt idx="735">
                  <c:v>303.52999999999997</c:v>
                </c:pt>
                <c:pt idx="736">
                  <c:v>304.17</c:v>
                </c:pt>
                <c:pt idx="737">
                  <c:v>304.83999999999997</c:v>
                </c:pt>
                <c:pt idx="738">
                  <c:v>305.47000000000003</c:v>
                </c:pt>
                <c:pt idx="739">
                  <c:v>306.13</c:v>
                </c:pt>
                <c:pt idx="740">
                  <c:v>306.74</c:v>
                </c:pt>
                <c:pt idx="741">
                  <c:v>307.39999999999998</c:v>
                </c:pt>
                <c:pt idx="742">
                  <c:v>307.39999999999998</c:v>
                </c:pt>
                <c:pt idx="743">
                  <c:v>308.02999999999997</c:v>
                </c:pt>
                <c:pt idx="744">
                  <c:v>308.66000000000003</c:v>
                </c:pt>
                <c:pt idx="745">
                  <c:v>309.33999999999997</c:v>
                </c:pt>
                <c:pt idx="746">
                  <c:v>309.95999999999998</c:v>
                </c:pt>
                <c:pt idx="747">
                  <c:v>310.61</c:v>
                </c:pt>
                <c:pt idx="748">
                  <c:v>310.61</c:v>
                </c:pt>
                <c:pt idx="749">
                  <c:v>311.27999999999997</c:v>
                </c:pt>
                <c:pt idx="750">
                  <c:v>311.89999999999998</c:v>
                </c:pt>
                <c:pt idx="751">
                  <c:v>312.58999999999997</c:v>
                </c:pt>
                <c:pt idx="752">
                  <c:v>313.23</c:v>
                </c:pt>
                <c:pt idx="753">
                  <c:v>313.83999999999997</c:v>
                </c:pt>
                <c:pt idx="754">
                  <c:v>313.83999999999997</c:v>
                </c:pt>
                <c:pt idx="755">
                  <c:v>314.51</c:v>
                </c:pt>
                <c:pt idx="756">
                  <c:v>315.16000000000003</c:v>
                </c:pt>
                <c:pt idx="757">
                  <c:v>315.77999999999997</c:v>
                </c:pt>
                <c:pt idx="758">
                  <c:v>316.45</c:v>
                </c:pt>
                <c:pt idx="759">
                  <c:v>317.11</c:v>
                </c:pt>
                <c:pt idx="760">
                  <c:v>317.11</c:v>
                </c:pt>
                <c:pt idx="761">
                  <c:v>317.73</c:v>
                </c:pt>
                <c:pt idx="762">
                  <c:v>318.43</c:v>
                </c:pt>
                <c:pt idx="763">
                  <c:v>319.04000000000002</c:v>
                </c:pt>
                <c:pt idx="764">
                  <c:v>319.70999999999998</c:v>
                </c:pt>
                <c:pt idx="765">
                  <c:v>320.38</c:v>
                </c:pt>
                <c:pt idx="766">
                  <c:v>320.38</c:v>
                </c:pt>
                <c:pt idx="767">
                  <c:v>321.02999999999997</c:v>
                </c:pt>
                <c:pt idx="768">
                  <c:v>321.7</c:v>
                </c:pt>
                <c:pt idx="769">
                  <c:v>322.32</c:v>
                </c:pt>
                <c:pt idx="770">
                  <c:v>322.95999999999998</c:v>
                </c:pt>
                <c:pt idx="771">
                  <c:v>323.63</c:v>
                </c:pt>
                <c:pt idx="772">
                  <c:v>324.27999999999997</c:v>
                </c:pt>
                <c:pt idx="773">
                  <c:v>324.27999999999997</c:v>
                </c:pt>
                <c:pt idx="774">
                  <c:v>324.89999999999998</c:v>
                </c:pt>
                <c:pt idx="775">
                  <c:v>325.55</c:v>
                </c:pt>
                <c:pt idx="776">
                  <c:v>326.20999999999998</c:v>
                </c:pt>
                <c:pt idx="777">
                  <c:v>326.87</c:v>
                </c:pt>
                <c:pt idx="778">
                  <c:v>327.48</c:v>
                </c:pt>
                <c:pt idx="779">
                  <c:v>327.48</c:v>
                </c:pt>
                <c:pt idx="780">
                  <c:v>328.16</c:v>
                </c:pt>
                <c:pt idx="781">
                  <c:v>328.79</c:v>
                </c:pt>
                <c:pt idx="782">
                  <c:v>329.43</c:v>
                </c:pt>
                <c:pt idx="783">
                  <c:v>330.1</c:v>
                </c:pt>
                <c:pt idx="784">
                  <c:v>330.73</c:v>
                </c:pt>
                <c:pt idx="785">
                  <c:v>331.4</c:v>
                </c:pt>
                <c:pt idx="786">
                  <c:v>331.4</c:v>
                </c:pt>
                <c:pt idx="787">
                  <c:v>332.06</c:v>
                </c:pt>
                <c:pt idx="788">
                  <c:v>332.7</c:v>
                </c:pt>
                <c:pt idx="789">
                  <c:v>333.36</c:v>
                </c:pt>
                <c:pt idx="790">
                  <c:v>334.01</c:v>
                </c:pt>
                <c:pt idx="791">
                  <c:v>334.67</c:v>
                </c:pt>
                <c:pt idx="792">
                  <c:v>334.67</c:v>
                </c:pt>
                <c:pt idx="793">
                  <c:v>335.32</c:v>
                </c:pt>
                <c:pt idx="794">
                  <c:v>335.97</c:v>
                </c:pt>
                <c:pt idx="795">
                  <c:v>336.56</c:v>
                </c:pt>
                <c:pt idx="796">
                  <c:v>337.24</c:v>
                </c:pt>
                <c:pt idx="797">
                  <c:v>337.87</c:v>
                </c:pt>
                <c:pt idx="798">
                  <c:v>338.54</c:v>
                </c:pt>
                <c:pt idx="799">
                  <c:v>338.54</c:v>
                </c:pt>
                <c:pt idx="800">
                  <c:v>339.18</c:v>
                </c:pt>
                <c:pt idx="801">
                  <c:v>339.84</c:v>
                </c:pt>
                <c:pt idx="802">
                  <c:v>340.51</c:v>
                </c:pt>
                <c:pt idx="803">
                  <c:v>341.13</c:v>
                </c:pt>
                <c:pt idx="804">
                  <c:v>341.78</c:v>
                </c:pt>
                <c:pt idx="805">
                  <c:v>341.78</c:v>
                </c:pt>
                <c:pt idx="806">
                  <c:v>342.48</c:v>
                </c:pt>
                <c:pt idx="807">
                  <c:v>343.12</c:v>
                </c:pt>
                <c:pt idx="808">
                  <c:v>343.8</c:v>
                </c:pt>
                <c:pt idx="809">
                  <c:v>344.47</c:v>
                </c:pt>
                <c:pt idx="810">
                  <c:v>345.09</c:v>
                </c:pt>
                <c:pt idx="811">
                  <c:v>345.77</c:v>
                </c:pt>
                <c:pt idx="812">
                  <c:v>345.77</c:v>
                </c:pt>
                <c:pt idx="813">
                  <c:v>346.42</c:v>
                </c:pt>
                <c:pt idx="814">
                  <c:v>347.05</c:v>
                </c:pt>
                <c:pt idx="815">
                  <c:v>347.68</c:v>
                </c:pt>
                <c:pt idx="816">
                  <c:v>348.35</c:v>
                </c:pt>
                <c:pt idx="817">
                  <c:v>349.04</c:v>
                </c:pt>
                <c:pt idx="818">
                  <c:v>349.04</c:v>
                </c:pt>
                <c:pt idx="819">
                  <c:v>349.68</c:v>
                </c:pt>
                <c:pt idx="820">
                  <c:v>350.33</c:v>
                </c:pt>
                <c:pt idx="821">
                  <c:v>350.94</c:v>
                </c:pt>
                <c:pt idx="822">
                  <c:v>351.59</c:v>
                </c:pt>
                <c:pt idx="823">
                  <c:v>352.26</c:v>
                </c:pt>
                <c:pt idx="824">
                  <c:v>352.88</c:v>
                </c:pt>
                <c:pt idx="825">
                  <c:v>352.88</c:v>
                </c:pt>
                <c:pt idx="826">
                  <c:v>353.53</c:v>
                </c:pt>
                <c:pt idx="827">
                  <c:v>354.22</c:v>
                </c:pt>
                <c:pt idx="828">
                  <c:v>354.87</c:v>
                </c:pt>
                <c:pt idx="829">
                  <c:v>355.53</c:v>
                </c:pt>
                <c:pt idx="830">
                  <c:v>356.17</c:v>
                </c:pt>
                <c:pt idx="831">
                  <c:v>356.81</c:v>
                </c:pt>
                <c:pt idx="832">
                  <c:v>356.81</c:v>
                </c:pt>
                <c:pt idx="833">
                  <c:v>357.47</c:v>
                </c:pt>
                <c:pt idx="834">
                  <c:v>358.15</c:v>
                </c:pt>
                <c:pt idx="835">
                  <c:v>358.81</c:v>
                </c:pt>
                <c:pt idx="836">
                  <c:v>359.48</c:v>
                </c:pt>
                <c:pt idx="837">
                  <c:v>360.15</c:v>
                </c:pt>
                <c:pt idx="838">
                  <c:v>360.15</c:v>
                </c:pt>
                <c:pt idx="839">
                  <c:v>360.77</c:v>
                </c:pt>
                <c:pt idx="840">
                  <c:v>361.46</c:v>
                </c:pt>
                <c:pt idx="841">
                  <c:v>362.1</c:v>
                </c:pt>
                <c:pt idx="842">
                  <c:v>362.79</c:v>
                </c:pt>
                <c:pt idx="843">
                  <c:v>363.49</c:v>
                </c:pt>
                <c:pt idx="844">
                  <c:v>364.11</c:v>
                </c:pt>
                <c:pt idx="845">
                  <c:v>364.11</c:v>
                </c:pt>
                <c:pt idx="846">
                  <c:v>364.81</c:v>
                </c:pt>
                <c:pt idx="847">
                  <c:v>365.47</c:v>
                </c:pt>
                <c:pt idx="848">
                  <c:v>366.13</c:v>
                </c:pt>
                <c:pt idx="849">
                  <c:v>366.83</c:v>
                </c:pt>
                <c:pt idx="850">
                  <c:v>367.46</c:v>
                </c:pt>
                <c:pt idx="851">
                  <c:v>367.46</c:v>
                </c:pt>
                <c:pt idx="852">
                  <c:v>368.14</c:v>
                </c:pt>
                <c:pt idx="853">
                  <c:v>368.82</c:v>
                </c:pt>
                <c:pt idx="854">
                  <c:v>369.48</c:v>
                </c:pt>
                <c:pt idx="855">
                  <c:v>370.15</c:v>
                </c:pt>
                <c:pt idx="856">
                  <c:v>370.79</c:v>
                </c:pt>
                <c:pt idx="857">
                  <c:v>370.79</c:v>
                </c:pt>
                <c:pt idx="858">
                  <c:v>371.52</c:v>
                </c:pt>
                <c:pt idx="859">
                  <c:v>372.14</c:v>
                </c:pt>
                <c:pt idx="860">
                  <c:v>372.83</c:v>
                </c:pt>
                <c:pt idx="861">
                  <c:v>373.46</c:v>
                </c:pt>
                <c:pt idx="862">
                  <c:v>374.16</c:v>
                </c:pt>
                <c:pt idx="863">
                  <c:v>374.85</c:v>
                </c:pt>
                <c:pt idx="864">
                  <c:v>374.85</c:v>
                </c:pt>
                <c:pt idx="865">
                  <c:v>375.48</c:v>
                </c:pt>
                <c:pt idx="866">
                  <c:v>376.16</c:v>
                </c:pt>
                <c:pt idx="867">
                  <c:v>376.85</c:v>
                </c:pt>
                <c:pt idx="868">
                  <c:v>377.52</c:v>
                </c:pt>
                <c:pt idx="869">
                  <c:v>378.18</c:v>
                </c:pt>
                <c:pt idx="870">
                  <c:v>378.18</c:v>
                </c:pt>
                <c:pt idx="871">
                  <c:v>378.84</c:v>
                </c:pt>
                <c:pt idx="872">
                  <c:v>379.49</c:v>
                </c:pt>
                <c:pt idx="873">
                  <c:v>380.2</c:v>
                </c:pt>
                <c:pt idx="874">
                  <c:v>380.87</c:v>
                </c:pt>
                <c:pt idx="875">
                  <c:v>381.49</c:v>
                </c:pt>
                <c:pt idx="876">
                  <c:v>382.18</c:v>
                </c:pt>
                <c:pt idx="877">
                  <c:v>382.18</c:v>
                </c:pt>
                <c:pt idx="878">
                  <c:v>382.83</c:v>
                </c:pt>
                <c:pt idx="879">
                  <c:v>383.53</c:v>
                </c:pt>
                <c:pt idx="880">
                  <c:v>384.18</c:v>
                </c:pt>
                <c:pt idx="881">
                  <c:v>384.86</c:v>
                </c:pt>
                <c:pt idx="882">
                  <c:v>385.52</c:v>
                </c:pt>
                <c:pt idx="883">
                  <c:v>385.52</c:v>
                </c:pt>
                <c:pt idx="884">
                  <c:v>386.2</c:v>
                </c:pt>
                <c:pt idx="885">
                  <c:v>386.83</c:v>
                </c:pt>
                <c:pt idx="886">
                  <c:v>387.53</c:v>
                </c:pt>
                <c:pt idx="887">
                  <c:v>388.18</c:v>
                </c:pt>
                <c:pt idx="888">
                  <c:v>388.88</c:v>
                </c:pt>
                <c:pt idx="889">
                  <c:v>389.55</c:v>
                </c:pt>
                <c:pt idx="890">
                  <c:v>389.55</c:v>
                </c:pt>
                <c:pt idx="891">
                  <c:v>390.19</c:v>
                </c:pt>
                <c:pt idx="892">
                  <c:v>390.86</c:v>
                </c:pt>
                <c:pt idx="893">
                  <c:v>391.54</c:v>
                </c:pt>
                <c:pt idx="894">
                  <c:v>392.24</c:v>
                </c:pt>
                <c:pt idx="895">
                  <c:v>392.91</c:v>
                </c:pt>
                <c:pt idx="896">
                  <c:v>392.91</c:v>
                </c:pt>
                <c:pt idx="897">
                  <c:v>393.57</c:v>
                </c:pt>
                <c:pt idx="898">
                  <c:v>394.21</c:v>
                </c:pt>
                <c:pt idx="899">
                  <c:v>394.92</c:v>
                </c:pt>
                <c:pt idx="900">
                  <c:v>395.57</c:v>
                </c:pt>
                <c:pt idx="901">
                  <c:v>396.25</c:v>
                </c:pt>
                <c:pt idx="902">
                  <c:v>396.93</c:v>
                </c:pt>
                <c:pt idx="903">
                  <c:v>396.93</c:v>
                </c:pt>
                <c:pt idx="904">
                  <c:v>397.6</c:v>
                </c:pt>
                <c:pt idx="905">
                  <c:v>398.25</c:v>
                </c:pt>
                <c:pt idx="906">
                  <c:v>398.96</c:v>
                </c:pt>
                <c:pt idx="907">
                  <c:v>399.62</c:v>
                </c:pt>
                <c:pt idx="908">
                  <c:v>400.3</c:v>
                </c:pt>
                <c:pt idx="909">
                  <c:v>400.3</c:v>
                </c:pt>
                <c:pt idx="910">
                  <c:v>400.96</c:v>
                </c:pt>
                <c:pt idx="911">
                  <c:v>401.63</c:v>
                </c:pt>
                <c:pt idx="912">
                  <c:v>402.31</c:v>
                </c:pt>
                <c:pt idx="913">
                  <c:v>402.98</c:v>
                </c:pt>
                <c:pt idx="914">
                  <c:v>403.66</c:v>
                </c:pt>
                <c:pt idx="915">
                  <c:v>403.66</c:v>
                </c:pt>
                <c:pt idx="916">
                  <c:v>404.32</c:v>
                </c:pt>
                <c:pt idx="917">
                  <c:v>404.97</c:v>
                </c:pt>
                <c:pt idx="918">
                  <c:v>405.7</c:v>
                </c:pt>
                <c:pt idx="919">
                  <c:v>406.37</c:v>
                </c:pt>
                <c:pt idx="920">
                  <c:v>407.04</c:v>
                </c:pt>
                <c:pt idx="921">
                  <c:v>407.69</c:v>
                </c:pt>
                <c:pt idx="922">
                  <c:v>407.69</c:v>
                </c:pt>
                <c:pt idx="923">
                  <c:v>408.4</c:v>
                </c:pt>
                <c:pt idx="924">
                  <c:v>409.08</c:v>
                </c:pt>
                <c:pt idx="925">
                  <c:v>409.76</c:v>
                </c:pt>
                <c:pt idx="926">
                  <c:v>410.43</c:v>
                </c:pt>
                <c:pt idx="927">
                  <c:v>411.11</c:v>
                </c:pt>
                <c:pt idx="928">
                  <c:v>411.11</c:v>
                </c:pt>
                <c:pt idx="929">
                  <c:v>411.78</c:v>
                </c:pt>
                <c:pt idx="930">
                  <c:v>412.45</c:v>
                </c:pt>
                <c:pt idx="931">
                  <c:v>413.13</c:v>
                </c:pt>
                <c:pt idx="932">
                  <c:v>413.8</c:v>
                </c:pt>
                <c:pt idx="933">
                  <c:v>414.48</c:v>
                </c:pt>
                <c:pt idx="934">
                  <c:v>415.19</c:v>
                </c:pt>
                <c:pt idx="935">
                  <c:v>415.19</c:v>
                </c:pt>
                <c:pt idx="936">
                  <c:v>415.83</c:v>
                </c:pt>
                <c:pt idx="937">
                  <c:v>416.53</c:v>
                </c:pt>
                <c:pt idx="938">
                  <c:v>417.21</c:v>
                </c:pt>
                <c:pt idx="939">
                  <c:v>417.89</c:v>
                </c:pt>
                <c:pt idx="940">
                  <c:v>418.59</c:v>
                </c:pt>
                <c:pt idx="941">
                  <c:v>418.59</c:v>
                </c:pt>
                <c:pt idx="942">
                  <c:v>419.27</c:v>
                </c:pt>
                <c:pt idx="943">
                  <c:v>419.94</c:v>
                </c:pt>
                <c:pt idx="944">
                  <c:v>420.61</c:v>
                </c:pt>
                <c:pt idx="945">
                  <c:v>421.3</c:v>
                </c:pt>
                <c:pt idx="946">
                  <c:v>421.97</c:v>
                </c:pt>
                <c:pt idx="947">
                  <c:v>422.66</c:v>
                </c:pt>
                <c:pt idx="948">
                  <c:v>422.66</c:v>
                </c:pt>
                <c:pt idx="949">
                  <c:v>423.31</c:v>
                </c:pt>
                <c:pt idx="950">
                  <c:v>423.98</c:v>
                </c:pt>
                <c:pt idx="951">
                  <c:v>424.69</c:v>
                </c:pt>
                <c:pt idx="952">
                  <c:v>425.34</c:v>
                </c:pt>
                <c:pt idx="953">
                  <c:v>426.04</c:v>
                </c:pt>
                <c:pt idx="954">
                  <c:v>426.04</c:v>
                </c:pt>
                <c:pt idx="955">
                  <c:v>426.71</c:v>
                </c:pt>
                <c:pt idx="956">
                  <c:v>427.38</c:v>
                </c:pt>
                <c:pt idx="957">
                  <c:v>428.07</c:v>
                </c:pt>
                <c:pt idx="958">
                  <c:v>428.72</c:v>
                </c:pt>
                <c:pt idx="959">
                  <c:v>429.43</c:v>
                </c:pt>
                <c:pt idx="960">
                  <c:v>430.11</c:v>
                </c:pt>
                <c:pt idx="961">
                  <c:v>430.11</c:v>
                </c:pt>
                <c:pt idx="962">
                  <c:v>430.78</c:v>
                </c:pt>
                <c:pt idx="963">
                  <c:v>431.46</c:v>
                </c:pt>
                <c:pt idx="964">
                  <c:v>432.13</c:v>
                </c:pt>
                <c:pt idx="965">
                  <c:v>432.78</c:v>
                </c:pt>
                <c:pt idx="966">
                  <c:v>433.49</c:v>
                </c:pt>
                <c:pt idx="967">
                  <c:v>433.49</c:v>
                </c:pt>
                <c:pt idx="968">
                  <c:v>434.18</c:v>
                </c:pt>
                <c:pt idx="969">
                  <c:v>434.82</c:v>
                </c:pt>
                <c:pt idx="970">
                  <c:v>435.54</c:v>
                </c:pt>
                <c:pt idx="971">
                  <c:v>436.22</c:v>
                </c:pt>
                <c:pt idx="972">
                  <c:v>436.89</c:v>
                </c:pt>
                <c:pt idx="973">
                  <c:v>436.89</c:v>
                </c:pt>
                <c:pt idx="974">
                  <c:v>437.58</c:v>
                </c:pt>
                <c:pt idx="975">
                  <c:v>438.25</c:v>
                </c:pt>
                <c:pt idx="976">
                  <c:v>438.93</c:v>
                </c:pt>
                <c:pt idx="977">
                  <c:v>439.6</c:v>
                </c:pt>
                <c:pt idx="978">
                  <c:v>440.29</c:v>
                </c:pt>
                <c:pt idx="979">
                  <c:v>440.98</c:v>
                </c:pt>
                <c:pt idx="980">
                  <c:v>440.98</c:v>
                </c:pt>
                <c:pt idx="981">
                  <c:v>441.66</c:v>
                </c:pt>
                <c:pt idx="982">
                  <c:v>442.33</c:v>
                </c:pt>
                <c:pt idx="983">
                  <c:v>443.03</c:v>
                </c:pt>
                <c:pt idx="984">
                  <c:v>443.72</c:v>
                </c:pt>
                <c:pt idx="985">
                  <c:v>444.38</c:v>
                </c:pt>
                <c:pt idx="986">
                  <c:v>444.38</c:v>
                </c:pt>
                <c:pt idx="987">
                  <c:v>445.09</c:v>
                </c:pt>
                <c:pt idx="988">
                  <c:v>445.76</c:v>
                </c:pt>
                <c:pt idx="989">
                  <c:v>446.46</c:v>
                </c:pt>
                <c:pt idx="990">
                  <c:v>447.13</c:v>
                </c:pt>
                <c:pt idx="991">
                  <c:v>447.81</c:v>
                </c:pt>
                <c:pt idx="992">
                  <c:v>448.49</c:v>
                </c:pt>
                <c:pt idx="993">
                  <c:v>448.49</c:v>
                </c:pt>
                <c:pt idx="994">
                  <c:v>449.18</c:v>
                </c:pt>
                <c:pt idx="995">
                  <c:v>449.86</c:v>
                </c:pt>
                <c:pt idx="996">
                  <c:v>450.54</c:v>
                </c:pt>
                <c:pt idx="997">
                  <c:v>451.23</c:v>
                </c:pt>
                <c:pt idx="998">
                  <c:v>451.9</c:v>
                </c:pt>
                <c:pt idx="999">
                  <c:v>451.9</c:v>
                </c:pt>
                <c:pt idx="1000">
                  <c:v>452.57</c:v>
                </c:pt>
                <c:pt idx="1001">
                  <c:v>453.26</c:v>
                </c:pt>
                <c:pt idx="1002">
                  <c:v>453.95</c:v>
                </c:pt>
                <c:pt idx="1003">
                  <c:v>454.62</c:v>
                </c:pt>
                <c:pt idx="1004">
                  <c:v>455.32</c:v>
                </c:pt>
                <c:pt idx="1005">
                  <c:v>456.01</c:v>
                </c:pt>
                <c:pt idx="1006">
                  <c:v>456.01</c:v>
                </c:pt>
                <c:pt idx="1007">
                  <c:v>456.67</c:v>
                </c:pt>
                <c:pt idx="1008">
                  <c:v>457.38</c:v>
                </c:pt>
                <c:pt idx="1009">
                  <c:v>458.04</c:v>
                </c:pt>
                <c:pt idx="1010">
                  <c:v>458.72</c:v>
                </c:pt>
                <c:pt idx="1011">
                  <c:v>459.41</c:v>
                </c:pt>
                <c:pt idx="1012">
                  <c:v>459.41</c:v>
                </c:pt>
                <c:pt idx="1013">
                  <c:v>460.11</c:v>
                </c:pt>
                <c:pt idx="1014">
                  <c:v>460.78</c:v>
                </c:pt>
                <c:pt idx="1015">
                  <c:v>461.48</c:v>
                </c:pt>
                <c:pt idx="1016">
                  <c:v>462.17</c:v>
                </c:pt>
                <c:pt idx="1017">
                  <c:v>462.83</c:v>
                </c:pt>
                <c:pt idx="1018">
                  <c:v>463.51</c:v>
                </c:pt>
                <c:pt idx="1019">
                  <c:v>463.51</c:v>
                </c:pt>
                <c:pt idx="1020">
                  <c:v>464.21</c:v>
                </c:pt>
                <c:pt idx="1021">
                  <c:v>464.9</c:v>
                </c:pt>
                <c:pt idx="1022">
                  <c:v>465.58</c:v>
                </c:pt>
                <c:pt idx="1023">
                  <c:v>466.26</c:v>
                </c:pt>
                <c:pt idx="1024">
                  <c:v>466.96</c:v>
                </c:pt>
                <c:pt idx="1025">
                  <c:v>466.96</c:v>
                </c:pt>
                <c:pt idx="1026">
                  <c:v>467.6</c:v>
                </c:pt>
                <c:pt idx="1027">
                  <c:v>468.32</c:v>
                </c:pt>
                <c:pt idx="1028">
                  <c:v>469.01</c:v>
                </c:pt>
                <c:pt idx="1029">
                  <c:v>469.7</c:v>
                </c:pt>
                <c:pt idx="1030">
                  <c:v>470.38</c:v>
                </c:pt>
                <c:pt idx="1031">
                  <c:v>471.02</c:v>
                </c:pt>
                <c:pt idx="1032">
                  <c:v>471.02</c:v>
                </c:pt>
                <c:pt idx="1033">
                  <c:v>471.73</c:v>
                </c:pt>
                <c:pt idx="1034">
                  <c:v>472.43</c:v>
                </c:pt>
                <c:pt idx="1035">
                  <c:v>473.1</c:v>
                </c:pt>
                <c:pt idx="1036">
                  <c:v>473.79</c:v>
                </c:pt>
                <c:pt idx="1037">
                  <c:v>474.5</c:v>
                </c:pt>
                <c:pt idx="1038">
                  <c:v>474.5</c:v>
                </c:pt>
                <c:pt idx="1039">
                  <c:v>475.14</c:v>
                </c:pt>
                <c:pt idx="1040">
                  <c:v>475.84</c:v>
                </c:pt>
                <c:pt idx="1041">
                  <c:v>476.53</c:v>
                </c:pt>
                <c:pt idx="1042">
                  <c:v>477.17</c:v>
                </c:pt>
                <c:pt idx="1043">
                  <c:v>477.9</c:v>
                </c:pt>
                <c:pt idx="1044">
                  <c:v>477.9</c:v>
                </c:pt>
                <c:pt idx="1045">
                  <c:v>478.56</c:v>
                </c:pt>
                <c:pt idx="1046">
                  <c:v>479.26</c:v>
                </c:pt>
                <c:pt idx="1047">
                  <c:v>479.94</c:v>
                </c:pt>
                <c:pt idx="1048">
                  <c:v>480.63</c:v>
                </c:pt>
                <c:pt idx="1049">
                  <c:v>481.31</c:v>
                </c:pt>
                <c:pt idx="1050">
                  <c:v>481.99</c:v>
                </c:pt>
                <c:pt idx="1051">
                  <c:v>481.99</c:v>
                </c:pt>
                <c:pt idx="1052">
                  <c:v>482.68</c:v>
                </c:pt>
                <c:pt idx="1053">
                  <c:v>483.34</c:v>
                </c:pt>
                <c:pt idx="1054">
                  <c:v>484.05</c:v>
                </c:pt>
                <c:pt idx="1055">
                  <c:v>484.74</c:v>
                </c:pt>
                <c:pt idx="1056">
                  <c:v>485.41</c:v>
                </c:pt>
                <c:pt idx="1057">
                  <c:v>485.41</c:v>
                </c:pt>
                <c:pt idx="1058">
                  <c:v>486.06</c:v>
                </c:pt>
                <c:pt idx="1059">
                  <c:v>486.78</c:v>
                </c:pt>
                <c:pt idx="1060">
                  <c:v>487.46</c:v>
                </c:pt>
                <c:pt idx="1061">
                  <c:v>488.12</c:v>
                </c:pt>
                <c:pt idx="1062">
                  <c:v>488.84</c:v>
                </c:pt>
                <c:pt idx="1063">
                  <c:v>489.51</c:v>
                </c:pt>
                <c:pt idx="1064">
                  <c:v>489.51</c:v>
                </c:pt>
                <c:pt idx="1065">
                  <c:v>490.2</c:v>
                </c:pt>
                <c:pt idx="1066">
                  <c:v>490.88</c:v>
                </c:pt>
                <c:pt idx="1067">
                  <c:v>491.53</c:v>
                </c:pt>
                <c:pt idx="1068">
                  <c:v>492.14</c:v>
                </c:pt>
                <c:pt idx="1069">
                  <c:v>492.75</c:v>
                </c:pt>
                <c:pt idx="1070">
                  <c:v>492.75</c:v>
                </c:pt>
                <c:pt idx="1071">
                  <c:v>493.25</c:v>
                </c:pt>
                <c:pt idx="1072">
                  <c:v>493.73</c:v>
                </c:pt>
                <c:pt idx="1073">
                  <c:v>494.08</c:v>
                </c:pt>
                <c:pt idx="1074">
                  <c:v>494.48</c:v>
                </c:pt>
                <c:pt idx="1075">
                  <c:v>494.83</c:v>
                </c:pt>
                <c:pt idx="1076">
                  <c:v>495.15</c:v>
                </c:pt>
                <c:pt idx="1077">
                  <c:v>495.15</c:v>
                </c:pt>
                <c:pt idx="1078">
                  <c:v>495.45</c:v>
                </c:pt>
              </c:numCache>
            </c:numRef>
          </c:xVal>
          <c:yVal>
            <c:numRef>
              <c:f>'20'!$G$20:$G$1098</c:f>
              <c:numCache>
                <c:formatCode>General</c:formatCode>
                <c:ptCount val="1079"/>
                <c:pt idx="0">
                  <c:v>0.4930464</c:v>
                </c:pt>
                <c:pt idx="1">
                  <c:v>0.49306223999999998</c:v>
                </c:pt>
                <c:pt idx="2">
                  <c:v>0.49311855999999998</c:v>
                </c:pt>
                <c:pt idx="3">
                  <c:v>0.49313675000000001</c:v>
                </c:pt>
                <c:pt idx="4">
                  <c:v>0.49309216</c:v>
                </c:pt>
                <c:pt idx="5">
                  <c:v>0.49309216</c:v>
                </c:pt>
                <c:pt idx="6">
                  <c:v>0.49317723000000002</c:v>
                </c:pt>
                <c:pt idx="7">
                  <c:v>0.49317253</c:v>
                </c:pt>
                <c:pt idx="8">
                  <c:v>0.49322180999999998</c:v>
                </c:pt>
                <c:pt idx="9">
                  <c:v>0.49323530999999998</c:v>
                </c:pt>
                <c:pt idx="10">
                  <c:v>0.49323530999999998</c:v>
                </c:pt>
                <c:pt idx="11">
                  <c:v>0.49326288000000001</c:v>
                </c:pt>
                <c:pt idx="12">
                  <c:v>0.49332271999999999</c:v>
                </c:pt>
                <c:pt idx="13">
                  <c:v>0.49331860999999999</c:v>
                </c:pt>
                <c:pt idx="14">
                  <c:v>0.49336203000000001</c:v>
                </c:pt>
                <c:pt idx="15">
                  <c:v>0.4933632</c:v>
                </c:pt>
                <c:pt idx="16">
                  <c:v>0.4933632</c:v>
                </c:pt>
                <c:pt idx="17">
                  <c:v>0.49336964999999999</c:v>
                </c:pt>
                <c:pt idx="18">
                  <c:v>0.49342363</c:v>
                </c:pt>
                <c:pt idx="19">
                  <c:v>0.49342186999999998</c:v>
                </c:pt>
                <c:pt idx="20">
                  <c:v>0.49341717000000002</c:v>
                </c:pt>
                <c:pt idx="21">
                  <c:v>0.49346351999999999</c:v>
                </c:pt>
                <c:pt idx="22">
                  <c:v>0.49346351999999999</c:v>
                </c:pt>
                <c:pt idx="23">
                  <c:v>0.49348756999999999</c:v>
                </c:pt>
                <c:pt idx="24">
                  <c:v>0.49348933</c:v>
                </c:pt>
                <c:pt idx="25">
                  <c:v>0.4935216</c:v>
                </c:pt>
                <c:pt idx="26">
                  <c:v>0.49351044999999999</c:v>
                </c:pt>
                <c:pt idx="27">
                  <c:v>0.49351044999999999</c:v>
                </c:pt>
                <c:pt idx="28">
                  <c:v>0.49356208000000001</c:v>
                </c:pt>
                <c:pt idx="29">
                  <c:v>0.49356032</c:v>
                </c:pt>
                <c:pt idx="30">
                  <c:v>0.49360784000000002</c:v>
                </c:pt>
                <c:pt idx="31">
                  <c:v>0.49362719999999999</c:v>
                </c:pt>
                <c:pt idx="32">
                  <c:v>0.49365124999999999</c:v>
                </c:pt>
                <c:pt idx="33">
                  <c:v>0.49365124999999999</c:v>
                </c:pt>
                <c:pt idx="34">
                  <c:v>0.49367940999999999</c:v>
                </c:pt>
                <c:pt idx="35">
                  <c:v>0.49370288000000001</c:v>
                </c:pt>
                <c:pt idx="36">
                  <c:v>0.49373221</c:v>
                </c:pt>
                <c:pt idx="37">
                  <c:v>0.49372927999999999</c:v>
                </c:pt>
                <c:pt idx="38">
                  <c:v>0.49374336000000002</c:v>
                </c:pt>
                <c:pt idx="39">
                  <c:v>0.49374336000000002</c:v>
                </c:pt>
                <c:pt idx="40">
                  <c:v>0.49375509000000001</c:v>
                </c:pt>
                <c:pt idx="41">
                  <c:v>0.49379264</c:v>
                </c:pt>
                <c:pt idx="42">
                  <c:v>0.49378208000000001</c:v>
                </c:pt>
                <c:pt idx="43">
                  <c:v>0.49374981000000001</c:v>
                </c:pt>
                <c:pt idx="44">
                  <c:v>0.49374981000000001</c:v>
                </c:pt>
                <c:pt idx="45">
                  <c:v>0.49361370999999998</c:v>
                </c:pt>
                <c:pt idx="46">
                  <c:v>0.49359845000000002</c:v>
                </c:pt>
                <c:pt idx="47">
                  <c:v>0.49348405000000001</c:v>
                </c:pt>
                <c:pt idx="48">
                  <c:v>0.49325290999999999</c:v>
                </c:pt>
                <c:pt idx="49">
                  <c:v>0.49288916999999999</c:v>
                </c:pt>
                <c:pt idx="50">
                  <c:v>0.49288916999999999</c:v>
                </c:pt>
                <c:pt idx="51">
                  <c:v>0.49249316999999998</c:v>
                </c:pt>
                <c:pt idx="52">
                  <c:v>0.49198395</c:v>
                </c:pt>
                <c:pt idx="53">
                  <c:v>0.49151108999999998</c:v>
                </c:pt>
                <c:pt idx="54">
                  <c:v>0.49100655999999998</c:v>
                </c:pt>
                <c:pt idx="55">
                  <c:v>0.49048207999999999</c:v>
                </c:pt>
                <c:pt idx="56">
                  <c:v>0.49048207999999999</c:v>
                </c:pt>
                <c:pt idx="57">
                  <c:v>0.48988895999999998</c:v>
                </c:pt>
                <c:pt idx="58">
                  <c:v>0.48936096000000001</c:v>
                </c:pt>
                <c:pt idx="59">
                  <c:v>0.48884527999999999</c:v>
                </c:pt>
                <c:pt idx="60">
                  <c:v>0.48829968000000001</c:v>
                </c:pt>
                <c:pt idx="61">
                  <c:v>0.48829968000000001</c:v>
                </c:pt>
                <c:pt idx="62">
                  <c:v>0.48778283</c:v>
                </c:pt>
                <c:pt idx="63">
                  <c:v>0.48723780999999999</c:v>
                </c:pt>
                <c:pt idx="64">
                  <c:v>0.48669279999999998</c:v>
                </c:pt>
                <c:pt idx="65">
                  <c:v>0.48615188999999998</c:v>
                </c:pt>
                <c:pt idx="66">
                  <c:v>0.48555819</c:v>
                </c:pt>
                <c:pt idx="67">
                  <c:v>0.48555819</c:v>
                </c:pt>
                <c:pt idx="68">
                  <c:v>0.48500672</c:v>
                </c:pt>
                <c:pt idx="69">
                  <c:v>0.48446347000000001</c:v>
                </c:pt>
                <c:pt idx="70">
                  <c:v>0.48389851</c:v>
                </c:pt>
                <c:pt idx="71">
                  <c:v>0.48334762999999997</c:v>
                </c:pt>
                <c:pt idx="72">
                  <c:v>0.48276507000000002</c:v>
                </c:pt>
                <c:pt idx="73">
                  <c:v>0.48276507000000002</c:v>
                </c:pt>
                <c:pt idx="74">
                  <c:v>0.48224587000000002</c:v>
                </c:pt>
                <c:pt idx="75">
                  <c:v>0.48171492999999999</c:v>
                </c:pt>
                <c:pt idx="76">
                  <c:v>0.48111008</c:v>
                </c:pt>
                <c:pt idx="77">
                  <c:v>0.48057972999999998</c:v>
                </c:pt>
                <c:pt idx="78">
                  <c:v>0.48057972999999998</c:v>
                </c:pt>
                <c:pt idx="79">
                  <c:v>0.47999482999999998</c:v>
                </c:pt>
                <c:pt idx="80">
                  <c:v>0.47942928000000001</c:v>
                </c:pt>
                <c:pt idx="81">
                  <c:v>0.47890069000000002</c:v>
                </c:pt>
                <c:pt idx="82">
                  <c:v>0.47827296000000002</c:v>
                </c:pt>
                <c:pt idx="83">
                  <c:v>0.47774319999999998</c:v>
                </c:pt>
                <c:pt idx="84">
                  <c:v>0.47774319999999998</c:v>
                </c:pt>
                <c:pt idx="85">
                  <c:v>0.47714011000000001</c:v>
                </c:pt>
                <c:pt idx="86">
                  <c:v>0.47657455999999998</c:v>
                </c:pt>
                <c:pt idx="87">
                  <c:v>0.47598613000000001</c:v>
                </c:pt>
                <c:pt idx="88">
                  <c:v>0.47539888000000002</c:v>
                </c:pt>
                <c:pt idx="89">
                  <c:v>0.47477818999999999</c:v>
                </c:pt>
                <c:pt idx="90">
                  <c:v>0.47477818999999999</c:v>
                </c:pt>
                <c:pt idx="91">
                  <c:v>0.474188</c:v>
                </c:pt>
                <c:pt idx="92">
                  <c:v>0.47364592</c:v>
                </c:pt>
                <c:pt idx="93">
                  <c:v>0.47302464</c:v>
                </c:pt>
                <c:pt idx="94">
                  <c:v>0.47243268999999999</c:v>
                </c:pt>
                <c:pt idx="95">
                  <c:v>0.47243268999999999</c:v>
                </c:pt>
                <c:pt idx="96">
                  <c:v>0.47184309000000002</c:v>
                </c:pt>
                <c:pt idx="97">
                  <c:v>0.47123060999999999</c:v>
                </c:pt>
                <c:pt idx="98">
                  <c:v>0.47062165</c:v>
                </c:pt>
                <c:pt idx="99">
                  <c:v>0.47007019</c:v>
                </c:pt>
                <c:pt idx="100">
                  <c:v>0.46948468999999998</c:v>
                </c:pt>
                <c:pt idx="101">
                  <c:v>0.46948468999999998</c:v>
                </c:pt>
                <c:pt idx="102">
                  <c:v>0.46888336000000003</c:v>
                </c:pt>
                <c:pt idx="103">
                  <c:v>0.46823803000000003</c:v>
                </c:pt>
                <c:pt idx="104">
                  <c:v>0.46763199999999999</c:v>
                </c:pt>
                <c:pt idx="105">
                  <c:v>0.46698372999999999</c:v>
                </c:pt>
                <c:pt idx="106">
                  <c:v>0.46635188999999999</c:v>
                </c:pt>
                <c:pt idx="107">
                  <c:v>0.46635188999999999</c:v>
                </c:pt>
                <c:pt idx="108">
                  <c:v>0.46575466999999998</c:v>
                </c:pt>
                <c:pt idx="109">
                  <c:v>0.46511226999999999</c:v>
                </c:pt>
                <c:pt idx="110">
                  <c:v>0.46459600000000001</c:v>
                </c:pt>
                <c:pt idx="111">
                  <c:v>0.46408091000000001</c:v>
                </c:pt>
                <c:pt idx="112">
                  <c:v>0.46408091000000001</c:v>
                </c:pt>
                <c:pt idx="113">
                  <c:v>0.46442234999999998</c:v>
                </c:pt>
                <c:pt idx="114">
                  <c:v>0.46487525000000002</c:v>
                </c:pt>
                <c:pt idx="115">
                  <c:v>0.46475557000000001</c:v>
                </c:pt>
                <c:pt idx="116">
                  <c:v>0.46402283</c:v>
                </c:pt>
                <c:pt idx="117">
                  <c:v>0.46334581000000002</c:v>
                </c:pt>
                <c:pt idx="118">
                  <c:v>0.46334581000000002</c:v>
                </c:pt>
                <c:pt idx="119">
                  <c:v>0.46272277000000001</c:v>
                </c:pt>
                <c:pt idx="120">
                  <c:v>0.46206452999999997</c:v>
                </c:pt>
                <c:pt idx="121">
                  <c:v>0.46158229000000001</c:v>
                </c:pt>
                <c:pt idx="122">
                  <c:v>0.46076623999999999</c:v>
                </c:pt>
                <c:pt idx="123">
                  <c:v>0.46019776000000001</c:v>
                </c:pt>
                <c:pt idx="124">
                  <c:v>0.46019776000000001</c:v>
                </c:pt>
                <c:pt idx="125">
                  <c:v>0.45942042999999999</c:v>
                </c:pt>
                <c:pt idx="126">
                  <c:v>0.45875572999999997</c:v>
                </c:pt>
                <c:pt idx="127">
                  <c:v>0.45924267000000002</c:v>
                </c:pt>
                <c:pt idx="128">
                  <c:v>0.45736063999999998</c:v>
                </c:pt>
                <c:pt idx="129">
                  <c:v>0.45736063999999998</c:v>
                </c:pt>
                <c:pt idx="130">
                  <c:v>0.45677456</c:v>
                </c:pt>
                <c:pt idx="131">
                  <c:v>0.45588928000000001</c:v>
                </c:pt>
                <c:pt idx="132">
                  <c:v>0.45542170999999998</c:v>
                </c:pt>
                <c:pt idx="133">
                  <c:v>0.45488783999999999</c:v>
                </c:pt>
                <c:pt idx="134">
                  <c:v>0.45425893000000001</c:v>
                </c:pt>
                <c:pt idx="135">
                  <c:v>0.45425893000000001</c:v>
                </c:pt>
                <c:pt idx="136">
                  <c:v>0.45368282999999998</c:v>
                </c:pt>
                <c:pt idx="137">
                  <c:v>0.45303220999999999</c:v>
                </c:pt>
                <c:pt idx="138">
                  <c:v>0.45243968000000001</c:v>
                </c:pt>
                <c:pt idx="139">
                  <c:v>0.45176501000000002</c:v>
                </c:pt>
                <c:pt idx="140">
                  <c:v>0.45110619000000002</c:v>
                </c:pt>
                <c:pt idx="141">
                  <c:v>0.45110619000000002</c:v>
                </c:pt>
                <c:pt idx="142">
                  <c:v>0.45039690999999998</c:v>
                </c:pt>
                <c:pt idx="143">
                  <c:v>0.44966123000000002</c:v>
                </c:pt>
                <c:pt idx="144">
                  <c:v>0.44901588999999997</c:v>
                </c:pt>
                <c:pt idx="145">
                  <c:v>0.44838229000000002</c:v>
                </c:pt>
                <c:pt idx="146">
                  <c:v>0.44838229000000002</c:v>
                </c:pt>
                <c:pt idx="147">
                  <c:v>0.44772464000000001</c:v>
                </c:pt>
                <c:pt idx="148">
                  <c:v>0.44698427000000002</c:v>
                </c:pt>
                <c:pt idx="149">
                  <c:v>0.44649791999999999</c:v>
                </c:pt>
                <c:pt idx="150">
                  <c:v>0.44567189000000001</c:v>
                </c:pt>
                <c:pt idx="151">
                  <c:v>0.44502128000000002</c:v>
                </c:pt>
                <c:pt idx="152">
                  <c:v>0.44502128000000002</c:v>
                </c:pt>
                <c:pt idx="153">
                  <c:v>0.44436245000000002</c:v>
                </c:pt>
                <c:pt idx="154">
                  <c:v>0.44367722999999998</c:v>
                </c:pt>
                <c:pt idx="155">
                  <c:v>0.44291456000000001</c:v>
                </c:pt>
                <c:pt idx="156">
                  <c:v>0.44229796999999998</c:v>
                </c:pt>
                <c:pt idx="157">
                  <c:v>0.44146432000000002</c:v>
                </c:pt>
                <c:pt idx="158">
                  <c:v>0.44146432000000002</c:v>
                </c:pt>
                <c:pt idx="159">
                  <c:v>0.44075503999999999</c:v>
                </c:pt>
                <c:pt idx="160">
                  <c:v>0.44006687999999999</c:v>
                </c:pt>
                <c:pt idx="161">
                  <c:v>0.4393224</c:v>
                </c:pt>
                <c:pt idx="162">
                  <c:v>0.43857264000000001</c:v>
                </c:pt>
                <c:pt idx="163">
                  <c:v>0.43857264000000001</c:v>
                </c:pt>
                <c:pt idx="164">
                  <c:v>0.43789387000000002</c:v>
                </c:pt>
                <c:pt idx="165">
                  <c:v>0.43716287999999998</c:v>
                </c:pt>
                <c:pt idx="166">
                  <c:v>0.43639551999999998</c:v>
                </c:pt>
                <c:pt idx="167">
                  <c:v>0.43564928000000003</c:v>
                </c:pt>
                <c:pt idx="168">
                  <c:v>0.43494116999999999</c:v>
                </c:pt>
                <c:pt idx="169">
                  <c:v>0.43494116999999999</c:v>
                </c:pt>
                <c:pt idx="170">
                  <c:v>0.43419083000000003</c:v>
                </c:pt>
                <c:pt idx="171">
                  <c:v>0.43341818999999998</c:v>
                </c:pt>
                <c:pt idx="172">
                  <c:v>0.43268779000000002</c:v>
                </c:pt>
                <c:pt idx="173">
                  <c:v>0.43196560000000001</c:v>
                </c:pt>
                <c:pt idx="174">
                  <c:v>0.43120410999999997</c:v>
                </c:pt>
                <c:pt idx="175">
                  <c:v>0.43120410999999997</c:v>
                </c:pt>
                <c:pt idx="176">
                  <c:v>0.43073653000000001</c:v>
                </c:pt>
                <c:pt idx="177">
                  <c:v>0.42995098999999998</c:v>
                </c:pt>
                <c:pt idx="178">
                  <c:v>0.42919477</c:v>
                </c:pt>
                <c:pt idx="179">
                  <c:v>0.42845323000000002</c:v>
                </c:pt>
                <c:pt idx="180">
                  <c:v>0.42845323000000002</c:v>
                </c:pt>
                <c:pt idx="181">
                  <c:v>0.42767472000000001</c:v>
                </c:pt>
                <c:pt idx="182">
                  <c:v>0.42715845000000002</c:v>
                </c:pt>
                <c:pt idx="183">
                  <c:v>0.42649316999999998</c:v>
                </c:pt>
                <c:pt idx="184">
                  <c:v>0.42590298999999998</c:v>
                </c:pt>
                <c:pt idx="185">
                  <c:v>0.42516320000000002</c:v>
                </c:pt>
                <c:pt idx="186">
                  <c:v>0.42516320000000002</c:v>
                </c:pt>
                <c:pt idx="187">
                  <c:v>0.42434421</c:v>
                </c:pt>
                <c:pt idx="188">
                  <c:v>0.42376459</c:v>
                </c:pt>
                <c:pt idx="189">
                  <c:v>0.42301893000000002</c:v>
                </c:pt>
                <c:pt idx="190">
                  <c:v>0.42214068999999999</c:v>
                </c:pt>
                <c:pt idx="191">
                  <c:v>0.42151706999999999</c:v>
                </c:pt>
                <c:pt idx="192">
                  <c:v>0.42151706999999999</c:v>
                </c:pt>
                <c:pt idx="193">
                  <c:v>0.42083712000000001</c:v>
                </c:pt>
                <c:pt idx="194">
                  <c:v>0.42001579</c:v>
                </c:pt>
                <c:pt idx="195">
                  <c:v>0.41920735999999997</c:v>
                </c:pt>
                <c:pt idx="196">
                  <c:v>0.41853679999999999</c:v>
                </c:pt>
                <c:pt idx="197">
                  <c:v>0.41853679999999999</c:v>
                </c:pt>
                <c:pt idx="198">
                  <c:v>0.41771956999999998</c:v>
                </c:pt>
                <c:pt idx="199">
                  <c:v>0.41687711999999999</c:v>
                </c:pt>
                <c:pt idx="200">
                  <c:v>0.41614379000000001</c:v>
                </c:pt>
                <c:pt idx="201">
                  <c:v>0.41524559999999999</c:v>
                </c:pt>
                <c:pt idx="202">
                  <c:v>0.41455333</c:v>
                </c:pt>
                <c:pt idx="203">
                  <c:v>0.41455333</c:v>
                </c:pt>
                <c:pt idx="204">
                  <c:v>0.41397253000000001</c:v>
                </c:pt>
                <c:pt idx="205">
                  <c:v>0.41269359999999999</c:v>
                </c:pt>
                <c:pt idx="206">
                  <c:v>0.41170917000000001</c:v>
                </c:pt>
                <c:pt idx="207">
                  <c:v>0.41079397000000001</c:v>
                </c:pt>
                <c:pt idx="208">
                  <c:v>0.40970981000000001</c:v>
                </c:pt>
                <c:pt idx="209">
                  <c:v>0.40970981000000001</c:v>
                </c:pt>
                <c:pt idx="210">
                  <c:v>0.40892308999999999</c:v>
                </c:pt>
                <c:pt idx="211">
                  <c:v>0.40811114999999998</c:v>
                </c:pt>
                <c:pt idx="212">
                  <c:v>0.40723584000000002</c:v>
                </c:pt>
                <c:pt idx="213">
                  <c:v>0.40666560000000002</c:v>
                </c:pt>
                <c:pt idx="214">
                  <c:v>0.40666560000000002</c:v>
                </c:pt>
                <c:pt idx="215">
                  <c:v>0.40573631999999998</c:v>
                </c:pt>
                <c:pt idx="216">
                  <c:v>0.40487861000000003</c:v>
                </c:pt>
                <c:pt idx="217">
                  <c:v>0.40417343999999999</c:v>
                </c:pt>
                <c:pt idx="218">
                  <c:v>0.40344773</c:v>
                </c:pt>
                <c:pt idx="219">
                  <c:v>0.40251963000000002</c:v>
                </c:pt>
                <c:pt idx="220">
                  <c:v>0.40251963000000002</c:v>
                </c:pt>
                <c:pt idx="221">
                  <c:v>0.40173407999999999</c:v>
                </c:pt>
                <c:pt idx="222">
                  <c:v>0.40089163</c:v>
                </c:pt>
                <c:pt idx="223">
                  <c:v>0.40007791999999998</c:v>
                </c:pt>
                <c:pt idx="224">
                  <c:v>0.39927477</c:v>
                </c:pt>
                <c:pt idx="225">
                  <c:v>0.39846810999999999</c:v>
                </c:pt>
                <c:pt idx="226">
                  <c:v>0.39846810999999999</c:v>
                </c:pt>
                <c:pt idx="227">
                  <c:v>0.39760922999999998</c:v>
                </c:pt>
                <c:pt idx="228">
                  <c:v>0.39685124999999999</c:v>
                </c:pt>
                <c:pt idx="229">
                  <c:v>0.39606688000000001</c:v>
                </c:pt>
                <c:pt idx="230">
                  <c:v>0.39525669000000002</c:v>
                </c:pt>
                <c:pt idx="231">
                  <c:v>0.39525669000000002</c:v>
                </c:pt>
                <c:pt idx="232">
                  <c:v>0.39445060999999998</c:v>
                </c:pt>
                <c:pt idx="233">
                  <c:v>0.39356122999999998</c:v>
                </c:pt>
                <c:pt idx="234">
                  <c:v>0.39275691000000001</c:v>
                </c:pt>
                <c:pt idx="235">
                  <c:v>0.39194496000000001</c:v>
                </c:pt>
                <c:pt idx="236">
                  <c:v>0.39107199999999998</c:v>
                </c:pt>
                <c:pt idx="237">
                  <c:v>0.39107199999999998</c:v>
                </c:pt>
                <c:pt idx="238">
                  <c:v>0.39029701</c:v>
                </c:pt>
                <c:pt idx="239">
                  <c:v>0.38947509000000002</c:v>
                </c:pt>
                <c:pt idx="240">
                  <c:v>0.38868427</c:v>
                </c:pt>
                <c:pt idx="241">
                  <c:v>0.38780837000000001</c:v>
                </c:pt>
                <c:pt idx="242">
                  <c:v>0.38694715000000002</c:v>
                </c:pt>
                <c:pt idx="243">
                  <c:v>0.38694715000000002</c:v>
                </c:pt>
                <c:pt idx="244">
                  <c:v>0.38615808000000001</c:v>
                </c:pt>
                <c:pt idx="245">
                  <c:v>0.38538719999999999</c:v>
                </c:pt>
                <c:pt idx="246">
                  <c:v>0.38452420999999998</c:v>
                </c:pt>
                <c:pt idx="247">
                  <c:v>0.38374160000000002</c:v>
                </c:pt>
                <c:pt idx="248">
                  <c:v>0.38374160000000002</c:v>
                </c:pt>
                <c:pt idx="249">
                  <c:v>0.38292672</c:v>
                </c:pt>
                <c:pt idx="250">
                  <c:v>0.38220042999999998</c:v>
                </c:pt>
                <c:pt idx="251">
                  <c:v>0.38132864</c:v>
                </c:pt>
                <c:pt idx="252">
                  <c:v>0.38044394999999998</c:v>
                </c:pt>
                <c:pt idx="253">
                  <c:v>0.37960676999999998</c:v>
                </c:pt>
                <c:pt idx="254">
                  <c:v>0.37960676999999998</c:v>
                </c:pt>
                <c:pt idx="255">
                  <c:v>0.37890219000000003</c:v>
                </c:pt>
                <c:pt idx="256">
                  <c:v>0.37798816000000002</c:v>
                </c:pt>
                <c:pt idx="257">
                  <c:v>0.37713103999999997</c:v>
                </c:pt>
                <c:pt idx="258">
                  <c:v>0.37635664000000002</c:v>
                </c:pt>
                <c:pt idx="259">
                  <c:v>0.37554587</c:v>
                </c:pt>
                <c:pt idx="260">
                  <c:v>0.37554587</c:v>
                </c:pt>
                <c:pt idx="261">
                  <c:v>0.37468875000000001</c:v>
                </c:pt>
                <c:pt idx="262">
                  <c:v>0.37389440000000002</c:v>
                </c:pt>
                <c:pt idx="263">
                  <c:v>0.37305429000000001</c:v>
                </c:pt>
                <c:pt idx="264">
                  <c:v>0.37224645000000001</c:v>
                </c:pt>
                <c:pt idx="265">
                  <c:v>0.37224645000000001</c:v>
                </c:pt>
                <c:pt idx="266">
                  <c:v>0.37139755000000002</c:v>
                </c:pt>
                <c:pt idx="267">
                  <c:v>0.37058324999999998</c:v>
                </c:pt>
                <c:pt idx="268">
                  <c:v>0.36973317</c:v>
                </c:pt>
                <c:pt idx="269">
                  <c:v>0.36899045000000003</c:v>
                </c:pt>
                <c:pt idx="270">
                  <c:v>0.36811866999999998</c:v>
                </c:pt>
                <c:pt idx="271">
                  <c:v>0.36811866999999998</c:v>
                </c:pt>
                <c:pt idx="272">
                  <c:v>0.36729732999999998</c:v>
                </c:pt>
                <c:pt idx="273">
                  <c:v>0.36648011000000003</c:v>
                </c:pt>
                <c:pt idx="274">
                  <c:v>0.36569396999999998</c:v>
                </c:pt>
                <c:pt idx="275">
                  <c:v>0.36482160000000002</c:v>
                </c:pt>
                <c:pt idx="276">
                  <c:v>0.36402607999999997</c:v>
                </c:pt>
                <c:pt idx="277">
                  <c:v>0.36402607999999997</c:v>
                </c:pt>
                <c:pt idx="278">
                  <c:v>0.36315195</c:v>
                </c:pt>
                <c:pt idx="279">
                  <c:v>0.36232299000000001</c:v>
                </c:pt>
                <c:pt idx="280">
                  <c:v>0.36154859</c:v>
                </c:pt>
                <c:pt idx="281">
                  <c:v>0.36066213000000003</c:v>
                </c:pt>
                <c:pt idx="282">
                  <c:v>0.36066213000000003</c:v>
                </c:pt>
                <c:pt idx="283">
                  <c:v>0.35982671999999999</c:v>
                </c:pt>
                <c:pt idx="284">
                  <c:v>0.35902943999999998</c:v>
                </c:pt>
                <c:pt idx="285">
                  <c:v>0.35812187000000001</c:v>
                </c:pt>
                <c:pt idx="286">
                  <c:v>0.35728176</c:v>
                </c:pt>
                <c:pt idx="287">
                  <c:v>0.35643871999999999</c:v>
                </c:pt>
                <c:pt idx="288">
                  <c:v>0.35643871999999999</c:v>
                </c:pt>
                <c:pt idx="289">
                  <c:v>0.35561445000000003</c:v>
                </c:pt>
                <c:pt idx="290">
                  <c:v>0.35477787</c:v>
                </c:pt>
                <c:pt idx="291">
                  <c:v>0.35393189000000003</c:v>
                </c:pt>
                <c:pt idx="292">
                  <c:v>0.35309882999999997</c:v>
                </c:pt>
                <c:pt idx="293">
                  <c:v>0.35223231999999999</c:v>
                </c:pt>
                <c:pt idx="294">
                  <c:v>0.35223231999999999</c:v>
                </c:pt>
                <c:pt idx="295">
                  <c:v>0.35141919999999999</c:v>
                </c:pt>
                <c:pt idx="296">
                  <c:v>0.35051748999999999</c:v>
                </c:pt>
                <c:pt idx="297">
                  <c:v>0.34967914999999999</c:v>
                </c:pt>
                <c:pt idx="298">
                  <c:v>0.34876628999999998</c:v>
                </c:pt>
                <c:pt idx="299">
                  <c:v>0.34876628999999998</c:v>
                </c:pt>
                <c:pt idx="300">
                  <c:v>0.34806699000000002</c:v>
                </c:pt>
                <c:pt idx="301">
                  <c:v>0.34716175999999999</c:v>
                </c:pt>
                <c:pt idx="302">
                  <c:v>0.34634277000000002</c:v>
                </c:pt>
                <c:pt idx="303">
                  <c:v>0.34549035</c:v>
                </c:pt>
                <c:pt idx="304">
                  <c:v>0.34462970999999998</c:v>
                </c:pt>
                <c:pt idx="305">
                  <c:v>0.34462970999999998</c:v>
                </c:pt>
                <c:pt idx="306">
                  <c:v>0.34378373000000001</c:v>
                </c:pt>
                <c:pt idx="307">
                  <c:v>0.34295888000000002</c:v>
                </c:pt>
                <c:pt idx="308">
                  <c:v>0.34207301000000001</c:v>
                </c:pt>
                <c:pt idx="309">
                  <c:v>0.34119301000000002</c:v>
                </c:pt>
                <c:pt idx="310">
                  <c:v>0.34039339000000002</c:v>
                </c:pt>
                <c:pt idx="311">
                  <c:v>0.34039339000000002</c:v>
                </c:pt>
                <c:pt idx="312">
                  <c:v>0.33952042999999998</c:v>
                </c:pt>
                <c:pt idx="313">
                  <c:v>0.33859583999999998</c:v>
                </c:pt>
                <c:pt idx="314">
                  <c:v>0.33775572999999998</c:v>
                </c:pt>
                <c:pt idx="315">
                  <c:v>0.33694964999999999</c:v>
                </c:pt>
                <c:pt idx="316">
                  <c:v>0.33694964999999999</c:v>
                </c:pt>
                <c:pt idx="317">
                  <c:v>0.33605028999999997</c:v>
                </c:pt>
                <c:pt idx="318">
                  <c:v>0.33519787000000001</c:v>
                </c:pt>
                <c:pt idx="319">
                  <c:v>0.33426155000000002</c:v>
                </c:pt>
                <c:pt idx="320">
                  <c:v>0.33343668999999998</c:v>
                </c:pt>
                <c:pt idx="321">
                  <c:v>0.33261067</c:v>
                </c:pt>
                <c:pt idx="322">
                  <c:v>0.33261067</c:v>
                </c:pt>
                <c:pt idx="323">
                  <c:v>0.33169077000000002</c:v>
                </c:pt>
                <c:pt idx="324">
                  <c:v>0.33081780999999999</c:v>
                </c:pt>
                <c:pt idx="325">
                  <c:v>0.32996010999999997</c:v>
                </c:pt>
                <c:pt idx="326">
                  <c:v>0.32904138999999999</c:v>
                </c:pt>
                <c:pt idx="327">
                  <c:v>0.32824117000000003</c:v>
                </c:pt>
                <c:pt idx="328">
                  <c:v>0.32824117000000003</c:v>
                </c:pt>
                <c:pt idx="329">
                  <c:v>0.32731483</c:v>
                </c:pt>
                <c:pt idx="330">
                  <c:v>0.32648997000000002</c:v>
                </c:pt>
                <c:pt idx="331">
                  <c:v>0.32557946999999998</c:v>
                </c:pt>
                <c:pt idx="332">
                  <c:v>0.32466015999999998</c:v>
                </c:pt>
                <c:pt idx="333">
                  <c:v>0.32466015999999998</c:v>
                </c:pt>
                <c:pt idx="334">
                  <c:v>0.32378836999999999</c:v>
                </c:pt>
                <c:pt idx="335">
                  <c:v>0.32292831999999999</c:v>
                </c:pt>
                <c:pt idx="336">
                  <c:v>0.32200960000000001</c:v>
                </c:pt>
                <c:pt idx="337">
                  <c:v>0.32115306999999998</c:v>
                </c:pt>
                <c:pt idx="338">
                  <c:v>0.32023317000000001</c:v>
                </c:pt>
                <c:pt idx="339">
                  <c:v>0.32023317000000001</c:v>
                </c:pt>
                <c:pt idx="340">
                  <c:v>0.31938955000000002</c:v>
                </c:pt>
                <c:pt idx="341">
                  <c:v>0.31845381</c:v>
                </c:pt>
                <c:pt idx="342">
                  <c:v>0.31755211</c:v>
                </c:pt>
                <c:pt idx="343">
                  <c:v>0.31660287999999998</c:v>
                </c:pt>
                <c:pt idx="344">
                  <c:v>0.31572640000000002</c:v>
                </c:pt>
                <c:pt idx="345">
                  <c:v>0.31572640000000002</c:v>
                </c:pt>
                <c:pt idx="346">
                  <c:v>0.31490800000000002</c:v>
                </c:pt>
                <c:pt idx="347">
                  <c:v>0.31390715000000002</c:v>
                </c:pt>
                <c:pt idx="348">
                  <c:v>0.31300719999999999</c:v>
                </c:pt>
                <c:pt idx="349">
                  <c:v>0.31211076999999998</c:v>
                </c:pt>
                <c:pt idx="350">
                  <c:v>0.31211076999999998</c:v>
                </c:pt>
                <c:pt idx="351">
                  <c:v>0.31119792000000002</c:v>
                </c:pt>
                <c:pt idx="352">
                  <c:v>0.31032203000000003</c:v>
                </c:pt>
                <c:pt idx="353">
                  <c:v>0.30932938999999998</c:v>
                </c:pt>
                <c:pt idx="354">
                  <c:v>0.30840832000000001</c:v>
                </c:pt>
                <c:pt idx="355">
                  <c:v>0.30751483000000002</c:v>
                </c:pt>
                <c:pt idx="356">
                  <c:v>0.30751483000000002</c:v>
                </c:pt>
                <c:pt idx="357">
                  <c:v>0.30656383999999998</c:v>
                </c:pt>
                <c:pt idx="358">
                  <c:v>0.30565039999999999</c:v>
                </c:pt>
                <c:pt idx="359">
                  <c:v>0.30472287999999997</c:v>
                </c:pt>
                <c:pt idx="360">
                  <c:v>0.30377541000000002</c:v>
                </c:pt>
                <c:pt idx="361">
                  <c:v>0.30284202999999998</c:v>
                </c:pt>
                <c:pt idx="362">
                  <c:v>0.30284202999999998</c:v>
                </c:pt>
                <c:pt idx="363">
                  <c:v>0.30187050999999998</c:v>
                </c:pt>
                <c:pt idx="364">
                  <c:v>0.30093946999999999</c:v>
                </c:pt>
                <c:pt idx="365">
                  <c:v>0.29999903999999999</c:v>
                </c:pt>
                <c:pt idx="366">
                  <c:v>0.29909556999999998</c:v>
                </c:pt>
                <c:pt idx="367">
                  <c:v>0.29909556999999998</c:v>
                </c:pt>
                <c:pt idx="368">
                  <c:v>0.29806244999999998</c:v>
                </c:pt>
                <c:pt idx="369">
                  <c:v>0.29710560000000003</c:v>
                </c:pt>
                <c:pt idx="370">
                  <c:v>0.29610475000000003</c:v>
                </c:pt>
                <c:pt idx="371">
                  <c:v>0.29511680000000001</c:v>
                </c:pt>
                <c:pt idx="372">
                  <c:v>0.29398688000000001</c:v>
                </c:pt>
                <c:pt idx="373">
                  <c:v>0.29398688000000001</c:v>
                </c:pt>
                <c:pt idx="374">
                  <c:v>0.29308340999999999</c:v>
                </c:pt>
                <c:pt idx="375">
                  <c:v>0.29205205000000001</c:v>
                </c:pt>
                <c:pt idx="376">
                  <c:v>0.29100955000000001</c:v>
                </c:pt>
                <c:pt idx="377">
                  <c:v>0.28991130999999998</c:v>
                </c:pt>
                <c:pt idx="378">
                  <c:v>0.28886587000000002</c:v>
                </c:pt>
                <c:pt idx="379">
                  <c:v>0.28886587000000002</c:v>
                </c:pt>
                <c:pt idx="380">
                  <c:v>0.28768255999999998</c:v>
                </c:pt>
                <c:pt idx="381">
                  <c:v>0.28633733</c:v>
                </c:pt>
                <c:pt idx="382">
                  <c:v>0.28494692999999999</c:v>
                </c:pt>
                <c:pt idx="383">
                  <c:v>0.28367620999999998</c:v>
                </c:pt>
                <c:pt idx="384">
                  <c:v>0.28367620999999998</c:v>
                </c:pt>
                <c:pt idx="385">
                  <c:v>0.28173024000000002</c:v>
                </c:pt>
                <c:pt idx="386">
                  <c:v>0.27976783999999999</c:v>
                </c:pt>
                <c:pt idx="387">
                  <c:v>0.27721290999999998</c:v>
                </c:pt>
                <c:pt idx="388">
                  <c:v>0.27462395000000001</c:v>
                </c:pt>
                <c:pt idx="389">
                  <c:v>0.27189946999999998</c:v>
                </c:pt>
                <c:pt idx="390">
                  <c:v>0.27189946999999998</c:v>
                </c:pt>
                <c:pt idx="391">
                  <c:v>0.26339104000000002</c:v>
                </c:pt>
                <c:pt idx="392">
                  <c:v>0.25949264</c:v>
                </c:pt>
                <c:pt idx="393">
                  <c:v>0.25069088</c:v>
                </c:pt>
                <c:pt idx="394">
                  <c:v>0.24222879999999999</c:v>
                </c:pt>
                <c:pt idx="395">
                  <c:v>0.23468544</c:v>
                </c:pt>
                <c:pt idx="396">
                  <c:v>0.23468544</c:v>
                </c:pt>
                <c:pt idx="397">
                  <c:v>0.22984309</c:v>
                </c:pt>
                <c:pt idx="398">
                  <c:v>0.22473264000000001</c:v>
                </c:pt>
                <c:pt idx="399">
                  <c:v>0.21901323</c:v>
                </c:pt>
                <c:pt idx="400">
                  <c:v>0.21602064000000001</c:v>
                </c:pt>
                <c:pt idx="401">
                  <c:v>0.21602064000000001</c:v>
                </c:pt>
                <c:pt idx="402">
                  <c:v>0.21430171000000001</c:v>
                </c:pt>
                <c:pt idx="403">
                  <c:v>0.21244900999999999</c:v>
                </c:pt>
                <c:pt idx="404">
                  <c:v>0.21120469</c:v>
                </c:pt>
                <c:pt idx="405">
                  <c:v>0.2060256</c:v>
                </c:pt>
                <c:pt idx="406">
                  <c:v>0.20307876999999999</c:v>
                </c:pt>
                <c:pt idx="407">
                  <c:v>0.20307876999999999</c:v>
                </c:pt>
                <c:pt idx="408">
                  <c:v>0.19937279999999999</c:v>
                </c:pt>
                <c:pt idx="409">
                  <c:v>0.19645530999999999</c:v>
                </c:pt>
                <c:pt idx="410">
                  <c:v>0.19756939000000001</c:v>
                </c:pt>
                <c:pt idx="411">
                  <c:v>0.20376928</c:v>
                </c:pt>
                <c:pt idx="412">
                  <c:v>0.20922996999999999</c:v>
                </c:pt>
                <c:pt idx="413">
                  <c:v>0.20922996999999999</c:v>
                </c:pt>
                <c:pt idx="414">
                  <c:v>0.21664955</c:v>
                </c:pt>
                <c:pt idx="415">
                  <c:v>0.22622159999999999</c:v>
                </c:pt>
                <c:pt idx="416">
                  <c:v>0.23580949000000001</c:v>
                </c:pt>
                <c:pt idx="417">
                  <c:v>0.24652613000000001</c:v>
                </c:pt>
                <c:pt idx="418">
                  <c:v>0.24652613000000001</c:v>
                </c:pt>
                <c:pt idx="419">
                  <c:v>0.25595621000000002</c:v>
                </c:pt>
                <c:pt idx="420">
                  <c:v>0.26551712</c:v>
                </c:pt>
                <c:pt idx="421">
                  <c:v>0.26935156999999998</c:v>
                </c:pt>
                <c:pt idx="422">
                  <c:v>0.27229077000000002</c:v>
                </c:pt>
                <c:pt idx="423">
                  <c:v>0.27486037000000002</c:v>
                </c:pt>
                <c:pt idx="424">
                  <c:v>0.27486037000000002</c:v>
                </c:pt>
                <c:pt idx="425">
                  <c:v>0.27776144000000003</c:v>
                </c:pt>
                <c:pt idx="426">
                  <c:v>0.28017674999999997</c:v>
                </c:pt>
                <c:pt idx="427">
                  <c:v>0.28334474999999998</c:v>
                </c:pt>
                <c:pt idx="428">
                  <c:v>0.28620475000000001</c:v>
                </c:pt>
                <c:pt idx="429">
                  <c:v>0.28806799999999999</c:v>
                </c:pt>
                <c:pt idx="430">
                  <c:v>0.28806799999999999</c:v>
                </c:pt>
                <c:pt idx="431">
                  <c:v>0.28956459000000001</c:v>
                </c:pt>
                <c:pt idx="432">
                  <c:v>0.29041408000000002</c:v>
                </c:pt>
                <c:pt idx="433">
                  <c:v>0.29059594999999999</c:v>
                </c:pt>
                <c:pt idx="434">
                  <c:v>0.29015243000000002</c:v>
                </c:pt>
                <c:pt idx="435">
                  <c:v>0.29015243000000002</c:v>
                </c:pt>
                <c:pt idx="436">
                  <c:v>0.28888992000000002</c:v>
                </c:pt>
                <c:pt idx="437">
                  <c:v>0.28677439999999998</c:v>
                </c:pt>
                <c:pt idx="438">
                  <c:v>0.28371845000000001</c:v>
                </c:pt>
                <c:pt idx="439">
                  <c:v>0.27987108999999999</c:v>
                </c:pt>
                <c:pt idx="440">
                  <c:v>0.27536843</c:v>
                </c:pt>
                <c:pt idx="441">
                  <c:v>0.27536843</c:v>
                </c:pt>
                <c:pt idx="442">
                  <c:v>0.27029963000000001</c:v>
                </c:pt>
                <c:pt idx="443">
                  <c:v>0.26443412999999999</c:v>
                </c:pt>
                <c:pt idx="444">
                  <c:v>0.25873700999999999</c:v>
                </c:pt>
                <c:pt idx="445">
                  <c:v>0.25190528000000001</c:v>
                </c:pt>
                <c:pt idx="446">
                  <c:v>0.24504128</c:v>
                </c:pt>
                <c:pt idx="447">
                  <c:v>0.24504128</c:v>
                </c:pt>
                <c:pt idx="448">
                  <c:v>0.23810571</c:v>
                </c:pt>
                <c:pt idx="449">
                  <c:v>0.23167760000000001</c:v>
                </c:pt>
                <c:pt idx="450">
                  <c:v>0.22514799999999999</c:v>
                </c:pt>
                <c:pt idx="451">
                  <c:v>0.21829456</c:v>
                </c:pt>
                <c:pt idx="452">
                  <c:v>0.21829456</c:v>
                </c:pt>
                <c:pt idx="453">
                  <c:v>0.21109499000000001</c:v>
                </c:pt>
                <c:pt idx="454">
                  <c:v>0.20493499000000001</c:v>
                </c:pt>
                <c:pt idx="455">
                  <c:v>0.19895744000000001</c:v>
                </c:pt>
                <c:pt idx="456">
                  <c:v>0.19410570999999999</c:v>
                </c:pt>
                <c:pt idx="457">
                  <c:v>0.19026420999999999</c:v>
                </c:pt>
                <c:pt idx="458">
                  <c:v>0.19026420999999999</c:v>
                </c:pt>
                <c:pt idx="459">
                  <c:v>0.18627722999999999</c:v>
                </c:pt>
                <c:pt idx="460">
                  <c:v>0.18276133</c:v>
                </c:pt>
                <c:pt idx="461">
                  <c:v>0.17814074999999999</c:v>
                </c:pt>
                <c:pt idx="462">
                  <c:v>0.17536523000000001</c:v>
                </c:pt>
                <c:pt idx="463">
                  <c:v>0.17287306999999999</c:v>
                </c:pt>
                <c:pt idx="464">
                  <c:v>0.17287306999999999</c:v>
                </c:pt>
                <c:pt idx="465">
                  <c:v>0.17093295999999999</c:v>
                </c:pt>
                <c:pt idx="466">
                  <c:v>0.16943227</c:v>
                </c:pt>
                <c:pt idx="467">
                  <c:v>0.16886319999999999</c:v>
                </c:pt>
                <c:pt idx="468">
                  <c:v>0.16947392</c:v>
                </c:pt>
                <c:pt idx="469">
                  <c:v>0.16947392</c:v>
                </c:pt>
                <c:pt idx="470">
                  <c:v>0.17094762999999999</c:v>
                </c:pt>
                <c:pt idx="471">
                  <c:v>0.17419717000000001</c:v>
                </c:pt>
                <c:pt idx="472">
                  <c:v>0.17855904</c:v>
                </c:pt>
                <c:pt idx="473">
                  <c:v>0.18557851</c:v>
                </c:pt>
                <c:pt idx="474">
                  <c:v>0.19359472</c:v>
                </c:pt>
                <c:pt idx="475">
                  <c:v>0.19359472</c:v>
                </c:pt>
                <c:pt idx="476">
                  <c:v>0.20634474999999999</c:v>
                </c:pt>
                <c:pt idx="477">
                  <c:v>0.21859434999999999</c:v>
                </c:pt>
                <c:pt idx="478">
                  <c:v>0.22982021</c:v>
                </c:pt>
                <c:pt idx="479">
                  <c:v>0.24576464000000001</c:v>
                </c:pt>
                <c:pt idx="480">
                  <c:v>0.25931195000000001</c:v>
                </c:pt>
                <c:pt idx="481">
                  <c:v>0.25931195000000001</c:v>
                </c:pt>
                <c:pt idx="482">
                  <c:v>0.27182202999999999</c:v>
                </c:pt>
                <c:pt idx="483">
                  <c:v>0.28527956999999998</c:v>
                </c:pt>
                <c:pt idx="484">
                  <c:v>0.29524587000000002</c:v>
                </c:pt>
                <c:pt idx="485">
                  <c:v>0.30307317</c:v>
                </c:pt>
                <c:pt idx="486">
                  <c:v>0.30307317</c:v>
                </c:pt>
                <c:pt idx="487">
                  <c:v>0.30809035000000001</c:v>
                </c:pt>
                <c:pt idx="488">
                  <c:v>0.31012490999999998</c:v>
                </c:pt>
                <c:pt idx="489">
                  <c:v>0.30839540999999998</c:v>
                </c:pt>
                <c:pt idx="490">
                  <c:v>0.30429755000000003</c:v>
                </c:pt>
                <c:pt idx="491">
                  <c:v>0.29872187</c:v>
                </c:pt>
                <c:pt idx="492">
                  <c:v>0.29872187</c:v>
                </c:pt>
                <c:pt idx="493">
                  <c:v>0.29213359999999999</c:v>
                </c:pt>
                <c:pt idx="494">
                  <c:v>0.28465243000000001</c:v>
                </c:pt>
                <c:pt idx="495">
                  <c:v>0.27790516999999998</c:v>
                </c:pt>
                <c:pt idx="496">
                  <c:v>0.27002095999999998</c:v>
                </c:pt>
                <c:pt idx="497">
                  <c:v>0.26318628999999999</c:v>
                </c:pt>
                <c:pt idx="498">
                  <c:v>0.26318628999999999</c:v>
                </c:pt>
                <c:pt idx="499">
                  <c:v>0.25572623999999999</c:v>
                </c:pt>
                <c:pt idx="500">
                  <c:v>0.24903412999999999</c:v>
                </c:pt>
                <c:pt idx="501">
                  <c:v>0.24220240000000001</c:v>
                </c:pt>
                <c:pt idx="502">
                  <c:v>0.23602069000000001</c:v>
                </c:pt>
                <c:pt idx="503">
                  <c:v>0.22984895999999999</c:v>
                </c:pt>
                <c:pt idx="504">
                  <c:v>0.22984895999999999</c:v>
                </c:pt>
                <c:pt idx="505">
                  <c:v>0.22404683</c:v>
                </c:pt>
                <c:pt idx="506">
                  <c:v>0.21846939000000001</c:v>
                </c:pt>
                <c:pt idx="507">
                  <c:v>0.21338004999999999</c:v>
                </c:pt>
                <c:pt idx="508">
                  <c:v>0.20835643000000001</c:v>
                </c:pt>
                <c:pt idx="509">
                  <c:v>0.20339968</c:v>
                </c:pt>
                <c:pt idx="510">
                  <c:v>0.20339968</c:v>
                </c:pt>
                <c:pt idx="511">
                  <c:v>0.19899616000000001</c:v>
                </c:pt>
                <c:pt idx="512">
                  <c:v>0.19468123000000001</c:v>
                </c:pt>
                <c:pt idx="513">
                  <c:v>0.19060624000000001</c:v>
                </c:pt>
                <c:pt idx="514">
                  <c:v>0.18643856</c:v>
                </c:pt>
                <c:pt idx="515">
                  <c:v>0.18237648000000001</c:v>
                </c:pt>
                <c:pt idx="516">
                  <c:v>0.18237648000000001</c:v>
                </c:pt>
                <c:pt idx="517">
                  <c:v>0.19904251000000001</c:v>
                </c:pt>
                <c:pt idx="518">
                  <c:v>0.19603760000000001</c:v>
                </c:pt>
                <c:pt idx="519">
                  <c:v>0.19433391999999999</c:v>
                </c:pt>
                <c:pt idx="520">
                  <c:v>0.19309957</c:v>
                </c:pt>
                <c:pt idx="521">
                  <c:v>0.19215620999999999</c:v>
                </c:pt>
                <c:pt idx="522">
                  <c:v>0.19215620999999999</c:v>
                </c:pt>
                <c:pt idx="523">
                  <c:v>0.19123397</c:v>
                </c:pt>
                <c:pt idx="524">
                  <c:v>0.19017444999999999</c:v>
                </c:pt>
                <c:pt idx="525">
                  <c:v>0.18939007999999999</c:v>
                </c:pt>
                <c:pt idx="526">
                  <c:v>0.18827247999999999</c:v>
                </c:pt>
                <c:pt idx="527">
                  <c:v>0.18750923</c:v>
                </c:pt>
                <c:pt idx="528">
                  <c:v>0.18750923</c:v>
                </c:pt>
                <c:pt idx="529">
                  <c:v>0.18605194999999999</c:v>
                </c:pt>
                <c:pt idx="530">
                  <c:v>0.18530922999999999</c:v>
                </c:pt>
                <c:pt idx="531">
                  <c:v>0.18344245000000001</c:v>
                </c:pt>
                <c:pt idx="532">
                  <c:v>0.18264635000000001</c:v>
                </c:pt>
                <c:pt idx="533">
                  <c:v>0.18189013000000001</c:v>
                </c:pt>
                <c:pt idx="534">
                  <c:v>0.18189013000000001</c:v>
                </c:pt>
                <c:pt idx="535">
                  <c:v>0.18107408</c:v>
                </c:pt>
                <c:pt idx="536">
                  <c:v>0.18030731</c:v>
                </c:pt>
                <c:pt idx="537">
                  <c:v>0.1782792</c:v>
                </c:pt>
                <c:pt idx="538">
                  <c:v>0.17747781000000001</c:v>
                </c:pt>
                <c:pt idx="539">
                  <c:v>0.17665765</c:v>
                </c:pt>
                <c:pt idx="540">
                  <c:v>0.17665765</c:v>
                </c:pt>
                <c:pt idx="541">
                  <c:v>0.17580229</c:v>
                </c:pt>
                <c:pt idx="542">
                  <c:v>0.17377124999999999</c:v>
                </c:pt>
                <c:pt idx="543">
                  <c:v>0.17295812999999999</c:v>
                </c:pt>
                <c:pt idx="544">
                  <c:v>0.17204058999999999</c:v>
                </c:pt>
                <c:pt idx="545">
                  <c:v>0.17109780999999999</c:v>
                </c:pt>
                <c:pt idx="546">
                  <c:v>0.17109780999999999</c:v>
                </c:pt>
                <c:pt idx="547">
                  <c:v>0.16913365</c:v>
                </c:pt>
                <c:pt idx="548">
                  <c:v>0.16734197000000001</c:v>
                </c:pt>
                <c:pt idx="549">
                  <c:v>0.16654587000000001</c:v>
                </c:pt>
                <c:pt idx="550">
                  <c:v>0.16579845000000001</c:v>
                </c:pt>
                <c:pt idx="551">
                  <c:v>0.16503813000000001</c:v>
                </c:pt>
                <c:pt idx="552">
                  <c:v>0.16503813000000001</c:v>
                </c:pt>
                <c:pt idx="553">
                  <c:v>0.16334911999999999</c:v>
                </c:pt>
                <c:pt idx="554">
                  <c:v>0.16257589</c:v>
                </c:pt>
                <c:pt idx="555">
                  <c:v>0.16183141000000001</c:v>
                </c:pt>
                <c:pt idx="556">
                  <c:v>0.16111979000000001</c:v>
                </c:pt>
                <c:pt idx="557">
                  <c:v>0.16035711999999999</c:v>
                </c:pt>
                <c:pt idx="558">
                  <c:v>0.16035711999999999</c:v>
                </c:pt>
                <c:pt idx="559">
                  <c:v>0.15959915</c:v>
                </c:pt>
                <c:pt idx="560">
                  <c:v>0.15886288000000001</c:v>
                </c:pt>
                <c:pt idx="561">
                  <c:v>0.15811136000000001</c:v>
                </c:pt>
                <c:pt idx="562">
                  <c:v>0.15736864</c:v>
                </c:pt>
                <c:pt idx="563">
                  <c:v>0.15664939</c:v>
                </c:pt>
                <c:pt idx="564">
                  <c:v>0.15664939</c:v>
                </c:pt>
                <c:pt idx="565">
                  <c:v>0.15593599999999999</c:v>
                </c:pt>
                <c:pt idx="566">
                  <c:v>0.15519387000000001</c:v>
                </c:pt>
                <c:pt idx="567">
                  <c:v>0.15445819</c:v>
                </c:pt>
                <c:pt idx="568">
                  <c:v>0.15374539000000001</c:v>
                </c:pt>
                <c:pt idx="569">
                  <c:v>0.15301733000000001</c:v>
                </c:pt>
                <c:pt idx="570">
                  <c:v>0.15230277</c:v>
                </c:pt>
                <c:pt idx="571">
                  <c:v>0.15230277</c:v>
                </c:pt>
                <c:pt idx="572">
                  <c:v>0.15160171</c:v>
                </c:pt>
                <c:pt idx="573">
                  <c:v>0.15084138999999999</c:v>
                </c:pt>
                <c:pt idx="574">
                  <c:v>0.15014795</c:v>
                </c:pt>
                <c:pt idx="575">
                  <c:v>0.1494328</c:v>
                </c:pt>
                <c:pt idx="576">
                  <c:v>0.1494328</c:v>
                </c:pt>
                <c:pt idx="577">
                  <c:v>0.14873407999999999</c:v>
                </c:pt>
                <c:pt idx="578">
                  <c:v>0.14803711999999999</c:v>
                </c:pt>
                <c:pt idx="579">
                  <c:v>0.14736128000000001</c:v>
                </c:pt>
                <c:pt idx="580">
                  <c:v>0.14666842999999999</c:v>
                </c:pt>
                <c:pt idx="581">
                  <c:v>0.14597968</c:v>
                </c:pt>
                <c:pt idx="582">
                  <c:v>0.14597968</c:v>
                </c:pt>
                <c:pt idx="583">
                  <c:v>0.14534490999999999</c:v>
                </c:pt>
                <c:pt idx="584">
                  <c:v>0.14464091000000001</c:v>
                </c:pt>
                <c:pt idx="585">
                  <c:v>0.14398090999999999</c:v>
                </c:pt>
                <c:pt idx="586">
                  <c:v>0.14328336</c:v>
                </c:pt>
                <c:pt idx="587">
                  <c:v>0.14262864</c:v>
                </c:pt>
                <c:pt idx="588">
                  <c:v>0.14262864</c:v>
                </c:pt>
                <c:pt idx="589">
                  <c:v>0.14193989000000001</c:v>
                </c:pt>
                <c:pt idx="590">
                  <c:v>0.14129924999999999</c:v>
                </c:pt>
                <c:pt idx="591">
                  <c:v>0.14065216</c:v>
                </c:pt>
                <c:pt idx="592">
                  <c:v>0.13996869000000001</c:v>
                </c:pt>
                <c:pt idx="593">
                  <c:v>0.13934858999999999</c:v>
                </c:pt>
                <c:pt idx="594">
                  <c:v>0.13934858999999999</c:v>
                </c:pt>
                <c:pt idx="595">
                  <c:v>0.13866336000000001</c:v>
                </c:pt>
                <c:pt idx="596">
                  <c:v>0.13803269000000001</c:v>
                </c:pt>
                <c:pt idx="597">
                  <c:v>0.13738971</c:v>
                </c:pt>
                <c:pt idx="598">
                  <c:v>0.13675493</c:v>
                </c:pt>
                <c:pt idx="599">
                  <c:v>0.13612133000000001</c:v>
                </c:pt>
                <c:pt idx="600">
                  <c:v>0.13612133000000001</c:v>
                </c:pt>
                <c:pt idx="601">
                  <c:v>0.13543316999999999</c:v>
                </c:pt>
                <c:pt idx="602">
                  <c:v>0.13479371000000001</c:v>
                </c:pt>
                <c:pt idx="603">
                  <c:v>0.13414544</c:v>
                </c:pt>
                <c:pt idx="604">
                  <c:v>0.13351477</c:v>
                </c:pt>
                <c:pt idx="605">
                  <c:v>0.13289819</c:v>
                </c:pt>
                <c:pt idx="606">
                  <c:v>0.13289819</c:v>
                </c:pt>
                <c:pt idx="607">
                  <c:v>0.13227045000000001</c:v>
                </c:pt>
                <c:pt idx="608">
                  <c:v>0.13161514999999999</c:v>
                </c:pt>
                <c:pt idx="609">
                  <c:v>0.13100971</c:v>
                </c:pt>
                <c:pt idx="610">
                  <c:v>0.13039605000000001</c:v>
                </c:pt>
                <c:pt idx="611">
                  <c:v>0.12976128000000001</c:v>
                </c:pt>
                <c:pt idx="612">
                  <c:v>0.12976128000000001</c:v>
                </c:pt>
                <c:pt idx="613">
                  <c:v>0.12914469000000001</c:v>
                </c:pt>
                <c:pt idx="614">
                  <c:v>0.12852047999999999</c:v>
                </c:pt>
                <c:pt idx="615">
                  <c:v>0.12791738999999999</c:v>
                </c:pt>
                <c:pt idx="616">
                  <c:v>0.12727674999999999</c:v>
                </c:pt>
                <c:pt idx="617">
                  <c:v>0.12665429</c:v>
                </c:pt>
                <c:pt idx="618">
                  <c:v>0.12665429</c:v>
                </c:pt>
                <c:pt idx="619">
                  <c:v>0.12604064000000001</c:v>
                </c:pt>
                <c:pt idx="620">
                  <c:v>0.12541408000000001</c:v>
                </c:pt>
                <c:pt idx="621">
                  <c:v>0.12480395</c:v>
                </c:pt>
                <c:pt idx="622">
                  <c:v>0.12417797</c:v>
                </c:pt>
                <c:pt idx="623">
                  <c:v>0.12353675</c:v>
                </c:pt>
                <c:pt idx="624">
                  <c:v>0.12353675</c:v>
                </c:pt>
                <c:pt idx="625">
                  <c:v>0.12292133</c:v>
                </c:pt>
                <c:pt idx="626">
                  <c:v>0.12228011</c:v>
                </c:pt>
                <c:pt idx="627">
                  <c:v>0.12164885</c:v>
                </c:pt>
                <c:pt idx="628">
                  <c:v>0.12102346999999999</c:v>
                </c:pt>
                <c:pt idx="629">
                  <c:v>0.12036816</c:v>
                </c:pt>
                <c:pt idx="630">
                  <c:v>0.11974277</c:v>
                </c:pt>
                <c:pt idx="631">
                  <c:v>0.11974277</c:v>
                </c:pt>
                <c:pt idx="632">
                  <c:v>0.11910564999999999</c:v>
                </c:pt>
                <c:pt idx="633">
                  <c:v>0.11845211</c:v>
                </c:pt>
                <c:pt idx="634">
                  <c:v>0.11780090999999999</c:v>
                </c:pt>
                <c:pt idx="635">
                  <c:v>0.1171632</c:v>
                </c:pt>
                <c:pt idx="636">
                  <c:v>0.11650496</c:v>
                </c:pt>
                <c:pt idx="637">
                  <c:v>0.11650496</c:v>
                </c:pt>
                <c:pt idx="638">
                  <c:v>0.11586725</c:v>
                </c:pt>
                <c:pt idx="639">
                  <c:v>0.1152096</c:v>
                </c:pt>
                <c:pt idx="640">
                  <c:v>0.11453669</c:v>
                </c:pt>
                <c:pt idx="641">
                  <c:v>0.11387904</c:v>
                </c:pt>
                <c:pt idx="642">
                  <c:v>0.11318267</c:v>
                </c:pt>
                <c:pt idx="643">
                  <c:v>0.11318267</c:v>
                </c:pt>
                <c:pt idx="644">
                  <c:v>0.1124904</c:v>
                </c:pt>
                <c:pt idx="645">
                  <c:v>0.11172949</c:v>
                </c:pt>
                <c:pt idx="646">
                  <c:v>0.11091813</c:v>
                </c:pt>
                <c:pt idx="647">
                  <c:v>0.10999179000000001</c:v>
                </c:pt>
                <c:pt idx="648">
                  <c:v>0.10886187</c:v>
                </c:pt>
                <c:pt idx="649">
                  <c:v>0.10886187</c:v>
                </c:pt>
                <c:pt idx="650">
                  <c:v>0.10742395</c:v>
                </c:pt>
                <c:pt idx="651">
                  <c:v>0.10543632</c:v>
                </c:pt>
                <c:pt idx="652">
                  <c:v>0.10263381000000001</c:v>
                </c:pt>
                <c:pt idx="653">
                  <c:v>9.8649169999999994E-2</c:v>
                </c:pt>
                <c:pt idx="654">
                  <c:v>9.3366829999999998E-2</c:v>
                </c:pt>
                <c:pt idx="655">
                  <c:v>9.3366829999999998E-2</c:v>
                </c:pt>
                <c:pt idx="656">
                  <c:v>8.0138669999999995E-2</c:v>
                </c:pt>
                <c:pt idx="657">
                  <c:v>7.3609649999999999E-2</c:v>
                </c:pt>
                <c:pt idx="658">
                  <c:v>6.7585759999999995E-2</c:v>
                </c:pt>
                <c:pt idx="659">
                  <c:v>6.2489969999999999E-2</c:v>
                </c:pt>
                <c:pt idx="660">
                  <c:v>5.837034E-2</c:v>
                </c:pt>
                <c:pt idx="661">
                  <c:v>5.837034E-2</c:v>
                </c:pt>
                <c:pt idx="662">
                  <c:v>5.5049929999999997E-2</c:v>
                </c:pt>
                <c:pt idx="663">
                  <c:v>5.2330960000000003E-2</c:v>
                </c:pt>
                <c:pt idx="664">
                  <c:v>5.005921E-2</c:v>
                </c:pt>
                <c:pt idx="665">
                  <c:v>4.8118630000000003E-2</c:v>
                </c:pt>
                <c:pt idx="666">
                  <c:v>4.6429390000000001E-2</c:v>
                </c:pt>
                <c:pt idx="667">
                  <c:v>4.6429390000000001E-2</c:v>
                </c:pt>
                <c:pt idx="668">
                  <c:v>4.4936200000000003E-2</c:v>
                </c:pt>
                <c:pt idx="669">
                  <c:v>4.3599310000000002E-2</c:v>
                </c:pt>
                <c:pt idx="670">
                  <c:v>4.238948E-2</c:v>
                </c:pt>
                <c:pt idx="671">
                  <c:v>4.1281909999999998E-2</c:v>
                </c:pt>
                <c:pt idx="672">
                  <c:v>4.02654E-2</c:v>
                </c:pt>
                <c:pt idx="673">
                  <c:v>4.02654E-2</c:v>
                </c:pt>
                <c:pt idx="674">
                  <c:v>3.9321219999999997E-2</c:v>
                </c:pt>
                <c:pt idx="675">
                  <c:v>3.8441740000000002E-2</c:v>
                </c:pt>
                <c:pt idx="676">
                  <c:v>3.5978799999999998E-2</c:v>
                </c:pt>
                <c:pt idx="677">
                  <c:v>2.8539459999999999E-2</c:v>
                </c:pt>
                <c:pt idx="678">
                  <c:v>2.8050700000000001E-2</c:v>
                </c:pt>
                <c:pt idx="679">
                  <c:v>2.7584890000000001E-2</c:v>
                </c:pt>
                <c:pt idx="680">
                  <c:v>2.7584890000000001E-2</c:v>
                </c:pt>
                <c:pt idx="681">
                  <c:v>2.7141490000000001E-2</c:v>
                </c:pt>
                <c:pt idx="682">
                  <c:v>2.6717390000000001E-2</c:v>
                </c:pt>
                <c:pt idx="683">
                  <c:v>2.6310179999999999E-2</c:v>
                </c:pt>
                <c:pt idx="684">
                  <c:v>2.5918170000000001E-2</c:v>
                </c:pt>
                <c:pt idx="685">
                  <c:v>2.5541769999999998E-2</c:v>
                </c:pt>
                <c:pt idx="686">
                  <c:v>2.5541769999999998E-2</c:v>
                </c:pt>
                <c:pt idx="687">
                  <c:v>2.517809E-2</c:v>
                </c:pt>
                <c:pt idx="688">
                  <c:v>2.482668E-2</c:v>
                </c:pt>
                <c:pt idx="689">
                  <c:v>2.4486230000000001E-2</c:v>
                </c:pt>
                <c:pt idx="690">
                  <c:v>2.4157000000000001E-2</c:v>
                </c:pt>
                <c:pt idx="691">
                  <c:v>2.3836969999999999E-2</c:v>
                </c:pt>
                <c:pt idx="692">
                  <c:v>2.3836969999999999E-2</c:v>
                </c:pt>
                <c:pt idx="693">
                  <c:v>2.3527329999999999E-2</c:v>
                </c:pt>
                <c:pt idx="694">
                  <c:v>2.322637E-2</c:v>
                </c:pt>
                <c:pt idx="695">
                  <c:v>2.2933740000000001E-2</c:v>
                </c:pt>
                <c:pt idx="696">
                  <c:v>2.2649499999999999E-2</c:v>
                </c:pt>
                <c:pt idx="697">
                  <c:v>2.2372469999999998E-2</c:v>
                </c:pt>
                <c:pt idx="698">
                  <c:v>2.2372469999999998E-2</c:v>
                </c:pt>
                <c:pt idx="699">
                  <c:v>2.2102779999999999E-2</c:v>
                </c:pt>
                <c:pt idx="700">
                  <c:v>2.183908E-2</c:v>
                </c:pt>
                <c:pt idx="701">
                  <c:v>2.158347E-2</c:v>
                </c:pt>
                <c:pt idx="702">
                  <c:v>2.1333250000000002E-2</c:v>
                </c:pt>
                <c:pt idx="703">
                  <c:v>2.10885E-2</c:v>
                </c:pt>
                <c:pt idx="704">
                  <c:v>2.0848780000000001E-2</c:v>
                </c:pt>
                <c:pt idx="705">
                  <c:v>2.0848780000000001E-2</c:v>
                </c:pt>
                <c:pt idx="706">
                  <c:v>2.061371E-2</c:v>
                </c:pt>
                <c:pt idx="707">
                  <c:v>2.0384200000000002E-2</c:v>
                </c:pt>
                <c:pt idx="708">
                  <c:v>2.0158039999999999E-2</c:v>
                </c:pt>
                <c:pt idx="709">
                  <c:v>1.9937280000000002E-2</c:v>
                </c:pt>
                <c:pt idx="710">
                  <c:v>1.97191E-2</c:v>
                </c:pt>
                <c:pt idx="711">
                  <c:v>1.97191E-2</c:v>
                </c:pt>
                <c:pt idx="712">
                  <c:v>1.95052E-2</c:v>
                </c:pt>
                <c:pt idx="713">
                  <c:v>1.9295059999999999E-2</c:v>
                </c:pt>
                <c:pt idx="714">
                  <c:v>1.9089189999999999E-2</c:v>
                </c:pt>
                <c:pt idx="715">
                  <c:v>1.8887790000000002E-2</c:v>
                </c:pt>
                <c:pt idx="716">
                  <c:v>1.868856E-2</c:v>
                </c:pt>
                <c:pt idx="717">
                  <c:v>1.868856E-2</c:v>
                </c:pt>
                <c:pt idx="718">
                  <c:v>1.8492789999999999E-2</c:v>
                </c:pt>
                <c:pt idx="719">
                  <c:v>1.830101E-2</c:v>
                </c:pt>
                <c:pt idx="720">
                  <c:v>1.8111929999999998E-2</c:v>
                </c:pt>
                <c:pt idx="721">
                  <c:v>1.792531E-2</c:v>
                </c:pt>
                <c:pt idx="722">
                  <c:v>1.774162E-2</c:v>
                </c:pt>
                <c:pt idx="723">
                  <c:v>1.774162E-2</c:v>
                </c:pt>
                <c:pt idx="724">
                  <c:v>1.7560220000000001E-2</c:v>
                </c:pt>
                <c:pt idx="725">
                  <c:v>1.738205E-2</c:v>
                </c:pt>
                <c:pt idx="726">
                  <c:v>1.7205990000000001E-2</c:v>
                </c:pt>
                <c:pt idx="727">
                  <c:v>1.7032519999999999E-2</c:v>
                </c:pt>
                <c:pt idx="728">
                  <c:v>1.6861270000000001E-2</c:v>
                </c:pt>
                <c:pt idx="729">
                  <c:v>1.6861270000000001E-2</c:v>
                </c:pt>
                <c:pt idx="730">
                  <c:v>1.6691839999999999E-2</c:v>
                </c:pt>
                <c:pt idx="731">
                  <c:v>1.6523989999999999E-2</c:v>
                </c:pt>
                <c:pt idx="732">
                  <c:v>1.6357969999999999E-2</c:v>
                </c:pt>
                <c:pt idx="733">
                  <c:v>1.6192290000000002E-2</c:v>
                </c:pt>
                <c:pt idx="734">
                  <c:v>1.6028440000000001E-2</c:v>
                </c:pt>
                <c:pt idx="735">
                  <c:v>1.6028440000000001E-2</c:v>
                </c:pt>
                <c:pt idx="736">
                  <c:v>1.58657E-2</c:v>
                </c:pt>
                <c:pt idx="737">
                  <c:v>1.570442E-2</c:v>
                </c:pt>
                <c:pt idx="738">
                  <c:v>1.554385E-2</c:v>
                </c:pt>
                <c:pt idx="739">
                  <c:v>1.538486E-2</c:v>
                </c:pt>
                <c:pt idx="740">
                  <c:v>1.5226460000000001E-2</c:v>
                </c:pt>
                <c:pt idx="741">
                  <c:v>1.506889E-2</c:v>
                </c:pt>
                <c:pt idx="742">
                  <c:v>1.506889E-2</c:v>
                </c:pt>
                <c:pt idx="743">
                  <c:v>1.491148E-2</c:v>
                </c:pt>
                <c:pt idx="744">
                  <c:v>1.475549E-2</c:v>
                </c:pt>
                <c:pt idx="745">
                  <c:v>1.4599549999999999E-2</c:v>
                </c:pt>
                <c:pt idx="746">
                  <c:v>1.4443559999999999E-2</c:v>
                </c:pt>
                <c:pt idx="747">
                  <c:v>1.428856E-2</c:v>
                </c:pt>
                <c:pt idx="748">
                  <c:v>1.428856E-2</c:v>
                </c:pt>
                <c:pt idx="749">
                  <c:v>1.413333E-2</c:v>
                </c:pt>
                <c:pt idx="750">
                  <c:v>1.3978920000000001E-2</c:v>
                </c:pt>
                <c:pt idx="751">
                  <c:v>1.3824619999999999E-2</c:v>
                </c:pt>
                <c:pt idx="752">
                  <c:v>1.3670389999999999E-2</c:v>
                </c:pt>
                <c:pt idx="753">
                  <c:v>1.351692E-2</c:v>
                </c:pt>
                <c:pt idx="754">
                  <c:v>1.351692E-2</c:v>
                </c:pt>
                <c:pt idx="755">
                  <c:v>1.33635E-2</c:v>
                </c:pt>
                <c:pt idx="756">
                  <c:v>1.321044E-2</c:v>
                </c:pt>
                <c:pt idx="757">
                  <c:v>1.3056969999999999E-2</c:v>
                </c:pt>
                <c:pt idx="758">
                  <c:v>1.2904199999999999E-2</c:v>
                </c:pt>
                <c:pt idx="759">
                  <c:v>1.2751490000000001E-2</c:v>
                </c:pt>
                <c:pt idx="760">
                  <c:v>1.2751490000000001E-2</c:v>
                </c:pt>
                <c:pt idx="761">
                  <c:v>1.259878E-2</c:v>
                </c:pt>
                <c:pt idx="762">
                  <c:v>1.24469E-2</c:v>
                </c:pt>
                <c:pt idx="763">
                  <c:v>1.2294599999999999E-2</c:v>
                </c:pt>
                <c:pt idx="764">
                  <c:v>1.214318E-2</c:v>
                </c:pt>
                <c:pt idx="765">
                  <c:v>1.199282E-2</c:v>
                </c:pt>
                <c:pt idx="766">
                  <c:v>1.199282E-2</c:v>
                </c:pt>
                <c:pt idx="767">
                  <c:v>1.184374E-2</c:v>
                </c:pt>
                <c:pt idx="768">
                  <c:v>1.16959E-2</c:v>
                </c:pt>
                <c:pt idx="769">
                  <c:v>1.155135E-2</c:v>
                </c:pt>
                <c:pt idx="770">
                  <c:v>1.1407789999999999E-2</c:v>
                </c:pt>
                <c:pt idx="771">
                  <c:v>1.126535E-2</c:v>
                </c:pt>
                <c:pt idx="772">
                  <c:v>1.112467E-2</c:v>
                </c:pt>
                <c:pt idx="773">
                  <c:v>1.112467E-2</c:v>
                </c:pt>
                <c:pt idx="774">
                  <c:v>1.098557E-2</c:v>
                </c:pt>
                <c:pt idx="775">
                  <c:v>1.0847580000000001E-2</c:v>
                </c:pt>
                <c:pt idx="776">
                  <c:v>1.0712060000000001E-2</c:v>
                </c:pt>
                <c:pt idx="777">
                  <c:v>1.057836E-2</c:v>
                </c:pt>
                <c:pt idx="778">
                  <c:v>1.0445660000000001E-2</c:v>
                </c:pt>
                <c:pt idx="779">
                  <c:v>1.0445660000000001E-2</c:v>
                </c:pt>
                <c:pt idx="780">
                  <c:v>1.0315360000000001E-2</c:v>
                </c:pt>
                <c:pt idx="781">
                  <c:v>1.018753E-2</c:v>
                </c:pt>
                <c:pt idx="782">
                  <c:v>1.006133E-2</c:v>
                </c:pt>
                <c:pt idx="783">
                  <c:v>9.9377800000000002E-3</c:v>
                </c:pt>
                <c:pt idx="784">
                  <c:v>9.8162800000000001E-3</c:v>
                </c:pt>
                <c:pt idx="785">
                  <c:v>9.69713E-3</c:v>
                </c:pt>
                <c:pt idx="786">
                  <c:v>9.69713E-3</c:v>
                </c:pt>
                <c:pt idx="787">
                  <c:v>9.5800899999999994E-3</c:v>
                </c:pt>
                <c:pt idx="788">
                  <c:v>9.4657500000000002E-3</c:v>
                </c:pt>
                <c:pt idx="789">
                  <c:v>9.3539299999999999E-3</c:v>
                </c:pt>
                <c:pt idx="790">
                  <c:v>9.2450499999999994E-3</c:v>
                </c:pt>
                <c:pt idx="791">
                  <c:v>9.1386799999999997E-3</c:v>
                </c:pt>
                <c:pt idx="792">
                  <c:v>9.1386799999999997E-3</c:v>
                </c:pt>
                <c:pt idx="793">
                  <c:v>9.0346699999999999E-3</c:v>
                </c:pt>
                <c:pt idx="794">
                  <c:v>8.9329400000000003E-3</c:v>
                </c:pt>
                <c:pt idx="795">
                  <c:v>8.8343799999999993E-3</c:v>
                </c:pt>
                <c:pt idx="796">
                  <c:v>8.7381100000000003E-3</c:v>
                </c:pt>
                <c:pt idx="797">
                  <c:v>8.6445900000000006E-3</c:v>
                </c:pt>
                <c:pt idx="798">
                  <c:v>8.5534800000000005E-3</c:v>
                </c:pt>
                <c:pt idx="799">
                  <c:v>8.5534800000000005E-3</c:v>
                </c:pt>
                <c:pt idx="800">
                  <c:v>8.4645399999999996E-3</c:v>
                </c:pt>
                <c:pt idx="801">
                  <c:v>8.3778900000000007E-3</c:v>
                </c:pt>
                <c:pt idx="802">
                  <c:v>8.2928900000000007E-3</c:v>
                </c:pt>
                <c:pt idx="803">
                  <c:v>8.2102800000000004E-3</c:v>
                </c:pt>
                <c:pt idx="804">
                  <c:v>8.1300899999999995E-3</c:v>
                </c:pt>
                <c:pt idx="805">
                  <c:v>8.1300899999999995E-3</c:v>
                </c:pt>
                <c:pt idx="806">
                  <c:v>8.0515900000000008E-3</c:v>
                </c:pt>
                <c:pt idx="807">
                  <c:v>7.9750900000000007E-3</c:v>
                </c:pt>
                <c:pt idx="808">
                  <c:v>7.9009900000000001E-3</c:v>
                </c:pt>
                <c:pt idx="809">
                  <c:v>7.8290100000000008E-3</c:v>
                </c:pt>
                <c:pt idx="810">
                  <c:v>7.7586699999999996E-3</c:v>
                </c:pt>
                <c:pt idx="811">
                  <c:v>7.69026E-3</c:v>
                </c:pt>
                <c:pt idx="812">
                  <c:v>7.69026E-3</c:v>
                </c:pt>
                <c:pt idx="813">
                  <c:v>7.6235000000000001E-3</c:v>
                </c:pt>
                <c:pt idx="814">
                  <c:v>7.5582000000000002E-3</c:v>
                </c:pt>
                <c:pt idx="815">
                  <c:v>7.4947800000000004E-3</c:v>
                </c:pt>
                <c:pt idx="816">
                  <c:v>7.4326000000000001E-3</c:v>
                </c:pt>
                <c:pt idx="817">
                  <c:v>7.3721699999999999E-3</c:v>
                </c:pt>
                <c:pt idx="818">
                  <c:v>7.3721699999999999E-3</c:v>
                </c:pt>
                <c:pt idx="819">
                  <c:v>7.3130900000000004E-3</c:v>
                </c:pt>
                <c:pt idx="820">
                  <c:v>7.25619E-3</c:v>
                </c:pt>
                <c:pt idx="821">
                  <c:v>7.1996899999999999E-3</c:v>
                </c:pt>
                <c:pt idx="822">
                  <c:v>7.1447799999999999E-3</c:v>
                </c:pt>
                <c:pt idx="823">
                  <c:v>7.09174E-3</c:v>
                </c:pt>
                <c:pt idx="824">
                  <c:v>7.0393499999999998E-3</c:v>
                </c:pt>
                <c:pt idx="825">
                  <c:v>7.0393499999999998E-3</c:v>
                </c:pt>
                <c:pt idx="826">
                  <c:v>6.9885499999999996E-3</c:v>
                </c:pt>
                <c:pt idx="827">
                  <c:v>6.9391499999999998E-3</c:v>
                </c:pt>
                <c:pt idx="828">
                  <c:v>6.8905199999999998E-3</c:v>
                </c:pt>
                <c:pt idx="829">
                  <c:v>6.8438199999999996E-3</c:v>
                </c:pt>
                <c:pt idx="830">
                  <c:v>6.79818E-3</c:v>
                </c:pt>
                <c:pt idx="831">
                  <c:v>6.7537099999999996E-3</c:v>
                </c:pt>
                <c:pt idx="832">
                  <c:v>6.7537099999999996E-3</c:v>
                </c:pt>
                <c:pt idx="833">
                  <c:v>6.7098799999999997E-3</c:v>
                </c:pt>
                <c:pt idx="834">
                  <c:v>6.6673499999999998E-3</c:v>
                </c:pt>
                <c:pt idx="835">
                  <c:v>6.6264000000000002E-3</c:v>
                </c:pt>
                <c:pt idx="836">
                  <c:v>6.5863900000000001E-3</c:v>
                </c:pt>
                <c:pt idx="837">
                  <c:v>6.5472000000000004E-3</c:v>
                </c:pt>
                <c:pt idx="838">
                  <c:v>6.5472000000000004E-3</c:v>
                </c:pt>
                <c:pt idx="839">
                  <c:v>6.50959E-3</c:v>
                </c:pt>
                <c:pt idx="840">
                  <c:v>6.4726899999999997E-3</c:v>
                </c:pt>
                <c:pt idx="841">
                  <c:v>6.4369099999999997E-3</c:v>
                </c:pt>
                <c:pt idx="842">
                  <c:v>6.40282E-3</c:v>
                </c:pt>
                <c:pt idx="843">
                  <c:v>6.3695000000000002E-3</c:v>
                </c:pt>
                <c:pt idx="844">
                  <c:v>6.3376400000000003E-3</c:v>
                </c:pt>
                <c:pt idx="845">
                  <c:v>6.3376400000000003E-3</c:v>
                </c:pt>
                <c:pt idx="846">
                  <c:v>6.30643E-3</c:v>
                </c:pt>
                <c:pt idx="847">
                  <c:v>6.27634E-3</c:v>
                </c:pt>
                <c:pt idx="848">
                  <c:v>6.2471200000000001E-3</c:v>
                </c:pt>
                <c:pt idx="849">
                  <c:v>6.2193700000000001E-3</c:v>
                </c:pt>
                <c:pt idx="850">
                  <c:v>6.1924399999999996E-3</c:v>
                </c:pt>
                <c:pt idx="851">
                  <c:v>6.1924399999999996E-3</c:v>
                </c:pt>
                <c:pt idx="852">
                  <c:v>6.16651E-3</c:v>
                </c:pt>
                <c:pt idx="853">
                  <c:v>6.1415799999999998E-3</c:v>
                </c:pt>
                <c:pt idx="854">
                  <c:v>6.1176399999999997E-3</c:v>
                </c:pt>
                <c:pt idx="855">
                  <c:v>6.0952300000000001E-3</c:v>
                </c:pt>
                <c:pt idx="856">
                  <c:v>6.0730000000000003E-3</c:v>
                </c:pt>
                <c:pt idx="857">
                  <c:v>6.0730000000000003E-3</c:v>
                </c:pt>
                <c:pt idx="858">
                  <c:v>6.0525800000000001E-3</c:v>
                </c:pt>
                <c:pt idx="859">
                  <c:v>6.0329299999999997E-3</c:v>
                </c:pt>
                <c:pt idx="860">
                  <c:v>6.0137400000000001E-3</c:v>
                </c:pt>
                <c:pt idx="861">
                  <c:v>5.9957300000000003E-3</c:v>
                </c:pt>
                <c:pt idx="862">
                  <c:v>5.9783700000000002E-3</c:v>
                </c:pt>
                <c:pt idx="863">
                  <c:v>5.9620000000000003E-3</c:v>
                </c:pt>
                <c:pt idx="864">
                  <c:v>5.9620000000000003E-3</c:v>
                </c:pt>
                <c:pt idx="865">
                  <c:v>5.9465100000000003E-3</c:v>
                </c:pt>
                <c:pt idx="866">
                  <c:v>5.9316100000000004E-3</c:v>
                </c:pt>
                <c:pt idx="867">
                  <c:v>5.9183500000000002E-3</c:v>
                </c:pt>
                <c:pt idx="868">
                  <c:v>5.90568E-3</c:v>
                </c:pt>
                <c:pt idx="869">
                  <c:v>5.8932999999999998E-3</c:v>
                </c:pt>
                <c:pt idx="870">
                  <c:v>5.8932999999999998E-3</c:v>
                </c:pt>
                <c:pt idx="871">
                  <c:v>5.8820399999999998E-3</c:v>
                </c:pt>
                <c:pt idx="872">
                  <c:v>5.8714800000000001E-3</c:v>
                </c:pt>
                <c:pt idx="873">
                  <c:v>5.8623900000000003E-3</c:v>
                </c:pt>
                <c:pt idx="874">
                  <c:v>5.8532699999999998E-3</c:v>
                </c:pt>
                <c:pt idx="875">
                  <c:v>5.8447600000000001E-3</c:v>
                </c:pt>
                <c:pt idx="876">
                  <c:v>5.8368300000000003E-3</c:v>
                </c:pt>
                <c:pt idx="877">
                  <c:v>5.8368300000000003E-3</c:v>
                </c:pt>
                <c:pt idx="878">
                  <c:v>5.8294699999999998E-3</c:v>
                </c:pt>
                <c:pt idx="879">
                  <c:v>5.82257E-3</c:v>
                </c:pt>
                <c:pt idx="880">
                  <c:v>5.8160599999999996E-3</c:v>
                </c:pt>
                <c:pt idx="881">
                  <c:v>5.8100499999999998E-3</c:v>
                </c:pt>
                <c:pt idx="882">
                  <c:v>5.8044000000000004E-3</c:v>
                </c:pt>
                <c:pt idx="883">
                  <c:v>5.8044000000000004E-3</c:v>
                </c:pt>
                <c:pt idx="884">
                  <c:v>5.79906E-3</c:v>
                </c:pt>
                <c:pt idx="885">
                  <c:v>5.7939599999999999E-3</c:v>
                </c:pt>
                <c:pt idx="886">
                  <c:v>5.7892400000000002E-3</c:v>
                </c:pt>
                <c:pt idx="887">
                  <c:v>5.78474E-3</c:v>
                </c:pt>
                <c:pt idx="888">
                  <c:v>5.7804099999999997E-3</c:v>
                </c:pt>
                <c:pt idx="889">
                  <c:v>5.7762899999999999E-3</c:v>
                </c:pt>
                <c:pt idx="890">
                  <c:v>5.7762899999999999E-3</c:v>
                </c:pt>
                <c:pt idx="891">
                  <c:v>5.77218E-3</c:v>
                </c:pt>
                <c:pt idx="892">
                  <c:v>5.7679899999999997E-3</c:v>
                </c:pt>
                <c:pt idx="893">
                  <c:v>5.7636299999999996E-3</c:v>
                </c:pt>
                <c:pt idx="894">
                  <c:v>5.7592299999999997E-3</c:v>
                </c:pt>
                <c:pt idx="895">
                  <c:v>5.7547700000000002E-3</c:v>
                </c:pt>
                <c:pt idx="896">
                  <c:v>5.7547700000000002E-3</c:v>
                </c:pt>
                <c:pt idx="897">
                  <c:v>5.7500499999999996E-3</c:v>
                </c:pt>
                <c:pt idx="898">
                  <c:v>5.7452600000000003E-3</c:v>
                </c:pt>
                <c:pt idx="899">
                  <c:v>5.7400799999999998E-3</c:v>
                </c:pt>
                <c:pt idx="900">
                  <c:v>5.7345800000000004E-3</c:v>
                </c:pt>
                <c:pt idx="901">
                  <c:v>5.7285399999999998E-3</c:v>
                </c:pt>
                <c:pt idx="902">
                  <c:v>5.7222000000000002E-3</c:v>
                </c:pt>
                <c:pt idx="903">
                  <c:v>5.7222000000000002E-3</c:v>
                </c:pt>
                <c:pt idx="904">
                  <c:v>5.7152799999999997E-3</c:v>
                </c:pt>
                <c:pt idx="905">
                  <c:v>5.7078399999999996E-3</c:v>
                </c:pt>
                <c:pt idx="906">
                  <c:v>5.6999399999999997E-3</c:v>
                </c:pt>
                <c:pt idx="907">
                  <c:v>5.6913399999999996E-3</c:v>
                </c:pt>
                <c:pt idx="908">
                  <c:v>5.6821099999999998E-3</c:v>
                </c:pt>
                <c:pt idx="909">
                  <c:v>5.6821099999999998E-3</c:v>
                </c:pt>
                <c:pt idx="910">
                  <c:v>5.6721699999999998E-3</c:v>
                </c:pt>
                <c:pt idx="911">
                  <c:v>5.6615600000000004E-3</c:v>
                </c:pt>
                <c:pt idx="912">
                  <c:v>5.6502899999999997E-3</c:v>
                </c:pt>
                <c:pt idx="913">
                  <c:v>5.6383500000000003E-3</c:v>
                </c:pt>
                <c:pt idx="914">
                  <c:v>5.6258300000000001E-3</c:v>
                </c:pt>
                <c:pt idx="915">
                  <c:v>5.6258300000000001E-3</c:v>
                </c:pt>
                <c:pt idx="916">
                  <c:v>5.6126500000000003E-3</c:v>
                </c:pt>
                <c:pt idx="917">
                  <c:v>5.5990500000000004E-3</c:v>
                </c:pt>
                <c:pt idx="918">
                  <c:v>5.5849999999999997E-3</c:v>
                </c:pt>
                <c:pt idx="919">
                  <c:v>5.5707500000000002E-3</c:v>
                </c:pt>
                <c:pt idx="920">
                  <c:v>5.5565800000000002E-3</c:v>
                </c:pt>
                <c:pt idx="921">
                  <c:v>5.54245E-3</c:v>
                </c:pt>
                <c:pt idx="922">
                  <c:v>5.54245E-3</c:v>
                </c:pt>
                <c:pt idx="923">
                  <c:v>5.5285899999999999E-3</c:v>
                </c:pt>
                <c:pt idx="924">
                  <c:v>5.5150399999999997E-3</c:v>
                </c:pt>
                <c:pt idx="925">
                  <c:v>5.5017499999999997E-3</c:v>
                </c:pt>
                <c:pt idx="926">
                  <c:v>5.48914E-3</c:v>
                </c:pt>
                <c:pt idx="927">
                  <c:v>5.4770299999999999E-3</c:v>
                </c:pt>
                <c:pt idx="928">
                  <c:v>5.4770299999999999E-3</c:v>
                </c:pt>
                <c:pt idx="929">
                  <c:v>5.4655499999999996E-3</c:v>
                </c:pt>
                <c:pt idx="930">
                  <c:v>5.4544900000000002E-3</c:v>
                </c:pt>
                <c:pt idx="931">
                  <c:v>5.4438000000000004E-3</c:v>
                </c:pt>
                <c:pt idx="932">
                  <c:v>5.4333799999999998E-3</c:v>
                </c:pt>
                <c:pt idx="933">
                  <c:v>5.4232500000000001E-3</c:v>
                </c:pt>
                <c:pt idx="934">
                  <c:v>5.4132399999999997E-3</c:v>
                </c:pt>
                <c:pt idx="935">
                  <c:v>5.4132399999999997E-3</c:v>
                </c:pt>
                <c:pt idx="936">
                  <c:v>5.4030099999999998E-3</c:v>
                </c:pt>
                <c:pt idx="937">
                  <c:v>5.39245E-3</c:v>
                </c:pt>
                <c:pt idx="938">
                  <c:v>5.3816699999999999E-3</c:v>
                </c:pt>
                <c:pt idx="939">
                  <c:v>5.3704499999999997E-3</c:v>
                </c:pt>
                <c:pt idx="940">
                  <c:v>5.3587399999999999E-3</c:v>
                </c:pt>
                <c:pt idx="941">
                  <c:v>5.3587399999999999E-3</c:v>
                </c:pt>
                <c:pt idx="942">
                  <c:v>5.3465500000000003E-3</c:v>
                </c:pt>
                <c:pt idx="943">
                  <c:v>5.3338099999999996E-3</c:v>
                </c:pt>
                <c:pt idx="944">
                  <c:v>5.3205199999999996E-3</c:v>
                </c:pt>
                <c:pt idx="945">
                  <c:v>5.3066199999999997E-3</c:v>
                </c:pt>
                <c:pt idx="946">
                  <c:v>5.2920600000000003E-3</c:v>
                </c:pt>
                <c:pt idx="947">
                  <c:v>5.2768600000000004E-3</c:v>
                </c:pt>
                <c:pt idx="948">
                  <c:v>5.2768600000000004E-3</c:v>
                </c:pt>
                <c:pt idx="949">
                  <c:v>5.26116E-3</c:v>
                </c:pt>
                <c:pt idx="950">
                  <c:v>5.2448900000000003E-3</c:v>
                </c:pt>
                <c:pt idx="951">
                  <c:v>5.2281899999999997E-3</c:v>
                </c:pt>
                <c:pt idx="952">
                  <c:v>5.2109699999999997E-3</c:v>
                </c:pt>
                <c:pt idx="953">
                  <c:v>5.1934700000000004E-3</c:v>
                </c:pt>
                <c:pt idx="954">
                  <c:v>5.1934700000000004E-3</c:v>
                </c:pt>
                <c:pt idx="955">
                  <c:v>5.1756199999999997E-3</c:v>
                </c:pt>
                <c:pt idx="956">
                  <c:v>5.1574100000000003E-3</c:v>
                </c:pt>
                <c:pt idx="957">
                  <c:v>5.1388600000000003E-3</c:v>
                </c:pt>
                <c:pt idx="958">
                  <c:v>5.12021E-3</c:v>
                </c:pt>
                <c:pt idx="959">
                  <c:v>5.1012200000000001E-3</c:v>
                </c:pt>
                <c:pt idx="960">
                  <c:v>5.0822000000000003E-3</c:v>
                </c:pt>
                <c:pt idx="961">
                  <c:v>5.0822000000000003E-3</c:v>
                </c:pt>
                <c:pt idx="962">
                  <c:v>5.06311E-3</c:v>
                </c:pt>
                <c:pt idx="963">
                  <c:v>5.0437600000000004E-3</c:v>
                </c:pt>
                <c:pt idx="964">
                  <c:v>5.0244199999999999E-3</c:v>
                </c:pt>
                <c:pt idx="965">
                  <c:v>5.0048899999999997E-3</c:v>
                </c:pt>
                <c:pt idx="966">
                  <c:v>4.98526E-3</c:v>
                </c:pt>
                <c:pt idx="967">
                  <c:v>4.98526E-3</c:v>
                </c:pt>
                <c:pt idx="968">
                  <c:v>4.96569E-3</c:v>
                </c:pt>
                <c:pt idx="969">
                  <c:v>4.94613E-3</c:v>
                </c:pt>
                <c:pt idx="970">
                  <c:v>4.9265000000000003E-3</c:v>
                </c:pt>
                <c:pt idx="971">
                  <c:v>4.9069700000000001E-3</c:v>
                </c:pt>
                <c:pt idx="972">
                  <c:v>4.8875400000000001E-3</c:v>
                </c:pt>
                <c:pt idx="973">
                  <c:v>4.8875400000000001E-3</c:v>
                </c:pt>
                <c:pt idx="974">
                  <c:v>4.8681599999999998E-3</c:v>
                </c:pt>
                <c:pt idx="975">
                  <c:v>4.84857E-3</c:v>
                </c:pt>
                <c:pt idx="976">
                  <c:v>4.8292300000000003E-3</c:v>
                </c:pt>
                <c:pt idx="977">
                  <c:v>4.8097699999999997E-3</c:v>
                </c:pt>
                <c:pt idx="978">
                  <c:v>4.78986E-3</c:v>
                </c:pt>
                <c:pt idx="979">
                  <c:v>4.7699200000000004E-3</c:v>
                </c:pt>
                <c:pt idx="980">
                  <c:v>4.7699200000000004E-3</c:v>
                </c:pt>
                <c:pt idx="981">
                  <c:v>4.7502600000000001E-3</c:v>
                </c:pt>
                <c:pt idx="982">
                  <c:v>4.7307399999999998E-3</c:v>
                </c:pt>
                <c:pt idx="983">
                  <c:v>4.71128E-3</c:v>
                </c:pt>
                <c:pt idx="984">
                  <c:v>4.6918100000000003E-3</c:v>
                </c:pt>
                <c:pt idx="985">
                  <c:v>4.6723800000000003E-3</c:v>
                </c:pt>
                <c:pt idx="986">
                  <c:v>4.6723800000000003E-3</c:v>
                </c:pt>
                <c:pt idx="987">
                  <c:v>4.6529400000000004E-3</c:v>
                </c:pt>
                <c:pt idx="988">
                  <c:v>4.6336099999999998E-3</c:v>
                </c:pt>
                <c:pt idx="989">
                  <c:v>4.6141799999999998E-3</c:v>
                </c:pt>
                <c:pt idx="990">
                  <c:v>4.5946600000000004E-3</c:v>
                </c:pt>
                <c:pt idx="991">
                  <c:v>4.5752600000000003E-3</c:v>
                </c:pt>
                <c:pt idx="992">
                  <c:v>4.5557499999999999E-3</c:v>
                </c:pt>
                <c:pt idx="993">
                  <c:v>4.5557499999999999E-3</c:v>
                </c:pt>
                <c:pt idx="994">
                  <c:v>4.5362700000000002E-3</c:v>
                </c:pt>
                <c:pt idx="995">
                  <c:v>4.5170200000000001E-3</c:v>
                </c:pt>
                <c:pt idx="996">
                  <c:v>4.4976E-3</c:v>
                </c:pt>
                <c:pt idx="997">
                  <c:v>4.4783999999999996E-3</c:v>
                </c:pt>
                <c:pt idx="998">
                  <c:v>4.4593999999999996E-3</c:v>
                </c:pt>
                <c:pt idx="999">
                  <c:v>4.4593999999999996E-3</c:v>
                </c:pt>
                <c:pt idx="1000">
                  <c:v>4.4403999999999997E-3</c:v>
                </c:pt>
                <c:pt idx="1001">
                  <c:v>4.4214700000000003E-3</c:v>
                </c:pt>
                <c:pt idx="1002">
                  <c:v>4.4026600000000001E-3</c:v>
                </c:pt>
                <c:pt idx="1003">
                  <c:v>4.38369E-3</c:v>
                </c:pt>
                <c:pt idx="1004">
                  <c:v>4.36484E-3</c:v>
                </c:pt>
                <c:pt idx="1005">
                  <c:v>4.3461200000000002E-3</c:v>
                </c:pt>
                <c:pt idx="1006">
                  <c:v>4.3461200000000002E-3</c:v>
                </c:pt>
                <c:pt idx="1007">
                  <c:v>4.3275900000000001E-3</c:v>
                </c:pt>
                <c:pt idx="1008">
                  <c:v>4.3092299999999998E-3</c:v>
                </c:pt>
                <c:pt idx="1009">
                  <c:v>4.2907500000000003E-3</c:v>
                </c:pt>
                <c:pt idx="1010">
                  <c:v>4.2723600000000002E-3</c:v>
                </c:pt>
                <c:pt idx="1011">
                  <c:v>4.2538699999999999E-3</c:v>
                </c:pt>
                <c:pt idx="1012">
                  <c:v>4.2538699999999999E-3</c:v>
                </c:pt>
                <c:pt idx="1013">
                  <c:v>4.2355200000000004E-3</c:v>
                </c:pt>
                <c:pt idx="1014">
                  <c:v>4.2172700000000004E-3</c:v>
                </c:pt>
                <c:pt idx="1015">
                  <c:v>4.1991199999999998E-3</c:v>
                </c:pt>
                <c:pt idx="1016">
                  <c:v>4.1809200000000003E-3</c:v>
                </c:pt>
                <c:pt idx="1017">
                  <c:v>4.1629299999999996E-3</c:v>
                </c:pt>
                <c:pt idx="1018">
                  <c:v>4.1448700000000002E-3</c:v>
                </c:pt>
                <c:pt idx="1019">
                  <c:v>4.1448700000000002E-3</c:v>
                </c:pt>
                <c:pt idx="1020">
                  <c:v>4.1268900000000002E-3</c:v>
                </c:pt>
                <c:pt idx="1021">
                  <c:v>4.1089100000000003E-3</c:v>
                </c:pt>
                <c:pt idx="1022">
                  <c:v>4.0910599999999997E-3</c:v>
                </c:pt>
                <c:pt idx="1023">
                  <c:v>4.0731099999999996E-3</c:v>
                </c:pt>
                <c:pt idx="1024">
                  <c:v>4.05522E-3</c:v>
                </c:pt>
                <c:pt idx="1025">
                  <c:v>4.05522E-3</c:v>
                </c:pt>
                <c:pt idx="1026">
                  <c:v>4.0374699999999996E-3</c:v>
                </c:pt>
                <c:pt idx="1027">
                  <c:v>4.0197200000000001E-3</c:v>
                </c:pt>
                <c:pt idx="1028">
                  <c:v>4.0021099999999997E-3</c:v>
                </c:pt>
                <c:pt idx="1029">
                  <c:v>3.9843200000000004E-3</c:v>
                </c:pt>
                <c:pt idx="1030">
                  <c:v>3.9666900000000001E-3</c:v>
                </c:pt>
                <c:pt idx="1031">
                  <c:v>3.9489299999999998E-3</c:v>
                </c:pt>
                <c:pt idx="1032">
                  <c:v>3.9489299999999998E-3</c:v>
                </c:pt>
                <c:pt idx="1033">
                  <c:v>3.9313200000000003E-3</c:v>
                </c:pt>
                <c:pt idx="1034">
                  <c:v>3.9137900000000003E-3</c:v>
                </c:pt>
                <c:pt idx="1035">
                  <c:v>3.8962699999999999E-3</c:v>
                </c:pt>
                <c:pt idx="1036">
                  <c:v>3.8788199999999998E-3</c:v>
                </c:pt>
                <c:pt idx="1037">
                  <c:v>3.86148E-3</c:v>
                </c:pt>
                <c:pt idx="1038">
                  <c:v>3.86148E-3</c:v>
                </c:pt>
                <c:pt idx="1039">
                  <c:v>3.8441E-3</c:v>
                </c:pt>
                <c:pt idx="1040">
                  <c:v>3.8269699999999999E-3</c:v>
                </c:pt>
                <c:pt idx="1041">
                  <c:v>3.8097500000000002E-3</c:v>
                </c:pt>
                <c:pt idx="1042">
                  <c:v>3.7926499999999998E-3</c:v>
                </c:pt>
                <c:pt idx="1043">
                  <c:v>3.7755900000000001E-3</c:v>
                </c:pt>
                <c:pt idx="1044">
                  <c:v>3.7755900000000001E-3</c:v>
                </c:pt>
                <c:pt idx="1045">
                  <c:v>3.7586999999999998E-3</c:v>
                </c:pt>
                <c:pt idx="1046">
                  <c:v>3.7417000000000001E-3</c:v>
                </c:pt>
                <c:pt idx="1047">
                  <c:v>3.7248400000000001E-3</c:v>
                </c:pt>
                <c:pt idx="1048">
                  <c:v>3.7082600000000001E-3</c:v>
                </c:pt>
                <c:pt idx="1049">
                  <c:v>3.69193E-3</c:v>
                </c:pt>
                <c:pt idx="1050">
                  <c:v>3.6756699999999998E-3</c:v>
                </c:pt>
                <c:pt idx="1051">
                  <c:v>3.6756699999999998E-3</c:v>
                </c:pt>
                <c:pt idx="1052">
                  <c:v>3.6594800000000001E-3</c:v>
                </c:pt>
                <c:pt idx="1053">
                  <c:v>3.6431900000000001E-3</c:v>
                </c:pt>
                <c:pt idx="1054">
                  <c:v>3.6270400000000002E-3</c:v>
                </c:pt>
                <c:pt idx="1055">
                  <c:v>3.6111099999999998E-3</c:v>
                </c:pt>
                <c:pt idx="1056">
                  <c:v>3.5952499999999999E-3</c:v>
                </c:pt>
                <c:pt idx="1057">
                  <c:v>3.5952499999999999E-3</c:v>
                </c:pt>
                <c:pt idx="1058">
                  <c:v>3.5795900000000001E-3</c:v>
                </c:pt>
                <c:pt idx="1059">
                  <c:v>3.5639299999999999E-3</c:v>
                </c:pt>
                <c:pt idx="1060">
                  <c:v>3.5483699999999999E-3</c:v>
                </c:pt>
                <c:pt idx="1061">
                  <c:v>3.5328600000000001E-3</c:v>
                </c:pt>
                <c:pt idx="1062">
                  <c:v>3.5174500000000001E-3</c:v>
                </c:pt>
                <c:pt idx="1063">
                  <c:v>3.5020699999999999E-3</c:v>
                </c:pt>
                <c:pt idx="1064">
                  <c:v>3.5020699999999999E-3</c:v>
                </c:pt>
                <c:pt idx="1065">
                  <c:v>3.48694E-3</c:v>
                </c:pt>
                <c:pt idx="1066">
                  <c:v>3.4719999999999998E-3</c:v>
                </c:pt>
                <c:pt idx="1067">
                  <c:v>3.4578999999999999E-3</c:v>
                </c:pt>
                <c:pt idx="1068">
                  <c:v>3.4450499999999998E-3</c:v>
                </c:pt>
                <c:pt idx="1069">
                  <c:v>3.4337500000000002E-3</c:v>
                </c:pt>
                <c:pt idx="1070">
                  <c:v>3.4337500000000002E-3</c:v>
                </c:pt>
                <c:pt idx="1071">
                  <c:v>3.4238200000000002E-3</c:v>
                </c:pt>
                <c:pt idx="1072">
                  <c:v>3.41479E-3</c:v>
                </c:pt>
                <c:pt idx="1073">
                  <c:v>3.4064199999999998E-3</c:v>
                </c:pt>
                <c:pt idx="1074">
                  <c:v>3.3986400000000001E-3</c:v>
                </c:pt>
                <c:pt idx="1075">
                  <c:v>3.39128E-3</c:v>
                </c:pt>
                <c:pt idx="1076">
                  <c:v>3.3844499999999998E-3</c:v>
                </c:pt>
                <c:pt idx="1077">
                  <c:v>3.3844499999999998E-3</c:v>
                </c:pt>
                <c:pt idx="1078">
                  <c:v>3.3778300000000001E-3</c:v>
                </c:pt>
              </c:numCache>
            </c:numRef>
          </c:yVal>
          <c:smooth val="1"/>
          <c:extLst>
            <c:ext xmlns:c16="http://schemas.microsoft.com/office/drawing/2014/chart" uri="{C3380CC4-5D6E-409C-BE32-E72D297353CC}">
              <c16:uniqueId val="{00000008-BCE6-4756-80B2-F7DA1F837364}"/>
            </c:ext>
          </c:extLst>
        </c:ser>
        <c:ser>
          <c:idx val="1"/>
          <c:order val="9"/>
          <c:tx>
            <c:strRef>
              <c:f>'20'!$N$26</c:f>
              <c:strCache>
                <c:ptCount val="1"/>
                <c:pt idx="0">
                  <c:v>Cool</c:v>
                </c:pt>
              </c:strCache>
            </c:strRef>
          </c:tx>
          <c:spPr>
            <a:ln w="22225">
              <a:solidFill>
                <a:schemeClr val="tx1"/>
              </a:solidFill>
            </a:ln>
          </c:spPr>
          <c:marker>
            <c:symbol val="none"/>
          </c:marker>
          <c:xVal>
            <c:numRef>
              <c:f>'20'!$C$1099:$C$10000</c:f>
              <c:numCache>
                <c:formatCode>General</c:formatCode>
                <c:ptCount val="8902"/>
                <c:pt idx="0">
                  <c:v>495.77</c:v>
                </c:pt>
                <c:pt idx="1">
                  <c:v>496.01</c:v>
                </c:pt>
                <c:pt idx="2">
                  <c:v>496.25</c:v>
                </c:pt>
                <c:pt idx="3">
                  <c:v>496.53</c:v>
                </c:pt>
                <c:pt idx="4">
                  <c:v>496.53</c:v>
                </c:pt>
                <c:pt idx="5">
                  <c:v>496.76</c:v>
                </c:pt>
                <c:pt idx="6">
                  <c:v>496.95</c:v>
                </c:pt>
                <c:pt idx="7">
                  <c:v>497.17</c:v>
                </c:pt>
                <c:pt idx="8">
                  <c:v>497.35</c:v>
                </c:pt>
                <c:pt idx="9">
                  <c:v>497.5</c:v>
                </c:pt>
                <c:pt idx="10">
                  <c:v>497.66</c:v>
                </c:pt>
                <c:pt idx="11">
                  <c:v>497.66</c:v>
                </c:pt>
                <c:pt idx="12">
                  <c:v>497.83</c:v>
                </c:pt>
                <c:pt idx="13">
                  <c:v>497.98</c:v>
                </c:pt>
                <c:pt idx="14">
                  <c:v>498.11</c:v>
                </c:pt>
                <c:pt idx="15">
                  <c:v>498.26</c:v>
                </c:pt>
                <c:pt idx="16">
                  <c:v>498.35</c:v>
                </c:pt>
                <c:pt idx="17">
                  <c:v>498.35</c:v>
                </c:pt>
                <c:pt idx="18">
                  <c:v>498.45</c:v>
                </c:pt>
                <c:pt idx="19">
                  <c:v>498.58</c:v>
                </c:pt>
                <c:pt idx="20">
                  <c:v>498.68</c:v>
                </c:pt>
                <c:pt idx="21">
                  <c:v>498.77</c:v>
                </c:pt>
                <c:pt idx="22">
                  <c:v>498.83</c:v>
                </c:pt>
                <c:pt idx="23">
                  <c:v>498.9</c:v>
                </c:pt>
                <c:pt idx="24">
                  <c:v>498.9</c:v>
                </c:pt>
                <c:pt idx="25">
                  <c:v>498.98</c:v>
                </c:pt>
                <c:pt idx="26">
                  <c:v>499.04</c:v>
                </c:pt>
                <c:pt idx="27">
                  <c:v>499.07</c:v>
                </c:pt>
                <c:pt idx="28">
                  <c:v>499.15</c:v>
                </c:pt>
                <c:pt idx="29">
                  <c:v>499.2</c:v>
                </c:pt>
                <c:pt idx="30">
                  <c:v>499.23</c:v>
                </c:pt>
                <c:pt idx="31">
                  <c:v>499.23</c:v>
                </c:pt>
                <c:pt idx="32">
                  <c:v>499.23</c:v>
                </c:pt>
                <c:pt idx="33">
                  <c:v>499.29</c:v>
                </c:pt>
                <c:pt idx="34">
                  <c:v>499.27</c:v>
                </c:pt>
                <c:pt idx="35">
                  <c:v>499.34</c:v>
                </c:pt>
                <c:pt idx="36">
                  <c:v>499.34</c:v>
                </c:pt>
                <c:pt idx="37">
                  <c:v>499.34</c:v>
                </c:pt>
                <c:pt idx="38">
                  <c:v>499.34</c:v>
                </c:pt>
                <c:pt idx="39">
                  <c:v>499.32</c:v>
                </c:pt>
                <c:pt idx="40">
                  <c:v>499.32</c:v>
                </c:pt>
                <c:pt idx="41">
                  <c:v>499.3</c:v>
                </c:pt>
                <c:pt idx="42">
                  <c:v>499.3</c:v>
                </c:pt>
                <c:pt idx="43">
                  <c:v>499.29</c:v>
                </c:pt>
                <c:pt idx="44">
                  <c:v>499.29</c:v>
                </c:pt>
                <c:pt idx="45">
                  <c:v>499.27</c:v>
                </c:pt>
                <c:pt idx="46">
                  <c:v>499.24</c:v>
                </c:pt>
                <c:pt idx="47">
                  <c:v>499.2</c:v>
                </c:pt>
                <c:pt idx="48">
                  <c:v>499.17</c:v>
                </c:pt>
                <c:pt idx="49">
                  <c:v>499.15</c:v>
                </c:pt>
                <c:pt idx="50">
                  <c:v>499.1</c:v>
                </c:pt>
                <c:pt idx="51">
                  <c:v>499.1</c:v>
                </c:pt>
                <c:pt idx="52">
                  <c:v>499.02</c:v>
                </c:pt>
                <c:pt idx="53">
                  <c:v>498.98</c:v>
                </c:pt>
                <c:pt idx="54">
                  <c:v>498.89</c:v>
                </c:pt>
                <c:pt idx="55">
                  <c:v>498.85</c:v>
                </c:pt>
                <c:pt idx="56">
                  <c:v>498.79</c:v>
                </c:pt>
                <c:pt idx="57">
                  <c:v>498.71</c:v>
                </c:pt>
                <c:pt idx="58">
                  <c:v>498.71</c:v>
                </c:pt>
                <c:pt idx="59">
                  <c:v>498.6</c:v>
                </c:pt>
                <c:pt idx="60">
                  <c:v>498.51</c:v>
                </c:pt>
                <c:pt idx="61">
                  <c:v>498.42</c:v>
                </c:pt>
                <c:pt idx="62">
                  <c:v>498.38</c:v>
                </c:pt>
                <c:pt idx="63">
                  <c:v>498.28</c:v>
                </c:pt>
                <c:pt idx="64">
                  <c:v>498.28</c:v>
                </c:pt>
                <c:pt idx="65">
                  <c:v>498.18</c:v>
                </c:pt>
                <c:pt idx="66">
                  <c:v>498.05</c:v>
                </c:pt>
                <c:pt idx="67">
                  <c:v>497.95</c:v>
                </c:pt>
                <c:pt idx="68">
                  <c:v>497.86</c:v>
                </c:pt>
                <c:pt idx="69">
                  <c:v>497.73</c:v>
                </c:pt>
                <c:pt idx="70">
                  <c:v>497.62</c:v>
                </c:pt>
                <c:pt idx="71">
                  <c:v>497.62</c:v>
                </c:pt>
                <c:pt idx="72">
                  <c:v>497.48</c:v>
                </c:pt>
                <c:pt idx="73">
                  <c:v>497.39</c:v>
                </c:pt>
                <c:pt idx="74">
                  <c:v>497.23</c:v>
                </c:pt>
                <c:pt idx="75">
                  <c:v>497.12</c:v>
                </c:pt>
                <c:pt idx="76">
                  <c:v>496.99</c:v>
                </c:pt>
                <c:pt idx="77">
                  <c:v>496.84</c:v>
                </c:pt>
                <c:pt idx="78">
                  <c:v>496.84</c:v>
                </c:pt>
                <c:pt idx="79">
                  <c:v>496.66</c:v>
                </c:pt>
                <c:pt idx="80">
                  <c:v>496.51</c:v>
                </c:pt>
                <c:pt idx="81">
                  <c:v>496.36</c:v>
                </c:pt>
                <c:pt idx="82">
                  <c:v>496.24</c:v>
                </c:pt>
                <c:pt idx="83">
                  <c:v>496.07</c:v>
                </c:pt>
                <c:pt idx="84">
                  <c:v>496.07</c:v>
                </c:pt>
                <c:pt idx="85">
                  <c:v>495.91</c:v>
                </c:pt>
                <c:pt idx="86">
                  <c:v>495.71</c:v>
                </c:pt>
                <c:pt idx="87">
                  <c:v>495.55</c:v>
                </c:pt>
                <c:pt idx="88">
                  <c:v>495.39</c:v>
                </c:pt>
                <c:pt idx="89">
                  <c:v>495.2</c:v>
                </c:pt>
                <c:pt idx="90">
                  <c:v>495.02</c:v>
                </c:pt>
                <c:pt idx="91">
                  <c:v>495.02</c:v>
                </c:pt>
                <c:pt idx="92">
                  <c:v>494.85</c:v>
                </c:pt>
                <c:pt idx="93">
                  <c:v>494.68</c:v>
                </c:pt>
                <c:pt idx="94">
                  <c:v>494.47</c:v>
                </c:pt>
                <c:pt idx="95">
                  <c:v>494.26</c:v>
                </c:pt>
                <c:pt idx="96">
                  <c:v>494.11</c:v>
                </c:pt>
                <c:pt idx="97">
                  <c:v>494.11</c:v>
                </c:pt>
                <c:pt idx="98">
                  <c:v>493.91</c:v>
                </c:pt>
                <c:pt idx="99">
                  <c:v>493.7</c:v>
                </c:pt>
                <c:pt idx="100">
                  <c:v>493.51</c:v>
                </c:pt>
                <c:pt idx="101">
                  <c:v>493.3</c:v>
                </c:pt>
                <c:pt idx="102">
                  <c:v>493.06</c:v>
                </c:pt>
                <c:pt idx="103">
                  <c:v>492.89</c:v>
                </c:pt>
                <c:pt idx="104">
                  <c:v>492.89</c:v>
                </c:pt>
                <c:pt idx="105">
                  <c:v>492.69</c:v>
                </c:pt>
                <c:pt idx="106">
                  <c:v>492.46</c:v>
                </c:pt>
                <c:pt idx="107">
                  <c:v>492.22</c:v>
                </c:pt>
                <c:pt idx="108">
                  <c:v>492.04</c:v>
                </c:pt>
                <c:pt idx="109">
                  <c:v>491.81</c:v>
                </c:pt>
                <c:pt idx="110">
                  <c:v>491.58</c:v>
                </c:pt>
                <c:pt idx="111">
                  <c:v>491.58</c:v>
                </c:pt>
                <c:pt idx="112">
                  <c:v>491.33</c:v>
                </c:pt>
                <c:pt idx="113">
                  <c:v>491.13</c:v>
                </c:pt>
                <c:pt idx="114">
                  <c:v>490.85</c:v>
                </c:pt>
                <c:pt idx="115">
                  <c:v>490.65</c:v>
                </c:pt>
                <c:pt idx="116">
                  <c:v>490.4</c:v>
                </c:pt>
                <c:pt idx="117">
                  <c:v>490.16</c:v>
                </c:pt>
                <c:pt idx="118">
                  <c:v>490.16</c:v>
                </c:pt>
                <c:pt idx="119">
                  <c:v>489.94</c:v>
                </c:pt>
                <c:pt idx="120">
                  <c:v>489.7</c:v>
                </c:pt>
                <c:pt idx="121">
                  <c:v>489.44</c:v>
                </c:pt>
                <c:pt idx="122">
                  <c:v>489.17</c:v>
                </c:pt>
                <c:pt idx="123">
                  <c:v>488.92</c:v>
                </c:pt>
                <c:pt idx="124">
                  <c:v>488.92</c:v>
                </c:pt>
                <c:pt idx="125">
                  <c:v>488.65</c:v>
                </c:pt>
                <c:pt idx="126">
                  <c:v>488.43</c:v>
                </c:pt>
                <c:pt idx="127">
                  <c:v>488.16</c:v>
                </c:pt>
                <c:pt idx="128">
                  <c:v>487.91</c:v>
                </c:pt>
                <c:pt idx="129">
                  <c:v>487.64</c:v>
                </c:pt>
                <c:pt idx="130">
                  <c:v>487.36</c:v>
                </c:pt>
                <c:pt idx="131">
                  <c:v>487.36</c:v>
                </c:pt>
                <c:pt idx="132">
                  <c:v>487.1</c:v>
                </c:pt>
                <c:pt idx="133">
                  <c:v>486.83</c:v>
                </c:pt>
                <c:pt idx="134">
                  <c:v>486.56</c:v>
                </c:pt>
                <c:pt idx="135">
                  <c:v>486.25</c:v>
                </c:pt>
                <c:pt idx="136">
                  <c:v>486</c:v>
                </c:pt>
                <c:pt idx="137">
                  <c:v>485.71</c:v>
                </c:pt>
                <c:pt idx="138">
                  <c:v>485.71</c:v>
                </c:pt>
                <c:pt idx="139">
                  <c:v>485.46</c:v>
                </c:pt>
                <c:pt idx="140">
                  <c:v>485.16</c:v>
                </c:pt>
                <c:pt idx="141">
                  <c:v>484.89</c:v>
                </c:pt>
                <c:pt idx="142">
                  <c:v>484.56</c:v>
                </c:pt>
                <c:pt idx="143">
                  <c:v>484.27</c:v>
                </c:pt>
                <c:pt idx="144">
                  <c:v>484.27</c:v>
                </c:pt>
                <c:pt idx="145">
                  <c:v>483.97</c:v>
                </c:pt>
                <c:pt idx="146">
                  <c:v>483.7</c:v>
                </c:pt>
                <c:pt idx="147">
                  <c:v>483.42</c:v>
                </c:pt>
                <c:pt idx="148">
                  <c:v>483.12</c:v>
                </c:pt>
                <c:pt idx="149">
                  <c:v>482.78</c:v>
                </c:pt>
                <c:pt idx="150">
                  <c:v>482.5</c:v>
                </c:pt>
                <c:pt idx="151">
                  <c:v>482.5</c:v>
                </c:pt>
                <c:pt idx="152">
                  <c:v>482.21</c:v>
                </c:pt>
                <c:pt idx="153">
                  <c:v>481.9</c:v>
                </c:pt>
                <c:pt idx="154">
                  <c:v>481.61</c:v>
                </c:pt>
                <c:pt idx="155">
                  <c:v>481.27</c:v>
                </c:pt>
                <c:pt idx="156">
                  <c:v>480.98</c:v>
                </c:pt>
                <c:pt idx="157">
                  <c:v>480.66</c:v>
                </c:pt>
                <c:pt idx="158">
                  <c:v>480.66</c:v>
                </c:pt>
                <c:pt idx="159">
                  <c:v>480.35</c:v>
                </c:pt>
                <c:pt idx="160">
                  <c:v>480.03</c:v>
                </c:pt>
                <c:pt idx="161">
                  <c:v>479.71</c:v>
                </c:pt>
                <c:pt idx="162">
                  <c:v>479.36</c:v>
                </c:pt>
                <c:pt idx="163">
                  <c:v>479.04</c:v>
                </c:pt>
                <c:pt idx="164">
                  <c:v>479.04</c:v>
                </c:pt>
                <c:pt idx="165">
                  <c:v>478.72</c:v>
                </c:pt>
                <c:pt idx="166">
                  <c:v>478.42</c:v>
                </c:pt>
                <c:pt idx="167">
                  <c:v>478.12</c:v>
                </c:pt>
                <c:pt idx="168">
                  <c:v>477.78</c:v>
                </c:pt>
                <c:pt idx="169">
                  <c:v>477.4</c:v>
                </c:pt>
                <c:pt idx="170">
                  <c:v>477.07</c:v>
                </c:pt>
                <c:pt idx="171">
                  <c:v>477.07</c:v>
                </c:pt>
                <c:pt idx="172">
                  <c:v>476.77</c:v>
                </c:pt>
                <c:pt idx="173">
                  <c:v>476.43</c:v>
                </c:pt>
                <c:pt idx="174">
                  <c:v>476.11</c:v>
                </c:pt>
                <c:pt idx="175">
                  <c:v>475.75</c:v>
                </c:pt>
                <c:pt idx="176">
                  <c:v>475.43</c:v>
                </c:pt>
                <c:pt idx="177">
                  <c:v>475.09</c:v>
                </c:pt>
                <c:pt idx="178">
                  <c:v>475.09</c:v>
                </c:pt>
                <c:pt idx="179">
                  <c:v>474.76</c:v>
                </c:pt>
                <c:pt idx="180">
                  <c:v>474.42</c:v>
                </c:pt>
                <c:pt idx="181">
                  <c:v>474.07</c:v>
                </c:pt>
                <c:pt idx="182">
                  <c:v>473.71</c:v>
                </c:pt>
                <c:pt idx="183">
                  <c:v>473.37</c:v>
                </c:pt>
                <c:pt idx="184">
                  <c:v>473.01</c:v>
                </c:pt>
                <c:pt idx="185">
                  <c:v>473.01</c:v>
                </c:pt>
                <c:pt idx="186">
                  <c:v>472.69</c:v>
                </c:pt>
                <c:pt idx="187">
                  <c:v>472.35</c:v>
                </c:pt>
                <c:pt idx="188">
                  <c:v>472</c:v>
                </c:pt>
                <c:pt idx="189">
                  <c:v>471.61</c:v>
                </c:pt>
                <c:pt idx="190">
                  <c:v>471.29</c:v>
                </c:pt>
                <c:pt idx="191">
                  <c:v>471.29</c:v>
                </c:pt>
                <c:pt idx="192">
                  <c:v>470.94</c:v>
                </c:pt>
                <c:pt idx="193">
                  <c:v>470.55</c:v>
                </c:pt>
                <c:pt idx="194">
                  <c:v>470.22</c:v>
                </c:pt>
                <c:pt idx="195">
                  <c:v>469.86</c:v>
                </c:pt>
                <c:pt idx="196">
                  <c:v>469.51</c:v>
                </c:pt>
                <c:pt idx="197">
                  <c:v>469.15</c:v>
                </c:pt>
                <c:pt idx="198">
                  <c:v>469.15</c:v>
                </c:pt>
                <c:pt idx="199">
                  <c:v>468.74</c:v>
                </c:pt>
                <c:pt idx="200">
                  <c:v>468.39</c:v>
                </c:pt>
                <c:pt idx="201">
                  <c:v>468.04</c:v>
                </c:pt>
                <c:pt idx="202">
                  <c:v>467.67</c:v>
                </c:pt>
                <c:pt idx="203">
                  <c:v>467.31</c:v>
                </c:pt>
                <c:pt idx="204">
                  <c:v>466.93</c:v>
                </c:pt>
                <c:pt idx="205">
                  <c:v>466.93</c:v>
                </c:pt>
                <c:pt idx="206">
                  <c:v>466.55</c:v>
                </c:pt>
                <c:pt idx="207">
                  <c:v>466.19</c:v>
                </c:pt>
                <c:pt idx="208">
                  <c:v>465.83</c:v>
                </c:pt>
                <c:pt idx="209">
                  <c:v>465.46</c:v>
                </c:pt>
                <c:pt idx="210">
                  <c:v>465.11</c:v>
                </c:pt>
                <c:pt idx="211">
                  <c:v>465.11</c:v>
                </c:pt>
                <c:pt idx="212">
                  <c:v>464.74</c:v>
                </c:pt>
                <c:pt idx="213">
                  <c:v>464.34</c:v>
                </c:pt>
                <c:pt idx="214">
                  <c:v>463.96</c:v>
                </c:pt>
                <c:pt idx="215">
                  <c:v>463.62</c:v>
                </c:pt>
                <c:pt idx="216">
                  <c:v>463.23</c:v>
                </c:pt>
                <c:pt idx="217">
                  <c:v>462.85</c:v>
                </c:pt>
                <c:pt idx="218">
                  <c:v>462.85</c:v>
                </c:pt>
                <c:pt idx="219">
                  <c:v>462.48</c:v>
                </c:pt>
                <c:pt idx="220">
                  <c:v>462.09</c:v>
                </c:pt>
                <c:pt idx="221">
                  <c:v>461.7</c:v>
                </c:pt>
                <c:pt idx="222">
                  <c:v>461.29</c:v>
                </c:pt>
                <c:pt idx="223">
                  <c:v>460.91</c:v>
                </c:pt>
                <c:pt idx="224">
                  <c:v>460.52</c:v>
                </c:pt>
                <c:pt idx="225">
                  <c:v>460.52</c:v>
                </c:pt>
                <c:pt idx="226">
                  <c:v>460.13</c:v>
                </c:pt>
                <c:pt idx="227">
                  <c:v>459.75</c:v>
                </c:pt>
                <c:pt idx="228">
                  <c:v>459.31</c:v>
                </c:pt>
                <c:pt idx="229">
                  <c:v>458.92</c:v>
                </c:pt>
                <c:pt idx="230">
                  <c:v>458.53</c:v>
                </c:pt>
                <c:pt idx="231">
                  <c:v>458.53</c:v>
                </c:pt>
                <c:pt idx="232">
                  <c:v>458.15</c:v>
                </c:pt>
                <c:pt idx="233">
                  <c:v>457.75</c:v>
                </c:pt>
                <c:pt idx="234">
                  <c:v>457.37</c:v>
                </c:pt>
                <c:pt idx="235">
                  <c:v>456.97</c:v>
                </c:pt>
                <c:pt idx="236">
                  <c:v>456.56</c:v>
                </c:pt>
                <c:pt idx="237">
                  <c:v>456.17</c:v>
                </c:pt>
                <c:pt idx="238">
                  <c:v>456.17</c:v>
                </c:pt>
                <c:pt idx="239">
                  <c:v>455.76</c:v>
                </c:pt>
                <c:pt idx="240">
                  <c:v>455.39</c:v>
                </c:pt>
                <c:pt idx="241">
                  <c:v>454.97</c:v>
                </c:pt>
                <c:pt idx="242">
                  <c:v>454.57</c:v>
                </c:pt>
                <c:pt idx="243">
                  <c:v>454.21</c:v>
                </c:pt>
                <c:pt idx="244">
                  <c:v>453.8</c:v>
                </c:pt>
                <c:pt idx="245">
                  <c:v>453.8</c:v>
                </c:pt>
                <c:pt idx="246">
                  <c:v>453.4</c:v>
                </c:pt>
                <c:pt idx="247">
                  <c:v>452.99</c:v>
                </c:pt>
                <c:pt idx="248">
                  <c:v>452.57</c:v>
                </c:pt>
                <c:pt idx="249">
                  <c:v>452.21</c:v>
                </c:pt>
                <c:pt idx="250">
                  <c:v>451.77</c:v>
                </c:pt>
                <c:pt idx="251">
                  <c:v>451.77</c:v>
                </c:pt>
                <c:pt idx="252">
                  <c:v>451.37</c:v>
                </c:pt>
                <c:pt idx="253">
                  <c:v>450.98</c:v>
                </c:pt>
                <c:pt idx="254">
                  <c:v>450.58</c:v>
                </c:pt>
                <c:pt idx="255">
                  <c:v>450.18</c:v>
                </c:pt>
                <c:pt idx="256">
                  <c:v>449.73</c:v>
                </c:pt>
                <c:pt idx="257">
                  <c:v>449.36</c:v>
                </c:pt>
                <c:pt idx="258">
                  <c:v>449.36</c:v>
                </c:pt>
                <c:pt idx="259">
                  <c:v>448.96</c:v>
                </c:pt>
                <c:pt idx="260">
                  <c:v>448.52</c:v>
                </c:pt>
                <c:pt idx="261">
                  <c:v>448.11</c:v>
                </c:pt>
                <c:pt idx="262">
                  <c:v>447.69</c:v>
                </c:pt>
                <c:pt idx="263">
                  <c:v>447.3</c:v>
                </c:pt>
                <c:pt idx="264">
                  <c:v>446.91</c:v>
                </c:pt>
                <c:pt idx="265">
                  <c:v>446.91</c:v>
                </c:pt>
                <c:pt idx="266">
                  <c:v>446.51</c:v>
                </c:pt>
                <c:pt idx="267">
                  <c:v>446.08</c:v>
                </c:pt>
                <c:pt idx="268">
                  <c:v>445.65</c:v>
                </c:pt>
                <c:pt idx="269">
                  <c:v>445.26</c:v>
                </c:pt>
                <c:pt idx="270">
                  <c:v>444.82</c:v>
                </c:pt>
                <c:pt idx="271">
                  <c:v>444.82</c:v>
                </c:pt>
                <c:pt idx="272">
                  <c:v>444.42</c:v>
                </c:pt>
                <c:pt idx="273">
                  <c:v>444.02</c:v>
                </c:pt>
                <c:pt idx="274">
                  <c:v>443.55</c:v>
                </c:pt>
                <c:pt idx="275">
                  <c:v>443.18</c:v>
                </c:pt>
                <c:pt idx="276">
                  <c:v>442.74</c:v>
                </c:pt>
                <c:pt idx="277">
                  <c:v>442.32</c:v>
                </c:pt>
                <c:pt idx="278">
                  <c:v>442.32</c:v>
                </c:pt>
                <c:pt idx="279">
                  <c:v>441.89</c:v>
                </c:pt>
                <c:pt idx="280">
                  <c:v>441.48</c:v>
                </c:pt>
                <c:pt idx="281">
                  <c:v>441.07</c:v>
                </c:pt>
                <c:pt idx="282">
                  <c:v>440.66</c:v>
                </c:pt>
                <c:pt idx="283">
                  <c:v>440.21</c:v>
                </c:pt>
                <c:pt idx="284">
                  <c:v>439.78</c:v>
                </c:pt>
                <c:pt idx="285">
                  <c:v>439.78</c:v>
                </c:pt>
                <c:pt idx="286">
                  <c:v>439.37</c:v>
                </c:pt>
                <c:pt idx="287">
                  <c:v>438.95</c:v>
                </c:pt>
                <c:pt idx="288">
                  <c:v>438.52</c:v>
                </c:pt>
                <c:pt idx="289">
                  <c:v>438.09</c:v>
                </c:pt>
                <c:pt idx="290">
                  <c:v>437.67</c:v>
                </c:pt>
                <c:pt idx="291">
                  <c:v>437.67</c:v>
                </c:pt>
                <c:pt idx="292">
                  <c:v>437.24</c:v>
                </c:pt>
                <c:pt idx="293">
                  <c:v>436.78</c:v>
                </c:pt>
                <c:pt idx="294">
                  <c:v>436.4</c:v>
                </c:pt>
                <c:pt idx="295">
                  <c:v>435.97</c:v>
                </c:pt>
                <c:pt idx="296">
                  <c:v>435.52</c:v>
                </c:pt>
                <c:pt idx="297">
                  <c:v>435.1</c:v>
                </c:pt>
                <c:pt idx="298">
                  <c:v>435.1</c:v>
                </c:pt>
                <c:pt idx="299">
                  <c:v>434.68</c:v>
                </c:pt>
                <c:pt idx="300">
                  <c:v>434.24</c:v>
                </c:pt>
                <c:pt idx="301">
                  <c:v>433.83</c:v>
                </c:pt>
                <c:pt idx="302">
                  <c:v>433.38</c:v>
                </c:pt>
                <c:pt idx="303">
                  <c:v>432.97</c:v>
                </c:pt>
                <c:pt idx="304">
                  <c:v>432.54</c:v>
                </c:pt>
                <c:pt idx="305">
                  <c:v>432.54</c:v>
                </c:pt>
                <c:pt idx="306">
                  <c:v>432.1</c:v>
                </c:pt>
                <c:pt idx="307">
                  <c:v>431.66</c:v>
                </c:pt>
                <c:pt idx="308">
                  <c:v>431.24</c:v>
                </c:pt>
                <c:pt idx="309">
                  <c:v>430.8</c:v>
                </c:pt>
                <c:pt idx="310">
                  <c:v>430.37</c:v>
                </c:pt>
                <c:pt idx="311">
                  <c:v>430.37</c:v>
                </c:pt>
                <c:pt idx="312">
                  <c:v>429.94</c:v>
                </c:pt>
                <c:pt idx="313">
                  <c:v>429.48</c:v>
                </c:pt>
                <c:pt idx="314">
                  <c:v>429.09</c:v>
                </c:pt>
                <c:pt idx="315">
                  <c:v>428.66</c:v>
                </c:pt>
                <c:pt idx="316">
                  <c:v>428.22</c:v>
                </c:pt>
                <c:pt idx="317">
                  <c:v>427.79</c:v>
                </c:pt>
                <c:pt idx="318">
                  <c:v>427.79</c:v>
                </c:pt>
                <c:pt idx="319">
                  <c:v>427.36</c:v>
                </c:pt>
                <c:pt idx="320">
                  <c:v>426.91</c:v>
                </c:pt>
                <c:pt idx="321">
                  <c:v>426.46</c:v>
                </c:pt>
                <c:pt idx="322">
                  <c:v>426.07</c:v>
                </c:pt>
                <c:pt idx="323">
                  <c:v>425.63</c:v>
                </c:pt>
                <c:pt idx="324">
                  <c:v>425.21</c:v>
                </c:pt>
                <c:pt idx="325">
                  <c:v>425.21</c:v>
                </c:pt>
                <c:pt idx="326">
                  <c:v>424.77</c:v>
                </c:pt>
                <c:pt idx="327">
                  <c:v>424.32</c:v>
                </c:pt>
                <c:pt idx="328">
                  <c:v>423.89</c:v>
                </c:pt>
                <c:pt idx="329">
                  <c:v>423.47</c:v>
                </c:pt>
                <c:pt idx="330">
                  <c:v>423.03</c:v>
                </c:pt>
                <c:pt idx="331">
                  <c:v>423.03</c:v>
                </c:pt>
                <c:pt idx="332">
                  <c:v>422.59</c:v>
                </c:pt>
                <c:pt idx="333">
                  <c:v>422.14</c:v>
                </c:pt>
                <c:pt idx="334">
                  <c:v>421.72</c:v>
                </c:pt>
                <c:pt idx="335">
                  <c:v>421.28</c:v>
                </c:pt>
                <c:pt idx="336">
                  <c:v>420.89</c:v>
                </c:pt>
                <c:pt idx="337">
                  <c:v>420.45</c:v>
                </c:pt>
                <c:pt idx="338">
                  <c:v>420.45</c:v>
                </c:pt>
                <c:pt idx="339">
                  <c:v>420.01</c:v>
                </c:pt>
                <c:pt idx="340">
                  <c:v>419.58</c:v>
                </c:pt>
                <c:pt idx="341">
                  <c:v>419.13</c:v>
                </c:pt>
                <c:pt idx="342">
                  <c:v>418.71</c:v>
                </c:pt>
                <c:pt idx="343">
                  <c:v>418.3</c:v>
                </c:pt>
                <c:pt idx="344">
                  <c:v>417.85</c:v>
                </c:pt>
                <c:pt idx="345">
                  <c:v>417.85</c:v>
                </c:pt>
                <c:pt idx="346">
                  <c:v>417.43</c:v>
                </c:pt>
                <c:pt idx="347">
                  <c:v>416.98</c:v>
                </c:pt>
                <c:pt idx="348">
                  <c:v>416.59</c:v>
                </c:pt>
                <c:pt idx="349">
                  <c:v>416.14</c:v>
                </c:pt>
                <c:pt idx="350">
                  <c:v>415.7</c:v>
                </c:pt>
                <c:pt idx="351">
                  <c:v>415.28</c:v>
                </c:pt>
                <c:pt idx="352">
                  <c:v>415.28</c:v>
                </c:pt>
                <c:pt idx="353">
                  <c:v>414.84</c:v>
                </c:pt>
                <c:pt idx="354">
                  <c:v>414.44</c:v>
                </c:pt>
                <c:pt idx="355">
                  <c:v>413.99</c:v>
                </c:pt>
                <c:pt idx="356">
                  <c:v>413.6</c:v>
                </c:pt>
                <c:pt idx="357">
                  <c:v>413.16</c:v>
                </c:pt>
                <c:pt idx="358">
                  <c:v>413.16</c:v>
                </c:pt>
                <c:pt idx="359">
                  <c:v>412.73</c:v>
                </c:pt>
                <c:pt idx="360">
                  <c:v>412.29</c:v>
                </c:pt>
                <c:pt idx="361">
                  <c:v>411.86</c:v>
                </c:pt>
                <c:pt idx="362">
                  <c:v>411.48</c:v>
                </c:pt>
                <c:pt idx="363">
                  <c:v>411.02</c:v>
                </c:pt>
                <c:pt idx="364">
                  <c:v>410.62</c:v>
                </c:pt>
                <c:pt idx="365">
                  <c:v>410.62</c:v>
                </c:pt>
                <c:pt idx="366">
                  <c:v>410.21</c:v>
                </c:pt>
                <c:pt idx="367">
                  <c:v>409.79</c:v>
                </c:pt>
                <c:pt idx="368">
                  <c:v>409.33</c:v>
                </c:pt>
                <c:pt idx="369">
                  <c:v>408.94</c:v>
                </c:pt>
                <c:pt idx="370">
                  <c:v>408.55</c:v>
                </c:pt>
                <c:pt idx="371">
                  <c:v>408.1</c:v>
                </c:pt>
                <c:pt idx="372">
                  <c:v>408.1</c:v>
                </c:pt>
                <c:pt idx="373">
                  <c:v>407.66</c:v>
                </c:pt>
                <c:pt idx="374">
                  <c:v>407.26</c:v>
                </c:pt>
                <c:pt idx="375">
                  <c:v>406.84</c:v>
                </c:pt>
                <c:pt idx="376">
                  <c:v>406.46</c:v>
                </c:pt>
                <c:pt idx="377">
                  <c:v>406.05</c:v>
                </c:pt>
                <c:pt idx="378">
                  <c:v>406.05</c:v>
                </c:pt>
                <c:pt idx="379">
                  <c:v>405.62</c:v>
                </c:pt>
                <c:pt idx="380">
                  <c:v>405.19</c:v>
                </c:pt>
                <c:pt idx="381">
                  <c:v>404.78</c:v>
                </c:pt>
                <c:pt idx="382">
                  <c:v>404.38</c:v>
                </c:pt>
                <c:pt idx="383">
                  <c:v>403.95</c:v>
                </c:pt>
                <c:pt idx="384">
                  <c:v>403.54</c:v>
                </c:pt>
                <c:pt idx="385">
                  <c:v>403.54</c:v>
                </c:pt>
                <c:pt idx="386">
                  <c:v>403.14</c:v>
                </c:pt>
                <c:pt idx="387">
                  <c:v>402.74</c:v>
                </c:pt>
                <c:pt idx="388">
                  <c:v>402.32</c:v>
                </c:pt>
                <c:pt idx="389">
                  <c:v>401.88</c:v>
                </c:pt>
                <c:pt idx="390">
                  <c:v>401.5</c:v>
                </c:pt>
                <c:pt idx="391">
                  <c:v>401.07</c:v>
                </c:pt>
                <c:pt idx="392">
                  <c:v>401.07</c:v>
                </c:pt>
                <c:pt idx="393">
                  <c:v>400.68</c:v>
                </c:pt>
                <c:pt idx="394">
                  <c:v>400.27</c:v>
                </c:pt>
                <c:pt idx="395">
                  <c:v>399.88</c:v>
                </c:pt>
                <c:pt idx="396">
                  <c:v>399.45</c:v>
                </c:pt>
                <c:pt idx="397">
                  <c:v>399.04</c:v>
                </c:pt>
                <c:pt idx="398">
                  <c:v>399.04</c:v>
                </c:pt>
                <c:pt idx="399">
                  <c:v>398.6</c:v>
                </c:pt>
                <c:pt idx="400">
                  <c:v>398.21</c:v>
                </c:pt>
                <c:pt idx="401">
                  <c:v>397.81</c:v>
                </c:pt>
                <c:pt idx="402">
                  <c:v>397.38</c:v>
                </c:pt>
                <c:pt idx="403">
                  <c:v>397</c:v>
                </c:pt>
                <c:pt idx="404">
                  <c:v>396.59</c:v>
                </c:pt>
                <c:pt idx="405">
                  <c:v>396.59</c:v>
                </c:pt>
                <c:pt idx="406">
                  <c:v>396.18</c:v>
                </c:pt>
                <c:pt idx="407">
                  <c:v>395.75</c:v>
                </c:pt>
                <c:pt idx="408">
                  <c:v>395.35</c:v>
                </c:pt>
                <c:pt idx="409">
                  <c:v>394.94</c:v>
                </c:pt>
                <c:pt idx="410">
                  <c:v>394.56</c:v>
                </c:pt>
                <c:pt idx="411">
                  <c:v>394.56</c:v>
                </c:pt>
                <c:pt idx="412">
                  <c:v>394.16</c:v>
                </c:pt>
                <c:pt idx="413">
                  <c:v>393.74</c:v>
                </c:pt>
                <c:pt idx="414">
                  <c:v>393.35</c:v>
                </c:pt>
                <c:pt idx="415">
                  <c:v>392.94</c:v>
                </c:pt>
                <c:pt idx="416">
                  <c:v>392.53</c:v>
                </c:pt>
                <c:pt idx="417">
                  <c:v>392.13</c:v>
                </c:pt>
                <c:pt idx="418">
                  <c:v>392.13</c:v>
                </c:pt>
                <c:pt idx="419">
                  <c:v>391.73</c:v>
                </c:pt>
                <c:pt idx="420">
                  <c:v>391.31</c:v>
                </c:pt>
                <c:pt idx="421">
                  <c:v>390.92</c:v>
                </c:pt>
                <c:pt idx="422">
                  <c:v>390.5</c:v>
                </c:pt>
                <c:pt idx="423">
                  <c:v>390.09</c:v>
                </c:pt>
                <c:pt idx="424">
                  <c:v>389.72</c:v>
                </c:pt>
                <c:pt idx="425">
                  <c:v>389.72</c:v>
                </c:pt>
                <c:pt idx="426">
                  <c:v>389.32</c:v>
                </c:pt>
                <c:pt idx="427">
                  <c:v>388.92</c:v>
                </c:pt>
                <c:pt idx="428">
                  <c:v>388.52</c:v>
                </c:pt>
                <c:pt idx="429">
                  <c:v>388.13</c:v>
                </c:pt>
                <c:pt idx="430">
                  <c:v>387.73</c:v>
                </c:pt>
                <c:pt idx="431">
                  <c:v>387.73</c:v>
                </c:pt>
                <c:pt idx="432">
                  <c:v>387.33</c:v>
                </c:pt>
                <c:pt idx="433">
                  <c:v>386.94</c:v>
                </c:pt>
                <c:pt idx="434">
                  <c:v>386.53</c:v>
                </c:pt>
                <c:pt idx="435">
                  <c:v>386.11</c:v>
                </c:pt>
                <c:pt idx="436">
                  <c:v>385.74</c:v>
                </c:pt>
                <c:pt idx="437">
                  <c:v>385.31</c:v>
                </c:pt>
                <c:pt idx="438">
                  <c:v>385.31</c:v>
                </c:pt>
                <c:pt idx="439">
                  <c:v>384.95</c:v>
                </c:pt>
                <c:pt idx="440">
                  <c:v>384.55</c:v>
                </c:pt>
                <c:pt idx="441">
                  <c:v>384.13</c:v>
                </c:pt>
                <c:pt idx="442">
                  <c:v>383.76</c:v>
                </c:pt>
                <c:pt idx="443">
                  <c:v>383.36</c:v>
                </c:pt>
                <c:pt idx="444">
                  <c:v>383.36</c:v>
                </c:pt>
                <c:pt idx="445">
                  <c:v>382.93</c:v>
                </c:pt>
                <c:pt idx="446">
                  <c:v>382.56</c:v>
                </c:pt>
                <c:pt idx="447">
                  <c:v>382.17</c:v>
                </c:pt>
                <c:pt idx="448">
                  <c:v>381.75</c:v>
                </c:pt>
                <c:pt idx="449">
                  <c:v>381.38</c:v>
                </c:pt>
                <c:pt idx="450">
                  <c:v>380.98</c:v>
                </c:pt>
                <c:pt idx="451">
                  <c:v>380.98</c:v>
                </c:pt>
                <c:pt idx="452">
                  <c:v>380.59</c:v>
                </c:pt>
                <c:pt idx="453">
                  <c:v>380.21</c:v>
                </c:pt>
                <c:pt idx="454">
                  <c:v>379.81</c:v>
                </c:pt>
                <c:pt idx="455">
                  <c:v>379.38</c:v>
                </c:pt>
                <c:pt idx="456">
                  <c:v>379</c:v>
                </c:pt>
                <c:pt idx="457">
                  <c:v>379</c:v>
                </c:pt>
                <c:pt idx="458">
                  <c:v>378.62</c:v>
                </c:pt>
                <c:pt idx="459">
                  <c:v>378.23</c:v>
                </c:pt>
                <c:pt idx="460">
                  <c:v>377.84</c:v>
                </c:pt>
                <c:pt idx="461">
                  <c:v>377.45</c:v>
                </c:pt>
                <c:pt idx="462">
                  <c:v>377.05</c:v>
                </c:pt>
                <c:pt idx="463">
                  <c:v>376.66</c:v>
                </c:pt>
                <c:pt idx="464">
                  <c:v>376.66</c:v>
                </c:pt>
                <c:pt idx="465">
                  <c:v>376.27</c:v>
                </c:pt>
                <c:pt idx="466">
                  <c:v>375.89</c:v>
                </c:pt>
                <c:pt idx="467">
                  <c:v>375.49</c:v>
                </c:pt>
                <c:pt idx="468">
                  <c:v>375.09</c:v>
                </c:pt>
                <c:pt idx="469">
                  <c:v>374.71</c:v>
                </c:pt>
                <c:pt idx="470">
                  <c:v>374.33</c:v>
                </c:pt>
                <c:pt idx="471">
                  <c:v>374.33</c:v>
                </c:pt>
                <c:pt idx="472">
                  <c:v>373.94</c:v>
                </c:pt>
                <c:pt idx="473">
                  <c:v>373.54</c:v>
                </c:pt>
                <c:pt idx="474">
                  <c:v>373.15</c:v>
                </c:pt>
                <c:pt idx="475">
                  <c:v>372.76</c:v>
                </c:pt>
                <c:pt idx="476">
                  <c:v>372.36</c:v>
                </c:pt>
                <c:pt idx="477">
                  <c:v>372.36</c:v>
                </c:pt>
                <c:pt idx="478">
                  <c:v>371.97</c:v>
                </c:pt>
                <c:pt idx="479">
                  <c:v>371.57</c:v>
                </c:pt>
                <c:pt idx="480">
                  <c:v>371.21</c:v>
                </c:pt>
                <c:pt idx="481">
                  <c:v>370.8</c:v>
                </c:pt>
                <c:pt idx="482">
                  <c:v>370.41</c:v>
                </c:pt>
                <c:pt idx="483">
                  <c:v>370.01</c:v>
                </c:pt>
                <c:pt idx="484">
                  <c:v>370.01</c:v>
                </c:pt>
                <c:pt idx="485">
                  <c:v>369.65</c:v>
                </c:pt>
                <c:pt idx="486">
                  <c:v>369.24</c:v>
                </c:pt>
                <c:pt idx="487">
                  <c:v>368.88</c:v>
                </c:pt>
                <c:pt idx="488">
                  <c:v>368.47</c:v>
                </c:pt>
                <c:pt idx="489">
                  <c:v>368.09</c:v>
                </c:pt>
                <c:pt idx="490">
                  <c:v>368.09</c:v>
                </c:pt>
                <c:pt idx="491">
                  <c:v>367.73</c:v>
                </c:pt>
                <c:pt idx="492">
                  <c:v>367.31</c:v>
                </c:pt>
                <c:pt idx="493">
                  <c:v>366.93</c:v>
                </c:pt>
                <c:pt idx="494">
                  <c:v>366.56</c:v>
                </c:pt>
                <c:pt idx="495">
                  <c:v>366.18</c:v>
                </c:pt>
                <c:pt idx="496">
                  <c:v>365.8</c:v>
                </c:pt>
                <c:pt idx="497">
                  <c:v>365.8</c:v>
                </c:pt>
                <c:pt idx="498">
                  <c:v>365.38</c:v>
                </c:pt>
                <c:pt idx="499">
                  <c:v>364.99</c:v>
                </c:pt>
                <c:pt idx="500">
                  <c:v>364.62</c:v>
                </c:pt>
                <c:pt idx="501">
                  <c:v>364.26</c:v>
                </c:pt>
                <c:pt idx="502">
                  <c:v>363.88</c:v>
                </c:pt>
                <c:pt idx="503">
                  <c:v>363.88</c:v>
                </c:pt>
                <c:pt idx="504">
                  <c:v>363.49</c:v>
                </c:pt>
                <c:pt idx="505">
                  <c:v>363.09</c:v>
                </c:pt>
                <c:pt idx="506">
                  <c:v>362.71</c:v>
                </c:pt>
                <c:pt idx="507">
                  <c:v>362.33</c:v>
                </c:pt>
                <c:pt idx="508">
                  <c:v>361.92</c:v>
                </c:pt>
                <c:pt idx="509">
                  <c:v>361.56</c:v>
                </c:pt>
                <c:pt idx="510">
                  <c:v>361.56</c:v>
                </c:pt>
                <c:pt idx="511">
                  <c:v>361.18</c:v>
                </c:pt>
                <c:pt idx="512">
                  <c:v>360.79</c:v>
                </c:pt>
                <c:pt idx="513">
                  <c:v>360.42</c:v>
                </c:pt>
                <c:pt idx="514">
                  <c:v>360.02</c:v>
                </c:pt>
                <c:pt idx="515">
                  <c:v>359.66</c:v>
                </c:pt>
                <c:pt idx="516">
                  <c:v>359.66</c:v>
                </c:pt>
                <c:pt idx="517">
                  <c:v>359.29</c:v>
                </c:pt>
                <c:pt idx="518">
                  <c:v>358.93</c:v>
                </c:pt>
                <c:pt idx="519">
                  <c:v>358.53</c:v>
                </c:pt>
                <c:pt idx="520">
                  <c:v>358.15</c:v>
                </c:pt>
                <c:pt idx="521">
                  <c:v>357.78</c:v>
                </c:pt>
                <c:pt idx="522">
                  <c:v>357.41</c:v>
                </c:pt>
                <c:pt idx="523">
                  <c:v>357.41</c:v>
                </c:pt>
                <c:pt idx="524">
                  <c:v>357.02</c:v>
                </c:pt>
                <c:pt idx="525">
                  <c:v>356.62</c:v>
                </c:pt>
                <c:pt idx="526">
                  <c:v>356.25</c:v>
                </c:pt>
                <c:pt idx="527">
                  <c:v>355.86</c:v>
                </c:pt>
                <c:pt idx="528">
                  <c:v>355.52</c:v>
                </c:pt>
                <c:pt idx="529">
                  <c:v>355.13</c:v>
                </c:pt>
                <c:pt idx="530">
                  <c:v>355.13</c:v>
                </c:pt>
                <c:pt idx="531">
                  <c:v>354.77</c:v>
                </c:pt>
                <c:pt idx="532">
                  <c:v>354.39</c:v>
                </c:pt>
                <c:pt idx="533">
                  <c:v>354.01</c:v>
                </c:pt>
                <c:pt idx="534">
                  <c:v>353.65</c:v>
                </c:pt>
                <c:pt idx="535">
                  <c:v>353.26</c:v>
                </c:pt>
                <c:pt idx="536">
                  <c:v>353.26</c:v>
                </c:pt>
                <c:pt idx="537">
                  <c:v>352.9</c:v>
                </c:pt>
                <c:pt idx="538">
                  <c:v>352.53</c:v>
                </c:pt>
                <c:pt idx="539">
                  <c:v>352.15</c:v>
                </c:pt>
                <c:pt idx="540">
                  <c:v>351.78</c:v>
                </c:pt>
                <c:pt idx="541">
                  <c:v>351.42</c:v>
                </c:pt>
                <c:pt idx="542">
                  <c:v>351.04</c:v>
                </c:pt>
                <c:pt idx="543">
                  <c:v>351.04</c:v>
                </c:pt>
                <c:pt idx="544">
                  <c:v>350.65</c:v>
                </c:pt>
                <c:pt idx="545">
                  <c:v>350.31</c:v>
                </c:pt>
                <c:pt idx="546">
                  <c:v>349.92</c:v>
                </c:pt>
                <c:pt idx="547">
                  <c:v>349.57</c:v>
                </c:pt>
                <c:pt idx="548">
                  <c:v>349.18</c:v>
                </c:pt>
                <c:pt idx="549">
                  <c:v>349.18</c:v>
                </c:pt>
                <c:pt idx="550">
                  <c:v>348.82</c:v>
                </c:pt>
                <c:pt idx="551">
                  <c:v>348.45</c:v>
                </c:pt>
                <c:pt idx="552">
                  <c:v>348.08</c:v>
                </c:pt>
                <c:pt idx="553">
                  <c:v>347.67</c:v>
                </c:pt>
                <c:pt idx="554">
                  <c:v>347.33</c:v>
                </c:pt>
                <c:pt idx="555">
                  <c:v>346.96</c:v>
                </c:pt>
                <c:pt idx="556">
                  <c:v>346.96</c:v>
                </c:pt>
                <c:pt idx="557">
                  <c:v>346.57</c:v>
                </c:pt>
                <c:pt idx="558">
                  <c:v>346.21</c:v>
                </c:pt>
                <c:pt idx="559">
                  <c:v>345.87</c:v>
                </c:pt>
                <c:pt idx="560">
                  <c:v>345.52</c:v>
                </c:pt>
                <c:pt idx="561">
                  <c:v>345.13</c:v>
                </c:pt>
                <c:pt idx="562">
                  <c:v>345.13</c:v>
                </c:pt>
                <c:pt idx="563">
                  <c:v>344.73</c:v>
                </c:pt>
                <c:pt idx="564">
                  <c:v>344.41</c:v>
                </c:pt>
                <c:pt idx="565">
                  <c:v>344.02</c:v>
                </c:pt>
                <c:pt idx="566">
                  <c:v>343.65</c:v>
                </c:pt>
                <c:pt idx="567">
                  <c:v>343.31</c:v>
                </c:pt>
                <c:pt idx="568">
                  <c:v>342.95</c:v>
                </c:pt>
                <c:pt idx="569">
                  <c:v>342.95</c:v>
                </c:pt>
                <c:pt idx="570">
                  <c:v>342.56</c:v>
                </c:pt>
                <c:pt idx="571">
                  <c:v>342.25</c:v>
                </c:pt>
                <c:pt idx="572">
                  <c:v>341.86</c:v>
                </c:pt>
                <c:pt idx="573">
                  <c:v>341.49</c:v>
                </c:pt>
                <c:pt idx="574">
                  <c:v>341.11</c:v>
                </c:pt>
                <c:pt idx="575">
                  <c:v>341.11</c:v>
                </c:pt>
                <c:pt idx="576">
                  <c:v>340.76</c:v>
                </c:pt>
                <c:pt idx="577">
                  <c:v>340.4</c:v>
                </c:pt>
                <c:pt idx="578">
                  <c:v>340.05</c:v>
                </c:pt>
                <c:pt idx="579">
                  <c:v>339.66</c:v>
                </c:pt>
                <c:pt idx="580">
                  <c:v>339.3</c:v>
                </c:pt>
                <c:pt idx="581">
                  <c:v>338.98</c:v>
                </c:pt>
                <c:pt idx="582">
                  <c:v>338.98</c:v>
                </c:pt>
                <c:pt idx="583">
                  <c:v>338.61</c:v>
                </c:pt>
                <c:pt idx="584">
                  <c:v>338.27</c:v>
                </c:pt>
                <c:pt idx="585">
                  <c:v>337.89</c:v>
                </c:pt>
                <c:pt idx="586">
                  <c:v>337.53</c:v>
                </c:pt>
                <c:pt idx="587">
                  <c:v>337.16</c:v>
                </c:pt>
                <c:pt idx="588">
                  <c:v>336.83</c:v>
                </c:pt>
                <c:pt idx="589">
                  <c:v>336.83</c:v>
                </c:pt>
                <c:pt idx="590">
                  <c:v>336.46</c:v>
                </c:pt>
                <c:pt idx="591">
                  <c:v>336.06</c:v>
                </c:pt>
                <c:pt idx="592">
                  <c:v>335.75</c:v>
                </c:pt>
                <c:pt idx="593">
                  <c:v>335.41</c:v>
                </c:pt>
                <c:pt idx="594">
                  <c:v>335.05</c:v>
                </c:pt>
                <c:pt idx="595">
                  <c:v>335.05</c:v>
                </c:pt>
                <c:pt idx="596">
                  <c:v>334.67</c:v>
                </c:pt>
                <c:pt idx="597">
                  <c:v>334.32</c:v>
                </c:pt>
                <c:pt idx="598">
                  <c:v>333.96</c:v>
                </c:pt>
                <c:pt idx="599">
                  <c:v>333.61</c:v>
                </c:pt>
                <c:pt idx="600">
                  <c:v>333.25</c:v>
                </c:pt>
                <c:pt idx="601">
                  <c:v>332.91</c:v>
                </c:pt>
                <c:pt idx="602">
                  <c:v>332.91</c:v>
                </c:pt>
                <c:pt idx="603">
                  <c:v>332.56</c:v>
                </c:pt>
                <c:pt idx="604">
                  <c:v>332.22</c:v>
                </c:pt>
                <c:pt idx="605">
                  <c:v>331.84</c:v>
                </c:pt>
                <c:pt idx="606">
                  <c:v>331.52</c:v>
                </c:pt>
                <c:pt idx="607">
                  <c:v>331.2</c:v>
                </c:pt>
                <c:pt idx="608">
                  <c:v>331.2</c:v>
                </c:pt>
                <c:pt idx="609">
                  <c:v>330.8</c:v>
                </c:pt>
                <c:pt idx="610">
                  <c:v>330.49</c:v>
                </c:pt>
                <c:pt idx="611">
                  <c:v>330.14</c:v>
                </c:pt>
                <c:pt idx="612">
                  <c:v>329.75</c:v>
                </c:pt>
                <c:pt idx="613">
                  <c:v>329.44</c:v>
                </c:pt>
                <c:pt idx="614">
                  <c:v>329.1</c:v>
                </c:pt>
                <c:pt idx="615">
                  <c:v>329.1</c:v>
                </c:pt>
                <c:pt idx="616">
                  <c:v>328.75</c:v>
                </c:pt>
                <c:pt idx="617">
                  <c:v>328.37</c:v>
                </c:pt>
                <c:pt idx="618">
                  <c:v>328.01</c:v>
                </c:pt>
                <c:pt idx="619">
                  <c:v>327.71</c:v>
                </c:pt>
                <c:pt idx="620">
                  <c:v>327.38</c:v>
                </c:pt>
                <c:pt idx="621">
                  <c:v>327.38</c:v>
                </c:pt>
                <c:pt idx="622">
                  <c:v>327.01</c:v>
                </c:pt>
                <c:pt idx="623">
                  <c:v>326.63</c:v>
                </c:pt>
                <c:pt idx="624">
                  <c:v>326.3</c:v>
                </c:pt>
                <c:pt idx="625">
                  <c:v>325.95999999999998</c:v>
                </c:pt>
                <c:pt idx="626">
                  <c:v>325.61</c:v>
                </c:pt>
                <c:pt idx="627">
                  <c:v>325.27999999999997</c:v>
                </c:pt>
                <c:pt idx="628">
                  <c:v>325.27999999999997</c:v>
                </c:pt>
                <c:pt idx="629">
                  <c:v>324.92</c:v>
                </c:pt>
                <c:pt idx="630">
                  <c:v>324.56</c:v>
                </c:pt>
                <c:pt idx="631">
                  <c:v>324.24</c:v>
                </c:pt>
                <c:pt idx="632">
                  <c:v>323.89999999999998</c:v>
                </c:pt>
                <c:pt idx="633">
                  <c:v>323.54000000000002</c:v>
                </c:pt>
                <c:pt idx="634">
                  <c:v>323.54000000000002</c:v>
                </c:pt>
                <c:pt idx="635">
                  <c:v>323.20999999999998</c:v>
                </c:pt>
                <c:pt idx="636">
                  <c:v>322.83999999999997</c:v>
                </c:pt>
                <c:pt idx="637">
                  <c:v>322.52999999999997</c:v>
                </c:pt>
                <c:pt idx="638">
                  <c:v>322.18</c:v>
                </c:pt>
                <c:pt idx="639">
                  <c:v>321.82</c:v>
                </c:pt>
                <c:pt idx="640">
                  <c:v>321.45</c:v>
                </c:pt>
                <c:pt idx="641">
                  <c:v>321.45</c:v>
                </c:pt>
                <c:pt idx="642">
                  <c:v>321.13</c:v>
                </c:pt>
                <c:pt idx="643">
                  <c:v>320.79000000000002</c:v>
                </c:pt>
                <c:pt idx="644">
                  <c:v>320.47000000000003</c:v>
                </c:pt>
                <c:pt idx="645">
                  <c:v>320.13</c:v>
                </c:pt>
                <c:pt idx="646">
                  <c:v>319.79000000000002</c:v>
                </c:pt>
                <c:pt idx="647">
                  <c:v>319.43</c:v>
                </c:pt>
                <c:pt idx="648">
                  <c:v>319.43</c:v>
                </c:pt>
                <c:pt idx="649">
                  <c:v>319.10000000000002</c:v>
                </c:pt>
                <c:pt idx="650">
                  <c:v>318.75</c:v>
                </c:pt>
                <c:pt idx="651">
                  <c:v>318.38</c:v>
                </c:pt>
                <c:pt idx="652">
                  <c:v>318.05</c:v>
                </c:pt>
                <c:pt idx="653">
                  <c:v>317.74</c:v>
                </c:pt>
                <c:pt idx="654">
                  <c:v>317.74</c:v>
                </c:pt>
                <c:pt idx="655">
                  <c:v>317.39</c:v>
                </c:pt>
                <c:pt idx="656">
                  <c:v>317.07</c:v>
                </c:pt>
                <c:pt idx="657">
                  <c:v>316.70999999999998</c:v>
                </c:pt>
                <c:pt idx="658">
                  <c:v>316.39999999999998</c:v>
                </c:pt>
                <c:pt idx="659">
                  <c:v>316.02</c:v>
                </c:pt>
                <c:pt idx="660">
                  <c:v>315.7</c:v>
                </c:pt>
                <c:pt idx="661">
                  <c:v>315.7</c:v>
                </c:pt>
                <c:pt idx="662">
                  <c:v>315.33999999999997</c:v>
                </c:pt>
                <c:pt idx="663">
                  <c:v>315.01</c:v>
                </c:pt>
                <c:pt idx="664">
                  <c:v>314.7</c:v>
                </c:pt>
                <c:pt idx="665">
                  <c:v>314.37</c:v>
                </c:pt>
                <c:pt idx="666">
                  <c:v>314.05</c:v>
                </c:pt>
                <c:pt idx="667">
                  <c:v>314.05</c:v>
                </c:pt>
                <c:pt idx="668">
                  <c:v>313.67</c:v>
                </c:pt>
                <c:pt idx="669">
                  <c:v>313.33999999999997</c:v>
                </c:pt>
                <c:pt idx="670">
                  <c:v>313.01</c:v>
                </c:pt>
                <c:pt idx="671">
                  <c:v>312.7</c:v>
                </c:pt>
                <c:pt idx="672">
                  <c:v>312.36</c:v>
                </c:pt>
                <c:pt idx="673">
                  <c:v>312.02999999999997</c:v>
                </c:pt>
                <c:pt idx="674">
                  <c:v>312.02999999999997</c:v>
                </c:pt>
                <c:pt idx="675">
                  <c:v>311.64999999999998</c:v>
                </c:pt>
                <c:pt idx="676">
                  <c:v>311.32</c:v>
                </c:pt>
                <c:pt idx="677">
                  <c:v>311.02999999999997</c:v>
                </c:pt>
                <c:pt idx="678">
                  <c:v>310.7</c:v>
                </c:pt>
                <c:pt idx="679">
                  <c:v>310.36</c:v>
                </c:pt>
                <c:pt idx="680">
                  <c:v>310.36</c:v>
                </c:pt>
                <c:pt idx="681">
                  <c:v>310.01</c:v>
                </c:pt>
                <c:pt idx="682">
                  <c:v>309.7</c:v>
                </c:pt>
                <c:pt idx="683">
                  <c:v>309.36</c:v>
                </c:pt>
                <c:pt idx="684">
                  <c:v>309.04000000000002</c:v>
                </c:pt>
                <c:pt idx="685">
                  <c:v>308.7</c:v>
                </c:pt>
                <c:pt idx="686">
                  <c:v>308.39</c:v>
                </c:pt>
                <c:pt idx="687">
                  <c:v>308.39</c:v>
                </c:pt>
                <c:pt idx="688">
                  <c:v>308.04000000000002</c:v>
                </c:pt>
                <c:pt idx="689">
                  <c:v>307.72000000000003</c:v>
                </c:pt>
                <c:pt idx="690">
                  <c:v>307.39</c:v>
                </c:pt>
                <c:pt idx="691">
                  <c:v>307.07</c:v>
                </c:pt>
                <c:pt idx="692">
                  <c:v>306.77</c:v>
                </c:pt>
                <c:pt idx="693">
                  <c:v>306.42</c:v>
                </c:pt>
                <c:pt idx="694">
                  <c:v>306.42</c:v>
                </c:pt>
                <c:pt idx="695">
                  <c:v>306.05</c:v>
                </c:pt>
                <c:pt idx="696">
                  <c:v>305.75</c:v>
                </c:pt>
                <c:pt idx="697">
                  <c:v>305.43</c:v>
                </c:pt>
                <c:pt idx="698">
                  <c:v>305.08</c:v>
                </c:pt>
                <c:pt idx="699">
                  <c:v>304.76</c:v>
                </c:pt>
                <c:pt idx="700">
                  <c:v>304.76</c:v>
                </c:pt>
                <c:pt idx="701">
                  <c:v>304.45</c:v>
                </c:pt>
                <c:pt idx="702">
                  <c:v>304.14</c:v>
                </c:pt>
                <c:pt idx="703">
                  <c:v>303.77999999999997</c:v>
                </c:pt>
                <c:pt idx="704">
                  <c:v>303.47000000000003</c:v>
                </c:pt>
                <c:pt idx="705">
                  <c:v>303.14999999999998</c:v>
                </c:pt>
                <c:pt idx="706">
                  <c:v>302.8</c:v>
                </c:pt>
                <c:pt idx="707">
                  <c:v>302.8</c:v>
                </c:pt>
                <c:pt idx="708">
                  <c:v>302.51</c:v>
                </c:pt>
                <c:pt idx="709">
                  <c:v>302.18</c:v>
                </c:pt>
                <c:pt idx="710">
                  <c:v>301.88</c:v>
                </c:pt>
                <c:pt idx="711">
                  <c:v>301.52</c:v>
                </c:pt>
                <c:pt idx="712">
                  <c:v>301.20999999999998</c:v>
                </c:pt>
                <c:pt idx="713">
                  <c:v>301.20999999999998</c:v>
                </c:pt>
                <c:pt idx="714">
                  <c:v>300.89</c:v>
                </c:pt>
                <c:pt idx="715">
                  <c:v>300.58</c:v>
                </c:pt>
                <c:pt idx="716">
                  <c:v>300.23</c:v>
                </c:pt>
                <c:pt idx="717">
                  <c:v>299.94</c:v>
                </c:pt>
                <c:pt idx="718">
                  <c:v>299.62</c:v>
                </c:pt>
                <c:pt idx="719">
                  <c:v>299.29000000000002</c:v>
                </c:pt>
                <c:pt idx="720">
                  <c:v>299.29000000000002</c:v>
                </c:pt>
                <c:pt idx="721">
                  <c:v>298.97000000000003</c:v>
                </c:pt>
                <c:pt idx="722">
                  <c:v>298.68</c:v>
                </c:pt>
                <c:pt idx="723">
                  <c:v>298.33</c:v>
                </c:pt>
                <c:pt idx="724">
                  <c:v>298.02</c:v>
                </c:pt>
                <c:pt idx="725">
                  <c:v>297.68</c:v>
                </c:pt>
                <c:pt idx="726">
                  <c:v>297.68</c:v>
                </c:pt>
                <c:pt idx="727">
                  <c:v>297.39</c:v>
                </c:pt>
                <c:pt idx="728">
                  <c:v>297.08999999999997</c:v>
                </c:pt>
                <c:pt idx="729">
                  <c:v>296.75</c:v>
                </c:pt>
                <c:pt idx="730">
                  <c:v>296.43</c:v>
                </c:pt>
                <c:pt idx="731">
                  <c:v>296.10000000000002</c:v>
                </c:pt>
                <c:pt idx="732">
                  <c:v>295.82</c:v>
                </c:pt>
                <c:pt idx="733">
                  <c:v>295.82</c:v>
                </c:pt>
                <c:pt idx="734">
                  <c:v>295.48</c:v>
                </c:pt>
                <c:pt idx="735">
                  <c:v>295.17</c:v>
                </c:pt>
                <c:pt idx="736">
                  <c:v>294.86</c:v>
                </c:pt>
                <c:pt idx="737">
                  <c:v>294.58</c:v>
                </c:pt>
                <c:pt idx="738">
                  <c:v>294.25</c:v>
                </c:pt>
                <c:pt idx="739">
                  <c:v>294.25</c:v>
                </c:pt>
                <c:pt idx="740">
                  <c:v>293.94</c:v>
                </c:pt>
                <c:pt idx="741">
                  <c:v>293.60000000000002</c:v>
                </c:pt>
                <c:pt idx="742">
                  <c:v>293.3</c:v>
                </c:pt>
                <c:pt idx="743">
                  <c:v>292.99</c:v>
                </c:pt>
                <c:pt idx="744">
                  <c:v>292.66000000000003</c:v>
                </c:pt>
                <c:pt idx="745">
                  <c:v>292.36</c:v>
                </c:pt>
                <c:pt idx="746">
                  <c:v>292.36</c:v>
                </c:pt>
                <c:pt idx="747">
                  <c:v>292.05</c:v>
                </c:pt>
                <c:pt idx="748">
                  <c:v>291.76</c:v>
                </c:pt>
                <c:pt idx="749">
                  <c:v>291.41000000000003</c:v>
                </c:pt>
                <c:pt idx="750">
                  <c:v>291.11</c:v>
                </c:pt>
                <c:pt idx="751">
                  <c:v>290.81</c:v>
                </c:pt>
                <c:pt idx="752">
                  <c:v>290.49</c:v>
                </c:pt>
                <c:pt idx="753">
                  <c:v>290.49</c:v>
                </c:pt>
                <c:pt idx="754">
                  <c:v>290.16000000000003</c:v>
                </c:pt>
                <c:pt idx="755">
                  <c:v>289.88</c:v>
                </c:pt>
                <c:pt idx="756">
                  <c:v>289.58</c:v>
                </c:pt>
                <c:pt idx="757">
                  <c:v>289.27</c:v>
                </c:pt>
                <c:pt idx="758">
                  <c:v>288.95999999999998</c:v>
                </c:pt>
                <c:pt idx="759">
                  <c:v>288.95999999999998</c:v>
                </c:pt>
                <c:pt idx="760">
                  <c:v>288.64</c:v>
                </c:pt>
                <c:pt idx="761">
                  <c:v>288.33</c:v>
                </c:pt>
                <c:pt idx="762">
                  <c:v>288.02999999999997</c:v>
                </c:pt>
                <c:pt idx="763">
                  <c:v>287.72000000000003</c:v>
                </c:pt>
                <c:pt idx="764">
                  <c:v>287.39</c:v>
                </c:pt>
                <c:pt idx="765">
                  <c:v>287.10000000000002</c:v>
                </c:pt>
                <c:pt idx="766">
                  <c:v>287.10000000000002</c:v>
                </c:pt>
                <c:pt idx="767">
                  <c:v>286.8</c:v>
                </c:pt>
                <c:pt idx="768">
                  <c:v>286.5</c:v>
                </c:pt>
                <c:pt idx="769">
                  <c:v>286.18</c:v>
                </c:pt>
                <c:pt idx="770">
                  <c:v>285.89</c:v>
                </c:pt>
                <c:pt idx="771">
                  <c:v>285.57</c:v>
                </c:pt>
                <c:pt idx="772">
                  <c:v>285.57</c:v>
                </c:pt>
                <c:pt idx="773">
                  <c:v>285.29000000000002</c:v>
                </c:pt>
                <c:pt idx="774">
                  <c:v>284.99</c:v>
                </c:pt>
                <c:pt idx="775">
                  <c:v>284.64</c:v>
                </c:pt>
                <c:pt idx="776">
                  <c:v>284.33999999999997</c:v>
                </c:pt>
                <c:pt idx="777">
                  <c:v>284.07</c:v>
                </c:pt>
                <c:pt idx="778">
                  <c:v>283.77</c:v>
                </c:pt>
                <c:pt idx="779">
                  <c:v>283.77</c:v>
                </c:pt>
                <c:pt idx="780">
                  <c:v>283.47000000000003</c:v>
                </c:pt>
                <c:pt idx="781">
                  <c:v>283.17</c:v>
                </c:pt>
                <c:pt idx="782">
                  <c:v>282.87</c:v>
                </c:pt>
                <c:pt idx="783">
                  <c:v>282.55</c:v>
                </c:pt>
                <c:pt idx="784">
                  <c:v>282.26</c:v>
                </c:pt>
                <c:pt idx="785">
                  <c:v>282.26</c:v>
                </c:pt>
                <c:pt idx="786">
                  <c:v>281.95999999999998</c:v>
                </c:pt>
                <c:pt idx="787">
                  <c:v>281.67</c:v>
                </c:pt>
                <c:pt idx="788">
                  <c:v>281.33999999999997</c:v>
                </c:pt>
                <c:pt idx="789">
                  <c:v>281.07</c:v>
                </c:pt>
                <c:pt idx="790">
                  <c:v>280.76</c:v>
                </c:pt>
                <c:pt idx="791">
                  <c:v>280.44</c:v>
                </c:pt>
                <c:pt idx="792">
                  <c:v>280.44</c:v>
                </c:pt>
                <c:pt idx="793">
                  <c:v>280.14999999999998</c:v>
                </c:pt>
                <c:pt idx="794">
                  <c:v>279.88</c:v>
                </c:pt>
                <c:pt idx="795">
                  <c:v>279.58</c:v>
                </c:pt>
                <c:pt idx="796">
                  <c:v>279.26</c:v>
                </c:pt>
                <c:pt idx="797">
                  <c:v>278.98</c:v>
                </c:pt>
                <c:pt idx="798">
                  <c:v>278.98</c:v>
                </c:pt>
                <c:pt idx="799">
                  <c:v>278.69</c:v>
                </c:pt>
                <c:pt idx="800">
                  <c:v>278.38</c:v>
                </c:pt>
                <c:pt idx="801">
                  <c:v>278.07</c:v>
                </c:pt>
                <c:pt idx="802">
                  <c:v>277.81</c:v>
                </c:pt>
                <c:pt idx="803">
                  <c:v>277.47000000000003</c:v>
                </c:pt>
                <c:pt idx="804">
                  <c:v>277.2</c:v>
                </c:pt>
                <c:pt idx="805">
                  <c:v>277.2</c:v>
                </c:pt>
                <c:pt idx="806">
                  <c:v>276.92</c:v>
                </c:pt>
                <c:pt idx="807">
                  <c:v>276.61</c:v>
                </c:pt>
                <c:pt idx="808">
                  <c:v>276.32</c:v>
                </c:pt>
                <c:pt idx="809">
                  <c:v>276.01</c:v>
                </c:pt>
                <c:pt idx="810">
                  <c:v>275.70999999999998</c:v>
                </c:pt>
                <c:pt idx="811">
                  <c:v>275.70999999999998</c:v>
                </c:pt>
                <c:pt idx="812">
                  <c:v>275.42</c:v>
                </c:pt>
                <c:pt idx="813">
                  <c:v>275.13</c:v>
                </c:pt>
                <c:pt idx="814">
                  <c:v>274.86</c:v>
                </c:pt>
                <c:pt idx="815">
                  <c:v>274.56</c:v>
                </c:pt>
                <c:pt idx="816">
                  <c:v>274.3</c:v>
                </c:pt>
                <c:pt idx="817">
                  <c:v>274</c:v>
                </c:pt>
                <c:pt idx="818">
                  <c:v>274</c:v>
                </c:pt>
                <c:pt idx="819">
                  <c:v>273.69</c:v>
                </c:pt>
                <c:pt idx="820">
                  <c:v>273.39999999999998</c:v>
                </c:pt>
                <c:pt idx="821">
                  <c:v>273.11</c:v>
                </c:pt>
                <c:pt idx="822">
                  <c:v>272.81</c:v>
                </c:pt>
                <c:pt idx="823">
                  <c:v>272.52</c:v>
                </c:pt>
                <c:pt idx="824">
                  <c:v>272.22000000000003</c:v>
                </c:pt>
                <c:pt idx="825">
                  <c:v>272.22000000000003</c:v>
                </c:pt>
                <c:pt idx="826">
                  <c:v>271.95999999999998</c:v>
                </c:pt>
                <c:pt idx="827">
                  <c:v>271.67</c:v>
                </c:pt>
                <c:pt idx="828">
                  <c:v>271.39</c:v>
                </c:pt>
                <c:pt idx="829">
                  <c:v>271.12</c:v>
                </c:pt>
                <c:pt idx="830">
                  <c:v>270.81</c:v>
                </c:pt>
                <c:pt idx="831">
                  <c:v>270.81</c:v>
                </c:pt>
                <c:pt idx="832">
                  <c:v>270.52</c:v>
                </c:pt>
                <c:pt idx="833">
                  <c:v>270.2</c:v>
                </c:pt>
                <c:pt idx="834">
                  <c:v>269.95999999999998</c:v>
                </c:pt>
                <c:pt idx="835">
                  <c:v>269.64</c:v>
                </c:pt>
                <c:pt idx="836">
                  <c:v>269.32</c:v>
                </c:pt>
                <c:pt idx="837">
                  <c:v>269.08</c:v>
                </c:pt>
                <c:pt idx="838">
                  <c:v>269.08</c:v>
                </c:pt>
                <c:pt idx="839">
                  <c:v>268.81</c:v>
                </c:pt>
                <c:pt idx="840">
                  <c:v>268.52</c:v>
                </c:pt>
                <c:pt idx="841">
                  <c:v>268.20999999999998</c:v>
                </c:pt>
                <c:pt idx="842">
                  <c:v>267.95</c:v>
                </c:pt>
                <c:pt idx="843">
                  <c:v>267.64</c:v>
                </c:pt>
                <c:pt idx="844">
                  <c:v>267.64</c:v>
                </c:pt>
                <c:pt idx="845">
                  <c:v>267.35000000000002</c:v>
                </c:pt>
                <c:pt idx="846">
                  <c:v>267.07</c:v>
                </c:pt>
                <c:pt idx="847">
                  <c:v>266.82</c:v>
                </c:pt>
                <c:pt idx="848">
                  <c:v>266.52999999999997</c:v>
                </c:pt>
                <c:pt idx="849">
                  <c:v>266.25</c:v>
                </c:pt>
                <c:pt idx="850">
                  <c:v>265.93</c:v>
                </c:pt>
                <c:pt idx="851">
                  <c:v>265.93</c:v>
                </c:pt>
                <c:pt idx="852">
                  <c:v>265.66000000000003</c:v>
                </c:pt>
                <c:pt idx="853">
                  <c:v>265.41000000000003</c:v>
                </c:pt>
                <c:pt idx="854">
                  <c:v>265.13</c:v>
                </c:pt>
                <c:pt idx="855">
                  <c:v>264.83</c:v>
                </c:pt>
                <c:pt idx="856">
                  <c:v>264.54000000000002</c:v>
                </c:pt>
                <c:pt idx="857">
                  <c:v>264.54000000000002</c:v>
                </c:pt>
                <c:pt idx="858">
                  <c:v>264.27999999999997</c:v>
                </c:pt>
                <c:pt idx="859">
                  <c:v>264.01</c:v>
                </c:pt>
                <c:pt idx="860">
                  <c:v>263.72000000000003</c:v>
                </c:pt>
                <c:pt idx="861">
                  <c:v>263.44</c:v>
                </c:pt>
                <c:pt idx="862">
                  <c:v>263.16000000000003</c:v>
                </c:pt>
                <c:pt idx="863">
                  <c:v>262.89</c:v>
                </c:pt>
                <c:pt idx="864">
                  <c:v>262.89</c:v>
                </c:pt>
                <c:pt idx="865">
                  <c:v>262.60000000000002</c:v>
                </c:pt>
                <c:pt idx="866">
                  <c:v>262.32</c:v>
                </c:pt>
                <c:pt idx="867">
                  <c:v>262.02</c:v>
                </c:pt>
                <c:pt idx="868">
                  <c:v>261.77999999999997</c:v>
                </c:pt>
                <c:pt idx="869">
                  <c:v>261.5</c:v>
                </c:pt>
                <c:pt idx="870">
                  <c:v>261.2</c:v>
                </c:pt>
                <c:pt idx="871">
                  <c:v>261.2</c:v>
                </c:pt>
                <c:pt idx="872">
                  <c:v>260.95</c:v>
                </c:pt>
                <c:pt idx="873">
                  <c:v>260.64999999999998</c:v>
                </c:pt>
                <c:pt idx="874">
                  <c:v>260.36</c:v>
                </c:pt>
                <c:pt idx="875">
                  <c:v>260.08999999999997</c:v>
                </c:pt>
                <c:pt idx="876">
                  <c:v>259.86</c:v>
                </c:pt>
                <c:pt idx="877">
                  <c:v>259.86</c:v>
                </c:pt>
                <c:pt idx="878">
                  <c:v>259.57</c:v>
                </c:pt>
                <c:pt idx="879">
                  <c:v>259.3</c:v>
                </c:pt>
                <c:pt idx="880">
                  <c:v>259.02</c:v>
                </c:pt>
                <c:pt idx="881">
                  <c:v>258.75</c:v>
                </c:pt>
                <c:pt idx="882">
                  <c:v>258.48</c:v>
                </c:pt>
                <c:pt idx="883">
                  <c:v>258.20999999999998</c:v>
                </c:pt>
                <c:pt idx="884">
                  <c:v>258.20999999999998</c:v>
                </c:pt>
                <c:pt idx="885">
                  <c:v>257.91000000000003</c:v>
                </c:pt>
                <c:pt idx="886">
                  <c:v>257.64999999999998</c:v>
                </c:pt>
                <c:pt idx="887">
                  <c:v>257.37</c:v>
                </c:pt>
                <c:pt idx="888">
                  <c:v>257.13</c:v>
                </c:pt>
                <c:pt idx="889">
                  <c:v>256.85000000000002</c:v>
                </c:pt>
                <c:pt idx="890">
                  <c:v>256.85000000000002</c:v>
                </c:pt>
                <c:pt idx="891">
                  <c:v>256.55</c:v>
                </c:pt>
                <c:pt idx="892">
                  <c:v>256.29000000000002</c:v>
                </c:pt>
                <c:pt idx="893">
                  <c:v>256</c:v>
                </c:pt>
                <c:pt idx="894">
                  <c:v>255.75</c:v>
                </c:pt>
                <c:pt idx="895">
                  <c:v>255.48</c:v>
                </c:pt>
                <c:pt idx="896">
                  <c:v>255.21</c:v>
                </c:pt>
                <c:pt idx="897">
                  <c:v>255.21</c:v>
                </c:pt>
                <c:pt idx="898">
                  <c:v>254.91</c:v>
                </c:pt>
                <c:pt idx="899">
                  <c:v>254.63</c:v>
                </c:pt>
                <c:pt idx="900">
                  <c:v>254.38</c:v>
                </c:pt>
                <c:pt idx="901">
                  <c:v>254.11</c:v>
                </c:pt>
                <c:pt idx="902">
                  <c:v>253.86</c:v>
                </c:pt>
                <c:pt idx="903">
                  <c:v>253.86</c:v>
                </c:pt>
                <c:pt idx="904">
                  <c:v>253.57</c:v>
                </c:pt>
                <c:pt idx="905">
                  <c:v>253.28</c:v>
                </c:pt>
                <c:pt idx="906">
                  <c:v>253.04</c:v>
                </c:pt>
                <c:pt idx="907">
                  <c:v>252.77</c:v>
                </c:pt>
                <c:pt idx="908">
                  <c:v>252.48</c:v>
                </c:pt>
                <c:pt idx="909">
                  <c:v>252.48</c:v>
                </c:pt>
                <c:pt idx="910">
                  <c:v>252.23</c:v>
                </c:pt>
                <c:pt idx="911">
                  <c:v>251.98</c:v>
                </c:pt>
                <c:pt idx="912">
                  <c:v>251.72</c:v>
                </c:pt>
                <c:pt idx="913">
                  <c:v>251.44</c:v>
                </c:pt>
                <c:pt idx="914">
                  <c:v>251.13</c:v>
                </c:pt>
                <c:pt idx="915">
                  <c:v>251.13</c:v>
                </c:pt>
                <c:pt idx="916">
                  <c:v>250.86</c:v>
                </c:pt>
                <c:pt idx="917">
                  <c:v>250.61</c:v>
                </c:pt>
                <c:pt idx="918">
                  <c:v>250.34</c:v>
                </c:pt>
                <c:pt idx="919">
                  <c:v>250.06</c:v>
                </c:pt>
                <c:pt idx="920">
                  <c:v>249.81</c:v>
                </c:pt>
                <c:pt idx="921">
                  <c:v>249.81</c:v>
                </c:pt>
                <c:pt idx="922">
                  <c:v>249.52</c:v>
                </c:pt>
                <c:pt idx="923">
                  <c:v>249.29</c:v>
                </c:pt>
                <c:pt idx="924">
                  <c:v>249.02</c:v>
                </c:pt>
                <c:pt idx="925">
                  <c:v>248.72</c:v>
                </c:pt>
                <c:pt idx="926">
                  <c:v>248.5</c:v>
                </c:pt>
                <c:pt idx="927">
                  <c:v>248.5</c:v>
                </c:pt>
                <c:pt idx="928">
                  <c:v>248.23</c:v>
                </c:pt>
                <c:pt idx="929">
                  <c:v>247.94</c:v>
                </c:pt>
                <c:pt idx="930">
                  <c:v>247.67</c:v>
                </c:pt>
                <c:pt idx="931">
                  <c:v>247.42</c:v>
                </c:pt>
                <c:pt idx="932">
                  <c:v>247.13</c:v>
                </c:pt>
                <c:pt idx="933">
                  <c:v>247.13</c:v>
                </c:pt>
                <c:pt idx="934">
                  <c:v>246.93</c:v>
                </c:pt>
                <c:pt idx="935">
                  <c:v>246.63</c:v>
                </c:pt>
                <c:pt idx="936">
                  <c:v>246.35</c:v>
                </c:pt>
                <c:pt idx="937">
                  <c:v>246.12</c:v>
                </c:pt>
                <c:pt idx="938">
                  <c:v>245.85</c:v>
                </c:pt>
                <c:pt idx="939">
                  <c:v>245.59</c:v>
                </c:pt>
                <c:pt idx="940">
                  <c:v>245.59</c:v>
                </c:pt>
                <c:pt idx="941">
                  <c:v>245.3</c:v>
                </c:pt>
                <c:pt idx="942">
                  <c:v>245.05</c:v>
                </c:pt>
                <c:pt idx="943">
                  <c:v>244.8</c:v>
                </c:pt>
                <c:pt idx="944">
                  <c:v>244.53</c:v>
                </c:pt>
                <c:pt idx="945">
                  <c:v>244.29</c:v>
                </c:pt>
                <c:pt idx="946">
                  <c:v>244.29</c:v>
                </c:pt>
                <c:pt idx="947">
                  <c:v>244</c:v>
                </c:pt>
                <c:pt idx="948">
                  <c:v>243.75</c:v>
                </c:pt>
                <c:pt idx="949">
                  <c:v>243.52</c:v>
                </c:pt>
                <c:pt idx="950">
                  <c:v>243.21</c:v>
                </c:pt>
                <c:pt idx="951">
                  <c:v>242.97</c:v>
                </c:pt>
                <c:pt idx="952">
                  <c:v>242.97</c:v>
                </c:pt>
                <c:pt idx="953">
                  <c:v>242.74</c:v>
                </c:pt>
                <c:pt idx="954">
                  <c:v>242.46</c:v>
                </c:pt>
                <c:pt idx="955">
                  <c:v>242.21</c:v>
                </c:pt>
                <c:pt idx="956">
                  <c:v>241.96</c:v>
                </c:pt>
                <c:pt idx="957">
                  <c:v>241.68</c:v>
                </c:pt>
                <c:pt idx="958">
                  <c:v>241.68</c:v>
                </c:pt>
                <c:pt idx="959">
                  <c:v>241.45</c:v>
                </c:pt>
                <c:pt idx="960">
                  <c:v>241.2</c:v>
                </c:pt>
                <c:pt idx="961">
                  <c:v>240.91</c:v>
                </c:pt>
                <c:pt idx="962">
                  <c:v>240.66</c:v>
                </c:pt>
                <c:pt idx="963">
                  <c:v>240.41</c:v>
                </c:pt>
                <c:pt idx="964">
                  <c:v>240.41</c:v>
                </c:pt>
                <c:pt idx="965">
                  <c:v>240.17</c:v>
                </c:pt>
                <c:pt idx="966">
                  <c:v>239.9</c:v>
                </c:pt>
                <c:pt idx="967">
                  <c:v>239.62</c:v>
                </c:pt>
                <c:pt idx="968">
                  <c:v>239.36</c:v>
                </c:pt>
                <c:pt idx="969">
                  <c:v>239.12</c:v>
                </c:pt>
                <c:pt idx="970">
                  <c:v>239.12</c:v>
                </c:pt>
                <c:pt idx="971">
                  <c:v>238.85</c:v>
                </c:pt>
                <c:pt idx="972">
                  <c:v>238.61</c:v>
                </c:pt>
                <c:pt idx="973">
                  <c:v>238.38</c:v>
                </c:pt>
                <c:pt idx="974">
                  <c:v>238.13</c:v>
                </c:pt>
                <c:pt idx="975">
                  <c:v>237.86</c:v>
                </c:pt>
                <c:pt idx="976">
                  <c:v>237.86</c:v>
                </c:pt>
                <c:pt idx="977">
                  <c:v>237.6</c:v>
                </c:pt>
                <c:pt idx="978">
                  <c:v>237.34</c:v>
                </c:pt>
                <c:pt idx="979">
                  <c:v>237.13</c:v>
                </c:pt>
                <c:pt idx="980">
                  <c:v>236.86</c:v>
                </c:pt>
                <c:pt idx="981">
                  <c:v>236.6</c:v>
                </c:pt>
                <c:pt idx="982">
                  <c:v>236.6</c:v>
                </c:pt>
                <c:pt idx="983">
                  <c:v>236.34</c:v>
                </c:pt>
                <c:pt idx="984">
                  <c:v>236.1</c:v>
                </c:pt>
                <c:pt idx="985">
                  <c:v>235.83</c:v>
                </c:pt>
                <c:pt idx="986">
                  <c:v>235.61</c:v>
                </c:pt>
                <c:pt idx="987">
                  <c:v>235.31</c:v>
                </c:pt>
                <c:pt idx="988">
                  <c:v>235.31</c:v>
                </c:pt>
                <c:pt idx="989">
                  <c:v>235.1</c:v>
                </c:pt>
                <c:pt idx="990">
                  <c:v>234.84</c:v>
                </c:pt>
                <c:pt idx="991">
                  <c:v>234.57</c:v>
                </c:pt>
                <c:pt idx="992">
                  <c:v>234.32</c:v>
                </c:pt>
                <c:pt idx="993">
                  <c:v>234.09</c:v>
                </c:pt>
                <c:pt idx="994">
                  <c:v>233.81</c:v>
                </c:pt>
                <c:pt idx="995">
                  <c:v>233.81</c:v>
                </c:pt>
                <c:pt idx="996">
                  <c:v>233.6</c:v>
                </c:pt>
                <c:pt idx="997">
                  <c:v>233.34</c:v>
                </c:pt>
                <c:pt idx="998">
                  <c:v>233.06</c:v>
                </c:pt>
                <c:pt idx="999">
                  <c:v>232.85</c:v>
                </c:pt>
                <c:pt idx="1000">
                  <c:v>232.6</c:v>
                </c:pt>
                <c:pt idx="1001">
                  <c:v>232.6</c:v>
                </c:pt>
                <c:pt idx="1002">
                  <c:v>232.35</c:v>
                </c:pt>
                <c:pt idx="1003">
                  <c:v>232.11</c:v>
                </c:pt>
                <c:pt idx="1004">
                  <c:v>231.86</c:v>
                </c:pt>
                <c:pt idx="1005">
                  <c:v>231.59</c:v>
                </c:pt>
                <c:pt idx="1006">
                  <c:v>231.38</c:v>
                </c:pt>
                <c:pt idx="1007">
                  <c:v>231.38</c:v>
                </c:pt>
                <c:pt idx="1008">
                  <c:v>231.08</c:v>
                </c:pt>
                <c:pt idx="1009">
                  <c:v>230.85</c:v>
                </c:pt>
                <c:pt idx="1010">
                  <c:v>230.63</c:v>
                </c:pt>
                <c:pt idx="1011">
                  <c:v>230.37</c:v>
                </c:pt>
                <c:pt idx="1012">
                  <c:v>230.15</c:v>
                </c:pt>
                <c:pt idx="1013">
                  <c:v>230.15</c:v>
                </c:pt>
                <c:pt idx="1014">
                  <c:v>229.91</c:v>
                </c:pt>
                <c:pt idx="1015">
                  <c:v>229.63</c:v>
                </c:pt>
                <c:pt idx="1016">
                  <c:v>229.41</c:v>
                </c:pt>
                <c:pt idx="1017">
                  <c:v>229.15</c:v>
                </c:pt>
                <c:pt idx="1018">
                  <c:v>228.91</c:v>
                </c:pt>
                <c:pt idx="1019">
                  <c:v>228.91</c:v>
                </c:pt>
                <c:pt idx="1020">
                  <c:v>228.7</c:v>
                </c:pt>
                <c:pt idx="1021">
                  <c:v>228.44</c:v>
                </c:pt>
                <c:pt idx="1022">
                  <c:v>228.17</c:v>
                </c:pt>
                <c:pt idx="1023">
                  <c:v>227.96</c:v>
                </c:pt>
                <c:pt idx="1024">
                  <c:v>227.71</c:v>
                </c:pt>
                <c:pt idx="1025">
                  <c:v>227.71</c:v>
                </c:pt>
                <c:pt idx="1026">
                  <c:v>227.47</c:v>
                </c:pt>
                <c:pt idx="1027">
                  <c:v>227.26</c:v>
                </c:pt>
                <c:pt idx="1028">
                  <c:v>226.97</c:v>
                </c:pt>
                <c:pt idx="1029">
                  <c:v>226.74</c:v>
                </c:pt>
                <c:pt idx="1030">
                  <c:v>226.51</c:v>
                </c:pt>
                <c:pt idx="1031">
                  <c:v>226.51</c:v>
                </c:pt>
                <c:pt idx="1032">
                  <c:v>226.25</c:v>
                </c:pt>
                <c:pt idx="1033">
                  <c:v>225.98</c:v>
                </c:pt>
                <c:pt idx="1034">
                  <c:v>225.78</c:v>
                </c:pt>
                <c:pt idx="1035">
                  <c:v>225.54</c:v>
                </c:pt>
                <c:pt idx="1036">
                  <c:v>225.32</c:v>
                </c:pt>
                <c:pt idx="1037">
                  <c:v>225.08</c:v>
                </c:pt>
                <c:pt idx="1038">
                  <c:v>225.08</c:v>
                </c:pt>
                <c:pt idx="1039">
                  <c:v>224.82</c:v>
                </c:pt>
                <c:pt idx="1040">
                  <c:v>224.61</c:v>
                </c:pt>
                <c:pt idx="1041">
                  <c:v>224.36</c:v>
                </c:pt>
                <c:pt idx="1042">
                  <c:v>224.12</c:v>
                </c:pt>
                <c:pt idx="1043">
                  <c:v>223.9</c:v>
                </c:pt>
                <c:pt idx="1044">
                  <c:v>223.9</c:v>
                </c:pt>
                <c:pt idx="1045">
                  <c:v>223.65</c:v>
                </c:pt>
                <c:pt idx="1046">
                  <c:v>223.41</c:v>
                </c:pt>
                <c:pt idx="1047">
                  <c:v>223.15</c:v>
                </c:pt>
                <c:pt idx="1048">
                  <c:v>222.95</c:v>
                </c:pt>
                <c:pt idx="1049">
                  <c:v>222.71</c:v>
                </c:pt>
                <c:pt idx="1050">
                  <c:v>222.71</c:v>
                </c:pt>
                <c:pt idx="1051">
                  <c:v>222.47</c:v>
                </c:pt>
                <c:pt idx="1052">
                  <c:v>222.26</c:v>
                </c:pt>
                <c:pt idx="1053">
                  <c:v>222.01</c:v>
                </c:pt>
                <c:pt idx="1054">
                  <c:v>221.76</c:v>
                </c:pt>
                <c:pt idx="1055">
                  <c:v>221.52</c:v>
                </c:pt>
                <c:pt idx="1056">
                  <c:v>221.52</c:v>
                </c:pt>
                <c:pt idx="1057">
                  <c:v>221.29</c:v>
                </c:pt>
                <c:pt idx="1058">
                  <c:v>221.08</c:v>
                </c:pt>
                <c:pt idx="1059">
                  <c:v>220.8</c:v>
                </c:pt>
                <c:pt idx="1060">
                  <c:v>220.62</c:v>
                </c:pt>
                <c:pt idx="1061">
                  <c:v>220.39</c:v>
                </c:pt>
                <c:pt idx="1062">
                  <c:v>220.39</c:v>
                </c:pt>
                <c:pt idx="1063">
                  <c:v>220.13</c:v>
                </c:pt>
                <c:pt idx="1064">
                  <c:v>219.9</c:v>
                </c:pt>
                <c:pt idx="1065">
                  <c:v>219.69</c:v>
                </c:pt>
                <c:pt idx="1066">
                  <c:v>219.43</c:v>
                </c:pt>
                <c:pt idx="1067">
                  <c:v>219.23</c:v>
                </c:pt>
                <c:pt idx="1068">
                  <c:v>219.23</c:v>
                </c:pt>
                <c:pt idx="1069">
                  <c:v>218.98</c:v>
                </c:pt>
                <c:pt idx="1070">
                  <c:v>218.73</c:v>
                </c:pt>
                <c:pt idx="1071">
                  <c:v>218.52</c:v>
                </c:pt>
                <c:pt idx="1072">
                  <c:v>218.27</c:v>
                </c:pt>
                <c:pt idx="1073">
                  <c:v>218.03</c:v>
                </c:pt>
                <c:pt idx="1074">
                  <c:v>217.82</c:v>
                </c:pt>
                <c:pt idx="1075">
                  <c:v>217.82</c:v>
                </c:pt>
                <c:pt idx="1076">
                  <c:v>217.58</c:v>
                </c:pt>
                <c:pt idx="1077">
                  <c:v>217.34</c:v>
                </c:pt>
                <c:pt idx="1078">
                  <c:v>217.14</c:v>
                </c:pt>
                <c:pt idx="1079">
                  <c:v>216.89</c:v>
                </c:pt>
                <c:pt idx="1080">
                  <c:v>216.68</c:v>
                </c:pt>
                <c:pt idx="1081">
                  <c:v>216.68</c:v>
                </c:pt>
                <c:pt idx="1082">
                  <c:v>216.45</c:v>
                </c:pt>
                <c:pt idx="1083">
                  <c:v>216.22</c:v>
                </c:pt>
                <c:pt idx="1084">
                  <c:v>216</c:v>
                </c:pt>
                <c:pt idx="1085">
                  <c:v>215.78</c:v>
                </c:pt>
                <c:pt idx="1086">
                  <c:v>215.55</c:v>
                </c:pt>
                <c:pt idx="1087">
                  <c:v>215.55</c:v>
                </c:pt>
                <c:pt idx="1088">
                  <c:v>215.32</c:v>
                </c:pt>
                <c:pt idx="1089">
                  <c:v>215.1</c:v>
                </c:pt>
                <c:pt idx="1090">
                  <c:v>214.86</c:v>
                </c:pt>
                <c:pt idx="1091">
                  <c:v>214.64</c:v>
                </c:pt>
                <c:pt idx="1092">
                  <c:v>214.42</c:v>
                </c:pt>
                <c:pt idx="1093">
                  <c:v>214.42</c:v>
                </c:pt>
                <c:pt idx="1094">
                  <c:v>214.19</c:v>
                </c:pt>
                <c:pt idx="1095">
                  <c:v>213.94</c:v>
                </c:pt>
                <c:pt idx="1096">
                  <c:v>213.73</c:v>
                </c:pt>
                <c:pt idx="1097">
                  <c:v>213.52</c:v>
                </c:pt>
                <c:pt idx="1098">
                  <c:v>213.25</c:v>
                </c:pt>
                <c:pt idx="1099">
                  <c:v>213.25</c:v>
                </c:pt>
                <c:pt idx="1100">
                  <c:v>213.05</c:v>
                </c:pt>
                <c:pt idx="1101">
                  <c:v>212.83</c:v>
                </c:pt>
                <c:pt idx="1102">
                  <c:v>212.59</c:v>
                </c:pt>
                <c:pt idx="1103">
                  <c:v>212.39</c:v>
                </c:pt>
                <c:pt idx="1104">
                  <c:v>212.13</c:v>
                </c:pt>
                <c:pt idx="1105">
                  <c:v>212.13</c:v>
                </c:pt>
                <c:pt idx="1106">
                  <c:v>211.93</c:v>
                </c:pt>
                <c:pt idx="1107">
                  <c:v>211.73</c:v>
                </c:pt>
                <c:pt idx="1108">
                  <c:v>211.47</c:v>
                </c:pt>
                <c:pt idx="1109">
                  <c:v>211.25</c:v>
                </c:pt>
                <c:pt idx="1110">
                  <c:v>211.05</c:v>
                </c:pt>
                <c:pt idx="1111">
                  <c:v>210.82</c:v>
                </c:pt>
                <c:pt idx="1112">
                  <c:v>210.82</c:v>
                </c:pt>
                <c:pt idx="1113">
                  <c:v>210.6</c:v>
                </c:pt>
                <c:pt idx="1114">
                  <c:v>210.38</c:v>
                </c:pt>
                <c:pt idx="1115">
                  <c:v>210.17</c:v>
                </c:pt>
                <c:pt idx="1116">
                  <c:v>209.93</c:v>
                </c:pt>
                <c:pt idx="1117">
                  <c:v>209.71</c:v>
                </c:pt>
                <c:pt idx="1118">
                  <c:v>209.71</c:v>
                </c:pt>
                <c:pt idx="1119">
                  <c:v>209.51</c:v>
                </c:pt>
                <c:pt idx="1120">
                  <c:v>209.29</c:v>
                </c:pt>
                <c:pt idx="1121">
                  <c:v>209.05</c:v>
                </c:pt>
                <c:pt idx="1122">
                  <c:v>208.85</c:v>
                </c:pt>
                <c:pt idx="1123">
                  <c:v>208.64</c:v>
                </c:pt>
                <c:pt idx="1124">
                  <c:v>208.64</c:v>
                </c:pt>
                <c:pt idx="1125">
                  <c:v>208.42</c:v>
                </c:pt>
                <c:pt idx="1126">
                  <c:v>208.19</c:v>
                </c:pt>
                <c:pt idx="1127">
                  <c:v>207.94</c:v>
                </c:pt>
                <c:pt idx="1128">
                  <c:v>207.72</c:v>
                </c:pt>
                <c:pt idx="1129">
                  <c:v>207.52</c:v>
                </c:pt>
                <c:pt idx="1130">
                  <c:v>207.52</c:v>
                </c:pt>
                <c:pt idx="1131">
                  <c:v>207.32</c:v>
                </c:pt>
                <c:pt idx="1132">
                  <c:v>207.11</c:v>
                </c:pt>
                <c:pt idx="1133">
                  <c:v>206.87</c:v>
                </c:pt>
                <c:pt idx="1134">
                  <c:v>206.65</c:v>
                </c:pt>
                <c:pt idx="1135">
                  <c:v>206.44</c:v>
                </c:pt>
                <c:pt idx="1136">
                  <c:v>206.44</c:v>
                </c:pt>
                <c:pt idx="1137">
                  <c:v>206.2</c:v>
                </c:pt>
                <c:pt idx="1138">
                  <c:v>205.98</c:v>
                </c:pt>
                <c:pt idx="1139">
                  <c:v>205.81</c:v>
                </c:pt>
                <c:pt idx="1140">
                  <c:v>205.55</c:v>
                </c:pt>
                <c:pt idx="1141">
                  <c:v>205.35</c:v>
                </c:pt>
                <c:pt idx="1142">
                  <c:v>205.35</c:v>
                </c:pt>
                <c:pt idx="1143">
                  <c:v>205.13</c:v>
                </c:pt>
                <c:pt idx="1144">
                  <c:v>204.93</c:v>
                </c:pt>
                <c:pt idx="1145">
                  <c:v>204.69</c:v>
                </c:pt>
                <c:pt idx="1146">
                  <c:v>204.48</c:v>
                </c:pt>
                <c:pt idx="1147">
                  <c:v>204.26</c:v>
                </c:pt>
                <c:pt idx="1148">
                  <c:v>204.08</c:v>
                </c:pt>
                <c:pt idx="1149">
                  <c:v>204.08</c:v>
                </c:pt>
                <c:pt idx="1150">
                  <c:v>203.85</c:v>
                </c:pt>
                <c:pt idx="1151">
                  <c:v>203.65</c:v>
                </c:pt>
                <c:pt idx="1152">
                  <c:v>203.4</c:v>
                </c:pt>
                <c:pt idx="1153">
                  <c:v>203.2</c:v>
                </c:pt>
                <c:pt idx="1154">
                  <c:v>202.99</c:v>
                </c:pt>
                <c:pt idx="1155">
                  <c:v>202.99</c:v>
                </c:pt>
                <c:pt idx="1156">
                  <c:v>202.78</c:v>
                </c:pt>
                <c:pt idx="1157">
                  <c:v>202.57</c:v>
                </c:pt>
                <c:pt idx="1158">
                  <c:v>202.37</c:v>
                </c:pt>
                <c:pt idx="1159">
                  <c:v>202.12</c:v>
                </c:pt>
                <c:pt idx="1160">
                  <c:v>201.95</c:v>
                </c:pt>
                <c:pt idx="1161">
                  <c:v>201.95</c:v>
                </c:pt>
                <c:pt idx="1162">
                  <c:v>201.74</c:v>
                </c:pt>
                <c:pt idx="1163">
                  <c:v>201.49</c:v>
                </c:pt>
                <c:pt idx="1164">
                  <c:v>201.31</c:v>
                </c:pt>
                <c:pt idx="1165">
                  <c:v>201.1</c:v>
                </c:pt>
                <c:pt idx="1166">
                  <c:v>200.88</c:v>
                </c:pt>
                <c:pt idx="1167">
                  <c:v>200.88</c:v>
                </c:pt>
                <c:pt idx="1168">
                  <c:v>200.67</c:v>
                </c:pt>
                <c:pt idx="1169">
                  <c:v>200.48</c:v>
                </c:pt>
                <c:pt idx="1170">
                  <c:v>200.25</c:v>
                </c:pt>
                <c:pt idx="1171">
                  <c:v>200.02</c:v>
                </c:pt>
                <c:pt idx="1172">
                  <c:v>199.84</c:v>
                </c:pt>
                <c:pt idx="1173">
                  <c:v>199.84</c:v>
                </c:pt>
                <c:pt idx="1174">
                  <c:v>199.6</c:v>
                </c:pt>
                <c:pt idx="1175">
                  <c:v>199.4</c:v>
                </c:pt>
                <c:pt idx="1176">
                  <c:v>199.22</c:v>
                </c:pt>
                <c:pt idx="1177">
                  <c:v>198.97</c:v>
                </c:pt>
                <c:pt idx="1178">
                  <c:v>198.78</c:v>
                </c:pt>
                <c:pt idx="1179">
                  <c:v>198.78</c:v>
                </c:pt>
                <c:pt idx="1180">
                  <c:v>198.55</c:v>
                </c:pt>
                <c:pt idx="1181">
                  <c:v>198.38</c:v>
                </c:pt>
                <c:pt idx="1182">
                  <c:v>198.16</c:v>
                </c:pt>
                <c:pt idx="1183">
                  <c:v>197.93</c:v>
                </c:pt>
                <c:pt idx="1184">
                  <c:v>197.74</c:v>
                </c:pt>
                <c:pt idx="1185">
                  <c:v>197.54</c:v>
                </c:pt>
                <c:pt idx="1186">
                  <c:v>197.54</c:v>
                </c:pt>
                <c:pt idx="1187">
                  <c:v>197.3</c:v>
                </c:pt>
                <c:pt idx="1188">
                  <c:v>197.12</c:v>
                </c:pt>
                <c:pt idx="1189">
                  <c:v>196.88</c:v>
                </c:pt>
                <c:pt idx="1190">
                  <c:v>196.71</c:v>
                </c:pt>
                <c:pt idx="1191">
                  <c:v>196.48</c:v>
                </c:pt>
                <c:pt idx="1192">
                  <c:v>196.48</c:v>
                </c:pt>
                <c:pt idx="1193">
                  <c:v>196.3</c:v>
                </c:pt>
                <c:pt idx="1194">
                  <c:v>196.08</c:v>
                </c:pt>
                <c:pt idx="1195">
                  <c:v>195.84</c:v>
                </c:pt>
                <c:pt idx="1196">
                  <c:v>195.69</c:v>
                </c:pt>
                <c:pt idx="1197">
                  <c:v>195.48</c:v>
                </c:pt>
                <c:pt idx="1198">
                  <c:v>195.48</c:v>
                </c:pt>
                <c:pt idx="1199">
                  <c:v>195.23</c:v>
                </c:pt>
                <c:pt idx="1200">
                  <c:v>195.06</c:v>
                </c:pt>
                <c:pt idx="1201">
                  <c:v>194.85</c:v>
                </c:pt>
                <c:pt idx="1202">
                  <c:v>194.64</c:v>
                </c:pt>
                <c:pt idx="1203">
                  <c:v>194.45</c:v>
                </c:pt>
                <c:pt idx="1204">
                  <c:v>194.45</c:v>
                </c:pt>
                <c:pt idx="1205">
                  <c:v>194.21</c:v>
                </c:pt>
                <c:pt idx="1206">
                  <c:v>194.02</c:v>
                </c:pt>
                <c:pt idx="1207">
                  <c:v>193.84</c:v>
                </c:pt>
                <c:pt idx="1208">
                  <c:v>193.61</c:v>
                </c:pt>
                <c:pt idx="1209">
                  <c:v>193.42</c:v>
                </c:pt>
                <c:pt idx="1210">
                  <c:v>193.42</c:v>
                </c:pt>
                <c:pt idx="1211">
                  <c:v>193.23</c:v>
                </c:pt>
                <c:pt idx="1212">
                  <c:v>193.02</c:v>
                </c:pt>
                <c:pt idx="1213">
                  <c:v>192.85</c:v>
                </c:pt>
                <c:pt idx="1214">
                  <c:v>192.64</c:v>
                </c:pt>
                <c:pt idx="1215">
                  <c:v>192.4</c:v>
                </c:pt>
                <c:pt idx="1216">
                  <c:v>192.4</c:v>
                </c:pt>
                <c:pt idx="1217">
                  <c:v>192.23</c:v>
                </c:pt>
                <c:pt idx="1218">
                  <c:v>192.03</c:v>
                </c:pt>
                <c:pt idx="1219">
                  <c:v>191.82</c:v>
                </c:pt>
                <c:pt idx="1220">
                  <c:v>191.62</c:v>
                </c:pt>
                <c:pt idx="1221">
                  <c:v>191.44</c:v>
                </c:pt>
                <c:pt idx="1222">
                  <c:v>191.44</c:v>
                </c:pt>
                <c:pt idx="1223">
                  <c:v>191.22</c:v>
                </c:pt>
                <c:pt idx="1224">
                  <c:v>191.03</c:v>
                </c:pt>
                <c:pt idx="1225">
                  <c:v>190.79</c:v>
                </c:pt>
                <c:pt idx="1226">
                  <c:v>190.61</c:v>
                </c:pt>
                <c:pt idx="1227">
                  <c:v>190.43</c:v>
                </c:pt>
                <c:pt idx="1228">
                  <c:v>190.18</c:v>
                </c:pt>
                <c:pt idx="1229">
                  <c:v>190.18</c:v>
                </c:pt>
                <c:pt idx="1230">
                  <c:v>190</c:v>
                </c:pt>
                <c:pt idx="1231">
                  <c:v>189.83</c:v>
                </c:pt>
                <c:pt idx="1232">
                  <c:v>189.65</c:v>
                </c:pt>
                <c:pt idx="1233">
                  <c:v>189.45</c:v>
                </c:pt>
                <c:pt idx="1234">
                  <c:v>189.23</c:v>
                </c:pt>
                <c:pt idx="1235">
                  <c:v>189.23</c:v>
                </c:pt>
                <c:pt idx="1236">
                  <c:v>189.03</c:v>
                </c:pt>
                <c:pt idx="1237">
                  <c:v>188.82</c:v>
                </c:pt>
                <c:pt idx="1238">
                  <c:v>188.64</c:v>
                </c:pt>
                <c:pt idx="1239">
                  <c:v>188.46</c:v>
                </c:pt>
                <c:pt idx="1240">
                  <c:v>188.23</c:v>
                </c:pt>
                <c:pt idx="1241">
                  <c:v>188.23</c:v>
                </c:pt>
                <c:pt idx="1242">
                  <c:v>188.05</c:v>
                </c:pt>
                <c:pt idx="1243">
                  <c:v>187.87</c:v>
                </c:pt>
                <c:pt idx="1244">
                  <c:v>187.63</c:v>
                </c:pt>
                <c:pt idx="1245">
                  <c:v>187.47</c:v>
                </c:pt>
                <c:pt idx="1246">
                  <c:v>187.28</c:v>
                </c:pt>
                <c:pt idx="1247">
                  <c:v>187.28</c:v>
                </c:pt>
                <c:pt idx="1248">
                  <c:v>187.07</c:v>
                </c:pt>
                <c:pt idx="1249">
                  <c:v>186.9</c:v>
                </c:pt>
                <c:pt idx="1250">
                  <c:v>186.68</c:v>
                </c:pt>
                <c:pt idx="1251">
                  <c:v>186.5</c:v>
                </c:pt>
                <c:pt idx="1252">
                  <c:v>186.3</c:v>
                </c:pt>
                <c:pt idx="1253">
                  <c:v>186.3</c:v>
                </c:pt>
                <c:pt idx="1254">
                  <c:v>186.11</c:v>
                </c:pt>
                <c:pt idx="1255">
                  <c:v>185.9</c:v>
                </c:pt>
                <c:pt idx="1256">
                  <c:v>185.72</c:v>
                </c:pt>
                <c:pt idx="1257">
                  <c:v>185.5</c:v>
                </c:pt>
                <c:pt idx="1258">
                  <c:v>185.31</c:v>
                </c:pt>
                <c:pt idx="1259">
                  <c:v>185.31</c:v>
                </c:pt>
                <c:pt idx="1260">
                  <c:v>185.13</c:v>
                </c:pt>
                <c:pt idx="1261">
                  <c:v>184.92</c:v>
                </c:pt>
                <c:pt idx="1262">
                  <c:v>184.73</c:v>
                </c:pt>
                <c:pt idx="1263">
                  <c:v>184.57</c:v>
                </c:pt>
                <c:pt idx="1264">
                  <c:v>184.38</c:v>
                </c:pt>
                <c:pt idx="1265">
                  <c:v>184.13</c:v>
                </c:pt>
                <c:pt idx="1266">
                  <c:v>184.13</c:v>
                </c:pt>
                <c:pt idx="1267">
                  <c:v>184</c:v>
                </c:pt>
                <c:pt idx="1268">
                  <c:v>183.77</c:v>
                </c:pt>
                <c:pt idx="1269">
                  <c:v>183.61</c:v>
                </c:pt>
                <c:pt idx="1270">
                  <c:v>183.41</c:v>
                </c:pt>
                <c:pt idx="1271">
                  <c:v>183.2</c:v>
                </c:pt>
                <c:pt idx="1272">
                  <c:v>183.2</c:v>
                </c:pt>
                <c:pt idx="1273">
                  <c:v>183.06</c:v>
                </c:pt>
                <c:pt idx="1274">
                  <c:v>182.82</c:v>
                </c:pt>
                <c:pt idx="1275">
                  <c:v>182.65</c:v>
                </c:pt>
                <c:pt idx="1276">
                  <c:v>182.47</c:v>
                </c:pt>
                <c:pt idx="1277">
                  <c:v>182.26</c:v>
                </c:pt>
                <c:pt idx="1278">
                  <c:v>182.26</c:v>
                </c:pt>
                <c:pt idx="1279">
                  <c:v>182.09</c:v>
                </c:pt>
                <c:pt idx="1280">
                  <c:v>181.9</c:v>
                </c:pt>
                <c:pt idx="1281">
                  <c:v>181.68</c:v>
                </c:pt>
                <c:pt idx="1282">
                  <c:v>181.52</c:v>
                </c:pt>
                <c:pt idx="1283">
                  <c:v>181.32</c:v>
                </c:pt>
                <c:pt idx="1284">
                  <c:v>181.32</c:v>
                </c:pt>
                <c:pt idx="1285">
                  <c:v>181.15</c:v>
                </c:pt>
                <c:pt idx="1286">
                  <c:v>180.95</c:v>
                </c:pt>
                <c:pt idx="1287">
                  <c:v>180.76</c:v>
                </c:pt>
                <c:pt idx="1288">
                  <c:v>180.54</c:v>
                </c:pt>
                <c:pt idx="1289">
                  <c:v>180.4</c:v>
                </c:pt>
                <c:pt idx="1290">
                  <c:v>180.16</c:v>
                </c:pt>
                <c:pt idx="1291">
                  <c:v>180.16</c:v>
                </c:pt>
                <c:pt idx="1292">
                  <c:v>180.03</c:v>
                </c:pt>
                <c:pt idx="1293">
                  <c:v>179.84</c:v>
                </c:pt>
                <c:pt idx="1294">
                  <c:v>179.63</c:v>
                </c:pt>
                <c:pt idx="1295">
                  <c:v>179.43</c:v>
                </c:pt>
                <c:pt idx="1296">
                  <c:v>179.27</c:v>
                </c:pt>
                <c:pt idx="1297">
                  <c:v>179.27</c:v>
                </c:pt>
                <c:pt idx="1298">
                  <c:v>179.06</c:v>
                </c:pt>
                <c:pt idx="1299">
                  <c:v>178.91</c:v>
                </c:pt>
                <c:pt idx="1300">
                  <c:v>178.72</c:v>
                </c:pt>
                <c:pt idx="1301">
                  <c:v>178.53</c:v>
                </c:pt>
                <c:pt idx="1302">
                  <c:v>178.33</c:v>
                </c:pt>
                <c:pt idx="1303">
                  <c:v>178.33</c:v>
                </c:pt>
                <c:pt idx="1304">
                  <c:v>178.15</c:v>
                </c:pt>
                <c:pt idx="1305">
                  <c:v>177.94</c:v>
                </c:pt>
                <c:pt idx="1306">
                  <c:v>177.76</c:v>
                </c:pt>
                <c:pt idx="1307">
                  <c:v>177.58</c:v>
                </c:pt>
                <c:pt idx="1308">
                  <c:v>177.4</c:v>
                </c:pt>
                <c:pt idx="1309">
                  <c:v>177.4</c:v>
                </c:pt>
                <c:pt idx="1310">
                  <c:v>177.19</c:v>
                </c:pt>
                <c:pt idx="1311">
                  <c:v>177.04</c:v>
                </c:pt>
                <c:pt idx="1312">
                  <c:v>176.87</c:v>
                </c:pt>
                <c:pt idx="1313">
                  <c:v>176.68</c:v>
                </c:pt>
                <c:pt idx="1314">
                  <c:v>176.51</c:v>
                </c:pt>
                <c:pt idx="1315">
                  <c:v>176.51</c:v>
                </c:pt>
                <c:pt idx="1316">
                  <c:v>176.29</c:v>
                </c:pt>
                <c:pt idx="1317">
                  <c:v>176.1</c:v>
                </c:pt>
                <c:pt idx="1318">
                  <c:v>175.96</c:v>
                </c:pt>
                <c:pt idx="1319">
                  <c:v>175.73</c:v>
                </c:pt>
                <c:pt idx="1320">
                  <c:v>175.59</c:v>
                </c:pt>
                <c:pt idx="1321">
                  <c:v>175.59</c:v>
                </c:pt>
                <c:pt idx="1322">
                  <c:v>175.41</c:v>
                </c:pt>
                <c:pt idx="1323">
                  <c:v>175.22</c:v>
                </c:pt>
                <c:pt idx="1324">
                  <c:v>175.02</c:v>
                </c:pt>
                <c:pt idx="1325">
                  <c:v>174.83</c:v>
                </c:pt>
                <c:pt idx="1326">
                  <c:v>174.69</c:v>
                </c:pt>
                <c:pt idx="1327">
                  <c:v>174.5</c:v>
                </c:pt>
                <c:pt idx="1328">
                  <c:v>174.5</c:v>
                </c:pt>
                <c:pt idx="1329">
                  <c:v>174.33</c:v>
                </c:pt>
                <c:pt idx="1330">
                  <c:v>174.12</c:v>
                </c:pt>
                <c:pt idx="1331">
                  <c:v>173.98</c:v>
                </c:pt>
                <c:pt idx="1332">
                  <c:v>173.78</c:v>
                </c:pt>
                <c:pt idx="1333">
                  <c:v>173.62</c:v>
                </c:pt>
                <c:pt idx="1334">
                  <c:v>173.62</c:v>
                </c:pt>
                <c:pt idx="1335">
                  <c:v>173.43</c:v>
                </c:pt>
                <c:pt idx="1336">
                  <c:v>173.22</c:v>
                </c:pt>
                <c:pt idx="1337">
                  <c:v>173.06</c:v>
                </c:pt>
                <c:pt idx="1338">
                  <c:v>172.85</c:v>
                </c:pt>
                <c:pt idx="1339">
                  <c:v>172.71</c:v>
                </c:pt>
                <c:pt idx="1340">
                  <c:v>172.71</c:v>
                </c:pt>
                <c:pt idx="1341">
                  <c:v>172.52</c:v>
                </c:pt>
                <c:pt idx="1342">
                  <c:v>172.32</c:v>
                </c:pt>
                <c:pt idx="1343">
                  <c:v>172.18</c:v>
                </c:pt>
                <c:pt idx="1344">
                  <c:v>172.01</c:v>
                </c:pt>
                <c:pt idx="1345">
                  <c:v>171.81</c:v>
                </c:pt>
                <c:pt idx="1346">
                  <c:v>171.81</c:v>
                </c:pt>
                <c:pt idx="1347">
                  <c:v>171.65</c:v>
                </c:pt>
                <c:pt idx="1348">
                  <c:v>171.47</c:v>
                </c:pt>
                <c:pt idx="1349">
                  <c:v>171.25</c:v>
                </c:pt>
                <c:pt idx="1350">
                  <c:v>171.08</c:v>
                </c:pt>
                <c:pt idx="1351">
                  <c:v>170.9</c:v>
                </c:pt>
                <c:pt idx="1352">
                  <c:v>170.9</c:v>
                </c:pt>
                <c:pt idx="1353">
                  <c:v>170.72</c:v>
                </c:pt>
                <c:pt idx="1354">
                  <c:v>170.58</c:v>
                </c:pt>
                <c:pt idx="1355">
                  <c:v>170.35</c:v>
                </c:pt>
                <c:pt idx="1356">
                  <c:v>170.19</c:v>
                </c:pt>
                <c:pt idx="1357">
                  <c:v>170.03</c:v>
                </c:pt>
                <c:pt idx="1358">
                  <c:v>170.03</c:v>
                </c:pt>
                <c:pt idx="1359">
                  <c:v>169.83</c:v>
                </c:pt>
                <c:pt idx="1360">
                  <c:v>169.68</c:v>
                </c:pt>
                <c:pt idx="1361">
                  <c:v>169.47</c:v>
                </c:pt>
                <c:pt idx="1362">
                  <c:v>169.3</c:v>
                </c:pt>
                <c:pt idx="1363">
                  <c:v>169.16</c:v>
                </c:pt>
                <c:pt idx="1364">
                  <c:v>169.16</c:v>
                </c:pt>
                <c:pt idx="1365">
                  <c:v>168.99</c:v>
                </c:pt>
                <c:pt idx="1366">
                  <c:v>168.82</c:v>
                </c:pt>
                <c:pt idx="1367">
                  <c:v>168.65</c:v>
                </c:pt>
                <c:pt idx="1368">
                  <c:v>168.42</c:v>
                </c:pt>
                <c:pt idx="1369">
                  <c:v>168.24</c:v>
                </c:pt>
                <c:pt idx="1370">
                  <c:v>168.24</c:v>
                </c:pt>
                <c:pt idx="1371">
                  <c:v>168.1</c:v>
                </c:pt>
                <c:pt idx="1372">
                  <c:v>167.91</c:v>
                </c:pt>
                <c:pt idx="1373">
                  <c:v>167.75</c:v>
                </c:pt>
                <c:pt idx="1374">
                  <c:v>167.55</c:v>
                </c:pt>
                <c:pt idx="1375">
                  <c:v>167.41</c:v>
                </c:pt>
                <c:pt idx="1376">
                  <c:v>167.41</c:v>
                </c:pt>
                <c:pt idx="1377">
                  <c:v>167.24</c:v>
                </c:pt>
                <c:pt idx="1378">
                  <c:v>167.03</c:v>
                </c:pt>
                <c:pt idx="1379">
                  <c:v>166.89</c:v>
                </c:pt>
                <c:pt idx="1380">
                  <c:v>166.69</c:v>
                </c:pt>
                <c:pt idx="1381">
                  <c:v>166.53</c:v>
                </c:pt>
                <c:pt idx="1382">
                  <c:v>166.53</c:v>
                </c:pt>
                <c:pt idx="1383">
                  <c:v>166.38</c:v>
                </c:pt>
                <c:pt idx="1384">
                  <c:v>166.18</c:v>
                </c:pt>
                <c:pt idx="1385">
                  <c:v>166.03</c:v>
                </c:pt>
                <c:pt idx="1386">
                  <c:v>165.85</c:v>
                </c:pt>
                <c:pt idx="1387">
                  <c:v>165.65</c:v>
                </c:pt>
                <c:pt idx="1388">
                  <c:v>165.65</c:v>
                </c:pt>
                <c:pt idx="1389">
                  <c:v>165.52</c:v>
                </c:pt>
                <c:pt idx="1390">
                  <c:v>165.34</c:v>
                </c:pt>
                <c:pt idx="1391">
                  <c:v>165.15</c:v>
                </c:pt>
                <c:pt idx="1392">
                  <c:v>165.01</c:v>
                </c:pt>
                <c:pt idx="1393">
                  <c:v>164.83</c:v>
                </c:pt>
                <c:pt idx="1394">
                  <c:v>164.83</c:v>
                </c:pt>
                <c:pt idx="1395">
                  <c:v>164.64</c:v>
                </c:pt>
                <c:pt idx="1396">
                  <c:v>164.48</c:v>
                </c:pt>
                <c:pt idx="1397">
                  <c:v>164.33</c:v>
                </c:pt>
                <c:pt idx="1398">
                  <c:v>164.13</c:v>
                </c:pt>
                <c:pt idx="1399">
                  <c:v>163.99</c:v>
                </c:pt>
                <c:pt idx="1400">
                  <c:v>163.99</c:v>
                </c:pt>
                <c:pt idx="1401">
                  <c:v>163.78</c:v>
                </c:pt>
                <c:pt idx="1402">
                  <c:v>163.63</c:v>
                </c:pt>
                <c:pt idx="1403">
                  <c:v>163.46</c:v>
                </c:pt>
                <c:pt idx="1404">
                  <c:v>163.25</c:v>
                </c:pt>
                <c:pt idx="1405">
                  <c:v>163.15</c:v>
                </c:pt>
                <c:pt idx="1406">
                  <c:v>163.15</c:v>
                </c:pt>
                <c:pt idx="1407">
                  <c:v>162.97</c:v>
                </c:pt>
                <c:pt idx="1408">
                  <c:v>162.78</c:v>
                </c:pt>
                <c:pt idx="1409">
                  <c:v>162.63</c:v>
                </c:pt>
                <c:pt idx="1410">
                  <c:v>162.47999999999999</c:v>
                </c:pt>
                <c:pt idx="1411">
                  <c:v>162.28</c:v>
                </c:pt>
                <c:pt idx="1412">
                  <c:v>162.13</c:v>
                </c:pt>
                <c:pt idx="1413">
                  <c:v>162.13</c:v>
                </c:pt>
                <c:pt idx="1414">
                  <c:v>161.97</c:v>
                </c:pt>
                <c:pt idx="1415">
                  <c:v>161.77000000000001</c:v>
                </c:pt>
                <c:pt idx="1416">
                  <c:v>161.62</c:v>
                </c:pt>
                <c:pt idx="1417">
                  <c:v>161.46</c:v>
                </c:pt>
                <c:pt idx="1418">
                  <c:v>161.29</c:v>
                </c:pt>
                <c:pt idx="1419">
                  <c:v>161.29</c:v>
                </c:pt>
                <c:pt idx="1420">
                  <c:v>161.13</c:v>
                </c:pt>
                <c:pt idx="1421">
                  <c:v>160.97999999999999</c:v>
                </c:pt>
                <c:pt idx="1422">
                  <c:v>160.80000000000001</c:v>
                </c:pt>
                <c:pt idx="1423">
                  <c:v>160.66999999999999</c:v>
                </c:pt>
                <c:pt idx="1424">
                  <c:v>160.44</c:v>
                </c:pt>
                <c:pt idx="1425">
                  <c:v>160.44</c:v>
                </c:pt>
                <c:pt idx="1426">
                  <c:v>160.34</c:v>
                </c:pt>
                <c:pt idx="1427">
                  <c:v>160.18</c:v>
                </c:pt>
                <c:pt idx="1428">
                  <c:v>159.96</c:v>
                </c:pt>
                <c:pt idx="1429">
                  <c:v>159.82</c:v>
                </c:pt>
                <c:pt idx="1430">
                  <c:v>159.62</c:v>
                </c:pt>
                <c:pt idx="1431">
                  <c:v>159.62</c:v>
                </c:pt>
                <c:pt idx="1432">
                  <c:v>159.49</c:v>
                </c:pt>
                <c:pt idx="1433">
                  <c:v>159.31</c:v>
                </c:pt>
                <c:pt idx="1434">
                  <c:v>159.18</c:v>
                </c:pt>
                <c:pt idx="1435">
                  <c:v>159.01</c:v>
                </c:pt>
                <c:pt idx="1436">
                  <c:v>158.83000000000001</c:v>
                </c:pt>
                <c:pt idx="1437">
                  <c:v>158.83000000000001</c:v>
                </c:pt>
                <c:pt idx="1438">
                  <c:v>158.66</c:v>
                </c:pt>
                <c:pt idx="1439">
                  <c:v>158.54</c:v>
                </c:pt>
                <c:pt idx="1440">
                  <c:v>158.33000000000001</c:v>
                </c:pt>
                <c:pt idx="1441">
                  <c:v>158.19</c:v>
                </c:pt>
                <c:pt idx="1442">
                  <c:v>158.02000000000001</c:v>
                </c:pt>
                <c:pt idx="1443">
                  <c:v>157.84</c:v>
                </c:pt>
                <c:pt idx="1444">
                  <c:v>157.84</c:v>
                </c:pt>
                <c:pt idx="1445">
                  <c:v>157.68</c:v>
                </c:pt>
                <c:pt idx="1446">
                  <c:v>157.51</c:v>
                </c:pt>
                <c:pt idx="1447">
                  <c:v>157.38999999999999</c:v>
                </c:pt>
                <c:pt idx="1448">
                  <c:v>157.19999999999999</c:v>
                </c:pt>
                <c:pt idx="1449">
                  <c:v>157.07</c:v>
                </c:pt>
                <c:pt idx="1450">
                  <c:v>157.07</c:v>
                </c:pt>
                <c:pt idx="1451">
                  <c:v>156.91999999999999</c:v>
                </c:pt>
                <c:pt idx="1452">
                  <c:v>156.75</c:v>
                </c:pt>
                <c:pt idx="1453">
                  <c:v>156.58000000000001</c:v>
                </c:pt>
                <c:pt idx="1454">
                  <c:v>156.38999999999999</c:v>
                </c:pt>
                <c:pt idx="1455">
                  <c:v>156.24</c:v>
                </c:pt>
                <c:pt idx="1456">
                  <c:v>156.24</c:v>
                </c:pt>
                <c:pt idx="1457">
                  <c:v>156.08000000000001</c:v>
                </c:pt>
                <c:pt idx="1458">
                  <c:v>155.91999999999999</c:v>
                </c:pt>
                <c:pt idx="1459">
                  <c:v>155.77000000000001</c:v>
                </c:pt>
                <c:pt idx="1460">
                  <c:v>155.6</c:v>
                </c:pt>
                <c:pt idx="1461">
                  <c:v>155.46</c:v>
                </c:pt>
                <c:pt idx="1462">
                  <c:v>155.46</c:v>
                </c:pt>
                <c:pt idx="1463">
                  <c:v>155.30000000000001</c:v>
                </c:pt>
                <c:pt idx="1464">
                  <c:v>155.1</c:v>
                </c:pt>
                <c:pt idx="1465">
                  <c:v>155.01</c:v>
                </c:pt>
                <c:pt idx="1466">
                  <c:v>154.85</c:v>
                </c:pt>
                <c:pt idx="1467">
                  <c:v>154.66</c:v>
                </c:pt>
                <c:pt idx="1468">
                  <c:v>154.66</c:v>
                </c:pt>
                <c:pt idx="1469">
                  <c:v>154.51</c:v>
                </c:pt>
                <c:pt idx="1470">
                  <c:v>154.36000000000001</c:v>
                </c:pt>
                <c:pt idx="1471">
                  <c:v>154.19</c:v>
                </c:pt>
                <c:pt idx="1472">
                  <c:v>154.05000000000001</c:v>
                </c:pt>
                <c:pt idx="1473">
                  <c:v>153.88</c:v>
                </c:pt>
                <c:pt idx="1474">
                  <c:v>153.88</c:v>
                </c:pt>
                <c:pt idx="1475">
                  <c:v>153.69999999999999</c:v>
                </c:pt>
                <c:pt idx="1476">
                  <c:v>153.56</c:v>
                </c:pt>
                <c:pt idx="1477">
                  <c:v>153.38</c:v>
                </c:pt>
                <c:pt idx="1478">
                  <c:v>153.25</c:v>
                </c:pt>
                <c:pt idx="1479">
                  <c:v>153.09</c:v>
                </c:pt>
                <c:pt idx="1480">
                  <c:v>153.09</c:v>
                </c:pt>
                <c:pt idx="1481">
                  <c:v>152.94</c:v>
                </c:pt>
                <c:pt idx="1482">
                  <c:v>152.79</c:v>
                </c:pt>
                <c:pt idx="1483">
                  <c:v>152.62</c:v>
                </c:pt>
                <c:pt idx="1484">
                  <c:v>152.44</c:v>
                </c:pt>
                <c:pt idx="1485">
                  <c:v>152.27000000000001</c:v>
                </c:pt>
                <c:pt idx="1486">
                  <c:v>152.27000000000001</c:v>
                </c:pt>
                <c:pt idx="1487">
                  <c:v>152.15</c:v>
                </c:pt>
                <c:pt idx="1488">
                  <c:v>151.97999999999999</c:v>
                </c:pt>
                <c:pt idx="1489">
                  <c:v>151.81</c:v>
                </c:pt>
                <c:pt idx="1490">
                  <c:v>151.66999999999999</c:v>
                </c:pt>
                <c:pt idx="1491">
                  <c:v>151.52000000000001</c:v>
                </c:pt>
                <c:pt idx="1492">
                  <c:v>151.38</c:v>
                </c:pt>
                <c:pt idx="1493">
                  <c:v>151.38</c:v>
                </c:pt>
                <c:pt idx="1494">
                  <c:v>151.22</c:v>
                </c:pt>
                <c:pt idx="1495">
                  <c:v>151.07</c:v>
                </c:pt>
                <c:pt idx="1496">
                  <c:v>150.88999999999999</c:v>
                </c:pt>
                <c:pt idx="1497">
                  <c:v>150.77000000000001</c:v>
                </c:pt>
                <c:pt idx="1498">
                  <c:v>150.59</c:v>
                </c:pt>
                <c:pt idx="1499">
                  <c:v>150.59</c:v>
                </c:pt>
                <c:pt idx="1500">
                  <c:v>150.44999999999999</c:v>
                </c:pt>
                <c:pt idx="1501">
                  <c:v>150.29</c:v>
                </c:pt>
                <c:pt idx="1502">
                  <c:v>150.15</c:v>
                </c:pt>
                <c:pt idx="1503">
                  <c:v>149.97999999999999</c:v>
                </c:pt>
                <c:pt idx="1504">
                  <c:v>149.83000000000001</c:v>
                </c:pt>
                <c:pt idx="1505">
                  <c:v>149.83000000000001</c:v>
                </c:pt>
                <c:pt idx="1506">
                  <c:v>149.68</c:v>
                </c:pt>
                <c:pt idx="1507">
                  <c:v>149.54</c:v>
                </c:pt>
                <c:pt idx="1508">
                  <c:v>149.36000000000001</c:v>
                </c:pt>
                <c:pt idx="1509">
                  <c:v>149.24</c:v>
                </c:pt>
                <c:pt idx="1510">
                  <c:v>149.05000000000001</c:v>
                </c:pt>
                <c:pt idx="1511">
                  <c:v>149.05000000000001</c:v>
                </c:pt>
                <c:pt idx="1512">
                  <c:v>148.87</c:v>
                </c:pt>
                <c:pt idx="1513">
                  <c:v>148.77000000000001</c:v>
                </c:pt>
                <c:pt idx="1514">
                  <c:v>148.59</c:v>
                </c:pt>
                <c:pt idx="1515">
                  <c:v>148.47</c:v>
                </c:pt>
                <c:pt idx="1516">
                  <c:v>148.33000000000001</c:v>
                </c:pt>
                <c:pt idx="1517">
                  <c:v>148.33000000000001</c:v>
                </c:pt>
                <c:pt idx="1518">
                  <c:v>148.13999999999999</c:v>
                </c:pt>
                <c:pt idx="1519">
                  <c:v>148.01</c:v>
                </c:pt>
                <c:pt idx="1520">
                  <c:v>147.86000000000001</c:v>
                </c:pt>
                <c:pt idx="1521">
                  <c:v>147.69</c:v>
                </c:pt>
                <c:pt idx="1522">
                  <c:v>147.56</c:v>
                </c:pt>
                <c:pt idx="1523">
                  <c:v>147.56</c:v>
                </c:pt>
                <c:pt idx="1524">
                  <c:v>147.4</c:v>
                </c:pt>
                <c:pt idx="1525">
                  <c:v>147.26</c:v>
                </c:pt>
                <c:pt idx="1526">
                  <c:v>147.08000000000001</c:v>
                </c:pt>
                <c:pt idx="1527">
                  <c:v>146.94</c:v>
                </c:pt>
                <c:pt idx="1528">
                  <c:v>146.79</c:v>
                </c:pt>
                <c:pt idx="1529">
                  <c:v>146.79</c:v>
                </c:pt>
                <c:pt idx="1530">
                  <c:v>146.65</c:v>
                </c:pt>
                <c:pt idx="1531">
                  <c:v>146.5</c:v>
                </c:pt>
                <c:pt idx="1532">
                  <c:v>146.34</c:v>
                </c:pt>
                <c:pt idx="1533">
                  <c:v>146.18</c:v>
                </c:pt>
                <c:pt idx="1534">
                  <c:v>146.08000000000001</c:v>
                </c:pt>
                <c:pt idx="1535">
                  <c:v>146.08000000000001</c:v>
                </c:pt>
                <c:pt idx="1536">
                  <c:v>145.93</c:v>
                </c:pt>
                <c:pt idx="1537">
                  <c:v>145.77000000000001</c:v>
                </c:pt>
                <c:pt idx="1538">
                  <c:v>145.62</c:v>
                </c:pt>
                <c:pt idx="1539">
                  <c:v>145.47</c:v>
                </c:pt>
                <c:pt idx="1540">
                  <c:v>145.31</c:v>
                </c:pt>
                <c:pt idx="1541">
                  <c:v>145.31</c:v>
                </c:pt>
                <c:pt idx="1542">
                  <c:v>145.15</c:v>
                </c:pt>
                <c:pt idx="1543">
                  <c:v>145.04</c:v>
                </c:pt>
                <c:pt idx="1544">
                  <c:v>144.86000000000001</c:v>
                </c:pt>
                <c:pt idx="1545">
                  <c:v>144.72</c:v>
                </c:pt>
                <c:pt idx="1546">
                  <c:v>144.6</c:v>
                </c:pt>
                <c:pt idx="1547">
                  <c:v>144.6</c:v>
                </c:pt>
                <c:pt idx="1548">
                  <c:v>144.38999999999999</c:v>
                </c:pt>
                <c:pt idx="1549">
                  <c:v>144.29</c:v>
                </c:pt>
                <c:pt idx="1550">
                  <c:v>144.16</c:v>
                </c:pt>
                <c:pt idx="1551">
                  <c:v>143.96</c:v>
                </c:pt>
                <c:pt idx="1552">
                  <c:v>143.86000000000001</c:v>
                </c:pt>
                <c:pt idx="1553">
                  <c:v>143.71</c:v>
                </c:pt>
                <c:pt idx="1554">
                  <c:v>143.71</c:v>
                </c:pt>
                <c:pt idx="1555">
                  <c:v>143.53</c:v>
                </c:pt>
                <c:pt idx="1556">
                  <c:v>143.4</c:v>
                </c:pt>
                <c:pt idx="1557">
                  <c:v>143.27000000000001</c:v>
                </c:pt>
                <c:pt idx="1558">
                  <c:v>143.12</c:v>
                </c:pt>
                <c:pt idx="1559">
                  <c:v>142.96</c:v>
                </c:pt>
                <c:pt idx="1560">
                  <c:v>142.96</c:v>
                </c:pt>
                <c:pt idx="1561">
                  <c:v>142.85</c:v>
                </c:pt>
                <c:pt idx="1562">
                  <c:v>142.65</c:v>
                </c:pt>
                <c:pt idx="1563">
                  <c:v>142.55000000000001</c:v>
                </c:pt>
                <c:pt idx="1564">
                  <c:v>142.37</c:v>
                </c:pt>
                <c:pt idx="1565">
                  <c:v>142.27000000000001</c:v>
                </c:pt>
                <c:pt idx="1566">
                  <c:v>142.27000000000001</c:v>
                </c:pt>
                <c:pt idx="1567">
                  <c:v>142.09</c:v>
                </c:pt>
                <c:pt idx="1568">
                  <c:v>141.97999999999999</c:v>
                </c:pt>
                <c:pt idx="1569">
                  <c:v>141.81</c:v>
                </c:pt>
                <c:pt idx="1570">
                  <c:v>141.65</c:v>
                </c:pt>
                <c:pt idx="1571">
                  <c:v>141.54</c:v>
                </c:pt>
                <c:pt idx="1572">
                  <c:v>141.54</c:v>
                </c:pt>
                <c:pt idx="1573">
                  <c:v>141.35</c:v>
                </c:pt>
                <c:pt idx="1574">
                  <c:v>141.22</c:v>
                </c:pt>
                <c:pt idx="1575">
                  <c:v>141.1</c:v>
                </c:pt>
                <c:pt idx="1576">
                  <c:v>140.93</c:v>
                </c:pt>
                <c:pt idx="1577">
                  <c:v>140.81</c:v>
                </c:pt>
                <c:pt idx="1578">
                  <c:v>140.81</c:v>
                </c:pt>
                <c:pt idx="1579">
                  <c:v>140.65</c:v>
                </c:pt>
                <c:pt idx="1580">
                  <c:v>140.56</c:v>
                </c:pt>
                <c:pt idx="1581">
                  <c:v>140.4</c:v>
                </c:pt>
                <c:pt idx="1582">
                  <c:v>140.26</c:v>
                </c:pt>
                <c:pt idx="1583">
                  <c:v>140.12</c:v>
                </c:pt>
                <c:pt idx="1584">
                  <c:v>140.12</c:v>
                </c:pt>
                <c:pt idx="1585">
                  <c:v>139.94999999999999</c:v>
                </c:pt>
                <c:pt idx="1586">
                  <c:v>139.84</c:v>
                </c:pt>
                <c:pt idx="1587">
                  <c:v>139.65</c:v>
                </c:pt>
                <c:pt idx="1588">
                  <c:v>139.54</c:v>
                </c:pt>
                <c:pt idx="1589">
                  <c:v>139.41</c:v>
                </c:pt>
                <c:pt idx="1590">
                  <c:v>139.41</c:v>
                </c:pt>
                <c:pt idx="1591">
                  <c:v>139.26</c:v>
                </c:pt>
                <c:pt idx="1592">
                  <c:v>139.12</c:v>
                </c:pt>
                <c:pt idx="1593">
                  <c:v>138.97</c:v>
                </c:pt>
                <c:pt idx="1594">
                  <c:v>138.82</c:v>
                </c:pt>
                <c:pt idx="1595">
                  <c:v>138.72</c:v>
                </c:pt>
                <c:pt idx="1596">
                  <c:v>138.72</c:v>
                </c:pt>
                <c:pt idx="1597">
                  <c:v>138.58000000000001</c:v>
                </c:pt>
                <c:pt idx="1598">
                  <c:v>138.38999999999999</c:v>
                </c:pt>
                <c:pt idx="1599">
                  <c:v>138.28</c:v>
                </c:pt>
                <c:pt idx="1600">
                  <c:v>138.13</c:v>
                </c:pt>
                <c:pt idx="1601">
                  <c:v>137.96</c:v>
                </c:pt>
                <c:pt idx="1602">
                  <c:v>137.96</c:v>
                </c:pt>
                <c:pt idx="1603">
                  <c:v>137.86000000000001</c:v>
                </c:pt>
                <c:pt idx="1604">
                  <c:v>137.72</c:v>
                </c:pt>
                <c:pt idx="1605">
                  <c:v>137.55000000000001</c:v>
                </c:pt>
                <c:pt idx="1606">
                  <c:v>137.41</c:v>
                </c:pt>
                <c:pt idx="1607">
                  <c:v>137.30000000000001</c:v>
                </c:pt>
                <c:pt idx="1608">
                  <c:v>137.30000000000001</c:v>
                </c:pt>
                <c:pt idx="1609">
                  <c:v>137.16</c:v>
                </c:pt>
                <c:pt idx="1610">
                  <c:v>137.02000000000001</c:v>
                </c:pt>
                <c:pt idx="1611">
                  <c:v>136.88</c:v>
                </c:pt>
                <c:pt idx="1612">
                  <c:v>136.71</c:v>
                </c:pt>
                <c:pt idx="1613">
                  <c:v>136.62</c:v>
                </c:pt>
                <c:pt idx="1614">
                  <c:v>136.62</c:v>
                </c:pt>
                <c:pt idx="1615">
                  <c:v>136.47</c:v>
                </c:pt>
                <c:pt idx="1616">
                  <c:v>136.33000000000001</c:v>
                </c:pt>
                <c:pt idx="1617">
                  <c:v>136.18</c:v>
                </c:pt>
                <c:pt idx="1618">
                  <c:v>136.01</c:v>
                </c:pt>
                <c:pt idx="1619">
                  <c:v>135.91</c:v>
                </c:pt>
                <c:pt idx="1620">
                  <c:v>135.79</c:v>
                </c:pt>
                <c:pt idx="1621">
                  <c:v>135.79</c:v>
                </c:pt>
                <c:pt idx="1622">
                  <c:v>135.61000000000001</c:v>
                </c:pt>
                <c:pt idx="1623">
                  <c:v>135.49</c:v>
                </c:pt>
                <c:pt idx="1624">
                  <c:v>135.34</c:v>
                </c:pt>
                <c:pt idx="1625">
                  <c:v>135.21</c:v>
                </c:pt>
                <c:pt idx="1626">
                  <c:v>135.1</c:v>
                </c:pt>
                <c:pt idx="1627">
                  <c:v>135.1</c:v>
                </c:pt>
                <c:pt idx="1628">
                  <c:v>134.94</c:v>
                </c:pt>
                <c:pt idx="1629">
                  <c:v>134.79</c:v>
                </c:pt>
                <c:pt idx="1630">
                  <c:v>134.71</c:v>
                </c:pt>
                <c:pt idx="1631">
                  <c:v>134.56</c:v>
                </c:pt>
                <c:pt idx="1632">
                  <c:v>134.41999999999999</c:v>
                </c:pt>
                <c:pt idx="1633">
                  <c:v>134.41999999999999</c:v>
                </c:pt>
                <c:pt idx="1634">
                  <c:v>134.24</c:v>
                </c:pt>
                <c:pt idx="1635">
                  <c:v>134.15</c:v>
                </c:pt>
                <c:pt idx="1636">
                  <c:v>133.97999999999999</c:v>
                </c:pt>
                <c:pt idx="1637">
                  <c:v>133.87</c:v>
                </c:pt>
                <c:pt idx="1638">
                  <c:v>133.77000000000001</c:v>
                </c:pt>
                <c:pt idx="1639">
                  <c:v>133.77000000000001</c:v>
                </c:pt>
                <c:pt idx="1640">
                  <c:v>133.58000000000001</c:v>
                </c:pt>
                <c:pt idx="1641">
                  <c:v>133.44999999999999</c:v>
                </c:pt>
                <c:pt idx="1642">
                  <c:v>133.37</c:v>
                </c:pt>
                <c:pt idx="1643">
                  <c:v>133.16</c:v>
                </c:pt>
                <c:pt idx="1644">
                  <c:v>133.08000000000001</c:v>
                </c:pt>
                <c:pt idx="1645">
                  <c:v>133.08000000000001</c:v>
                </c:pt>
                <c:pt idx="1646">
                  <c:v>132.94</c:v>
                </c:pt>
                <c:pt idx="1647">
                  <c:v>132.83000000000001</c:v>
                </c:pt>
                <c:pt idx="1648">
                  <c:v>132.66</c:v>
                </c:pt>
                <c:pt idx="1649">
                  <c:v>132.53</c:v>
                </c:pt>
                <c:pt idx="1650">
                  <c:v>132.41</c:v>
                </c:pt>
                <c:pt idx="1651">
                  <c:v>132.41</c:v>
                </c:pt>
                <c:pt idx="1652">
                  <c:v>132.24</c:v>
                </c:pt>
                <c:pt idx="1653">
                  <c:v>132.1</c:v>
                </c:pt>
                <c:pt idx="1654">
                  <c:v>132.01</c:v>
                </c:pt>
                <c:pt idx="1655">
                  <c:v>131.91</c:v>
                </c:pt>
                <c:pt idx="1656">
                  <c:v>131.75</c:v>
                </c:pt>
                <c:pt idx="1657">
                  <c:v>131.62</c:v>
                </c:pt>
                <c:pt idx="1658">
                  <c:v>131.62</c:v>
                </c:pt>
                <c:pt idx="1659">
                  <c:v>131.49</c:v>
                </c:pt>
                <c:pt idx="1660">
                  <c:v>131.34</c:v>
                </c:pt>
                <c:pt idx="1661">
                  <c:v>131.22999999999999</c:v>
                </c:pt>
                <c:pt idx="1662">
                  <c:v>131.08000000000001</c:v>
                </c:pt>
                <c:pt idx="1663">
                  <c:v>130.94999999999999</c:v>
                </c:pt>
                <c:pt idx="1664">
                  <c:v>130.94999999999999</c:v>
                </c:pt>
                <c:pt idx="1665">
                  <c:v>130.82</c:v>
                </c:pt>
                <c:pt idx="1666">
                  <c:v>130.72</c:v>
                </c:pt>
                <c:pt idx="1667">
                  <c:v>130.54</c:v>
                </c:pt>
                <c:pt idx="1668">
                  <c:v>130.38</c:v>
                </c:pt>
                <c:pt idx="1669">
                  <c:v>130.31</c:v>
                </c:pt>
                <c:pt idx="1670">
                  <c:v>130.31</c:v>
                </c:pt>
                <c:pt idx="1671">
                  <c:v>130.13999999999999</c:v>
                </c:pt>
                <c:pt idx="1672">
                  <c:v>130.04</c:v>
                </c:pt>
                <c:pt idx="1673">
                  <c:v>129.91</c:v>
                </c:pt>
                <c:pt idx="1674">
                  <c:v>129.75</c:v>
                </c:pt>
                <c:pt idx="1675">
                  <c:v>129.63</c:v>
                </c:pt>
                <c:pt idx="1676">
                  <c:v>129.63</c:v>
                </c:pt>
                <c:pt idx="1677">
                  <c:v>129.54</c:v>
                </c:pt>
                <c:pt idx="1678">
                  <c:v>129.36000000000001</c:v>
                </c:pt>
                <c:pt idx="1679">
                  <c:v>129.27000000000001</c:v>
                </c:pt>
                <c:pt idx="1680">
                  <c:v>129.13999999999999</c:v>
                </c:pt>
                <c:pt idx="1681">
                  <c:v>129.02000000000001</c:v>
                </c:pt>
                <c:pt idx="1682">
                  <c:v>129.02000000000001</c:v>
                </c:pt>
                <c:pt idx="1683">
                  <c:v>128.88</c:v>
                </c:pt>
                <c:pt idx="1684">
                  <c:v>128.75</c:v>
                </c:pt>
                <c:pt idx="1685">
                  <c:v>128.59</c:v>
                </c:pt>
                <c:pt idx="1686">
                  <c:v>128.5</c:v>
                </c:pt>
                <c:pt idx="1687">
                  <c:v>128.36000000000001</c:v>
                </c:pt>
                <c:pt idx="1688">
                  <c:v>128.36000000000001</c:v>
                </c:pt>
                <c:pt idx="1689">
                  <c:v>128.18</c:v>
                </c:pt>
                <c:pt idx="1690">
                  <c:v>128.1</c:v>
                </c:pt>
                <c:pt idx="1691">
                  <c:v>127.95</c:v>
                </c:pt>
                <c:pt idx="1692">
                  <c:v>127.84</c:v>
                </c:pt>
                <c:pt idx="1693">
                  <c:v>127.73</c:v>
                </c:pt>
                <c:pt idx="1694">
                  <c:v>127.55</c:v>
                </c:pt>
                <c:pt idx="1695">
                  <c:v>127.55</c:v>
                </c:pt>
                <c:pt idx="1696">
                  <c:v>127.46</c:v>
                </c:pt>
                <c:pt idx="1697">
                  <c:v>127.33</c:v>
                </c:pt>
                <c:pt idx="1698">
                  <c:v>127.2</c:v>
                </c:pt>
                <c:pt idx="1699">
                  <c:v>127.04</c:v>
                </c:pt>
                <c:pt idx="1700">
                  <c:v>126.91</c:v>
                </c:pt>
                <c:pt idx="1701">
                  <c:v>126.91</c:v>
                </c:pt>
                <c:pt idx="1702">
                  <c:v>126.84</c:v>
                </c:pt>
                <c:pt idx="1703">
                  <c:v>126.68</c:v>
                </c:pt>
                <c:pt idx="1704">
                  <c:v>126.57</c:v>
                </c:pt>
                <c:pt idx="1705">
                  <c:v>126.45</c:v>
                </c:pt>
                <c:pt idx="1706">
                  <c:v>126.29</c:v>
                </c:pt>
                <c:pt idx="1707">
                  <c:v>126.29</c:v>
                </c:pt>
                <c:pt idx="1708">
                  <c:v>126.2</c:v>
                </c:pt>
                <c:pt idx="1709">
                  <c:v>126.06</c:v>
                </c:pt>
                <c:pt idx="1710">
                  <c:v>125.9</c:v>
                </c:pt>
                <c:pt idx="1711">
                  <c:v>125.81</c:v>
                </c:pt>
                <c:pt idx="1712">
                  <c:v>125.69</c:v>
                </c:pt>
                <c:pt idx="1713">
                  <c:v>125.69</c:v>
                </c:pt>
                <c:pt idx="1714">
                  <c:v>125.58</c:v>
                </c:pt>
                <c:pt idx="1715">
                  <c:v>125.44</c:v>
                </c:pt>
                <c:pt idx="1716">
                  <c:v>125.28</c:v>
                </c:pt>
                <c:pt idx="1717">
                  <c:v>125.16</c:v>
                </c:pt>
                <c:pt idx="1718">
                  <c:v>125.06</c:v>
                </c:pt>
                <c:pt idx="1719">
                  <c:v>125.06</c:v>
                </c:pt>
                <c:pt idx="1720">
                  <c:v>124.95</c:v>
                </c:pt>
                <c:pt idx="1721">
                  <c:v>124.82</c:v>
                </c:pt>
                <c:pt idx="1722">
                  <c:v>124.7</c:v>
                </c:pt>
                <c:pt idx="1723">
                  <c:v>124.57</c:v>
                </c:pt>
                <c:pt idx="1724">
                  <c:v>124.44</c:v>
                </c:pt>
                <c:pt idx="1725">
                  <c:v>124.44</c:v>
                </c:pt>
                <c:pt idx="1726">
                  <c:v>124.34</c:v>
                </c:pt>
                <c:pt idx="1727">
                  <c:v>124.22</c:v>
                </c:pt>
                <c:pt idx="1728">
                  <c:v>124.07</c:v>
                </c:pt>
                <c:pt idx="1729">
                  <c:v>123.96</c:v>
                </c:pt>
                <c:pt idx="1730">
                  <c:v>123.82</c:v>
                </c:pt>
                <c:pt idx="1731">
                  <c:v>123.7</c:v>
                </c:pt>
                <c:pt idx="1732">
                  <c:v>123.7</c:v>
                </c:pt>
                <c:pt idx="1733">
                  <c:v>123.58</c:v>
                </c:pt>
                <c:pt idx="1734">
                  <c:v>123.43</c:v>
                </c:pt>
                <c:pt idx="1735">
                  <c:v>123.34</c:v>
                </c:pt>
                <c:pt idx="1736">
                  <c:v>123.18</c:v>
                </c:pt>
                <c:pt idx="1737">
                  <c:v>123.07</c:v>
                </c:pt>
                <c:pt idx="1738">
                  <c:v>123.07</c:v>
                </c:pt>
                <c:pt idx="1739">
                  <c:v>122.97</c:v>
                </c:pt>
                <c:pt idx="1740">
                  <c:v>122.86</c:v>
                </c:pt>
                <c:pt idx="1741">
                  <c:v>122.72</c:v>
                </c:pt>
                <c:pt idx="1742">
                  <c:v>122.58</c:v>
                </c:pt>
                <c:pt idx="1743">
                  <c:v>122.49</c:v>
                </c:pt>
                <c:pt idx="1744">
                  <c:v>122.49</c:v>
                </c:pt>
                <c:pt idx="1745">
                  <c:v>122.34</c:v>
                </c:pt>
                <c:pt idx="1746">
                  <c:v>122.25</c:v>
                </c:pt>
                <c:pt idx="1747">
                  <c:v>122.1</c:v>
                </c:pt>
                <c:pt idx="1748">
                  <c:v>121.99</c:v>
                </c:pt>
                <c:pt idx="1749">
                  <c:v>121.9</c:v>
                </c:pt>
                <c:pt idx="1750">
                  <c:v>121.9</c:v>
                </c:pt>
                <c:pt idx="1751">
                  <c:v>121.76</c:v>
                </c:pt>
                <c:pt idx="1752">
                  <c:v>121.59</c:v>
                </c:pt>
                <c:pt idx="1753">
                  <c:v>121.49</c:v>
                </c:pt>
                <c:pt idx="1754">
                  <c:v>121.39</c:v>
                </c:pt>
                <c:pt idx="1755">
                  <c:v>121.25</c:v>
                </c:pt>
                <c:pt idx="1756">
                  <c:v>121.25</c:v>
                </c:pt>
                <c:pt idx="1757">
                  <c:v>121.15</c:v>
                </c:pt>
                <c:pt idx="1758">
                  <c:v>121.03</c:v>
                </c:pt>
                <c:pt idx="1759">
                  <c:v>120.89</c:v>
                </c:pt>
                <c:pt idx="1760">
                  <c:v>120.79</c:v>
                </c:pt>
                <c:pt idx="1761">
                  <c:v>120.69</c:v>
                </c:pt>
                <c:pt idx="1762">
                  <c:v>120.53</c:v>
                </c:pt>
                <c:pt idx="1763">
                  <c:v>120.53</c:v>
                </c:pt>
                <c:pt idx="1764">
                  <c:v>120.44</c:v>
                </c:pt>
                <c:pt idx="1765">
                  <c:v>120.32</c:v>
                </c:pt>
                <c:pt idx="1766">
                  <c:v>120.18</c:v>
                </c:pt>
                <c:pt idx="1767">
                  <c:v>120.08</c:v>
                </c:pt>
                <c:pt idx="1768">
                  <c:v>119.97</c:v>
                </c:pt>
                <c:pt idx="1769">
                  <c:v>119.97</c:v>
                </c:pt>
                <c:pt idx="1770">
                  <c:v>119.81</c:v>
                </c:pt>
                <c:pt idx="1771">
                  <c:v>119.7</c:v>
                </c:pt>
                <c:pt idx="1772">
                  <c:v>119.6</c:v>
                </c:pt>
                <c:pt idx="1773">
                  <c:v>119.47</c:v>
                </c:pt>
                <c:pt idx="1774">
                  <c:v>119.37</c:v>
                </c:pt>
                <c:pt idx="1775">
                  <c:v>119.37</c:v>
                </c:pt>
                <c:pt idx="1776">
                  <c:v>119.21</c:v>
                </c:pt>
                <c:pt idx="1777">
                  <c:v>119.1</c:v>
                </c:pt>
                <c:pt idx="1778">
                  <c:v>119.01</c:v>
                </c:pt>
                <c:pt idx="1779">
                  <c:v>118.85</c:v>
                </c:pt>
                <c:pt idx="1780">
                  <c:v>118.77</c:v>
                </c:pt>
                <c:pt idx="1781">
                  <c:v>118.77</c:v>
                </c:pt>
                <c:pt idx="1782">
                  <c:v>118.67</c:v>
                </c:pt>
                <c:pt idx="1783">
                  <c:v>118.53</c:v>
                </c:pt>
                <c:pt idx="1784">
                  <c:v>118.44</c:v>
                </c:pt>
                <c:pt idx="1785">
                  <c:v>118.31</c:v>
                </c:pt>
                <c:pt idx="1786">
                  <c:v>118.17</c:v>
                </c:pt>
                <c:pt idx="1787">
                  <c:v>118.17</c:v>
                </c:pt>
                <c:pt idx="1788">
                  <c:v>118.1</c:v>
                </c:pt>
                <c:pt idx="1789">
                  <c:v>117.97</c:v>
                </c:pt>
                <c:pt idx="1790">
                  <c:v>117.8</c:v>
                </c:pt>
                <c:pt idx="1791">
                  <c:v>117.74</c:v>
                </c:pt>
                <c:pt idx="1792">
                  <c:v>117.59</c:v>
                </c:pt>
                <c:pt idx="1793">
                  <c:v>117.5</c:v>
                </c:pt>
                <c:pt idx="1794">
                  <c:v>117.5</c:v>
                </c:pt>
                <c:pt idx="1795">
                  <c:v>117.35</c:v>
                </c:pt>
                <c:pt idx="1796">
                  <c:v>117.28</c:v>
                </c:pt>
                <c:pt idx="1797">
                  <c:v>117.16</c:v>
                </c:pt>
                <c:pt idx="1798">
                  <c:v>117.02</c:v>
                </c:pt>
                <c:pt idx="1799">
                  <c:v>116.94</c:v>
                </c:pt>
                <c:pt idx="1800">
                  <c:v>116.94</c:v>
                </c:pt>
                <c:pt idx="1801">
                  <c:v>116.8</c:v>
                </c:pt>
                <c:pt idx="1802">
                  <c:v>116.65</c:v>
                </c:pt>
                <c:pt idx="1803">
                  <c:v>116.57</c:v>
                </c:pt>
                <c:pt idx="1804">
                  <c:v>116.47</c:v>
                </c:pt>
                <c:pt idx="1805">
                  <c:v>116.36</c:v>
                </c:pt>
                <c:pt idx="1806">
                  <c:v>116.36</c:v>
                </c:pt>
                <c:pt idx="1807">
                  <c:v>116.24</c:v>
                </c:pt>
                <c:pt idx="1808">
                  <c:v>116.1</c:v>
                </c:pt>
                <c:pt idx="1809">
                  <c:v>115.97</c:v>
                </c:pt>
                <c:pt idx="1810">
                  <c:v>115.9</c:v>
                </c:pt>
                <c:pt idx="1811">
                  <c:v>115.79</c:v>
                </c:pt>
                <c:pt idx="1812">
                  <c:v>115.79</c:v>
                </c:pt>
                <c:pt idx="1813">
                  <c:v>115.69</c:v>
                </c:pt>
                <c:pt idx="1814">
                  <c:v>115.56</c:v>
                </c:pt>
                <c:pt idx="1815">
                  <c:v>115.41</c:v>
                </c:pt>
                <c:pt idx="1816">
                  <c:v>115.27</c:v>
                </c:pt>
                <c:pt idx="1817">
                  <c:v>115.21</c:v>
                </c:pt>
                <c:pt idx="1818">
                  <c:v>115.21</c:v>
                </c:pt>
                <c:pt idx="1819">
                  <c:v>115.07</c:v>
                </c:pt>
                <c:pt idx="1820">
                  <c:v>114.99</c:v>
                </c:pt>
                <c:pt idx="1821">
                  <c:v>114.87</c:v>
                </c:pt>
                <c:pt idx="1822">
                  <c:v>114.79</c:v>
                </c:pt>
                <c:pt idx="1823">
                  <c:v>114.66</c:v>
                </c:pt>
                <c:pt idx="1824">
                  <c:v>114.56</c:v>
                </c:pt>
                <c:pt idx="1825">
                  <c:v>114.56</c:v>
                </c:pt>
                <c:pt idx="1826">
                  <c:v>114.38</c:v>
                </c:pt>
                <c:pt idx="1827">
                  <c:v>114.31</c:v>
                </c:pt>
                <c:pt idx="1828">
                  <c:v>114.21</c:v>
                </c:pt>
                <c:pt idx="1829">
                  <c:v>114.05</c:v>
                </c:pt>
                <c:pt idx="1830">
                  <c:v>113.98</c:v>
                </c:pt>
                <c:pt idx="1831">
                  <c:v>113.98</c:v>
                </c:pt>
                <c:pt idx="1832">
                  <c:v>113.87</c:v>
                </c:pt>
                <c:pt idx="1833">
                  <c:v>113.73</c:v>
                </c:pt>
                <c:pt idx="1834">
                  <c:v>113.65</c:v>
                </c:pt>
                <c:pt idx="1835">
                  <c:v>113.5</c:v>
                </c:pt>
                <c:pt idx="1836">
                  <c:v>113.39</c:v>
                </c:pt>
                <c:pt idx="1837">
                  <c:v>113.39</c:v>
                </c:pt>
                <c:pt idx="1838">
                  <c:v>113.3</c:v>
                </c:pt>
                <c:pt idx="1839">
                  <c:v>113.21</c:v>
                </c:pt>
                <c:pt idx="1840">
                  <c:v>113.03</c:v>
                </c:pt>
                <c:pt idx="1841">
                  <c:v>112.97</c:v>
                </c:pt>
                <c:pt idx="1842">
                  <c:v>112.87</c:v>
                </c:pt>
                <c:pt idx="1843">
                  <c:v>112.87</c:v>
                </c:pt>
                <c:pt idx="1844">
                  <c:v>112.73</c:v>
                </c:pt>
                <c:pt idx="1845">
                  <c:v>112.65</c:v>
                </c:pt>
                <c:pt idx="1846">
                  <c:v>112.54</c:v>
                </c:pt>
                <c:pt idx="1847">
                  <c:v>112.39</c:v>
                </c:pt>
                <c:pt idx="1848">
                  <c:v>112.29</c:v>
                </c:pt>
                <c:pt idx="1849">
                  <c:v>112.19</c:v>
                </c:pt>
                <c:pt idx="1850">
                  <c:v>112.19</c:v>
                </c:pt>
                <c:pt idx="1851">
                  <c:v>112.04</c:v>
                </c:pt>
                <c:pt idx="1852">
                  <c:v>111.94</c:v>
                </c:pt>
                <c:pt idx="1853">
                  <c:v>111.88</c:v>
                </c:pt>
                <c:pt idx="1854">
                  <c:v>111.78</c:v>
                </c:pt>
                <c:pt idx="1855">
                  <c:v>111.66</c:v>
                </c:pt>
                <c:pt idx="1856">
                  <c:v>111.66</c:v>
                </c:pt>
                <c:pt idx="1857">
                  <c:v>111.55</c:v>
                </c:pt>
                <c:pt idx="1858">
                  <c:v>111.39</c:v>
                </c:pt>
                <c:pt idx="1859">
                  <c:v>111.34</c:v>
                </c:pt>
                <c:pt idx="1860">
                  <c:v>111.23</c:v>
                </c:pt>
                <c:pt idx="1861">
                  <c:v>111.09</c:v>
                </c:pt>
                <c:pt idx="1862">
                  <c:v>111.09</c:v>
                </c:pt>
                <c:pt idx="1863">
                  <c:v>110.96</c:v>
                </c:pt>
                <c:pt idx="1864">
                  <c:v>110.91</c:v>
                </c:pt>
                <c:pt idx="1865">
                  <c:v>110.8</c:v>
                </c:pt>
                <c:pt idx="1866">
                  <c:v>110.66</c:v>
                </c:pt>
                <c:pt idx="1867">
                  <c:v>110.57</c:v>
                </c:pt>
                <c:pt idx="1868">
                  <c:v>110.57</c:v>
                </c:pt>
                <c:pt idx="1869">
                  <c:v>110.46</c:v>
                </c:pt>
                <c:pt idx="1870">
                  <c:v>110.35</c:v>
                </c:pt>
                <c:pt idx="1871">
                  <c:v>110.25</c:v>
                </c:pt>
                <c:pt idx="1872">
                  <c:v>110.14</c:v>
                </c:pt>
                <c:pt idx="1873">
                  <c:v>110.01</c:v>
                </c:pt>
                <c:pt idx="1874">
                  <c:v>109.92</c:v>
                </c:pt>
                <c:pt idx="1875">
                  <c:v>109.92</c:v>
                </c:pt>
                <c:pt idx="1876">
                  <c:v>109.81</c:v>
                </c:pt>
                <c:pt idx="1877">
                  <c:v>109.7</c:v>
                </c:pt>
                <c:pt idx="1878">
                  <c:v>109.57</c:v>
                </c:pt>
                <c:pt idx="1879">
                  <c:v>109.48</c:v>
                </c:pt>
                <c:pt idx="1880">
                  <c:v>109.41</c:v>
                </c:pt>
                <c:pt idx="1881">
                  <c:v>109.41</c:v>
                </c:pt>
                <c:pt idx="1882">
                  <c:v>109.28</c:v>
                </c:pt>
                <c:pt idx="1883">
                  <c:v>109.17</c:v>
                </c:pt>
                <c:pt idx="1884">
                  <c:v>109.05</c:v>
                </c:pt>
                <c:pt idx="1885">
                  <c:v>108.99</c:v>
                </c:pt>
                <c:pt idx="1886">
                  <c:v>108.87</c:v>
                </c:pt>
                <c:pt idx="1887">
                  <c:v>108.87</c:v>
                </c:pt>
                <c:pt idx="1888">
                  <c:v>108.75</c:v>
                </c:pt>
                <c:pt idx="1889">
                  <c:v>108.66</c:v>
                </c:pt>
                <c:pt idx="1890">
                  <c:v>108.53</c:v>
                </c:pt>
                <c:pt idx="1891">
                  <c:v>108.41</c:v>
                </c:pt>
                <c:pt idx="1892">
                  <c:v>108.36</c:v>
                </c:pt>
                <c:pt idx="1893">
                  <c:v>108.36</c:v>
                </c:pt>
                <c:pt idx="1894">
                  <c:v>108.25</c:v>
                </c:pt>
                <c:pt idx="1895">
                  <c:v>108.14</c:v>
                </c:pt>
                <c:pt idx="1896">
                  <c:v>108</c:v>
                </c:pt>
                <c:pt idx="1897">
                  <c:v>107.93</c:v>
                </c:pt>
                <c:pt idx="1898">
                  <c:v>107.8</c:v>
                </c:pt>
                <c:pt idx="1899">
                  <c:v>107.8</c:v>
                </c:pt>
                <c:pt idx="1900">
                  <c:v>107.66</c:v>
                </c:pt>
                <c:pt idx="1901">
                  <c:v>107.61</c:v>
                </c:pt>
                <c:pt idx="1902">
                  <c:v>107.49</c:v>
                </c:pt>
                <c:pt idx="1903">
                  <c:v>107.42</c:v>
                </c:pt>
                <c:pt idx="1904">
                  <c:v>107.27</c:v>
                </c:pt>
                <c:pt idx="1905">
                  <c:v>107.2</c:v>
                </c:pt>
                <c:pt idx="1906">
                  <c:v>107.2</c:v>
                </c:pt>
                <c:pt idx="1907">
                  <c:v>107.1</c:v>
                </c:pt>
                <c:pt idx="1908">
                  <c:v>106.97</c:v>
                </c:pt>
                <c:pt idx="1909">
                  <c:v>106.81</c:v>
                </c:pt>
                <c:pt idx="1910">
                  <c:v>106.76</c:v>
                </c:pt>
                <c:pt idx="1911">
                  <c:v>106.68</c:v>
                </c:pt>
                <c:pt idx="1912">
                  <c:v>106.68</c:v>
                </c:pt>
                <c:pt idx="1913">
                  <c:v>106.54</c:v>
                </c:pt>
                <c:pt idx="1914">
                  <c:v>106.47</c:v>
                </c:pt>
                <c:pt idx="1915">
                  <c:v>106.39</c:v>
                </c:pt>
                <c:pt idx="1916">
                  <c:v>106.27</c:v>
                </c:pt>
                <c:pt idx="1917">
                  <c:v>106.14</c:v>
                </c:pt>
                <c:pt idx="1918">
                  <c:v>106.14</c:v>
                </c:pt>
                <c:pt idx="1919">
                  <c:v>106.04</c:v>
                </c:pt>
                <c:pt idx="1920">
                  <c:v>105.92</c:v>
                </c:pt>
                <c:pt idx="1921">
                  <c:v>105.86</c:v>
                </c:pt>
                <c:pt idx="1922">
                  <c:v>105.74</c:v>
                </c:pt>
                <c:pt idx="1923">
                  <c:v>105.59</c:v>
                </c:pt>
                <c:pt idx="1924">
                  <c:v>105.59</c:v>
                </c:pt>
                <c:pt idx="1925">
                  <c:v>105.55</c:v>
                </c:pt>
                <c:pt idx="1926">
                  <c:v>105.45</c:v>
                </c:pt>
                <c:pt idx="1927">
                  <c:v>105.36</c:v>
                </c:pt>
                <c:pt idx="1928">
                  <c:v>105.26</c:v>
                </c:pt>
                <c:pt idx="1929">
                  <c:v>105.11</c:v>
                </c:pt>
                <c:pt idx="1930">
                  <c:v>105</c:v>
                </c:pt>
                <c:pt idx="1931">
                  <c:v>105</c:v>
                </c:pt>
                <c:pt idx="1932">
                  <c:v>104.93</c:v>
                </c:pt>
                <c:pt idx="1933">
                  <c:v>104.84</c:v>
                </c:pt>
                <c:pt idx="1934">
                  <c:v>104.74</c:v>
                </c:pt>
                <c:pt idx="1935">
                  <c:v>104.61</c:v>
                </c:pt>
                <c:pt idx="1936">
                  <c:v>104.52</c:v>
                </c:pt>
                <c:pt idx="1937">
                  <c:v>104.52</c:v>
                </c:pt>
                <c:pt idx="1938">
                  <c:v>104.38</c:v>
                </c:pt>
                <c:pt idx="1939">
                  <c:v>104.3</c:v>
                </c:pt>
                <c:pt idx="1940">
                  <c:v>104.23</c:v>
                </c:pt>
                <c:pt idx="1941">
                  <c:v>104.08</c:v>
                </c:pt>
                <c:pt idx="1942">
                  <c:v>103.98</c:v>
                </c:pt>
                <c:pt idx="1943">
                  <c:v>103.98</c:v>
                </c:pt>
                <c:pt idx="1944">
                  <c:v>103.92</c:v>
                </c:pt>
                <c:pt idx="1945">
                  <c:v>103.81</c:v>
                </c:pt>
                <c:pt idx="1946">
                  <c:v>103.73</c:v>
                </c:pt>
                <c:pt idx="1947">
                  <c:v>103.62</c:v>
                </c:pt>
                <c:pt idx="1948">
                  <c:v>103.48</c:v>
                </c:pt>
                <c:pt idx="1949">
                  <c:v>103.48</c:v>
                </c:pt>
                <c:pt idx="1950">
                  <c:v>103.42</c:v>
                </c:pt>
                <c:pt idx="1951">
                  <c:v>103.33</c:v>
                </c:pt>
                <c:pt idx="1952">
                  <c:v>103.18</c:v>
                </c:pt>
                <c:pt idx="1953">
                  <c:v>103.13</c:v>
                </c:pt>
                <c:pt idx="1954">
                  <c:v>103.05</c:v>
                </c:pt>
                <c:pt idx="1955">
                  <c:v>103.05</c:v>
                </c:pt>
                <c:pt idx="1956">
                  <c:v>102.92</c:v>
                </c:pt>
                <c:pt idx="1957">
                  <c:v>102.82</c:v>
                </c:pt>
                <c:pt idx="1958">
                  <c:v>102.72</c:v>
                </c:pt>
                <c:pt idx="1959">
                  <c:v>102.61</c:v>
                </c:pt>
                <c:pt idx="1960">
                  <c:v>102.54</c:v>
                </c:pt>
                <c:pt idx="1961">
                  <c:v>102.42</c:v>
                </c:pt>
                <c:pt idx="1962">
                  <c:v>102.42</c:v>
                </c:pt>
                <c:pt idx="1963">
                  <c:v>102.31</c:v>
                </c:pt>
                <c:pt idx="1964">
                  <c:v>102.25</c:v>
                </c:pt>
                <c:pt idx="1965">
                  <c:v>102.15</c:v>
                </c:pt>
                <c:pt idx="1966">
                  <c:v>102.04</c:v>
                </c:pt>
                <c:pt idx="1967">
                  <c:v>101.95</c:v>
                </c:pt>
                <c:pt idx="1968">
                  <c:v>101.95</c:v>
                </c:pt>
                <c:pt idx="1969">
                  <c:v>101.86</c:v>
                </c:pt>
                <c:pt idx="1970">
                  <c:v>101.74</c:v>
                </c:pt>
                <c:pt idx="1971">
                  <c:v>101.65</c:v>
                </c:pt>
                <c:pt idx="1972">
                  <c:v>101.51</c:v>
                </c:pt>
                <c:pt idx="1973">
                  <c:v>101.45</c:v>
                </c:pt>
                <c:pt idx="1974">
                  <c:v>101.45</c:v>
                </c:pt>
                <c:pt idx="1975">
                  <c:v>101.37</c:v>
                </c:pt>
                <c:pt idx="1976">
                  <c:v>101.24</c:v>
                </c:pt>
                <c:pt idx="1977">
                  <c:v>101.16</c:v>
                </c:pt>
                <c:pt idx="1978">
                  <c:v>101.08</c:v>
                </c:pt>
                <c:pt idx="1979">
                  <c:v>100.93</c:v>
                </c:pt>
                <c:pt idx="1980">
                  <c:v>100.93</c:v>
                </c:pt>
                <c:pt idx="1981">
                  <c:v>100.88</c:v>
                </c:pt>
                <c:pt idx="1982">
                  <c:v>100.73</c:v>
                </c:pt>
                <c:pt idx="1983">
                  <c:v>100.65</c:v>
                </c:pt>
                <c:pt idx="1984">
                  <c:v>100.57</c:v>
                </c:pt>
                <c:pt idx="1985">
                  <c:v>100.46</c:v>
                </c:pt>
                <c:pt idx="1986">
                  <c:v>100.36</c:v>
                </c:pt>
                <c:pt idx="1987">
                  <c:v>100.36</c:v>
                </c:pt>
                <c:pt idx="1988">
                  <c:v>100.3</c:v>
                </c:pt>
                <c:pt idx="1989">
                  <c:v>100.16</c:v>
                </c:pt>
                <c:pt idx="1990">
                  <c:v>100.11</c:v>
                </c:pt>
                <c:pt idx="1991">
                  <c:v>100</c:v>
                </c:pt>
                <c:pt idx="1992">
                  <c:v>99.89</c:v>
                </c:pt>
                <c:pt idx="1993">
                  <c:v>99.89</c:v>
                </c:pt>
                <c:pt idx="1994">
                  <c:v>99.83</c:v>
                </c:pt>
                <c:pt idx="1995">
                  <c:v>99.72</c:v>
                </c:pt>
                <c:pt idx="1996">
                  <c:v>99.61</c:v>
                </c:pt>
                <c:pt idx="1997">
                  <c:v>99.54</c:v>
                </c:pt>
                <c:pt idx="1998">
                  <c:v>99.44</c:v>
                </c:pt>
                <c:pt idx="1999">
                  <c:v>99.44</c:v>
                </c:pt>
                <c:pt idx="2000">
                  <c:v>99.31</c:v>
                </c:pt>
                <c:pt idx="2001">
                  <c:v>99.26</c:v>
                </c:pt>
                <c:pt idx="2002">
                  <c:v>99.12</c:v>
                </c:pt>
                <c:pt idx="2003">
                  <c:v>99.03</c:v>
                </c:pt>
                <c:pt idx="2004">
                  <c:v>98.95</c:v>
                </c:pt>
                <c:pt idx="2005">
                  <c:v>98.95</c:v>
                </c:pt>
                <c:pt idx="2006">
                  <c:v>98.84</c:v>
                </c:pt>
                <c:pt idx="2007">
                  <c:v>98.77</c:v>
                </c:pt>
                <c:pt idx="2008">
                  <c:v>98.68</c:v>
                </c:pt>
                <c:pt idx="2009">
                  <c:v>98.6</c:v>
                </c:pt>
                <c:pt idx="2010">
                  <c:v>98.5</c:v>
                </c:pt>
                <c:pt idx="2011">
                  <c:v>98.5</c:v>
                </c:pt>
                <c:pt idx="2012">
                  <c:v>98.42</c:v>
                </c:pt>
                <c:pt idx="2013">
                  <c:v>98.31</c:v>
                </c:pt>
                <c:pt idx="2014">
                  <c:v>98.15</c:v>
                </c:pt>
                <c:pt idx="2015">
                  <c:v>98.09</c:v>
                </c:pt>
                <c:pt idx="2016">
                  <c:v>98.02</c:v>
                </c:pt>
                <c:pt idx="2017">
                  <c:v>97.9</c:v>
                </c:pt>
                <c:pt idx="2018">
                  <c:v>97.9</c:v>
                </c:pt>
                <c:pt idx="2019">
                  <c:v>97.83</c:v>
                </c:pt>
                <c:pt idx="2020">
                  <c:v>97.72</c:v>
                </c:pt>
                <c:pt idx="2021">
                  <c:v>97.65</c:v>
                </c:pt>
                <c:pt idx="2022">
                  <c:v>97.52</c:v>
                </c:pt>
                <c:pt idx="2023">
                  <c:v>97.47</c:v>
                </c:pt>
                <c:pt idx="2024">
                  <c:v>97.47</c:v>
                </c:pt>
                <c:pt idx="2025">
                  <c:v>97.36</c:v>
                </c:pt>
                <c:pt idx="2026">
                  <c:v>97.3</c:v>
                </c:pt>
                <c:pt idx="2027">
                  <c:v>97.19</c:v>
                </c:pt>
                <c:pt idx="2028">
                  <c:v>97.06</c:v>
                </c:pt>
                <c:pt idx="2029">
                  <c:v>97.01</c:v>
                </c:pt>
                <c:pt idx="2030">
                  <c:v>97.01</c:v>
                </c:pt>
                <c:pt idx="2031">
                  <c:v>96.91</c:v>
                </c:pt>
                <c:pt idx="2032">
                  <c:v>96.84</c:v>
                </c:pt>
                <c:pt idx="2033">
                  <c:v>96.72</c:v>
                </c:pt>
                <c:pt idx="2034">
                  <c:v>96.63</c:v>
                </c:pt>
                <c:pt idx="2035">
                  <c:v>96.54</c:v>
                </c:pt>
                <c:pt idx="2036">
                  <c:v>96.54</c:v>
                </c:pt>
                <c:pt idx="2037">
                  <c:v>96.41</c:v>
                </c:pt>
                <c:pt idx="2038">
                  <c:v>96.38</c:v>
                </c:pt>
                <c:pt idx="2039">
                  <c:v>96.28</c:v>
                </c:pt>
                <c:pt idx="2040">
                  <c:v>96.19</c:v>
                </c:pt>
                <c:pt idx="2041">
                  <c:v>96.07</c:v>
                </c:pt>
                <c:pt idx="2042">
                  <c:v>96.07</c:v>
                </c:pt>
                <c:pt idx="2043">
                  <c:v>96.01</c:v>
                </c:pt>
                <c:pt idx="2044">
                  <c:v>95.91</c:v>
                </c:pt>
                <c:pt idx="2045">
                  <c:v>95.84</c:v>
                </c:pt>
                <c:pt idx="2046">
                  <c:v>95.69</c:v>
                </c:pt>
                <c:pt idx="2047">
                  <c:v>95.66</c:v>
                </c:pt>
                <c:pt idx="2048">
                  <c:v>95.51</c:v>
                </c:pt>
                <c:pt idx="2049">
                  <c:v>95.51</c:v>
                </c:pt>
                <c:pt idx="2050">
                  <c:v>95.46</c:v>
                </c:pt>
                <c:pt idx="2051">
                  <c:v>95.37</c:v>
                </c:pt>
                <c:pt idx="2052">
                  <c:v>95.27</c:v>
                </c:pt>
                <c:pt idx="2053">
                  <c:v>95.15</c:v>
                </c:pt>
                <c:pt idx="2054">
                  <c:v>95.07</c:v>
                </c:pt>
                <c:pt idx="2055">
                  <c:v>95.07</c:v>
                </c:pt>
                <c:pt idx="2056">
                  <c:v>95.02</c:v>
                </c:pt>
                <c:pt idx="2057">
                  <c:v>94.89</c:v>
                </c:pt>
                <c:pt idx="2058">
                  <c:v>94.82</c:v>
                </c:pt>
                <c:pt idx="2059">
                  <c:v>94.68</c:v>
                </c:pt>
                <c:pt idx="2060">
                  <c:v>94.64</c:v>
                </c:pt>
                <c:pt idx="2061">
                  <c:v>94.64</c:v>
                </c:pt>
                <c:pt idx="2062">
                  <c:v>94.54</c:v>
                </c:pt>
                <c:pt idx="2063">
                  <c:v>94.46</c:v>
                </c:pt>
                <c:pt idx="2064">
                  <c:v>94.36</c:v>
                </c:pt>
                <c:pt idx="2065">
                  <c:v>94.25</c:v>
                </c:pt>
                <c:pt idx="2066">
                  <c:v>94.16</c:v>
                </c:pt>
                <c:pt idx="2067">
                  <c:v>94.16</c:v>
                </c:pt>
                <c:pt idx="2068">
                  <c:v>94.1</c:v>
                </c:pt>
                <c:pt idx="2069">
                  <c:v>94.03</c:v>
                </c:pt>
                <c:pt idx="2070">
                  <c:v>93.96</c:v>
                </c:pt>
                <c:pt idx="2071">
                  <c:v>93.84</c:v>
                </c:pt>
                <c:pt idx="2072">
                  <c:v>93.74</c:v>
                </c:pt>
                <c:pt idx="2073">
                  <c:v>93.69</c:v>
                </c:pt>
                <c:pt idx="2074">
                  <c:v>93.69</c:v>
                </c:pt>
                <c:pt idx="2075">
                  <c:v>93.59</c:v>
                </c:pt>
                <c:pt idx="2076">
                  <c:v>93.49</c:v>
                </c:pt>
                <c:pt idx="2077">
                  <c:v>93.41</c:v>
                </c:pt>
                <c:pt idx="2078">
                  <c:v>93.29</c:v>
                </c:pt>
                <c:pt idx="2079">
                  <c:v>93.22</c:v>
                </c:pt>
                <c:pt idx="2080">
                  <c:v>93.22</c:v>
                </c:pt>
                <c:pt idx="2081">
                  <c:v>93.1</c:v>
                </c:pt>
                <c:pt idx="2082">
                  <c:v>93.04</c:v>
                </c:pt>
                <c:pt idx="2083">
                  <c:v>92.97</c:v>
                </c:pt>
                <c:pt idx="2084">
                  <c:v>92.84</c:v>
                </c:pt>
                <c:pt idx="2085">
                  <c:v>92.75</c:v>
                </c:pt>
                <c:pt idx="2086">
                  <c:v>92.75</c:v>
                </c:pt>
                <c:pt idx="2087">
                  <c:v>92.71</c:v>
                </c:pt>
                <c:pt idx="2088">
                  <c:v>92.56</c:v>
                </c:pt>
                <c:pt idx="2089">
                  <c:v>92.53</c:v>
                </c:pt>
                <c:pt idx="2090">
                  <c:v>92.44</c:v>
                </c:pt>
                <c:pt idx="2091">
                  <c:v>92.32</c:v>
                </c:pt>
                <c:pt idx="2092">
                  <c:v>92.32</c:v>
                </c:pt>
                <c:pt idx="2093">
                  <c:v>92.27</c:v>
                </c:pt>
                <c:pt idx="2094">
                  <c:v>92.21</c:v>
                </c:pt>
                <c:pt idx="2095">
                  <c:v>92.09</c:v>
                </c:pt>
                <c:pt idx="2096">
                  <c:v>92.02</c:v>
                </c:pt>
                <c:pt idx="2097">
                  <c:v>91.92</c:v>
                </c:pt>
                <c:pt idx="2098">
                  <c:v>91.92</c:v>
                </c:pt>
                <c:pt idx="2099">
                  <c:v>91.83</c:v>
                </c:pt>
                <c:pt idx="2100">
                  <c:v>91.76</c:v>
                </c:pt>
                <c:pt idx="2101">
                  <c:v>91.62</c:v>
                </c:pt>
                <c:pt idx="2102">
                  <c:v>91.55</c:v>
                </c:pt>
                <c:pt idx="2103">
                  <c:v>91.48</c:v>
                </c:pt>
                <c:pt idx="2104">
                  <c:v>91.38</c:v>
                </c:pt>
                <c:pt idx="2105">
                  <c:v>91.38</c:v>
                </c:pt>
                <c:pt idx="2106">
                  <c:v>91.29</c:v>
                </c:pt>
                <c:pt idx="2107">
                  <c:v>91.23</c:v>
                </c:pt>
                <c:pt idx="2108">
                  <c:v>91.11</c:v>
                </c:pt>
                <c:pt idx="2109">
                  <c:v>91.03</c:v>
                </c:pt>
                <c:pt idx="2110">
                  <c:v>90.99</c:v>
                </c:pt>
                <c:pt idx="2111">
                  <c:v>90.99</c:v>
                </c:pt>
                <c:pt idx="2112">
                  <c:v>90.93</c:v>
                </c:pt>
                <c:pt idx="2113">
                  <c:v>90.79</c:v>
                </c:pt>
                <c:pt idx="2114">
                  <c:v>90.69</c:v>
                </c:pt>
                <c:pt idx="2115">
                  <c:v>90.63</c:v>
                </c:pt>
                <c:pt idx="2116">
                  <c:v>90.53</c:v>
                </c:pt>
                <c:pt idx="2117">
                  <c:v>90.53</c:v>
                </c:pt>
                <c:pt idx="2118">
                  <c:v>90.49</c:v>
                </c:pt>
                <c:pt idx="2119">
                  <c:v>90.36</c:v>
                </c:pt>
                <c:pt idx="2120">
                  <c:v>90.31</c:v>
                </c:pt>
                <c:pt idx="2121">
                  <c:v>90.22</c:v>
                </c:pt>
                <c:pt idx="2122">
                  <c:v>90.14</c:v>
                </c:pt>
                <c:pt idx="2123">
                  <c:v>90.14</c:v>
                </c:pt>
                <c:pt idx="2124">
                  <c:v>90.04</c:v>
                </c:pt>
                <c:pt idx="2125">
                  <c:v>90</c:v>
                </c:pt>
                <c:pt idx="2126">
                  <c:v>89.91</c:v>
                </c:pt>
                <c:pt idx="2127">
                  <c:v>89.81</c:v>
                </c:pt>
                <c:pt idx="2128">
                  <c:v>89.69</c:v>
                </c:pt>
                <c:pt idx="2129">
                  <c:v>89.69</c:v>
                </c:pt>
                <c:pt idx="2130">
                  <c:v>89.59</c:v>
                </c:pt>
                <c:pt idx="2131">
                  <c:v>89.55</c:v>
                </c:pt>
                <c:pt idx="2132">
                  <c:v>89.41</c:v>
                </c:pt>
                <c:pt idx="2133">
                  <c:v>89.36</c:v>
                </c:pt>
                <c:pt idx="2134">
                  <c:v>89.26</c:v>
                </c:pt>
                <c:pt idx="2135">
                  <c:v>89.21</c:v>
                </c:pt>
                <c:pt idx="2136">
                  <c:v>89.21</c:v>
                </c:pt>
                <c:pt idx="2137">
                  <c:v>89.14</c:v>
                </c:pt>
                <c:pt idx="2138">
                  <c:v>89.06</c:v>
                </c:pt>
                <c:pt idx="2139">
                  <c:v>88.96</c:v>
                </c:pt>
                <c:pt idx="2140">
                  <c:v>88.89</c:v>
                </c:pt>
                <c:pt idx="2141">
                  <c:v>88.78</c:v>
                </c:pt>
                <c:pt idx="2142">
                  <c:v>88.78</c:v>
                </c:pt>
                <c:pt idx="2143">
                  <c:v>88.69</c:v>
                </c:pt>
                <c:pt idx="2144">
                  <c:v>88.63</c:v>
                </c:pt>
                <c:pt idx="2145">
                  <c:v>88.57</c:v>
                </c:pt>
                <c:pt idx="2146">
                  <c:v>88.45</c:v>
                </c:pt>
                <c:pt idx="2147">
                  <c:v>88.41</c:v>
                </c:pt>
                <c:pt idx="2148">
                  <c:v>88.41</c:v>
                </c:pt>
                <c:pt idx="2149">
                  <c:v>88.28</c:v>
                </c:pt>
                <c:pt idx="2150">
                  <c:v>88.23</c:v>
                </c:pt>
                <c:pt idx="2151">
                  <c:v>88.12</c:v>
                </c:pt>
                <c:pt idx="2152">
                  <c:v>88.07</c:v>
                </c:pt>
                <c:pt idx="2153">
                  <c:v>87.99</c:v>
                </c:pt>
                <c:pt idx="2154">
                  <c:v>87.99</c:v>
                </c:pt>
                <c:pt idx="2155">
                  <c:v>87.88</c:v>
                </c:pt>
                <c:pt idx="2156">
                  <c:v>87.83</c:v>
                </c:pt>
                <c:pt idx="2157">
                  <c:v>87.75</c:v>
                </c:pt>
                <c:pt idx="2158">
                  <c:v>87.62</c:v>
                </c:pt>
                <c:pt idx="2159">
                  <c:v>87.56</c:v>
                </c:pt>
                <c:pt idx="2160">
                  <c:v>87.5</c:v>
                </c:pt>
                <c:pt idx="2161">
                  <c:v>87.5</c:v>
                </c:pt>
                <c:pt idx="2162">
                  <c:v>87.38</c:v>
                </c:pt>
                <c:pt idx="2163">
                  <c:v>87.33</c:v>
                </c:pt>
                <c:pt idx="2164">
                  <c:v>87.25</c:v>
                </c:pt>
                <c:pt idx="2165">
                  <c:v>87.18</c:v>
                </c:pt>
                <c:pt idx="2166">
                  <c:v>87.05</c:v>
                </c:pt>
                <c:pt idx="2167">
                  <c:v>87.05</c:v>
                </c:pt>
                <c:pt idx="2168">
                  <c:v>87</c:v>
                </c:pt>
                <c:pt idx="2169">
                  <c:v>86.95</c:v>
                </c:pt>
                <c:pt idx="2170">
                  <c:v>86.82</c:v>
                </c:pt>
                <c:pt idx="2171">
                  <c:v>86.8</c:v>
                </c:pt>
                <c:pt idx="2172">
                  <c:v>86.71</c:v>
                </c:pt>
                <c:pt idx="2173">
                  <c:v>86.71</c:v>
                </c:pt>
                <c:pt idx="2174">
                  <c:v>86.6</c:v>
                </c:pt>
                <c:pt idx="2175">
                  <c:v>86.53</c:v>
                </c:pt>
                <c:pt idx="2176">
                  <c:v>86.42</c:v>
                </c:pt>
                <c:pt idx="2177">
                  <c:v>86.32</c:v>
                </c:pt>
                <c:pt idx="2178">
                  <c:v>86.27</c:v>
                </c:pt>
                <c:pt idx="2179">
                  <c:v>86.27</c:v>
                </c:pt>
                <c:pt idx="2180">
                  <c:v>86.22</c:v>
                </c:pt>
                <c:pt idx="2181">
                  <c:v>86.14</c:v>
                </c:pt>
                <c:pt idx="2182">
                  <c:v>86.04</c:v>
                </c:pt>
                <c:pt idx="2183">
                  <c:v>85.98</c:v>
                </c:pt>
                <c:pt idx="2184">
                  <c:v>85.91</c:v>
                </c:pt>
                <c:pt idx="2185">
                  <c:v>85.91</c:v>
                </c:pt>
                <c:pt idx="2186">
                  <c:v>85.83</c:v>
                </c:pt>
                <c:pt idx="2187">
                  <c:v>85.73</c:v>
                </c:pt>
                <c:pt idx="2188">
                  <c:v>85.6</c:v>
                </c:pt>
                <c:pt idx="2189">
                  <c:v>85.59</c:v>
                </c:pt>
                <c:pt idx="2190">
                  <c:v>85.51</c:v>
                </c:pt>
                <c:pt idx="2191">
                  <c:v>85.43</c:v>
                </c:pt>
                <c:pt idx="2192">
                  <c:v>85.43</c:v>
                </c:pt>
                <c:pt idx="2193">
                  <c:v>85.3</c:v>
                </c:pt>
                <c:pt idx="2194">
                  <c:v>85.24</c:v>
                </c:pt>
                <c:pt idx="2195">
                  <c:v>85.15</c:v>
                </c:pt>
                <c:pt idx="2196">
                  <c:v>85.14</c:v>
                </c:pt>
                <c:pt idx="2197">
                  <c:v>85.05</c:v>
                </c:pt>
                <c:pt idx="2198">
                  <c:v>85.05</c:v>
                </c:pt>
                <c:pt idx="2199">
                  <c:v>84.91</c:v>
                </c:pt>
                <c:pt idx="2200">
                  <c:v>84.86</c:v>
                </c:pt>
                <c:pt idx="2201">
                  <c:v>84.82</c:v>
                </c:pt>
                <c:pt idx="2202">
                  <c:v>84.7</c:v>
                </c:pt>
                <c:pt idx="2203">
                  <c:v>84.65</c:v>
                </c:pt>
                <c:pt idx="2204">
                  <c:v>84.65</c:v>
                </c:pt>
                <c:pt idx="2205">
                  <c:v>84.57</c:v>
                </c:pt>
                <c:pt idx="2206">
                  <c:v>84.48</c:v>
                </c:pt>
                <c:pt idx="2207">
                  <c:v>84.39</c:v>
                </c:pt>
                <c:pt idx="2208">
                  <c:v>84.29</c:v>
                </c:pt>
                <c:pt idx="2209">
                  <c:v>84.21</c:v>
                </c:pt>
                <c:pt idx="2210">
                  <c:v>84.21</c:v>
                </c:pt>
                <c:pt idx="2211">
                  <c:v>84.16</c:v>
                </c:pt>
                <c:pt idx="2212">
                  <c:v>84.09</c:v>
                </c:pt>
                <c:pt idx="2213">
                  <c:v>83.98</c:v>
                </c:pt>
                <c:pt idx="2214">
                  <c:v>83.96</c:v>
                </c:pt>
                <c:pt idx="2215">
                  <c:v>83.84</c:v>
                </c:pt>
                <c:pt idx="2216">
                  <c:v>83.84</c:v>
                </c:pt>
                <c:pt idx="2217">
                  <c:v>83.81</c:v>
                </c:pt>
                <c:pt idx="2218">
                  <c:v>83.72</c:v>
                </c:pt>
                <c:pt idx="2219">
                  <c:v>83.58</c:v>
                </c:pt>
                <c:pt idx="2220">
                  <c:v>83.57</c:v>
                </c:pt>
                <c:pt idx="2221">
                  <c:v>83.49</c:v>
                </c:pt>
                <c:pt idx="2222">
                  <c:v>83.37</c:v>
                </c:pt>
                <c:pt idx="2223">
                  <c:v>83.37</c:v>
                </c:pt>
                <c:pt idx="2224">
                  <c:v>83.34</c:v>
                </c:pt>
                <c:pt idx="2225">
                  <c:v>83.27</c:v>
                </c:pt>
                <c:pt idx="2226">
                  <c:v>83.2</c:v>
                </c:pt>
                <c:pt idx="2227">
                  <c:v>83.13</c:v>
                </c:pt>
                <c:pt idx="2228">
                  <c:v>83.01</c:v>
                </c:pt>
                <c:pt idx="2229">
                  <c:v>83.01</c:v>
                </c:pt>
                <c:pt idx="2230">
                  <c:v>82.93</c:v>
                </c:pt>
                <c:pt idx="2231">
                  <c:v>82.87</c:v>
                </c:pt>
                <c:pt idx="2232">
                  <c:v>82.76</c:v>
                </c:pt>
                <c:pt idx="2233">
                  <c:v>82.69</c:v>
                </c:pt>
                <c:pt idx="2234">
                  <c:v>82.64</c:v>
                </c:pt>
                <c:pt idx="2235">
                  <c:v>82.64</c:v>
                </c:pt>
                <c:pt idx="2236">
                  <c:v>82.56</c:v>
                </c:pt>
                <c:pt idx="2237">
                  <c:v>82.51</c:v>
                </c:pt>
                <c:pt idx="2238">
                  <c:v>82.43</c:v>
                </c:pt>
                <c:pt idx="2239">
                  <c:v>82.37</c:v>
                </c:pt>
                <c:pt idx="2240">
                  <c:v>82.23</c:v>
                </c:pt>
                <c:pt idx="2241">
                  <c:v>82.23</c:v>
                </c:pt>
                <c:pt idx="2242">
                  <c:v>82.19</c:v>
                </c:pt>
                <c:pt idx="2243">
                  <c:v>82.12</c:v>
                </c:pt>
                <c:pt idx="2244">
                  <c:v>81.99</c:v>
                </c:pt>
                <c:pt idx="2245">
                  <c:v>81.95</c:v>
                </c:pt>
                <c:pt idx="2246">
                  <c:v>81.900000000000006</c:v>
                </c:pt>
                <c:pt idx="2247">
                  <c:v>81.84</c:v>
                </c:pt>
                <c:pt idx="2248">
                  <c:v>81.84</c:v>
                </c:pt>
                <c:pt idx="2249">
                  <c:v>81.739999999999995</c:v>
                </c:pt>
                <c:pt idx="2250">
                  <c:v>81.7</c:v>
                </c:pt>
                <c:pt idx="2251">
                  <c:v>81.62</c:v>
                </c:pt>
                <c:pt idx="2252">
                  <c:v>81.55</c:v>
                </c:pt>
                <c:pt idx="2253">
                  <c:v>81.45</c:v>
                </c:pt>
                <c:pt idx="2254">
                  <c:v>81.45</c:v>
                </c:pt>
                <c:pt idx="2255">
                  <c:v>81.38</c:v>
                </c:pt>
                <c:pt idx="2256">
                  <c:v>81.27</c:v>
                </c:pt>
                <c:pt idx="2257">
                  <c:v>81.22</c:v>
                </c:pt>
                <c:pt idx="2258">
                  <c:v>81.17</c:v>
                </c:pt>
                <c:pt idx="2259">
                  <c:v>81.069999999999993</c:v>
                </c:pt>
                <c:pt idx="2260">
                  <c:v>81.069999999999993</c:v>
                </c:pt>
                <c:pt idx="2261">
                  <c:v>80.98</c:v>
                </c:pt>
                <c:pt idx="2262">
                  <c:v>80.959999999999994</c:v>
                </c:pt>
                <c:pt idx="2263">
                  <c:v>80.849999999999994</c:v>
                </c:pt>
                <c:pt idx="2264">
                  <c:v>80.83</c:v>
                </c:pt>
                <c:pt idx="2265">
                  <c:v>80.73</c:v>
                </c:pt>
                <c:pt idx="2266">
                  <c:v>80.73</c:v>
                </c:pt>
                <c:pt idx="2267">
                  <c:v>80.63</c:v>
                </c:pt>
                <c:pt idx="2268">
                  <c:v>80.56</c:v>
                </c:pt>
                <c:pt idx="2269">
                  <c:v>80.5</c:v>
                </c:pt>
                <c:pt idx="2270">
                  <c:v>80.400000000000006</c:v>
                </c:pt>
                <c:pt idx="2271">
                  <c:v>80.36</c:v>
                </c:pt>
                <c:pt idx="2272">
                  <c:v>80.36</c:v>
                </c:pt>
                <c:pt idx="2273">
                  <c:v>80.23</c:v>
                </c:pt>
                <c:pt idx="2274">
                  <c:v>80.209999999999994</c:v>
                </c:pt>
                <c:pt idx="2275">
                  <c:v>80.099999999999994</c:v>
                </c:pt>
                <c:pt idx="2276">
                  <c:v>80.08</c:v>
                </c:pt>
                <c:pt idx="2277">
                  <c:v>80.010000000000005</c:v>
                </c:pt>
                <c:pt idx="2278">
                  <c:v>79.88</c:v>
                </c:pt>
                <c:pt idx="2279">
                  <c:v>79.88</c:v>
                </c:pt>
                <c:pt idx="2280">
                  <c:v>79.87</c:v>
                </c:pt>
                <c:pt idx="2281">
                  <c:v>79.78</c:v>
                </c:pt>
                <c:pt idx="2282">
                  <c:v>79.680000000000007</c:v>
                </c:pt>
                <c:pt idx="2283">
                  <c:v>79.62</c:v>
                </c:pt>
                <c:pt idx="2284">
                  <c:v>79.53</c:v>
                </c:pt>
                <c:pt idx="2285">
                  <c:v>79.53</c:v>
                </c:pt>
                <c:pt idx="2286">
                  <c:v>79.510000000000005</c:v>
                </c:pt>
                <c:pt idx="2287">
                  <c:v>79.45</c:v>
                </c:pt>
                <c:pt idx="2288">
                  <c:v>79.31</c:v>
                </c:pt>
                <c:pt idx="2289">
                  <c:v>79.28</c:v>
                </c:pt>
                <c:pt idx="2290">
                  <c:v>79.17</c:v>
                </c:pt>
                <c:pt idx="2291">
                  <c:v>79.17</c:v>
                </c:pt>
                <c:pt idx="2292">
                  <c:v>79.099999999999994</c:v>
                </c:pt>
                <c:pt idx="2293">
                  <c:v>79.06</c:v>
                </c:pt>
                <c:pt idx="2294">
                  <c:v>78.959999999999994</c:v>
                </c:pt>
                <c:pt idx="2295">
                  <c:v>78.930000000000007</c:v>
                </c:pt>
                <c:pt idx="2296">
                  <c:v>78.849999999999994</c:v>
                </c:pt>
                <c:pt idx="2297">
                  <c:v>78.849999999999994</c:v>
                </c:pt>
                <c:pt idx="2298">
                  <c:v>78.790000000000006</c:v>
                </c:pt>
                <c:pt idx="2299">
                  <c:v>78.75</c:v>
                </c:pt>
                <c:pt idx="2300">
                  <c:v>78.64</c:v>
                </c:pt>
                <c:pt idx="2301">
                  <c:v>78.569999999999993</c:v>
                </c:pt>
                <c:pt idx="2302">
                  <c:v>78.489999999999995</c:v>
                </c:pt>
                <c:pt idx="2303">
                  <c:v>78.39</c:v>
                </c:pt>
                <c:pt idx="2304">
                  <c:v>78.39</c:v>
                </c:pt>
                <c:pt idx="2305">
                  <c:v>78.36</c:v>
                </c:pt>
                <c:pt idx="2306">
                  <c:v>78.290000000000006</c:v>
                </c:pt>
                <c:pt idx="2307">
                  <c:v>78.2</c:v>
                </c:pt>
                <c:pt idx="2308">
                  <c:v>78.13</c:v>
                </c:pt>
                <c:pt idx="2309">
                  <c:v>78.08</c:v>
                </c:pt>
                <c:pt idx="2310">
                  <c:v>78.08</c:v>
                </c:pt>
                <c:pt idx="2311">
                  <c:v>78</c:v>
                </c:pt>
                <c:pt idx="2312">
                  <c:v>77.94</c:v>
                </c:pt>
                <c:pt idx="2313">
                  <c:v>77.849999999999994</c:v>
                </c:pt>
                <c:pt idx="2314">
                  <c:v>77.8</c:v>
                </c:pt>
                <c:pt idx="2315">
                  <c:v>77.709999999999994</c:v>
                </c:pt>
                <c:pt idx="2316">
                  <c:v>77.709999999999994</c:v>
                </c:pt>
                <c:pt idx="2317">
                  <c:v>77.64</c:v>
                </c:pt>
                <c:pt idx="2318">
                  <c:v>77.59</c:v>
                </c:pt>
                <c:pt idx="2319">
                  <c:v>77.55</c:v>
                </c:pt>
                <c:pt idx="2320">
                  <c:v>77.41</c:v>
                </c:pt>
                <c:pt idx="2321">
                  <c:v>77.37</c:v>
                </c:pt>
                <c:pt idx="2322">
                  <c:v>77.37</c:v>
                </c:pt>
                <c:pt idx="2323">
                  <c:v>77.290000000000006</c:v>
                </c:pt>
                <c:pt idx="2324">
                  <c:v>77.23</c:v>
                </c:pt>
                <c:pt idx="2325">
                  <c:v>77.17</c:v>
                </c:pt>
                <c:pt idx="2326">
                  <c:v>77.069999999999993</c:v>
                </c:pt>
                <c:pt idx="2327">
                  <c:v>77.069999999999993</c:v>
                </c:pt>
                <c:pt idx="2328">
                  <c:v>77.069999999999993</c:v>
                </c:pt>
                <c:pt idx="2329">
                  <c:v>76.97</c:v>
                </c:pt>
                <c:pt idx="2330">
                  <c:v>76.86</c:v>
                </c:pt>
                <c:pt idx="2331">
                  <c:v>76.86</c:v>
                </c:pt>
                <c:pt idx="2332">
                  <c:v>76.78</c:v>
                </c:pt>
                <c:pt idx="2333">
                  <c:v>76.7</c:v>
                </c:pt>
                <c:pt idx="2334">
                  <c:v>76.64</c:v>
                </c:pt>
                <c:pt idx="2335">
                  <c:v>76.64</c:v>
                </c:pt>
                <c:pt idx="2336">
                  <c:v>76.52</c:v>
                </c:pt>
                <c:pt idx="2337">
                  <c:v>76.459999999999994</c:v>
                </c:pt>
                <c:pt idx="2338">
                  <c:v>76.42</c:v>
                </c:pt>
                <c:pt idx="2339">
                  <c:v>76.3</c:v>
                </c:pt>
                <c:pt idx="2340">
                  <c:v>76.319999999999993</c:v>
                </c:pt>
                <c:pt idx="2341">
                  <c:v>76.319999999999993</c:v>
                </c:pt>
                <c:pt idx="2342">
                  <c:v>76.23</c:v>
                </c:pt>
                <c:pt idx="2343">
                  <c:v>76.180000000000007</c:v>
                </c:pt>
                <c:pt idx="2344">
                  <c:v>76.09</c:v>
                </c:pt>
                <c:pt idx="2345">
                  <c:v>76</c:v>
                </c:pt>
                <c:pt idx="2346">
                  <c:v>75.94</c:v>
                </c:pt>
                <c:pt idx="2347">
                  <c:v>75.94</c:v>
                </c:pt>
                <c:pt idx="2348">
                  <c:v>75.849999999999994</c:v>
                </c:pt>
                <c:pt idx="2349">
                  <c:v>75.8</c:v>
                </c:pt>
                <c:pt idx="2350">
                  <c:v>75.760000000000005</c:v>
                </c:pt>
                <c:pt idx="2351">
                  <c:v>75.69</c:v>
                </c:pt>
                <c:pt idx="2352">
                  <c:v>75.569999999999993</c:v>
                </c:pt>
                <c:pt idx="2353">
                  <c:v>75.569999999999993</c:v>
                </c:pt>
                <c:pt idx="2354">
                  <c:v>75.55</c:v>
                </c:pt>
                <c:pt idx="2355">
                  <c:v>75.44</c:v>
                </c:pt>
                <c:pt idx="2356">
                  <c:v>75.42</c:v>
                </c:pt>
                <c:pt idx="2357">
                  <c:v>75.34</c:v>
                </c:pt>
                <c:pt idx="2358">
                  <c:v>75.260000000000005</c:v>
                </c:pt>
                <c:pt idx="2359">
                  <c:v>75.260000000000005</c:v>
                </c:pt>
                <c:pt idx="2360">
                  <c:v>75.22</c:v>
                </c:pt>
                <c:pt idx="2361">
                  <c:v>75.16</c:v>
                </c:pt>
                <c:pt idx="2362">
                  <c:v>75.09</c:v>
                </c:pt>
                <c:pt idx="2363">
                  <c:v>75.02</c:v>
                </c:pt>
                <c:pt idx="2364">
                  <c:v>74.97</c:v>
                </c:pt>
                <c:pt idx="2365">
                  <c:v>74.88</c:v>
                </c:pt>
                <c:pt idx="2366">
                  <c:v>74.88</c:v>
                </c:pt>
                <c:pt idx="2367">
                  <c:v>74.819999999999993</c:v>
                </c:pt>
                <c:pt idx="2368">
                  <c:v>74.739999999999995</c:v>
                </c:pt>
                <c:pt idx="2369">
                  <c:v>74.650000000000006</c:v>
                </c:pt>
                <c:pt idx="2370">
                  <c:v>74.63</c:v>
                </c:pt>
                <c:pt idx="2371">
                  <c:v>74.52</c:v>
                </c:pt>
                <c:pt idx="2372">
                  <c:v>74.52</c:v>
                </c:pt>
                <c:pt idx="2373">
                  <c:v>74.459999999999994</c:v>
                </c:pt>
                <c:pt idx="2374">
                  <c:v>74.44</c:v>
                </c:pt>
                <c:pt idx="2375">
                  <c:v>74.319999999999993</c:v>
                </c:pt>
                <c:pt idx="2376">
                  <c:v>74.290000000000006</c:v>
                </c:pt>
                <c:pt idx="2377">
                  <c:v>74.22</c:v>
                </c:pt>
                <c:pt idx="2378">
                  <c:v>74.22</c:v>
                </c:pt>
                <c:pt idx="2379">
                  <c:v>74.14</c:v>
                </c:pt>
                <c:pt idx="2380">
                  <c:v>74.099999999999994</c:v>
                </c:pt>
                <c:pt idx="2381">
                  <c:v>74.06</c:v>
                </c:pt>
                <c:pt idx="2382">
                  <c:v>73.94</c:v>
                </c:pt>
                <c:pt idx="2383">
                  <c:v>73.900000000000006</c:v>
                </c:pt>
                <c:pt idx="2384">
                  <c:v>73.900000000000006</c:v>
                </c:pt>
                <c:pt idx="2385">
                  <c:v>73.849999999999994</c:v>
                </c:pt>
                <c:pt idx="2386">
                  <c:v>73.73</c:v>
                </c:pt>
                <c:pt idx="2387">
                  <c:v>73.709999999999994</c:v>
                </c:pt>
                <c:pt idx="2388">
                  <c:v>73.61</c:v>
                </c:pt>
                <c:pt idx="2389">
                  <c:v>73.540000000000006</c:v>
                </c:pt>
                <c:pt idx="2390">
                  <c:v>73.5</c:v>
                </c:pt>
                <c:pt idx="2391">
                  <c:v>73.5</c:v>
                </c:pt>
                <c:pt idx="2392">
                  <c:v>73.45</c:v>
                </c:pt>
                <c:pt idx="2393">
                  <c:v>73.38</c:v>
                </c:pt>
                <c:pt idx="2394">
                  <c:v>73.260000000000005</c:v>
                </c:pt>
                <c:pt idx="2395">
                  <c:v>73.25</c:v>
                </c:pt>
                <c:pt idx="2396">
                  <c:v>73.19</c:v>
                </c:pt>
                <c:pt idx="2397">
                  <c:v>73.19</c:v>
                </c:pt>
                <c:pt idx="2398">
                  <c:v>73.150000000000006</c:v>
                </c:pt>
                <c:pt idx="2399">
                  <c:v>73.040000000000006</c:v>
                </c:pt>
                <c:pt idx="2400">
                  <c:v>73.02</c:v>
                </c:pt>
                <c:pt idx="2401">
                  <c:v>72.94</c:v>
                </c:pt>
                <c:pt idx="2402">
                  <c:v>72.88</c:v>
                </c:pt>
                <c:pt idx="2403">
                  <c:v>72.88</c:v>
                </c:pt>
                <c:pt idx="2404">
                  <c:v>72.77</c:v>
                </c:pt>
                <c:pt idx="2405">
                  <c:v>72.69</c:v>
                </c:pt>
                <c:pt idx="2406">
                  <c:v>72.709999999999994</c:v>
                </c:pt>
                <c:pt idx="2407">
                  <c:v>72.62</c:v>
                </c:pt>
                <c:pt idx="2408">
                  <c:v>72.540000000000006</c:v>
                </c:pt>
                <c:pt idx="2409">
                  <c:v>72.540000000000006</c:v>
                </c:pt>
                <c:pt idx="2410">
                  <c:v>72.5</c:v>
                </c:pt>
                <c:pt idx="2411">
                  <c:v>72.42</c:v>
                </c:pt>
                <c:pt idx="2412">
                  <c:v>72.36</c:v>
                </c:pt>
                <c:pt idx="2413">
                  <c:v>72.3</c:v>
                </c:pt>
                <c:pt idx="2414">
                  <c:v>72.180000000000007</c:v>
                </c:pt>
                <c:pt idx="2415">
                  <c:v>72.180000000000007</c:v>
                </c:pt>
                <c:pt idx="2416">
                  <c:v>72.14</c:v>
                </c:pt>
                <c:pt idx="2417">
                  <c:v>72.09</c:v>
                </c:pt>
                <c:pt idx="2418">
                  <c:v>72.06</c:v>
                </c:pt>
                <c:pt idx="2419">
                  <c:v>71.989999999999995</c:v>
                </c:pt>
                <c:pt idx="2420">
                  <c:v>71.92</c:v>
                </c:pt>
                <c:pt idx="2421">
                  <c:v>71.83</c:v>
                </c:pt>
                <c:pt idx="2422">
                  <c:v>71.83</c:v>
                </c:pt>
                <c:pt idx="2423">
                  <c:v>71.790000000000006</c:v>
                </c:pt>
                <c:pt idx="2424">
                  <c:v>71.7</c:v>
                </c:pt>
                <c:pt idx="2425">
                  <c:v>71.680000000000007</c:v>
                </c:pt>
                <c:pt idx="2426">
                  <c:v>71.599999999999994</c:v>
                </c:pt>
                <c:pt idx="2427">
                  <c:v>71.55</c:v>
                </c:pt>
                <c:pt idx="2428">
                  <c:v>71.55</c:v>
                </c:pt>
                <c:pt idx="2429">
                  <c:v>71.44</c:v>
                </c:pt>
                <c:pt idx="2430">
                  <c:v>71.42</c:v>
                </c:pt>
                <c:pt idx="2431">
                  <c:v>71.33</c:v>
                </c:pt>
                <c:pt idx="2432">
                  <c:v>71.31</c:v>
                </c:pt>
                <c:pt idx="2433">
                  <c:v>71.2</c:v>
                </c:pt>
                <c:pt idx="2434">
                  <c:v>71.2</c:v>
                </c:pt>
                <c:pt idx="2435">
                  <c:v>71.180000000000007</c:v>
                </c:pt>
                <c:pt idx="2436">
                  <c:v>71.12</c:v>
                </c:pt>
                <c:pt idx="2437">
                  <c:v>71.05</c:v>
                </c:pt>
                <c:pt idx="2438">
                  <c:v>71</c:v>
                </c:pt>
                <c:pt idx="2439">
                  <c:v>70.92</c:v>
                </c:pt>
                <c:pt idx="2440">
                  <c:v>70.92</c:v>
                </c:pt>
                <c:pt idx="2441">
                  <c:v>70.849999999999994</c:v>
                </c:pt>
                <c:pt idx="2442">
                  <c:v>70.790000000000006</c:v>
                </c:pt>
                <c:pt idx="2443">
                  <c:v>70.73</c:v>
                </c:pt>
                <c:pt idx="2444">
                  <c:v>70.650000000000006</c:v>
                </c:pt>
                <c:pt idx="2445">
                  <c:v>70.650000000000006</c:v>
                </c:pt>
                <c:pt idx="2446">
                  <c:v>70.510000000000005</c:v>
                </c:pt>
                <c:pt idx="2447">
                  <c:v>70.510000000000005</c:v>
                </c:pt>
                <c:pt idx="2448">
                  <c:v>70.459999999999994</c:v>
                </c:pt>
                <c:pt idx="2449">
                  <c:v>70.45</c:v>
                </c:pt>
                <c:pt idx="2450">
                  <c:v>70.38</c:v>
                </c:pt>
                <c:pt idx="2451">
                  <c:v>70.319999999999993</c:v>
                </c:pt>
                <c:pt idx="2452">
                  <c:v>70.25</c:v>
                </c:pt>
                <c:pt idx="2453">
                  <c:v>70.25</c:v>
                </c:pt>
                <c:pt idx="2454">
                  <c:v>70.19</c:v>
                </c:pt>
                <c:pt idx="2455">
                  <c:v>70.09</c:v>
                </c:pt>
                <c:pt idx="2456">
                  <c:v>70.040000000000006</c:v>
                </c:pt>
                <c:pt idx="2457">
                  <c:v>70.02</c:v>
                </c:pt>
                <c:pt idx="2458">
                  <c:v>69.92</c:v>
                </c:pt>
                <c:pt idx="2459">
                  <c:v>69.92</c:v>
                </c:pt>
                <c:pt idx="2460">
                  <c:v>69.89</c:v>
                </c:pt>
                <c:pt idx="2461">
                  <c:v>69.83</c:v>
                </c:pt>
                <c:pt idx="2462">
                  <c:v>69.739999999999995</c:v>
                </c:pt>
                <c:pt idx="2463">
                  <c:v>69.709999999999994</c:v>
                </c:pt>
                <c:pt idx="2464">
                  <c:v>69.64</c:v>
                </c:pt>
                <c:pt idx="2465">
                  <c:v>69.64</c:v>
                </c:pt>
                <c:pt idx="2466">
                  <c:v>69.55</c:v>
                </c:pt>
                <c:pt idx="2467">
                  <c:v>69.540000000000006</c:v>
                </c:pt>
                <c:pt idx="2468">
                  <c:v>69.47</c:v>
                </c:pt>
                <c:pt idx="2469">
                  <c:v>69.41</c:v>
                </c:pt>
                <c:pt idx="2470">
                  <c:v>69.34</c:v>
                </c:pt>
                <c:pt idx="2471">
                  <c:v>69.34</c:v>
                </c:pt>
                <c:pt idx="2472">
                  <c:v>69.3</c:v>
                </c:pt>
                <c:pt idx="2473">
                  <c:v>69.2</c:v>
                </c:pt>
                <c:pt idx="2474">
                  <c:v>69.17</c:v>
                </c:pt>
                <c:pt idx="2475">
                  <c:v>69.05</c:v>
                </c:pt>
                <c:pt idx="2476">
                  <c:v>69.02</c:v>
                </c:pt>
                <c:pt idx="2477">
                  <c:v>69.02</c:v>
                </c:pt>
                <c:pt idx="2478">
                  <c:v>69</c:v>
                </c:pt>
                <c:pt idx="2479">
                  <c:v>68.91</c:v>
                </c:pt>
                <c:pt idx="2480">
                  <c:v>68.87</c:v>
                </c:pt>
                <c:pt idx="2481">
                  <c:v>68.8</c:v>
                </c:pt>
                <c:pt idx="2482">
                  <c:v>68.75</c:v>
                </c:pt>
                <c:pt idx="2483">
                  <c:v>68.67</c:v>
                </c:pt>
                <c:pt idx="2484">
                  <c:v>68.67</c:v>
                </c:pt>
                <c:pt idx="2485">
                  <c:v>68.569999999999993</c:v>
                </c:pt>
                <c:pt idx="2486">
                  <c:v>68.569999999999993</c:v>
                </c:pt>
                <c:pt idx="2487">
                  <c:v>68.52</c:v>
                </c:pt>
                <c:pt idx="2488">
                  <c:v>68.430000000000007</c:v>
                </c:pt>
                <c:pt idx="2489">
                  <c:v>68.42</c:v>
                </c:pt>
                <c:pt idx="2490">
                  <c:v>68.42</c:v>
                </c:pt>
                <c:pt idx="2491">
                  <c:v>68.37</c:v>
                </c:pt>
                <c:pt idx="2492">
                  <c:v>68.28</c:v>
                </c:pt>
                <c:pt idx="2493">
                  <c:v>68.23</c:v>
                </c:pt>
                <c:pt idx="2494">
                  <c:v>68.180000000000007</c:v>
                </c:pt>
                <c:pt idx="2495">
                  <c:v>68.099999999999994</c:v>
                </c:pt>
                <c:pt idx="2496">
                  <c:v>68.099999999999994</c:v>
                </c:pt>
                <c:pt idx="2497">
                  <c:v>68.05</c:v>
                </c:pt>
                <c:pt idx="2498">
                  <c:v>67.959999999999994</c:v>
                </c:pt>
                <c:pt idx="2499">
                  <c:v>67.930000000000007</c:v>
                </c:pt>
                <c:pt idx="2500">
                  <c:v>67.89</c:v>
                </c:pt>
                <c:pt idx="2501">
                  <c:v>67.8</c:v>
                </c:pt>
                <c:pt idx="2502">
                  <c:v>67.8</c:v>
                </c:pt>
                <c:pt idx="2503">
                  <c:v>67.790000000000006</c:v>
                </c:pt>
                <c:pt idx="2504">
                  <c:v>67.7</c:v>
                </c:pt>
                <c:pt idx="2505">
                  <c:v>67.650000000000006</c:v>
                </c:pt>
                <c:pt idx="2506">
                  <c:v>67.59</c:v>
                </c:pt>
                <c:pt idx="2507">
                  <c:v>67.5</c:v>
                </c:pt>
                <c:pt idx="2508">
                  <c:v>67.5</c:v>
                </c:pt>
                <c:pt idx="2509">
                  <c:v>67.45</c:v>
                </c:pt>
                <c:pt idx="2510">
                  <c:v>67.44</c:v>
                </c:pt>
                <c:pt idx="2511">
                  <c:v>67.319999999999993</c:v>
                </c:pt>
                <c:pt idx="2512">
                  <c:v>67.27</c:v>
                </c:pt>
                <c:pt idx="2513">
                  <c:v>67.23</c:v>
                </c:pt>
                <c:pt idx="2514">
                  <c:v>67.16</c:v>
                </c:pt>
                <c:pt idx="2515">
                  <c:v>67.16</c:v>
                </c:pt>
                <c:pt idx="2516">
                  <c:v>67.150000000000006</c:v>
                </c:pt>
                <c:pt idx="2517">
                  <c:v>67.09</c:v>
                </c:pt>
                <c:pt idx="2518">
                  <c:v>67</c:v>
                </c:pt>
                <c:pt idx="2519">
                  <c:v>66.989999999999995</c:v>
                </c:pt>
                <c:pt idx="2520">
                  <c:v>66.900000000000006</c:v>
                </c:pt>
                <c:pt idx="2521">
                  <c:v>66.900000000000006</c:v>
                </c:pt>
                <c:pt idx="2522">
                  <c:v>66.819999999999993</c:v>
                </c:pt>
                <c:pt idx="2523">
                  <c:v>66.790000000000006</c:v>
                </c:pt>
                <c:pt idx="2524">
                  <c:v>66.7</c:v>
                </c:pt>
                <c:pt idx="2525">
                  <c:v>66.680000000000007</c:v>
                </c:pt>
                <c:pt idx="2526">
                  <c:v>66.650000000000006</c:v>
                </c:pt>
                <c:pt idx="2527">
                  <c:v>66.650000000000006</c:v>
                </c:pt>
                <c:pt idx="2528">
                  <c:v>66.58</c:v>
                </c:pt>
                <c:pt idx="2529">
                  <c:v>66.540000000000006</c:v>
                </c:pt>
                <c:pt idx="2530">
                  <c:v>66.47</c:v>
                </c:pt>
                <c:pt idx="2531">
                  <c:v>66.400000000000006</c:v>
                </c:pt>
                <c:pt idx="2532">
                  <c:v>66.349999999999994</c:v>
                </c:pt>
                <c:pt idx="2533">
                  <c:v>66.349999999999994</c:v>
                </c:pt>
                <c:pt idx="2534">
                  <c:v>66.239999999999995</c:v>
                </c:pt>
                <c:pt idx="2535">
                  <c:v>66.23</c:v>
                </c:pt>
                <c:pt idx="2536">
                  <c:v>66.180000000000007</c:v>
                </c:pt>
                <c:pt idx="2537">
                  <c:v>66.099999999999994</c:v>
                </c:pt>
                <c:pt idx="2538">
                  <c:v>66.05</c:v>
                </c:pt>
                <c:pt idx="2539">
                  <c:v>65.989999999999995</c:v>
                </c:pt>
                <c:pt idx="2540">
                  <c:v>65.989999999999995</c:v>
                </c:pt>
                <c:pt idx="2541">
                  <c:v>65.959999999999994</c:v>
                </c:pt>
                <c:pt idx="2542">
                  <c:v>65.849999999999994</c:v>
                </c:pt>
                <c:pt idx="2543">
                  <c:v>65.790000000000006</c:v>
                </c:pt>
                <c:pt idx="2544">
                  <c:v>65.8</c:v>
                </c:pt>
                <c:pt idx="2545">
                  <c:v>65.69</c:v>
                </c:pt>
                <c:pt idx="2546">
                  <c:v>65.69</c:v>
                </c:pt>
                <c:pt idx="2547">
                  <c:v>65.69</c:v>
                </c:pt>
                <c:pt idx="2548">
                  <c:v>65.63</c:v>
                </c:pt>
                <c:pt idx="2549">
                  <c:v>65.56</c:v>
                </c:pt>
                <c:pt idx="2550">
                  <c:v>65.48</c:v>
                </c:pt>
                <c:pt idx="2551">
                  <c:v>65.430000000000007</c:v>
                </c:pt>
                <c:pt idx="2552">
                  <c:v>65.430000000000007</c:v>
                </c:pt>
                <c:pt idx="2553">
                  <c:v>65.39</c:v>
                </c:pt>
                <c:pt idx="2554">
                  <c:v>65.33</c:v>
                </c:pt>
                <c:pt idx="2555">
                  <c:v>65.260000000000005</c:v>
                </c:pt>
                <c:pt idx="2556">
                  <c:v>65.25</c:v>
                </c:pt>
                <c:pt idx="2557">
                  <c:v>65.17</c:v>
                </c:pt>
                <c:pt idx="2558">
                  <c:v>65.17</c:v>
                </c:pt>
                <c:pt idx="2559">
                  <c:v>65.150000000000006</c:v>
                </c:pt>
                <c:pt idx="2560">
                  <c:v>65.06</c:v>
                </c:pt>
                <c:pt idx="2561">
                  <c:v>65.02</c:v>
                </c:pt>
                <c:pt idx="2562">
                  <c:v>64.94</c:v>
                </c:pt>
                <c:pt idx="2563">
                  <c:v>64.89</c:v>
                </c:pt>
                <c:pt idx="2564">
                  <c:v>64.89</c:v>
                </c:pt>
                <c:pt idx="2565">
                  <c:v>64.849999999999994</c:v>
                </c:pt>
                <c:pt idx="2566">
                  <c:v>64.81</c:v>
                </c:pt>
                <c:pt idx="2567">
                  <c:v>64.77</c:v>
                </c:pt>
                <c:pt idx="2568">
                  <c:v>64.709999999999994</c:v>
                </c:pt>
                <c:pt idx="2569">
                  <c:v>64.650000000000006</c:v>
                </c:pt>
                <c:pt idx="2570">
                  <c:v>64.59</c:v>
                </c:pt>
                <c:pt idx="2571">
                  <c:v>64.59</c:v>
                </c:pt>
                <c:pt idx="2572">
                  <c:v>64.48</c:v>
                </c:pt>
                <c:pt idx="2573">
                  <c:v>64.48</c:v>
                </c:pt>
                <c:pt idx="2574">
                  <c:v>64.39</c:v>
                </c:pt>
                <c:pt idx="2575">
                  <c:v>64.319999999999993</c:v>
                </c:pt>
                <c:pt idx="2576">
                  <c:v>64.34</c:v>
                </c:pt>
                <c:pt idx="2577">
                  <c:v>64.34</c:v>
                </c:pt>
                <c:pt idx="2578">
                  <c:v>64.27</c:v>
                </c:pt>
                <c:pt idx="2579">
                  <c:v>64.19</c:v>
                </c:pt>
                <c:pt idx="2580">
                  <c:v>64.19</c:v>
                </c:pt>
                <c:pt idx="2581">
                  <c:v>64.11</c:v>
                </c:pt>
                <c:pt idx="2582">
                  <c:v>64.06</c:v>
                </c:pt>
                <c:pt idx="2583">
                  <c:v>64.06</c:v>
                </c:pt>
                <c:pt idx="2584">
                  <c:v>64.010000000000005</c:v>
                </c:pt>
                <c:pt idx="2585">
                  <c:v>63.94</c:v>
                </c:pt>
                <c:pt idx="2586">
                  <c:v>63.85</c:v>
                </c:pt>
                <c:pt idx="2587">
                  <c:v>63.79</c:v>
                </c:pt>
                <c:pt idx="2588">
                  <c:v>63.77</c:v>
                </c:pt>
                <c:pt idx="2589">
                  <c:v>63.77</c:v>
                </c:pt>
                <c:pt idx="2590">
                  <c:v>63.73</c:v>
                </c:pt>
                <c:pt idx="2591">
                  <c:v>63.65</c:v>
                </c:pt>
                <c:pt idx="2592">
                  <c:v>63.62</c:v>
                </c:pt>
                <c:pt idx="2593">
                  <c:v>63.53</c:v>
                </c:pt>
                <c:pt idx="2594">
                  <c:v>63.52</c:v>
                </c:pt>
                <c:pt idx="2595">
                  <c:v>63.52</c:v>
                </c:pt>
                <c:pt idx="2596">
                  <c:v>63.48</c:v>
                </c:pt>
                <c:pt idx="2597">
                  <c:v>63.39</c:v>
                </c:pt>
                <c:pt idx="2598">
                  <c:v>63.36</c:v>
                </c:pt>
                <c:pt idx="2599">
                  <c:v>63.33</c:v>
                </c:pt>
                <c:pt idx="2600">
                  <c:v>63.26</c:v>
                </c:pt>
                <c:pt idx="2601">
                  <c:v>63.21</c:v>
                </c:pt>
                <c:pt idx="2602">
                  <c:v>63.21</c:v>
                </c:pt>
                <c:pt idx="2603">
                  <c:v>63.14</c:v>
                </c:pt>
                <c:pt idx="2604">
                  <c:v>63.09</c:v>
                </c:pt>
                <c:pt idx="2605">
                  <c:v>63.06</c:v>
                </c:pt>
                <c:pt idx="2606">
                  <c:v>62.96</c:v>
                </c:pt>
                <c:pt idx="2607">
                  <c:v>62.92</c:v>
                </c:pt>
                <c:pt idx="2608">
                  <c:v>62.92</c:v>
                </c:pt>
                <c:pt idx="2609">
                  <c:v>62.92</c:v>
                </c:pt>
                <c:pt idx="2610">
                  <c:v>62.86</c:v>
                </c:pt>
                <c:pt idx="2611">
                  <c:v>62.76</c:v>
                </c:pt>
                <c:pt idx="2612">
                  <c:v>62.73</c:v>
                </c:pt>
                <c:pt idx="2613">
                  <c:v>62.67</c:v>
                </c:pt>
                <c:pt idx="2614">
                  <c:v>62.67</c:v>
                </c:pt>
                <c:pt idx="2615">
                  <c:v>62.68</c:v>
                </c:pt>
                <c:pt idx="2616">
                  <c:v>62.6</c:v>
                </c:pt>
                <c:pt idx="2617">
                  <c:v>62.51</c:v>
                </c:pt>
                <c:pt idx="2618">
                  <c:v>62.48</c:v>
                </c:pt>
                <c:pt idx="2619">
                  <c:v>62.42</c:v>
                </c:pt>
                <c:pt idx="2620">
                  <c:v>62.42</c:v>
                </c:pt>
                <c:pt idx="2621">
                  <c:v>62.39</c:v>
                </c:pt>
                <c:pt idx="2622">
                  <c:v>62.32</c:v>
                </c:pt>
                <c:pt idx="2623">
                  <c:v>62.25</c:v>
                </c:pt>
                <c:pt idx="2624">
                  <c:v>62.25</c:v>
                </c:pt>
                <c:pt idx="2625">
                  <c:v>62.17</c:v>
                </c:pt>
                <c:pt idx="2626">
                  <c:v>62.13</c:v>
                </c:pt>
                <c:pt idx="2627">
                  <c:v>62.13</c:v>
                </c:pt>
                <c:pt idx="2628">
                  <c:v>62.08</c:v>
                </c:pt>
                <c:pt idx="2629">
                  <c:v>62</c:v>
                </c:pt>
                <c:pt idx="2630">
                  <c:v>61.96</c:v>
                </c:pt>
                <c:pt idx="2631">
                  <c:v>61.91</c:v>
                </c:pt>
                <c:pt idx="2632">
                  <c:v>61.86</c:v>
                </c:pt>
                <c:pt idx="2633">
                  <c:v>61.86</c:v>
                </c:pt>
                <c:pt idx="2634">
                  <c:v>61.82</c:v>
                </c:pt>
                <c:pt idx="2635">
                  <c:v>61.78</c:v>
                </c:pt>
                <c:pt idx="2636">
                  <c:v>61.71</c:v>
                </c:pt>
                <c:pt idx="2637">
                  <c:v>61.66</c:v>
                </c:pt>
                <c:pt idx="2638">
                  <c:v>61.64</c:v>
                </c:pt>
                <c:pt idx="2639">
                  <c:v>61.64</c:v>
                </c:pt>
                <c:pt idx="2640">
                  <c:v>61.55</c:v>
                </c:pt>
                <c:pt idx="2641">
                  <c:v>61.55</c:v>
                </c:pt>
                <c:pt idx="2642">
                  <c:v>61.44</c:v>
                </c:pt>
                <c:pt idx="2643">
                  <c:v>61.38</c:v>
                </c:pt>
                <c:pt idx="2644">
                  <c:v>61.34</c:v>
                </c:pt>
                <c:pt idx="2645">
                  <c:v>61.34</c:v>
                </c:pt>
                <c:pt idx="2646">
                  <c:v>61.33</c:v>
                </c:pt>
                <c:pt idx="2647">
                  <c:v>61.3</c:v>
                </c:pt>
                <c:pt idx="2648">
                  <c:v>61.22</c:v>
                </c:pt>
                <c:pt idx="2649">
                  <c:v>61.18</c:v>
                </c:pt>
                <c:pt idx="2650">
                  <c:v>61.14</c:v>
                </c:pt>
                <c:pt idx="2651">
                  <c:v>61.14</c:v>
                </c:pt>
                <c:pt idx="2652">
                  <c:v>61.04</c:v>
                </c:pt>
                <c:pt idx="2653">
                  <c:v>60.99</c:v>
                </c:pt>
                <c:pt idx="2654">
                  <c:v>60.97</c:v>
                </c:pt>
                <c:pt idx="2655">
                  <c:v>60.94</c:v>
                </c:pt>
                <c:pt idx="2656">
                  <c:v>60.86</c:v>
                </c:pt>
                <c:pt idx="2657">
                  <c:v>60.82</c:v>
                </c:pt>
                <c:pt idx="2658">
                  <c:v>60.82</c:v>
                </c:pt>
                <c:pt idx="2659">
                  <c:v>60.79</c:v>
                </c:pt>
                <c:pt idx="2660">
                  <c:v>60.7</c:v>
                </c:pt>
                <c:pt idx="2661">
                  <c:v>60.68</c:v>
                </c:pt>
                <c:pt idx="2662">
                  <c:v>60.63</c:v>
                </c:pt>
                <c:pt idx="2663">
                  <c:v>60.6</c:v>
                </c:pt>
                <c:pt idx="2664">
                  <c:v>60.6</c:v>
                </c:pt>
                <c:pt idx="2665">
                  <c:v>60.53</c:v>
                </c:pt>
                <c:pt idx="2666">
                  <c:v>60.44</c:v>
                </c:pt>
                <c:pt idx="2667">
                  <c:v>60.42</c:v>
                </c:pt>
                <c:pt idx="2668">
                  <c:v>60.38</c:v>
                </c:pt>
                <c:pt idx="2669">
                  <c:v>60.29</c:v>
                </c:pt>
                <c:pt idx="2670">
                  <c:v>60.29</c:v>
                </c:pt>
                <c:pt idx="2671">
                  <c:v>60.24</c:v>
                </c:pt>
                <c:pt idx="2672">
                  <c:v>60.26</c:v>
                </c:pt>
                <c:pt idx="2673">
                  <c:v>60.2</c:v>
                </c:pt>
                <c:pt idx="2674">
                  <c:v>60.16</c:v>
                </c:pt>
                <c:pt idx="2675">
                  <c:v>60.05</c:v>
                </c:pt>
                <c:pt idx="2676">
                  <c:v>60.05</c:v>
                </c:pt>
                <c:pt idx="2677">
                  <c:v>60.05</c:v>
                </c:pt>
                <c:pt idx="2678">
                  <c:v>59.99</c:v>
                </c:pt>
                <c:pt idx="2679">
                  <c:v>59.94</c:v>
                </c:pt>
                <c:pt idx="2680">
                  <c:v>59.87</c:v>
                </c:pt>
                <c:pt idx="2681">
                  <c:v>59.89</c:v>
                </c:pt>
                <c:pt idx="2682">
                  <c:v>59.81</c:v>
                </c:pt>
                <c:pt idx="2683">
                  <c:v>59.81</c:v>
                </c:pt>
                <c:pt idx="2684">
                  <c:v>59.74</c:v>
                </c:pt>
                <c:pt idx="2685">
                  <c:v>59.73</c:v>
                </c:pt>
                <c:pt idx="2686">
                  <c:v>59.66</c:v>
                </c:pt>
                <c:pt idx="2687">
                  <c:v>59.59</c:v>
                </c:pt>
                <c:pt idx="2688">
                  <c:v>59.57</c:v>
                </c:pt>
                <c:pt idx="2689">
                  <c:v>59.57</c:v>
                </c:pt>
                <c:pt idx="2690">
                  <c:v>59.5</c:v>
                </c:pt>
                <c:pt idx="2691">
                  <c:v>59.47</c:v>
                </c:pt>
                <c:pt idx="2692">
                  <c:v>59.44</c:v>
                </c:pt>
                <c:pt idx="2693">
                  <c:v>59.33</c:v>
                </c:pt>
                <c:pt idx="2694">
                  <c:v>59.34</c:v>
                </c:pt>
                <c:pt idx="2695">
                  <c:v>59.34</c:v>
                </c:pt>
                <c:pt idx="2696">
                  <c:v>59.24</c:v>
                </c:pt>
                <c:pt idx="2697">
                  <c:v>59.24</c:v>
                </c:pt>
                <c:pt idx="2698">
                  <c:v>59.2</c:v>
                </c:pt>
                <c:pt idx="2699">
                  <c:v>59.16</c:v>
                </c:pt>
                <c:pt idx="2700">
                  <c:v>59.11</c:v>
                </c:pt>
                <c:pt idx="2701">
                  <c:v>59.11</c:v>
                </c:pt>
                <c:pt idx="2702">
                  <c:v>59.03</c:v>
                </c:pt>
                <c:pt idx="2703">
                  <c:v>58.97</c:v>
                </c:pt>
                <c:pt idx="2704">
                  <c:v>58.91</c:v>
                </c:pt>
                <c:pt idx="2705">
                  <c:v>58.92</c:v>
                </c:pt>
                <c:pt idx="2706">
                  <c:v>58.88</c:v>
                </c:pt>
                <c:pt idx="2707">
                  <c:v>58.88</c:v>
                </c:pt>
                <c:pt idx="2708">
                  <c:v>58.76</c:v>
                </c:pt>
                <c:pt idx="2709">
                  <c:v>58.77</c:v>
                </c:pt>
                <c:pt idx="2710">
                  <c:v>58.75</c:v>
                </c:pt>
                <c:pt idx="2711">
                  <c:v>58.68</c:v>
                </c:pt>
                <c:pt idx="2712">
                  <c:v>58.59</c:v>
                </c:pt>
                <c:pt idx="2713">
                  <c:v>58.59</c:v>
                </c:pt>
                <c:pt idx="2714">
                  <c:v>58.59</c:v>
                </c:pt>
                <c:pt idx="2715">
                  <c:v>58.51</c:v>
                </c:pt>
                <c:pt idx="2716">
                  <c:v>58.48</c:v>
                </c:pt>
                <c:pt idx="2717">
                  <c:v>58.46</c:v>
                </c:pt>
                <c:pt idx="2718">
                  <c:v>58.41</c:v>
                </c:pt>
                <c:pt idx="2719">
                  <c:v>58.32</c:v>
                </c:pt>
                <c:pt idx="2720">
                  <c:v>58.32</c:v>
                </c:pt>
                <c:pt idx="2721">
                  <c:v>58.33</c:v>
                </c:pt>
                <c:pt idx="2722">
                  <c:v>58.27</c:v>
                </c:pt>
                <c:pt idx="2723">
                  <c:v>58.16</c:v>
                </c:pt>
                <c:pt idx="2724">
                  <c:v>58.15</c:v>
                </c:pt>
                <c:pt idx="2725">
                  <c:v>58.13</c:v>
                </c:pt>
                <c:pt idx="2726">
                  <c:v>58.13</c:v>
                </c:pt>
                <c:pt idx="2727">
                  <c:v>58.04</c:v>
                </c:pt>
                <c:pt idx="2728">
                  <c:v>58.04</c:v>
                </c:pt>
                <c:pt idx="2729">
                  <c:v>57.99</c:v>
                </c:pt>
                <c:pt idx="2730">
                  <c:v>57.95</c:v>
                </c:pt>
                <c:pt idx="2731">
                  <c:v>57.86</c:v>
                </c:pt>
                <c:pt idx="2732">
                  <c:v>57.86</c:v>
                </c:pt>
                <c:pt idx="2733">
                  <c:v>57.82</c:v>
                </c:pt>
                <c:pt idx="2734">
                  <c:v>57.77</c:v>
                </c:pt>
                <c:pt idx="2735">
                  <c:v>57.75</c:v>
                </c:pt>
                <c:pt idx="2736">
                  <c:v>57.69</c:v>
                </c:pt>
                <c:pt idx="2737">
                  <c:v>57.69</c:v>
                </c:pt>
                <c:pt idx="2738">
                  <c:v>57.69</c:v>
                </c:pt>
                <c:pt idx="2739">
                  <c:v>57.62</c:v>
                </c:pt>
                <c:pt idx="2740">
                  <c:v>57.54</c:v>
                </c:pt>
                <c:pt idx="2741">
                  <c:v>57.53</c:v>
                </c:pt>
                <c:pt idx="2742">
                  <c:v>57.48</c:v>
                </c:pt>
                <c:pt idx="2743">
                  <c:v>57.44</c:v>
                </c:pt>
                <c:pt idx="2744">
                  <c:v>57.39</c:v>
                </c:pt>
                <c:pt idx="2745">
                  <c:v>57.39</c:v>
                </c:pt>
                <c:pt idx="2746">
                  <c:v>57.35</c:v>
                </c:pt>
                <c:pt idx="2747">
                  <c:v>57.31</c:v>
                </c:pt>
                <c:pt idx="2748">
                  <c:v>57.25</c:v>
                </c:pt>
                <c:pt idx="2749">
                  <c:v>57.2</c:v>
                </c:pt>
                <c:pt idx="2750">
                  <c:v>57.13</c:v>
                </c:pt>
                <c:pt idx="2751">
                  <c:v>57.13</c:v>
                </c:pt>
                <c:pt idx="2752">
                  <c:v>57.14</c:v>
                </c:pt>
                <c:pt idx="2753">
                  <c:v>57.06</c:v>
                </c:pt>
                <c:pt idx="2754">
                  <c:v>57.01</c:v>
                </c:pt>
                <c:pt idx="2755">
                  <c:v>56.98</c:v>
                </c:pt>
                <c:pt idx="2756">
                  <c:v>56.93</c:v>
                </c:pt>
                <c:pt idx="2757">
                  <c:v>56.93</c:v>
                </c:pt>
                <c:pt idx="2758">
                  <c:v>56.9</c:v>
                </c:pt>
                <c:pt idx="2759">
                  <c:v>56.85</c:v>
                </c:pt>
                <c:pt idx="2760">
                  <c:v>56.78</c:v>
                </c:pt>
                <c:pt idx="2761">
                  <c:v>56.78</c:v>
                </c:pt>
                <c:pt idx="2762">
                  <c:v>56.72</c:v>
                </c:pt>
                <c:pt idx="2763">
                  <c:v>56.72</c:v>
                </c:pt>
                <c:pt idx="2764">
                  <c:v>56.67</c:v>
                </c:pt>
                <c:pt idx="2765">
                  <c:v>56.64</c:v>
                </c:pt>
                <c:pt idx="2766">
                  <c:v>56.56</c:v>
                </c:pt>
                <c:pt idx="2767">
                  <c:v>56.54</c:v>
                </c:pt>
                <c:pt idx="2768">
                  <c:v>56.49</c:v>
                </c:pt>
                <c:pt idx="2769">
                  <c:v>56.49</c:v>
                </c:pt>
                <c:pt idx="2770">
                  <c:v>56.46</c:v>
                </c:pt>
                <c:pt idx="2771">
                  <c:v>56.44</c:v>
                </c:pt>
                <c:pt idx="2772">
                  <c:v>56.35</c:v>
                </c:pt>
                <c:pt idx="2773">
                  <c:v>56.32</c:v>
                </c:pt>
                <c:pt idx="2774">
                  <c:v>56.28</c:v>
                </c:pt>
                <c:pt idx="2775">
                  <c:v>56.2</c:v>
                </c:pt>
                <c:pt idx="2776">
                  <c:v>56.2</c:v>
                </c:pt>
                <c:pt idx="2777">
                  <c:v>56.21</c:v>
                </c:pt>
                <c:pt idx="2778">
                  <c:v>56.15</c:v>
                </c:pt>
                <c:pt idx="2779">
                  <c:v>56.12</c:v>
                </c:pt>
                <c:pt idx="2780">
                  <c:v>56.08</c:v>
                </c:pt>
                <c:pt idx="2781">
                  <c:v>56.01</c:v>
                </c:pt>
                <c:pt idx="2782">
                  <c:v>56.01</c:v>
                </c:pt>
                <c:pt idx="2783">
                  <c:v>55.99</c:v>
                </c:pt>
                <c:pt idx="2784">
                  <c:v>55.92</c:v>
                </c:pt>
                <c:pt idx="2785">
                  <c:v>55.92</c:v>
                </c:pt>
                <c:pt idx="2786">
                  <c:v>55.86</c:v>
                </c:pt>
                <c:pt idx="2787">
                  <c:v>55.77</c:v>
                </c:pt>
                <c:pt idx="2788">
                  <c:v>55.77</c:v>
                </c:pt>
                <c:pt idx="2789">
                  <c:v>55.75</c:v>
                </c:pt>
                <c:pt idx="2790">
                  <c:v>55.7</c:v>
                </c:pt>
                <c:pt idx="2791">
                  <c:v>55.65</c:v>
                </c:pt>
                <c:pt idx="2792">
                  <c:v>55.64</c:v>
                </c:pt>
                <c:pt idx="2793">
                  <c:v>55.6</c:v>
                </c:pt>
                <c:pt idx="2794">
                  <c:v>55.6</c:v>
                </c:pt>
                <c:pt idx="2795">
                  <c:v>55.5</c:v>
                </c:pt>
                <c:pt idx="2796">
                  <c:v>55.51</c:v>
                </c:pt>
                <c:pt idx="2797">
                  <c:v>55.44</c:v>
                </c:pt>
                <c:pt idx="2798">
                  <c:v>55.39</c:v>
                </c:pt>
                <c:pt idx="2799">
                  <c:v>55.39</c:v>
                </c:pt>
                <c:pt idx="2800">
                  <c:v>55.32</c:v>
                </c:pt>
                <c:pt idx="2801">
                  <c:v>55.32</c:v>
                </c:pt>
                <c:pt idx="2802">
                  <c:v>55.29</c:v>
                </c:pt>
                <c:pt idx="2803">
                  <c:v>55.25</c:v>
                </c:pt>
                <c:pt idx="2804">
                  <c:v>55.18</c:v>
                </c:pt>
                <c:pt idx="2805">
                  <c:v>55.18</c:v>
                </c:pt>
                <c:pt idx="2806">
                  <c:v>55.06</c:v>
                </c:pt>
                <c:pt idx="2807">
                  <c:v>55.06</c:v>
                </c:pt>
                <c:pt idx="2808">
                  <c:v>55.09</c:v>
                </c:pt>
                <c:pt idx="2809">
                  <c:v>55.04</c:v>
                </c:pt>
                <c:pt idx="2810">
                  <c:v>55.01</c:v>
                </c:pt>
                <c:pt idx="2811">
                  <c:v>54.96</c:v>
                </c:pt>
                <c:pt idx="2812">
                  <c:v>54.93</c:v>
                </c:pt>
                <c:pt idx="2813">
                  <c:v>54.93</c:v>
                </c:pt>
                <c:pt idx="2814">
                  <c:v>54.84</c:v>
                </c:pt>
                <c:pt idx="2815">
                  <c:v>54.83</c:v>
                </c:pt>
                <c:pt idx="2816">
                  <c:v>54.79</c:v>
                </c:pt>
                <c:pt idx="2817">
                  <c:v>54.72</c:v>
                </c:pt>
                <c:pt idx="2818">
                  <c:v>54.73</c:v>
                </c:pt>
                <c:pt idx="2819">
                  <c:v>54.73</c:v>
                </c:pt>
                <c:pt idx="2820">
                  <c:v>54.64</c:v>
                </c:pt>
                <c:pt idx="2821">
                  <c:v>54.59</c:v>
                </c:pt>
                <c:pt idx="2822">
                  <c:v>54.61</c:v>
                </c:pt>
                <c:pt idx="2823">
                  <c:v>54.53</c:v>
                </c:pt>
                <c:pt idx="2824">
                  <c:v>54.52</c:v>
                </c:pt>
                <c:pt idx="2825">
                  <c:v>54.52</c:v>
                </c:pt>
                <c:pt idx="2826">
                  <c:v>54.48</c:v>
                </c:pt>
                <c:pt idx="2827">
                  <c:v>54.39</c:v>
                </c:pt>
                <c:pt idx="2828">
                  <c:v>54.37</c:v>
                </c:pt>
                <c:pt idx="2829">
                  <c:v>54.34</c:v>
                </c:pt>
                <c:pt idx="2830">
                  <c:v>54.23</c:v>
                </c:pt>
                <c:pt idx="2831">
                  <c:v>54.23</c:v>
                </c:pt>
                <c:pt idx="2832">
                  <c:v>54.23</c:v>
                </c:pt>
                <c:pt idx="2833">
                  <c:v>54.19</c:v>
                </c:pt>
                <c:pt idx="2834">
                  <c:v>54.16</c:v>
                </c:pt>
                <c:pt idx="2835">
                  <c:v>54.09</c:v>
                </c:pt>
                <c:pt idx="2836">
                  <c:v>54.11</c:v>
                </c:pt>
                <c:pt idx="2837">
                  <c:v>54.05</c:v>
                </c:pt>
                <c:pt idx="2838">
                  <c:v>54.05</c:v>
                </c:pt>
                <c:pt idx="2839">
                  <c:v>53.96</c:v>
                </c:pt>
                <c:pt idx="2840">
                  <c:v>53.98</c:v>
                </c:pt>
                <c:pt idx="2841">
                  <c:v>53.94</c:v>
                </c:pt>
                <c:pt idx="2842">
                  <c:v>53.84</c:v>
                </c:pt>
                <c:pt idx="2843">
                  <c:v>53.84</c:v>
                </c:pt>
                <c:pt idx="2844">
                  <c:v>53.84</c:v>
                </c:pt>
                <c:pt idx="2845">
                  <c:v>53.8</c:v>
                </c:pt>
                <c:pt idx="2846">
                  <c:v>53.72</c:v>
                </c:pt>
                <c:pt idx="2847">
                  <c:v>53.73</c:v>
                </c:pt>
                <c:pt idx="2848">
                  <c:v>53.68</c:v>
                </c:pt>
                <c:pt idx="2849">
                  <c:v>53.65</c:v>
                </c:pt>
                <c:pt idx="2850">
                  <c:v>53.65</c:v>
                </c:pt>
                <c:pt idx="2851">
                  <c:v>53.56</c:v>
                </c:pt>
                <c:pt idx="2852">
                  <c:v>53.55</c:v>
                </c:pt>
                <c:pt idx="2853">
                  <c:v>53.51</c:v>
                </c:pt>
                <c:pt idx="2854">
                  <c:v>53.49</c:v>
                </c:pt>
                <c:pt idx="2855">
                  <c:v>53.43</c:v>
                </c:pt>
                <c:pt idx="2856">
                  <c:v>53.34</c:v>
                </c:pt>
                <c:pt idx="2857">
                  <c:v>53.34</c:v>
                </c:pt>
                <c:pt idx="2858">
                  <c:v>53.34</c:v>
                </c:pt>
                <c:pt idx="2859">
                  <c:v>53.32</c:v>
                </c:pt>
                <c:pt idx="2860">
                  <c:v>53.26</c:v>
                </c:pt>
                <c:pt idx="2861">
                  <c:v>53.23</c:v>
                </c:pt>
                <c:pt idx="2862">
                  <c:v>53.19</c:v>
                </c:pt>
                <c:pt idx="2863">
                  <c:v>53.19</c:v>
                </c:pt>
                <c:pt idx="2864">
                  <c:v>53.13</c:v>
                </c:pt>
                <c:pt idx="2865">
                  <c:v>53.05</c:v>
                </c:pt>
                <c:pt idx="2866">
                  <c:v>53.08</c:v>
                </c:pt>
                <c:pt idx="2867">
                  <c:v>53.01</c:v>
                </c:pt>
                <c:pt idx="2868">
                  <c:v>52.99</c:v>
                </c:pt>
                <c:pt idx="2869">
                  <c:v>52.99</c:v>
                </c:pt>
                <c:pt idx="2870">
                  <c:v>52.96</c:v>
                </c:pt>
                <c:pt idx="2871">
                  <c:v>52.88</c:v>
                </c:pt>
                <c:pt idx="2872">
                  <c:v>52.85</c:v>
                </c:pt>
                <c:pt idx="2873">
                  <c:v>52.83</c:v>
                </c:pt>
                <c:pt idx="2874">
                  <c:v>52.76</c:v>
                </c:pt>
                <c:pt idx="2875">
                  <c:v>52.76</c:v>
                </c:pt>
                <c:pt idx="2876">
                  <c:v>52.8</c:v>
                </c:pt>
                <c:pt idx="2877">
                  <c:v>52.72</c:v>
                </c:pt>
                <c:pt idx="2878">
                  <c:v>52.66</c:v>
                </c:pt>
                <c:pt idx="2879">
                  <c:v>52.57</c:v>
                </c:pt>
                <c:pt idx="2880">
                  <c:v>52.55</c:v>
                </c:pt>
                <c:pt idx="2881">
                  <c:v>52.55</c:v>
                </c:pt>
                <c:pt idx="2882">
                  <c:v>52.55</c:v>
                </c:pt>
                <c:pt idx="2883">
                  <c:v>52.5</c:v>
                </c:pt>
                <c:pt idx="2884">
                  <c:v>52.51</c:v>
                </c:pt>
                <c:pt idx="2885">
                  <c:v>52.44</c:v>
                </c:pt>
                <c:pt idx="2886">
                  <c:v>52.39</c:v>
                </c:pt>
                <c:pt idx="2887">
                  <c:v>52.38</c:v>
                </c:pt>
                <c:pt idx="2888">
                  <c:v>52.38</c:v>
                </c:pt>
                <c:pt idx="2889">
                  <c:v>52.33</c:v>
                </c:pt>
                <c:pt idx="2890">
                  <c:v>52.25</c:v>
                </c:pt>
                <c:pt idx="2891">
                  <c:v>52.24</c:v>
                </c:pt>
                <c:pt idx="2892">
                  <c:v>52.17</c:v>
                </c:pt>
                <c:pt idx="2893">
                  <c:v>52.16</c:v>
                </c:pt>
                <c:pt idx="2894">
                  <c:v>52.16</c:v>
                </c:pt>
                <c:pt idx="2895">
                  <c:v>52.12</c:v>
                </c:pt>
                <c:pt idx="2896">
                  <c:v>52.07</c:v>
                </c:pt>
                <c:pt idx="2897">
                  <c:v>52.04</c:v>
                </c:pt>
                <c:pt idx="2898">
                  <c:v>52.02</c:v>
                </c:pt>
                <c:pt idx="2899">
                  <c:v>51.95</c:v>
                </c:pt>
                <c:pt idx="2900">
                  <c:v>51.95</c:v>
                </c:pt>
                <c:pt idx="2901">
                  <c:v>51.89</c:v>
                </c:pt>
                <c:pt idx="2902">
                  <c:v>51.91</c:v>
                </c:pt>
                <c:pt idx="2903">
                  <c:v>51.87</c:v>
                </c:pt>
                <c:pt idx="2904">
                  <c:v>51.83</c:v>
                </c:pt>
                <c:pt idx="2905">
                  <c:v>51.75</c:v>
                </c:pt>
                <c:pt idx="2906">
                  <c:v>51.75</c:v>
                </c:pt>
                <c:pt idx="2907">
                  <c:v>51.74</c:v>
                </c:pt>
                <c:pt idx="2908">
                  <c:v>51.71</c:v>
                </c:pt>
                <c:pt idx="2909">
                  <c:v>51.68</c:v>
                </c:pt>
                <c:pt idx="2910">
                  <c:v>51.64</c:v>
                </c:pt>
                <c:pt idx="2911">
                  <c:v>51.56</c:v>
                </c:pt>
                <c:pt idx="2912">
                  <c:v>51.56</c:v>
                </c:pt>
                <c:pt idx="2913">
                  <c:v>51.56</c:v>
                </c:pt>
                <c:pt idx="2914">
                  <c:v>51.48</c:v>
                </c:pt>
                <c:pt idx="2915">
                  <c:v>51.46</c:v>
                </c:pt>
                <c:pt idx="2916">
                  <c:v>51.46</c:v>
                </c:pt>
                <c:pt idx="2917">
                  <c:v>51.38</c:v>
                </c:pt>
                <c:pt idx="2918">
                  <c:v>51.38</c:v>
                </c:pt>
                <c:pt idx="2919">
                  <c:v>51.38</c:v>
                </c:pt>
                <c:pt idx="2920">
                  <c:v>51.3</c:v>
                </c:pt>
                <c:pt idx="2921">
                  <c:v>51.26</c:v>
                </c:pt>
                <c:pt idx="2922">
                  <c:v>51.22</c:v>
                </c:pt>
                <c:pt idx="2923">
                  <c:v>51.18</c:v>
                </c:pt>
                <c:pt idx="2924">
                  <c:v>51.19</c:v>
                </c:pt>
                <c:pt idx="2925">
                  <c:v>51.19</c:v>
                </c:pt>
                <c:pt idx="2926">
                  <c:v>51.09</c:v>
                </c:pt>
                <c:pt idx="2927">
                  <c:v>51.09</c:v>
                </c:pt>
                <c:pt idx="2928">
                  <c:v>51.04</c:v>
                </c:pt>
                <c:pt idx="2929">
                  <c:v>50.97</c:v>
                </c:pt>
                <c:pt idx="2930">
                  <c:v>50.99</c:v>
                </c:pt>
                <c:pt idx="2931">
                  <c:v>50.99</c:v>
                </c:pt>
                <c:pt idx="2932">
                  <c:v>50.94</c:v>
                </c:pt>
                <c:pt idx="2933">
                  <c:v>50.91</c:v>
                </c:pt>
                <c:pt idx="2934">
                  <c:v>50.84</c:v>
                </c:pt>
                <c:pt idx="2935">
                  <c:v>50.86</c:v>
                </c:pt>
                <c:pt idx="2936">
                  <c:v>50.78</c:v>
                </c:pt>
                <c:pt idx="2937">
                  <c:v>50.78</c:v>
                </c:pt>
                <c:pt idx="2938">
                  <c:v>50.76</c:v>
                </c:pt>
                <c:pt idx="2939">
                  <c:v>50.67</c:v>
                </c:pt>
                <c:pt idx="2940">
                  <c:v>50.64</c:v>
                </c:pt>
                <c:pt idx="2941">
                  <c:v>50.64</c:v>
                </c:pt>
                <c:pt idx="2942">
                  <c:v>50.61</c:v>
                </c:pt>
                <c:pt idx="2943">
                  <c:v>50.57</c:v>
                </c:pt>
                <c:pt idx="2944">
                  <c:v>50.57</c:v>
                </c:pt>
                <c:pt idx="2945">
                  <c:v>50.5</c:v>
                </c:pt>
                <c:pt idx="2946">
                  <c:v>50.52</c:v>
                </c:pt>
                <c:pt idx="2947">
                  <c:v>50.45</c:v>
                </c:pt>
                <c:pt idx="2948">
                  <c:v>50.41</c:v>
                </c:pt>
                <c:pt idx="2949">
                  <c:v>50.39</c:v>
                </c:pt>
                <c:pt idx="2950">
                  <c:v>50.39</c:v>
                </c:pt>
                <c:pt idx="2951">
                  <c:v>50.37</c:v>
                </c:pt>
                <c:pt idx="2952">
                  <c:v>50.33</c:v>
                </c:pt>
                <c:pt idx="2953">
                  <c:v>50.24</c:v>
                </c:pt>
                <c:pt idx="2954">
                  <c:v>50.26</c:v>
                </c:pt>
                <c:pt idx="2955">
                  <c:v>50.15</c:v>
                </c:pt>
                <c:pt idx="2956">
                  <c:v>50.15</c:v>
                </c:pt>
                <c:pt idx="2957">
                  <c:v>50.17</c:v>
                </c:pt>
                <c:pt idx="2958">
                  <c:v>50.1</c:v>
                </c:pt>
                <c:pt idx="2959">
                  <c:v>50.06</c:v>
                </c:pt>
                <c:pt idx="2960">
                  <c:v>50.04</c:v>
                </c:pt>
                <c:pt idx="2961">
                  <c:v>50.02</c:v>
                </c:pt>
                <c:pt idx="2962">
                  <c:v>50.02</c:v>
                </c:pt>
                <c:pt idx="2963">
                  <c:v>49.97</c:v>
                </c:pt>
                <c:pt idx="2964">
                  <c:v>49.94</c:v>
                </c:pt>
                <c:pt idx="2965">
                  <c:v>49.93</c:v>
                </c:pt>
                <c:pt idx="2966">
                  <c:v>49.83</c:v>
                </c:pt>
                <c:pt idx="2967">
                  <c:v>49.81</c:v>
                </c:pt>
                <c:pt idx="2968">
                  <c:v>49.81</c:v>
                </c:pt>
                <c:pt idx="2969">
                  <c:v>49.8</c:v>
                </c:pt>
                <c:pt idx="2970">
                  <c:v>49.73</c:v>
                </c:pt>
                <c:pt idx="2971">
                  <c:v>49.69</c:v>
                </c:pt>
                <c:pt idx="2972">
                  <c:v>49.72</c:v>
                </c:pt>
                <c:pt idx="2973">
                  <c:v>49.64</c:v>
                </c:pt>
                <c:pt idx="2974">
                  <c:v>49.63</c:v>
                </c:pt>
                <c:pt idx="2975">
                  <c:v>49.63</c:v>
                </c:pt>
                <c:pt idx="2976">
                  <c:v>49.58</c:v>
                </c:pt>
                <c:pt idx="2977">
                  <c:v>49.54</c:v>
                </c:pt>
                <c:pt idx="2978">
                  <c:v>49.54</c:v>
                </c:pt>
                <c:pt idx="2979">
                  <c:v>49.52</c:v>
                </c:pt>
                <c:pt idx="2980">
                  <c:v>49.44</c:v>
                </c:pt>
                <c:pt idx="2981">
                  <c:v>49.44</c:v>
                </c:pt>
                <c:pt idx="2982">
                  <c:v>49.41</c:v>
                </c:pt>
                <c:pt idx="2983">
                  <c:v>49.34</c:v>
                </c:pt>
                <c:pt idx="2984">
                  <c:v>49.34</c:v>
                </c:pt>
                <c:pt idx="2985">
                  <c:v>49.26</c:v>
                </c:pt>
                <c:pt idx="2986">
                  <c:v>49.27</c:v>
                </c:pt>
                <c:pt idx="2987">
                  <c:v>49.27</c:v>
                </c:pt>
                <c:pt idx="2988">
                  <c:v>49.24</c:v>
                </c:pt>
                <c:pt idx="2989">
                  <c:v>49.21</c:v>
                </c:pt>
                <c:pt idx="2990">
                  <c:v>49.12</c:v>
                </c:pt>
                <c:pt idx="2991">
                  <c:v>49.08</c:v>
                </c:pt>
                <c:pt idx="2992">
                  <c:v>49.1</c:v>
                </c:pt>
                <c:pt idx="2993">
                  <c:v>49.1</c:v>
                </c:pt>
                <c:pt idx="2994">
                  <c:v>49.06</c:v>
                </c:pt>
                <c:pt idx="2995">
                  <c:v>49.05</c:v>
                </c:pt>
                <c:pt idx="2996">
                  <c:v>48.96</c:v>
                </c:pt>
                <c:pt idx="2997">
                  <c:v>48.97</c:v>
                </c:pt>
                <c:pt idx="2998">
                  <c:v>48.92</c:v>
                </c:pt>
                <c:pt idx="2999">
                  <c:v>48.92</c:v>
                </c:pt>
                <c:pt idx="3000">
                  <c:v>48.87</c:v>
                </c:pt>
                <c:pt idx="3001">
                  <c:v>48.84</c:v>
                </c:pt>
                <c:pt idx="3002">
                  <c:v>48.78</c:v>
                </c:pt>
                <c:pt idx="3003">
                  <c:v>48.74</c:v>
                </c:pt>
                <c:pt idx="3004">
                  <c:v>48.76</c:v>
                </c:pt>
                <c:pt idx="3005">
                  <c:v>48.68</c:v>
                </c:pt>
                <c:pt idx="3006">
                  <c:v>48.68</c:v>
                </c:pt>
                <c:pt idx="3007">
                  <c:v>48.65</c:v>
                </c:pt>
                <c:pt idx="3008">
                  <c:v>48.64</c:v>
                </c:pt>
                <c:pt idx="3009">
                  <c:v>48.57</c:v>
                </c:pt>
                <c:pt idx="3010">
                  <c:v>48.57</c:v>
                </c:pt>
                <c:pt idx="3011">
                  <c:v>48.55</c:v>
                </c:pt>
                <c:pt idx="3012">
                  <c:v>48.55</c:v>
                </c:pt>
                <c:pt idx="3013">
                  <c:v>48.44</c:v>
                </c:pt>
                <c:pt idx="3014">
                  <c:v>48.47</c:v>
                </c:pt>
                <c:pt idx="3015">
                  <c:v>48.45</c:v>
                </c:pt>
                <c:pt idx="3016">
                  <c:v>48.35</c:v>
                </c:pt>
                <c:pt idx="3017">
                  <c:v>48.37</c:v>
                </c:pt>
                <c:pt idx="3018">
                  <c:v>48.37</c:v>
                </c:pt>
                <c:pt idx="3019">
                  <c:v>48.33</c:v>
                </c:pt>
                <c:pt idx="3020">
                  <c:v>48.31</c:v>
                </c:pt>
                <c:pt idx="3021">
                  <c:v>48.27</c:v>
                </c:pt>
                <c:pt idx="3022">
                  <c:v>48.18</c:v>
                </c:pt>
                <c:pt idx="3023">
                  <c:v>48.17</c:v>
                </c:pt>
                <c:pt idx="3024">
                  <c:v>48.17</c:v>
                </c:pt>
                <c:pt idx="3025">
                  <c:v>48.16</c:v>
                </c:pt>
                <c:pt idx="3026">
                  <c:v>48.09</c:v>
                </c:pt>
                <c:pt idx="3027">
                  <c:v>48.09</c:v>
                </c:pt>
                <c:pt idx="3028">
                  <c:v>48.02</c:v>
                </c:pt>
                <c:pt idx="3029">
                  <c:v>48.05</c:v>
                </c:pt>
                <c:pt idx="3030">
                  <c:v>47.99</c:v>
                </c:pt>
                <c:pt idx="3031">
                  <c:v>47.99</c:v>
                </c:pt>
                <c:pt idx="3032">
                  <c:v>47.92</c:v>
                </c:pt>
                <c:pt idx="3033">
                  <c:v>47.92</c:v>
                </c:pt>
                <c:pt idx="3034">
                  <c:v>47.82</c:v>
                </c:pt>
                <c:pt idx="3035">
                  <c:v>47.8</c:v>
                </c:pt>
                <c:pt idx="3036">
                  <c:v>47.83</c:v>
                </c:pt>
                <c:pt idx="3037">
                  <c:v>47.83</c:v>
                </c:pt>
                <c:pt idx="3038">
                  <c:v>47.78</c:v>
                </c:pt>
                <c:pt idx="3039">
                  <c:v>47.74</c:v>
                </c:pt>
                <c:pt idx="3040">
                  <c:v>47.73</c:v>
                </c:pt>
                <c:pt idx="3041">
                  <c:v>47.64</c:v>
                </c:pt>
                <c:pt idx="3042">
                  <c:v>47.66</c:v>
                </c:pt>
                <c:pt idx="3043">
                  <c:v>47.66</c:v>
                </c:pt>
                <c:pt idx="3044">
                  <c:v>47.61</c:v>
                </c:pt>
                <c:pt idx="3045">
                  <c:v>47.58</c:v>
                </c:pt>
                <c:pt idx="3046">
                  <c:v>47.57</c:v>
                </c:pt>
                <c:pt idx="3047">
                  <c:v>47.54</c:v>
                </c:pt>
                <c:pt idx="3048">
                  <c:v>47.5</c:v>
                </c:pt>
                <c:pt idx="3049">
                  <c:v>47.5</c:v>
                </c:pt>
                <c:pt idx="3050">
                  <c:v>47.42</c:v>
                </c:pt>
                <c:pt idx="3051">
                  <c:v>47.39</c:v>
                </c:pt>
                <c:pt idx="3052">
                  <c:v>47.38</c:v>
                </c:pt>
                <c:pt idx="3053">
                  <c:v>47.38</c:v>
                </c:pt>
                <c:pt idx="3054">
                  <c:v>47.33</c:v>
                </c:pt>
                <c:pt idx="3055">
                  <c:v>47.33</c:v>
                </c:pt>
                <c:pt idx="3056">
                  <c:v>47.24</c:v>
                </c:pt>
                <c:pt idx="3057">
                  <c:v>47.26</c:v>
                </c:pt>
                <c:pt idx="3058">
                  <c:v>47.22</c:v>
                </c:pt>
                <c:pt idx="3059">
                  <c:v>47.2</c:v>
                </c:pt>
                <c:pt idx="3060">
                  <c:v>47.15</c:v>
                </c:pt>
                <c:pt idx="3061">
                  <c:v>47.14</c:v>
                </c:pt>
                <c:pt idx="3062">
                  <c:v>47.14</c:v>
                </c:pt>
                <c:pt idx="3063">
                  <c:v>47.1</c:v>
                </c:pt>
                <c:pt idx="3064">
                  <c:v>47.03</c:v>
                </c:pt>
                <c:pt idx="3065">
                  <c:v>47.02</c:v>
                </c:pt>
                <c:pt idx="3066">
                  <c:v>46.96</c:v>
                </c:pt>
                <c:pt idx="3067">
                  <c:v>46.97</c:v>
                </c:pt>
                <c:pt idx="3068">
                  <c:v>46.97</c:v>
                </c:pt>
                <c:pt idx="3069">
                  <c:v>46.93</c:v>
                </c:pt>
                <c:pt idx="3070">
                  <c:v>46.9</c:v>
                </c:pt>
                <c:pt idx="3071">
                  <c:v>46.9</c:v>
                </c:pt>
                <c:pt idx="3072">
                  <c:v>46.87</c:v>
                </c:pt>
                <c:pt idx="3073">
                  <c:v>46.82</c:v>
                </c:pt>
                <c:pt idx="3074">
                  <c:v>46.82</c:v>
                </c:pt>
                <c:pt idx="3075">
                  <c:v>46.75</c:v>
                </c:pt>
                <c:pt idx="3076">
                  <c:v>46.7</c:v>
                </c:pt>
                <c:pt idx="3077">
                  <c:v>46.71</c:v>
                </c:pt>
                <c:pt idx="3078">
                  <c:v>46.64</c:v>
                </c:pt>
                <c:pt idx="3079">
                  <c:v>46.62</c:v>
                </c:pt>
                <c:pt idx="3080">
                  <c:v>46.62</c:v>
                </c:pt>
                <c:pt idx="3081">
                  <c:v>46.61</c:v>
                </c:pt>
                <c:pt idx="3082">
                  <c:v>46.58</c:v>
                </c:pt>
                <c:pt idx="3083">
                  <c:v>46.5</c:v>
                </c:pt>
                <c:pt idx="3084">
                  <c:v>46.51</c:v>
                </c:pt>
                <c:pt idx="3085">
                  <c:v>46.48</c:v>
                </c:pt>
                <c:pt idx="3086">
                  <c:v>46.48</c:v>
                </c:pt>
                <c:pt idx="3087">
                  <c:v>46.47</c:v>
                </c:pt>
                <c:pt idx="3088">
                  <c:v>46.43</c:v>
                </c:pt>
                <c:pt idx="3089">
                  <c:v>46.34</c:v>
                </c:pt>
                <c:pt idx="3090">
                  <c:v>46.32</c:v>
                </c:pt>
                <c:pt idx="3091">
                  <c:v>46.34</c:v>
                </c:pt>
                <c:pt idx="3092">
                  <c:v>46.34</c:v>
                </c:pt>
                <c:pt idx="3093">
                  <c:v>46.24</c:v>
                </c:pt>
                <c:pt idx="3094">
                  <c:v>46.23</c:v>
                </c:pt>
                <c:pt idx="3095">
                  <c:v>46.17</c:v>
                </c:pt>
                <c:pt idx="3096">
                  <c:v>46.17</c:v>
                </c:pt>
                <c:pt idx="3097">
                  <c:v>46.14</c:v>
                </c:pt>
                <c:pt idx="3098">
                  <c:v>46.09</c:v>
                </c:pt>
                <c:pt idx="3099">
                  <c:v>46.09</c:v>
                </c:pt>
                <c:pt idx="3100">
                  <c:v>46.11</c:v>
                </c:pt>
                <c:pt idx="3101">
                  <c:v>46.04</c:v>
                </c:pt>
                <c:pt idx="3102">
                  <c:v>46.02</c:v>
                </c:pt>
                <c:pt idx="3103">
                  <c:v>45.99</c:v>
                </c:pt>
                <c:pt idx="3104">
                  <c:v>45.97</c:v>
                </c:pt>
                <c:pt idx="3105">
                  <c:v>45.97</c:v>
                </c:pt>
                <c:pt idx="3106">
                  <c:v>45.93</c:v>
                </c:pt>
                <c:pt idx="3107">
                  <c:v>45.9</c:v>
                </c:pt>
                <c:pt idx="3108">
                  <c:v>45.89</c:v>
                </c:pt>
                <c:pt idx="3109">
                  <c:v>45.82</c:v>
                </c:pt>
                <c:pt idx="3110">
                  <c:v>45.83</c:v>
                </c:pt>
                <c:pt idx="3111">
                  <c:v>45.83</c:v>
                </c:pt>
                <c:pt idx="3112">
                  <c:v>45.76</c:v>
                </c:pt>
                <c:pt idx="3113">
                  <c:v>45.75</c:v>
                </c:pt>
                <c:pt idx="3114">
                  <c:v>45.65</c:v>
                </c:pt>
                <c:pt idx="3115">
                  <c:v>45.68</c:v>
                </c:pt>
                <c:pt idx="3116">
                  <c:v>45.61</c:v>
                </c:pt>
                <c:pt idx="3117">
                  <c:v>45.61</c:v>
                </c:pt>
                <c:pt idx="3118">
                  <c:v>45.62</c:v>
                </c:pt>
                <c:pt idx="3119">
                  <c:v>45.6</c:v>
                </c:pt>
                <c:pt idx="3120">
                  <c:v>45.52</c:v>
                </c:pt>
                <c:pt idx="3121">
                  <c:v>45.55</c:v>
                </c:pt>
                <c:pt idx="3122">
                  <c:v>45.52</c:v>
                </c:pt>
                <c:pt idx="3123">
                  <c:v>45.52</c:v>
                </c:pt>
                <c:pt idx="3124">
                  <c:v>45.43</c:v>
                </c:pt>
                <c:pt idx="3125">
                  <c:v>45.44</c:v>
                </c:pt>
                <c:pt idx="3126">
                  <c:v>45.39</c:v>
                </c:pt>
                <c:pt idx="3127">
                  <c:v>45.37</c:v>
                </c:pt>
                <c:pt idx="3128">
                  <c:v>45.35</c:v>
                </c:pt>
                <c:pt idx="3129">
                  <c:v>45.28</c:v>
                </c:pt>
                <c:pt idx="3130">
                  <c:v>45.28</c:v>
                </c:pt>
                <c:pt idx="3131">
                  <c:v>45.29</c:v>
                </c:pt>
                <c:pt idx="3132">
                  <c:v>45.21</c:v>
                </c:pt>
                <c:pt idx="3133">
                  <c:v>45.2</c:v>
                </c:pt>
                <c:pt idx="3134">
                  <c:v>45.16</c:v>
                </c:pt>
                <c:pt idx="3135">
                  <c:v>45.16</c:v>
                </c:pt>
                <c:pt idx="3136">
                  <c:v>45.16</c:v>
                </c:pt>
                <c:pt idx="3137">
                  <c:v>45.09</c:v>
                </c:pt>
                <c:pt idx="3138">
                  <c:v>45.06</c:v>
                </c:pt>
                <c:pt idx="3139">
                  <c:v>45.09</c:v>
                </c:pt>
                <c:pt idx="3140">
                  <c:v>45</c:v>
                </c:pt>
                <c:pt idx="3141">
                  <c:v>45.03</c:v>
                </c:pt>
                <c:pt idx="3142">
                  <c:v>45.03</c:v>
                </c:pt>
                <c:pt idx="3143">
                  <c:v>44.99</c:v>
                </c:pt>
                <c:pt idx="3144">
                  <c:v>44.96</c:v>
                </c:pt>
                <c:pt idx="3145">
                  <c:v>44.89</c:v>
                </c:pt>
                <c:pt idx="3146">
                  <c:v>44.86</c:v>
                </c:pt>
                <c:pt idx="3147">
                  <c:v>44.87</c:v>
                </c:pt>
                <c:pt idx="3148">
                  <c:v>44.87</c:v>
                </c:pt>
                <c:pt idx="3149">
                  <c:v>44.84</c:v>
                </c:pt>
                <c:pt idx="3150">
                  <c:v>44.76</c:v>
                </c:pt>
                <c:pt idx="3151">
                  <c:v>44.76</c:v>
                </c:pt>
                <c:pt idx="3152">
                  <c:v>44.71</c:v>
                </c:pt>
                <c:pt idx="3153">
                  <c:v>44.7</c:v>
                </c:pt>
                <c:pt idx="3154">
                  <c:v>44.64</c:v>
                </c:pt>
                <c:pt idx="3155">
                  <c:v>44.64</c:v>
                </c:pt>
                <c:pt idx="3156">
                  <c:v>44.66</c:v>
                </c:pt>
                <c:pt idx="3157">
                  <c:v>44.58</c:v>
                </c:pt>
                <c:pt idx="3158">
                  <c:v>44.57</c:v>
                </c:pt>
                <c:pt idx="3159">
                  <c:v>44.56</c:v>
                </c:pt>
                <c:pt idx="3160">
                  <c:v>44.51</c:v>
                </c:pt>
                <c:pt idx="3161">
                  <c:v>44.51</c:v>
                </c:pt>
                <c:pt idx="3162">
                  <c:v>44.47</c:v>
                </c:pt>
                <c:pt idx="3163">
                  <c:v>44.51</c:v>
                </c:pt>
                <c:pt idx="3164">
                  <c:v>44.42</c:v>
                </c:pt>
                <c:pt idx="3165">
                  <c:v>44.41</c:v>
                </c:pt>
                <c:pt idx="3166">
                  <c:v>44.38</c:v>
                </c:pt>
                <c:pt idx="3167">
                  <c:v>44.38</c:v>
                </c:pt>
                <c:pt idx="3168">
                  <c:v>44.38</c:v>
                </c:pt>
                <c:pt idx="3169">
                  <c:v>44.3</c:v>
                </c:pt>
                <c:pt idx="3170">
                  <c:v>44.29</c:v>
                </c:pt>
                <c:pt idx="3171">
                  <c:v>44.25</c:v>
                </c:pt>
                <c:pt idx="3172">
                  <c:v>44.18</c:v>
                </c:pt>
                <c:pt idx="3173">
                  <c:v>44.18</c:v>
                </c:pt>
                <c:pt idx="3174">
                  <c:v>44.18</c:v>
                </c:pt>
                <c:pt idx="3175">
                  <c:v>44.19</c:v>
                </c:pt>
                <c:pt idx="3176">
                  <c:v>44.13</c:v>
                </c:pt>
                <c:pt idx="3177">
                  <c:v>44.14</c:v>
                </c:pt>
                <c:pt idx="3178">
                  <c:v>44.05</c:v>
                </c:pt>
                <c:pt idx="3179">
                  <c:v>44.05</c:v>
                </c:pt>
                <c:pt idx="3180">
                  <c:v>44.06</c:v>
                </c:pt>
                <c:pt idx="3181">
                  <c:v>44.02</c:v>
                </c:pt>
                <c:pt idx="3182">
                  <c:v>43.96</c:v>
                </c:pt>
                <c:pt idx="3183">
                  <c:v>43.99</c:v>
                </c:pt>
                <c:pt idx="3184">
                  <c:v>43.91</c:v>
                </c:pt>
                <c:pt idx="3185">
                  <c:v>43.89</c:v>
                </c:pt>
                <c:pt idx="3186">
                  <c:v>43.89</c:v>
                </c:pt>
                <c:pt idx="3187">
                  <c:v>43.89</c:v>
                </c:pt>
                <c:pt idx="3188">
                  <c:v>43.81</c:v>
                </c:pt>
                <c:pt idx="3189">
                  <c:v>43.82</c:v>
                </c:pt>
                <c:pt idx="3190">
                  <c:v>43.81</c:v>
                </c:pt>
                <c:pt idx="3191">
                  <c:v>43.73</c:v>
                </c:pt>
                <c:pt idx="3192">
                  <c:v>43.73</c:v>
                </c:pt>
                <c:pt idx="3193">
                  <c:v>43.77</c:v>
                </c:pt>
                <c:pt idx="3194">
                  <c:v>43.73</c:v>
                </c:pt>
                <c:pt idx="3195">
                  <c:v>43.66</c:v>
                </c:pt>
                <c:pt idx="3196">
                  <c:v>43.68</c:v>
                </c:pt>
                <c:pt idx="3197">
                  <c:v>43.59</c:v>
                </c:pt>
                <c:pt idx="3198">
                  <c:v>43.59</c:v>
                </c:pt>
                <c:pt idx="3199">
                  <c:v>43.59</c:v>
                </c:pt>
                <c:pt idx="3200">
                  <c:v>43.52</c:v>
                </c:pt>
                <c:pt idx="3201">
                  <c:v>43.55</c:v>
                </c:pt>
                <c:pt idx="3202">
                  <c:v>43.51</c:v>
                </c:pt>
                <c:pt idx="3203">
                  <c:v>43.43</c:v>
                </c:pt>
                <c:pt idx="3204">
                  <c:v>43.43</c:v>
                </c:pt>
                <c:pt idx="3205">
                  <c:v>43.44</c:v>
                </c:pt>
                <c:pt idx="3206">
                  <c:v>43.42</c:v>
                </c:pt>
                <c:pt idx="3207">
                  <c:v>43.38</c:v>
                </c:pt>
                <c:pt idx="3208">
                  <c:v>43.36</c:v>
                </c:pt>
                <c:pt idx="3209">
                  <c:v>43.33</c:v>
                </c:pt>
                <c:pt idx="3210">
                  <c:v>43.33</c:v>
                </c:pt>
                <c:pt idx="3211">
                  <c:v>43.33</c:v>
                </c:pt>
                <c:pt idx="3212">
                  <c:v>43.33</c:v>
                </c:pt>
                <c:pt idx="3213">
                  <c:v>43.25</c:v>
                </c:pt>
                <c:pt idx="3214">
                  <c:v>43.18</c:v>
                </c:pt>
                <c:pt idx="3215">
                  <c:v>43.2</c:v>
                </c:pt>
                <c:pt idx="3216">
                  <c:v>43.11</c:v>
                </c:pt>
                <c:pt idx="3217">
                  <c:v>43.11</c:v>
                </c:pt>
                <c:pt idx="3218">
                  <c:v>43.09</c:v>
                </c:pt>
                <c:pt idx="3219">
                  <c:v>43.11</c:v>
                </c:pt>
                <c:pt idx="3220">
                  <c:v>43.08</c:v>
                </c:pt>
                <c:pt idx="3221">
                  <c:v>43.06</c:v>
                </c:pt>
                <c:pt idx="3222">
                  <c:v>43.04</c:v>
                </c:pt>
                <c:pt idx="3223">
                  <c:v>43.04</c:v>
                </c:pt>
                <c:pt idx="3224">
                  <c:v>43.02</c:v>
                </c:pt>
                <c:pt idx="3225">
                  <c:v>42.94</c:v>
                </c:pt>
                <c:pt idx="3226">
                  <c:v>42.93</c:v>
                </c:pt>
                <c:pt idx="3227">
                  <c:v>42.94</c:v>
                </c:pt>
                <c:pt idx="3228">
                  <c:v>42.86</c:v>
                </c:pt>
                <c:pt idx="3229">
                  <c:v>42.86</c:v>
                </c:pt>
                <c:pt idx="3230">
                  <c:v>42.84</c:v>
                </c:pt>
                <c:pt idx="3231">
                  <c:v>42.86</c:v>
                </c:pt>
                <c:pt idx="3232">
                  <c:v>42.79</c:v>
                </c:pt>
                <c:pt idx="3233">
                  <c:v>42.78</c:v>
                </c:pt>
                <c:pt idx="3234">
                  <c:v>42.76</c:v>
                </c:pt>
                <c:pt idx="3235">
                  <c:v>42.76</c:v>
                </c:pt>
                <c:pt idx="3236">
                  <c:v>42.69</c:v>
                </c:pt>
                <c:pt idx="3237">
                  <c:v>42.7</c:v>
                </c:pt>
                <c:pt idx="3238">
                  <c:v>42.68</c:v>
                </c:pt>
                <c:pt idx="3239">
                  <c:v>42.6</c:v>
                </c:pt>
                <c:pt idx="3240">
                  <c:v>42.62</c:v>
                </c:pt>
                <c:pt idx="3241">
                  <c:v>42.59</c:v>
                </c:pt>
                <c:pt idx="3242">
                  <c:v>42.59</c:v>
                </c:pt>
                <c:pt idx="3243">
                  <c:v>42.54</c:v>
                </c:pt>
                <c:pt idx="3244">
                  <c:v>42.54</c:v>
                </c:pt>
                <c:pt idx="3245">
                  <c:v>42.43</c:v>
                </c:pt>
                <c:pt idx="3246">
                  <c:v>42.44</c:v>
                </c:pt>
                <c:pt idx="3247">
                  <c:v>42.48</c:v>
                </c:pt>
                <c:pt idx="3248">
                  <c:v>42.48</c:v>
                </c:pt>
                <c:pt idx="3249">
                  <c:v>42.41</c:v>
                </c:pt>
                <c:pt idx="3250">
                  <c:v>42.42</c:v>
                </c:pt>
                <c:pt idx="3251">
                  <c:v>42.32</c:v>
                </c:pt>
                <c:pt idx="3252">
                  <c:v>42.33</c:v>
                </c:pt>
                <c:pt idx="3253">
                  <c:v>42.31</c:v>
                </c:pt>
                <c:pt idx="3254">
                  <c:v>42.31</c:v>
                </c:pt>
                <c:pt idx="3255">
                  <c:v>42.28</c:v>
                </c:pt>
                <c:pt idx="3256">
                  <c:v>42.29</c:v>
                </c:pt>
                <c:pt idx="3257">
                  <c:v>42.24</c:v>
                </c:pt>
                <c:pt idx="3258">
                  <c:v>42.17</c:v>
                </c:pt>
                <c:pt idx="3259">
                  <c:v>42.19</c:v>
                </c:pt>
                <c:pt idx="3260">
                  <c:v>42.19</c:v>
                </c:pt>
                <c:pt idx="3261">
                  <c:v>42.11</c:v>
                </c:pt>
                <c:pt idx="3262">
                  <c:v>42.1</c:v>
                </c:pt>
                <c:pt idx="3263">
                  <c:v>42.12</c:v>
                </c:pt>
                <c:pt idx="3264">
                  <c:v>42.02</c:v>
                </c:pt>
                <c:pt idx="3265">
                  <c:v>42.06</c:v>
                </c:pt>
                <c:pt idx="3266">
                  <c:v>42.04</c:v>
                </c:pt>
                <c:pt idx="3267">
                  <c:v>42.04</c:v>
                </c:pt>
                <c:pt idx="3268">
                  <c:v>41.94</c:v>
                </c:pt>
                <c:pt idx="3269">
                  <c:v>41.99</c:v>
                </c:pt>
                <c:pt idx="3270">
                  <c:v>41.94</c:v>
                </c:pt>
                <c:pt idx="3271">
                  <c:v>41.84</c:v>
                </c:pt>
                <c:pt idx="3272">
                  <c:v>41.86</c:v>
                </c:pt>
                <c:pt idx="3273">
                  <c:v>41.86</c:v>
                </c:pt>
                <c:pt idx="3274">
                  <c:v>41.87</c:v>
                </c:pt>
                <c:pt idx="3275">
                  <c:v>41.85</c:v>
                </c:pt>
                <c:pt idx="3276">
                  <c:v>41.82</c:v>
                </c:pt>
                <c:pt idx="3277">
                  <c:v>41.75</c:v>
                </c:pt>
                <c:pt idx="3278">
                  <c:v>41.73</c:v>
                </c:pt>
                <c:pt idx="3279">
                  <c:v>41.73</c:v>
                </c:pt>
                <c:pt idx="3280">
                  <c:v>41.72</c:v>
                </c:pt>
                <c:pt idx="3281">
                  <c:v>41.68</c:v>
                </c:pt>
                <c:pt idx="3282">
                  <c:v>41.64</c:v>
                </c:pt>
                <c:pt idx="3283">
                  <c:v>41.65</c:v>
                </c:pt>
                <c:pt idx="3284">
                  <c:v>41.62</c:v>
                </c:pt>
                <c:pt idx="3285">
                  <c:v>41.62</c:v>
                </c:pt>
                <c:pt idx="3286">
                  <c:v>41.6</c:v>
                </c:pt>
                <c:pt idx="3287">
                  <c:v>41.55</c:v>
                </c:pt>
                <c:pt idx="3288">
                  <c:v>41.53</c:v>
                </c:pt>
                <c:pt idx="3289">
                  <c:v>41.47</c:v>
                </c:pt>
                <c:pt idx="3290">
                  <c:v>41.44</c:v>
                </c:pt>
                <c:pt idx="3291">
                  <c:v>41.48</c:v>
                </c:pt>
                <c:pt idx="3292">
                  <c:v>41.48</c:v>
                </c:pt>
                <c:pt idx="3293">
                  <c:v>41.44</c:v>
                </c:pt>
                <c:pt idx="3294">
                  <c:v>41.4</c:v>
                </c:pt>
                <c:pt idx="3295">
                  <c:v>41.34</c:v>
                </c:pt>
                <c:pt idx="3296">
                  <c:v>41.36</c:v>
                </c:pt>
                <c:pt idx="3297">
                  <c:v>41.38</c:v>
                </c:pt>
                <c:pt idx="3298">
                  <c:v>41.38</c:v>
                </c:pt>
                <c:pt idx="3299">
                  <c:v>41.35</c:v>
                </c:pt>
                <c:pt idx="3300">
                  <c:v>41.24</c:v>
                </c:pt>
                <c:pt idx="3301">
                  <c:v>41.24</c:v>
                </c:pt>
                <c:pt idx="3302">
                  <c:v>41.23</c:v>
                </c:pt>
                <c:pt idx="3303">
                  <c:v>41.15</c:v>
                </c:pt>
                <c:pt idx="3304">
                  <c:v>41.15</c:v>
                </c:pt>
                <c:pt idx="3305">
                  <c:v>41.18</c:v>
                </c:pt>
                <c:pt idx="3306">
                  <c:v>41.15</c:v>
                </c:pt>
                <c:pt idx="3307">
                  <c:v>41.16</c:v>
                </c:pt>
                <c:pt idx="3308">
                  <c:v>41.07</c:v>
                </c:pt>
                <c:pt idx="3309">
                  <c:v>41.02</c:v>
                </c:pt>
                <c:pt idx="3310">
                  <c:v>41.02</c:v>
                </c:pt>
                <c:pt idx="3311">
                  <c:v>41.06</c:v>
                </c:pt>
                <c:pt idx="3312">
                  <c:v>41.06</c:v>
                </c:pt>
                <c:pt idx="3313">
                  <c:v>41.01</c:v>
                </c:pt>
                <c:pt idx="3314">
                  <c:v>40.96</c:v>
                </c:pt>
                <c:pt idx="3315">
                  <c:v>40.93</c:v>
                </c:pt>
                <c:pt idx="3316">
                  <c:v>40.869999999999997</c:v>
                </c:pt>
                <c:pt idx="3317">
                  <c:v>40.869999999999997</c:v>
                </c:pt>
                <c:pt idx="3318">
                  <c:v>40.869999999999997</c:v>
                </c:pt>
                <c:pt idx="3319">
                  <c:v>40.880000000000003</c:v>
                </c:pt>
                <c:pt idx="3320">
                  <c:v>40.83</c:v>
                </c:pt>
                <c:pt idx="3321">
                  <c:v>40.76</c:v>
                </c:pt>
                <c:pt idx="3322">
                  <c:v>40.78</c:v>
                </c:pt>
                <c:pt idx="3323">
                  <c:v>40.78</c:v>
                </c:pt>
                <c:pt idx="3324">
                  <c:v>40.72</c:v>
                </c:pt>
                <c:pt idx="3325">
                  <c:v>40.729999999999997</c:v>
                </c:pt>
                <c:pt idx="3326">
                  <c:v>40.700000000000003</c:v>
                </c:pt>
                <c:pt idx="3327">
                  <c:v>40.659999999999997</c:v>
                </c:pt>
                <c:pt idx="3328">
                  <c:v>40.67</c:v>
                </c:pt>
                <c:pt idx="3329">
                  <c:v>40.67</c:v>
                </c:pt>
                <c:pt idx="3330">
                  <c:v>40.64</c:v>
                </c:pt>
                <c:pt idx="3331">
                  <c:v>40.590000000000003</c:v>
                </c:pt>
                <c:pt idx="3332">
                  <c:v>40.590000000000003</c:v>
                </c:pt>
                <c:pt idx="3333">
                  <c:v>40.520000000000003</c:v>
                </c:pt>
                <c:pt idx="3334">
                  <c:v>40.56</c:v>
                </c:pt>
                <c:pt idx="3335">
                  <c:v>40.56</c:v>
                </c:pt>
                <c:pt idx="3336">
                  <c:v>40.47</c:v>
                </c:pt>
                <c:pt idx="3337">
                  <c:v>40.49</c:v>
                </c:pt>
                <c:pt idx="3338">
                  <c:v>40.47</c:v>
                </c:pt>
                <c:pt idx="3339">
                  <c:v>40.44</c:v>
                </c:pt>
                <c:pt idx="3340">
                  <c:v>40.4</c:v>
                </c:pt>
                <c:pt idx="3341">
                  <c:v>40.4</c:v>
                </c:pt>
                <c:pt idx="3342">
                  <c:v>40.36</c:v>
                </c:pt>
                <c:pt idx="3343">
                  <c:v>40.380000000000003</c:v>
                </c:pt>
                <c:pt idx="3344">
                  <c:v>40.33</c:v>
                </c:pt>
                <c:pt idx="3345">
                  <c:v>40.28</c:v>
                </c:pt>
                <c:pt idx="3346">
                  <c:v>40.26</c:v>
                </c:pt>
                <c:pt idx="3347">
                  <c:v>40.24</c:v>
                </c:pt>
                <c:pt idx="3348">
                  <c:v>40.24</c:v>
                </c:pt>
                <c:pt idx="3349">
                  <c:v>40.29</c:v>
                </c:pt>
                <c:pt idx="3350">
                  <c:v>40.229999999999997</c:v>
                </c:pt>
                <c:pt idx="3351">
                  <c:v>40.19</c:v>
                </c:pt>
                <c:pt idx="3352">
                  <c:v>40.18</c:v>
                </c:pt>
                <c:pt idx="3353">
                  <c:v>40.15</c:v>
                </c:pt>
                <c:pt idx="3354">
                  <c:v>40.15</c:v>
                </c:pt>
                <c:pt idx="3355">
                  <c:v>40.08</c:v>
                </c:pt>
                <c:pt idx="3356">
                  <c:v>40.11</c:v>
                </c:pt>
                <c:pt idx="3357">
                  <c:v>40.090000000000003</c:v>
                </c:pt>
                <c:pt idx="3358">
                  <c:v>40.020000000000003</c:v>
                </c:pt>
                <c:pt idx="3359">
                  <c:v>39.99</c:v>
                </c:pt>
                <c:pt idx="3360">
                  <c:v>39.99</c:v>
                </c:pt>
                <c:pt idx="3361">
                  <c:v>39.97</c:v>
                </c:pt>
                <c:pt idx="3362">
                  <c:v>39.97</c:v>
                </c:pt>
                <c:pt idx="3363">
                  <c:v>39.909999999999997</c:v>
                </c:pt>
                <c:pt idx="3364">
                  <c:v>39.93</c:v>
                </c:pt>
                <c:pt idx="3365">
                  <c:v>39.909999999999997</c:v>
                </c:pt>
                <c:pt idx="3366">
                  <c:v>39.909999999999997</c:v>
                </c:pt>
                <c:pt idx="3367">
                  <c:v>39.85</c:v>
                </c:pt>
                <c:pt idx="3368">
                  <c:v>39.85</c:v>
                </c:pt>
                <c:pt idx="3369">
                  <c:v>39.840000000000003</c:v>
                </c:pt>
                <c:pt idx="3370">
                  <c:v>39.76</c:v>
                </c:pt>
                <c:pt idx="3371">
                  <c:v>39.799999999999997</c:v>
                </c:pt>
                <c:pt idx="3372">
                  <c:v>39.74</c:v>
                </c:pt>
                <c:pt idx="3373">
                  <c:v>39.74</c:v>
                </c:pt>
                <c:pt idx="3374">
                  <c:v>39.76</c:v>
                </c:pt>
                <c:pt idx="3375">
                  <c:v>39.67</c:v>
                </c:pt>
                <c:pt idx="3376">
                  <c:v>39.68</c:v>
                </c:pt>
                <c:pt idx="3377">
                  <c:v>39.61</c:v>
                </c:pt>
                <c:pt idx="3378">
                  <c:v>39.64</c:v>
                </c:pt>
                <c:pt idx="3379">
                  <c:v>39.64</c:v>
                </c:pt>
                <c:pt idx="3380">
                  <c:v>39.630000000000003</c:v>
                </c:pt>
                <c:pt idx="3381">
                  <c:v>39.6</c:v>
                </c:pt>
                <c:pt idx="3382">
                  <c:v>39.520000000000003</c:v>
                </c:pt>
                <c:pt idx="3383">
                  <c:v>39.54</c:v>
                </c:pt>
                <c:pt idx="3384">
                  <c:v>39.47</c:v>
                </c:pt>
                <c:pt idx="3385">
                  <c:v>39.47</c:v>
                </c:pt>
                <c:pt idx="3386">
                  <c:v>39.49</c:v>
                </c:pt>
                <c:pt idx="3387">
                  <c:v>39.44</c:v>
                </c:pt>
                <c:pt idx="3388">
                  <c:v>39.42</c:v>
                </c:pt>
                <c:pt idx="3389">
                  <c:v>39.44</c:v>
                </c:pt>
                <c:pt idx="3390">
                  <c:v>39.36</c:v>
                </c:pt>
                <c:pt idx="3391">
                  <c:v>39.36</c:v>
                </c:pt>
                <c:pt idx="3392">
                  <c:v>39.39</c:v>
                </c:pt>
                <c:pt idx="3393">
                  <c:v>39.369999999999997</c:v>
                </c:pt>
                <c:pt idx="3394">
                  <c:v>39.31</c:v>
                </c:pt>
                <c:pt idx="3395">
                  <c:v>39.35</c:v>
                </c:pt>
                <c:pt idx="3396">
                  <c:v>39.270000000000003</c:v>
                </c:pt>
                <c:pt idx="3397">
                  <c:v>39.19</c:v>
                </c:pt>
                <c:pt idx="3398">
                  <c:v>39.19</c:v>
                </c:pt>
                <c:pt idx="3399">
                  <c:v>39.24</c:v>
                </c:pt>
                <c:pt idx="3400">
                  <c:v>39.229999999999997</c:v>
                </c:pt>
                <c:pt idx="3401">
                  <c:v>39.18</c:v>
                </c:pt>
                <c:pt idx="3402">
                  <c:v>39.17</c:v>
                </c:pt>
                <c:pt idx="3403">
                  <c:v>39.159999999999997</c:v>
                </c:pt>
                <c:pt idx="3404">
                  <c:v>39.159999999999997</c:v>
                </c:pt>
                <c:pt idx="3405">
                  <c:v>39.119999999999997</c:v>
                </c:pt>
                <c:pt idx="3406">
                  <c:v>39.090000000000003</c:v>
                </c:pt>
                <c:pt idx="3407">
                  <c:v>39.08</c:v>
                </c:pt>
                <c:pt idx="3408">
                  <c:v>39.03</c:v>
                </c:pt>
                <c:pt idx="3409">
                  <c:v>39.06</c:v>
                </c:pt>
                <c:pt idx="3410">
                  <c:v>39.06</c:v>
                </c:pt>
                <c:pt idx="3411">
                  <c:v>39.03</c:v>
                </c:pt>
                <c:pt idx="3412">
                  <c:v>38.94</c:v>
                </c:pt>
                <c:pt idx="3413">
                  <c:v>38.96</c:v>
                </c:pt>
                <c:pt idx="3414">
                  <c:v>38.89</c:v>
                </c:pt>
                <c:pt idx="3415">
                  <c:v>38.92</c:v>
                </c:pt>
                <c:pt idx="3416">
                  <c:v>38.92</c:v>
                </c:pt>
                <c:pt idx="3417">
                  <c:v>38.880000000000003</c:v>
                </c:pt>
                <c:pt idx="3418">
                  <c:v>38.82</c:v>
                </c:pt>
                <c:pt idx="3419">
                  <c:v>38.869999999999997</c:v>
                </c:pt>
                <c:pt idx="3420">
                  <c:v>38.82</c:v>
                </c:pt>
                <c:pt idx="3421">
                  <c:v>38.76</c:v>
                </c:pt>
                <c:pt idx="3422">
                  <c:v>38.799999999999997</c:v>
                </c:pt>
                <c:pt idx="3423">
                  <c:v>38.799999999999997</c:v>
                </c:pt>
                <c:pt idx="3424">
                  <c:v>38.770000000000003</c:v>
                </c:pt>
                <c:pt idx="3425">
                  <c:v>38.74</c:v>
                </c:pt>
                <c:pt idx="3426">
                  <c:v>38.72</c:v>
                </c:pt>
                <c:pt idx="3427">
                  <c:v>38.67</c:v>
                </c:pt>
                <c:pt idx="3428">
                  <c:v>38.64</c:v>
                </c:pt>
                <c:pt idx="3429">
                  <c:v>38.64</c:v>
                </c:pt>
                <c:pt idx="3430">
                  <c:v>38.64</c:v>
                </c:pt>
                <c:pt idx="3431">
                  <c:v>38.6</c:v>
                </c:pt>
                <c:pt idx="3432">
                  <c:v>38.58</c:v>
                </c:pt>
                <c:pt idx="3433">
                  <c:v>38.58</c:v>
                </c:pt>
                <c:pt idx="3434">
                  <c:v>38.57</c:v>
                </c:pt>
                <c:pt idx="3435">
                  <c:v>38.57</c:v>
                </c:pt>
                <c:pt idx="3436">
                  <c:v>38.53</c:v>
                </c:pt>
                <c:pt idx="3437">
                  <c:v>38.5</c:v>
                </c:pt>
                <c:pt idx="3438">
                  <c:v>38.479999999999997</c:v>
                </c:pt>
                <c:pt idx="3439">
                  <c:v>38.43</c:v>
                </c:pt>
                <c:pt idx="3440">
                  <c:v>38.4</c:v>
                </c:pt>
                <c:pt idx="3441">
                  <c:v>38.4</c:v>
                </c:pt>
                <c:pt idx="3442">
                  <c:v>38.43</c:v>
                </c:pt>
                <c:pt idx="3443">
                  <c:v>38.369999999999997</c:v>
                </c:pt>
                <c:pt idx="3444">
                  <c:v>38.340000000000003</c:v>
                </c:pt>
                <c:pt idx="3445">
                  <c:v>38.33</c:v>
                </c:pt>
                <c:pt idx="3446">
                  <c:v>38.28</c:v>
                </c:pt>
                <c:pt idx="3447">
                  <c:v>38.299999999999997</c:v>
                </c:pt>
                <c:pt idx="3448">
                  <c:v>38.299999999999997</c:v>
                </c:pt>
                <c:pt idx="3449">
                  <c:v>38.270000000000003</c:v>
                </c:pt>
                <c:pt idx="3450">
                  <c:v>38.229999999999997</c:v>
                </c:pt>
                <c:pt idx="3451">
                  <c:v>38.26</c:v>
                </c:pt>
                <c:pt idx="3452">
                  <c:v>38.229999999999997</c:v>
                </c:pt>
                <c:pt idx="3453">
                  <c:v>38.18</c:v>
                </c:pt>
                <c:pt idx="3454">
                  <c:v>38.18</c:v>
                </c:pt>
                <c:pt idx="3455">
                  <c:v>38.119999999999997</c:v>
                </c:pt>
                <c:pt idx="3456">
                  <c:v>38.130000000000003</c:v>
                </c:pt>
                <c:pt idx="3457">
                  <c:v>38.08</c:v>
                </c:pt>
                <c:pt idx="3458">
                  <c:v>38.11</c:v>
                </c:pt>
                <c:pt idx="3459">
                  <c:v>38.090000000000003</c:v>
                </c:pt>
                <c:pt idx="3460">
                  <c:v>38.090000000000003</c:v>
                </c:pt>
                <c:pt idx="3461">
                  <c:v>38.03</c:v>
                </c:pt>
                <c:pt idx="3462">
                  <c:v>38.04</c:v>
                </c:pt>
                <c:pt idx="3463">
                  <c:v>37.99</c:v>
                </c:pt>
                <c:pt idx="3464">
                  <c:v>38.020000000000003</c:v>
                </c:pt>
                <c:pt idx="3465">
                  <c:v>37.950000000000003</c:v>
                </c:pt>
                <c:pt idx="3466">
                  <c:v>37.950000000000003</c:v>
                </c:pt>
                <c:pt idx="3467">
                  <c:v>37.950000000000003</c:v>
                </c:pt>
                <c:pt idx="3468">
                  <c:v>37.94</c:v>
                </c:pt>
                <c:pt idx="3469">
                  <c:v>37.880000000000003</c:v>
                </c:pt>
                <c:pt idx="3470">
                  <c:v>37.92</c:v>
                </c:pt>
                <c:pt idx="3471">
                  <c:v>37.880000000000003</c:v>
                </c:pt>
                <c:pt idx="3472">
                  <c:v>37.840000000000003</c:v>
                </c:pt>
                <c:pt idx="3473">
                  <c:v>37.840000000000003</c:v>
                </c:pt>
                <c:pt idx="3474">
                  <c:v>37.81</c:v>
                </c:pt>
                <c:pt idx="3475">
                  <c:v>37.79</c:v>
                </c:pt>
                <c:pt idx="3476">
                  <c:v>37.799999999999997</c:v>
                </c:pt>
                <c:pt idx="3477">
                  <c:v>37.72</c:v>
                </c:pt>
                <c:pt idx="3478">
                  <c:v>37.76</c:v>
                </c:pt>
                <c:pt idx="3479">
                  <c:v>37.76</c:v>
                </c:pt>
                <c:pt idx="3480">
                  <c:v>37.74</c:v>
                </c:pt>
                <c:pt idx="3481">
                  <c:v>37.67</c:v>
                </c:pt>
                <c:pt idx="3482">
                  <c:v>37.64</c:v>
                </c:pt>
                <c:pt idx="3483">
                  <c:v>37.590000000000003</c:v>
                </c:pt>
                <c:pt idx="3484">
                  <c:v>37.619999999999997</c:v>
                </c:pt>
                <c:pt idx="3485">
                  <c:v>37.619999999999997</c:v>
                </c:pt>
                <c:pt idx="3486">
                  <c:v>37.56</c:v>
                </c:pt>
                <c:pt idx="3487">
                  <c:v>37.54</c:v>
                </c:pt>
                <c:pt idx="3488">
                  <c:v>37.57</c:v>
                </c:pt>
                <c:pt idx="3489">
                  <c:v>37.56</c:v>
                </c:pt>
                <c:pt idx="3490">
                  <c:v>37.53</c:v>
                </c:pt>
                <c:pt idx="3491">
                  <c:v>37.53</c:v>
                </c:pt>
                <c:pt idx="3492">
                  <c:v>37.51</c:v>
                </c:pt>
                <c:pt idx="3493">
                  <c:v>37.49</c:v>
                </c:pt>
                <c:pt idx="3494">
                  <c:v>37.4</c:v>
                </c:pt>
                <c:pt idx="3495">
                  <c:v>37.4</c:v>
                </c:pt>
                <c:pt idx="3496">
                  <c:v>37.4</c:v>
                </c:pt>
                <c:pt idx="3497">
                  <c:v>37.4</c:v>
                </c:pt>
                <c:pt idx="3498">
                  <c:v>37.36</c:v>
                </c:pt>
                <c:pt idx="3499">
                  <c:v>37.340000000000003</c:v>
                </c:pt>
                <c:pt idx="3500">
                  <c:v>37.35</c:v>
                </c:pt>
                <c:pt idx="3501">
                  <c:v>37.29</c:v>
                </c:pt>
                <c:pt idx="3502">
                  <c:v>37.33</c:v>
                </c:pt>
                <c:pt idx="3503">
                  <c:v>37.32</c:v>
                </c:pt>
                <c:pt idx="3504">
                  <c:v>37.32</c:v>
                </c:pt>
                <c:pt idx="3505">
                  <c:v>37.29</c:v>
                </c:pt>
                <c:pt idx="3506">
                  <c:v>37.200000000000003</c:v>
                </c:pt>
                <c:pt idx="3507">
                  <c:v>37.18</c:v>
                </c:pt>
                <c:pt idx="3508">
                  <c:v>37.22</c:v>
                </c:pt>
                <c:pt idx="3509">
                  <c:v>37.18</c:v>
                </c:pt>
                <c:pt idx="3510">
                  <c:v>37.18</c:v>
                </c:pt>
                <c:pt idx="3511">
                  <c:v>37.119999999999997</c:v>
                </c:pt>
                <c:pt idx="3512">
                  <c:v>37.130000000000003</c:v>
                </c:pt>
                <c:pt idx="3513">
                  <c:v>37.14</c:v>
                </c:pt>
                <c:pt idx="3514">
                  <c:v>37.11</c:v>
                </c:pt>
                <c:pt idx="3515">
                  <c:v>37.07</c:v>
                </c:pt>
                <c:pt idx="3516">
                  <c:v>37.07</c:v>
                </c:pt>
                <c:pt idx="3517">
                  <c:v>37.03</c:v>
                </c:pt>
                <c:pt idx="3518">
                  <c:v>37.01</c:v>
                </c:pt>
                <c:pt idx="3519">
                  <c:v>36.96</c:v>
                </c:pt>
                <c:pt idx="3520">
                  <c:v>36.99</c:v>
                </c:pt>
                <c:pt idx="3521">
                  <c:v>36.97</c:v>
                </c:pt>
                <c:pt idx="3522">
                  <c:v>36.97</c:v>
                </c:pt>
                <c:pt idx="3523">
                  <c:v>36.950000000000003</c:v>
                </c:pt>
                <c:pt idx="3524">
                  <c:v>36.909999999999997</c:v>
                </c:pt>
                <c:pt idx="3525">
                  <c:v>36.94</c:v>
                </c:pt>
                <c:pt idx="3526">
                  <c:v>36.880000000000003</c:v>
                </c:pt>
                <c:pt idx="3527">
                  <c:v>36.869999999999997</c:v>
                </c:pt>
                <c:pt idx="3528">
                  <c:v>36.78</c:v>
                </c:pt>
                <c:pt idx="3529">
                  <c:v>36.78</c:v>
                </c:pt>
                <c:pt idx="3530">
                  <c:v>36.82</c:v>
                </c:pt>
                <c:pt idx="3531">
                  <c:v>36.82</c:v>
                </c:pt>
                <c:pt idx="3532">
                  <c:v>36.770000000000003</c:v>
                </c:pt>
                <c:pt idx="3533">
                  <c:v>36.799999999999997</c:v>
                </c:pt>
                <c:pt idx="3534">
                  <c:v>36.700000000000003</c:v>
                </c:pt>
                <c:pt idx="3535">
                  <c:v>36.700000000000003</c:v>
                </c:pt>
                <c:pt idx="3536">
                  <c:v>36.729999999999997</c:v>
                </c:pt>
                <c:pt idx="3537">
                  <c:v>36.68</c:v>
                </c:pt>
                <c:pt idx="3538">
                  <c:v>36.68</c:v>
                </c:pt>
                <c:pt idx="3539">
                  <c:v>36.67</c:v>
                </c:pt>
                <c:pt idx="3540">
                  <c:v>36.619999999999997</c:v>
                </c:pt>
                <c:pt idx="3541">
                  <c:v>36.619999999999997</c:v>
                </c:pt>
                <c:pt idx="3542">
                  <c:v>36.65</c:v>
                </c:pt>
                <c:pt idx="3543">
                  <c:v>36.630000000000003</c:v>
                </c:pt>
                <c:pt idx="3544">
                  <c:v>36.549999999999997</c:v>
                </c:pt>
                <c:pt idx="3545">
                  <c:v>36.58</c:v>
                </c:pt>
                <c:pt idx="3546">
                  <c:v>36.54</c:v>
                </c:pt>
                <c:pt idx="3547">
                  <c:v>36.54</c:v>
                </c:pt>
                <c:pt idx="3548">
                  <c:v>36.51</c:v>
                </c:pt>
                <c:pt idx="3549">
                  <c:v>36.47</c:v>
                </c:pt>
                <c:pt idx="3550">
                  <c:v>36.479999999999997</c:v>
                </c:pt>
                <c:pt idx="3551">
                  <c:v>36.49</c:v>
                </c:pt>
                <c:pt idx="3552">
                  <c:v>36.4</c:v>
                </c:pt>
                <c:pt idx="3553">
                  <c:v>36.42</c:v>
                </c:pt>
                <c:pt idx="3554">
                  <c:v>36.42</c:v>
                </c:pt>
                <c:pt idx="3555">
                  <c:v>36.380000000000003</c:v>
                </c:pt>
                <c:pt idx="3556">
                  <c:v>36.33</c:v>
                </c:pt>
                <c:pt idx="3557">
                  <c:v>36.369999999999997</c:v>
                </c:pt>
                <c:pt idx="3558">
                  <c:v>36.36</c:v>
                </c:pt>
                <c:pt idx="3559">
                  <c:v>36.33</c:v>
                </c:pt>
                <c:pt idx="3560">
                  <c:v>36.33</c:v>
                </c:pt>
                <c:pt idx="3561">
                  <c:v>36.31</c:v>
                </c:pt>
                <c:pt idx="3562">
                  <c:v>36.29</c:v>
                </c:pt>
                <c:pt idx="3563">
                  <c:v>36.28</c:v>
                </c:pt>
                <c:pt idx="3564">
                  <c:v>36.19</c:v>
                </c:pt>
                <c:pt idx="3565">
                  <c:v>36.24</c:v>
                </c:pt>
                <c:pt idx="3566">
                  <c:v>36.24</c:v>
                </c:pt>
                <c:pt idx="3567">
                  <c:v>36.24</c:v>
                </c:pt>
                <c:pt idx="3568">
                  <c:v>36.17</c:v>
                </c:pt>
                <c:pt idx="3569">
                  <c:v>36.17</c:v>
                </c:pt>
                <c:pt idx="3570">
                  <c:v>36.17</c:v>
                </c:pt>
                <c:pt idx="3571">
                  <c:v>36.1</c:v>
                </c:pt>
                <c:pt idx="3572">
                  <c:v>36.1</c:v>
                </c:pt>
                <c:pt idx="3573">
                  <c:v>36.11</c:v>
                </c:pt>
                <c:pt idx="3574">
                  <c:v>36.049999999999997</c:v>
                </c:pt>
                <c:pt idx="3575">
                  <c:v>36.049999999999997</c:v>
                </c:pt>
                <c:pt idx="3576">
                  <c:v>36.049999999999997</c:v>
                </c:pt>
                <c:pt idx="3577">
                  <c:v>36.04</c:v>
                </c:pt>
                <c:pt idx="3578">
                  <c:v>36.01</c:v>
                </c:pt>
                <c:pt idx="3579">
                  <c:v>36.01</c:v>
                </c:pt>
                <c:pt idx="3580">
                  <c:v>35.97</c:v>
                </c:pt>
                <c:pt idx="3581">
                  <c:v>35.979999999999997</c:v>
                </c:pt>
                <c:pt idx="3582">
                  <c:v>35.92</c:v>
                </c:pt>
                <c:pt idx="3583">
                  <c:v>35.89</c:v>
                </c:pt>
                <c:pt idx="3584">
                  <c:v>35.92</c:v>
                </c:pt>
                <c:pt idx="3585">
                  <c:v>35.92</c:v>
                </c:pt>
                <c:pt idx="3586">
                  <c:v>35.869999999999997</c:v>
                </c:pt>
                <c:pt idx="3587">
                  <c:v>35.9</c:v>
                </c:pt>
                <c:pt idx="3588">
                  <c:v>35.89</c:v>
                </c:pt>
                <c:pt idx="3589">
                  <c:v>35.799999999999997</c:v>
                </c:pt>
                <c:pt idx="3590">
                  <c:v>35.78</c:v>
                </c:pt>
                <c:pt idx="3591">
                  <c:v>35.78</c:v>
                </c:pt>
                <c:pt idx="3592">
                  <c:v>35.81</c:v>
                </c:pt>
                <c:pt idx="3593">
                  <c:v>35.770000000000003</c:v>
                </c:pt>
                <c:pt idx="3594">
                  <c:v>35.770000000000003</c:v>
                </c:pt>
                <c:pt idx="3595">
                  <c:v>35.729999999999997</c:v>
                </c:pt>
                <c:pt idx="3596">
                  <c:v>35.67</c:v>
                </c:pt>
                <c:pt idx="3597">
                  <c:v>35.67</c:v>
                </c:pt>
                <c:pt idx="3598">
                  <c:v>35.71</c:v>
                </c:pt>
                <c:pt idx="3599">
                  <c:v>35.659999999999997</c:v>
                </c:pt>
                <c:pt idx="3600">
                  <c:v>35.619999999999997</c:v>
                </c:pt>
                <c:pt idx="3601">
                  <c:v>35.64</c:v>
                </c:pt>
                <c:pt idx="3602">
                  <c:v>35.619999999999997</c:v>
                </c:pt>
                <c:pt idx="3603">
                  <c:v>35.619999999999997</c:v>
                </c:pt>
                <c:pt idx="3604">
                  <c:v>35.619999999999997</c:v>
                </c:pt>
                <c:pt idx="3605">
                  <c:v>35.57</c:v>
                </c:pt>
                <c:pt idx="3606">
                  <c:v>35.57</c:v>
                </c:pt>
                <c:pt idx="3607">
                  <c:v>35.56</c:v>
                </c:pt>
                <c:pt idx="3608">
                  <c:v>35.479999999999997</c:v>
                </c:pt>
                <c:pt idx="3609">
                  <c:v>35.520000000000003</c:v>
                </c:pt>
                <c:pt idx="3610">
                  <c:v>35.520000000000003</c:v>
                </c:pt>
                <c:pt idx="3611">
                  <c:v>35.479999999999997</c:v>
                </c:pt>
                <c:pt idx="3612">
                  <c:v>35.5</c:v>
                </c:pt>
                <c:pt idx="3613">
                  <c:v>35.43</c:v>
                </c:pt>
                <c:pt idx="3614">
                  <c:v>35.369999999999997</c:v>
                </c:pt>
                <c:pt idx="3615">
                  <c:v>35.369999999999997</c:v>
                </c:pt>
                <c:pt idx="3616">
                  <c:v>35.369999999999997</c:v>
                </c:pt>
                <c:pt idx="3617">
                  <c:v>35.380000000000003</c:v>
                </c:pt>
                <c:pt idx="3618">
                  <c:v>35.39</c:v>
                </c:pt>
                <c:pt idx="3619">
                  <c:v>35.340000000000003</c:v>
                </c:pt>
                <c:pt idx="3620">
                  <c:v>35.369999999999997</c:v>
                </c:pt>
                <c:pt idx="3621">
                  <c:v>35.369999999999997</c:v>
                </c:pt>
                <c:pt idx="3622">
                  <c:v>35.369999999999997</c:v>
                </c:pt>
                <c:pt idx="3623">
                  <c:v>35.33</c:v>
                </c:pt>
                <c:pt idx="3624">
                  <c:v>35.270000000000003</c:v>
                </c:pt>
                <c:pt idx="3625">
                  <c:v>35.270000000000003</c:v>
                </c:pt>
                <c:pt idx="3626">
                  <c:v>35.270000000000003</c:v>
                </c:pt>
                <c:pt idx="3627">
                  <c:v>35.18</c:v>
                </c:pt>
                <c:pt idx="3628">
                  <c:v>35.18</c:v>
                </c:pt>
                <c:pt idx="3629">
                  <c:v>35.200000000000003</c:v>
                </c:pt>
                <c:pt idx="3630">
                  <c:v>35.19</c:v>
                </c:pt>
                <c:pt idx="3631">
                  <c:v>35.19</c:v>
                </c:pt>
                <c:pt idx="3632">
                  <c:v>35.15</c:v>
                </c:pt>
                <c:pt idx="3633">
                  <c:v>35.1</c:v>
                </c:pt>
                <c:pt idx="3634">
                  <c:v>35.08</c:v>
                </c:pt>
                <c:pt idx="3635">
                  <c:v>35.08</c:v>
                </c:pt>
                <c:pt idx="3636">
                  <c:v>35.119999999999997</c:v>
                </c:pt>
                <c:pt idx="3637">
                  <c:v>35.03</c:v>
                </c:pt>
                <c:pt idx="3638">
                  <c:v>35.01</c:v>
                </c:pt>
                <c:pt idx="3639">
                  <c:v>35.04</c:v>
                </c:pt>
                <c:pt idx="3640">
                  <c:v>34.979999999999997</c:v>
                </c:pt>
                <c:pt idx="3641">
                  <c:v>34.979999999999997</c:v>
                </c:pt>
                <c:pt idx="3642">
                  <c:v>35.04</c:v>
                </c:pt>
                <c:pt idx="3643">
                  <c:v>35</c:v>
                </c:pt>
                <c:pt idx="3644">
                  <c:v>34.979999999999997</c:v>
                </c:pt>
                <c:pt idx="3645">
                  <c:v>34.9</c:v>
                </c:pt>
                <c:pt idx="3646">
                  <c:v>34.869999999999997</c:v>
                </c:pt>
                <c:pt idx="3647">
                  <c:v>34.869999999999997</c:v>
                </c:pt>
                <c:pt idx="3648">
                  <c:v>34.93</c:v>
                </c:pt>
                <c:pt idx="3649">
                  <c:v>34.869999999999997</c:v>
                </c:pt>
                <c:pt idx="3650">
                  <c:v>34.86</c:v>
                </c:pt>
                <c:pt idx="3651">
                  <c:v>34.89</c:v>
                </c:pt>
                <c:pt idx="3652">
                  <c:v>34.82</c:v>
                </c:pt>
                <c:pt idx="3653">
                  <c:v>34.82</c:v>
                </c:pt>
                <c:pt idx="3654">
                  <c:v>34.82</c:v>
                </c:pt>
                <c:pt idx="3655">
                  <c:v>34.81</c:v>
                </c:pt>
                <c:pt idx="3656">
                  <c:v>34.81</c:v>
                </c:pt>
                <c:pt idx="3657">
                  <c:v>34.74</c:v>
                </c:pt>
                <c:pt idx="3658">
                  <c:v>34.72</c:v>
                </c:pt>
                <c:pt idx="3659">
                  <c:v>34.75</c:v>
                </c:pt>
                <c:pt idx="3660">
                  <c:v>34.75</c:v>
                </c:pt>
                <c:pt idx="3661">
                  <c:v>34.67</c:v>
                </c:pt>
                <c:pt idx="3662">
                  <c:v>34.72</c:v>
                </c:pt>
                <c:pt idx="3663">
                  <c:v>34.659999999999997</c:v>
                </c:pt>
                <c:pt idx="3664">
                  <c:v>34.659999999999997</c:v>
                </c:pt>
                <c:pt idx="3665">
                  <c:v>34.630000000000003</c:v>
                </c:pt>
                <c:pt idx="3666">
                  <c:v>34.630000000000003</c:v>
                </c:pt>
                <c:pt idx="3667">
                  <c:v>34.65</c:v>
                </c:pt>
                <c:pt idx="3668">
                  <c:v>34.619999999999997</c:v>
                </c:pt>
                <c:pt idx="3669">
                  <c:v>34.53</c:v>
                </c:pt>
                <c:pt idx="3670">
                  <c:v>34.549999999999997</c:v>
                </c:pt>
                <c:pt idx="3671">
                  <c:v>34.56</c:v>
                </c:pt>
                <c:pt idx="3672">
                  <c:v>34.56</c:v>
                </c:pt>
                <c:pt idx="3673">
                  <c:v>34.56</c:v>
                </c:pt>
                <c:pt idx="3674">
                  <c:v>34.53</c:v>
                </c:pt>
                <c:pt idx="3675">
                  <c:v>34.5</c:v>
                </c:pt>
                <c:pt idx="3676">
                  <c:v>34.46</c:v>
                </c:pt>
                <c:pt idx="3677">
                  <c:v>34.479999999999997</c:v>
                </c:pt>
                <c:pt idx="3678">
                  <c:v>34.479999999999997</c:v>
                </c:pt>
                <c:pt idx="3679">
                  <c:v>34.479999999999997</c:v>
                </c:pt>
                <c:pt idx="3680">
                  <c:v>34.42</c:v>
                </c:pt>
                <c:pt idx="3681">
                  <c:v>34.44</c:v>
                </c:pt>
                <c:pt idx="3682">
                  <c:v>34.43</c:v>
                </c:pt>
                <c:pt idx="3683">
                  <c:v>34.340000000000003</c:v>
                </c:pt>
                <c:pt idx="3684">
                  <c:v>34.35</c:v>
                </c:pt>
                <c:pt idx="3685">
                  <c:v>34.35</c:v>
                </c:pt>
                <c:pt idx="3686">
                  <c:v>34.299999999999997</c:v>
                </c:pt>
                <c:pt idx="3687">
                  <c:v>34.340000000000003</c:v>
                </c:pt>
                <c:pt idx="3688">
                  <c:v>34.29</c:v>
                </c:pt>
                <c:pt idx="3689">
                  <c:v>34.32</c:v>
                </c:pt>
                <c:pt idx="3690">
                  <c:v>34.299999999999997</c:v>
                </c:pt>
                <c:pt idx="3691">
                  <c:v>34.299999999999997</c:v>
                </c:pt>
                <c:pt idx="3692">
                  <c:v>34.229999999999997</c:v>
                </c:pt>
                <c:pt idx="3693">
                  <c:v>34.26</c:v>
                </c:pt>
                <c:pt idx="3694">
                  <c:v>34.229999999999997</c:v>
                </c:pt>
                <c:pt idx="3695">
                  <c:v>34.200000000000003</c:v>
                </c:pt>
                <c:pt idx="3696">
                  <c:v>34.19</c:v>
                </c:pt>
                <c:pt idx="3697">
                  <c:v>34.19</c:v>
                </c:pt>
                <c:pt idx="3698">
                  <c:v>34.18</c:v>
                </c:pt>
                <c:pt idx="3699">
                  <c:v>34.15</c:v>
                </c:pt>
                <c:pt idx="3700">
                  <c:v>34.15</c:v>
                </c:pt>
                <c:pt idx="3701">
                  <c:v>34.090000000000003</c:v>
                </c:pt>
                <c:pt idx="3702">
                  <c:v>34.130000000000003</c:v>
                </c:pt>
                <c:pt idx="3703">
                  <c:v>34.130000000000003</c:v>
                </c:pt>
                <c:pt idx="3704">
                  <c:v>34.1</c:v>
                </c:pt>
                <c:pt idx="3705">
                  <c:v>34.020000000000003</c:v>
                </c:pt>
                <c:pt idx="3706">
                  <c:v>34.01</c:v>
                </c:pt>
                <c:pt idx="3707">
                  <c:v>34.04</c:v>
                </c:pt>
                <c:pt idx="3708">
                  <c:v>33.99</c:v>
                </c:pt>
                <c:pt idx="3709">
                  <c:v>33.99</c:v>
                </c:pt>
                <c:pt idx="3710">
                  <c:v>33.979999999999997</c:v>
                </c:pt>
                <c:pt idx="3711">
                  <c:v>33.979999999999997</c:v>
                </c:pt>
                <c:pt idx="3712">
                  <c:v>33.94</c:v>
                </c:pt>
                <c:pt idx="3713">
                  <c:v>33.979999999999997</c:v>
                </c:pt>
                <c:pt idx="3714">
                  <c:v>33.93</c:v>
                </c:pt>
                <c:pt idx="3715">
                  <c:v>33.92</c:v>
                </c:pt>
                <c:pt idx="3716">
                  <c:v>33.92</c:v>
                </c:pt>
                <c:pt idx="3717">
                  <c:v>33.9</c:v>
                </c:pt>
                <c:pt idx="3718">
                  <c:v>33.880000000000003</c:v>
                </c:pt>
                <c:pt idx="3719">
                  <c:v>33.85</c:v>
                </c:pt>
                <c:pt idx="3720">
                  <c:v>33.840000000000003</c:v>
                </c:pt>
                <c:pt idx="3721">
                  <c:v>33.840000000000003</c:v>
                </c:pt>
                <c:pt idx="3722">
                  <c:v>33.840000000000003</c:v>
                </c:pt>
                <c:pt idx="3723">
                  <c:v>33.86</c:v>
                </c:pt>
                <c:pt idx="3724">
                  <c:v>33.83</c:v>
                </c:pt>
                <c:pt idx="3725">
                  <c:v>33.729999999999997</c:v>
                </c:pt>
                <c:pt idx="3726">
                  <c:v>33.72</c:v>
                </c:pt>
                <c:pt idx="3727">
                  <c:v>33.770000000000003</c:v>
                </c:pt>
                <c:pt idx="3728">
                  <c:v>33.770000000000003</c:v>
                </c:pt>
                <c:pt idx="3729">
                  <c:v>33.72</c:v>
                </c:pt>
                <c:pt idx="3730">
                  <c:v>33.67</c:v>
                </c:pt>
                <c:pt idx="3731">
                  <c:v>33.67</c:v>
                </c:pt>
                <c:pt idx="3732">
                  <c:v>33.69</c:v>
                </c:pt>
                <c:pt idx="3733">
                  <c:v>33.69</c:v>
                </c:pt>
                <c:pt idx="3734">
                  <c:v>33.69</c:v>
                </c:pt>
                <c:pt idx="3735">
                  <c:v>33.65</c:v>
                </c:pt>
                <c:pt idx="3736">
                  <c:v>33.590000000000003</c:v>
                </c:pt>
                <c:pt idx="3737">
                  <c:v>33.64</c:v>
                </c:pt>
                <c:pt idx="3738">
                  <c:v>33.619999999999997</c:v>
                </c:pt>
                <c:pt idx="3739">
                  <c:v>33.549999999999997</c:v>
                </c:pt>
                <c:pt idx="3740">
                  <c:v>33.57</c:v>
                </c:pt>
                <c:pt idx="3741">
                  <c:v>33.57</c:v>
                </c:pt>
                <c:pt idx="3742">
                  <c:v>33.58</c:v>
                </c:pt>
                <c:pt idx="3743">
                  <c:v>33.51</c:v>
                </c:pt>
                <c:pt idx="3744">
                  <c:v>33.549999999999997</c:v>
                </c:pt>
                <c:pt idx="3745">
                  <c:v>33.47</c:v>
                </c:pt>
                <c:pt idx="3746">
                  <c:v>33.51</c:v>
                </c:pt>
                <c:pt idx="3747">
                  <c:v>33.51</c:v>
                </c:pt>
                <c:pt idx="3748">
                  <c:v>33.409999999999997</c:v>
                </c:pt>
                <c:pt idx="3749">
                  <c:v>33.44</c:v>
                </c:pt>
                <c:pt idx="3750">
                  <c:v>33.44</c:v>
                </c:pt>
                <c:pt idx="3751">
                  <c:v>33.380000000000003</c:v>
                </c:pt>
                <c:pt idx="3752">
                  <c:v>33.409999999999997</c:v>
                </c:pt>
                <c:pt idx="3753">
                  <c:v>33.409999999999997</c:v>
                </c:pt>
                <c:pt idx="3754">
                  <c:v>33.39</c:v>
                </c:pt>
                <c:pt idx="3755">
                  <c:v>33.31</c:v>
                </c:pt>
                <c:pt idx="3756">
                  <c:v>33.31</c:v>
                </c:pt>
                <c:pt idx="3757">
                  <c:v>33.32</c:v>
                </c:pt>
                <c:pt idx="3758">
                  <c:v>33.35</c:v>
                </c:pt>
                <c:pt idx="3759">
                  <c:v>33.35</c:v>
                </c:pt>
                <c:pt idx="3760">
                  <c:v>33.26</c:v>
                </c:pt>
                <c:pt idx="3761">
                  <c:v>33.270000000000003</c:v>
                </c:pt>
                <c:pt idx="3762">
                  <c:v>33.28</c:v>
                </c:pt>
                <c:pt idx="3763">
                  <c:v>33.229999999999997</c:v>
                </c:pt>
                <c:pt idx="3764">
                  <c:v>33.299999999999997</c:v>
                </c:pt>
                <c:pt idx="3765">
                  <c:v>33.24</c:v>
                </c:pt>
                <c:pt idx="3766">
                  <c:v>33.24</c:v>
                </c:pt>
                <c:pt idx="3767">
                  <c:v>33.14</c:v>
                </c:pt>
                <c:pt idx="3768">
                  <c:v>33.17</c:v>
                </c:pt>
                <c:pt idx="3769">
                  <c:v>33.18</c:v>
                </c:pt>
                <c:pt idx="3770">
                  <c:v>33.15</c:v>
                </c:pt>
                <c:pt idx="3771">
                  <c:v>33.17</c:v>
                </c:pt>
                <c:pt idx="3772">
                  <c:v>33.17</c:v>
                </c:pt>
                <c:pt idx="3773">
                  <c:v>33.11</c:v>
                </c:pt>
                <c:pt idx="3774">
                  <c:v>33.130000000000003</c:v>
                </c:pt>
                <c:pt idx="3775">
                  <c:v>33.1</c:v>
                </c:pt>
                <c:pt idx="3776">
                  <c:v>33.049999999999997</c:v>
                </c:pt>
                <c:pt idx="3777">
                  <c:v>33.020000000000003</c:v>
                </c:pt>
                <c:pt idx="3778">
                  <c:v>33.020000000000003</c:v>
                </c:pt>
                <c:pt idx="3779">
                  <c:v>33.049999999999997</c:v>
                </c:pt>
                <c:pt idx="3780">
                  <c:v>32.979999999999997</c:v>
                </c:pt>
                <c:pt idx="3781">
                  <c:v>33.020000000000003</c:v>
                </c:pt>
                <c:pt idx="3782">
                  <c:v>32.950000000000003</c:v>
                </c:pt>
                <c:pt idx="3783">
                  <c:v>33</c:v>
                </c:pt>
                <c:pt idx="3784">
                  <c:v>33</c:v>
                </c:pt>
                <c:pt idx="3785">
                  <c:v>32.94</c:v>
                </c:pt>
                <c:pt idx="3786">
                  <c:v>32.97</c:v>
                </c:pt>
                <c:pt idx="3787">
                  <c:v>32.89</c:v>
                </c:pt>
                <c:pt idx="3788">
                  <c:v>32.950000000000003</c:v>
                </c:pt>
                <c:pt idx="3789">
                  <c:v>32.93</c:v>
                </c:pt>
                <c:pt idx="3790">
                  <c:v>32.93</c:v>
                </c:pt>
                <c:pt idx="3791">
                  <c:v>32.880000000000003</c:v>
                </c:pt>
                <c:pt idx="3792">
                  <c:v>32.869999999999997</c:v>
                </c:pt>
                <c:pt idx="3793">
                  <c:v>32.840000000000003</c:v>
                </c:pt>
                <c:pt idx="3794">
                  <c:v>32.880000000000003</c:v>
                </c:pt>
                <c:pt idx="3795">
                  <c:v>32.82</c:v>
                </c:pt>
                <c:pt idx="3796">
                  <c:v>32.75</c:v>
                </c:pt>
                <c:pt idx="3797">
                  <c:v>32.75</c:v>
                </c:pt>
                <c:pt idx="3798">
                  <c:v>32.770000000000003</c:v>
                </c:pt>
                <c:pt idx="3799">
                  <c:v>32.79</c:v>
                </c:pt>
                <c:pt idx="3800">
                  <c:v>32.799999999999997</c:v>
                </c:pt>
                <c:pt idx="3801">
                  <c:v>32.770000000000003</c:v>
                </c:pt>
                <c:pt idx="3802">
                  <c:v>32.75</c:v>
                </c:pt>
                <c:pt idx="3803">
                  <c:v>32.75</c:v>
                </c:pt>
                <c:pt idx="3804">
                  <c:v>32.74</c:v>
                </c:pt>
                <c:pt idx="3805">
                  <c:v>32.67</c:v>
                </c:pt>
                <c:pt idx="3806">
                  <c:v>32.64</c:v>
                </c:pt>
                <c:pt idx="3807">
                  <c:v>32.619999999999997</c:v>
                </c:pt>
                <c:pt idx="3808">
                  <c:v>32.619999999999997</c:v>
                </c:pt>
                <c:pt idx="3809">
                  <c:v>32.619999999999997</c:v>
                </c:pt>
                <c:pt idx="3810">
                  <c:v>32.65</c:v>
                </c:pt>
                <c:pt idx="3811">
                  <c:v>32.58</c:v>
                </c:pt>
                <c:pt idx="3812">
                  <c:v>32.630000000000003</c:v>
                </c:pt>
                <c:pt idx="3813">
                  <c:v>32.619999999999997</c:v>
                </c:pt>
                <c:pt idx="3814">
                  <c:v>32.58</c:v>
                </c:pt>
                <c:pt idx="3815">
                  <c:v>32.58</c:v>
                </c:pt>
                <c:pt idx="3816">
                  <c:v>32.56</c:v>
                </c:pt>
                <c:pt idx="3817">
                  <c:v>32.56</c:v>
                </c:pt>
                <c:pt idx="3818">
                  <c:v>32.54</c:v>
                </c:pt>
                <c:pt idx="3819">
                  <c:v>32.5</c:v>
                </c:pt>
                <c:pt idx="3820">
                  <c:v>32.49</c:v>
                </c:pt>
                <c:pt idx="3821">
                  <c:v>32.49</c:v>
                </c:pt>
                <c:pt idx="3822">
                  <c:v>32.47</c:v>
                </c:pt>
                <c:pt idx="3823">
                  <c:v>32.380000000000003</c:v>
                </c:pt>
                <c:pt idx="3824">
                  <c:v>32.47</c:v>
                </c:pt>
                <c:pt idx="3825">
                  <c:v>32.450000000000003</c:v>
                </c:pt>
                <c:pt idx="3826">
                  <c:v>32.380000000000003</c:v>
                </c:pt>
                <c:pt idx="3827">
                  <c:v>32.43</c:v>
                </c:pt>
                <c:pt idx="3828">
                  <c:v>32.43</c:v>
                </c:pt>
                <c:pt idx="3829">
                  <c:v>32.369999999999997</c:v>
                </c:pt>
                <c:pt idx="3830">
                  <c:v>32.36</c:v>
                </c:pt>
                <c:pt idx="3831">
                  <c:v>32.380000000000003</c:v>
                </c:pt>
                <c:pt idx="3832">
                  <c:v>32.299999999999997</c:v>
                </c:pt>
                <c:pt idx="3833">
                  <c:v>32.28</c:v>
                </c:pt>
                <c:pt idx="3834">
                  <c:v>32.28</c:v>
                </c:pt>
                <c:pt idx="3835">
                  <c:v>32.31</c:v>
                </c:pt>
                <c:pt idx="3836">
                  <c:v>32.229999999999997</c:v>
                </c:pt>
                <c:pt idx="3837">
                  <c:v>32.28</c:v>
                </c:pt>
                <c:pt idx="3838">
                  <c:v>32.28</c:v>
                </c:pt>
                <c:pt idx="3839">
                  <c:v>32.270000000000003</c:v>
                </c:pt>
                <c:pt idx="3840">
                  <c:v>32.270000000000003</c:v>
                </c:pt>
                <c:pt idx="3841">
                  <c:v>32.22</c:v>
                </c:pt>
                <c:pt idx="3842">
                  <c:v>32.18</c:v>
                </c:pt>
                <c:pt idx="3843">
                  <c:v>32.19</c:v>
                </c:pt>
                <c:pt idx="3844">
                  <c:v>32.18</c:v>
                </c:pt>
                <c:pt idx="3845">
                  <c:v>32.130000000000003</c:v>
                </c:pt>
                <c:pt idx="3846">
                  <c:v>32.130000000000003</c:v>
                </c:pt>
                <c:pt idx="3847">
                  <c:v>32.15</c:v>
                </c:pt>
                <c:pt idx="3848">
                  <c:v>32.15</c:v>
                </c:pt>
                <c:pt idx="3849">
                  <c:v>32.14</c:v>
                </c:pt>
                <c:pt idx="3850">
                  <c:v>32.14</c:v>
                </c:pt>
                <c:pt idx="3851">
                  <c:v>32.090000000000003</c:v>
                </c:pt>
                <c:pt idx="3852">
                  <c:v>32.04</c:v>
                </c:pt>
                <c:pt idx="3853">
                  <c:v>32.04</c:v>
                </c:pt>
                <c:pt idx="3854">
                  <c:v>32.049999999999997</c:v>
                </c:pt>
                <c:pt idx="3855">
                  <c:v>32.049999999999997</c:v>
                </c:pt>
                <c:pt idx="3856">
                  <c:v>32.08</c:v>
                </c:pt>
                <c:pt idx="3857">
                  <c:v>32</c:v>
                </c:pt>
                <c:pt idx="3858">
                  <c:v>32.06</c:v>
                </c:pt>
                <c:pt idx="3859">
                  <c:v>32.06</c:v>
                </c:pt>
                <c:pt idx="3860">
                  <c:v>32</c:v>
                </c:pt>
                <c:pt idx="3861">
                  <c:v>31.94</c:v>
                </c:pt>
                <c:pt idx="3862">
                  <c:v>31.96</c:v>
                </c:pt>
                <c:pt idx="3863">
                  <c:v>31.97</c:v>
                </c:pt>
                <c:pt idx="3864">
                  <c:v>31.96</c:v>
                </c:pt>
                <c:pt idx="3865">
                  <c:v>31.96</c:v>
                </c:pt>
                <c:pt idx="3866">
                  <c:v>31.95</c:v>
                </c:pt>
                <c:pt idx="3867">
                  <c:v>31.93</c:v>
                </c:pt>
                <c:pt idx="3868">
                  <c:v>31.85</c:v>
                </c:pt>
                <c:pt idx="3869">
                  <c:v>31.84</c:v>
                </c:pt>
                <c:pt idx="3870">
                  <c:v>31.88</c:v>
                </c:pt>
                <c:pt idx="3871">
                  <c:v>31.88</c:v>
                </c:pt>
                <c:pt idx="3872">
                  <c:v>31.84</c:v>
                </c:pt>
                <c:pt idx="3873">
                  <c:v>31.86</c:v>
                </c:pt>
                <c:pt idx="3874">
                  <c:v>31.84</c:v>
                </c:pt>
                <c:pt idx="3875">
                  <c:v>31.83</c:v>
                </c:pt>
                <c:pt idx="3876">
                  <c:v>31.73</c:v>
                </c:pt>
                <c:pt idx="3877">
                  <c:v>31.77</c:v>
                </c:pt>
                <c:pt idx="3878">
                  <c:v>31.77</c:v>
                </c:pt>
                <c:pt idx="3879">
                  <c:v>31.77</c:v>
                </c:pt>
                <c:pt idx="3880">
                  <c:v>31.73</c:v>
                </c:pt>
                <c:pt idx="3881">
                  <c:v>31.73</c:v>
                </c:pt>
                <c:pt idx="3882">
                  <c:v>31.75</c:v>
                </c:pt>
                <c:pt idx="3883">
                  <c:v>31.7</c:v>
                </c:pt>
                <c:pt idx="3884">
                  <c:v>31.7</c:v>
                </c:pt>
                <c:pt idx="3885">
                  <c:v>31.68</c:v>
                </c:pt>
                <c:pt idx="3886">
                  <c:v>31.66</c:v>
                </c:pt>
                <c:pt idx="3887">
                  <c:v>31.66</c:v>
                </c:pt>
                <c:pt idx="3888">
                  <c:v>31.63</c:v>
                </c:pt>
                <c:pt idx="3889">
                  <c:v>31.62</c:v>
                </c:pt>
                <c:pt idx="3890">
                  <c:v>31.62</c:v>
                </c:pt>
                <c:pt idx="3891">
                  <c:v>31.64</c:v>
                </c:pt>
                <c:pt idx="3892">
                  <c:v>31.63</c:v>
                </c:pt>
                <c:pt idx="3893">
                  <c:v>31.55</c:v>
                </c:pt>
                <c:pt idx="3894">
                  <c:v>31.6</c:v>
                </c:pt>
                <c:pt idx="3895">
                  <c:v>31.52</c:v>
                </c:pt>
                <c:pt idx="3896">
                  <c:v>31.52</c:v>
                </c:pt>
                <c:pt idx="3897">
                  <c:v>31.54</c:v>
                </c:pt>
                <c:pt idx="3898">
                  <c:v>31.54</c:v>
                </c:pt>
                <c:pt idx="3899">
                  <c:v>31.55</c:v>
                </c:pt>
                <c:pt idx="3900">
                  <c:v>31.48</c:v>
                </c:pt>
                <c:pt idx="3901">
                  <c:v>31.46</c:v>
                </c:pt>
                <c:pt idx="3902">
                  <c:v>31.49</c:v>
                </c:pt>
                <c:pt idx="3903">
                  <c:v>31.49</c:v>
                </c:pt>
                <c:pt idx="3904">
                  <c:v>31.48</c:v>
                </c:pt>
                <c:pt idx="3905">
                  <c:v>31.46</c:v>
                </c:pt>
                <c:pt idx="3906">
                  <c:v>31.4</c:v>
                </c:pt>
                <c:pt idx="3907">
                  <c:v>31.43</c:v>
                </c:pt>
                <c:pt idx="3908">
                  <c:v>31.38</c:v>
                </c:pt>
                <c:pt idx="3909">
                  <c:v>31.38</c:v>
                </c:pt>
                <c:pt idx="3910">
                  <c:v>31.42</c:v>
                </c:pt>
                <c:pt idx="3911">
                  <c:v>31.34</c:v>
                </c:pt>
                <c:pt idx="3912">
                  <c:v>31.38</c:v>
                </c:pt>
                <c:pt idx="3913">
                  <c:v>31.35</c:v>
                </c:pt>
                <c:pt idx="3914">
                  <c:v>31.28</c:v>
                </c:pt>
                <c:pt idx="3915">
                  <c:v>31.28</c:v>
                </c:pt>
                <c:pt idx="3916">
                  <c:v>31.32</c:v>
                </c:pt>
                <c:pt idx="3917">
                  <c:v>31.35</c:v>
                </c:pt>
                <c:pt idx="3918">
                  <c:v>31.29</c:v>
                </c:pt>
                <c:pt idx="3919">
                  <c:v>31.31</c:v>
                </c:pt>
                <c:pt idx="3920">
                  <c:v>31.28</c:v>
                </c:pt>
                <c:pt idx="3921">
                  <c:v>31.28</c:v>
                </c:pt>
                <c:pt idx="3922">
                  <c:v>31.22</c:v>
                </c:pt>
                <c:pt idx="3923">
                  <c:v>31.26</c:v>
                </c:pt>
                <c:pt idx="3924">
                  <c:v>31.21</c:v>
                </c:pt>
                <c:pt idx="3925">
                  <c:v>31.18</c:v>
                </c:pt>
                <c:pt idx="3926">
                  <c:v>31.2</c:v>
                </c:pt>
                <c:pt idx="3927">
                  <c:v>31.2</c:v>
                </c:pt>
                <c:pt idx="3928">
                  <c:v>31.14</c:v>
                </c:pt>
                <c:pt idx="3929">
                  <c:v>31.14</c:v>
                </c:pt>
                <c:pt idx="3930">
                  <c:v>31.18</c:v>
                </c:pt>
                <c:pt idx="3931">
                  <c:v>31.17</c:v>
                </c:pt>
                <c:pt idx="3932">
                  <c:v>31.14</c:v>
                </c:pt>
                <c:pt idx="3933">
                  <c:v>31.1</c:v>
                </c:pt>
                <c:pt idx="3934">
                  <c:v>31.1</c:v>
                </c:pt>
                <c:pt idx="3935">
                  <c:v>31.13</c:v>
                </c:pt>
                <c:pt idx="3936">
                  <c:v>31.07</c:v>
                </c:pt>
                <c:pt idx="3937">
                  <c:v>31.03</c:v>
                </c:pt>
                <c:pt idx="3938">
                  <c:v>31.1</c:v>
                </c:pt>
                <c:pt idx="3939">
                  <c:v>31.05</c:v>
                </c:pt>
                <c:pt idx="3940">
                  <c:v>31.05</c:v>
                </c:pt>
                <c:pt idx="3941">
                  <c:v>31.01</c:v>
                </c:pt>
                <c:pt idx="3942">
                  <c:v>31.03</c:v>
                </c:pt>
                <c:pt idx="3943">
                  <c:v>30.95</c:v>
                </c:pt>
                <c:pt idx="3944">
                  <c:v>31</c:v>
                </c:pt>
                <c:pt idx="3945">
                  <c:v>31</c:v>
                </c:pt>
                <c:pt idx="3946">
                  <c:v>31</c:v>
                </c:pt>
                <c:pt idx="3947">
                  <c:v>31</c:v>
                </c:pt>
                <c:pt idx="3948">
                  <c:v>30.93</c:v>
                </c:pt>
                <c:pt idx="3949">
                  <c:v>30.94</c:v>
                </c:pt>
                <c:pt idx="3950">
                  <c:v>30.92</c:v>
                </c:pt>
                <c:pt idx="3951">
                  <c:v>30.86</c:v>
                </c:pt>
                <c:pt idx="3952">
                  <c:v>30.86</c:v>
                </c:pt>
                <c:pt idx="3953">
                  <c:v>30.86</c:v>
                </c:pt>
                <c:pt idx="3954">
                  <c:v>30.89</c:v>
                </c:pt>
                <c:pt idx="3955">
                  <c:v>30.89</c:v>
                </c:pt>
                <c:pt idx="3956">
                  <c:v>30.86</c:v>
                </c:pt>
                <c:pt idx="3957">
                  <c:v>30.81</c:v>
                </c:pt>
                <c:pt idx="3958">
                  <c:v>30.82</c:v>
                </c:pt>
                <c:pt idx="3959">
                  <c:v>30.82</c:v>
                </c:pt>
                <c:pt idx="3960">
                  <c:v>30.8</c:v>
                </c:pt>
                <c:pt idx="3961">
                  <c:v>30.78</c:v>
                </c:pt>
                <c:pt idx="3962">
                  <c:v>30.82</c:v>
                </c:pt>
                <c:pt idx="3963">
                  <c:v>30.74</c:v>
                </c:pt>
                <c:pt idx="3964">
                  <c:v>30.76</c:v>
                </c:pt>
                <c:pt idx="3965">
                  <c:v>30.76</c:v>
                </c:pt>
                <c:pt idx="3966">
                  <c:v>30.77</c:v>
                </c:pt>
                <c:pt idx="3967">
                  <c:v>30.71</c:v>
                </c:pt>
                <c:pt idx="3968">
                  <c:v>30.78</c:v>
                </c:pt>
                <c:pt idx="3969">
                  <c:v>30.74</c:v>
                </c:pt>
                <c:pt idx="3970">
                  <c:v>30.67</c:v>
                </c:pt>
              </c:numCache>
            </c:numRef>
          </c:xVal>
          <c:yVal>
            <c:numRef>
              <c:f>'20'!$G$1099:$G$10000</c:f>
              <c:numCache>
                <c:formatCode>General</c:formatCode>
                <c:ptCount val="8902"/>
                <c:pt idx="0">
                  <c:v>3.3715899999999998E-3</c:v>
                </c:pt>
                <c:pt idx="1">
                  <c:v>3.3656799999999998E-3</c:v>
                </c:pt>
                <c:pt idx="2">
                  <c:v>3.3600499999999998E-3</c:v>
                </c:pt>
                <c:pt idx="3">
                  <c:v>3.3546800000000001E-3</c:v>
                </c:pt>
                <c:pt idx="4">
                  <c:v>3.3546800000000001E-3</c:v>
                </c:pt>
                <c:pt idx="5">
                  <c:v>3.3494800000000002E-3</c:v>
                </c:pt>
                <c:pt idx="6">
                  <c:v>3.3446299999999999E-3</c:v>
                </c:pt>
                <c:pt idx="7">
                  <c:v>3.3402599999999998E-3</c:v>
                </c:pt>
                <c:pt idx="8">
                  <c:v>3.3360600000000001E-3</c:v>
                </c:pt>
                <c:pt idx="9">
                  <c:v>3.33228E-3</c:v>
                </c:pt>
                <c:pt idx="10">
                  <c:v>3.32848E-3</c:v>
                </c:pt>
                <c:pt idx="11">
                  <c:v>3.32848E-3</c:v>
                </c:pt>
                <c:pt idx="12">
                  <c:v>3.3249799999999999E-3</c:v>
                </c:pt>
                <c:pt idx="13">
                  <c:v>3.32162E-3</c:v>
                </c:pt>
                <c:pt idx="14">
                  <c:v>3.3184199999999999E-3</c:v>
                </c:pt>
                <c:pt idx="15">
                  <c:v>3.3155099999999998E-3</c:v>
                </c:pt>
                <c:pt idx="16">
                  <c:v>3.3133099999999999E-3</c:v>
                </c:pt>
                <c:pt idx="17">
                  <c:v>3.3133099999999999E-3</c:v>
                </c:pt>
                <c:pt idx="18">
                  <c:v>3.3109599999999999E-3</c:v>
                </c:pt>
                <c:pt idx="19">
                  <c:v>3.3086700000000001E-3</c:v>
                </c:pt>
                <c:pt idx="20">
                  <c:v>3.3063200000000002E-3</c:v>
                </c:pt>
                <c:pt idx="21">
                  <c:v>3.3041799999999999E-3</c:v>
                </c:pt>
                <c:pt idx="22">
                  <c:v>3.3022500000000001E-3</c:v>
                </c:pt>
                <c:pt idx="23">
                  <c:v>3.3005700000000001E-3</c:v>
                </c:pt>
                <c:pt idx="24">
                  <c:v>3.3005700000000001E-3</c:v>
                </c:pt>
                <c:pt idx="25">
                  <c:v>3.2989400000000002E-3</c:v>
                </c:pt>
                <c:pt idx="26">
                  <c:v>3.2974100000000002E-3</c:v>
                </c:pt>
                <c:pt idx="27">
                  <c:v>3.2959600000000001E-3</c:v>
                </c:pt>
                <c:pt idx="28">
                  <c:v>3.29466E-3</c:v>
                </c:pt>
                <c:pt idx="29">
                  <c:v>3.2934100000000001E-3</c:v>
                </c:pt>
                <c:pt idx="30">
                  <c:v>3.29254E-3</c:v>
                </c:pt>
                <c:pt idx="31">
                  <c:v>3.29254E-3</c:v>
                </c:pt>
                <c:pt idx="32">
                  <c:v>3.2916199999999999E-3</c:v>
                </c:pt>
                <c:pt idx="33">
                  <c:v>3.29094E-3</c:v>
                </c:pt>
                <c:pt idx="34">
                  <c:v>3.2905299999999998E-3</c:v>
                </c:pt>
                <c:pt idx="35">
                  <c:v>3.2899499999999998E-3</c:v>
                </c:pt>
                <c:pt idx="36">
                  <c:v>3.2897299999999998E-3</c:v>
                </c:pt>
                <c:pt idx="37">
                  <c:v>3.2897299999999998E-3</c:v>
                </c:pt>
                <c:pt idx="38">
                  <c:v>3.28934E-3</c:v>
                </c:pt>
                <c:pt idx="39">
                  <c:v>3.2892099999999999E-3</c:v>
                </c:pt>
                <c:pt idx="40">
                  <c:v>3.28919E-3</c:v>
                </c:pt>
                <c:pt idx="41">
                  <c:v>3.28955E-3</c:v>
                </c:pt>
                <c:pt idx="42">
                  <c:v>3.28963E-3</c:v>
                </c:pt>
                <c:pt idx="43">
                  <c:v>3.2899299999999999E-3</c:v>
                </c:pt>
                <c:pt idx="44">
                  <c:v>3.2899299999999999E-3</c:v>
                </c:pt>
                <c:pt idx="45">
                  <c:v>3.2903099999999998E-3</c:v>
                </c:pt>
                <c:pt idx="46">
                  <c:v>3.29072E-3</c:v>
                </c:pt>
                <c:pt idx="47">
                  <c:v>3.29124E-3</c:v>
                </c:pt>
                <c:pt idx="48">
                  <c:v>3.2918299999999999E-3</c:v>
                </c:pt>
                <c:pt idx="49">
                  <c:v>3.2927E-3</c:v>
                </c:pt>
                <c:pt idx="50">
                  <c:v>3.2935799999999999E-3</c:v>
                </c:pt>
                <c:pt idx="51">
                  <c:v>3.2935799999999999E-3</c:v>
                </c:pt>
                <c:pt idx="52">
                  <c:v>3.2944900000000002E-3</c:v>
                </c:pt>
                <c:pt idx="53">
                  <c:v>3.2955100000000002E-3</c:v>
                </c:pt>
                <c:pt idx="54">
                  <c:v>3.29671E-3</c:v>
                </c:pt>
                <c:pt idx="55">
                  <c:v>3.2979900000000002E-3</c:v>
                </c:pt>
                <c:pt idx="56">
                  <c:v>3.2993300000000001E-3</c:v>
                </c:pt>
                <c:pt idx="57">
                  <c:v>3.3007700000000002E-3</c:v>
                </c:pt>
                <c:pt idx="58">
                  <c:v>3.3007700000000002E-3</c:v>
                </c:pt>
                <c:pt idx="59">
                  <c:v>3.3022899999999998E-3</c:v>
                </c:pt>
                <c:pt idx="60">
                  <c:v>3.3039499999999999E-3</c:v>
                </c:pt>
                <c:pt idx="61">
                  <c:v>3.3055599999999999E-3</c:v>
                </c:pt>
                <c:pt idx="62">
                  <c:v>3.3073199999999999E-3</c:v>
                </c:pt>
                <c:pt idx="63">
                  <c:v>3.3090200000000002E-3</c:v>
                </c:pt>
                <c:pt idx="64">
                  <c:v>3.3090200000000002E-3</c:v>
                </c:pt>
                <c:pt idx="65">
                  <c:v>3.31088E-3</c:v>
                </c:pt>
                <c:pt idx="66">
                  <c:v>3.3127999999999999E-3</c:v>
                </c:pt>
                <c:pt idx="67">
                  <c:v>3.31482E-3</c:v>
                </c:pt>
                <c:pt idx="68">
                  <c:v>3.3168400000000002E-3</c:v>
                </c:pt>
                <c:pt idx="69">
                  <c:v>3.3190300000000002E-3</c:v>
                </c:pt>
                <c:pt idx="70">
                  <c:v>3.3213600000000002E-3</c:v>
                </c:pt>
                <c:pt idx="71">
                  <c:v>3.3213600000000002E-3</c:v>
                </c:pt>
                <c:pt idx="72">
                  <c:v>3.3237900000000001E-3</c:v>
                </c:pt>
                <c:pt idx="73">
                  <c:v>3.3262700000000001E-3</c:v>
                </c:pt>
                <c:pt idx="74">
                  <c:v>3.3289000000000001E-3</c:v>
                </c:pt>
                <c:pt idx="75">
                  <c:v>3.33162E-3</c:v>
                </c:pt>
                <c:pt idx="76">
                  <c:v>3.3344E-3</c:v>
                </c:pt>
                <c:pt idx="77">
                  <c:v>3.3371500000000001E-3</c:v>
                </c:pt>
                <c:pt idx="78">
                  <c:v>3.3371500000000001E-3</c:v>
                </c:pt>
                <c:pt idx="79">
                  <c:v>3.3400700000000001E-3</c:v>
                </c:pt>
                <c:pt idx="80">
                  <c:v>3.3430500000000002E-3</c:v>
                </c:pt>
                <c:pt idx="81">
                  <c:v>3.3462000000000001E-3</c:v>
                </c:pt>
                <c:pt idx="82">
                  <c:v>3.3493899999999998E-3</c:v>
                </c:pt>
                <c:pt idx="83">
                  <c:v>3.3526099999999998E-3</c:v>
                </c:pt>
                <c:pt idx="84">
                  <c:v>3.3526099999999998E-3</c:v>
                </c:pt>
                <c:pt idx="85">
                  <c:v>3.3560299999999999E-3</c:v>
                </c:pt>
                <c:pt idx="86">
                  <c:v>3.3594900000000001E-3</c:v>
                </c:pt>
                <c:pt idx="87">
                  <c:v>3.3630999999999999E-3</c:v>
                </c:pt>
                <c:pt idx="88">
                  <c:v>3.3667699999999998E-3</c:v>
                </c:pt>
                <c:pt idx="89">
                  <c:v>3.3702799999999998E-3</c:v>
                </c:pt>
                <c:pt idx="90">
                  <c:v>3.3739299999999998E-3</c:v>
                </c:pt>
                <c:pt idx="91">
                  <c:v>3.3739299999999998E-3</c:v>
                </c:pt>
                <c:pt idx="92">
                  <c:v>3.37763E-3</c:v>
                </c:pt>
                <c:pt idx="93">
                  <c:v>3.38134E-3</c:v>
                </c:pt>
                <c:pt idx="94">
                  <c:v>3.3850799999999999E-3</c:v>
                </c:pt>
                <c:pt idx="95">
                  <c:v>3.3889300000000001E-3</c:v>
                </c:pt>
                <c:pt idx="96">
                  <c:v>3.3928500000000002E-3</c:v>
                </c:pt>
                <c:pt idx="97">
                  <c:v>3.3928500000000002E-3</c:v>
                </c:pt>
                <c:pt idx="98">
                  <c:v>3.3968599999999998E-3</c:v>
                </c:pt>
                <c:pt idx="99">
                  <c:v>3.4009399999999999E-3</c:v>
                </c:pt>
                <c:pt idx="100">
                  <c:v>3.4049499999999999E-3</c:v>
                </c:pt>
                <c:pt idx="101">
                  <c:v>3.4092200000000001E-3</c:v>
                </c:pt>
                <c:pt idx="102">
                  <c:v>3.4136700000000002E-3</c:v>
                </c:pt>
                <c:pt idx="103">
                  <c:v>3.418E-3</c:v>
                </c:pt>
                <c:pt idx="104">
                  <c:v>3.418E-3</c:v>
                </c:pt>
                <c:pt idx="105">
                  <c:v>3.4223600000000002E-3</c:v>
                </c:pt>
                <c:pt idx="106">
                  <c:v>3.4268100000000002E-3</c:v>
                </c:pt>
                <c:pt idx="107">
                  <c:v>3.4313600000000001E-3</c:v>
                </c:pt>
                <c:pt idx="108">
                  <c:v>3.4359E-3</c:v>
                </c:pt>
                <c:pt idx="109">
                  <c:v>3.44049E-3</c:v>
                </c:pt>
                <c:pt idx="110">
                  <c:v>3.4451500000000001E-3</c:v>
                </c:pt>
                <c:pt idx="111">
                  <c:v>3.4451500000000001E-3</c:v>
                </c:pt>
                <c:pt idx="112">
                  <c:v>3.44992E-3</c:v>
                </c:pt>
                <c:pt idx="113">
                  <c:v>3.4547200000000001E-3</c:v>
                </c:pt>
                <c:pt idx="114">
                  <c:v>3.4596000000000002E-3</c:v>
                </c:pt>
                <c:pt idx="115">
                  <c:v>3.46467E-3</c:v>
                </c:pt>
                <c:pt idx="116">
                  <c:v>3.4695300000000002E-3</c:v>
                </c:pt>
                <c:pt idx="117">
                  <c:v>3.4744899999999998E-3</c:v>
                </c:pt>
                <c:pt idx="118">
                  <c:v>3.4744899999999998E-3</c:v>
                </c:pt>
                <c:pt idx="119">
                  <c:v>3.47956E-3</c:v>
                </c:pt>
                <c:pt idx="120">
                  <c:v>3.4846500000000002E-3</c:v>
                </c:pt>
                <c:pt idx="121">
                  <c:v>3.4898199999999998E-3</c:v>
                </c:pt>
                <c:pt idx="122">
                  <c:v>3.4950599999999999E-3</c:v>
                </c:pt>
                <c:pt idx="123">
                  <c:v>3.5004200000000002E-3</c:v>
                </c:pt>
                <c:pt idx="124">
                  <c:v>3.5004200000000002E-3</c:v>
                </c:pt>
                <c:pt idx="125">
                  <c:v>3.5059599999999998E-3</c:v>
                </c:pt>
                <c:pt idx="126">
                  <c:v>3.5115200000000002E-3</c:v>
                </c:pt>
                <c:pt idx="127">
                  <c:v>3.5170700000000002E-3</c:v>
                </c:pt>
                <c:pt idx="128">
                  <c:v>3.52272E-3</c:v>
                </c:pt>
                <c:pt idx="129">
                  <c:v>3.5282600000000001E-3</c:v>
                </c:pt>
                <c:pt idx="130">
                  <c:v>3.5342300000000002E-3</c:v>
                </c:pt>
                <c:pt idx="131">
                  <c:v>3.5342300000000002E-3</c:v>
                </c:pt>
                <c:pt idx="132">
                  <c:v>3.5400200000000001E-3</c:v>
                </c:pt>
                <c:pt idx="133">
                  <c:v>3.5457800000000001E-3</c:v>
                </c:pt>
                <c:pt idx="134">
                  <c:v>3.55164E-3</c:v>
                </c:pt>
                <c:pt idx="135">
                  <c:v>3.55756E-3</c:v>
                </c:pt>
                <c:pt idx="136">
                  <c:v>3.5635599999999999E-3</c:v>
                </c:pt>
                <c:pt idx="137">
                  <c:v>3.5695499999999999E-3</c:v>
                </c:pt>
                <c:pt idx="138">
                  <c:v>3.5695499999999999E-3</c:v>
                </c:pt>
                <c:pt idx="139">
                  <c:v>3.5755800000000001E-3</c:v>
                </c:pt>
                <c:pt idx="140">
                  <c:v>3.5818899999999999E-3</c:v>
                </c:pt>
                <c:pt idx="141">
                  <c:v>3.58808E-3</c:v>
                </c:pt>
                <c:pt idx="142">
                  <c:v>3.5942999999999999E-3</c:v>
                </c:pt>
                <c:pt idx="143">
                  <c:v>3.6005899999999999E-3</c:v>
                </c:pt>
                <c:pt idx="144">
                  <c:v>3.6005899999999999E-3</c:v>
                </c:pt>
                <c:pt idx="145">
                  <c:v>3.6068799999999998E-3</c:v>
                </c:pt>
                <c:pt idx="146">
                  <c:v>3.61328E-3</c:v>
                </c:pt>
                <c:pt idx="147">
                  <c:v>3.6197500000000001E-3</c:v>
                </c:pt>
                <c:pt idx="148">
                  <c:v>3.6262E-3</c:v>
                </c:pt>
                <c:pt idx="149">
                  <c:v>3.6327299999999998E-3</c:v>
                </c:pt>
                <c:pt idx="150">
                  <c:v>3.6394000000000001E-3</c:v>
                </c:pt>
                <c:pt idx="151">
                  <c:v>3.6394000000000001E-3</c:v>
                </c:pt>
                <c:pt idx="152">
                  <c:v>3.6460199999999998E-3</c:v>
                </c:pt>
                <c:pt idx="153">
                  <c:v>3.6527700000000001E-3</c:v>
                </c:pt>
                <c:pt idx="154">
                  <c:v>3.65943E-3</c:v>
                </c:pt>
                <c:pt idx="155">
                  <c:v>3.6662700000000001E-3</c:v>
                </c:pt>
                <c:pt idx="156">
                  <c:v>3.67316E-3</c:v>
                </c:pt>
                <c:pt idx="157">
                  <c:v>3.6800299999999999E-3</c:v>
                </c:pt>
                <c:pt idx="158">
                  <c:v>3.6800299999999999E-3</c:v>
                </c:pt>
                <c:pt idx="159">
                  <c:v>3.6870100000000001E-3</c:v>
                </c:pt>
                <c:pt idx="160">
                  <c:v>3.69404E-3</c:v>
                </c:pt>
                <c:pt idx="161">
                  <c:v>3.7010699999999999E-3</c:v>
                </c:pt>
                <c:pt idx="162">
                  <c:v>3.70814E-3</c:v>
                </c:pt>
                <c:pt idx="163">
                  <c:v>3.71521E-3</c:v>
                </c:pt>
                <c:pt idx="164">
                  <c:v>3.71521E-3</c:v>
                </c:pt>
                <c:pt idx="165">
                  <c:v>3.7223899999999999E-3</c:v>
                </c:pt>
                <c:pt idx="166">
                  <c:v>3.7296299999999998E-3</c:v>
                </c:pt>
                <c:pt idx="167">
                  <c:v>3.7369299999999999E-3</c:v>
                </c:pt>
                <c:pt idx="168">
                  <c:v>3.7442700000000001E-3</c:v>
                </c:pt>
                <c:pt idx="169">
                  <c:v>3.7517200000000001E-3</c:v>
                </c:pt>
                <c:pt idx="170">
                  <c:v>3.7591399999999998E-3</c:v>
                </c:pt>
                <c:pt idx="171">
                  <c:v>3.7591399999999998E-3</c:v>
                </c:pt>
                <c:pt idx="172">
                  <c:v>3.76655E-3</c:v>
                </c:pt>
                <c:pt idx="173">
                  <c:v>3.774E-3</c:v>
                </c:pt>
                <c:pt idx="174">
                  <c:v>3.7816099999999999E-3</c:v>
                </c:pt>
                <c:pt idx="175">
                  <c:v>3.7891499999999998E-3</c:v>
                </c:pt>
                <c:pt idx="176">
                  <c:v>3.79678E-3</c:v>
                </c:pt>
                <c:pt idx="177">
                  <c:v>3.8043999999999999E-3</c:v>
                </c:pt>
                <c:pt idx="178">
                  <c:v>3.8043999999999999E-3</c:v>
                </c:pt>
                <c:pt idx="179">
                  <c:v>3.81205E-3</c:v>
                </c:pt>
                <c:pt idx="180">
                  <c:v>3.8196699999999998E-3</c:v>
                </c:pt>
                <c:pt idx="181">
                  <c:v>3.8274099999999998E-3</c:v>
                </c:pt>
                <c:pt idx="182">
                  <c:v>3.8352600000000001E-3</c:v>
                </c:pt>
                <c:pt idx="183">
                  <c:v>3.84315E-3</c:v>
                </c:pt>
                <c:pt idx="184">
                  <c:v>3.8510100000000002E-3</c:v>
                </c:pt>
                <c:pt idx="185">
                  <c:v>3.8510100000000002E-3</c:v>
                </c:pt>
                <c:pt idx="186">
                  <c:v>3.8589700000000002E-3</c:v>
                </c:pt>
                <c:pt idx="187">
                  <c:v>3.8669500000000001E-3</c:v>
                </c:pt>
                <c:pt idx="188">
                  <c:v>3.8749499999999998E-3</c:v>
                </c:pt>
                <c:pt idx="189">
                  <c:v>3.8831E-3</c:v>
                </c:pt>
                <c:pt idx="190">
                  <c:v>3.8912299999999999E-3</c:v>
                </c:pt>
                <c:pt idx="191">
                  <c:v>3.8912299999999999E-3</c:v>
                </c:pt>
                <c:pt idx="192">
                  <c:v>3.8994099999999999E-3</c:v>
                </c:pt>
                <c:pt idx="193">
                  <c:v>3.9076700000000002E-3</c:v>
                </c:pt>
                <c:pt idx="194">
                  <c:v>3.9159499999999996E-3</c:v>
                </c:pt>
                <c:pt idx="195">
                  <c:v>3.9243100000000003E-3</c:v>
                </c:pt>
                <c:pt idx="196">
                  <c:v>3.9326700000000001E-3</c:v>
                </c:pt>
                <c:pt idx="197">
                  <c:v>3.9411200000000002E-3</c:v>
                </c:pt>
                <c:pt idx="198">
                  <c:v>3.9411200000000002E-3</c:v>
                </c:pt>
                <c:pt idx="199">
                  <c:v>3.9496499999999999E-3</c:v>
                </c:pt>
                <c:pt idx="200">
                  <c:v>3.9581499999999997E-3</c:v>
                </c:pt>
                <c:pt idx="201">
                  <c:v>3.9667399999999998E-3</c:v>
                </c:pt>
                <c:pt idx="202">
                  <c:v>3.9752900000000002E-3</c:v>
                </c:pt>
                <c:pt idx="203">
                  <c:v>3.9839200000000002E-3</c:v>
                </c:pt>
                <c:pt idx="204">
                  <c:v>3.99256E-3</c:v>
                </c:pt>
                <c:pt idx="205">
                  <c:v>3.99256E-3</c:v>
                </c:pt>
                <c:pt idx="206">
                  <c:v>4.0012099999999998E-3</c:v>
                </c:pt>
                <c:pt idx="207">
                  <c:v>4.0098499999999997E-3</c:v>
                </c:pt>
                <c:pt idx="208">
                  <c:v>4.0185400000000001E-3</c:v>
                </c:pt>
                <c:pt idx="209">
                  <c:v>4.0272600000000004E-3</c:v>
                </c:pt>
                <c:pt idx="210">
                  <c:v>4.0359899999999997E-3</c:v>
                </c:pt>
                <c:pt idx="211">
                  <c:v>4.0359899999999997E-3</c:v>
                </c:pt>
                <c:pt idx="212">
                  <c:v>4.0448400000000001E-3</c:v>
                </c:pt>
                <c:pt idx="213">
                  <c:v>4.0537000000000004E-3</c:v>
                </c:pt>
                <c:pt idx="214">
                  <c:v>4.0626100000000004E-3</c:v>
                </c:pt>
                <c:pt idx="215">
                  <c:v>4.0716399999999996E-3</c:v>
                </c:pt>
                <c:pt idx="216">
                  <c:v>4.0807500000000002E-3</c:v>
                </c:pt>
                <c:pt idx="217">
                  <c:v>4.0899200000000004E-3</c:v>
                </c:pt>
                <c:pt idx="218">
                  <c:v>4.0899200000000004E-3</c:v>
                </c:pt>
                <c:pt idx="219">
                  <c:v>4.0991300000000003E-3</c:v>
                </c:pt>
                <c:pt idx="220">
                  <c:v>4.1084800000000003E-3</c:v>
                </c:pt>
                <c:pt idx="221">
                  <c:v>4.11773E-3</c:v>
                </c:pt>
                <c:pt idx="222">
                  <c:v>4.1271800000000003E-3</c:v>
                </c:pt>
                <c:pt idx="223">
                  <c:v>4.1365899999999999E-3</c:v>
                </c:pt>
                <c:pt idx="224">
                  <c:v>4.1460400000000001E-3</c:v>
                </c:pt>
                <c:pt idx="225">
                  <c:v>4.1460400000000001E-3</c:v>
                </c:pt>
                <c:pt idx="226">
                  <c:v>4.1555899999999998E-3</c:v>
                </c:pt>
                <c:pt idx="227">
                  <c:v>4.1651300000000004E-3</c:v>
                </c:pt>
                <c:pt idx="228">
                  <c:v>4.1747399999999997E-3</c:v>
                </c:pt>
                <c:pt idx="229">
                  <c:v>4.18433E-3</c:v>
                </c:pt>
                <c:pt idx="230">
                  <c:v>4.1938899999999996E-3</c:v>
                </c:pt>
                <c:pt idx="231">
                  <c:v>4.1938899999999996E-3</c:v>
                </c:pt>
                <c:pt idx="232">
                  <c:v>4.2035700000000002E-3</c:v>
                </c:pt>
                <c:pt idx="233">
                  <c:v>4.2131800000000004E-3</c:v>
                </c:pt>
                <c:pt idx="234">
                  <c:v>4.2228400000000003E-3</c:v>
                </c:pt>
                <c:pt idx="235">
                  <c:v>4.2325499999999999E-3</c:v>
                </c:pt>
                <c:pt idx="236">
                  <c:v>4.2422700000000002E-3</c:v>
                </c:pt>
                <c:pt idx="237">
                  <c:v>4.2520400000000003E-3</c:v>
                </c:pt>
                <c:pt idx="238">
                  <c:v>4.2520400000000003E-3</c:v>
                </c:pt>
                <c:pt idx="239">
                  <c:v>4.2618500000000002E-3</c:v>
                </c:pt>
                <c:pt idx="240">
                  <c:v>4.2716799999999999E-3</c:v>
                </c:pt>
                <c:pt idx="241">
                  <c:v>4.2815600000000002E-3</c:v>
                </c:pt>
                <c:pt idx="242">
                  <c:v>4.2914299999999997E-3</c:v>
                </c:pt>
                <c:pt idx="243">
                  <c:v>4.3013699999999997E-3</c:v>
                </c:pt>
                <c:pt idx="244">
                  <c:v>4.3113500000000003E-3</c:v>
                </c:pt>
                <c:pt idx="245">
                  <c:v>4.3113500000000003E-3</c:v>
                </c:pt>
                <c:pt idx="246">
                  <c:v>4.3214000000000004E-3</c:v>
                </c:pt>
                <c:pt idx="247">
                  <c:v>4.3314299999999998E-3</c:v>
                </c:pt>
                <c:pt idx="248">
                  <c:v>4.3414700000000001E-3</c:v>
                </c:pt>
                <c:pt idx="249">
                  <c:v>4.3516500000000003E-3</c:v>
                </c:pt>
                <c:pt idx="250">
                  <c:v>4.3618900000000002E-3</c:v>
                </c:pt>
                <c:pt idx="251">
                  <c:v>4.3618900000000002E-3</c:v>
                </c:pt>
                <c:pt idx="252">
                  <c:v>4.3720599999999997E-3</c:v>
                </c:pt>
                <c:pt idx="253">
                  <c:v>4.3822799999999997E-3</c:v>
                </c:pt>
                <c:pt idx="254">
                  <c:v>4.3925400000000003E-3</c:v>
                </c:pt>
                <c:pt idx="255">
                  <c:v>4.40282E-3</c:v>
                </c:pt>
                <c:pt idx="256">
                  <c:v>4.4131200000000004E-3</c:v>
                </c:pt>
                <c:pt idx="257">
                  <c:v>4.4235500000000001E-3</c:v>
                </c:pt>
                <c:pt idx="258">
                  <c:v>4.4235500000000001E-3</c:v>
                </c:pt>
                <c:pt idx="259">
                  <c:v>4.4339699999999998E-3</c:v>
                </c:pt>
                <c:pt idx="260">
                  <c:v>4.4444300000000001E-3</c:v>
                </c:pt>
                <c:pt idx="261">
                  <c:v>4.4549999999999998E-3</c:v>
                </c:pt>
                <c:pt idx="262">
                  <c:v>4.4654899999999999E-3</c:v>
                </c:pt>
                <c:pt idx="263">
                  <c:v>4.4760800000000003E-3</c:v>
                </c:pt>
                <c:pt idx="264">
                  <c:v>4.4867500000000003E-3</c:v>
                </c:pt>
                <c:pt idx="265">
                  <c:v>4.4867500000000003E-3</c:v>
                </c:pt>
                <c:pt idx="266">
                  <c:v>4.4974000000000004E-3</c:v>
                </c:pt>
                <c:pt idx="267">
                  <c:v>4.5081000000000001E-3</c:v>
                </c:pt>
                <c:pt idx="268">
                  <c:v>4.5188600000000004E-3</c:v>
                </c:pt>
                <c:pt idx="269">
                  <c:v>4.5296700000000004E-3</c:v>
                </c:pt>
                <c:pt idx="270">
                  <c:v>4.5405000000000003E-3</c:v>
                </c:pt>
                <c:pt idx="271">
                  <c:v>4.5405000000000003E-3</c:v>
                </c:pt>
                <c:pt idx="272">
                  <c:v>4.5513799999999998E-3</c:v>
                </c:pt>
                <c:pt idx="273">
                  <c:v>4.5623E-3</c:v>
                </c:pt>
                <c:pt idx="274">
                  <c:v>4.5731900000000004E-3</c:v>
                </c:pt>
                <c:pt idx="275">
                  <c:v>4.5842000000000001E-3</c:v>
                </c:pt>
                <c:pt idx="276">
                  <c:v>4.5951999999999998E-3</c:v>
                </c:pt>
                <c:pt idx="277">
                  <c:v>4.6062999999999998E-3</c:v>
                </c:pt>
                <c:pt idx="278">
                  <c:v>4.6062999999999998E-3</c:v>
                </c:pt>
                <c:pt idx="279">
                  <c:v>4.6173000000000004E-3</c:v>
                </c:pt>
                <c:pt idx="280">
                  <c:v>4.6284100000000003E-3</c:v>
                </c:pt>
                <c:pt idx="281">
                  <c:v>4.6396199999999997E-3</c:v>
                </c:pt>
                <c:pt idx="282">
                  <c:v>4.65082E-3</c:v>
                </c:pt>
                <c:pt idx="283">
                  <c:v>4.6620400000000001E-3</c:v>
                </c:pt>
                <c:pt idx="284">
                  <c:v>4.6733199999999999E-3</c:v>
                </c:pt>
                <c:pt idx="285">
                  <c:v>4.6733199999999999E-3</c:v>
                </c:pt>
                <c:pt idx="286">
                  <c:v>4.68469E-3</c:v>
                </c:pt>
                <c:pt idx="287">
                  <c:v>4.6960400000000003E-3</c:v>
                </c:pt>
                <c:pt idx="288">
                  <c:v>4.7074400000000002E-3</c:v>
                </c:pt>
                <c:pt idx="289">
                  <c:v>4.7187699999999997E-3</c:v>
                </c:pt>
                <c:pt idx="290">
                  <c:v>4.7303199999999997E-3</c:v>
                </c:pt>
                <c:pt idx="291">
                  <c:v>4.7303199999999997E-3</c:v>
                </c:pt>
                <c:pt idx="292">
                  <c:v>4.7418199999999999E-3</c:v>
                </c:pt>
                <c:pt idx="293">
                  <c:v>4.7533599999999999E-3</c:v>
                </c:pt>
                <c:pt idx="294">
                  <c:v>4.7649299999999997E-3</c:v>
                </c:pt>
                <c:pt idx="295">
                  <c:v>4.7765699999999999E-3</c:v>
                </c:pt>
                <c:pt idx="296">
                  <c:v>4.7881699999999996E-3</c:v>
                </c:pt>
                <c:pt idx="297">
                  <c:v>4.7997999999999999E-3</c:v>
                </c:pt>
                <c:pt idx="298">
                  <c:v>4.7997999999999999E-3</c:v>
                </c:pt>
                <c:pt idx="299">
                  <c:v>4.8114899999999999E-3</c:v>
                </c:pt>
                <c:pt idx="300">
                  <c:v>4.8232300000000004E-3</c:v>
                </c:pt>
                <c:pt idx="301">
                  <c:v>4.83498E-3</c:v>
                </c:pt>
                <c:pt idx="302">
                  <c:v>4.8468199999999999E-3</c:v>
                </c:pt>
                <c:pt idx="303">
                  <c:v>4.8586300000000001E-3</c:v>
                </c:pt>
                <c:pt idx="304">
                  <c:v>4.8704500000000001E-3</c:v>
                </c:pt>
                <c:pt idx="305">
                  <c:v>4.8704500000000001E-3</c:v>
                </c:pt>
                <c:pt idx="306">
                  <c:v>4.8824300000000001E-3</c:v>
                </c:pt>
                <c:pt idx="307">
                  <c:v>4.8943099999999998E-3</c:v>
                </c:pt>
                <c:pt idx="308">
                  <c:v>4.90626E-3</c:v>
                </c:pt>
                <c:pt idx="309">
                  <c:v>4.9182000000000002E-3</c:v>
                </c:pt>
                <c:pt idx="310">
                  <c:v>4.9301800000000002E-3</c:v>
                </c:pt>
                <c:pt idx="311">
                  <c:v>4.9301800000000002E-3</c:v>
                </c:pt>
                <c:pt idx="312">
                  <c:v>4.9423100000000001E-3</c:v>
                </c:pt>
                <c:pt idx="313">
                  <c:v>4.9543499999999997E-3</c:v>
                </c:pt>
                <c:pt idx="314">
                  <c:v>4.9664599999999998E-3</c:v>
                </c:pt>
                <c:pt idx="315">
                  <c:v>4.9786400000000003E-3</c:v>
                </c:pt>
                <c:pt idx="316">
                  <c:v>4.9907600000000003E-3</c:v>
                </c:pt>
                <c:pt idx="317">
                  <c:v>5.0028700000000004E-3</c:v>
                </c:pt>
                <c:pt idx="318">
                  <c:v>5.0028700000000004E-3</c:v>
                </c:pt>
                <c:pt idx="319">
                  <c:v>5.0151099999999997E-3</c:v>
                </c:pt>
                <c:pt idx="320">
                  <c:v>5.0273100000000001E-3</c:v>
                </c:pt>
                <c:pt idx="321">
                  <c:v>5.0395400000000003E-3</c:v>
                </c:pt>
                <c:pt idx="322">
                  <c:v>5.0517799999999996E-3</c:v>
                </c:pt>
                <c:pt idx="323">
                  <c:v>5.0641200000000001E-3</c:v>
                </c:pt>
                <c:pt idx="324">
                  <c:v>5.0764599999999997E-3</c:v>
                </c:pt>
                <c:pt idx="325">
                  <c:v>5.0764599999999997E-3</c:v>
                </c:pt>
                <c:pt idx="326">
                  <c:v>5.08881E-3</c:v>
                </c:pt>
                <c:pt idx="327">
                  <c:v>5.1011600000000004E-3</c:v>
                </c:pt>
                <c:pt idx="328">
                  <c:v>5.1135199999999999E-3</c:v>
                </c:pt>
                <c:pt idx="329">
                  <c:v>5.1259499999999998E-3</c:v>
                </c:pt>
                <c:pt idx="330">
                  <c:v>5.1384000000000004E-3</c:v>
                </c:pt>
                <c:pt idx="331">
                  <c:v>5.1384000000000004E-3</c:v>
                </c:pt>
                <c:pt idx="332">
                  <c:v>5.1508999999999999E-3</c:v>
                </c:pt>
                <c:pt idx="333">
                  <c:v>5.1633599999999997E-3</c:v>
                </c:pt>
                <c:pt idx="334">
                  <c:v>5.1758699999999999E-3</c:v>
                </c:pt>
                <c:pt idx="335">
                  <c:v>5.18842E-3</c:v>
                </c:pt>
                <c:pt idx="336">
                  <c:v>5.2010199999999998E-3</c:v>
                </c:pt>
                <c:pt idx="337">
                  <c:v>5.2136200000000004E-3</c:v>
                </c:pt>
                <c:pt idx="338">
                  <c:v>5.2136200000000004E-3</c:v>
                </c:pt>
                <c:pt idx="339">
                  <c:v>5.2262000000000003E-3</c:v>
                </c:pt>
                <c:pt idx="340">
                  <c:v>5.2387299999999996E-3</c:v>
                </c:pt>
                <c:pt idx="341">
                  <c:v>5.2513799999999999E-3</c:v>
                </c:pt>
                <c:pt idx="342">
                  <c:v>5.2641399999999996E-3</c:v>
                </c:pt>
                <c:pt idx="343">
                  <c:v>5.2768700000000003E-3</c:v>
                </c:pt>
                <c:pt idx="344">
                  <c:v>5.2895199999999998E-3</c:v>
                </c:pt>
                <c:pt idx="345">
                  <c:v>5.2895199999999998E-3</c:v>
                </c:pt>
                <c:pt idx="346">
                  <c:v>5.3022399999999997E-3</c:v>
                </c:pt>
                <c:pt idx="347">
                  <c:v>5.3149499999999997E-3</c:v>
                </c:pt>
                <c:pt idx="348">
                  <c:v>5.3276900000000004E-3</c:v>
                </c:pt>
                <c:pt idx="349">
                  <c:v>5.3404899999999998E-3</c:v>
                </c:pt>
                <c:pt idx="350">
                  <c:v>5.3532900000000001E-3</c:v>
                </c:pt>
                <c:pt idx="351">
                  <c:v>5.36616E-3</c:v>
                </c:pt>
                <c:pt idx="352">
                  <c:v>5.36616E-3</c:v>
                </c:pt>
                <c:pt idx="353">
                  <c:v>5.3792199999999997E-3</c:v>
                </c:pt>
                <c:pt idx="354">
                  <c:v>5.3920299999999999E-3</c:v>
                </c:pt>
                <c:pt idx="355">
                  <c:v>5.4049099999999997E-3</c:v>
                </c:pt>
                <c:pt idx="356">
                  <c:v>5.4176700000000003E-3</c:v>
                </c:pt>
                <c:pt idx="357">
                  <c:v>5.4305300000000003E-3</c:v>
                </c:pt>
                <c:pt idx="358">
                  <c:v>5.4305300000000003E-3</c:v>
                </c:pt>
                <c:pt idx="359">
                  <c:v>5.4434499999999999E-3</c:v>
                </c:pt>
                <c:pt idx="360">
                  <c:v>5.4562999999999999E-3</c:v>
                </c:pt>
                <c:pt idx="361">
                  <c:v>5.4691599999999998E-3</c:v>
                </c:pt>
                <c:pt idx="362">
                  <c:v>5.4819999999999999E-3</c:v>
                </c:pt>
                <c:pt idx="363">
                  <c:v>5.4948899999999997E-3</c:v>
                </c:pt>
                <c:pt idx="364">
                  <c:v>5.5079300000000003E-3</c:v>
                </c:pt>
                <c:pt idx="365">
                  <c:v>5.5079300000000003E-3</c:v>
                </c:pt>
                <c:pt idx="366">
                  <c:v>5.5208999999999996E-3</c:v>
                </c:pt>
                <c:pt idx="367">
                  <c:v>5.5337199999999998E-3</c:v>
                </c:pt>
                <c:pt idx="368">
                  <c:v>5.5466999999999999E-3</c:v>
                </c:pt>
                <c:pt idx="369">
                  <c:v>5.5596700000000001E-3</c:v>
                </c:pt>
                <c:pt idx="370">
                  <c:v>5.5726400000000002E-3</c:v>
                </c:pt>
                <c:pt idx="371">
                  <c:v>5.5856200000000003E-3</c:v>
                </c:pt>
                <c:pt idx="372">
                  <c:v>5.5856200000000003E-3</c:v>
                </c:pt>
                <c:pt idx="373">
                  <c:v>5.5984299999999997E-3</c:v>
                </c:pt>
                <c:pt idx="374">
                  <c:v>5.6113300000000003E-3</c:v>
                </c:pt>
                <c:pt idx="375">
                  <c:v>5.6243999999999999E-3</c:v>
                </c:pt>
                <c:pt idx="376">
                  <c:v>5.6374600000000004E-3</c:v>
                </c:pt>
                <c:pt idx="377">
                  <c:v>5.6503899999999999E-3</c:v>
                </c:pt>
                <c:pt idx="378">
                  <c:v>5.6503899999999999E-3</c:v>
                </c:pt>
                <c:pt idx="379">
                  <c:v>5.6634299999999997E-3</c:v>
                </c:pt>
                <c:pt idx="380">
                  <c:v>5.6765000000000001E-3</c:v>
                </c:pt>
                <c:pt idx="381">
                  <c:v>5.6895499999999998E-3</c:v>
                </c:pt>
                <c:pt idx="382">
                  <c:v>5.7025799999999996E-3</c:v>
                </c:pt>
                <c:pt idx="383">
                  <c:v>5.71566E-3</c:v>
                </c:pt>
                <c:pt idx="384">
                  <c:v>5.7286799999999999E-3</c:v>
                </c:pt>
                <c:pt idx="385">
                  <c:v>5.7286799999999999E-3</c:v>
                </c:pt>
                <c:pt idx="386">
                  <c:v>5.7418599999999997E-3</c:v>
                </c:pt>
                <c:pt idx="387">
                  <c:v>5.7549799999999998E-3</c:v>
                </c:pt>
                <c:pt idx="388">
                  <c:v>5.7681199999999998E-3</c:v>
                </c:pt>
                <c:pt idx="389">
                  <c:v>5.7812999999999996E-3</c:v>
                </c:pt>
                <c:pt idx="390">
                  <c:v>5.7945000000000002E-3</c:v>
                </c:pt>
                <c:pt idx="391">
                  <c:v>5.8075799999999997E-3</c:v>
                </c:pt>
                <c:pt idx="392">
                  <c:v>5.8075799999999997E-3</c:v>
                </c:pt>
                <c:pt idx="393">
                  <c:v>5.8208799999999996E-3</c:v>
                </c:pt>
                <c:pt idx="394">
                  <c:v>5.83411E-3</c:v>
                </c:pt>
                <c:pt idx="395">
                  <c:v>5.8473400000000003E-3</c:v>
                </c:pt>
                <c:pt idx="396">
                  <c:v>5.8604800000000004E-3</c:v>
                </c:pt>
                <c:pt idx="397">
                  <c:v>5.8738200000000001E-3</c:v>
                </c:pt>
                <c:pt idx="398">
                  <c:v>5.8738200000000001E-3</c:v>
                </c:pt>
                <c:pt idx="399">
                  <c:v>5.8867299999999997E-3</c:v>
                </c:pt>
                <c:pt idx="400">
                  <c:v>5.9004000000000001E-3</c:v>
                </c:pt>
                <c:pt idx="401">
                  <c:v>5.9137800000000004E-3</c:v>
                </c:pt>
                <c:pt idx="402">
                  <c:v>5.92715E-3</c:v>
                </c:pt>
                <c:pt idx="403">
                  <c:v>5.9400599999999996E-3</c:v>
                </c:pt>
                <c:pt idx="404">
                  <c:v>5.9536099999999998E-3</c:v>
                </c:pt>
                <c:pt idx="405">
                  <c:v>5.9536099999999998E-3</c:v>
                </c:pt>
                <c:pt idx="406">
                  <c:v>5.9671000000000004E-3</c:v>
                </c:pt>
                <c:pt idx="407">
                  <c:v>5.9806E-3</c:v>
                </c:pt>
                <c:pt idx="408">
                  <c:v>5.9942099999999998E-3</c:v>
                </c:pt>
                <c:pt idx="409">
                  <c:v>6.0074100000000004E-3</c:v>
                </c:pt>
                <c:pt idx="410">
                  <c:v>6.0207300000000002E-3</c:v>
                </c:pt>
                <c:pt idx="411">
                  <c:v>6.0207300000000002E-3</c:v>
                </c:pt>
                <c:pt idx="412">
                  <c:v>6.0342199999999999E-3</c:v>
                </c:pt>
                <c:pt idx="413">
                  <c:v>6.0480100000000004E-3</c:v>
                </c:pt>
                <c:pt idx="414">
                  <c:v>6.0610899999999999E-3</c:v>
                </c:pt>
                <c:pt idx="415">
                  <c:v>6.0750500000000002E-3</c:v>
                </c:pt>
                <c:pt idx="416">
                  <c:v>6.0881299999999998E-3</c:v>
                </c:pt>
                <c:pt idx="417">
                  <c:v>6.1017399999999996E-3</c:v>
                </c:pt>
                <c:pt idx="418">
                  <c:v>6.1017399999999996E-3</c:v>
                </c:pt>
                <c:pt idx="419">
                  <c:v>6.1152999999999997E-3</c:v>
                </c:pt>
                <c:pt idx="420">
                  <c:v>6.1286700000000001E-3</c:v>
                </c:pt>
                <c:pt idx="421">
                  <c:v>6.1425799999999999E-3</c:v>
                </c:pt>
                <c:pt idx="422">
                  <c:v>6.1558899999999998E-3</c:v>
                </c:pt>
                <c:pt idx="423">
                  <c:v>6.1696800000000003E-3</c:v>
                </c:pt>
                <c:pt idx="424">
                  <c:v>6.1832299999999996E-3</c:v>
                </c:pt>
                <c:pt idx="425">
                  <c:v>6.1832299999999996E-3</c:v>
                </c:pt>
                <c:pt idx="426">
                  <c:v>6.1970799999999998E-3</c:v>
                </c:pt>
                <c:pt idx="427">
                  <c:v>6.2104500000000002E-3</c:v>
                </c:pt>
                <c:pt idx="428">
                  <c:v>6.2238900000000002E-3</c:v>
                </c:pt>
                <c:pt idx="429">
                  <c:v>6.2376200000000001E-3</c:v>
                </c:pt>
                <c:pt idx="430">
                  <c:v>6.2513999999999998E-3</c:v>
                </c:pt>
                <c:pt idx="431">
                  <c:v>6.2513999999999998E-3</c:v>
                </c:pt>
                <c:pt idx="432">
                  <c:v>6.2657199999999998E-3</c:v>
                </c:pt>
                <c:pt idx="433">
                  <c:v>6.2790299999999997E-3</c:v>
                </c:pt>
                <c:pt idx="434">
                  <c:v>6.29241E-3</c:v>
                </c:pt>
                <c:pt idx="435">
                  <c:v>6.3065500000000002E-3</c:v>
                </c:pt>
                <c:pt idx="436">
                  <c:v>6.3202800000000002E-3</c:v>
                </c:pt>
                <c:pt idx="437">
                  <c:v>6.3333599999999997E-3</c:v>
                </c:pt>
                <c:pt idx="438">
                  <c:v>6.3333599999999997E-3</c:v>
                </c:pt>
                <c:pt idx="439">
                  <c:v>6.3473799999999997E-3</c:v>
                </c:pt>
                <c:pt idx="440">
                  <c:v>6.3615199999999998E-3</c:v>
                </c:pt>
                <c:pt idx="441">
                  <c:v>6.3751900000000002E-3</c:v>
                </c:pt>
                <c:pt idx="442">
                  <c:v>6.3892100000000002E-3</c:v>
                </c:pt>
                <c:pt idx="443">
                  <c:v>6.4026999999999999E-3</c:v>
                </c:pt>
                <c:pt idx="444">
                  <c:v>6.4026999999999999E-3</c:v>
                </c:pt>
                <c:pt idx="445">
                  <c:v>6.41714E-3</c:v>
                </c:pt>
                <c:pt idx="446">
                  <c:v>6.4308100000000003E-3</c:v>
                </c:pt>
                <c:pt idx="447">
                  <c:v>6.4445300000000004E-3</c:v>
                </c:pt>
                <c:pt idx="448">
                  <c:v>6.4584999999999998E-3</c:v>
                </c:pt>
                <c:pt idx="449">
                  <c:v>6.4721099999999997E-3</c:v>
                </c:pt>
                <c:pt idx="450">
                  <c:v>6.4864800000000002E-3</c:v>
                </c:pt>
                <c:pt idx="451">
                  <c:v>6.4864800000000002E-3</c:v>
                </c:pt>
                <c:pt idx="452">
                  <c:v>6.5003300000000003E-3</c:v>
                </c:pt>
                <c:pt idx="453">
                  <c:v>6.5143500000000003E-3</c:v>
                </c:pt>
                <c:pt idx="454">
                  <c:v>6.5285400000000002E-3</c:v>
                </c:pt>
                <c:pt idx="455">
                  <c:v>6.54245E-3</c:v>
                </c:pt>
                <c:pt idx="456">
                  <c:v>6.5564100000000004E-3</c:v>
                </c:pt>
                <c:pt idx="457">
                  <c:v>6.5564100000000004E-3</c:v>
                </c:pt>
                <c:pt idx="458">
                  <c:v>6.5709599999999998E-3</c:v>
                </c:pt>
                <c:pt idx="459">
                  <c:v>6.5845699999999997E-3</c:v>
                </c:pt>
                <c:pt idx="460">
                  <c:v>6.5988899999999996E-3</c:v>
                </c:pt>
                <c:pt idx="461">
                  <c:v>6.6130800000000003E-3</c:v>
                </c:pt>
                <c:pt idx="462">
                  <c:v>6.6274599999999999E-3</c:v>
                </c:pt>
                <c:pt idx="463">
                  <c:v>6.6416499999999998E-3</c:v>
                </c:pt>
                <c:pt idx="464">
                  <c:v>6.6416499999999998E-3</c:v>
                </c:pt>
                <c:pt idx="465">
                  <c:v>6.6558499999999996E-3</c:v>
                </c:pt>
                <c:pt idx="466">
                  <c:v>6.6703400000000003E-3</c:v>
                </c:pt>
                <c:pt idx="467">
                  <c:v>6.6843600000000003E-3</c:v>
                </c:pt>
                <c:pt idx="468">
                  <c:v>6.6986800000000003E-3</c:v>
                </c:pt>
                <c:pt idx="469">
                  <c:v>6.7131100000000004E-3</c:v>
                </c:pt>
                <c:pt idx="470">
                  <c:v>6.7278900000000003E-3</c:v>
                </c:pt>
                <c:pt idx="471">
                  <c:v>6.7278900000000003E-3</c:v>
                </c:pt>
                <c:pt idx="472">
                  <c:v>6.7421499999999997E-3</c:v>
                </c:pt>
                <c:pt idx="473">
                  <c:v>6.7561100000000001E-3</c:v>
                </c:pt>
                <c:pt idx="474">
                  <c:v>6.7707799999999997E-3</c:v>
                </c:pt>
                <c:pt idx="475">
                  <c:v>6.7848600000000002E-3</c:v>
                </c:pt>
                <c:pt idx="476">
                  <c:v>6.7997600000000002E-3</c:v>
                </c:pt>
                <c:pt idx="477">
                  <c:v>6.7997600000000002E-3</c:v>
                </c:pt>
                <c:pt idx="478">
                  <c:v>6.8138399999999998E-3</c:v>
                </c:pt>
                <c:pt idx="479">
                  <c:v>6.82827E-3</c:v>
                </c:pt>
                <c:pt idx="480">
                  <c:v>6.8429399999999996E-3</c:v>
                </c:pt>
                <c:pt idx="481">
                  <c:v>6.8574899999999999E-3</c:v>
                </c:pt>
                <c:pt idx="482">
                  <c:v>6.8719799999999998E-3</c:v>
                </c:pt>
                <c:pt idx="483">
                  <c:v>6.8864099999999999E-3</c:v>
                </c:pt>
                <c:pt idx="484">
                  <c:v>6.8864099999999999E-3</c:v>
                </c:pt>
                <c:pt idx="485">
                  <c:v>6.9009600000000003E-3</c:v>
                </c:pt>
                <c:pt idx="486">
                  <c:v>6.9156299999999999E-3</c:v>
                </c:pt>
                <c:pt idx="487">
                  <c:v>6.9302900000000004E-3</c:v>
                </c:pt>
                <c:pt idx="488">
                  <c:v>6.94496E-3</c:v>
                </c:pt>
                <c:pt idx="489">
                  <c:v>6.9597399999999999E-3</c:v>
                </c:pt>
                <c:pt idx="490">
                  <c:v>6.9597399999999999E-3</c:v>
                </c:pt>
                <c:pt idx="491">
                  <c:v>6.9743499999999998E-3</c:v>
                </c:pt>
                <c:pt idx="492">
                  <c:v>6.9888399999999996E-3</c:v>
                </c:pt>
                <c:pt idx="493">
                  <c:v>7.0037399999999996E-3</c:v>
                </c:pt>
                <c:pt idx="494">
                  <c:v>7.0181200000000001E-3</c:v>
                </c:pt>
                <c:pt idx="495">
                  <c:v>7.0328999999999999E-3</c:v>
                </c:pt>
                <c:pt idx="496">
                  <c:v>7.0473899999999997E-3</c:v>
                </c:pt>
                <c:pt idx="497">
                  <c:v>7.0473899999999997E-3</c:v>
                </c:pt>
                <c:pt idx="498">
                  <c:v>7.06253E-3</c:v>
                </c:pt>
                <c:pt idx="499">
                  <c:v>7.07714E-3</c:v>
                </c:pt>
                <c:pt idx="500">
                  <c:v>7.0921500000000002E-3</c:v>
                </c:pt>
                <c:pt idx="501">
                  <c:v>7.10694E-3</c:v>
                </c:pt>
                <c:pt idx="502">
                  <c:v>7.1214900000000003E-3</c:v>
                </c:pt>
                <c:pt idx="503">
                  <c:v>7.1214900000000003E-3</c:v>
                </c:pt>
                <c:pt idx="504">
                  <c:v>7.1365700000000001E-3</c:v>
                </c:pt>
                <c:pt idx="505">
                  <c:v>7.1514100000000004E-3</c:v>
                </c:pt>
                <c:pt idx="506">
                  <c:v>7.1664900000000002E-3</c:v>
                </c:pt>
                <c:pt idx="507">
                  <c:v>7.1811499999999999E-3</c:v>
                </c:pt>
                <c:pt idx="508">
                  <c:v>7.1964100000000003E-3</c:v>
                </c:pt>
                <c:pt idx="509">
                  <c:v>7.2109000000000001E-3</c:v>
                </c:pt>
                <c:pt idx="510">
                  <c:v>7.2109000000000001E-3</c:v>
                </c:pt>
                <c:pt idx="511">
                  <c:v>7.2261499999999998E-3</c:v>
                </c:pt>
                <c:pt idx="512">
                  <c:v>7.2412300000000004E-3</c:v>
                </c:pt>
                <c:pt idx="513">
                  <c:v>7.25619E-3</c:v>
                </c:pt>
                <c:pt idx="514">
                  <c:v>7.2708499999999997E-3</c:v>
                </c:pt>
                <c:pt idx="515">
                  <c:v>7.28628E-3</c:v>
                </c:pt>
                <c:pt idx="516">
                  <c:v>7.28628E-3</c:v>
                </c:pt>
                <c:pt idx="517">
                  <c:v>7.3010100000000001E-3</c:v>
                </c:pt>
                <c:pt idx="518">
                  <c:v>7.3165000000000001E-3</c:v>
                </c:pt>
                <c:pt idx="519">
                  <c:v>7.3312200000000003E-3</c:v>
                </c:pt>
                <c:pt idx="520">
                  <c:v>7.3465300000000004E-3</c:v>
                </c:pt>
                <c:pt idx="521">
                  <c:v>7.3613200000000002E-3</c:v>
                </c:pt>
                <c:pt idx="522">
                  <c:v>7.3765699999999998E-3</c:v>
                </c:pt>
                <c:pt idx="523">
                  <c:v>7.3765699999999998E-3</c:v>
                </c:pt>
                <c:pt idx="524">
                  <c:v>7.39159E-3</c:v>
                </c:pt>
                <c:pt idx="525">
                  <c:v>7.4069599999999998E-3</c:v>
                </c:pt>
                <c:pt idx="526">
                  <c:v>7.4218000000000001E-3</c:v>
                </c:pt>
                <c:pt idx="527">
                  <c:v>7.4373499999999997E-3</c:v>
                </c:pt>
                <c:pt idx="528">
                  <c:v>7.45219E-3</c:v>
                </c:pt>
                <c:pt idx="529">
                  <c:v>7.4678000000000001E-3</c:v>
                </c:pt>
                <c:pt idx="530">
                  <c:v>7.4678000000000001E-3</c:v>
                </c:pt>
                <c:pt idx="531">
                  <c:v>7.4830499999999998E-3</c:v>
                </c:pt>
                <c:pt idx="532">
                  <c:v>7.4978900000000001E-3</c:v>
                </c:pt>
                <c:pt idx="533">
                  <c:v>7.5134399999999997E-3</c:v>
                </c:pt>
                <c:pt idx="534">
                  <c:v>7.52858E-3</c:v>
                </c:pt>
                <c:pt idx="535">
                  <c:v>7.5441199999999996E-3</c:v>
                </c:pt>
                <c:pt idx="536">
                  <c:v>7.5441199999999996E-3</c:v>
                </c:pt>
                <c:pt idx="537">
                  <c:v>7.5597900000000003E-3</c:v>
                </c:pt>
                <c:pt idx="538">
                  <c:v>7.5755700000000002E-3</c:v>
                </c:pt>
                <c:pt idx="539">
                  <c:v>7.5914099999999998E-3</c:v>
                </c:pt>
                <c:pt idx="540">
                  <c:v>7.6070699999999996E-3</c:v>
                </c:pt>
                <c:pt idx="541">
                  <c:v>7.6227400000000002E-3</c:v>
                </c:pt>
                <c:pt idx="542">
                  <c:v>7.6381699999999997E-3</c:v>
                </c:pt>
                <c:pt idx="543">
                  <c:v>7.6381699999999997E-3</c:v>
                </c:pt>
                <c:pt idx="544">
                  <c:v>7.6535400000000003E-3</c:v>
                </c:pt>
                <c:pt idx="545">
                  <c:v>7.6686100000000002E-3</c:v>
                </c:pt>
                <c:pt idx="546">
                  <c:v>7.6841000000000001E-3</c:v>
                </c:pt>
                <c:pt idx="547">
                  <c:v>7.6995900000000001E-3</c:v>
                </c:pt>
                <c:pt idx="548">
                  <c:v>7.7151399999999997E-3</c:v>
                </c:pt>
                <c:pt idx="549">
                  <c:v>7.7151399999999997E-3</c:v>
                </c:pt>
                <c:pt idx="550">
                  <c:v>7.73027E-3</c:v>
                </c:pt>
                <c:pt idx="551">
                  <c:v>7.7459399999999998E-3</c:v>
                </c:pt>
                <c:pt idx="552">
                  <c:v>7.7613700000000001E-3</c:v>
                </c:pt>
                <c:pt idx="553">
                  <c:v>7.7767899999999996E-3</c:v>
                </c:pt>
                <c:pt idx="554">
                  <c:v>7.7925199999999998E-3</c:v>
                </c:pt>
                <c:pt idx="555">
                  <c:v>7.8079500000000001E-3</c:v>
                </c:pt>
                <c:pt idx="556">
                  <c:v>7.8079500000000001E-3</c:v>
                </c:pt>
                <c:pt idx="557">
                  <c:v>7.8233799999999996E-3</c:v>
                </c:pt>
                <c:pt idx="558">
                  <c:v>7.8392199999999992E-3</c:v>
                </c:pt>
                <c:pt idx="559">
                  <c:v>7.8542300000000002E-3</c:v>
                </c:pt>
                <c:pt idx="560">
                  <c:v>7.8700699999999998E-3</c:v>
                </c:pt>
                <c:pt idx="561">
                  <c:v>7.8856800000000008E-3</c:v>
                </c:pt>
                <c:pt idx="562">
                  <c:v>7.8856800000000008E-3</c:v>
                </c:pt>
                <c:pt idx="563">
                  <c:v>7.9015200000000004E-3</c:v>
                </c:pt>
                <c:pt idx="564">
                  <c:v>7.9168299999999997E-3</c:v>
                </c:pt>
                <c:pt idx="565">
                  <c:v>7.93255E-3</c:v>
                </c:pt>
                <c:pt idx="566">
                  <c:v>7.9479300000000006E-3</c:v>
                </c:pt>
                <c:pt idx="567">
                  <c:v>7.9637100000000006E-3</c:v>
                </c:pt>
                <c:pt idx="568">
                  <c:v>7.9798999999999998E-3</c:v>
                </c:pt>
                <c:pt idx="569">
                  <c:v>7.9798999999999998E-3</c:v>
                </c:pt>
                <c:pt idx="570">
                  <c:v>7.9954999999999991E-3</c:v>
                </c:pt>
                <c:pt idx="571">
                  <c:v>8.0108200000000001E-3</c:v>
                </c:pt>
                <c:pt idx="572">
                  <c:v>8.0264800000000008E-3</c:v>
                </c:pt>
                <c:pt idx="573">
                  <c:v>8.0425500000000007E-3</c:v>
                </c:pt>
                <c:pt idx="574">
                  <c:v>8.0579799999999993E-3</c:v>
                </c:pt>
                <c:pt idx="575">
                  <c:v>8.0579799999999993E-3</c:v>
                </c:pt>
                <c:pt idx="576">
                  <c:v>8.0736499999999999E-3</c:v>
                </c:pt>
                <c:pt idx="577">
                  <c:v>8.0894299999999999E-3</c:v>
                </c:pt>
                <c:pt idx="578">
                  <c:v>8.1051500000000002E-3</c:v>
                </c:pt>
                <c:pt idx="579">
                  <c:v>8.1209899999999998E-3</c:v>
                </c:pt>
                <c:pt idx="580">
                  <c:v>8.1368900000000008E-3</c:v>
                </c:pt>
                <c:pt idx="581">
                  <c:v>8.1522599999999997E-3</c:v>
                </c:pt>
                <c:pt idx="582">
                  <c:v>8.1522599999999997E-3</c:v>
                </c:pt>
                <c:pt idx="583">
                  <c:v>8.1684500000000007E-3</c:v>
                </c:pt>
                <c:pt idx="584">
                  <c:v>8.1838799999999993E-3</c:v>
                </c:pt>
                <c:pt idx="585">
                  <c:v>8.1997800000000003E-3</c:v>
                </c:pt>
                <c:pt idx="586">
                  <c:v>8.2154499999999991E-3</c:v>
                </c:pt>
                <c:pt idx="587">
                  <c:v>8.2311699999999995E-3</c:v>
                </c:pt>
                <c:pt idx="588">
                  <c:v>8.2469499999999994E-3</c:v>
                </c:pt>
                <c:pt idx="589">
                  <c:v>8.2469499999999994E-3</c:v>
                </c:pt>
                <c:pt idx="590">
                  <c:v>8.2623200000000001E-3</c:v>
                </c:pt>
                <c:pt idx="591">
                  <c:v>8.2785099999999993E-3</c:v>
                </c:pt>
                <c:pt idx="592">
                  <c:v>8.2939999999999993E-3</c:v>
                </c:pt>
                <c:pt idx="593">
                  <c:v>8.3101900000000003E-3</c:v>
                </c:pt>
                <c:pt idx="594">
                  <c:v>8.3257999999999995E-3</c:v>
                </c:pt>
                <c:pt idx="595">
                  <c:v>8.3257999999999995E-3</c:v>
                </c:pt>
                <c:pt idx="596">
                  <c:v>8.3415199999999998E-3</c:v>
                </c:pt>
                <c:pt idx="597">
                  <c:v>8.3572999999999998E-3</c:v>
                </c:pt>
                <c:pt idx="598">
                  <c:v>8.3728499999999994E-3</c:v>
                </c:pt>
                <c:pt idx="599">
                  <c:v>8.3886900000000007E-3</c:v>
                </c:pt>
                <c:pt idx="600">
                  <c:v>8.4044700000000007E-3</c:v>
                </c:pt>
                <c:pt idx="601">
                  <c:v>8.4203100000000003E-3</c:v>
                </c:pt>
                <c:pt idx="602">
                  <c:v>8.4203100000000003E-3</c:v>
                </c:pt>
                <c:pt idx="603">
                  <c:v>8.4357400000000006E-3</c:v>
                </c:pt>
                <c:pt idx="604">
                  <c:v>8.4513399999999999E-3</c:v>
                </c:pt>
                <c:pt idx="605">
                  <c:v>8.4669500000000009E-3</c:v>
                </c:pt>
                <c:pt idx="606">
                  <c:v>8.4823199999999998E-3</c:v>
                </c:pt>
                <c:pt idx="607">
                  <c:v>8.4980999999999998E-3</c:v>
                </c:pt>
                <c:pt idx="608">
                  <c:v>8.4980999999999998E-3</c:v>
                </c:pt>
                <c:pt idx="609">
                  <c:v>8.5137700000000004E-3</c:v>
                </c:pt>
                <c:pt idx="610">
                  <c:v>8.5297800000000007E-3</c:v>
                </c:pt>
                <c:pt idx="611">
                  <c:v>8.5453300000000003E-3</c:v>
                </c:pt>
                <c:pt idx="612">
                  <c:v>8.5611100000000002E-3</c:v>
                </c:pt>
                <c:pt idx="613">
                  <c:v>8.5764199999999995E-3</c:v>
                </c:pt>
                <c:pt idx="614">
                  <c:v>8.5924399999999998E-3</c:v>
                </c:pt>
                <c:pt idx="615">
                  <c:v>8.5924399999999998E-3</c:v>
                </c:pt>
                <c:pt idx="616">
                  <c:v>8.6083400000000008E-3</c:v>
                </c:pt>
                <c:pt idx="617">
                  <c:v>8.6241200000000007E-3</c:v>
                </c:pt>
                <c:pt idx="618">
                  <c:v>8.64002E-3</c:v>
                </c:pt>
                <c:pt idx="619">
                  <c:v>8.65521E-3</c:v>
                </c:pt>
                <c:pt idx="620">
                  <c:v>8.6711700000000006E-3</c:v>
                </c:pt>
                <c:pt idx="621">
                  <c:v>8.6711700000000006E-3</c:v>
                </c:pt>
                <c:pt idx="622">
                  <c:v>8.6870100000000002E-3</c:v>
                </c:pt>
                <c:pt idx="623">
                  <c:v>8.7029099999999995E-3</c:v>
                </c:pt>
                <c:pt idx="624">
                  <c:v>8.7188600000000002E-3</c:v>
                </c:pt>
                <c:pt idx="625">
                  <c:v>8.7344699999999994E-3</c:v>
                </c:pt>
                <c:pt idx="626">
                  <c:v>8.7498999999999997E-3</c:v>
                </c:pt>
                <c:pt idx="627">
                  <c:v>8.7657399999999993E-3</c:v>
                </c:pt>
                <c:pt idx="628">
                  <c:v>8.7657399999999993E-3</c:v>
                </c:pt>
                <c:pt idx="629">
                  <c:v>8.7817499999999996E-3</c:v>
                </c:pt>
                <c:pt idx="630">
                  <c:v>8.7972399999999996E-3</c:v>
                </c:pt>
                <c:pt idx="631">
                  <c:v>8.8129699999999998E-3</c:v>
                </c:pt>
                <c:pt idx="632">
                  <c:v>8.8292700000000002E-3</c:v>
                </c:pt>
                <c:pt idx="633">
                  <c:v>8.8447000000000005E-3</c:v>
                </c:pt>
                <c:pt idx="634">
                  <c:v>8.8447000000000005E-3</c:v>
                </c:pt>
                <c:pt idx="635">
                  <c:v>8.8603699999999994E-3</c:v>
                </c:pt>
                <c:pt idx="636">
                  <c:v>8.8764399999999993E-3</c:v>
                </c:pt>
                <c:pt idx="637">
                  <c:v>8.8922199999999993E-3</c:v>
                </c:pt>
                <c:pt idx="638">
                  <c:v>8.9077099999999992E-3</c:v>
                </c:pt>
                <c:pt idx="639">
                  <c:v>8.9231399999999995E-3</c:v>
                </c:pt>
                <c:pt idx="640">
                  <c:v>8.9385100000000002E-3</c:v>
                </c:pt>
                <c:pt idx="641">
                  <c:v>8.9385100000000002E-3</c:v>
                </c:pt>
                <c:pt idx="642">
                  <c:v>8.9544700000000008E-3</c:v>
                </c:pt>
                <c:pt idx="643">
                  <c:v>8.9698999999999994E-3</c:v>
                </c:pt>
                <c:pt idx="644">
                  <c:v>8.9856799999999994E-3</c:v>
                </c:pt>
                <c:pt idx="645">
                  <c:v>9.0013999999999997E-3</c:v>
                </c:pt>
                <c:pt idx="646">
                  <c:v>9.0169499999999993E-3</c:v>
                </c:pt>
                <c:pt idx="647">
                  <c:v>9.0323799999999996E-3</c:v>
                </c:pt>
                <c:pt idx="648">
                  <c:v>9.0323799999999996E-3</c:v>
                </c:pt>
                <c:pt idx="649">
                  <c:v>9.0483400000000002E-3</c:v>
                </c:pt>
                <c:pt idx="650">
                  <c:v>9.0634099999999992E-3</c:v>
                </c:pt>
                <c:pt idx="651">
                  <c:v>9.0791399999999994E-3</c:v>
                </c:pt>
                <c:pt idx="652">
                  <c:v>9.0946800000000008E-3</c:v>
                </c:pt>
                <c:pt idx="653">
                  <c:v>9.1102300000000004E-3</c:v>
                </c:pt>
                <c:pt idx="654">
                  <c:v>9.1102300000000004E-3</c:v>
                </c:pt>
                <c:pt idx="655">
                  <c:v>9.1255999999999993E-3</c:v>
                </c:pt>
                <c:pt idx="656">
                  <c:v>9.1409100000000004E-3</c:v>
                </c:pt>
                <c:pt idx="657">
                  <c:v>9.15587E-3</c:v>
                </c:pt>
                <c:pt idx="658">
                  <c:v>9.1713599999999999E-3</c:v>
                </c:pt>
                <c:pt idx="659">
                  <c:v>9.1869699999999992E-3</c:v>
                </c:pt>
                <c:pt idx="660">
                  <c:v>9.2020999999999995E-3</c:v>
                </c:pt>
                <c:pt idx="661">
                  <c:v>9.2020999999999995E-3</c:v>
                </c:pt>
                <c:pt idx="662">
                  <c:v>9.2174100000000005E-3</c:v>
                </c:pt>
                <c:pt idx="663">
                  <c:v>9.2323100000000005E-3</c:v>
                </c:pt>
                <c:pt idx="664">
                  <c:v>9.2478600000000001E-3</c:v>
                </c:pt>
                <c:pt idx="665">
                  <c:v>9.2628199999999997E-3</c:v>
                </c:pt>
                <c:pt idx="666">
                  <c:v>9.2780199999999997E-3</c:v>
                </c:pt>
                <c:pt idx="667">
                  <c:v>9.2780199999999997E-3</c:v>
                </c:pt>
                <c:pt idx="668">
                  <c:v>9.2933300000000007E-3</c:v>
                </c:pt>
                <c:pt idx="669">
                  <c:v>9.3082900000000003E-3</c:v>
                </c:pt>
                <c:pt idx="670">
                  <c:v>9.3231900000000003E-3</c:v>
                </c:pt>
                <c:pt idx="671">
                  <c:v>9.3384999999999996E-3</c:v>
                </c:pt>
                <c:pt idx="672">
                  <c:v>9.3534599999999992E-3</c:v>
                </c:pt>
                <c:pt idx="673">
                  <c:v>9.3685399999999999E-3</c:v>
                </c:pt>
                <c:pt idx="674">
                  <c:v>9.3685399999999999E-3</c:v>
                </c:pt>
                <c:pt idx="675">
                  <c:v>9.3829699999999992E-3</c:v>
                </c:pt>
                <c:pt idx="676">
                  <c:v>9.3978699999999991E-3</c:v>
                </c:pt>
                <c:pt idx="677">
                  <c:v>9.4130700000000008E-3</c:v>
                </c:pt>
                <c:pt idx="678">
                  <c:v>9.4275000000000001E-3</c:v>
                </c:pt>
                <c:pt idx="679">
                  <c:v>9.4422199999999994E-3</c:v>
                </c:pt>
                <c:pt idx="680">
                  <c:v>9.4422199999999994E-3</c:v>
                </c:pt>
                <c:pt idx="681">
                  <c:v>9.4571800000000008E-3</c:v>
                </c:pt>
                <c:pt idx="682">
                  <c:v>9.4717900000000008E-3</c:v>
                </c:pt>
                <c:pt idx="683">
                  <c:v>9.4864000000000007E-3</c:v>
                </c:pt>
                <c:pt idx="684">
                  <c:v>9.5006599999999993E-3</c:v>
                </c:pt>
                <c:pt idx="685">
                  <c:v>9.51573E-3</c:v>
                </c:pt>
                <c:pt idx="686">
                  <c:v>9.53034E-3</c:v>
                </c:pt>
                <c:pt idx="687">
                  <c:v>9.53034E-3</c:v>
                </c:pt>
                <c:pt idx="688">
                  <c:v>9.5444799999999993E-3</c:v>
                </c:pt>
                <c:pt idx="689">
                  <c:v>9.5587399999999996E-3</c:v>
                </c:pt>
                <c:pt idx="690">
                  <c:v>9.57299E-3</c:v>
                </c:pt>
                <c:pt idx="691">
                  <c:v>9.5874199999999993E-3</c:v>
                </c:pt>
                <c:pt idx="692">
                  <c:v>9.6019699999999996E-3</c:v>
                </c:pt>
                <c:pt idx="693">
                  <c:v>9.6158800000000003E-3</c:v>
                </c:pt>
                <c:pt idx="694">
                  <c:v>9.6158800000000003E-3</c:v>
                </c:pt>
                <c:pt idx="695">
                  <c:v>9.6298400000000006E-3</c:v>
                </c:pt>
                <c:pt idx="696">
                  <c:v>9.6443899999999992E-3</c:v>
                </c:pt>
                <c:pt idx="697">
                  <c:v>9.6586999999999992E-3</c:v>
                </c:pt>
                <c:pt idx="698">
                  <c:v>9.6723099999999999E-3</c:v>
                </c:pt>
                <c:pt idx="699">
                  <c:v>9.6860399999999999E-3</c:v>
                </c:pt>
                <c:pt idx="700">
                  <c:v>9.6860399999999999E-3</c:v>
                </c:pt>
                <c:pt idx="701">
                  <c:v>9.7004199999999995E-3</c:v>
                </c:pt>
                <c:pt idx="702">
                  <c:v>9.7143799999999999E-3</c:v>
                </c:pt>
                <c:pt idx="703">
                  <c:v>9.7278699999999996E-3</c:v>
                </c:pt>
                <c:pt idx="704">
                  <c:v>9.7418899999999996E-3</c:v>
                </c:pt>
                <c:pt idx="705">
                  <c:v>9.7556199999999996E-3</c:v>
                </c:pt>
                <c:pt idx="706">
                  <c:v>9.7696999999999992E-3</c:v>
                </c:pt>
                <c:pt idx="707">
                  <c:v>9.7696999999999992E-3</c:v>
                </c:pt>
                <c:pt idx="708">
                  <c:v>9.7831399999999992E-3</c:v>
                </c:pt>
                <c:pt idx="709">
                  <c:v>9.7963400000000006E-3</c:v>
                </c:pt>
                <c:pt idx="710">
                  <c:v>9.8100600000000007E-3</c:v>
                </c:pt>
                <c:pt idx="711">
                  <c:v>9.8235000000000006E-3</c:v>
                </c:pt>
                <c:pt idx="712">
                  <c:v>9.8365799999999993E-3</c:v>
                </c:pt>
                <c:pt idx="713">
                  <c:v>9.8365799999999993E-3</c:v>
                </c:pt>
                <c:pt idx="714">
                  <c:v>9.8501300000000003E-3</c:v>
                </c:pt>
                <c:pt idx="715">
                  <c:v>9.8634499999999993E-3</c:v>
                </c:pt>
                <c:pt idx="716">
                  <c:v>9.8765899999999993E-3</c:v>
                </c:pt>
                <c:pt idx="717">
                  <c:v>9.88991E-3</c:v>
                </c:pt>
                <c:pt idx="718">
                  <c:v>9.9033400000000001E-3</c:v>
                </c:pt>
                <c:pt idx="719">
                  <c:v>9.9165999999999994E-3</c:v>
                </c:pt>
                <c:pt idx="720">
                  <c:v>9.9165999999999994E-3</c:v>
                </c:pt>
                <c:pt idx="721">
                  <c:v>9.9293300000000001E-3</c:v>
                </c:pt>
                <c:pt idx="722">
                  <c:v>9.9420600000000008E-3</c:v>
                </c:pt>
                <c:pt idx="723">
                  <c:v>9.9547400000000001E-3</c:v>
                </c:pt>
                <c:pt idx="724">
                  <c:v>9.9676999999999995E-3</c:v>
                </c:pt>
                <c:pt idx="725">
                  <c:v>9.9806099999999991E-3</c:v>
                </c:pt>
                <c:pt idx="726">
                  <c:v>9.9806099999999991E-3</c:v>
                </c:pt>
                <c:pt idx="727">
                  <c:v>9.9937499999999992E-3</c:v>
                </c:pt>
                <c:pt idx="728">
                  <c:v>1.000619E-2</c:v>
                </c:pt>
                <c:pt idx="729">
                  <c:v>1.0018920000000001E-2</c:v>
                </c:pt>
                <c:pt idx="730">
                  <c:v>1.003188E-2</c:v>
                </c:pt>
                <c:pt idx="731">
                  <c:v>1.0044549999999999E-2</c:v>
                </c:pt>
                <c:pt idx="732">
                  <c:v>1.0057109999999999E-2</c:v>
                </c:pt>
                <c:pt idx="733">
                  <c:v>1.0057109999999999E-2</c:v>
                </c:pt>
                <c:pt idx="734">
                  <c:v>1.0069430000000001E-2</c:v>
                </c:pt>
                <c:pt idx="735">
                  <c:v>1.00821E-2</c:v>
                </c:pt>
                <c:pt idx="736">
                  <c:v>1.00946E-2</c:v>
                </c:pt>
                <c:pt idx="737">
                  <c:v>1.010721E-2</c:v>
                </c:pt>
                <c:pt idx="738">
                  <c:v>1.011918E-2</c:v>
                </c:pt>
                <c:pt idx="739">
                  <c:v>1.011918E-2</c:v>
                </c:pt>
                <c:pt idx="740">
                  <c:v>1.013179E-2</c:v>
                </c:pt>
                <c:pt idx="741">
                  <c:v>1.0144169999999999E-2</c:v>
                </c:pt>
                <c:pt idx="742">
                  <c:v>1.0156429999999999E-2</c:v>
                </c:pt>
                <c:pt idx="743">
                  <c:v>1.0168989999999999E-2</c:v>
                </c:pt>
                <c:pt idx="744">
                  <c:v>1.018113E-2</c:v>
                </c:pt>
                <c:pt idx="745">
                  <c:v>1.0193570000000001E-2</c:v>
                </c:pt>
                <c:pt idx="746">
                  <c:v>1.0193570000000001E-2</c:v>
                </c:pt>
                <c:pt idx="747">
                  <c:v>1.020571E-2</c:v>
                </c:pt>
                <c:pt idx="748">
                  <c:v>1.021762E-2</c:v>
                </c:pt>
                <c:pt idx="749">
                  <c:v>1.0229820000000001E-2</c:v>
                </c:pt>
                <c:pt idx="750">
                  <c:v>1.0241790000000001E-2</c:v>
                </c:pt>
                <c:pt idx="751">
                  <c:v>1.025394E-2</c:v>
                </c:pt>
                <c:pt idx="752">
                  <c:v>1.0265959999999999E-2</c:v>
                </c:pt>
                <c:pt idx="753">
                  <c:v>1.0265959999999999E-2</c:v>
                </c:pt>
                <c:pt idx="754">
                  <c:v>1.0278280000000001E-2</c:v>
                </c:pt>
                <c:pt idx="755">
                  <c:v>1.029002E-2</c:v>
                </c:pt>
                <c:pt idx="756">
                  <c:v>1.0301869999999999E-2</c:v>
                </c:pt>
                <c:pt idx="757">
                  <c:v>1.031383E-2</c:v>
                </c:pt>
                <c:pt idx="758">
                  <c:v>1.03258E-2</c:v>
                </c:pt>
                <c:pt idx="759">
                  <c:v>1.03258E-2</c:v>
                </c:pt>
                <c:pt idx="760">
                  <c:v>1.033777E-2</c:v>
                </c:pt>
                <c:pt idx="761">
                  <c:v>1.0349560000000001E-2</c:v>
                </c:pt>
                <c:pt idx="762">
                  <c:v>1.0361469999999999E-2</c:v>
                </c:pt>
                <c:pt idx="763">
                  <c:v>1.0373149999999999E-2</c:v>
                </c:pt>
                <c:pt idx="764">
                  <c:v>1.0385230000000001E-2</c:v>
                </c:pt>
                <c:pt idx="765">
                  <c:v>1.0396849999999999E-2</c:v>
                </c:pt>
                <c:pt idx="766">
                  <c:v>1.0396849999999999E-2</c:v>
                </c:pt>
                <c:pt idx="767">
                  <c:v>1.040864E-2</c:v>
                </c:pt>
                <c:pt idx="768">
                  <c:v>1.0420550000000001E-2</c:v>
                </c:pt>
                <c:pt idx="769">
                  <c:v>1.043199E-2</c:v>
                </c:pt>
                <c:pt idx="770">
                  <c:v>1.044378E-2</c:v>
                </c:pt>
                <c:pt idx="771">
                  <c:v>1.045569E-2</c:v>
                </c:pt>
                <c:pt idx="772">
                  <c:v>1.045569E-2</c:v>
                </c:pt>
                <c:pt idx="773">
                  <c:v>1.046707E-2</c:v>
                </c:pt>
                <c:pt idx="774">
                  <c:v>1.0479219999999999E-2</c:v>
                </c:pt>
                <c:pt idx="775">
                  <c:v>1.0490599999999999E-2</c:v>
                </c:pt>
                <c:pt idx="776">
                  <c:v>1.05028E-2</c:v>
                </c:pt>
                <c:pt idx="777">
                  <c:v>1.0514239999999999E-2</c:v>
                </c:pt>
                <c:pt idx="778">
                  <c:v>1.0525680000000001E-2</c:v>
                </c:pt>
                <c:pt idx="779">
                  <c:v>1.0525680000000001E-2</c:v>
                </c:pt>
                <c:pt idx="780">
                  <c:v>1.0537650000000001E-2</c:v>
                </c:pt>
                <c:pt idx="781">
                  <c:v>1.0548739999999999E-2</c:v>
                </c:pt>
                <c:pt idx="782">
                  <c:v>1.056088E-2</c:v>
                </c:pt>
                <c:pt idx="783">
                  <c:v>1.0572669999999999E-2</c:v>
                </c:pt>
                <c:pt idx="784">
                  <c:v>1.058388E-2</c:v>
                </c:pt>
                <c:pt idx="785">
                  <c:v>1.058388E-2</c:v>
                </c:pt>
                <c:pt idx="786">
                  <c:v>1.059561E-2</c:v>
                </c:pt>
                <c:pt idx="787">
                  <c:v>1.0607170000000001E-2</c:v>
                </c:pt>
                <c:pt idx="788">
                  <c:v>1.0618839999999999E-2</c:v>
                </c:pt>
                <c:pt idx="789">
                  <c:v>1.063017E-2</c:v>
                </c:pt>
                <c:pt idx="790">
                  <c:v>1.064207E-2</c:v>
                </c:pt>
                <c:pt idx="791">
                  <c:v>1.0653630000000001E-2</c:v>
                </c:pt>
                <c:pt idx="792">
                  <c:v>1.0653630000000001E-2</c:v>
                </c:pt>
                <c:pt idx="793">
                  <c:v>1.0665539999999999E-2</c:v>
                </c:pt>
                <c:pt idx="794">
                  <c:v>1.067704E-2</c:v>
                </c:pt>
                <c:pt idx="795">
                  <c:v>1.068889E-2</c:v>
                </c:pt>
                <c:pt idx="796">
                  <c:v>1.070074E-2</c:v>
                </c:pt>
                <c:pt idx="797">
                  <c:v>1.071224E-2</c:v>
                </c:pt>
                <c:pt idx="798">
                  <c:v>1.071224E-2</c:v>
                </c:pt>
                <c:pt idx="799">
                  <c:v>1.072391E-2</c:v>
                </c:pt>
                <c:pt idx="800">
                  <c:v>1.0735349999999999E-2</c:v>
                </c:pt>
                <c:pt idx="801">
                  <c:v>1.074697E-2</c:v>
                </c:pt>
                <c:pt idx="802">
                  <c:v>1.0759060000000001E-2</c:v>
                </c:pt>
                <c:pt idx="803">
                  <c:v>1.0770500000000001E-2</c:v>
                </c:pt>
                <c:pt idx="804">
                  <c:v>1.078164E-2</c:v>
                </c:pt>
                <c:pt idx="805">
                  <c:v>1.078164E-2</c:v>
                </c:pt>
                <c:pt idx="806">
                  <c:v>1.079343E-2</c:v>
                </c:pt>
                <c:pt idx="807">
                  <c:v>1.0805169999999999E-2</c:v>
                </c:pt>
                <c:pt idx="808">
                  <c:v>1.081696E-2</c:v>
                </c:pt>
                <c:pt idx="809">
                  <c:v>1.0828519999999999E-2</c:v>
                </c:pt>
                <c:pt idx="810">
                  <c:v>1.084037E-2</c:v>
                </c:pt>
                <c:pt idx="811">
                  <c:v>1.084037E-2</c:v>
                </c:pt>
                <c:pt idx="812">
                  <c:v>1.0852219999999999E-2</c:v>
                </c:pt>
                <c:pt idx="813">
                  <c:v>1.086383E-2</c:v>
                </c:pt>
                <c:pt idx="814">
                  <c:v>1.0875630000000001E-2</c:v>
                </c:pt>
                <c:pt idx="815">
                  <c:v>1.0887590000000001E-2</c:v>
                </c:pt>
                <c:pt idx="816">
                  <c:v>1.0898740000000001E-2</c:v>
                </c:pt>
                <c:pt idx="817">
                  <c:v>1.091083E-2</c:v>
                </c:pt>
                <c:pt idx="818">
                  <c:v>1.091083E-2</c:v>
                </c:pt>
                <c:pt idx="819">
                  <c:v>1.092274E-2</c:v>
                </c:pt>
                <c:pt idx="820">
                  <c:v>1.0934289999999999E-2</c:v>
                </c:pt>
                <c:pt idx="821">
                  <c:v>1.0946549999999999E-2</c:v>
                </c:pt>
                <c:pt idx="822">
                  <c:v>1.095846E-2</c:v>
                </c:pt>
                <c:pt idx="823">
                  <c:v>1.097043E-2</c:v>
                </c:pt>
                <c:pt idx="824">
                  <c:v>1.0982219999999999E-2</c:v>
                </c:pt>
                <c:pt idx="825">
                  <c:v>1.0982219999999999E-2</c:v>
                </c:pt>
                <c:pt idx="826">
                  <c:v>1.0993899999999999E-2</c:v>
                </c:pt>
                <c:pt idx="827">
                  <c:v>1.10061E-2</c:v>
                </c:pt>
                <c:pt idx="828">
                  <c:v>1.101795E-2</c:v>
                </c:pt>
                <c:pt idx="829">
                  <c:v>1.102974E-2</c:v>
                </c:pt>
                <c:pt idx="830">
                  <c:v>1.104195E-2</c:v>
                </c:pt>
                <c:pt idx="831">
                  <c:v>1.104195E-2</c:v>
                </c:pt>
                <c:pt idx="832">
                  <c:v>1.105415E-2</c:v>
                </c:pt>
                <c:pt idx="833">
                  <c:v>1.106588E-2</c:v>
                </c:pt>
                <c:pt idx="834">
                  <c:v>1.107785E-2</c:v>
                </c:pt>
                <c:pt idx="835">
                  <c:v>1.109017E-2</c:v>
                </c:pt>
                <c:pt idx="836">
                  <c:v>1.1101959999999999E-2</c:v>
                </c:pt>
                <c:pt idx="837">
                  <c:v>1.1114219999999999E-2</c:v>
                </c:pt>
                <c:pt idx="838">
                  <c:v>1.1114219999999999E-2</c:v>
                </c:pt>
                <c:pt idx="839">
                  <c:v>1.11266E-2</c:v>
                </c:pt>
                <c:pt idx="840">
                  <c:v>1.113869E-2</c:v>
                </c:pt>
                <c:pt idx="841">
                  <c:v>1.1151009999999999E-2</c:v>
                </c:pt>
                <c:pt idx="842">
                  <c:v>1.116292E-2</c:v>
                </c:pt>
                <c:pt idx="843">
                  <c:v>1.1175350000000001E-2</c:v>
                </c:pt>
                <c:pt idx="844">
                  <c:v>1.1175350000000001E-2</c:v>
                </c:pt>
                <c:pt idx="845">
                  <c:v>1.118744E-2</c:v>
                </c:pt>
                <c:pt idx="846">
                  <c:v>1.1199819999999999E-2</c:v>
                </c:pt>
                <c:pt idx="847">
                  <c:v>1.121231E-2</c:v>
                </c:pt>
                <c:pt idx="848">
                  <c:v>1.122422E-2</c:v>
                </c:pt>
                <c:pt idx="849">
                  <c:v>1.123649E-2</c:v>
                </c:pt>
                <c:pt idx="850">
                  <c:v>1.124927E-2</c:v>
                </c:pt>
                <c:pt idx="851">
                  <c:v>1.124927E-2</c:v>
                </c:pt>
                <c:pt idx="852">
                  <c:v>1.126136E-2</c:v>
                </c:pt>
                <c:pt idx="853">
                  <c:v>1.12738E-2</c:v>
                </c:pt>
                <c:pt idx="854">
                  <c:v>1.1286289999999999E-2</c:v>
                </c:pt>
                <c:pt idx="855">
                  <c:v>1.1299139999999999E-2</c:v>
                </c:pt>
                <c:pt idx="856">
                  <c:v>1.131099E-2</c:v>
                </c:pt>
                <c:pt idx="857">
                  <c:v>1.131099E-2</c:v>
                </c:pt>
                <c:pt idx="858">
                  <c:v>1.1323369999999999E-2</c:v>
                </c:pt>
                <c:pt idx="859">
                  <c:v>1.133616E-2</c:v>
                </c:pt>
                <c:pt idx="860">
                  <c:v>1.134871E-2</c:v>
                </c:pt>
                <c:pt idx="861">
                  <c:v>1.136127E-2</c:v>
                </c:pt>
                <c:pt idx="862">
                  <c:v>1.137371E-2</c:v>
                </c:pt>
                <c:pt idx="863">
                  <c:v>1.138609E-2</c:v>
                </c:pt>
                <c:pt idx="864">
                  <c:v>1.138609E-2</c:v>
                </c:pt>
                <c:pt idx="865">
                  <c:v>1.139864E-2</c:v>
                </c:pt>
                <c:pt idx="866">
                  <c:v>1.1411610000000001E-2</c:v>
                </c:pt>
                <c:pt idx="867">
                  <c:v>1.142404E-2</c:v>
                </c:pt>
                <c:pt idx="868">
                  <c:v>1.143654E-2</c:v>
                </c:pt>
                <c:pt idx="869">
                  <c:v>1.144909E-2</c:v>
                </c:pt>
                <c:pt idx="870">
                  <c:v>1.146171E-2</c:v>
                </c:pt>
                <c:pt idx="871">
                  <c:v>1.146171E-2</c:v>
                </c:pt>
                <c:pt idx="872">
                  <c:v>1.1474440000000001E-2</c:v>
                </c:pt>
                <c:pt idx="873">
                  <c:v>1.1487580000000001E-2</c:v>
                </c:pt>
                <c:pt idx="874">
                  <c:v>1.14999E-2</c:v>
                </c:pt>
                <c:pt idx="875">
                  <c:v>1.151257E-2</c:v>
                </c:pt>
                <c:pt idx="876">
                  <c:v>1.1525769999999999E-2</c:v>
                </c:pt>
                <c:pt idx="877">
                  <c:v>1.1525769999999999E-2</c:v>
                </c:pt>
                <c:pt idx="878">
                  <c:v>1.1538329999999999E-2</c:v>
                </c:pt>
                <c:pt idx="879">
                  <c:v>1.1551530000000001E-2</c:v>
                </c:pt>
                <c:pt idx="880">
                  <c:v>1.15642E-2</c:v>
                </c:pt>
                <c:pt idx="881">
                  <c:v>1.157681E-2</c:v>
                </c:pt>
                <c:pt idx="882">
                  <c:v>1.158989E-2</c:v>
                </c:pt>
                <c:pt idx="883">
                  <c:v>1.160309E-2</c:v>
                </c:pt>
                <c:pt idx="884">
                  <c:v>1.160309E-2</c:v>
                </c:pt>
                <c:pt idx="885">
                  <c:v>1.1616120000000001E-2</c:v>
                </c:pt>
                <c:pt idx="886">
                  <c:v>1.1628970000000001E-2</c:v>
                </c:pt>
                <c:pt idx="887">
                  <c:v>1.164193E-2</c:v>
                </c:pt>
                <c:pt idx="888">
                  <c:v>1.165501E-2</c:v>
                </c:pt>
                <c:pt idx="889">
                  <c:v>1.166792E-2</c:v>
                </c:pt>
                <c:pt idx="890">
                  <c:v>1.166792E-2</c:v>
                </c:pt>
                <c:pt idx="891">
                  <c:v>1.168083E-2</c:v>
                </c:pt>
                <c:pt idx="892">
                  <c:v>1.1693729999999999E-2</c:v>
                </c:pt>
                <c:pt idx="893">
                  <c:v>1.1707230000000001E-2</c:v>
                </c:pt>
                <c:pt idx="894">
                  <c:v>1.172025E-2</c:v>
                </c:pt>
                <c:pt idx="895">
                  <c:v>1.1733270000000001E-2</c:v>
                </c:pt>
                <c:pt idx="896">
                  <c:v>1.1746589999999999E-2</c:v>
                </c:pt>
                <c:pt idx="897">
                  <c:v>1.1746589999999999E-2</c:v>
                </c:pt>
                <c:pt idx="898">
                  <c:v>1.175991E-2</c:v>
                </c:pt>
                <c:pt idx="899">
                  <c:v>1.177329E-2</c:v>
                </c:pt>
                <c:pt idx="900">
                  <c:v>1.1786720000000001E-2</c:v>
                </c:pt>
                <c:pt idx="901">
                  <c:v>1.179998E-2</c:v>
                </c:pt>
                <c:pt idx="902">
                  <c:v>1.181365E-2</c:v>
                </c:pt>
                <c:pt idx="903">
                  <c:v>1.181365E-2</c:v>
                </c:pt>
                <c:pt idx="904">
                  <c:v>1.1826730000000001E-2</c:v>
                </c:pt>
                <c:pt idx="905">
                  <c:v>1.184052E-2</c:v>
                </c:pt>
                <c:pt idx="906">
                  <c:v>1.1853890000000001E-2</c:v>
                </c:pt>
                <c:pt idx="907">
                  <c:v>1.186715E-2</c:v>
                </c:pt>
                <c:pt idx="908">
                  <c:v>1.188059E-2</c:v>
                </c:pt>
                <c:pt idx="909">
                  <c:v>1.188059E-2</c:v>
                </c:pt>
                <c:pt idx="910">
                  <c:v>1.189426E-2</c:v>
                </c:pt>
                <c:pt idx="911">
                  <c:v>1.1908159999999999E-2</c:v>
                </c:pt>
                <c:pt idx="912">
                  <c:v>1.192148E-2</c:v>
                </c:pt>
                <c:pt idx="913">
                  <c:v>1.193497E-2</c:v>
                </c:pt>
                <c:pt idx="914">
                  <c:v>1.1948820000000001E-2</c:v>
                </c:pt>
                <c:pt idx="915">
                  <c:v>1.1948820000000001E-2</c:v>
                </c:pt>
                <c:pt idx="916">
                  <c:v>1.196243E-2</c:v>
                </c:pt>
                <c:pt idx="917">
                  <c:v>1.197604E-2</c:v>
                </c:pt>
                <c:pt idx="918">
                  <c:v>1.198959E-2</c:v>
                </c:pt>
                <c:pt idx="919">
                  <c:v>1.2003079999999999E-2</c:v>
                </c:pt>
                <c:pt idx="920">
                  <c:v>1.2016580000000001E-2</c:v>
                </c:pt>
                <c:pt idx="921">
                  <c:v>1.2016580000000001E-2</c:v>
                </c:pt>
                <c:pt idx="922">
                  <c:v>1.2030539999999999E-2</c:v>
                </c:pt>
                <c:pt idx="923">
                  <c:v>1.2044030000000001E-2</c:v>
                </c:pt>
                <c:pt idx="924">
                  <c:v>1.2057989999999999E-2</c:v>
                </c:pt>
                <c:pt idx="925">
                  <c:v>1.2071780000000001E-2</c:v>
                </c:pt>
                <c:pt idx="926">
                  <c:v>1.2085220000000001E-2</c:v>
                </c:pt>
                <c:pt idx="927">
                  <c:v>1.2085220000000001E-2</c:v>
                </c:pt>
                <c:pt idx="928">
                  <c:v>1.2099769999999999E-2</c:v>
                </c:pt>
                <c:pt idx="929">
                  <c:v>1.2112970000000001E-2</c:v>
                </c:pt>
                <c:pt idx="930">
                  <c:v>1.212652E-2</c:v>
                </c:pt>
                <c:pt idx="931">
                  <c:v>1.2140710000000001E-2</c:v>
                </c:pt>
                <c:pt idx="932">
                  <c:v>1.215456E-2</c:v>
                </c:pt>
                <c:pt idx="933">
                  <c:v>1.215456E-2</c:v>
                </c:pt>
                <c:pt idx="934">
                  <c:v>1.2168460000000001E-2</c:v>
                </c:pt>
                <c:pt idx="935">
                  <c:v>1.2182190000000001E-2</c:v>
                </c:pt>
                <c:pt idx="936">
                  <c:v>1.2196149999999999E-2</c:v>
                </c:pt>
                <c:pt idx="937">
                  <c:v>1.2209879999999999E-2</c:v>
                </c:pt>
                <c:pt idx="938">
                  <c:v>1.222408E-2</c:v>
                </c:pt>
                <c:pt idx="939">
                  <c:v>1.2237690000000001E-2</c:v>
                </c:pt>
                <c:pt idx="940">
                  <c:v>1.2237690000000001E-2</c:v>
                </c:pt>
                <c:pt idx="941">
                  <c:v>1.225206E-2</c:v>
                </c:pt>
                <c:pt idx="942">
                  <c:v>1.2265730000000001E-2</c:v>
                </c:pt>
                <c:pt idx="943">
                  <c:v>1.2279989999999999E-2</c:v>
                </c:pt>
                <c:pt idx="944">
                  <c:v>1.2293719999999999E-2</c:v>
                </c:pt>
                <c:pt idx="945">
                  <c:v>1.2307800000000001E-2</c:v>
                </c:pt>
                <c:pt idx="946">
                  <c:v>1.2307800000000001E-2</c:v>
                </c:pt>
                <c:pt idx="947">
                  <c:v>1.2321759999999999E-2</c:v>
                </c:pt>
                <c:pt idx="948">
                  <c:v>1.233602E-2</c:v>
                </c:pt>
                <c:pt idx="949">
                  <c:v>1.234992E-2</c:v>
                </c:pt>
                <c:pt idx="950">
                  <c:v>1.236365E-2</c:v>
                </c:pt>
                <c:pt idx="951">
                  <c:v>1.237796E-2</c:v>
                </c:pt>
                <c:pt idx="952">
                  <c:v>1.237796E-2</c:v>
                </c:pt>
                <c:pt idx="953">
                  <c:v>1.2392449999999999E-2</c:v>
                </c:pt>
                <c:pt idx="954">
                  <c:v>1.240612E-2</c:v>
                </c:pt>
                <c:pt idx="955">
                  <c:v>1.2420550000000001E-2</c:v>
                </c:pt>
                <c:pt idx="956">
                  <c:v>1.2434580000000001E-2</c:v>
                </c:pt>
                <c:pt idx="957">
                  <c:v>1.244866E-2</c:v>
                </c:pt>
                <c:pt idx="958">
                  <c:v>1.244866E-2</c:v>
                </c:pt>
                <c:pt idx="959">
                  <c:v>1.246268E-2</c:v>
                </c:pt>
                <c:pt idx="960">
                  <c:v>1.24774E-2</c:v>
                </c:pt>
                <c:pt idx="961">
                  <c:v>1.2491250000000001E-2</c:v>
                </c:pt>
                <c:pt idx="962">
                  <c:v>1.250603E-2</c:v>
                </c:pt>
                <c:pt idx="963">
                  <c:v>1.2520109999999999E-2</c:v>
                </c:pt>
                <c:pt idx="964">
                  <c:v>1.2520109999999999E-2</c:v>
                </c:pt>
                <c:pt idx="965">
                  <c:v>1.2534190000000001E-2</c:v>
                </c:pt>
                <c:pt idx="966">
                  <c:v>1.254839E-2</c:v>
                </c:pt>
                <c:pt idx="967">
                  <c:v>1.256265E-2</c:v>
                </c:pt>
                <c:pt idx="968">
                  <c:v>1.2576840000000001E-2</c:v>
                </c:pt>
                <c:pt idx="969">
                  <c:v>1.259098E-2</c:v>
                </c:pt>
                <c:pt idx="970">
                  <c:v>1.259098E-2</c:v>
                </c:pt>
                <c:pt idx="971">
                  <c:v>1.2605470000000001E-2</c:v>
                </c:pt>
                <c:pt idx="972">
                  <c:v>1.2619729999999999E-2</c:v>
                </c:pt>
                <c:pt idx="973">
                  <c:v>1.2634039999999999E-2</c:v>
                </c:pt>
                <c:pt idx="974">
                  <c:v>1.2648710000000001E-2</c:v>
                </c:pt>
                <c:pt idx="975">
                  <c:v>1.266255E-2</c:v>
                </c:pt>
                <c:pt idx="976">
                  <c:v>1.266255E-2</c:v>
                </c:pt>
                <c:pt idx="977">
                  <c:v>1.267705E-2</c:v>
                </c:pt>
                <c:pt idx="978">
                  <c:v>1.2691539999999999E-2</c:v>
                </c:pt>
                <c:pt idx="979">
                  <c:v>1.270579E-2</c:v>
                </c:pt>
                <c:pt idx="980">
                  <c:v>1.272034E-2</c:v>
                </c:pt>
                <c:pt idx="981">
                  <c:v>1.273466E-2</c:v>
                </c:pt>
                <c:pt idx="982">
                  <c:v>1.273466E-2</c:v>
                </c:pt>
                <c:pt idx="983">
                  <c:v>1.2749089999999999E-2</c:v>
                </c:pt>
                <c:pt idx="984">
                  <c:v>1.2763699999999999E-2</c:v>
                </c:pt>
                <c:pt idx="985">
                  <c:v>1.2778360000000001E-2</c:v>
                </c:pt>
                <c:pt idx="986">
                  <c:v>1.2792680000000001E-2</c:v>
                </c:pt>
                <c:pt idx="987">
                  <c:v>1.2806990000000001E-2</c:v>
                </c:pt>
                <c:pt idx="988">
                  <c:v>1.2806990000000001E-2</c:v>
                </c:pt>
                <c:pt idx="989">
                  <c:v>1.2821539999999999E-2</c:v>
                </c:pt>
                <c:pt idx="990">
                  <c:v>1.2836500000000001E-2</c:v>
                </c:pt>
                <c:pt idx="991">
                  <c:v>1.285064E-2</c:v>
                </c:pt>
                <c:pt idx="992">
                  <c:v>1.286519E-2</c:v>
                </c:pt>
                <c:pt idx="993">
                  <c:v>1.287962E-2</c:v>
                </c:pt>
                <c:pt idx="994">
                  <c:v>1.289417E-2</c:v>
                </c:pt>
                <c:pt idx="995">
                  <c:v>1.289417E-2</c:v>
                </c:pt>
                <c:pt idx="996">
                  <c:v>1.290878E-2</c:v>
                </c:pt>
                <c:pt idx="997">
                  <c:v>1.292315E-2</c:v>
                </c:pt>
                <c:pt idx="998">
                  <c:v>1.293805E-2</c:v>
                </c:pt>
                <c:pt idx="999">
                  <c:v>1.295284E-2</c:v>
                </c:pt>
                <c:pt idx="1000">
                  <c:v>1.2967090000000001E-2</c:v>
                </c:pt>
                <c:pt idx="1001">
                  <c:v>1.2967090000000001E-2</c:v>
                </c:pt>
                <c:pt idx="1002">
                  <c:v>1.298158E-2</c:v>
                </c:pt>
                <c:pt idx="1003">
                  <c:v>1.299643E-2</c:v>
                </c:pt>
                <c:pt idx="1004">
                  <c:v>1.301098E-2</c:v>
                </c:pt>
                <c:pt idx="1005">
                  <c:v>1.3025470000000001E-2</c:v>
                </c:pt>
                <c:pt idx="1006">
                  <c:v>1.3040309999999999E-2</c:v>
                </c:pt>
                <c:pt idx="1007">
                  <c:v>1.3040309999999999E-2</c:v>
                </c:pt>
                <c:pt idx="1008">
                  <c:v>1.30548E-2</c:v>
                </c:pt>
                <c:pt idx="1009">
                  <c:v>1.3069580000000001E-2</c:v>
                </c:pt>
                <c:pt idx="1010">
                  <c:v>1.3084129999999999E-2</c:v>
                </c:pt>
                <c:pt idx="1011">
                  <c:v>1.309892E-2</c:v>
                </c:pt>
                <c:pt idx="1012">
                  <c:v>1.311376E-2</c:v>
                </c:pt>
                <c:pt idx="1013">
                  <c:v>1.311376E-2</c:v>
                </c:pt>
                <c:pt idx="1014">
                  <c:v>1.3128249999999999E-2</c:v>
                </c:pt>
                <c:pt idx="1015">
                  <c:v>1.314268E-2</c:v>
                </c:pt>
                <c:pt idx="1016">
                  <c:v>1.3157469999999999E-2</c:v>
                </c:pt>
                <c:pt idx="1017">
                  <c:v>1.317219E-2</c:v>
                </c:pt>
                <c:pt idx="1018">
                  <c:v>1.3186979999999999E-2</c:v>
                </c:pt>
                <c:pt idx="1019">
                  <c:v>1.3186979999999999E-2</c:v>
                </c:pt>
                <c:pt idx="1020">
                  <c:v>1.3201640000000001E-2</c:v>
                </c:pt>
                <c:pt idx="1021">
                  <c:v>1.321672E-2</c:v>
                </c:pt>
                <c:pt idx="1022">
                  <c:v>1.3231089999999999E-2</c:v>
                </c:pt>
                <c:pt idx="1023">
                  <c:v>1.3246050000000001E-2</c:v>
                </c:pt>
                <c:pt idx="1024">
                  <c:v>1.3260950000000001E-2</c:v>
                </c:pt>
                <c:pt idx="1025">
                  <c:v>1.3260950000000001E-2</c:v>
                </c:pt>
                <c:pt idx="1026">
                  <c:v>1.3275739999999999E-2</c:v>
                </c:pt>
                <c:pt idx="1027">
                  <c:v>1.3290049999999999E-2</c:v>
                </c:pt>
                <c:pt idx="1028">
                  <c:v>1.3305010000000001E-2</c:v>
                </c:pt>
                <c:pt idx="1029">
                  <c:v>1.331945E-2</c:v>
                </c:pt>
                <c:pt idx="1030">
                  <c:v>1.333499E-2</c:v>
                </c:pt>
                <c:pt idx="1031">
                  <c:v>1.333499E-2</c:v>
                </c:pt>
                <c:pt idx="1032">
                  <c:v>1.334989E-2</c:v>
                </c:pt>
                <c:pt idx="1033">
                  <c:v>1.3364030000000001E-2</c:v>
                </c:pt>
                <c:pt idx="1034">
                  <c:v>1.3379230000000001E-2</c:v>
                </c:pt>
                <c:pt idx="1035">
                  <c:v>1.3393540000000001E-2</c:v>
                </c:pt>
                <c:pt idx="1036">
                  <c:v>1.3408679999999999E-2</c:v>
                </c:pt>
                <c:pt idx="1037">
                  <c:v>1.34234E-2</c:v>
                </c:pt>
                <c:pt idx="1038">
                  <c:v>1.34234E-2</c:v>
                </c:pt>
                <c:pt idx="1039">
                  <c:v>1.343807E-2</c:v>
                </c:pt>
                <c:pt idx="1040">
                  <c:v>1.3453150000000001E-2</c:v>
                </c:pt>
                <c:pt idx="1041">
                  <c:v>1.3467990000000001E-2</c:v>
                </c:pt>
                <c:pt idx="1042">
                  <c:v>1.348301E-2</c:v>
                </c:pt>
                <c:pt idx="1043">
                  <c:v>1.349756E-2</c:v>
                </c:pt>
                <c:pt idx="1044">
                  <c:v>1.349756E-2</c:v>
                </c:pt>
                <c:pt idx="1045">
                  <c:v>1.3512690000000001E-2</c:v>
                </c:pt>
                <c:pt idx="1046">
                  <c:v>1.352748E-2</c:v>
                </c:pt>
                <c:pt idx="1047">
                  <c:v>1.354255E-2</c:v>
                </c:pt>
                <c:pt idx="1048">
                  <c:v>1.355722E-2</c:v>
                </c:pt>
                <c:pt idx="1049">
                  <c:v>1.3572010000000001E-2</c:v>
                </c:pt>
                <c:pt idx="1050">
                  <c:v>1.3572010000000001E-2</c:v>
                </c:pt>
                <c:pt idx="1051">
                  <c:v>1.3586910000000001E-2</c:v>
                </c:pt>
                <c:pt idx="1052">
                  <c:v>1.360187E-2</c:v>
                </c:pt>
                <c:pt idx="1053">
                  <c:v>1.3616710000000001E-2</c:v>
                </c:pt>
                <c:pt idx="1054">
                  <c:v>1.363173E-2</c:v>
                </c:pt>
                <c:pt idx="1055">
                  <c:v>1.364628E-2</c:v>
                </c:pt>
                <c:pt idx="1056">
                  <c:v>1.364628E-2</c:v>
                </c:pt>
                <c:pt idx="1057">
                  <c:v>1.3661410000000001E-2</c:v>
                </c:pt>
                <c:pt idx="1058">
                  <c:v>1.3676199999999999E-2</c:v>
                </c:pt>
                <c:pt idx="1059">
                  <c:v>1.3691389999999999E-2</c:v>
                </c:pt>
                <c:pt idx="1060">
                  <c:v>1.3705820000000001E-2</c:v>
                </c:pt>
                <c:pt idx="1061">
                  <c:v>1.372084E-2</c:v>
                </c:pt>
                <c:pt idx="1062">
                  <c:v>1.372084E-2</c:v>
                </c:pt>
                <c:pt idx="1063">
                  <c:v>1.3735799999999999E-2</c:v>
                </c:pt>
                <c:pt idx="1064">
                  <c:v>1.3750470000000001E-2</c:v>
                </c:pt>
                <c:pt idx="1065">
                  <c:v>1.376555E-2</c:v>
                </c:pt>
                <c:pt idx="1066">
                  <c:v>1.3780509999999999E-2</c:v>
                </c:pt>
                <c:pt idx="1067">
                  <c:v>1.379523E-2</c:v>
                </c:pt>
                <c:pt idx="1068">
                  <c:v>1.379523E-2</c:v>
                </c:pt>
                <c:pt idx="1069">
                  <c:v>1.3810370000000001E-2</c:v>
                </c:pt>
                <c:pt idx="1070">
                  <c:v>1.3824980000000001E-2</c:v>
                </c:pt>
                <c:pt idx="1071">
                  <c:v>1.384005E-2</c:v>
                </c:pt>
                <c:pt idx="1072">
                  <c:v>1.3855009999999999E-2</c:v>
                </c:pt>
                <c:pt idx="1073">
                  <c:v>1.3869619999999999E-2</c:v>
                </c:pt>
                <c:pt idx="1074">
                  <c:v>1.3884519999999999E-2</c:v>
                </c:pt>
                <c:pt idx="1075">
                  <c:v>1.3884519999999999E-2</c:v>
                </c:pt>
                <c:pt idx="1076">
                  <c:v>1.3899659999999999E-2</c:v>
                </c:pt>
                <c:pt idx="1077">
                  <c:v>1.391444E-2</c:v>
                </c:pt>
                <c:pt idx="1078">
                  <c:v>1.3929169999999999E-2</c:v>
                </c:pt>
                <c:pt idx="1079">
                  <c:v>1.39443E-2</c:v>
                </c:pt>
                <c:pt idx="1080">
                  <c:v>1.395891E-2</c:v>
                </c:pt>
                <c:pt idx="1081">
                  <c:v>1.395891E-2</c:v>
                </c:pt>
                <c:pt idx="1082">
                  <c:v>1.3973869999999999E-2</c:v>
                </c:pt>
                <c:pt idx="1083">
                  <c:v>1.398901E-2</c:v>
                </c:pt>
                <c:pt idx="1084">
                  <c:v>1.400391E-2</c:v>
                </c:pt>
                <c:pt idx="1085">
                  <c:v>1.401881E-2</c:v>
                </c:pt>
                <c:pt idx="1086">
                  <c:v>1.403359E-2</c:v>
                </c:pt>
                <c:pt idx="1087">
                  <c:v>1.403359E-2</c:v>
                </c:pt>
                <c:pt idx="1088">
                  <c:v>1.4048140000000001E-2</c:v>
                </c:pt>
                <c:pt idx="1089">
                  <c:v>1.4063279999999999E-2</c:v>
                </c:pt>
                <c:pt idx="1090">
                  <c:v>1.407812E-2</c:v>
                </c:pt>
                <c:pt idx="1091">
                  <c:v>1.4092550000000001E-2</c:v>
                </c:pt>
                <c:pt idx="1092">
                  <c:v>1.4107400000000001E-2</c:v>
                </c:pt>
                <c:pt idx="1093">
                  <c:v>1.4107400000000001E-2</c:v>
                </c:pt>
                <c:pt idx="1094">
                  <c:v>1.4122890000000001E-2</c:v>
                </c:pt>
                <c:pt idx="1095">
                  <c:v>1.41379E-2</c:v>
                </c:pt>
                <c:pt idx="1096">
                  <c:v>1.415275E-2</c:v>
                </c:pt>
                <c:pt idx="1097">
                  <c:v>1.416747E-2</c:v>
                </c:pt>
                <c:pt idx="1098">
                  <c:v>1.4182429999999999E-2</c:v>
                </c:pt>
                <c:pt idx="1099">
                  <c:v>1.4182429999999999E-2</c:v>
                </c:pt>
                <c:pt idx="1100">
                  <c:v>1.419692E-2</c:v>
                </c:pt>
                <c:pt idx="1101">
                  <c:v>1.421218E-2</c:v>
                </c:pt>
                <c:pt idx="1102">
                  <c:v>1.422708E-2</c:v>
                </c:pt>
                <c:pt idx="1103">
                  <c:v>1.424198E-2</c:v>
                </c:pt>
                <c:pt idx="1104">
                  <c:v>1.4256700000000001E-2</c:v>
                </c:pt>
                <c:pt idx="1105">
                  <c:v>1.4256700000000001E-2</c:v>
                </c:pt>
                <c:pt idx="1106">
                  <c:v>1.427114E-2</c:v>
                </c:pt>
                <c:pt idx="1107">
                  <c:v>1.4286099999999999E-2</c:v>
                </c:pt>
                <c:pt idx="1108">
                  <c:v>1.4301350000000001E-2</c:v>
                </c:pt>
                <c:pt idx="1109">
                  <c:v>1.431578E-2</c:v>
                </c:pt>
                <c:pt idx="1110">
                  <c:v>1.4330799999999999E-2</c:v>
                </c:pt>
                <c:pt idx="1111">
                  <c:v>1.434558E-2</c:v>
                </c:pt>
                <c:pt idx="1112">
                  <c:v>1.434558E-2</c:v>
                </c:pt>
                <c:pt idx="1113">
                  <c:v>1.4360370000000001E-2</c:v>
                </c:pt>
                <c:pt idx="1114">
                  <c:v>1.437515E-2</c:v>
                </c:pt>
                <c:pt idx="1115">
                  <c:v>1.438976E-2</c:v>
                </c:pt>
                <c:pt idx="1116">
                  <c:v>1.4404719999999999E-2</c:v>
                </c:pt>
                <c:pt idx="1117">
                  <c:v>1.4419619999999999E-2</c:v>
                </c:pt>
                <c:pt idx="1118">
                  <c:v>1.4419619999999999E-2</c:v>
                </c:pt>
                <c:pt idx="1119">
                  <c:v>1.443446E-2</c:v>
                </c:pt>
                <c:pt idx="1120">
                  <c:v>1.4448839999999999E-2</c:v>
                </c:pt>
                <c:pt idx="1121">
                  <c:v>1.446391E-2</c:v>
                </c:pt>
                <c:pt idx="1122">
                  <c:v>1.447852E-2</c:v>
                </c:pt>
                <c:pt idx="1123">
                  <c:v>1.449348E-2</c:v>
                </c:pt>
                <c:pt idx="1124">
                  <c:v>1.449348E-2</c:v>
                </c:pt>
                <c:pt idx="1125">
                  <c:v>1.450797E-2</c:v>
                </c:pt>
                <c:pt idx="1126">
                  <c:v>1.452287E-2</c:v>
                </c:pt>
                <c:pt idx="1127">
                  <c:v>1.4537599999999999E-2</c:v>
                </c:pt>
                <c:pt idx="1128">
                  <c:v>1.4551909999999999E-2</c:v>
                </c:pt>
                <c:pt idx="1129">
                  <c:v>1.456699E-2</c:v>
                </c:pt>
                <c:pt idx="1130">
                  <c:v>1.456699E-2</c:v>
                </c:pt>
                <c:pt idx="1131">
                  <c:v>1.458166E-2</c:v>
                </c:pt>
                <c:pt idx="1132">
                  <c:v>1.459656E-2</c:v>
                </c:pt>
                <c:pt idx="1133">
                  <c:v>1.46114E-2</c:v>
                </c:pt>
                <c:pt idx="1134">
                  <c:v>1.462578E-2</c:v>
                </c:pt>
                <c:pt idx="1135">
                  <c:v>1.464068E-2</c:v>
                </c:pt>
                <c:pt idx="1136">
                  <c:v>1.464068E-2</c:v>
                </c:pt>
                <c:pt idx="1137">
                  <c:v>1.465523E-2</c:v>
                </c:pt>
                <c:pt idx="1138">
                  <c:v>1.46696E-2</c:v>
                </c:pt>
                <c:pt idx="1139">
                  <c:v>1.468444E-2</c:v>
                </c:pt>
                <c:pt idx="1140">
                  <c:v>1.4699230000000001E-2</c:v>
                </c:pt>
                <c:pt idx="1141">
                  <c:v>1.4714069999999999E-2</c:v>
                </c:pt>
                <c:pt idx="1142">
                  <c:v>1.4714069999999999E-2</c:v>
                </c:pt>
                <c:pt idx="1143">
                  <c:v>1.4728379999999999E-2</c:v>
                </c:pt>
                <c:pt idx="1144">
                  <c:v>1.4743340000000001E-2</c:v>
                </c:pt>
                <c:pt idx="1145">
                  <c:v>1.4757950000000001E-2</c:v>
                </c:pt>
                <c:pt idx="1146">
                  <c:v>1.477233E-2</c:v>
                </c:pt>
                <c:pt idx="1147">
                  <c:v>1.4787109999999999E-2</c:v>
                </c:pt>
                <c:pt idx="1148">
                  <c:v>1.4801720000000001E-2</c:v>
                </c:pt>
                <c:pt idx="1149">
                  <c:v>1.4801720000000001E-2</c:v>
                </c:pt>
                <c:pt idx="1150">
                  <c:v>1.4816559999999999E-2</c:v>
                </c:pt>
                <c:pt idx="1151">
                  <c:v>1.4830869999999999E-2</c:v>
                </c:pt>
                <c:pt idx="1152">
                  <c:v>1.4845250000000001E-2</c:v>
                </c:pt>
                <c:pt idx="1153">
                  <c:v>1.485997E-2</c:v>
                </c:pt>
                <c:pt idx="1154">
                  <c:v>1.4874109999999999E-2</c:v>
                </c:pt>
                <c:pt idx="1155">
                  <c:v>1.4874109999999999E-2</c:v>
                </c:pt>
                <c:pt idx="1156">
                  <c:v>1.4889070000000001E-2</c:v>
                </c:pt>
                <c:pt idx="1157">
                  <c:v>1.4903029999999999E-2</c:v>
                </c:pt>
                <c:pt idx="1158">
                  <c:v>1.491776E-2</c:v>
                </c:pt>
                <c:pt idx="1159">
                  <c:v>1.493237E-2</c:v>
                </c:pt>
                <c:pt idx="1160">
                  <c:v>1.49468E-2</c:v>
                </c:pt>
                <c:pt idx="1161">
                  <c:v>1.49468E-2</c:v>
                </c:pt>
                <c:pt idx="1162">
                  <c:v>1.496023E-2</c:v>
                </c:pt>
                <c:pt idx="1163">
                  <c:v>1.497473E-2</c:v>
                </c:pt>
                <c:pt idx="1164">
                  <c:v>1.4982229999999999E-2</c:v>
                </c:pt>
                <c:pt idx="1165">
                  <c:v>1.4995380000000001E-2</c:v>
                </c:pt>
                <c:pt idx="1166">
                  <c:v>1.500951E-2</c:v>
                </c:pt>
                <c:pt idx="1167">
                  <c:v>1.500951E-2</c:v>
                </c:pt>
                <c:pt idx="1168">
                  <c:v>1.5023770000000001E-2</c:v>
                </c:pt>
                <c:pt idx="1169">
                  <c:v>1.503844E-2</c:v>
                </c:pt>
                <c:pt idx="1170">
                  <c:v>1.505275E-2</c:v>
                </c:pt>
                <c:pt idx="1171">
                  <c:v>1.50673E-2</c:v>
                </c:pt>
                <c:pt idx="1172">
                  <c:v>1.508138E-2</c:v>
                </c:pt>
                <c:pt idx="1173">
                  <c:v>1.508138E-2</c:v>
                </c:pt>
                <c:pt idx="1174">
                  <c:v>1.5095809999999999E-2</c:v>
                </c:pt>
                <c:pt idx="1175">
                  <c:v>1.510995E-2</c:v>
                </c:pt>
                <c:pt idx="1176">
                  <c:v>1.512427E-2</c:v>
                </c:pt>
                <c:pt idx="1177">
                  <c:v>1.5138459999999999E-2</c:v>
                </c:pt>
                <c:pt idx="1178">
                  <c:v>1.515295E-2</c:v>
                </c:pt>
                <c:pt idx="1179">
                  <c:v>1.515295E-2</c:v>
                </c:pt>
                <c:pt idx="1180">
                  <c:v>1.516674E-2</c:v>
                </c:pt>
                <c:pt idx="1181">
                  <c:v>1.5181409999999999E-2</c:v>
                </c:pt>
                <c:pt idx="1182">
                  <c:v>1.519555E-2</c:v>
                </c:pt>
                <c:pt idx="1183">
                  <c:v>1.520992E-2</c:v>
                </c:pt>
                <c:pt idx="1184">
                  <c:v>1.5223820000000001E-2</c:v>
                </c:pt>
                <c:pt idx="1185">
                  <c:v>1.5237850000000001E-2</c:v>
                </c:pt>
                <c:pt idx="1186">
                  <c:v>1.5237850000000001E-2</c:v>
                </c:pt>
                <c:pt idx="1187">
                  <c:v>1.525175E-2</c:v>
                </c:pt>
                <c:pt idx="1188">
                  <c:v>1.526595E-2</c:v>
                </c:pt>
                <c:pt idx="1189">
                  <c:v>1.5280139999999999E-2</c:v>
                </c:pt>
                <c:pt idx="1190">
                  <c:v>1.5294520000000001E-2</c:v>
                </c:pt>
                <c:pt idx="1191">
                  <c:v>1.53086E-2</c:v>
                </c:pt>
                <c:pt idx="1192">
                  <c:v>1.53086E-2</c:v>
                </c:pt>
                <c:pt idx="1193">
                  <c:v>1.5322499999999999E-2</c:v>
                </c:pt>
                <c:pt idx="1194">
                  <c:v>1.533635E-2</c:v>
                </c:pt>
                <c:pt idx="1195">
                  <c:v>1.5350539999999999E-2</c:v>
                </c:pt>
                <c:pt idx="1196">
                  <c:v>1.536445E-2</c:v>
                </c:pt>
                <c:pt idx="1197">
                  <c:v>1.53787E-2</c:v>
                </c:pt>
                <c:pt idx="1198">
                  <c:v>1.53787E-2</c:v>
                </c:pt>
                <c:pt idx="1199">
                  <c:v>1.5392899999999999E-2</c:v>
                </c:pt>
                <c:pt idx="1200">
                  <c:v>1.54071E-2</c:v>
                </c:pt>
                <c:pt idx="1201">
                  <c:v>1.542077E-2</c:v>
                </c:pt>
                <c:pt idx="1202">
                  <c:v>1.543549E-2</c:v>
                </c:pt>
                <c:pt idx="1203">
                  <c:v>1.5448989999999999E-2</c:v>
                </c:pt>
                <c:pt idx="1204">
                  <c:v>1.5448989999999999E-2</c:v>
                </c:pt>
                <c:pt idx="1205">
                  <c:v>1.546289E-2</c:v>
                </c:pt>
                <c:pt idx="1206">
                  <c:v>1.5477090000000001E-2</c:v>
                </c:pt>
                <c:pt idx="1207">
                  <c:v>1.549087E-2</c:v>
                </c:pt>
                <c:pt idx="1208">
                  <c:v>1.550495E-2</c:v>
                </c:pt>
                <c:pt idx="1209">
                  <c:v>1.551874E-2</c:v>
                </c:pt>
                <c:pt idx="1210">
                  <c:v>1.551874E-2</c:v>
                </c:pt>
                <c:pt idx="1211">
                  <c:v>1.553276E-2</c:v>
                </c:pt>
                <c:pt idx="1212">
                  <c:v>1.5546310000000001E-2</c:v>
                </c:pt>
                <c:pt idx="1213">
                  <c:v>1.5560859999999999E-2</c:v>
                </c:pt>
                <c:pt idx="1214">
                  <c:v>1.5574360000000001E-2</c:v>
                </c:pt>
                <c:pt idx="1215">
                  <c:v>1.558855E-2</c:v>
                </c:pt>
                <c:pt idx="1216">
                  <c:v>1.558855E-2</c:v>
                </c:pt>
                <c:pt idx="1217">
                  <c:v>1.560199E-2</c:v>
                </c:pt>
                <c:pt idx="1218">
                  <c:v>1.5615830000000001E-2</c:v>
                </c:pt>
                <c:pt idx="1219">
                  <c:v>1.562968E-2</c:v>
                </c:pt>
                <c:pt idx="1220">
                  <c:v>1.564364E-2</c:v>
                </c:pt>
                <c:pt idx="1221">
                  <c:v>1.5657549999999999E-2</c:v>
                </c:pt>
                <c:pt idx="1222">
                  <c:v>1.5657549999999999E-2</c:v>
                </c:pt>
                <c:pt idx="1223">
                  <c:v>1.56711E-2</c:v>
                </c:pt>
                <c:pt idx="1224">
                  <c:v>1.568489E-2</c:v>
                </c:pt>
                <c:pt idx="1225">
                  <c:v>1.5698380000000001E-2</c:v>
                </c:pt>
                <c:pt idx="1226">
                  <c:v>1.5712219999999999E-2</c:v>
                </c:pt>
                <c:pt idx="1227">
                  <c:v>1.5725780000000002E-2</c:v>
                </c:pt>
                <c:pt idx="1228">
                  <c:v>1.5739739999999999E-2</c:v>
                </c:pt>
                <c:pt idx="1229">
                  <c:v>1.5739739999999999E-2</c:v>
                </c:pt>
                <c:pt idx="1230">
                  <c:v>1.5753639999999999E-2</c:v>
                </c:pt>
                <c:pt idx="1231">
                  <c:v>1.57669E-2</c:v>
                </c:pt>
                <c:pt idx="1232">
                  <c:v>1.5780809999999999E-2</c:v>
                </c:pt>
                <c:pt idx="1233">
                  <c:v>1.5794180000000001E-2</c:v>
                </c:pt>
                <c:pt idx="1234">
                  <c:v>1.5807970000000001E-2</c:v>
                </c:pt>
                <c:pt idx="1235">
                  <c:v>1.5807970000000001E-2</c:v>
                </c:pt>
                <c:pt idx="1236">
                  <c:v>1.5821289999999998E-2</c:v>
                </c:pt>
                <c:pt idx="1237">
                  <c:v>1.5834600000000001E-2</c:v>
                </c:pt>
                <c:pt idx="1238">
                  <c:v>1.5848149999999998E-2</c:v>
                </c:pt>
                <c:pt idx="1239">
                  <c:v>1.5861650000000001E-2</c:v>
                </c:pt>
                <c:pt idx="1240">
                  <c:v>1.5875319999999998E-2</c:v>
                </c:pt>
                <c:pt idx="1241">
                  <c:v>1.5875319999999998E-2</c:v>
                </c:pt>
                <c:pt idx="1242">
                  <c:v>1.588846E-2</c:v>
                </c:pt>
                <c:pt idx="1243">
                  <c:v>1.5902300000000001E-2</c:v>
                </c:pt>
                <c:pt idx="1244">
                  <c:v>1.5915800000000001E-2</c:v>
                </c:pt>
                <c:pt idx="1245">
                  <c:v>1.5929059999999998E-2</c:v>
                </c:pt>
                <c:pt idx="1246">
                  <c:v>1.594278E-2</c:v>
                </c:pt>
                <c:pt idx="1247">
                  <c:v>1.594278E-2</c:v>
                </c:pt>
                <c:pt idx="1248">
                  <c:v>1.5955810000000001E-2</c:v>
                </c:pt>
                <c:pt idx="1249">
                  <c:v>1.5969130000000002E-2</c:v>
                </c:pt>
                <c:pt idx="1250">
                  <c:v>1.598256E-2</c:v>
                </c:pt>
                <c:pt idx="1251">
                  <c:v>1.5995990000000002E-2</c:v>
                </c:pt>
                <c:pt idx="1252">
                  <c:v>1.600919E-2</c:v>
                </c:pt>
                <c:pt idx="1253">
                  <c:v>1.600919E-2</c:v>
                </c:pt>
                <c:pt idx="1254">
                  <c:v>1.6022339999999999E-2</c:v>
                </c:pt>
                <c:pt idx="1255">
                  <c:v>1.6035649999999999E-2</c:v>
                </c:pt>
                <c:pt idx="1256">
                  <c:v>1.6049259999999999E-2</c:v>
                </c:pt>
                <c:pt idx="1257">
                  <c:v>1.6062170000000001E-2</c:v>
                </c:pt>
                <c:pt idx="1258">
                  <c:v>1.6075369999999999E-2</c:v>
                </c:pt>
                <c:pt idx="1259">
                  <c:v>1.6075369999999999E-2</c:v>
                </c:pt>
                <c:pt idx="1260">
                  <c:v>1.608863E-2</c:v>
                </c:pt>
                <c:pt idx="1261">
                  <c:v>1.6101710000000002E-2</c:v>
                </c:pt>
                <c:pt idx="1262">
                  <c:v>1.611485E-2</c:v>
                </c:pt>
                <c:pt idx="1263">
                  <c:v>1.6128409999999999E-2</c:v>
                </c:pt>
                <c:pt idx="1264">
                  <c:v>1.6141309999999999E-2</c:v>
                </c:pt>
                <c:pt idx="1265">
                  <c:v>1.615451E-2</c:v>
                </c:pt>
                <c:pt idx="1266">
                  <c:v>1.615451E-2</c:v>
                </c:pt>
                <c:pt idx="1267">
                  <c:v>1.6167480000000001E-2</c:v>
                </c:pt>
                <c:pt idx="1268">
                  <c:v>1.618079E-2</c:v>
                </c:pt>
                <c:pt idx="1269">
                  <c:v>1.619429E-2</c:v>
                </c:pt>
                <c:pt idx="1270">
                  <c:v>1.6206959999999999E-2</c:v>
                </c:pt>
                <c:pt idx="1271">
                  <c:v>1.621993E-2</c:v>
                </c:pt>
                <c:pt idx="1272">
                  <c:v>1.621993E-2</c:v>
                </c:pt>
                <c:pt idx="1273">
                  <c:v>1.6233129999999998E-2</c:v>
                </c:pt>
                <c:pt idx="1274">
                  <c:v>1.6245860000000001E-2</c:v>
                </c:pt>
                <c:pt idx="1275">
                  <c:v>1.625888E-2</c:v>
                </c:pt>
                <c:pt idx="1276">
                  <c:v>1.6272020000000002E-2</c:v>
                </c:pt>
                <c:pt idx="1277">
                  <c:v>1.628481E-2</c:v>
                </c:pt>
                <c:pt idx="1278">
                  <c:v>1.628481E-2</c:v>
                </c:pt>
                <c:pt idx="1279">
                  <c:v>1.6297780000000001E-2</c:v>
                </c:pt>
                <c:pt idx="1280">
                  <c:v>1.631086E-2</c:v>
                </c:pt>
                <c:pt idx="1281">
                  <c:v>1.6323239999999999E-2</c:v>
                </c:pt>
                <c:pt idx="1282">
                  <c:v>1.6336030000000001E-2</c:v>
                </c:pt>
                <c:pt idx="1283">
                  <c:v>1.634911E-2</c:v>
                </c:pt>
                <c:pt idx="1284">
                  <c:v>1.634911E-2</c:v>
                </c:pt>
                <c:pt idx="1285">
                  <c:v>1.6361899999999999E-2</c:v>
                </c:pt>
                <c:pt idx="1286">
                  <c:v>1.6374159999999999E-2</c:v>
                </c:pt>
                <c:pt idx="1287">
                  <c:v>1.63873E-2</c:v>
                </c:pt>
                <c:pt idx="1288">
                  <c:v>1.639991E-2</c:v>
                </c:pt>
                <c:pt idx="1289">
                  <c:v>1.641306E-2</c:v>
                </c:pt>
                <c:pt idx="1290">
                  <c:v>1.6425430000000001E-2</c:v>
                </c:pt>
                <c:pt idx="1291">
                  <c:v>1.6425430000000001E-2</c:v>
                </c:pt>
                <c:pt idx="1292">
                  <c:v>1.643905E-2</c:v>
                </c:pt>
                <c:pt idx="1293">
                  <c:v>1.645172E-2</c:v>
                </c:pt>
                <c:pt idx="1294">
                  <c:v>1.6464619999999999E-2</c:v>
                </c:pt>
                <c:pt idx="1295">
                  <c:v>1.6477060000000002E-2</c:v>
                </c:pt>
                <c:pt idx="1296">
                  <c:v>1.6489730000000001E-2</c:v>
                </c:pt>
                <c:pt idx="1297">
                  <c:v>1.6489730000000001E-2</c:v>
                </c:pt>
                <c:pt idx="1298">
                  <c:v>1.650246E-2</c:v>
                </c:pt>
                <c:pt idx="1299">
                  <c:v>1.651449E-2</c:v>
                </c:pt>
                <c:pt idx="1300">
                  <c:v>1.6527690000000001E-2</c:v>
                </c:pt>
                <c:pt idx="1301">
                  <c:v>1.6540249999999999E-2</c:v>
                </c:pt>
                <c:pt idx="1302">
                  <c:v>1.6552919999999999E-2</c:v>
                </c:pt>
                <c:pt idx="1303">
                  <c:v>1.6552919999999999E-2</c:v>
                </c:pt>
                <c:pt idx="1304">
                  <c:v>1.6565650000000001E-2</c:v>
                </c:pt>
                <c:pt idx="1305">
                  <c:v>1.6578260000000001E-2</c:v>
                </c:pt>
                <c:pt idx="1306">
                  <c:v>1.659064E-2</c:v>
                </c:pt>
                <c:pt idx="1307">
                  <c:v>1.6603139999999999E-2</c:v>
                </c:pt>
                <c:pt idx="1308">
                  <c:v>1.6615399999999999E-2</c:v>
                </c:pt>
                <c:pt idx="1309">
                  <c:v>1.6615399999999999E-2</c:v>
                </c:pt>
                <c:pt idx="1310">
                  <c:v>1.6628069999999998E-2</c:v>
                </c:pt>
                <c:pt idx="1311">
                  <c:v>1.6640209999999999E-2</c:v>
                </c:pt>
                <c:pt idx="1312">
                  <c:v>1.6652710000000001E-2</c:v>
                </c:pt>
                <c:pt idx="1313">
                  <c:v>1.6665260000000001E-2</c:v>
                </c:pt>
                <c:pt idx="1314">
                  <c:v>1.6677580000000001E-2</c:v>
                </c:pt>
                <c:pt idx="1315">
                  <c:v>1.6677580000000001E-2</c:v>
                </c:pt>
                <c:pt idx="1316">
                  <c:v>1.6689610000000001E-2</c:v>
                </c:pt>
                <c:pt idx="1317">
                  <c:v>1.670205E-2</c:v>
                </c:pt>
                <c:pt idx="1318">
                  <c:v>1.671454E-2</c:v>
                </c:pt>
                <c:pt idx="1319">
                  <c:v>1.6726810000000002E-2</c:v>
                </c:pt>
                <c:pt idx="1320">
                  <c:v>1.6738889999999999E-2</c:v>
                </c:pt>
                <c:pt idx="1321">
                  <c:v>1.6738889999999999E-2</c:v>
                </c:pt>
                <c:pt idx="1322">
                  <c:v>1.6751450000000001E-2</c:v>
                </c:pt>
                <c:pt idx="1323">
                  <c:v>1.6763529999999999E-2</c:v>
                </c:pt>
                <c:pt idx="1324">
                  <c:v>1.6775729999999999E-2</c:v>
                </c:pt>
                <c:pt idx="1325">
                  <c:v>1.6787880000000002E-2</c:v>
                </c:pt>
                <c:pt idx="1326">
                  <c:v>1.6800019999999999E-2</c:v>
                </c:pt>
                <c:pt idx="1327">
                  <c:v>1.6812400000000002E-2</c:v>
                </c:pt>
                <c:pt idx="1328">
                  <c:v>1.6812400000000002E-2</c:v>
                </c:pt>
                <c:pt idx="1329">
                  <c:v>1.6824539999999999E-2</c:v>
                </c:pt>
                <c:pt idx="1330">
                  <c:v>1.6836630000000002E-2</c:v>
                </c:pt>
                <c:pt idx="1331">
                  <c:v>1.6848599999999998E-2</c:v>
                </c:pt>
                <c:pt idx="1332">
                  <c:v>1.6860739999999999E-2</c:v>
                </c:pt>
                <c:pt idx="1333">
                  <c:v>1.6872769999999999E-2</c:v>
                </c:pt>
                <c:pt idx="1334">
                  <c:v>1.6872769999999999E-2</c:v>
                </c:pt>
                <c:pt idx="1335">
                  <c:v>1.6884969999999999E-2</c:v>
                </c:pt>
                <c:pt idx="1336">
                  <c:v>1.6896999999999999E-2</c:v>
                </c:pt>
                <c:pt idx="1337">
                  <c:v>1.6908969999999999E-2</c:v>
                </c:pt>
                <c:pt idx="1338">
                  <c:v>1.69207E-2</c:v>
                </c:pt>
                <c:pt idx="1339">
                  <c:v>1.6932369999999999E-2</c:v>
                </c:pt>
                <c:pt idx="1340">
                  <c:v>1.6932369999999999E-2</c:v>
                </c:pt>
                <c:pt idx="1341">
                  <c:v>1.694493E-2</c:v>
                </c:pt>
                <c:pt idx="1342">
                  <c:v>1.6956430000000002E-2</c:v>
                </c:pt>
                <c:pt idx="1343">
                  <c:v>1.696839E-2</c:v>
                </c:pt>
                <c:pt idx="1344">
                  <c:v>1.6980479999999999E-2</c:v>
                </c:pt>
                <c:pt idx="1345">
                  <c:v>1.699204E-2</c:v>
                </c:pt>
                <c:pt idx="1346">
                  <c:v>1.699204E-2</c:v>
                </c:pt>
                <c:pt idx="1347">
                  <c:v>1.700424E-2</c:v>
                </c:pt>
                <c:pt idx="1348">
                  <c:v>1.7016150000000001E-2</c:v>
                </c:pt>
                <c:pt idx="1349">
                  <c:v>1.7028060000000001E-2</c:v>
                </c:pt>
                <c:pt idx="1350">
                  <c:v>1.7039849999999999E-2</c:v>
                </c:pt>
                <c:pt idx="1351">
                  <c:v>1.705158E-2</c:v>
                </c:pt>
                <c:pt idx="1352">
                  <c:v>1.705158E-2</c:v>
                </c:pt>
                <c:pt idx="1353">
                  <c:v>1.7063729999999999E-2</c:v>
                </c:pt>
                <c:pt idx="1354">
                  <c:v>1.7075340000000001E-2</c:v>
                </c:pt>
                <c:pt idx="1355">
                  <c:v>1.7086960000000002E-2</c:v>
                </c:pt>
                <c:pt idx="1356">
                  <c:v>1.709834E-2</c:v>
                </c:pt>
                <c:pt idx="1357">
                  <c:v>1.711037E-2</c:v>
                </c:pt>
                <c:pt idx="1358">
                  <c:v>1.711037E-2</c:v>
                </c:pt>
                <c:pt idx="1359">
                  <c:v>1.7122100000000001E-2</c:v>
                </c:pt>
                <c:pt idx="1360">
                  <c:v>1.7133659999999998E-2</c:v>
                </c:pt>
                <c:pt idx="1361">
                  <c:v>1.7145509999999999E-2</c:v>
                </c:pt>
                <c:pt idx="1362">
                  <c:v>1.71573E-2</c:v>
                </c:pt>
                <c:pt idx="1363">
                  <c:v>1.7168449999999998E-2</c:v>
                </c:pt>
                <c:pt idx="1364">
                  <c:v>1.7168449999999998E-2</c:v>
                </c:pt>
                <c:pt idx="1365">
                  <c:v>1.7180299999999999E-2</c:v>
                </c:pt>
                <c:pt idx="1366">
                  <c:v>1.719215E-2</c:v>
                </c:pt>
                <c:pt idx="1367">
                  <c:v>1.720435E-2</c:v>
                </c:pt>
                <c:pt idx="1368">
                  <c:v>1.7215620000000001E-2</c:v>
                </c:pt>
                <c:pt idx="1369">
                  <c:v>1.7227579999999999E-2</c:v>
                </c:pt>
                <c:pt idx="1370">
                  <c:v>1.7227579999999999E-2</c:v>
                </c:pt>
                <c:pt idx="1371">
                  <c:v>1.723943E-2</c:v>
                </c:pt>
                <c:pt idx="1372">
                  <c:v>1.7250580000000001E-2</c:v>
                </c:pt>
                <c:pt idx="1373">
                  <c:v>1.7262369999999999E-2</c:v>
                </c:pt>
                <c:pt idx="1374">
                  <c:v>1.7273699999999999E-2</c:v>
                </c:pt>
                <c:pt idx="1375">
                  <c:v>1.7285249999999999E-2</c:v>
                </c:pt>
                <c:pt idx="1376">
                  <c:v>1.7285249999999999E-2</c:v>
                </c:pt>
                <c:pt idx="1377">
                  <c:v>1.7296990000000002E-2</c:v>
                </c:pt>
                <c:pt idx="1378">
                  <c:v>1.730837E-2</c:v>
                </c:pt>
                <c:pt idx="1379">
                  <c:v>1.7319810000000001E-2</c:v>
                </c:pt>
                <c:pt idx="1380">
                  <c:v>1.7330720000000001E-2</c:v>
                </c:pt>
                <c:pt idx="1381">
                  <c:v>1.7342570000000002E-2</c:v>
                </c:pt>
                <c:pt idx="1382">
                  <c:v>1.7342570000000002E-2</c:v>
                </c:pt>
                <c:pt idx="1383">
                  <c:v>1.735389E-2</c:v>
                </c:pt>
                <c:pt idx="1384">
                  <c:v>1.7364979999999999E-2</c:v>
                </c:pt>
                <c:pt idx="1385">
                  <c:v>1.7376539999999999E-2</c:v>
                </c:pt>
                <c:pt idx="1386">
                  <c:v>1.7387630000000001E-2</c:v>
                </c:pt>
                <c:pt idx="1387">
                  <c:v>1.7398770000000001E-2</c:v>
                </c:pt>
                <c:pt idx="1388">
                  <c:v>1.7398770000000001E-2</c:v>
                </c:pt>
                <c:pt idx="1389">
                  <c:v>1.7410269999999999E-2</c:v>
                </c:pt>
                <c:pt idx="1390">
                  <c:v>1.742165E-2</c:v>
                </c:pt>
                <c:pt idx="1391">
                  <c:v>1.7432570000000001E-2</c:v>
                </c:pt>
                <c:pt idx="1392">
                  <c:v>1.744389E-2</c:v>
                </c:pt>
                <c:pt idx="1393">
                  <c:v>1.745503E-2</c:v>
                </c:pt>
                <c:pt idx="1394">
                  <c:v>1.745503E-2</c:v>
                </c:pt>
                <c:pt idx="1395">
                  <c:v>1.7466010000000001E-2</c:v>
                </c:pt>
                <c:pt idx="1396">
                  <c:v>1.747727E-2</c:v>
                </c:pt>
                <c:pt idx="1397">
                  <c:v>1.7488469999999999E-2</c:v>
                </c:pt>
                <c:pt idx="1398">
                  <c:v>1.7500149999999999E-2</c:v>
                </c:pt>
                <c:pt idx="1399">
                  <c:v>1.7511349999999998E-2</c:v>
                </c:pt>
                <c:pt idx="1400">
                  <c:v>1.7511349999999998E-2</c:v>
                </c:pt>
                <c:pt idx="1401">
                  <c:v>1.752256E-2</c:v>
                </c:pt>
                <c:pt idx="1402">
                  <c:v>1.7533300000000002E-2</c:v>
                </c:pt>
                <c:pt idx="1403">
                  <c:v>1.7544560000000001E-2</c:v>
                </c:pt>
                <c:pt idx="1404">
                  <c:v>1.7555589999999999E-2</c:v>
                </c:pt>
                <c:pt idx="1405">
                  <c:v>1.7566849999999998E-2</c:v>
                </c:pt>
                <c:pt idx="1406">
                  <c:v>1.7566849999999998E-2</c:v>
                </c:pt>
                <c:pt idx="1407">
                  <c:v>1.7577590000000001E-2</c:v>
                </c:pt>
                <c:pt idx="1408">
                  <c:v>1.7588619999999999E-2</c:v>
                </c:pt>
                <c:pt idx="1409">
                  <c:v>1.759935E-2</c:v>
                </c:pt>
                <c:pt idx="1410">
                  <c:v>1.7609969999999999E-2</c:v>
                </c:pt>
                <c:pt idx="1411">
                  <c:v>1.7621120000000001E-2</c:v>
                </c:pt>
                <c:pt idx="1412">
                  <c:v>1.763174E-2</c:v>
                </c:pt>
                <c:pt idx="1413">
                  <c:v>1.763174E-2</c:v>
                </c:pt>
                <c:pt idx="1414">
                  <c:v>1.7642939999999999E-2</c:v>
                </c:pt>
                <c:pt idx="1415">
                  <c:v>1.7653680000000001E-2</c:v>
                </c:pt>
                <c:pt idx="1416">
                  <c:v>1.7664470000000002E-2</c:v>
                </c:pt>
                <c:pt idx="1417">
                  <c:v>1.76755E-2</c:v>
                </c:pt>
                <c:pt idx="1418">
                  <c:v>1.7686239999999999E-2</c:v>
                </c:pt>
                <c:pt idx="1419">
                  <c:v>1.7686239999999999E-2</c:v>
                </c:pt>
                <c:pt idx="1420">
                  <c:v>1.7697210000000001E-2</c:v>
                </c:pt>
                <c:pt idx="1421">
                  <c:v>1.7707710000000002E-2</c:v>
                </c:pt>
                <c:pt idx="1422">
                  <c:v>1.77188E-2</c:v>
                </c:pt>
                <c:pt idx="1423">
                  <c:v>1.772924E-2</c:v>
                </c:pt>
                <c:pt idx="1424">
                  <c:v>1.773974E-2</c:v>
                </c:pt>
                <c:pt idx="1425">
                  <c:v>1.773974E-2</c:v>
                </c:pt>
                <c:pt idx="1426">
                  <c:v>1.7750539999999999E-2</c:v>
                </c:pt>
                <c:pt idx="1427">
                  <c:v>1.776086E-2</c:v>
                </c:pt>
                <c:pt idx="1428">
                  <c:v>1.7771720000000001E-2</c:v>
                </c:pt>
                <c:pt idx="1429">
                  <c:v>1.7782280000000001E-2</c:v>
                </c:pt>
                <c:pt idx="1430">
                  <c:v>1.77929E-2</c:v>
                </c:pt>
                <c:pt idx="1431">
                  <c:v>1.77929E-2</c:v>
                </c:pt>
                <c:pt idx="1432">
                  <c:v>1.7803159999999998E-2</c:v>
                </c:pt>
                <c:pt idx="1433">
                  <c:v>1.7813720000000002E-2</c:v>
                </c:pt>
                <c:pt idx="1434">
                  <c:v>1.782458E-2</c:v>
                </c:pt>
                <c:pt idx="1435">
                  <c:v>1.7835139999999999E-2</c:v>
                </c:pt>
                <c:pt idx="1436">
                  <c:v>1.7845639999999999E-2</c:v>
                </c:pt>
                <c:pt idx="1437">
                  <c:v>1.7845639999999999E-2</c:v>
                </c:pt>
                <c:pt idx="1438">
                  <c:v>1.785579E-2</c:v>
                </c:pt>
                <c:pt idx="1439">
                  <c:v>1.786658E-2</c:v>
                </c:pt>
                <c:pt idx="1440">
                  <c:v>1.787702E-2</c:v>
                </c:pt>
                <c:pt idx="1441">
                  <c:v>1.7887170000000001E-2</c:v>
                </c:pt>
                <c:pt idx="1442">
                  <c:v>1.78975E-2</c:v>
                </c:pt>
                <c:pt idx="1443">
                  <c:v>1.790771E-2</c:v>
                </c:pt>
                <c:pt idx="1444">
                  <c:v>1.790771E-2</c:v>
                </c:pt>
                <c:pt idx="1445">
                  <c:v>1.7918150000000001E-2</c:v>
                </c:pt>
                <c:pt idx="1446">
                  <c:v>1.7929E-2</c:v>
                </c:pt>
                <c:pt idx="1447">
                  <c:v>1.793939E-2</c:v>
                </c:pt>
                <c:pt idx="1448">
                  <c:v>1.7949650000000001E-2</c:v>
                </c:pt>
                <c:pt idx="1449">
                  <c:v>1.795969E-2</c:v>
                </c:pt>
                <c:pt idx="1450">
                  <c:v>1.795969E-2</c:v>
                </c:pt>
                <c:pt idx="1451">
                  <c:v>1.797025E-2</c:v>
                </c:pt>
                <c:pt idx="1452">
                  <c:v>1.7980449999999999E-2</c:v>
                </c:pt>
                <c:pt idx="1453">
                  <c:v>1.7990659999999999E-2</c:v>
                </c:pt>
                <c:pt idx="1454">
                  <c:v>1.800069E-2</c:v>
                </c:pt>
                <c:pt idx="1455">
                  <c:v>1.801119E-2</c:v>
                </c:pt>
                <c:pt idx="1456">
                  <c:v>1.801119E-2</c:v>
                </c:pt>
                <c:pt idx="1457">
                  <c:v>1.8021579999999999E-2</c:v>
                </c:pt>
                <c:pt idx="1458">
                  <c:v>1.803167E-2</c:v>
                </c:pt>
                <c:pt idx="1459">
                  <c:v>1.8042229999999999E-2</c:v>
                </c:pt>
                <c:pt idx="1460">
                  <c:v>1.8052550000000001E-2</c:v>
                </c:pt>
                <c:pt idx="1461">
                  <c:v>1.806288E-2</c:v>
                </c:pt>
                <c:pt idx="1462">
                  <c:v>1.806288E-2</c:v>
                </c:pt>
                <c:pt idx="1463">
                  <c:v>1.807309E-2</c:v>
                </c:pt>
                <c:pt idx="1464">
                  <c:v>1.8082770000000001E-2</c:v>
                </c:pt>
                <c:pt idx="1465">
                  <c:v>1.8092980000000002E-2</c:v>
                </c:pt>
                <c:pt idx="1466">
                  <c:v>1.8103129999999999E-2</c:v>
                </c:pt>
                <c:pt idx="1467">
                  <c:v>1.811333E-2</c:v>
                </c:pt>
                <c:pt idx="1468">
                  <c:v>1.811333E-2</c:v>
                </c:pt>
                <c:pt idx="1469">
                  <c:v>1.8123130000000001E-2</c:v>
                </c:pt>
                <c:pt idx="1470">
                  <c:v>1.8133280000000002E-2</c:v>
                </c:pt>
                <c:pt idx="1471">
                  <c:v>1.8143719999999999E-2</c:v>
                </c:pt>
                <c:pt idx="1472">
                  <c:v>1.8153519999999999E-2</c:v>
                </c:pt>
                <c:pt idx="1473">
                  <c:v>1.816361E-2</c:v>
                </c:pt>
                <c:pt idx="1474">
                  <c:v>1.816361E-2</c:v>
                </c:pt>
                <c:pt idx="1475">
                  <c:v>1.817417E-2</c:v>
                </c:pt>
                <c:pt idx="1476">
                  <c:v>1.8183789999999998E-2</c:v>
                </c:pt>
                <c:pt idx="1477">
                  <c:v>1.8193939999999999E-2</c:v>
                </c:pt>
                <c:pt idx="1478">
                  <c:v>1.8204209999999998E-2</c:v>
                </c:pt>
                <c:pt idx="1479">
                  <c:v>1.821418E-2</c:v>
                </c:pt>
                <c:pt idx="1480">
                  <c:v>1.821418E-2</c:v>
                </c:pt>
                <c:pt idx="1481">
                  <c:v>1.8223739999999999E-2</c:v>
                </c:pt>
                <c:pt idx="1482">
                  <c:v>1.8233949999999999E-2</c:v>
                </c:pt>
                <c:pt idx="1483">
                  <c:v>1.824375E-2</c:v>
                </c:pt>
                <c:pt idx="1484">
                  <c:v>1.8253660000000001E-2</c:v>
                </c:pt>
                <c:pt idx="1485">
                  <c:v>1.8263809999999998E-2</c:v>
                </c:pt>
                <c:pt idx="1486">
                  <c:v>1.8263809999999998E-2</c:v>
                </c:pt>
                <c:pt idx="1487">
                  <c:v>1.827349E-2</c:v>
                </c:pt>
                <c:pt idx="1488">
                  <c:v>1.828335E-2</c:v>
                </c:pt>
                <c:pt idx="1489">
                  <c:v>1.829074E-2</c:v>
                </c:pt>
                <c:pt idx="1490">
                  <c:v>1.8300770000000001E-2</c:v>
                </c:pt>
                <c:pt idx="1491">
                  <c:v>1.8310630000000001E-2</c:v>
                </c:pt>
                <c:pt idx="1492">
                  <c:v>1.8320489999999998E-2</c:v>
                </c:pt>
                <c:pt idx="1493">
                  <c:v>1.8320489999999998E-2</c:v>
                </c:pt>
                <c:pt idx="1494">
                  <c:v>1.83304E-2</c:v>
                </c:pt>
                <c:pt idx="1495">
                  <c:v>1.8340200000000001E-2</c:v>
                </c:pt>
                <c:pt idx="1496">
                  <c:v>1.8350350000000001E-2</c:v>
                </c:pt>
                <c:pt idx="1497">
                  <c:v>1.8360029999999999E-2</c:v>
                </c:pt>
                <c:pt idx="1498">
                  <c:v>1.836935E-2</c:v>
                </c:pt>
                <c:pt idx="1499">
                  <c:v>1.836935E-2</c:v>
                </c:pt>
                <c:pt idx="1500">
                  <c:v>1.837915E-2</c:v>
                </c:pt>
                <c:pt idx="1501">
                  <c:v>1.8389180000000001E-2</c:v>
                </c:pt>
                <c:pt idx="1502">
                  <c:v>1.8398810000000002E-2</c:v>
                </c:pt>
                <c:pt idx="1503">
                  <c:v>1.840849E-2</c:v>
                </c:pt>
                <c:pt idx="1504">
                  <c:v>1.8417989999999999E-2</c:v>
                </c:pt>
                <c:pt idx="1505">
                  <c:v>1.8417989999999999E-2</c:v>
                </c:pt>
                <c:pt idx="1506">
                  <c:v>1.842767E-2</c:v>
                </c:pt>
                <c:pt idx="1507">
                  <c:v>1.8437470000000001E-2</c:v>
                </c:pt>
                <c:pt idx="1508">
                  <c:v>1.8446850000000001E-2</c:v>
                </c:pt>
                <c:pt idx="1509">
                  <c:v>1.8456299999999998E-2</c:v>
                </c:pt>
                <c:pt idx="1510">
                  <c:v>1.846598E-2</c:v>
                </c:pt>
                <c:pt idx="1511">
                  <c:v>1.846598E-2</c:v>
                </c:pt>
                <c:pt idx="1512">
                  <c:v>1.8475829999999999E-2</c:v>
                </c:pt>
                <c:pt idx="1513">
                  <c:v>1.8485459999999999E-2</c:v>
                </c:pt>
                <c:pt idx="1514">
                  <c:v>1.8494900000000002E-2</c:v>
                </c:pt>
                <c:pt idx="1515">
                  <c:v>1.8504820000000002E-2</c:v>
                </c:pt>
                <c:pt idx="1516">
                  <c:v>1.8514320000000001E-2</c:v>
                </c:pt>
                <c:pt idx="1517">
                  <c:v>1.8514320000000001E-2</c:v>
                </c:pt>
                <c:pt idx="1518">
                  <c:v>1.852353E-2</c:v>
                </c:pt>
                <c:pt idx="1519">
                  <c:v>1.8533029999999999E-2</c:v>
                </c:pt>
                <c:pt idx="1520">
                  <c:v>1.854254E-2</c:v>
                </c:pt>
                <c:pt idx="1521">
                  <c:v>1.8551930000000001E-2</c:v>
                </c:pt>
                <c:pt idx="1522">
                  <c:v>1.8561250000000001E-2</c:v>
                </c:pt>
                <c:pt idx="1523">
                  <c:v>1.8561250000000001E-2</c:v>
                </c:pt>
                <c:pt idx="1524">
                  <c:v>1.857087E-2</c:v>
                </c:pt>
                <c:pt idx="1525">
                  <c:v>1.85805E-2</c:v>
                </c:pt>
                <c:pt idx="1526">
                  <c:v>1.858959E-2</c:v>
                </c:pt>
                <c:pt idx="1527">
                  <c:v>1.8598859999999998E-2</c:v>
                </c:pt>
                <c:pt idx="1528">
                  <c:v>1.8608599999999999E-2</c:v>
                </c:pt>
                <c:pt idx="1529">
                  <c:v>1.8608599999999999E-2</c:v>
                </c:pt>
                <c:pt idx="1530">
                  <c:v>1.8617809999999999E-2</c:v>
                </c:pt>
                <c:pt idx="1531">
                  <c:v>1.8627310000000001E-2</c:v>
                </c:pt>
                <c:pt idx="1532">
                  <c:v>1.8636819999999998E-2</c:v>
                </c:pt>
                <c:pt idx="1533">
                  <c:v>1.8645849999999999E-2</c:v>
                </c:pt>
                <c:pt idx="1534">
                  <c:v>1.8655410000000001E-2</c:v>
                </c:pt>
                <c:pt idx="1535">
                  <c:v>1.8655410000000001E-2</c:v>
                </c:pt>
                <c:pt idx="1536">
                  <c:v>1.8664389999999999E-2</c:v>
                </c:pt>
                <c:pt idx="1537">
                  <c:v>1.8673950000000002E-2</c:v>
                </c:pt>
                <c:pt idx="1538">
                  <c:v>1.8683160000000001E-2</c:v>
                </c:pt>
                <c:pt idx="1539">
                  <c:v>1.8692730000000001E-2</c:v>
                </c:pt>
                <c:pt idx="1540">
                  <c:v>1.8701530000000001E-2</c:v>
                </c:pt>
                <c:pt idx="1541">
                  <c:v>1.8701530000000001E-2</c:v>
                </c:pt>
                <c:pt idx="1542">
                  <c:v>1.871068E-2</c:v>
                </c:pt>
                <c:pt idx="1543">
                  <c:v>1.8720529999999999E-2</c:v>
                </c:pt>
                <c:pt idx="1544">
                  <c:v>1.8729160000000002E-2</c:v>
                </c:pt>
                <c:pt idx="1545">
                  <c:v>1.8738600000000001E-2</c:v>
                </c:pt>
                <c:pt idx="1546">
                  <c:v>1.8747989999999999E-2</c:v>
                </c:pt>
                <c:pt idx="1547">
                  <c:v>1.8747989999999999E-2</c:v>
                </c:pt>
                <c:pt idx="1548">
                  <c:v>1.8756970000000001E-2</c:v>
                </c:pt>
                <c:pt idx="1549">
                  <c:v>1.8766350000000001E-2</c:v>
                </c:pt>
                <c:pt idx="1550">
                  <c:v>1.8775449999999999E-2</c:v>
                </c:pt>
                <c:pt idx="1551">
                  <c:v>1.878407E-2</c:v>
                </c:pt>
                <c:pt idx="1552">
                  <c:v>1.8794040000000001E-2</c:v>
                </c:pt>
                <c:pt idx="1553">
                  <c:v>1.8802550000000001E-2</c:v>
                </c:pt>
                <c:pt idx="1554">
                  <c:v>1.8802550000000001E-2</c:v>
                </c:pt>
                <c:pt idx="1555">
                  <c:v>1.8811939999999999E-2</c:v>
                </c:pt>
                <c:pt idx="1556">
                  <c:v>1.8821210000000001E-2</c:v>
                </c:pt>
                <c:pt idx="1557">
                  <c:v>1.8830059999999999E-2</c:v>
                </c:pt>
                <c:pt idx="1558">
                  <c:v>1.8838919999999999E-2</c:v>
                </c:pt>
                <c:pt idx="1559">
                  <c:v>1.8848489999999999E-2</c:v>
                </c:pt>
                <c:pt idx="1560">
                  <c:v>1.8848489999999999E-2</c:v>
                </c:pt>
                <c:pt idx="1561">
                  <c:v>1.885705E-2</c:v>
                </c:pt>
                <c:pt idx="1562">
                  <c:v>1.8866089999999999E-2</c:v>
                </c:pt>
                <c:pt idx="1563">
                  <c:v>1.8875179999999998E-2</c:v>
                </c:pt>
                <c:pt idx="1564">
                  <c:v>1.8884209999999998E-2</c:v>
                </c:pt>
                <c:pt idx="1565">
                  <c:v>1.889337E-2</c:v>
                </c:pt>
                <c:pt idx="1566">
                  <c:v>1.889337E-2</c:v>
                </c:pt>
                <c:pt idx="1567">
                  <c:v>1.8902459999999999E-2</c:v>
                </c:pt>
                <c:pt idx="1568">
                  <c:v>1.8911319999999999E-2</c:v>
                </c:pt>
                <c:pt idx="1569">
                  <c:v>1.8920699999999999E-2</c:v>
                </c:pt>
                <c:pt idx="1570">
                  <c:v>1.8929270000000002E-2</c:v>
                </c:pt>
                <c:pt idx="1571">
                  <c:v>1.8938300000000002E-2</c:v>
                </c:pt>
                <c:pt idx="1572">
                  <c:v>1.8938300000000002E-2</c:v>
                </c:pt>
                <c:pt idx="1573">
                  <c:v>1.8947160000000001E-2</c:v>
                </c:pt>
                <c:pt idx="1574">
                  <c:v>1.8956020000000001E-2</c:v>
                </c:pt>
                <c:pt idx="1575">
                  <c:v>1.896488E-2</c:v>
                </c:pt>
                <c:pt idx="1576">
                  <c:v>1.897391E-2</c:v>
                </c:pt>
                <c:pt idx="1577">
                  <c:v>1.898236E-2</c:v>
                </c:pt>
                <c:pt idx="1578">
                  <c:v>1.898236E-2</c:v>
                </c:pt>
                <c:pt idx="1579">
                  <c:v>1.8991750000000002E-2</c:v>
                </c:pt>
                <c:pt idx="1580">
                  <c:v>1.9000139999999999E-2</c:v>
                </c:pt>
                <c:pt idx="1581">
                  <c:v>1.9009470000000001E-2</c:v>
                </c:pt>
                <c:pt idx="1582">
                  <c:v>1.9018029999999998E-2</c:v>
                </c:pt>
                <c:pt idx="1583">
                  <c:v>1.9026830000000002E-2</c:v>
                </c:pt>
                <c:pt idx="1584">
                  <c:v>1.9026830000000002E-2</c:v>
                </c:pt>
                <c:pt idx="1585">
                  <c:v>1.9035460000000001E-2</c:v>
                </c:pt>
                <c:pt idx="1586">
                  <c:v>1.9044490000000001E-2</c:v>
                </c:pt>
                <c:pt idx="1587">
                  <c:v>1.905341E-2</c:v>
                </c:pt>
                <c:pt idx="1588">
                  <c:v>1.9061910000000001E-2</c:v>
                </c:pt>
                <c:pt idx="1589">
                  <c:v>1.907089E-2</c:v>
                </c:pt>
                <c:pt idx="1590">
                  <c:v>1.907089E-2</c:v>
                </c:pt>
                <c:pt idx="1591">
                  <c:v>1.9079749999999999E-2</c:v>
                </c:pt>
                <c:pt idx="1592">
                  <c:v>1.908849E-2</c:v>
                </c:pt>
                <c:pt idx="1593">
                  <c:v>1.9097579999999999E-2</c:v>
                </c:pt>
                <c:pt idx="1594">
                  <c:v>1.9106330000000001E-2</c:v>
                </c:pt>
                <c:pt idx="1595">
                  <c:v>1.911477E-2</c:v>
                </c:pt>
                <c:pt idx="1596">
                  <c:v>1.911477E-2</c:v>
                </c:pt>
                <c:pt idx="1597">
                  <c:v>1.9123629999999999E-2</c:v>
                </c:pt>
                <c:pt idx="1598">
                  <c:v>1.9132199999999999E-2</c:v>
                </c:pt>
                <c:pt idx="1599">
                  <c:v>1.9141169999999999E-2</c:v>
                </c:pt>
                <c:pt idx="1600">
                  <c:v>1.9150090000000002E-2</c:v>
                </c:pt>
                <c:pt idx="1601">
                  <c:v>1.9158479999999999E-2</c:v>
                </c:pt>
                <c:pt idx="1602">
                  <c:v>1.9158479999999999E-2</c:v>
                </c:pt>
                <c:pt idx="1603">
                  <c:v>1.9166929999999999E-2</c:v>
                </c:pt>
                <c:pt idx="1604">
                  <c:v>1.9175319999999999E-2</c:v>
                </c:pt>
                <c:pt idx="1605">
                  <c:v>1.9184E-2</c:v>
                </c:pt>
                <c:pt idx="1606">
                  <c:v>1.9192799999999999E-2</c:v>
                </c:pt>
                <c:pt idx="1607">
                  <c:v>1.920113E-2</c:v>
                </c:pt>
                <c:pt idx="1608">
                  <c:v>1.920113E-2</c:v>
                </c:pt>
                <c:pt idx="1609">
                  <c:v>1.9209750000000001E-2</c:v>
                </c:pt>
                <c:pt idx="1610">
                  <c:v>1.9218140000000002E-2</c:v>
                </c:pt>
                <c:pt idx="1611">
                  <c:v>1.9226940000000001E-2</c:v>
                </c:pt>
                <c:pt idx="1612">
                  <c:v>1.9235450000000001E-2</c:v>
                </c:pt>
                <c:pt idx="1613">
                  <c:v>1.9244020000000001E-2</c:v>
                </c:pt>
                <c:pt idx="1614">
                  <c:v>1.9244020000000001E-2</c:v>
                </c:pt>
                <c:pt idx="1615">
                  <c:v>1.9252640000000001E-2</c:v>
                </c:pt>
                <c:pt idx="1616">
                  <c:v>1.9261500000000001E-2</c:v>
                </c:pt>
                <c:pt idx="1617">
                  <c:v>1.9270240000000001E-2</c:v>
                </c:pt>
                <c:pt idx="1618">
                  <c:v>1.9278690000000001E-2</c:v>
                </c:pt>
                <c:pt idx="1619">
                  <c:v>1.9286899999999999E-2</c:v>
                </c:pt>
                <c:pt idx="1620">
                  <c:v>1.929558E-2</c:v>
                </c:pt>
                <c:pt idx="1621">
                  <c:v>1.929558E-2</c:v>
                </c:pt>
                <c:pt idx="1622">
                  <c:v>1.9304089999999999E-2</c:v>
                </c:pt>
                <c:pt idx="1623">
                  <c:v>1.9312599999999999E-2</c:v>
                </c:pt>
                <c:pt idx="1624">
                  <c:v>1.9320810000000001E-2</c:v>
                </c:pt>
                <c:pt idx="1625">
                  <c:v>1.9329490000000001E-2</c:v>
                </c:pt>
                <c:pt idx="1626">
                  <c:v>1.9337469999999999E-2</c:v>
                </c:pt>
                <c:pt idx="1627">
                  <c:v>1.9337469999999999E-2</c:v>
                </c:pt>
                <c:pt idx="1628">
                  <c:v>1.9345919999999999E-2</c:v>
                </c:pt>
                <c:pt idx="1629">
                  <c:v>1.9354369999999999E-2</c:v>
                </c:pt>
                <c:pt idx="1630">
                  <c:v>1.9362870000000001E-2</c:v>
                </c:pt>
                <c:pt idx="1631">
                  <c:v>1.9370849999999998E-2</c:v>
                </c:pt>
                <c:pt idx="1632">
                  <c:v>1.9379179999999999E-2</c:v>
                </c:pt>
                <c:pt idx="1633">
                  <c:v>1.9379179999999999E-2</c:v>
                </c:pt>
                <c:pt idx="1634">
                  <c:v>1.938751E-2</c:v>
                </c:pt>
                <c:pt idx="1635">
                  <c:v>1.9395900000000001E-2</c:v>
                </c:pt>
                <c:pt idx="1636">
                  <c:v>1.9404060000000001E-2</c:v>
                </c:pt>
                <c:pt idx="1637">
                  <c:v>1.941292E-2</c:v>
                </c:pt>
                <c:pt idx="1638">
                  <c:v>1.9420900000000001E-2</c:v>
                </c:pt>
                <c:pt idx="1639">
                  <c:v>1.9420900000000001E-2</c:v>
                </c:pt>
                <c:pt idx="1640">
                  <c:v>1.942899E-2</c:v>
                </c:pt>
                <c:pt idx="1641">
                  <c:v>1.943756E-2</c:v>
                </c:pt>
                <c:pt idx="1642">
                  <c:v>1.9445649999999998E-2</c:v>
                </c:pt>
                <c:pt idx="1643">
                  <c:v>1.9454160000000002E-2</c:v>
                </c:pt>
                <c:pt idx="1644">
                  <c:v>1.946208E-2</c:v>
                </c:pt>
                <c:pt idx="1645">
                  <c:v>1.946208E-2</c:v>
                </c:pt>
                <c:pt idx="1646">
                  <c:v>1.947041E-2</c:v>
                </c:pt>
                <c:pt idx="1647">
                  <c:v>1.9478860000000001E-2</c:v>
                </c:pt>
                <c:pt idx="1648">
                  <c:v>1.9487190000000001E-2</c:v>
                </c:pt>
                <c:pt idx="1649">
                  <c:v>1.949511E-2</c:v>
                </c:pt>
                <c:pt idx="1650">
                  <c:v>1.9503320000000001E-2</c:v>
                </c:pt>
                <c:pt idx="1651">
                  <c:v>1.9503320000000001E-2</c:v>
                </c:pt>
                <c:pt idx="1652">
                  <c:v>1.9511649999999998E-2</c:v>
                </c:pt>
                <c:pt idx="1653">
                  <c:v>1.9519809999999999E-2</c:v>
                </c:pt>
                <c:pt idx="1654">
                  <c:v>1.9527900000000001E-2</c:v>
                </c:pt>
                <c:pt idx="1655">
                  <c:v>1.9536120000000001E-2</c:v>
                </c:pt>
                <c:pt idx="1656">
                  <c:v>1.9543919999999999E-2</c:v>
                </c:pt>
                <c:pt idx="1657">
                  <c:v>1.955231E-2</c:v>
                </c:pt>
                <c:pt idx="1658">
                  <c:v>1.955231E-2</c:v>
                </c:pt>
                <c:pt idx="1659">
                  <c:v>1.95607E-2</c:v>
                </c:pt>
                <c:pt idx="1660">
                  <c:v>1.9568559999999999E-2</c:v>
                </c:pt>
                <c:pt idx="1661">
                  <c:v>1.9576949999999999E-2</c:v>
                </c:pt>
                <c:pt idx="1662">
                  <c:v>1.9584689999999998E-2</c:v>
                </c:pt>
                <c:pt idx="1663">
                  <c:v>1.9592789999999999E-2</c:v>
                </c:pt>
                <c:pt idx="1664">
                  <c:v>1.9592789999999999E-2</c:v>
                </c:pt>
                <c:pt idx="1665">
                  <c:v>1.960106E-2</c:v>
                </c:pt>
                <c:pt idx="1666">
                  <c:v>1.9608919999999998E-2</c:v>
                </c:pt>
                <c:pt idx="1667">
                  <c:v>1.9617249999999999E-2</c:v>
                </c:pt>
                <c:pt idx="1668">
                  <c:v>1.9624880000000001E-2</c:v>
                </c:pt>
                <c:pt idx="1669">
                  <c:v>1.9633149999999999E-2</c:v>
                </c:pt>
                <c:pt idx="1670">
                  <c:v>1.9633149999999999E-2</c:v>
                </c:pt>
                <c:pt idx="1671">
                  <c:v>1.964113E-2</c:v>
                </c:pt>
                <c:pt idx="1672">
                  <c:v>1.964952E-2</c:v>
                </c:pt>
                <c:pt idx="1673">
                  <c:v>1.9656969999999999E-2</c:v>
                </c:pt>
                <c:pt idx="1674">
                  <c:v>1.9664770000000002E-2</c:v>
                </c:pt>
                <c:pt idx="1675">
                  <c:v>1.9672809999999999E-2</c:v>
                </c:pt>
                <c:pt idx="1676">
                  <c:v>1.9672809999999999E-2</c:v>
                </c:pt>
                <c:pt idx="1677">
                  <c:v>1.968102E-2</c:v>
                </c:pt>
                <c:pt idx="1678">
                  <c:v>1.9688770000000001E-2</c:v>
                </c:pt>
                <c:pt idx="1679">
                  <c:v>1.9696809999999999E-2</c:v>
                </c:pt>
                <c:pt idx="1680">
                  <c:v>1.9704900000000001E-2</c:v>
                </c:pt>
                <c:pt idx="1681">
                  <c:v>1.9713060000000001E-2</c:v>
                </c:pt>
                <c:pt idx="1682">
                  <c:v>1.9713060000000001E-2</c:v>
                </c:pt>
                <c:pt idx="1683">
                  <c:v>1.9720919999999999E-2</c:v>
                </c:pt>
                <c:pt idx="1684">
                  <c:v>1.9728659999999999E-2</c:v>
                </c:pt>
                <c:pt idx="1685">
                  <c:v>1.973658E-2</c:v>
                </c:pt>
                <c:pt idx="1686">
                  <c:v>1.9744270000000001E-2</c:v>
                </c:pt>
                <c:pt idx="1687">
                  <c:v>1.97523E-2</c:v>
                </c:pt>
                <c:pt idx="1688">
                  <c:v>1.97523E-2</c:v>
                </c:pt>
                <c:pt idx="1689">
                  <c:v>1.9760280000000002E-2</c:v>
                </c:pt>
                <c:pt idx="1690">
                  <c:v>1.9768259999999999E-2</c:v>
                </c:pt>
                <c:pt idx="1691">
                  <c:v>1.977595E-2</c:v>
                </c:pt>
                <c:pt idx="1692">
                  <c:v>1.9783930000000002E-2</c:v>
                </c:pt>
                <c:pt idx="1693">
                  <c:v>1.9791489999999998E-2</c:v>
                </c:pt>
                <c:pt idx="1694">
                  <c:v>1.9799819999999999E-2</c:v>
                </c:pt>
                <c:pt idx="1695">
                  <c:v>1.9799819999999999E-2</c:v>
                </c:pt>
                <c:pt idx="1696">
                  <c:v>1.980763E-2</c:v>
                </c:pt>
                <c:pt idx="1697">
                  <c:v>1.9815610000000001E-2</c:v>
                </c:pt>
                <c:pt idx="1698">
                  <c:v>1.9822940000000001E-2</c:v>
                </c:pt>
                <c:pt idx="1699">
                  <c:v>1.983068E-2</c:v>
                </c:pt>
                <c:pt idx="1700">
                  <c:v>1.983913E-2</c:v>
                </c:pt>
                <c:pt idx="1701">
                  <c:v>1.983913E-2</c:v>
                </c:pt>
                <c:pt idx="1702">
                  <c:v>1.9846869999999999E-2</c:v>
                </c:pt>
                <c:pt idx="1703">
                  <c:v>1.9854500000000001E-2</c:v>
                </c:pt>
                <c:pt idx="1704">
                  <c:v>1.9862299999999999E-2</c:v>
                </c:pt>
                <c:pt idx="1705">
                  <c:v>1.987069E-2</c:v>
                </c:pt>
                <c:pt idx="1706">
                  <c:v>1.9878139999999999E-2</c:v>
                </c:pt>
                <c:pt idx="1707">
                  <c:v>1.9878139999999999E-2</c:v>
                </c:pt>
                <c:pt idx="1708">
                  <c:v>1.9885949999999999E-2</c:v>
                </c:pt>
                <c:pt idx="1709">
                  <c:v>1.9893569999999999E-2</c:v>
                </c:pt>
                <c:pt idx="1710">
                  <c:v>1.9901080000000002E-2</c:v>
                </c:pt>
                <c:pt idx="1711">
                  <c:v>1.9909300000000001E-2</c:v>
                </c:pt>
                <c:pt idx="1712">
                  <c:v>1.9917569999999999E-2</c:v>
                </c:pt>
                <c:pt idx="1713">
                  <c:v>1.9917569999999999E-2</c:v>
                </c:pt>
                <c:pt idx="1714">
                  <c:v>1.9924669999999998E-2</c:v>
                </c:pt>
                <c:pt idx="1715">
                  <c:v>1.993253E-2</c:v>
                </c:pt>
                <c:pt idx="1716">
                  <c:v>1.994015E-2</c:v>
                </c:pt>
                <c:pt idx="1717">
                  <c:v>1.9948190000000001E-2</c:v>
                </c:pt>
                <c:pt idx="1718">
                  <c:v>1.995564E-2</c:v>
                </c:pt>
                <c:pt idx="1719">
                  <c:v>1.995564E-2</c:v>
                </c:pt>
                <c:pt idx="1720">
                  <c:v>1.9963910000000001E-2</c:v>
                </c:pt>
                <c:pt idx="1721">
                  <c:v>1.997107E-2</c:v>
                </c:pt>
                <c:pt idx="1722">
                  <c:v>1.9979170000000001E-2</c:v>
                </c:pt>
                <c:pt idx="1723">
                  <c:v>1.9986790000000001E-2</c:v>
                </c:pt>
                <c:pt idx="1724">
                  <c:v>1.9994479999999999E-2</c:v>
                </c:pt>
                <c:pt idx="1725">
                  <c:v>1.9994479999999999E-2</c:v>
                </c:pt>
                <c:pt idx="1726">
                  <c:v>2.0002220000000001E-2</c:v>
                </c:pt>
                <c:pt idx="1727">
                  <c:v>2.0009909999999999E-2</c:v>
                </c:pt>
                <c:pt idx="1728">
                  <c:v>2.001754E-2</c:v>
                </c:pt>
                <c:pt idx="1729">
                  <c:v>2.0025049999999999E-2</c:v>
                </c:pt>
                <c:pt idx="1730">
                  <c:v>2.0032790000000002E-2</c:v>
                </c:pt>
                <c:pt idx="1731">
                  <c:v>2.004071E-2</c:v>
                </c:pt>
                <c:pt idx="1732">
                  <c:v>2.004071E-2</c:v>
                </c:pt>
                <c:pt idx="1733">
                  <c:v>2.004804E-2</c:v>
                </c:pt>
                <c:pt idx="1734">
                  <c:v>2.005585E-2</c:v>
                </c:pt>
                <c:pt idx="1735">
                  <c:v>2.006347E-2</c:v>
                </c:pt>
                <c:pt idx="1736">
                  <c:v>2.0071039999999998E-2</c:v>
                </c:pt>
                <c:pt idx="1737">
                  <c:v>2.0078309999999999E-2</c:v>
                </c:pt>
                <c:pt idx="1738">
                  <c:v>2.0078309999999999E-2</c:v>
                </c:pt>
                <c:pt idx="1739">
                  <c:v>2.008588E-2</c:v>
                </c:pt>
                <c:pt idx="1740">
                  <c:v>2.0093739999999999E-2</c:v>
                </c:pt>
                <c:pt idx="1741">
                  <c:v>2.0101250000000001E-2</c:v>
                </c:pt>
                <c:pt idx="1742">
                  <c:v>2.0108529999999999E-2</c:v>
                </c:pt>
                <c:pt idx="1743">
                  <c:v>2.0116330000000002E-2</c:v>
                </c:pt>
                <c:pt idx="1744">
                  <c:v>2.0116330000000002E-2</c:v>
                </c:pt>
                <c:pt idx="1745">
                  <c:v>2.01239E-2</c:v>
                </c:pt>
                <c:pt idx="1746">
                  <c:v>2.013123E-2</c:v>
                </c:pt>
                <c:pt idx="1747">
                  <c:v>2.0139210000000001E-2</c:v>
                </c:pt>
                <c:pt idx="1748">
                  <c:v>2.014672E-2</c:v>
                </c:pt>
                <c:pt idx="1749">
                  <c:v>2.0154229999999999E-2</c:v>
                </c:pt>
                <c:pt idx="1750">
                  <c:v>2.0154229999999999E-2</c:v>
                </c:pt>
                <c:pt idx="1751">
                  <c:v>2.0161910000000002E-2</c:v>
                </c:pt>
                <c:pt idx="1752">
                  <c:v>2.016948E-2</c:v>
                </c:pt>
                <c:pt idx="1753">
                  <c:v>2.0176409999999999E-2</c:v>
                </c:pt>
                <c:pt idx="1754">
                  <c:v>2.0183969999999999E-2</c:v>
                </c:pt>
                <c:pt idx="1755">
                  <c:v>2.0191890000000001E-2</c:v>
                </c:pt>
                <c:pt idx="1756">
                  <c:v>2.0191890000000001E-2</c:v>
                </c:pt>
                <c:pt idx="1757">
                  <c:v>2.0199749999999999E-2</c:v>
                </c:pt>
                <c:pt idx="1758">
                  <c:v>2.0207030000000001E-2</c:v>
                </c:pt>
                <c:pt idx="1759">
                  <c:v>2.021413E-2</c:v>
                </c:pt>
                <c:pt idx="1760">
                  <c:v>2.0221929999999999E-2</c:v>
                </c:pt>
                <c:pt idx="1761">
                  <c:v>2.0228969999999999E-2</c:v>
                </c:pt>
                <c:pt idx="1762">
                  <c:v>2.0236190000000001E-2</c:v>
                </c:pt>
                <c:pt idx="1763">
                  <c:v>2.0236190000000001E-2</c:v>
                </c:pt>
                <c:pt idx="1764">
                  <c:v>2.024434E-2</c:v>
                </c:pt>
                <c:pt idx="1765">
                  <c:v>2.0252030000000001E-2</c:v>
                </c:pt>
                <c:pt idx="1766">
                  <c:v>2.0259010000000001E-2</c:v>
                </c:pt>
                <c:pt idx="1767">
                  <c:v>2.026617E-2</c:v>
                </c:pt>
                <c:pt idx="1768">
                  <c:v>2.0274029999999998E-2</c:v>
                </c:pt>
                <c:pt idx="1769">
                  <c:v>2.0274029999999998E-2</c:v>
                </c:pt>
                <c:pt idx="1770">
                  <c:v>2.0281179999999999E-2</c:v>
                </c:pt>
                <c:pt idx="1771">
                  <c:v>2.0288400000000002E-2</c:v>
                </c:pt>
                <c:pt idx="1772">
                  <c:v>2.029603E-2</c:v>
                </c:pt>
                <c:pt idx="1773">
                  <c:v>2.03033E-2</c:v>
                </c:pt>
                <c:pt idx="1774">
                  <c:v>2.0310870000000002E-2</c:v>
                </c:pt>
                <c:pt idx="1775">
                  <c:v>2.0310870000000002E-2</c:v>
                </c:pt>
                <c:pt idx="1776">
                  <c:v>2.031844E-2</c:v>
                </c:pt>
                <c:pt idx="1777">
                  <c:v>2.032554E-2</c:v>
                </c:pt>
                <c:pt idx="1778">
                  <c:v>2.0332989999999999E-2</c:v>
                </c:pt>
                <c:pt idx="1779">
                  <c:v>2.0340380000000002E-2</c:v>
                </c:pt>
                <c:pt idx="1780">
                  <c:v>2.0347480000000001E-2</c:v>
                </c:pt>
                <c:pt idx="1781">
                  <c:v>2.0347480000000001E-2</c:v>
                </c:pt>
                <c:pt idx="1782">
                  <c:v>2.0355100000000001E-2</c:v>
                </c:pt>
                <c:pt idx="1783">
                  <c:v>2.036232E-2</c:v>
                </c:pt>
                <c:pt idx="1784">
                  <c:v>2.0369950000000001E-2</c:v>
                </c:pt>
                <c:pt idx="1785">
                  <c:v>2.0376930000000001E-2</c:v>
                </c:pt>
                <c:pt idx="1786">
                  <c:v>2.0383970000000001E-2</c:v>
                </c:pt>
                <c:pt idx="1787">
                  <c:v>2.0383970000000001E-2</c:v>
                </c:pt>
                <c:pt idx="1788">
                  <c:v>2.0391070000000001E-2</c:v>
                </c:pt>
                <c:pt idx="1789">
                  <c:v>2.0398929999999999E-2</c:v>
                </c:pt>
                <c:pt idx="1790">
                  <c:v>2.0406029999999999E-2</c:v>
                </c:pt>
                <c:pt idx="1791">
                  <c:v>2.0413540000000001E-2</c:v>
                </c:pt>
                <c:pt idx="1792">
                  <c:v>2.0420810000000001E-2</c:v>
                </c:pt>
                <c:pt idx="1793">
                  <c:v>2.0427910000000001E-2</c:v>
                </c:pt>
                <c:pt idx="1794">
                  <c:v>2.0427910000000001E-2</c:v>
                </c:pt>
                <c:pt idx="1795">
                  <c:v>2.043507E-2</c:v>
                </c:pt>
                <c:pt idx="1796">
                  <c:v>2.0442109999999999E-2</c:v>
                </c:pt>
                <c:pt idx="1797">
                  <c:v>2.0450320000000001E-2</c:v>
                </c:pt>
                <c:pt idx="1798">
                  <c:v>2.0456829999999999E-2</c:v>
                </c:pt>
                <c:pt idx="1799">
                  <c:v>2.046446E-2</c:v>
                </c:pt>
                <c:pt idx="1800">
                  <c:v>2.046446E-2</c:v>
                </c:pt>
                <c:pt idx="1801">
                  <c:v>2.047144E-2</c:v>
                </c:pt>
                <c:pt idx="1802">
                  <c:v>2.047877E-2</c:v>
                </c:pt>
                <c:pt idx="1803">
                  <c:v>2.0485929999999999E-2</c:v>
                </c:pt>
                <c:pt idx="1804">
                  <c:v>2.0493560000000001E-2</c:v>
                </c:pt>
                <c:pt idx="1805">
                  <c:v>2.0500419999999998E-2</c:v>
                </c:pt>
                <c:pt idx="1806">
                  <c:v>2.0500419999999998E-2</c:v>
                </c:pt>
                <c:pt idx="1807">
                  <c:v>2.0507750000000002E-2</c:v>
                </c:pt>
                <c:pt idx="1808">
                  <c:v>2.0515149999999999E-2</c:v>
                </c:pt>
                <c:pt idx="1809">
                  <c:v>2.052172E-2</c:v>
                </c:pt>
                <c:pt idx="1810">
                  <c:v>2.052934E-2</c:v>
                </c:pt>
                <c:pt idx="1811">
                  <c:v>2.0536680000000002E-2</c:v>
                </c:pt>
                <c:pt idx="1812">
                  <c:v>2.0536680000000002E-2</c:v>
                </c:pt>
                <c:pt idx="1813">
                  <c:v>2.0543599999999999E-2</c:v>
                </c:pt>
                <c:pt idx="1814">
                  <c:v>2.0550639999999998E-2</c:v>
                </c:pt>
                <c:pt idx="1815">
                  <c:v>2.0557450000000001E-2</c:v>
                </c:pt>
                <c:pt idx="1816">
                  <c:v>2.0564900000000001E-2</c:v>
                </c:pt>
                <c:pt idx="1817">
                  <c:v>2.057194E-2</c:v>
                </c:pt>
                <c:pt idx="1818">
                  <c:v>2.057194E-2</c:v>
                </c:pt>
                <c:pt idx="1819">
                  <c:v>2.057933E-2</c:v>
                </c:pt>
                <c:pt idx="1820">
                  <c:v>2.0586489999999999E-2</c:v>
                </c:pt>
                <c:pt idx="1821">
                  <c:v>2.05937E-2</c:v>
                </c:pt>
                <c:pt idx="1822">
                  <c:v>2.0601089999999999E-2</c:v>
                </c:pt>
                <c:pt idx="1823">
                  <c:v>2.0607839999999999E-2</c:v>
                </c:pt>
                <c:pt idx="1824">
                  <c:v>2.061547E-2</c:v>
                </c:pt>
                <c:pt idx="1825">
                  <c:v>2.061547E-2</c:v>
                </c:pt>
                <c:pt idx="1826">
                  <c:v>2.0621859999999999E-2</c:v>
                </c:pt>
                <c:pt idx="1827">
                  <c:v>2.0629370000000001E-2</c:v>
                </c:pt>
                <c:pt idx="1828">
                  <c:v>2.0636000000000002E-2</c:v>
                </c:pt>
                <c:pt idx="1829">
                  <c:v>2.0643269999999998E-2</c:v>
                </c:pt>
                <c:pt idx="1830">
                  <c:v>2.06502E-2</c:v>
                </c:pt>
                <c:pt idx="1831">
                  <c:v>2.06502E-2</c:v>
                </c:pt>
                <c:pt idx="1832">
                  <c:v>2.0657350000000001E-2</c:v>
                </c:pt>
                <c:pt idx="1833">
                  <c:v>2.066463E-2</c:v>
                </c:pt>
                <c:pt idx="1834">
                  <c:v>2.0671729999999999E-2</c:v>
                </c:pt>
                <c:pt idx="1835">
                  <c:v>2.0678829999999999E-2</c:v>
                </c:pt>
                <c:pt idx="1836">
                  <c:v>2.0686039999999999E-2</c:v>
                </c:pt>
                <c:pt idx="1837">
                  <c:v>2.0686039999999999E-2</c:v>
                </c:pt>
                <c:pt idx="1838">
                  <c:v>2.0693260000000002E-2</c:v>
                </c:pt>
                <c:pt idx="1839">
                  <c:v>2.0700650000000001E-2</c:v>
                </c:pt>
                <c:pt idx="1840">
                  <c:v>2.0707690000000001E-2</c:v>
                </c:pt>
                <c:pt idx="1841">
                  <c:v>2.0714670000000001E-2</c:v>
                </c:pt>
                <c:pt idx="1842">
                  <c:v>2.0721300000000002E-2</c:v>
                </c:pt>
                <c:pt idx="1843">
                  <c:v>2.0721300000000002E-2</c:v>
                </c:pt>
                <c:pt idx="1844">
                  <c:v>2.0728219999999999E-2</c:v>
                </c:pt>
                <c:pt idx="1845">
                  <c:v>2.0734849999999999E-2</c:v>
                </c:pt>
                <c:pt idx="1846">
                  <c:v>2.0742010000000002E-2</c:v>
                </c:pt>
                <c:pt idx="1847">
                  <c:v>2.0749050000000002E-2</c:v>
                </c:pt>
                <c:pt idx="1848">
                  <c:v>2.075633E-2</c:v>
                </c:pt>
                <c:pt idx="1849">
                  <c:v>2.07636E-2</c:v>
                </c:pt>
                <c:pt idx="1850">
                  <c:v>2.07636E-2</c:v>
                </c:pt>
                <c:pt idx="1851">
                  <c:v>2.077041E-2</c:v>
                </c:pt>
                <c:pt idx="1852">
                  <c:v>2.077797E-2</c:v>
                </c:pt>
                <c:pt idx="1853">
                  <c:v>2.078431E-2</c:v>
                </c:pt>
                <c:pt idx="1854">
                  <c:v>2.079164E-2</c:v>
                </c:pt>
                <c:pt idx="1855">
                  <c:v>2.079874E-2</c:v>
                </c:pt>
                <c:pt idx="1856">
                  <c:v>2.079874E-2</c:v>
                </c:pt>
                <c:pt idx="1857">
                  <c:v>2.0805549999999999E-2</c:v>
                </c:pt>
                <c:pt idx="1858">
                  <c:v>2.0812589999999999E-2</c:v>
                </c:pt>
                <c:pt idx="1859">
                  <c:v>2.0819219999999999E-2</c:v>
                </c:pt>
                <c:pt idx="1860">
                  <c:v>2.082643E-2</c:v>
                </c:pt>
                <c:pt idx="1861">
                  <c:v>2.0833649999999999E-2</c:v>
                </c:pt>
                <c:pt idx="1862">
                  <c:v>2.0833649999999999E-2</c:v>
                </c:pt>
                <c:pt idx="1863">
                  <c:v>2.084039E-2</c:v>
                </c:pt>
                <c:pt idx="1864">
                  <c:v>2.0847319999999999E-2</c:v>
                </c:pt>
                <c:pt idx="1865">
                  <c:v>2.085447E-2</c:v>
                </c:pt>
                <c:pt idx="1866">
                  <c:v>2.0861749999999998E-2</c:v>
                </c:pt>
                <c:pt idx="1867">
                  <c:v>2.086785E-2</c:v>
                </c:pt>
                <c:pt idx="1868">
                  <c:v>2.086785E-2</c:v>
                </c:pt>
                <c:pt idx="1869">
                  <c:v>2.0875589999999999E-2</c:v>
                </c:pt>
                <c:pt idx="1870">
                  <c:v>2.0882399999999999E-2</c:v>
                </c:pt>
                <c:pt idx="1871">
                  <c:v>2.0889089999999999E-2</c:v>
                </c:pt>
                <c:pt idx="1872">
                  <c:v>2.0896189999999999E-2</c:v>
                </c:pt>
                <c:pt idx="1873">
                  <c:v>2.090287E-2</c:v>
                </c:pt>
                <c:pt idx="1874">
                  <c:v>2.0909799999999999E-2</c:v>
                </c:pt>
                <c:pt idx="1875">
                  <c:v>2.0909799999999999E-2</c:v>
                </c:pt>
                <c:pt idx="1876">
                  <c:v>2.091631E-2</c:v>
                </c:pt>
                <c:pt idx="1877">
                  <c:v>2.0923819999999999E-2</c:v>
                </c:pt>
                <c:pt idx="1878">
                  <c:v>2.0930150000000002E-2</c:v>
                </c:pt>
                <c:pt idx="1879">
                  <c:v>2.0937190000000001E-2</c:v>
                </c:pt>
                <c:pt idx="1880">
                  <c:v>2.0940299999999998E-2</c:v>
                </c:pt>
                <c:pt idx="1881">
                  <c:v>2.0940299999999998E-2</c:v>
                </c:pt>
                <c:pt idx="1882">
                  <c:v>2.0947339999999998E-2</c:v>
                </c:pt>
                <c:pt idx="1883">
                  <c:v>2.0954150000000001E-2</c:v>
                </c:pt>
                <c:pt idx="1884">
                  <c:v>2.0961190000000001E-2</c:v>
                </c:pt>
                <c:pt idx="1885">
                  <c:v>2.0968049999999998E-2</c:v>
                </c:pt>
                <c:pt idx="1886">
                  <c:v>2.0974570000000001E-2</c:v>
                </c:pt>
                <c:pt idx="1887">
                  <c:v>2.0974570000000001E-2</c:v>
                </c:pt>
                <c:pt idx="1888">
                  <c:v>2.0981489999999998E-2</c:v>
                </c:pt>
                <c:pt idx="1889">
                  <c:v>2.098794E-2</c:v>
                </c:pt>
                <c:pt idx="1890">
                  <c:v>2.099492E-2</c:v>
                </c:pt>
                <c:pt idx="1891">
                  <c:v>2.100138E-2</c:v>
                </c:pt>
                <c:pt idx="1892">
                  <c:v>2.100865E-2</c:v>
                </c:pt>
                <c:pt idx="1893">
                  <c:v>2.100865E-2</c:v>
                </c:pt>
                <c:pt idx="1894">
                  <c:v>2.1015280000000001E-2</c:v>
                </c:pt>
                <c:pt idx="1895">
                  <c:v>2.1022030000000001E-2</c:v>
                </c:pt>
                <c:pt idx="1896">
                  <c:v>2.1028829999999998E-2</c:v>
                </c:pt>
                <c:pt idx="1897">
                  <c:v>2.1035809999999999E-2</c:v>
                </c:pt>
                <c:pt idx="1898">
                  <c:v>2.1042439999999999E-2</c:v>
                </c:pt>
                <c:pt idx="1899">
                  <c:v>2.1042439999999999E-2</c:v>
                </c:pt>
                <c:pt idx="1900">
                  <c:v>2.104907E-2</c:v>
                </c:pt>
                <c:pt idx="1901">
                  <c:v>2.1055819999999999E-2</c:v>
                </c:pt>
                <c:pt idx="1902">
                  <c:v>2.106268E-2</c:v>
                </c:pt>
                <c:pt idx="1903">
                  <c:v>2.106943E-2</c:v>
                </c:pt>
                <c:pt idx="1904">
                  <c:v>2.1075529999999999E-2</c:v>
                </c:pt>
                <c:pt idx="1905">
                  <c:v>2.1082509999999999E-2</c:v>
                </c:pt>
                <c:pt idx="1906">
                  <c:v>2.1082509999999999E-2</c:v>
                </c:pt>
                <c:pt idx="1907">
                  <c:v>2.1089489999999999E-2</c:v>
                </c:pt>
                <c:pt idx="1908">
                  <c:v>2.1095829999999999E-2</c:v>
                </c:pt>
                <c:pt idx="1909">
                  <c:v>2.110281E-2</c:v>
                </c:pt>
                <c:pt idx="1910">
                  <c:v>2.1109619999999999E-2</c:v>
                </c:pt>
                <c:pt idx="1911">
                  <c:v>2.111648E-2</c:v>
                </c:pt>
                <c:pt idx="1912">
                  <c:v>2.111648E-2</c:v>
                </c:pt>
                <c:pt idx="1913">
                  <c:v>2.112317E-2</c:v>
                </c:pt>
                <c:pt idx="1914">
                  <c:v>2.112986E-2</c:v>
                </c:pt>
                <c:pt idx="1915">
                  <c:v>2.113613E-2</c:v>
                </c:pt>
                <c:pt idx="1916">
                  <c:v>2.114282E-2</c:v>
                </c:pt>
                <c:pt idx="1917">
                  <c:v>2.11498E-2</c:v>
                </c:pt>
                <c:pt idx="1918">
                  <c:v>2.11498E-2</c:v>
                </c:pt>
                <c:pt idx="1919">
                  <c:v>2.1156080000000001E-2</c:v>
                </c:pt>
                <c:pt idx="1920">
                  <c:v>2.1162420000000001E-2</c:v>
                </c:pt>
                <c:pt idx="1921">
                  <c:v>2.1169460000000001E-2</c:v>
                </c:pt>
                <c:pt idx="1922">
                  <c:v>2.1176199999999999E-2</c:v>
                </c:pt>
                <c:pt idx="1923">
                  <c:v>2.1182889999999999E-2</c:v>
                </c:pt>
                <c:pt idx="1924">
                  <c:v>2.1182889999999999E-2</c:v>
                </c:pt>
                <c:pt idx="1925">
                  <c:v>2.118946E-2</c:v>
                </c:pt>
                <c:pt idx="1926">
                  <c:v>2.1195740000000001E-2</c:v>
                </c:pt>
                <c:pt idx="1927">
                  <c:v>2.1202309999999999E-2</c:v>
                </c:pt>
                <c:pt idx="1928">
                  <c:v>2.1208999999999999E-2</c:v>
                </c:pt>
                <c:pt idx="1929">
                  <c:v>2.121574E-2</c:v>
                </c:pt>
                <c:pt idx="1930">
                  <c:v>2.1222020000000001E-2</c:v>
                </c:pt>
                <c:pt idx="1931">
                  <c:v>2.1222020000000001E-2</c:v>
                </c:pt>
                <c:pt idx="1932">
                  <c:v>2.1228360000000002E-2</c:v>
                </c:pt>
                <c:pt idx="1933">
                  <c:v>2.1235509999999999E-2</c:v>
                </c:pt>
                <c:pt idx="1934">
                  <c:v>2.1241969999999999E-2</c:v>
                </c:pt>
                <c:pt idx="1935">
                  <c:v>2.124813E-2</c:v>
                </c:pt>
                <c:pt idx="1936">
                  <c:v>2.1255050000000001E-2</c:v>
                </c:pt>
                <c:pt idx="1937">
                  <c:v>2.1255050000000001E-2</c:v>
                </c:pt>
                <c:pt idx="1938">
                  <c:v>2.1261559999999999E-2</c:v>
                </c:pt>
                <c:pt idx="1939">
                  <c:v>2.126813E-2</c:v>
                </c:pt>
                <c:pt idx="1940">
                  <c:v>2.127482E-2</c:v>
                </c:pt>
                <c:pt idx="1941">
                  <c:v>2.1281330000000001E-2</c:v>
                </c:pt>
                <c:pt idx="1942">
                  <c:v>2.1288140000000001E-2</c:v>
                </c:pt>
                <c:pt idx="1943">
                  <c:v>2.1288140000000001E-2</c:v>
                </c:pt>
                <c:pt idx="1944">
                  <c:v>2.1294649999999998E-2</c:v>
                </c:pt>
                <c:pt idx="1945">
                  <c:v>2.1301219999999999E-2</c:v>
                </c:pt>
                <c:pt idx="1946">
                  <c:v>2.130779E-2</c:v>
                </c:pt>
                <c:pt idx="1947">
                  <c:v>2.1313780000000001E-2</c:v>
                </c:pt>
                <c:pt idx="1948">
                  <c:v>2.1320410000000001E-2</c:v>
                </c:pt>
                <c:pt idx="1949">
                  <c:v>2.1320410000000001E-2</c:v>
                </c:pt>
                <c:pt idx="1950">
                  <c:v>2.13268E-2</c:v>
                </c:pt>
                <c:pt idx="1951">
                  <c:v>2.1333660000000001E-2</c:v>
                </c:pt>
                <c:pt idx="1952">
                  <c:v>2.134053E-2</c:v>
                </c:pt>
                <c:pt idx="1953">
                  <c:v>2.1346810000000001E-2</c:v>
                </c:pt>
                <c:pt idx="1954">
                  <c:v>2.1353259999999999E-2</c:v>
                </c:pt>
                <c:pt idx="1955">
                  <c:v>2.1353259999999999E-2</c:v>
                </c:pt>
                <c:pt idx="1956">
                  <c:v>2.1359710000000001E-2</c:v>
                </c:pt>
                <c:pt idx="1957">
                  <c:v>2.136617E-2</c:v>
                </c:pt>
                <c:pt idx="1958">
                  <c:v>2.1372789999999999E-2</c:v>
                </c:pt>
                <c:pt idx="1959">
                  <c:v>2.1379370000000002E-2</c:v>
                </c:pt>
                <c:pt idx="1960">
                  <c:v>2.1385580000000001E-2</c:v>
                </c:pt>
                <c:pt idx="1961">
                  <c:v>2.1391980000000001E-2</c:v>
                </c:pt>
                <c:pt idx="1962">
                  <c:v>2.1391980000000001E-2</c:v>
                </c:pt>
                <c:pt idx="1963">
                  <c:v>2.1398839999999999E-2</c:v>
                </c:pt>
                <c:pt idx="1964">
                  <c:v>2.1405239999999999E-2</c:v>
                </c:pt>
                <c:pt idx="1965">
                  <c:v>2.1411630000000001E-2</c:v>
                </c:pt>
                <c:pt idx="1966">
                  <c:v>2.1417909999999998E-2</c:v>
                </c:pt>
                <c:pt idx="1967">
                  <c:v>2.1424660000000002E-2</c:v>
                </c:pt>
                <c:pt idx="1968">
                  <c:v>2.1424660000000002E-2</c:v>
                </c:pt>
                <c:pt idx="1969">
                  <c:v>2.1431169999999999E-2</c:v>
                </c:pt>
                <c:pt idx="1970">
                  <c:v>2.1437270000000001E-2</c:v>
                </c:pt>
                <c:pt idx="1971">
                  <c:v>2.1444020000000001E-2</c:v>
                </c:pt>
                <c:pt idx="1972">
                  <c:v>2.145041E-2</c:v>
                </c:pt>
                <c:pt idx="1973">
                  <c:v>2.145669E-2</c:v>
                </c:pt>
                <c:pt idx="1974">
                  <c:v>2.145669E-2</c:v>
                </c:pt>
                <c:pt idx="1975">
                  <c:v>2.1463079999999999E-2</c:v>
                </c:pt>
                <c:pt idx="1976">
                  <c:v>2.1469539999999999E-2</c:v>
                </c:pt>
                <c:pt idx="1977">
                  <c:v>2.1476169999999999E-2</c:v>
                </c:pt>
                <c:pt idx="1978">
                  <c:v>2.1482029999999999E-2</c:v>
                </c:pt>
                <c:pt idx="1979">
                  <c:v>2.1488899999999998E-2</c:v>
                </c:pt>
                <c:pt idx="1980">
                  <c:v>2.1488899999999998E-2</c:v>
                </c:pt>
                <c:pt idx="1981">
                  <c:v>2.1495170000000001E-2</c:v>
                </c:pt>
                <c:pt idx="1982">
                  <c:v>2.1501329999999999E-2</c:v>
                </c:pt>
                <c:pt idx="1983">
                  <c:v>2.150767E-2</c:v>
                </c:pt>
                <c:pt idx="1984">
                  <c:v>2.1514060000000002E-2</c:v>
                </c:pt>
                <c:pt idx="1985">
                  <c:v>2.1520520000000001E-2</c:v>
                </c:pt>
                <c:pt idx="1986">
                  <c:v>2.1526739999999999E-2</c:v>
                </c:pt>
                <c:pt idx="1987">
                  <c:v>2.1526739999999999E-2</c:v>
                </c:pt>
                <c:pt idx="1988">
                  <c:v>2.153337E-2</c:v>
                </c:pt>
                <c:pt idx="1989">
                  <c:v>2.1539530000000001E-2</c:v>
                </c:pt>
                <c:pt idx="1990">
                  <c:v>2.15458E-2</c:v>
                </c:pt>
                <c:pt idx="1991">
                  <c:v>2.1551790000000001E-2</c:v>
                </c:pt>
                <c:pt idx="1992">
                  <c:v>2.1558830000000001E-2</c:v>
                </c:pt>
                <c:pt idx="1993">
                  <c:v>2.1558830000000001E-2</c:v>
                </c:pt>
                <c:pt idx="1994">
                  <c:v>2.1564989999999999E-2</c:v>
                </c:pt>
                <c:pt idx="1995">
                  <c:v>2.1571380000000001E-2</c:v>
                </c:pt>
                <c:pt idx="1996">
                  <c:v>2.1577659999999999E-2</c:v>
                </c:pt>
                <c:pt idx="1997">
                  <c:v>2.1583580000000002E-2</c:v>
                </c:pt>
                <c:pt idx="1998">
                  <c:v>2.1589919999999999E-2</c:v>
                </c:pt>
                <c:pt idx="1999">
                  <c:v>2.1589919999999999E-2</c:v>
                </c:pt>
                <c:pt idx="2000">
                  <c:v>2.159637E-2</c:v>
                </c:pt>
                <c:pt idx="2001">
                  <c:v>2.1602469999999999E-2</c:v>
                </c:pt>
                <c:pt idx="2002">
                  <c:v>2.1608809999999999E-2</c:v>
                </c:pt>
                <c:pt idx="2003">
                  <c:v>2.1615209999999999E-2</c:v>
                </c:pt>
                <c:pt idx="2004">
                  <c:v>2.1621600000000001E-2</c:v>
                </c:pt>
                <c:pt idx="2005">
                  <c:v>2.1621600000000001E-2</c:v>
                </c:pt>
                <c:pt idx="2006">
                  <c:v>2.1627939999999998E-2</c:v>
                </c:pt>
                <c:pt idx="2007">
                  <c:v>2.163404E-2</c:v>
                </c:pt>
                <c:pt idx="2008">
                  <c:v>2.164073E-2</c:v>
                </c:pt>
                <c:pt idx="2009">
                  <c:v>2.164642E-2</c:v>
                </c:pt>
                <c:pt idx="2010">
                  <c:v>2.1652810000000002E-2</c:v>
                </c:pt>
                <c:pt idx="2011">
                  <c:v>2.1652810000000002E-2</c:v>
                </c:pt>
                <c:pt idx="2012">
                  <c:v>2.1659149999999999E-2</c:v>
                </c:pt>
                <c:pt idx="2013">
                  <c:v>2.166537E-2</c:v>
                </c:pt>
                <c:pt idx="2014">
                  <c:v>2.1671470000000002E-2</c:v>
                </c:pt>
                <c:pt idx="2015">
                  <c:v>2.1677689999999999E-2</c:v>
                </c:pt>
                <c:pt idx="2016">
                  <c:v>2.1683729999999998E-2</c:v>
                </c:pt>
                <c:pt idx="2017">
                  <c:v>2.169012E-2</c:v>
                </c:pt>
                <c:pt idx="2018">
                  <c:v>2.169012E-2</c:v>
                </c:pt>
                <c:pt idx="2019">
                  <c:v>2.169652E-2</c:v>
                </c:pt>
                <c:pt idx="2020">
                  <c:v>2.1703030000000002E-2</c:v>
                </c:pt>
                <c:pt idx="2021">
                  <c:v>2.170907E-2</c:v>
                </c:pt>
                <c:pt idx="2022">
                  <c:v>2.1715350000000001E-2</c:v>
                </c:pt>
                <c:pt idx="2023">
                  <c:v>2.172145E-2</c:v>
                </c:pt>
                <c:pt idx="2024">
                  <c:v>2.172145E-2</c:v>
                </c:pt>
                <c:pt idx="2025">
                  <c:v>2.172785E-2</c:v>
                </c:pt>
                <c:pt idx="2026">
                  <c:v>2.1734360000000001E-2</c:v>
                </c:pt>
                <c:pt idx="2027">
                  <c:v>2.1740280000000001E-2</c:v>
                </c:pt>
                <c:pt idx="2028">
                  <c:v>2.1746439999999999E-2</c:v>
                </c:pt>
                <c:pt idx="2029">
                  <c:v>2.175266E-2</c:v>
                </c:pt>
                <c:pt idx="2030">
                  <c:v>2.175266E-2</c:v>
                </c:pt>
                <c:pt idx="2031">
                  <c:v>2.1758469999999999E-2</c:v>
                </c:pt>
                <c:pt idx="2032">
                  <c:v>2.1764749999999999E-2</c:v>
                </c:pt>
                <c:pt idx="2033">
                  <c:v>2.1771019999999999E-2</c:v>
                </c:pt>
                <c:pt idx="2034">
                  <c:v>2.1777419999999999E-2</c:v>
                </c:pt>
                <c:pt idx="2035">
                  <c:v>2.1783460000000001E-2</c:v>
                </c:pt>
                <c:pt idx="2036">
                  <c:v>2.1783460000000001E-2</c:v>
                </c:pt>
                <c:pt idx="2037">
                  <c:v>2.17895E-2</c:v>
                </c:pt>
                <c:pt idx="2038">
                  <c:v>2.1795780000000001E-2</c:v>
                </c:pt>
                <c:pt idx="2039">
                  <c:v>2.1802180000000001E-2</c:v>
                </c:pt>
                <c:pt idx="2040">
                  <c:v>2.1808279999999999E-2</c:v>
                </c:pt>
                <c:pt idx="2041">
                  <c:v>2.1814139999999999E-2</c:v>
                </c:pt>
                <c:pt idx="2042">
                  <c:v>2.1814139999999999E-2</c:v>
                </c:pt>
                <c:pt idx="2043">
                  <c:v>2.182077E-2</c:v>
                </c:pt>
                <c:pt idx="2044">
                  <c:v>2.1826640000000001E-2</c:v>
                </c:pt>
                <c:pt idx="2045">
                  <c:v>2.183274E-2</c:v>
                </c:pt>
                <c:pt idx="2046">
                  <c:v>2.1838840000000002E-2</c:v>
                </c:pt>
                <c:pt idx="2047">
                  <c:v>2.1845059999999999E-2</c:v>
                </c:pt>
                <c:pt idx="2048">
                  <c:v>2.1851220000000001E-2</c:v>
                </c:pt>
                <c:pt idx="2049">
                  <c:v>2.1851220000000001E-2</c:v>
                </c:pt>
                <c:pt idx="2050">
                  <c:v>2.185703E-2</c:v>
                </c:pt>
                <c:pt idx="2051">
                  <c:v>2.186337E-2</c:v>
                </c:pt>
                <c:pt idx="2052">
                  <c:v>2.1869409999999999E-2</c:v>
                </c:pt>
                <c:pt idx="2053">
                  <c:v>2.187586E-2</c:v>
                </c:pt>
                <c:pt idx="2054">
                  <c:v>2.1881790000000002E-2</c:v>
                </c:pt>
                <c:pt idx="2055">
                  <c:v>2.1881790000000002E-2</c:v>
                </c:pt>
                <c:pt idx="2056">
                  <c:v>2.188789E-2</c:v>
                </c:pt>
                <c:pt idx="2057">
                  <c:v>2.1894340000000002E-2</c:v>
                </c:pt>
                <c:pt idx="2058">
                  <c:v>2.1900269999999999E-2</c:v>
                </c:pt>
                <c:pt idx="2059">
                  <c:v>2.1906370000000001E-2</c:v>
                </c:pt>
                <c:pt idx="2060">
                  <c:v>2.1911880000000002E-2</c:v>
                </c:pt>
                <c:pt idx="2061">
                  <c:v>2.1911880000000002E-2</c:v>
                </c:pt>
                <c:pt idx="2062">
                  <c:v>2.1918159999999999E-2</c:v>
                </c:pt>
                <c:pt idx="2063">
                  <c:v>2.1923910000000001E-2</c:v>
                </c:pt>
                <c:pt idx="2064">
                  <c:v>2.1930189999999999E-2</c:v>
                </c:pt>
                <c:pt idx="2065">
                  <c:v>2.1936460000000001E-2</c:v>
                </c:pt>
                <c:pt idx="2066">
                  <c:v>2.1942509999999998E-2</c:v>
                </c:pt>
                <c:pt idx="2067">
                  <c:v>2.1942509999999998E-2</c:v>
                </c:pt>
                <c:pt idx="2068">
                  <c:v>2.1948140000000001E-2</c:v>
                </c:pt>
                <c:pt idx="2069">
                  <c:v>2.195418E-2</c:v>
                </c:pt>
                <c:pt idx="2070">
                  <c:v>2.1960750000000001E-2</c:v>
                </c:pt>
                <c:pt idx="2071">
                  <c:v>2.1966329999999999E-2</c:v>
                </c:pt>
                <c:pt idx="2072">
                  <c:v>2.1972599999999998E-2</c:v>
                </c:pt>
                <c:pt idx="2073">
                  <c:v>2.1978350000000001E-2</c:v>
                </c:pt>
                <c:pt idx="2074">
                  <c:v>2.1978350000000001E-2</c:v>
                </c:pt>
                <c:pt idx="2075">
                  <c:v>2.1984340000000002E-2</c:v>
                </c:pt>
                <c:pt idx="2076">
                  <c:v>2.199044E-2</c:v>
                </c:pt>
                <c:pt idx="2077">
                  <c:v>2.19963E-2</c:v>
                </c:pt>
                <c:pt idx="2078">
                  <c:v>2.2002230000000001E-2</c:v>
                </c:pt>
                <c:pt idx="2079">
                  <c:v>2.2008099999999999E-2</c:v>
                </c:pt>
                <c:pt idx="2080">
                  <c:v>2.2008099999999999E-2</c:v>
                </c:pt>
                <c:pt idx="2081">
                  <c:v>2.2013789999999998E-2</c:v>
                </c:pt>
                <c:pt idx="2082">
                  <c:v>2.2019830000000001E-2</c:v>
                </c:pt>
                <c:pt idx="2083">
                  <c:v>2.2025989999999999E-2</c:v>
                </c:pt>
                <c:pt idx="2084">
                  <c:v>2.2032030000000001E-2</c:v>
                </c:pt>
                <c:pt idx="2085">
                  <c:v>2.203784E-2</c:v>
                </c:pt>
                <c:pt idx="2086">
                  <c:v>2.203784E-2</c:v>
                </c:pt>
                <c:pt idx="2087">
                  <c:v>2.2043940000000001E-2</c:v>
                </c:pt>
                <c:pt idx="2088">
                  <c:v>2.204998E-2</c:v>
                </c:pt>
                <c:pt idx="2089">
                  <c:v>2.2055789999999999E-2</c:v>
                </c:pt>
                <c:pt idx="2090">
                  <c:v>2.2061540000000001E-2</c:v>
                </c:pt>
                <c:pt idx="2091">
                  <c:v>2.2067819999999998E-2</c:v>
                </c:pt>
                <c:pt idx="2092">
                  <c:v>2.2067819999999998E-2</c:v>
                </c:pt>
                <c:pt idx="2093">
                  <c:v>2.2073570000000001E-2</c:v>
                </c:pt>
                <c:pt idx="2094">
                  <c:v>2.207926E-2</c:v>
                </c:pt>
                <c:pt idx="2095">
                  <c:v>2.2085299999999999E-2</c:v>
                </c:pt>
                <c:pt idx="2096">
                  <c:v>2.2091110000000001E-2</c:v>
                </c:pt>
                <c:pt idx="2097">
                  <c:v>2.2097329999999998E-2</c:v>
                </c:pt>
                <c:pt idx="2098">
                  <c:v>2.2097329999999998E-2</c:v>
                </c:pt>
                <c:pt idx="2099">
                  <c:v>2.2103080000000001E-2</c:v>
                </c:pt>
                <c:pt idx="2100">
                  <c:v>2.2108889999999999E-2</c:v>
                </c:pt>
                <c:pt idx="2101">
                  <c:v>2.2115099999999999E-2</c:v>
                </c:pt>
                <c:pt idx="2102">
                  <c:v>2.212097E-2</c:v>
                </c:pt>
                <c:pt idx="2103">
                  <c:v>2.212619E-2</c:v>
                </c:pt>
                <c:pt idx="2104">
                  <c:v>2.2132530000000001E-2</c:v>
                </c:pt>
                <c:pt idx="2105">
                  <c:v>2.2132530000000001E-2</c:v>
                </c:pt>
                <c:pt idx="2106">
                  <c:v>2.213851E-2</c:v>
                </c:pt>
                <c:pt idx="2107">
                  <c:v>2.2144440000000001E-2</c:v>
                </c:pt>
                <c:pt idx="2108">
                  <c:v>2.2150599999999999E-2</c:v>
                </c:pt>
                <c:pt idx="2109">
                  <c:v>2.2155879999999999E-2</c:v>
                </c:pt>
                <c:pt idx="2110">
                  <c:v>2.2161690000000001E-2</c:v>
                </c:pt>
                <c:pt idx="2111">
                  <c:v>2.2161690000000001E-2</c:v>
                </c:pt>
                <c:pt idx="2112">
                  <c:v>2.2167610000000001E-2</c:v>
                </c:pt>
                <c:pt idx="2113">
                  <c:v>2.2173769999999999E-2</c:v>
                </c:pt>
                <c:pt idx="2114">
                  <c:v>2.2179399999999998E-2</c:v>
                </c:pt>
                <c:pt idx="2115">
                  <c:v>2.218527E-2</c:v>
                </c:pt>
                <c:pt idx="2116">
                  <c:v>2.219119E-2</c:v>
                </c:pt>
                <c:pt idx="2117">
                  <c:v>2.219119E-2</c:v>
                </c:pt>
                <c:pt idx="2118">
                  <c:v>2.2196939999999998E-2</c:v>
                </c:pt>
                <c:pt idx="2119">
                  <c:v>2.220252E-2</c:v>
                </c:pt>
                <c:pt idx="2120">
                  <c:v>2.2208439999999999E-2</c:v>
                </c:pt>
                <c:pt idx="2121">
                  <c:v>2.2214190000000002E-2</c:v>
                </c:pt>
                <c:pt idx="2122">
                  <c:v>2.2220119999999999E-2</c:v>
                </c:pt>
                <c:pt idx="2123">
                  <c:v>2.2220119999999999E-2</c:v>
                </c:pt>
                <c:pt idx="2124">
                  <c:v>2.2225869999999998E-2</c:v>
                </c:pt>
                <c:pt idx="2125">
                  <c:v>2.2231440000000002E-2</c:v>
                </c:pt>
                <c:pt idx="2126">
                  <c:v>2.223731E-2</c:v>
                </c:pt>
                <c:pt idx="2127">
                  <c:v>2.2243059999999999E-2</c:v>
                </c:pt>
                <c:pt idx="2128">
                  <c:v>2.2249100000000001E-2</c:v>
                </c:pt>
                <c:pt idx="2129">
                  <c:v>2.2249100000000001E-2</c:v>
                </c:pt>
                <c:pt idx="2130">
                  <c:v>2.225479E-2</c:v>
                </c:pt>
                <c:pt idx="2131">
                  <c:v>2.2260829999999999E-2</c:v>
                </c:pt>
                <c:pt idx="2132">
                  <c:v>2.2266640000000001E-2</c:v>
                </c:pt>
                <c:pt idx="2133">
                  <c:v>2.227227E-2</c:v>
                </c:pt>
                <c:pt idx="2134">
                  <c:v>2.2277959999999999E-2</c:v>
                </c:pt>
                <c:pt idx="2135">
                  <c:v>2.228395E-2</c:v>
                </c:pt>
                <c:pt idx="2136">
                  <c:v>2.228395E-2</c:v>
                </c:pt>
                <c:pt idx="2137">
                  <c:v>2.228952E-2</c:v>
                </c:pt>
                <c:pt idx="2138">
                  <c:v>2.2295269999999999E-2</c:v>
                </c:pt>
                <c:pt idx="2139">
                  <c:v>2.2300779999999999E-2</c:v>
                </c:pt>
                <c:pt idx="2140">
                  <c:v>2.230677E-2</c:v>
                </c:pt>
                <c:pt idx="2141">
                  <c:v>2.2312220000000001E-2</c:v>
                </c:pt>
                <c:pt idx="2142">
                  <c:v>2.2312220000000001E-2</c:v>
                </c:pt>
                <c:pt idx="2143">
                  <c:v>2.2318089999999999E-2</c:v>
                </c:pt>
                <c:pt idx="2144">
                  <c:v>2.2323780000000001E-2</c:v>
                </c:pt>
                <c:pt idx="2145">
                  <c:v>2.23293E-2</c:v>
                </c:pt>
                <c:pt idx="2146">
                  <c:v>2.2334989999999999E-2</c:v>
                </c:pt>
                <c:pt idx="2147">
                  <c:v>2.2340849999999999E-2</c:v>
                </c:pt>
                <c:pt idx="2148">
                  <c:v>2.2340849999999999E-2</c:v>
                </c:pt>
                <c:pt idx="2149">
                  <c:v>2.2346540000000002E-2</c:v>
                </c:pt>
                <c:pt idx="2150">
                  <c:v>2.2351940000000001E-2</c:v>
                </c:pt>
                <c:pt idx="2151">
                  <c:v>2.2358039999999999E-2</c:v>
                </c:pt>
                <c:pt idx="2152">
                  <c:v>2.2363729999999998E-2</c:v>
                </c:pt>
                <c:pt idx="2153">
                  <c:v>2.236937E-2</c:v>
                </c:pt>
                <c:pt idx="2154">
                  <c:v>2.236937E-2</c:v>
                </c:pt>
                <c:pt idx="2155">
                  <c:v>2.237488E-2</c:v>
                </c:pt>
                <c:pt idx="2156">
                  <c:v>2.238122E-2</c:v>
                </c:pt>
                <c:pt idx="2157">
                  <c:v>2.2386320000000001E-2</c:v>
                </c:pt>
                <c:pt idx="2158">
                  <c:v>2.23923E-2</c:v>
                </c:pt>
                <c:pt idx="2159">
                  <c:v>2.2398230000000002E-2</c:v>
                </c:pt>
                <c:pt idx="2160">
                  <c:v>2.2403739999999998E-2</c:v>
                </c:pt>
                <c:pt idx="2161">
                  <c:v>2.2403739999999998E-2</c:v>
                </c:pt>
                <c:pt idx="2162">
                  <c:v>2.2409430000000001E-2</c:v>
                </c:pt>
                <c:pt idx="2163">
                  <c:v>2.2415009999999999E-2</c:v>
                </c:pt>
                <c:pt idx="2164">
                  <c:v>2.2420519999999999E-2</c:v>
                </c:pt>
                <c:pt idx="2165">
                  <c:v>2.2426209999999999E-2</c:v>
                </c:pt>
                <c:pt idx="2166">
                  <c:v>2.2432199999999999E-2</c:v>
                </c:pt>
                <c:pt idx="2167">
                  <c:v>2.2432199999999999E-2</c:v>
                </c:pt>
                <c:pt idx="2168">
                  <c:v>2.2437240000000001E-2</c:v>
                </c:pt>
                <c:pt idx="2169">
                  <c:v>2.2442759999999999E-2</c:v>
                </c:pt>
                <c:pt idx="2170">
                  <c:v>2.2448449999999998E-2</c:v>
                </c:pt>
                <c:pt idx="2171">
                  <c:v>2.2454370000000001E-2</c:v>
                </c:pt>
                <c:pt idx="2172">
                  <c:v>2.2459710000000001E-2</c:v>
                </c:pt>
                <c:pt idx="2173">
                  <c:v>2.2459710000000001E-2</c:v>
                </c:pt>
                <c:pt idx="2174">
                  <c:v>2.246534E-2</c:v>
                </c:pt>
                <c:pt idx="2175">
                  <c:v>2.2470859999999999E-2</c:v>
                </c:pt>
                <c:pt idx="2176">
                  <c:v>2.2476550000000001E-2</c:v>
                </c:pt>
                <c:pt idx="2177">
                  <c:v>2.2482530000000001E-2</c:v>
                </c:pt>
                <c:pt idx="2178">
                  <c:v>2.248793E-2</c:v>
                </c:pt>
                <c:pt idx="2179">
                  <c:v>2.248793E-2</c:v>
                </c:pt>
                <c:pt idx="2180">
                  <c:v>2.2493450000000002E-2</c:v>
                </c:pt>
                <c:pt idx="2181">
                  <c:v>2.2499140000000001E-2</c:v>
                </c:pt>
                <c:pt idx="2182">
                  <c:v>2.2504360000000001E-2</c:v>
                </c:pt>
                <c:pt idx="2183">
                  <c:v>2.2509990000000001E-2</c:v>
                </c:pt>
                <c:pt idx="2184">
                  <c:v>2.251568E-2</c:v>
                </c:pt>
                <c:pt idx="2185">
                  <c:v>2.251568E-2</c:v>
                </c:pt>
                <c:pt idx="2186">
                  <c:v>2.25209E-2</c:v>
                </c:pt>
                <c:pt idx="2187">
                  <c:v>2.2526589999999999E-2</c:v>
                </c:pt>
                <c:pt idx="2188">
                  <c:v>2.2532219999999999E-2</c:v>
                </c:pt>
                <c:pt idx="2189">
                  <c:v>2.2538209999999999E-2</c:v>
                </c:pt>
                <c:pt idx="2190">
                  <c:v>2.2543489999999999E-2</c:v>
                </c:pt>
                <c:pt idx="2191">
                  <c:v>2.2549409999999999E-2</c:v>
                </c:pt>
                <c:pt idx="2192">
                  <c:v>2.2549409999999999E-2</c:v>
                </c:pt>
                <c:pt idx="2193">
                  <c:v>2.2554870000000001E-2</c:v>
                </c:pt>
                <c:pt idx="2194">
                  <c:v>2.256033E-2</c:v>
                </c:pt>
                <c:pt idx="2195">
                  <c:v>2.2565780000000001E-2</c:v>
                </c:pt>
                <c:pt idx="2196">
                  <c:v>2.257135E-2</c:v>
                </c:pt>
                <c:pt idx="2197">
                  <c:v>2.2576809999999999E-2</c:v>
                </c:pt>
                <c:pt idx="2198">
                  <c:v>2.2576809999999999E-2</c:v>
                </c:pt>
                <c:pt idx="2199">
                  <c:v>2.2582499999999998E-2</c:v>
                </c:pt>
                <c:pt idx="2200">
                  <c:v>2.2587779999999998E-2</c:v>
                </c:pt>
                <c:pt idx="2201">
                  <c:v>2.2593470000000001E-2</c:v>
                </c:pt>
                <c:pt idx="2202">
                  <c:v>2.2599049999999999E-2</c:v>
                </c:pt>
                <c:pt idx="2203">
                  <c:v>2.260479E-2</c:v>
                </c:pt>
                <c:pt idx="2204">
                  <c:v>2.260479E-2</c:v>
                </c:pt>
                <c:pt idx="2205">
                  <c:v>2.2610069999999999E-2</c:v>
                </c:pt>
                <c:pt idx="2206">
                  <c:v>2.2615819999999998E-2</c:v>
                </c:pt>
                <c:pt idx="2207">
                  <c:v>2.2621459999999999E-2</c:v>
                </c:pt>
                <c:pt idx="2208">
                  <c:v>2.2627209999999998E-2</c:v>
                </c:pt>
                <c:pt idx="2209">
                  <c:v>2.2632490000000002E-2</c:v>
                </c:pt>
                <c:pt idx="2210">
                  <c:v>2.2632490000000002E-2</c:v>
                </c:pt>
                <c:pt idx="2211">
                  <c:v>2.2638229999999999E-2</c:v>
                </c:pt>
                <c:pt idx="2212">
                  <c:v>2.2643750000000001E-2</c:v>
                </c:pt>
                <c:pt idx="2213">
                  <c:v>2.2648789999999999E-2</c:v>
                </c:pt>
                <c:pt idx="2214">
                  <c:v>2.265431E-2</c:v>
                </c:pt>
                <c:pt idx="2215">
                  <c:v>2.265994E-2</c:v>
                </c:pt>
                <c:pt idx="2216">
                  <c:v>2.265994E-2</c:v>
                </c:pt>
                <c:pt idx="2217">
                  <c:v>2.2665459999999998E-2</c:v>
                </c:pt>
                <c:pt idx="2218">
                  <c:v>2.2671090000000001E-2</c:v>
                </c:pt>
                <c:pt idx="2219">
                  <c:v>2.2676189999999999E-2</c:v>
                </c:pt>
                <c:pt idx="2220">
                  <c:v>2.2681409999999999E-2</c:v>
                </c:pt>
                <c:pt idx="2221">
                  <c:v>2.268746E-2</c:v>
                </c:pt>
                <c:pt idx="2222">
                  <c:v>2.2692850000000001E-2</c:v>
                </c:pt>
                <c:pt idx="2223">
                  <c:v>2.2692850000000001E-2</c:v>
                </c:pt>
                <c:pt idx="2224">
                  <c:v>2.269761E-2</c:v>
                </c:pt>
                <c:pt idx="2225">
                  <c:v>2.2703589999999999E-2</c:v>
                </c:pt>
                <c:pt idx="2226">
                  <c:v>2.2708579999999999E-2</c:v>
                </c:pt>
                <c:pt idx="2227">
                  <c:v>2.2714330000000001E-2</c:v>
                </c:pt>
                <c:pt idx="2228">
                  <c:v>2.2719610000000001E-2</c:v>
                </c:pt>
                <c:pt idx="2229">
                  <c:v>2.2719610000000001E-2</c:v>
                </c:pt>
                <c:pt idx="2230">
                  <c:v>2.2725120000000001E-2</c:v>
                </c:pt>
                <c:pt idx="2231">
                  <c:v>2.273087E-2</c:v>
                </c:pt>
                <c:pt idx="2232">
                  <c:v>2.273609E-2</c:v>
                </c:pt>
                <c:pt idx="2233">
                  <c:v>2.274149E-2</c:v>
                </c:pt>
                <c:pt idx="2234">
                  <c:v>2.2746300000000001E-2</c:v>
                </c:pt>
                <c:pt idx="2235">
                  <c:v>2.2746300000000001E-2</c:v>
                </c:pt>
                <c:pt idx="2236">
                  <c:v>2.275158E-2</c:v>
                </c:pt>
                <c:pt idx="2237">
                  <c:v>2.275692E-2</c:v>
                </c:pt>
                <c:pt idx="2238">
                  <c:v>2.276243E-2</c:v>
                </c:pt>
                <c:pt idx="2239">
                  <c:v>2.2768010000000002E-2</c:v>
                </c:pt>
                <c:pt idx="2240">
                  <c:v>2.2773700000000001E-2</c:v>
                </c:pt>
                <c:pt idx="2241">
                  <c:v>2.2773700000000001E-2</c:v>
                </c:pt>
                <c:pt idx="2242">
                  <c:v>2.2778799999999998E-2</c:v>
                </c:pt>
                <c:pt idx="2243">
                  <c:v>2.2784260000000001E-2</c:v>
                </c:pt>
                <c:pt idx="2244">
                  <c:v>2.2789710000000001E-2</c:v>
                </c:pt>
                <c:pt idx="2245">
                  <c:v>2.2795289999999999E-2</c:v>
                </c:pt>
                <c:pt idx="2246">
                  <c:v>2.280068E-2</c:v>
                </c:pt>
                <c:pt idx="2247">
                  <c:v>2.280596E-2</c:v>
                </c:pt>
                <c:pt idx="2248">
                  <c:v>2.280596E-2</c:v>
                </c:pt>
                <c:pt idx="2249">
                  <c:v>2.28113E-2</c:v>
                </c:pt>
                <c:pt idx="2250">
                  <c:v>2.2816699999999999E-2</c:v>
                </c:pt>
                <c:pt idx="2251">
                  <c:v>2.2821979999999999E-2</c:v>
                </c:pt>
                <c:pt idx="2252">
                  <c:v>2.2827610000000002E-2</c:v>
                </c:pt>
                <c:pt idx="2253">
                  <c:v>2.2832249999999998E-2</c:v>
                </c:pt>
                <c:pt idx="2254">
                  <c:v>2.2832249999999998E-2</c:v>
                </c:pt>
                <c:pt idx="2255">
                  <c:v>2.2837880000000001E-2</c:v>
                </c:pt>
                <c:pt idx="2256">
                  <c:v>2.2843269999999999E-2</c:v>
                </c:pt>
                <c:pt idx="2257">
                  <c:v>2.2848609999999998E-2</c:v>
                </c:pt>
                <c:pt idx="2258">
                  <c:v>2.2854070000000001E-2</c:v>
                </c:pt>
                <c:pt idx="2259">
                  <c:v>2.285906E-2</c:v>
                </c:pt>
                <c:pt idx="2260">
                  <c:v>2.285906E-2</c:v>
                </c:pt>
                <c:pt idx="2261">
                  <c:v>2.286475E-2</c:v>
                </c:pt>
                <c:pt idx="2262">
                  <c:v>2.286997E-2</c:v>
                </c:pt>
                <c:pt idx="2263">
                  <c:v>2.287548E-2</c:v>
                </c:pt>
                <c:pt idx="2264">
                  <c:v>2.288076E-2</c:v>
                </c:pt>
                <c:pt idx="2265">
                  <c:v>2.288575E-2</c:v>
                </c:pt>
                <c:pt idx="2266">
                  <c:v>2.288575E-2</c:v>
                </c:pt>
                <c:pt idx="2267">
                  <c:v>2.2891620000000001E-2</c:v>
                </c:pt>
                <c:pt idx="2268">
                  <c:v>2.2897009999999999E-2</c:v>
                </c:pt>
                <c:pt idx="2269">
                  <c:v>2.2901999999999999E-2</c:v>
                </c:pt>
                <c:pt idx="2270">
                  <c:v>2.2907400000000001E-2</c:v>
                </c:pt>
                <c:pt idx="2271">
                  <c:v>2.291238E-2</c:v>
                </c:pt>
                <c:pt idx="2272">
                  <c:v>2.291238E-2</c:v>
                </c:pt>
                <c:pt idx="2273">
                  <c:v>2.2918129999999998E-2</c:v>
                </c:pt>
                <c:pt idx="2274">
                  <c:v>2.2922999999999999E-2</c:v>
                </c:pt>
                <c:pt idx="2275">
                  <c:v>2.2928810000000001E-2</c:v>
                </c:pt>
                <c:pt idx="2276">
                  <c:v>2.293415E-2</c:v>
                </c:pt>
                <c:pt idx="2277">
                  <c:v>2.293972E-2</c:v>
                </c:pt>
                <c:pt idx="2278">
                  <c:v>2.2944530000000001E-2</c:v>
                </c:pt>
                <c:pt idx="2279">
                  <c:v>2.2944530000000001E-2</c:v>
                </c:pt>
                <c:pt idx="2280">
                  <c:v>2.2950169999999999E-2</c:v>
                </c:pt>
                <c:pt idx="2281">
                  <c:v>2.2955090000000001E-2</c:v>
                </c:pt>
                <c:pt idx="2282">
                  <c:v>2.296043E-2</c:v>
                </c:pt>
                <c:pt idx="2283">
                  <c:v>2.296554E-2</c:v>
                </c:pt>
                <c:pt idx="2284">
                  <c:v>2.2971109999999999E-2</c:v>
                </c:pt>
                <c:pt idx="2285">
                  <c:v>2.2971109999999999E-2</c:v>
                </c:pt>
                <c:pt idx="2286">
                  <c:v>2.2976099999999999E-2</c:v>
                </c:pt>
                <c:pt idx="2287">
                  <c:v>2.298132E-2</c:v>
                </c:pt>
                <c:pt idx="2288">
                  <c:v>2.298654E-2</c:v>
                </c:pt>
                <c:pt idx="2289">
                  <c:v>2.299182E-2</c:v>
                </c:pt>
                <c:pt idx="2290">
                  <c:v>2.299675E-2</c:v>
                </c:pt>
                <c:pt idx="2291">
                  <c:v>2.299675E-2</c:v>
                </c:pt>
                <c:pt idx="2292">
                  <c:v>2.3002140000000001E-2</c:v>
                </c:pt>
                <c:pt idx="2293">
                  <c:v>2.300748E-2</c:v>
                </c:pt>
                <c:pt idx="2294">
                  <c:v>2.3012700000000001E-2</c:v>
                </c:pt>
                <c:pt idx="2295">
                  <c:v>2.3017869999999999E-2</c:v>
                </c:pt>
                <c:pt idx="2296">
                  <c:v>2.302274E-2</c:v>
                </c:pt>
                <c:pt idx="2297">
                  <c:v>2.302274E-2</c:v>
                </c:pt>
                <c:pt idx="2298">
                  <c:v>2.302831E-2</c:v>
                </c:pt>
                <c:pt idx="2299">
                  <c:v>2.3032939999999998E-2</c:v>
                </c:pt>
                <c:pt idx="2300">
                  <c:v>2.3038579999999999E-2</c:v>
                </c:pt>
                <c:pt idx="2301">
                  <c:v>2.3043210000000001E-2</c:v>
                </c:pt>
                <c:pt idx="2302">
                  <c:v>2.3048780000000001E-2</c:v>
                </c:pt>
                <c:pt idx="2303">
                  <c:v>2.305389E-2</c:v>
                </c:pt>
                <c:pt idx="2304">
                  <c:v>2.305389E-2</c:v>
                </c:pt>
                <c:pt idx="2305">
                  <c:v>2.305946E-2</c:v>
                </c:pt>
                <c:pt idx="2306">
                  <c:v>2.3064390000000001E-2</c:v>
                </c:pt>
                <c:pt idx="2307">
                  <c:v>2.306938E-2</c:v>
                </c:pt>
                <c:pt idx="2308">
                  <c:v>2.3074540000000001E-2</c:v>
                </c:pt>
                <c:pt idx="2309">
                  <c:v>2.3079760000000001E-2</c:v>
                </c:pt>
                <c:pt idx="2310">
                  <c:v>2.3079760000000001E-2</c:v>
                </c:pt>
                <c:pt idx="2311">
                  <c:v>2.3084859999999999E-2</c:v>
                </c:pt>
                <c:pt idx="2312">
                  <c:v>2.309073E-2</c:v>
                </c:pt>
                <c:pt idx="2313">
                  <c:v>2.3095540000000001E-2</c:v>
                </c:pt>
                <c:pt idx="2314">
                  <c:v>2.3100530000000001E-2</c:v>
                </c:pt>
                <c:pt idx="2315">
                  <c:v>2.3105690000000002E-2</c:v>
                </c:pt>
                <c:pt idx="2316">
                  <c:v>2.3105690000000002E-2</c:v>
                </c:pt>
                <c:pt idx="2317">
                  <c:v>2.3111030000000001E-2</c:v>
                </c:pt>
                <c:pt idx="2318">
                  <c:v>2.3115839999999999E-2</c:v>
                </c:pt>
                <c:pt idx="2319">
                  <c:v>2.3120829999999998E-2</c:v>
                </c:pt>
                <c:pt idx="2320">
                  <c:v>2.312581E-2</c:v>
                </c:pt>
                <c:pt idx="2321">
                  <c:v>2.3131209999999999E-2</c:v>
                </c:pt>
                <c:pt idx="2322">
                  <c:v>2.3131209999999999E-2</c:v>
                </c:pt>
                <c:pt idx="2323">
                  <c:v>2.313608E-2</c:v>
                </c:pt>
                <c:pt idx="2324">
                  <c:v>2.3141129999999999E-2</c:v>
                </c:pt>
                <c:pt idx="2325">
                  <c:v>2.314635E-2</c:v>
                </c:pt>
                <c:pt idx="2326">
                  <c:v>2.3151390000000001E-2</c:v>
                </c:pt>
                <c:pt idx="2327">
                  <c:v>2.3156260000000001E-2</c:v>
                </c:pt>
                <c:pt idx="2328">
                  <c:v>2.3156260000000001E-2</c:v>
                </c:pt>
                <c:pt idx="2329">
                  <c:v>2.3161660000000001E-2</c:v>
                </c:pt>
                <c:pt idx="2330">
                  <c:v>2.3166699999999998E-2</c:v>
                </c:pt>
                <c:pt idx="2331">
                  <c:v>2.3171870000000001E-2</c:v>
                </c:pt>
                <c:pt idx="2332">
                  <c:v>2.3176740000000001E-2</c:v>
                </c:pt>
                <c:pt idx="2333">
                  <c:v>2.3182020000000001E-2</c:v>
                </c:pt>
                <c:pt idx="2334">
                  <c:v>2.3187180000000002E-2</c:v>
                </c:pt>
                <c:pt idx="2335">
                  <c:v>2.3187180000000002E-2</c:v>
                </c:pt>
                <c:pt idx="2336">
                  <c:v>2.3191989999999999E-2</c:v>
                </c:pt>
                <c:pt idx="2337">
                  <c:v>2.319715E-2</c:v>
                </c:pt>
                <c:pt idx="2338">
                  <c:v>2.3202489999999999E-2</c:v>
                </c:pt>
                <c:pt idx="2339">
                  <c:v>2.3207180000000001E-2</c:v>
                </c:pt>
                <c:pt idx="2340">
                  <c:v>2.321252E-2</c:v>
                </c:pt>
                <c:pt idx="2341">
                  <c:v>2.321252E-2</c:v>
                </c:pt>
                <c:pt idx="2342">
                  <c:v>2.321751E-2</c:v>
                </c:pt>
                <c:pt idx="2343">
                  <c:v>2.3222260000000002E-2</c:v>
                </c:pt>
                <c:pt idx="2344">
                  <c:v>2.3227190000000002E-2</c:v>
                </c:pt>
                <c:pt idx="2345">
                  <c:v>2.3232470000000002E-2</c:v>
                </c:pt>
                <c:pt idx="2346">
                  <c:v>2.3237460000000001E-2</c:v>
                </c:pt>
                <c:pt idx="2347">
                  <c:v>2.3237460000000001E-2</c:v>
                </c:pt>
                <c:pt idx="2348">
                  <c:v>2.3242849999999999E-2</c:v>
                </c:pt>
                <c:pt idx="2349">
                  <c:v>2.324766E-2</c:v>
                </c:pt>
                <c:pt idx="2350">
                  <c:v>2.325265E-2</c:v>
                </c:pt>
                <c:pt idx="2351">
                  <c:v>2.3257699999999999E-2</c:v>
                </c:pt>
                <c:pt idx="2352">
                  <c:v>2.3262680000000001E-2</c:v>
                </c:pt>
                <c:pt idx="2353">
                  <c:v>2.3262680000000001E-2</c:v>
                </c:pt>
                <c:pt idx="2354">
                  <c:v>2.3267489999999998E-2</c:v>
                </c:pt>
                <c:pt idx="2355">
                  <c:v>2.3272660000000001E-2</c:v>
                </c:pt>
                <c:pt idx="2356">
                  <c:v>2.3277579999999999E-2</c:v>
                </c:pt>
                <c:pt idx="2357">
                  <c:v>2.328245E-2</c:v>
                </c:pt>
                <c:pt idx="2358">
                  <c:v>2.3287559999999999E-2</c:v>
                </c:pt>
                <c:pt idx="2359">
                  <c:v>2.3287559999999999E-2</c:v>
                </c:pt>
                <c:pt idx="2360">
                  <c:v>2.3292719999999999E-2</c:v>
                </c:pt>
                <c:pt idx="2361">
                  <c:v>2.329753E-2</c:v>
                </c:pt>
                <c:pt idx="2362">
                  <c:v>2.3302750000000001E-2</c:v>
                </c:pt>
                <c:pt idx="2363">
                  <c:v>2.3307560000000001E-2</c:v>
                </c:pt>
                <c:pt idx="2364">
                  <c:v>2.3312780000000002E-2</c:v>
                </c:pt>
                <c:pt idx="2365">
                  <c:v>2.3317770000000002E-2</c:v>
                </c:pt>
                <c:pt idx="2366">
                  <c:v>2.3317770000000002E-2</c:v>
                </c:pt>
                <c:pt idx="2367">
                  <c:v>2.3322820000000001E-2</c:v>
                </c:pt>
                <c:pt idx="2368">
                  <c:v>2.332774E-2</c:v>
                </c:pt>
                <c:pt idx="2369">
                  <c:v>2.333232E-2</c:v>
                </c:pt>
                <c:pt idx="2370">
                  <c:v>2.3337779999999999E-2</c:v>
                </c:pt>
                <c:pt idx="2371">
                  <c:v>2.3342470000000001E-2</c:v>
                </c:pt>
                <c:pt idx="2372">
                  <c:v>2.3342470000000001E-2</c:v>
                </c:pt>
                <c:pt idx="2373">
                  <c:v>2.3347570000000002E-2</c:v>
                </c:pt>
                <c:pt idx="2374">
                  <c:v>2.3352680000000001E-2</c:v>
                </c:pt>
                <c:pt idx="2375">
                  <c:v>2.3357659999999999E-2</c:v>
                </c:pt>
                <c:pt idx="2376">
                  <c:v>2.3362830000000001E-2</c:v>
                </c:pt>
                <c:pt idx="2377">
                  <c:v>2.3367700000000002E-2</c:v>
                </c:pt>
                <c:pt idx="2378">
                  <c:v>2.3367700000000002E-2</c:v>
                </c:pt>
                <c:pt idx="2379">
                  <c:v>2.3372799999999999E-2</c:v>
                </c:pt>
                <c:pt idx="2380">
                  <c:v>2.337755E-2</c:v>
                </c:pt>
                <c:pt idx="2381">
                  <c:v>2.338254E-2</c:v>
                </c:pt>
                <c:pt idx="2382">
                  <c:v>2.3387700000000001E-2</c:v>
                </c:pt>
                <c:pt idx="2383">
                  <c:v>2.3392099999999999E-2</c:v>
                </c:pt>
                <c:pt idx="2384">
                  <c:v>2.3392099999999999E-2</c:v>
                </c:pt>
                <c:pt idx="2385">
                  <c:v>2.3397089999999999E-2</c:v>
                </c:pt>
                <c:pt idx="2386">
                  <c:v>2.3402019999999999E-2</c:v>
                </c:pt>
                <c:pt idx="2387">
                  <c:v>2.340706E-2</c:v>
                </c:pt>
                <c:pt idx="2388">
                  <c:v>2.3411749999999999E-2</c:v>
                </c:pt>
                <c:pt idx="2389">
                  <c:v>2.3416800000000002E-2</c:v>
                </c:pt>
                <c:pt idx="2390">
                  <c:v>2.3421850000000001E-2</c:v>
                </c:pt>
                <c:pt idx="2391">
                  <c:v>2.3421850000000001E-2</c:v>
                </c:pt>
                <c:pt idx="2392">
                  <c:v>2.3426539999999999E-2</c:v>
                </c:pt>
                <c:pt idx="2393">
                  <c:v>2.343129E-2</c:v>
                </c:pt>
                <c:pt idx="2394">
                  <c:v>2.3435979999999999E-2</c:v>
                </c:pt>
                <c:pt idx="2395">
                  <c:v>2.344079E-2</c:v>
                </c:pt>
                <c:pt idx="2396">
                  <c:v>2.3446020000000001E-2</c:v>
                </c:pt>
                <c:pt idx="2397">
                  <c:v>2.3446020000000001E-2</c:v>
                </c:pt>
                <c:pt idx="2398">
                  <c:v>2.3450829999999999E-2</c:v>
                </c:pt>
                <c:pt idx="2399">
                  <c:v>2.3455460000000001E-2</c:v>
                </c:pt>
                <c:pt idx="2400">
                  <c:v>2.3460620000000001E-2</c:v>
                </c:pt>
                <c:pt idx="2401">
                  <c:v>2.3465260000000002E-2</c:v>
                </c:pt>
                <c:pt idx="2402">
                  <c:v>2.3470189999999998E-2</c:v>
                </c:pt>
                <c:pt idx="2403">
                  <c:v>2.3470189999999998E-2</c:v>
                </c:pt>
                <c:pt idx="2404">
                  <c:v>2.3474999999999999E-2</c:v>
                </c:pt>
                <c:pt idx="2405">
                  <c:v>2.347993E-2</c:v>
                </c:pt>
                <c:pt idx="2406">
                  <c:v>2.348474E-2</c:v>
                </c:pt>
                <c:pt idx="2407">
                  <c:v>2.3489550000000001E-2</c:v>
                </c:pt>
                <c:pt idx="2408">
                  <c:v>2.349412E-2</c:v>
                </c:pt>
                <c:pt idx="2409">
                  <c:v>2.349412E-2</c:v>
                </c:pt>
                <c:pt idx="2410">
                  <c:v>2.349917E-2</c:v>
                </c:pt>
                <c:pt idx="2411">
                  <c:v>2.3503739999999999E-2</c:v>
                </c:pt>
                <c:pt idx="2412">
                  <c:v>2.3508790000000002E-2</c:v>
                </c:pt>
                <c:pt idx="2413">
                  <c:v>2.3514130000000001E-2</c:v>
                </c:pt>
                <c:pt idx="2414">
                  <c:v>2.351847E-2</c:v>
                </c:pt>
                <c:pt idx="2415">
                  <c:v>2.351847E-2</c:v>
                </c:pt>
                <c:pt idx="2416">
                  <c:v>2.35234E-2</c:v>
                </c:pt>
                <c:pt idx="2417">
                  <c:v>2.3527969999999999E-2</c:v>
                </c:pt>
                <c:pt idx="2418">
                  <c:v>2.3532959999999999E-2</c:v>
                </c:pt>
                <c:pt idx="2419">
                  <c:v>2.353777E-2</c:v>
                </c:pt>
                <c:pt idx="2420">
                  <c:v>2.3542759999999999E-2</c:v>
                </c:pt>
                <c:pt idx="2421">
                  <c:v>2.3547510000000001E-2</c:v>
                </c:pt>
                <c:pt idx="2422">
                  <c:v>2.3547510000000001E-2</c:v>
                </c:pt>
                <c:pt idx="2423">
                  <c:v>2.3552500000000001E-2</c:v>
                </c:pt>
                <c:pt idx="2424">
                  <c:v>2.355701E-2</c:v>
                </c:pt>
                <c:pt idx="2425">
                  <c:v>2.356223E-2</c:v>
                </c:pt>
                <c:pt idx="2426">
                  <c:v>2.3566630000000002E-2</c:v>
                </c:pt>
                <c:pt idx="2427">
                  <c:v>2.3570979999999998E-2</c:v>
                </c:pt>
                <c:pt idx="2428">
                  <c:v>2.3570979999999998E-2</c:v>
                </c:pt>
                <c:pt idx="2429">
                  <c:v>2.357596E-2</c:v>
                </c:pt>
                <c:pt idx="2430">
                  <c:v>2.3580830000000001E-2</c:v>
                </c:pt>
                <c:pt idx="2431">
                  <c:v>2.3584999999999998E-2</c:v>
                </c:pt>
                <c:pt idx="2432">
                  <c:v>2.3589929999999999E-2</c:v>
                </c:pt>
                <c:pt idx="2433">
                  <c:v>2.3594790000000001E-2</c:v>
                </c:pt>
                <c:pt idx="2434">
                  <c:v>2.3594790000000001E-2</c:v>
                </c:pt>
                <c:pt idx="2435">
                  <c:v>2.3599430000000001E-2</c:v>
                </c:pt>
                <c:pt idx="2436">
                  <c:v>2.3604360000000001E-2</c:v>
                </c:pt>
                <c:pt idx="2437">
                  <c:v>2.3608819999999999E-2</c:v>
                </c:pt>
                <c:pt idx="2438">
                  <c:v>2.3613800000000001E-2</c:v>
                </c:pt>
                <c:pt idx="2439">
                  <c:v>2.3618440000000001E-2</c:v>
                </c:pt>
                <c:pt idx="2440">
                  <c:v>2.3618440000000001E-2</c:v>
                </c:pt>
                <c:pt idx="2441">
                  <c:v>2.362301E-2</c:v>
                </c:pt>
                <c:pt idx="2442">
                  <c:v>2.362759E-2</c:v>
                </c:pt>
                <c:pt idx="2443">
                  <c:v>2.3632460000000001E-2</c:v>
                </c:pt>
                <c:pt idx="2444">
                  <c:v>2.3636979999999998E-2</c:v>
                </c:pt>
                <c:pt idx="2445">
                  <c:v>2.3641849999999999E-2</c:v>
                </c:pt>
                <c:pt idx="2446">
                  <c:v>2.3646830000000001E-2</c:v>
                </c:pt>
                <c:pt idx="2447">
                  <c:v>2.3646830000000001E-2</c:v>
                </c:pt>
                <c:pt idx="2448">
                  <c:v>2.3651350000000002E-2</c:v>
                </c:pt>
                <c:pt idx="2449">
                  <c:v>2.365598E-2</c:v>
                </c:pt>
                <c:pt idx="2450">
                  <c:v>2.366132E-2</c:v>
                </c:pt>
                <c:pt idx="2451">
                  <c:v>2.366561E-2</c:v>
                </c:pt>
                <c:pt idx="2452">
                  <c:v>2.3670239999999999E-2</c:v>
                </c:pt>
                <c:pt idx="2453">
                  <c:v>2.3670239999999999E-2</c:v>
                </c:pt>
                <c:pt idx="2454">
                  <c:v>2.367499E-2</c:v>
                </c:pt>
                <c:pt idx="2455">
                  <c:v>2.367963E-2</c:v>
                </c:pt>
                <c:pt idx="2456">
                  <c:v>2.3684609999999998E-2</c:v>
                </c:pt>
                <c:pt idx="2457">
                  <c:v>2.368907E-2</c:v>
                </c:pt>
                <c:pt idx="2458">
                  <c:v>2.369388E-2</c:v>
                </c:pt>
                <c:pt idx="2459">
                  <c:v>2.369388E-2</c:v>
                </c:pt>
                <c:pt idx="2460">
                  <c:v>2.3698520000000001E-2</c:v>
                </c:pt>
                <c:pt idx="2461">
                  <c:v>2.370303E-2</c:v>
                </c:pt>
                <c:pt idx="2462">
                  <c:v>2.3707849999999999E-2</c:v>
                </c:pt>
                <c:pt idx="2463">
                  <c:v>2.3712250000000001E-2</c:v>
                </c:pt>
                <c:pt idx="2464">
                  <c:v>2.3716999999999998E-2</c:v>
                </c:pt>
                <c:pt idx="2465">
                  <c:v>2.3716999999999998E-2</c:v>
                </c:pt>
                <c:pt idx="2466">
                  <c:v>2.372146E-2</c:v>
                </c:pt>
                <c:pt idx="2467">
                  <c:v>2.3726440000000001E-2</c:v>
                </c:pt>
                <c:pt idx="2468">
                  <c:v>2.373078E-2</c:v>
                </c:pt>
                <c:pt idx="2469">
                  <c:v>2.3735949999999999E-2</c:v>
                </c:pt>
                <c:pt idx="2470">
                  <c:v>2.3739989999999999E-2</c:v>
                </c:pt>
                <c:pt idx="2471">
                  <c:v>2.3739989999999999E-2</c:v>
                </c:pt>
                <c:pt idx="2472">
                  <c:v>2.3744919999999999E-2</c:v>
                </c:pt>
                <c:pt idx="2473">
                  <c:v>2.374973E-2</c:v>
                </c:pt>
                <c:pt idx="2474">
                  <c:v>2.3754310000000001E-2</c:v>
                </c:pt>
                <c:pt idx="2475">
                  <c:v>2.3758890000000001E-2</c:v>
                </c:pt>
                <c:pt idx="2476">
                  <c:v>2.3763699999999999E-2</c:v>
                </c:pt>
                <c:pt idx="2477">
                  <c:v>2.3763699999999999E-2</c:v>
                </c:pt>
                <c:pt idx="2478">
                  <c:v>2.3767630000000001E-2</c:v>
                </c:pt>
                <c:pt idx="2479">
                  <c:v>2.3772729999999999E-2</c:v>
                </c:pt>
                <c:pt idx="2480">
                  <c:v>2.377719E-2</c:v>
                </c:pt>
                <c:pt idx="2481">
                  <c:v>2.3781710000000001E-2</c:v>
                </c:pt>
                <c:pt idx="2482">
                  <c:v>2.3786749999999999E-2</c:v>
                </c:pt>
                <c:pt idx="2483">
                  <c:v>2.379115E-2</c:v>
                </c:pt>
                <c:pt idx="2484">
                  <c:v>2.379115E-2</c:v>
                </c:pt>
                <c:pt idx="2485">
                  <c:v>2.3795670000000001E-2</c:v>
                </c:pt>
                <c:pt idx="2486">
                  <c:v>2.38003E-2</c:v>
                </c:pt>
                <c:pt idx="2487">
                  <c:v>2.3804530000000001E-2</c:v>
                </c:pt>
                <c:pt idx="2488">
                  <c:v>2.3809460000000001E-2</c:v>
                </c:pt>
                <c:pt idx="2489">
                  <c:v>2.381403E-2</c:v>
                </c:pt>
                <c:pt idx="2490">
                  <c:v>2.381403E-2</c:v>
                </c:pt>
                <c:pt idx="2491">
                  <c:v>2.3818369999999998E-2</c:v>
                </c:pt>
                <c:pt idx="2492">
                  <c:v>2.3823299999999999E-2</c:v>
                </c:pt>
                <c:pt idx="2493">
                  <c:v>2.3827640000000001E-2</c:v>
                </c:pt>
                <c:pt idx="2494">
                  <c:v>2.3832389999999998E-2</c:v>
                </c:pt>
                <c:pt idx="2495">
                  <c:v>2.3837210000000001E-2</c:v>
                </c:pt>
                <c:pt idx="2496">
                  <c:v>2.3837210000000001E-2</c:v>
                </c:pt>
                <c:pt idx="2497">
                  <c:v>2.3841370000000001E-2</c:v>
                </c:pt>
                <c:pt idx="2498">
                  <c:v>2.3846059999999999E-2</c:v>
                </c:pt>
                <c:pt idx="2499">
                  <c:v>2.385052E-2</c:v>
                </c:pt>
                <c:pt idx="2500">
                  <c:v>2.385522E-2</c:v>
                </c:pt>
                <c:pt idx="2501">
                  <c:v>2.3859669999999999E-2</c:v>
                </c:pt>
                <c:pt idx="2502">
                  <c:v>2.3859669999999999E-2</c:v>
                </c:pt>
                <c:pt idx="2503">
                  <c:v>2.386431E-2</c:v>
                </c:pt>
                <c:pt idx="2504">
                  <c:v>2.3868770000000001E-2</c:v>
                </c:pt>
                <c:pt idx="2505">
                  <c:v>2.3873579999999998E-2</c:v>
                </c:pt>
                <c:pt idx="2506">
                  <c:v>2.387792E-2</c:v>
                </c:pt>
                <c:pt idx="2507">
                  <c:v>2.3882319999999999E-2</c:v>
                </c:pt>
                <c:pt idx="2508">
                  <c:v>2.3882319999999999E-2</c:v>
                </c:pt>
                <c:pt idx="2509">
                  <c:v>2.388701E-2</c:v>
                </c:pt>
                <c:pt idx="2510">
                  <c:v>2.3891119999999998E-2</c:v>
                </c:pt>
                <c:pt idx="2511">
                  <c:v>2.3896110000000002E-2</c:v>
                </c:pt>
                <c:pt idx="2512">
                  <c:v>2.3900620000000001E-2</c:v>
                </c:pt>
                <c:pt idx="2513">
                  <c:v>2.3905260000000001E-2</c:v>
                </c:pt>
                <c:pt idx="2514">
                  <c:v>2.3909130000000001E-2</c:v>
                </c:pt>
                <c:pt idx="2515">
                  <c:v>2.3909130000000001E-2</c:v>
                </c:pt>
                <c:pt idx="2516">
                  <c:v>2.3914060000000001E-2</c:v>
                </c:pt>
                <c:pt idx="2517">
                  <c:v>2.391799E-2</c:v>
                </c:pt>
                <c:pt idx="2518">
                  <c:v>2.3922800000000001E-2</c:v>
                </c:pt>
                <c:pt idx="2519">
                  <c:v>2.3927319999999998E-2</c:v>
                </c:pt>
                <c:pt idx="2520">
                  <c:v>2.3931830000000001E-2</c:v>
                </c:pt>
                <c:pt idx="2521">
                  <c:v>2.3931830000000001E-2</c:v>
                </c:pt>
                <c:pt idx="2522">
                  <c:v>2.3936470000000001E-2</c:v>
                </c:pt>
                <c:pt idx="2523">
                  <c:v>2.394081E-2</c:v>
                </c:pt>
                <c:pt idx="2524">
                  <c:v>2.394539E-2</c:v>
                </c:pt>
                <c:pt idx="2525">
                  <c:v>2.3950140000000002E-2</c:v>
                </c:pt>
                <c:pt idx="2526">
                  <c:v>2.395425E-2</c:v>
                </c:pt>
                <c:pt idx="2527">
                  <c:v>2.395425E-2</c:v>
                </c:pt>
                <c:pt idx="2528">
                  <c:v>2.3958699999999999E-2</c:v>
                </c:pt>
                <c:pt idx="2529">
                  <c:v>2.396305E-2</c:v>
                </c:pt>
                <c:pt idx="2530">
                  <c:v>2.3967740000000001E-2</c:v>
                </c:pt>
                <c:pt idx="2531">
                  <c:v>2.3972139999999999E-2</c:v>
                </c:pt>
                <c:pt idx="2532">
                  <c:v>2.3976770000000001E-2</c:v>
                </c:pt>
                <c:pt idx="2533">
                  <c:v>2.3976770000000001E-2</c:v>
                </c:pt>
                <c:pt idx="2534">
                  <c:v>2.3981059999999998E-2</c:v>
                </c:pt>
                <c:pt idx="2535">
                  <c:v>2.3985340000000001E-2</c:v>
                </c:pt>
                <c:pt idx="2536">
                  <c:v>2.3989679999999999E-2</c:v>
                </c:pt>
                <c:pt idx="2537">
                  <c:v>2.3994310000000001E-2</c:v>
                </c:pt>
                <c:pt idx="2538">
                  <c:v>2.39983E-2</c:v>
                </c:pt>
                <c:pt idx="2539">
                  <c:v>2.400323E-2</c:v>
                </c:pt>
                <c:pt idx="2540">
                  <c:v>2.400323E-2</c:v>
                </c:pt>
                <c:pt idx="2541">
                  <c:v>2.4007400000000002E-2</c:v>
                </c:pt>
                <c:pt idx="2542">
                  <c:v>2.4011970000000001E-2</c:v>
                </c:pt>
                <c:pt idx="2543">
                  <c:v>2.4016369999999999E-2</c:v>
                </c:pt>
                <c:pt idx="2544">
                  <c:v>2.4020360000000001E-2</c:v>
                </c:pt>
                <c:pt idx="2545">
                  <c:v>2.4024819999999999E-2</c:v>
                </c:pt>
                <c:pt idx="2546">
                  <c:v>2.4024819999999999E-2</c:v>
                </c:pt>
                <c:pt idx="2547">
                  <c:v>2.402928E-2</c:v>
                </c:pt>
                <c:pt idx="2548">
                  <c:v>2.4033450000000001E-2</c:v>
                </c:pt>
                <c:pt idx="2549">
                  <c:v>2.403814E-2</c:v>
                </c:pt>
                <c:pt idx="2550">
                  <c:v>2.4042770000000002E-2</c:v>
                </c:pt>
                <c:pt idx="2551">
                  <c:v>2.4046649999999999E-2</c:v>
                </c:pt>
                <c:pt idx="2552">
                  <c:v>2.4046649999999999E-2</c:v>
                </c:pt>
                <c:pt idx="2553">
                  <c:v>2.4050869999999998E-2</c:v>
                </c:pt>
                <c:pt idx="2554">
                  <c:v>2.4055449999999999E-2</c:v>
                </c:pt>
                <c:pt idx="2555">
                  <c:v>2.4059549999999999E-2</c:v>
                </c:pt>
                <c:pt idx="2556">
                  <c:v>2.406407E-2</c:v>
                </c:pt>
                <c:pt idx="2557">
                  <c:v>2.4068289999999999E-2</c:v>
                </c:pt>
                <c:pt idx="2558">
                  <c:v>2.4068289999999999E-2</c:v>
                </c:pt>
                <c:pt idx="2559">
                  <c:v>2.407275E-2</c:v>
                </c:pt>
                <c:pt idx="2560">
                  <c:v>2.4076859999999999E-2</c:v>
                </c:pt>
                <c:pt idx="2561">
                  <c:v>2.4081379999999999E-2</c:v>
                </c:pt>
                <c:pt idx="2562">
                  <c:v>2.4085249999999999E-2</c:v>
                </c:pt>
                <c:pt idx="2563">
                  <c:v>2.4090179999999999E-2</c:v>
                </c:pt>
                <c:pt idx="2564">
                  <c:v>2.4090179999999999E-2</c:v>
                </c:pt>
                <c:pt idx="2565">
                  <c:v>2.4094399999999998E-2</c:v>
                </c:pt>
                <c:pt idx="2566">
                  <c:v>2.4098680000000001E-2</c:v>
                </c:pt>
                <c:pt idx="2567">
                  <c:v>2.4103019999999999E-2</c:v>
                </c:pt>
                <c:pt idx="2568">
                  <c:v>2.410725E-2</c:v>
                </c:pt>
                <c:pt idx="2569">
                  <c:v>2.4111589999999999E-2</c:v>
                </c:pt>
                <c:pt idx="2570">
                  <c:v>2.4115810000000001E-2</c:v>
                </c:pt>
                <c:pt idx="2571">
                  <c:v>2.4115810000000001E-2</c:v>
                </c:pt>
                <c:pt idx="2572">
                  <c:v>2.4120570000000001E-2</c:v>
                </c:pt>
                <c:pt idx="2573">
                  <c:v>2.4124380000000001E-2</c:v>
                </c:pt>
                <c:pt idx="2574">
                  <c:v>2.4128839999999999E-2</c:v>
                </c:pt>
                <c:pt idx="2575">
                  <c:v>2.4132890000000001E-2</c:v>
                </c:pt>
                <c:pt idx="2576">
                  <c:v>2.4137229999999999E-2</c:v>
                </c:pt>
                <c:pt idx="2577">
                  <c:v>2.4137229999999999E-2</c:v>
                </c:pt>
                <c:pt idx="2578">
                  <c:v>2.4141630000000001E-2</c:v>
                </c:pt>
                <c:pt idx="2579">
                  <c:v>2.414585E-2</c:v>
                </c:pt>
                <c:pt idx="2580">
                  <c:v>2.4150189999999998E-2</c:v>
                </c:pt>
                <c:pt idx="2581">
                  <c:v>2.415465E-2</c:v>
                </c:pt>
                <c:pt idx="2582">
                  <c:v>2.4158929999999999E-2</c:v>
                </c:pt>
                <c:pt idx="2583">
                  <c:v>2.4158929999999999E-2</c:v>
                </c:pt>
                <c:pt idx="2584">
                  <c:v>2.4162920000000001E-2</c:v>
                </c:pt>
                <c:pt idx="2585">
                  <c:v>2.4167210000000001E-2</c:v>
                </c:pt>
                <c:pt idx="2586">
                  <c:v>2.417207E-2</c:v>
                </c:pt>
                <c:pt idx="2587">
                  <c:v>2.4175829999999999E-2</c:v>
                </c:pt>
                <c:pt idx="2588">
                  <c:v>2.4180110000000001E-2</c:v>
                </c:pt>
                <c:pt idx="2589">
                  <c:v>2.4180110000000001E-2</c:v>
                </c:pt>
                <c:pt idx="2590">
                  <c:v>2.4184509999999999E-2</c:v>
                </c:pt>
                <c:pt idx="2591">
                  <c:v>2.4188379999999999E-2</c:v>
                </c:pt>
                <c:pt idx="2592">
                  <c:v>2.4193139999999998E-2</c:v>
                </c:pt>
                <c:pt idx="2593">
                  <c:v>2.4197130000000001E-2</c:v>
                </c:pt>
                <c:pt idx="2594">
                  <c:v>2.420158E-2</c:v>
                </c:pt>
                <c:pt idx="2595">
                  <c:v>2.420158E-2</c:v>
                </c:pt>
                <c:pt idx="2596">
                  <c:v>2.4205629999999999E-2</c:v>
                </c:pt>
                <c:pt idx="2597">
                  <c:v>2.4209680000000001E-2</c:v>
                </c:pt>
                <c:pt idx="2598">
                  <c:v>2.4214139999999999E-2</c:v>
                </c:pt>
                <c:pt idx="2599">
                  <c:v>2.4218300000000002E-2</c:v>
                </c:pt>
                <c:pt idx="2600">
                  <c:v>2.4222469999999999E-2</c:v>
                </c:pt>
                <c:pt idx="2601">
                  <c:v>2.4226870000000001E-2</c:v>
                </c:pt>
                <c:pt idx="2602">
                  <c:v>2.4226870000000001E-2</c:v>
                </c:pt>
                <c:pt idx="2603">
                  <c:v>2.423121E-2</c:v>
                </c:pt>
                <c:pt idx="2604">
                  <c:v>2.4235320000000001E-2</c:v>
                </c:pt>
                <c:pt idx="2605">
                  <c:v>2.4239719999999999E-2</c:v>
                </c:pt>
                <c:pt idx="2606">
                  <c:v>2.4243879999999999E-2</c:v>
                </c:pt>
                <c:pt idx="2607">
                  <c:v>2.4247749999999998E-2</c:v>
                </c:pt>
                <c:pt idx="2608">
                  <c:v>2.4247749999999998E-2</c:v>
                </c:pt>
                <c:pt idx="2609">
                  <c:v>2.42518E-2</c:v>
                </c:pt>
                <c:pt idx="2610">
                  <c:v>2.4256320000000001E-2</c:v>
                </c:pt>
                <c:pt idx="2611">
                  <c:v>2.4260130000000001E-2</c:v>
                </c:pt>
                <c:pt idx="2612">
                  <c:v>2.4264709999999998E-2</c:v>
                </c:pt>
                <c:pt idx="2613">
                  <c:v>2.426882E-2</c:v>
                </c:pt>
                <c:pt idx="2614">
                  <c:v>2.426882E-2</c:v>
                </c:pt>
                <c:pt idx="2615">
                  <c:v>2.4272809999999999E-2</c:v>
                </c:pt>
                <c:pt idx="2616">
                  <c:v>2.4277090000000001E-2</c:v>
                </c:pt>
                <c:pt idx="2617">
                  <c:v>2.428114E-2</c:v>
                </c:pt>
                <c:pt idx="2618">
                  <c:v>2.4285419999999999E-2</c:v>
                </c:pt>
                <c:pt idx="2619">
                  <c:v>2.4289470000000001E-2</c:v>
                </c:pt>
                <c:pt idx="2620">
                  <c:v>2.4289470000000001E-2</c:v>
                </c:pt>
                <c:pt idx="2621">
                  <c:v>2.429369E-2</c:v>
                </c:pt>
                <c:pt idx="2622">
                  <c:v>2.4297969999999999E-2</c:v>
                </c:pt>
                <c:pt idx="2623">
                  <c:v>2.430179E-2</c:v>
                </c:pt>
                <c:pt idx="2624">
                  <c:v>2.430595E-2</c:v>
                </c:pt>
                <c:pt idx="2625">
                  <c:v>2.4309999999999998E-2</c:v>
                </c:pt>
                <c:pt idx="2626">
                  <c:v>2.431405E-2</c:v>
                </c:pt>
                <c:pt idx="2627">
                  <c:v>2.431405E-2</c:v>
                </c:pt>
                <c:pt idx="2628">
                  <c:v>2.4318039999999999E-2</c:v>
                </c:pt>
                <c:pt idx="2629">
                  <c:v>2.4322139999999999E-2</c:v>
                </c:pt>
                <c:pt idx="2630">
                  <c:v>2.4326540000000001E-2</c:v>
                </c:pt>
                <c:pt idx="2631">
                  <c:v>2.4330830000000001E-2</c:v>
                </c:pt>
                <c:pt idx="2632">
                  <c:v>2.433511E-2</c:v>
                </c:pt>
                <c:pt idx="2633">
                  <c:v>2.433511E-2</c:v>
                </c:pt>
                <c:pt idx="2634">
                  <c:v>2.4339159999999999E-2</c:v>
                </c:pt>
                <c:pt idx="2635">
                  <c:v>2.4342969999999998E-2</c:v>
                </c:pt>
                <c:pt idx="2636">
                  <c:v>2.434743E-2</c:v>
                </c:pt>
                <c:pt idx="2637">
                  <c:v>2.4351649999999999E-2</c:v>
                </c:pt>
                <c:pt idx="2638">
                  <c:v>2.4355109999999999E-2</c:v>
                </c:pt>
                <c:pt idx="2639">
                  <c:v>2.4355109999999999E-2</c:v>
                </c:pt>
                <c:pt idx="2640">
                  <c:v>2.4359510000000001E-2</c:v>
                </c:pt>
                <c:pt idx="2641">
                  <c:v>2.4363969999999999E-2</c:v>
                </c:pt>
                <c:pt idx="2642">
                  <c:v>2.4367730000000001E-2</c:v>
                </c:pt>
                <c:pt idx="2643">
                  <c:v>2.437201E-2</c:v>
                </c:pt>
                <c:pt idx="2644">
                  <c:v>2.4375939999999999E-2</c:v>
                </c:pt>
                <c:pt idx="2645">
                  <c:v>2.4375939999999999E-2</c:v>
                </c:pt>
                <c:pt idx="2646">
                  <c:v>2.438046E-2</c:v>
                </c:pt>
                <c:pt idx="2647">
                  <c:v>2.4384329999999999E-2</c:v>
                </c:pt>
                <c:pt idx="2648">
                  <c:v>2.43885E-2</c:v>
                </c:pt>
                <c:pt idx="2649">
                  <c:v>2.4392190000000001E-2</c:v>
                </c:pt>
                <c:pt idx="2650">
                  <c:v>2.4396589999999999E-2</c:v>
                </c:pt>
                <c:pt idx="2651">
                  <c:v>2.4396589999999999E-2</c:v>
                </c:pt>
                <c:pt idx="2652">
                  <c:v>2.4400459999999999E-2</c:v>
                </c:pt>
                <c:pt idx="2653">
                  <c:v>2.440434E-2</c:v>
                </c:pt>
                <c:pt idx="2654">
                  <c:v>2.440879E-2</c:v>
                </c:pt>
                <c:pt idx="2655">
                  <c:v>2.4412960000000001E-2</c:v>
                </c:pt>
                <c:pt idx="2656">
                  <c:v>2.4417069999999999E-2</c:v>
                </c:pt>
                <c:pt idx="2657">
                  <c:v>2.4421109999999999E-2</c:v>
                </c:pt>
                <c:pt idx="2658">
                  <c:v>2.4421109999999999E-2</c:v>
                </c:pt>
                <c:pt idx="2659">
                  <c:v>2.4425100000000002E-2</c:v>
                </c:pt>
                <c:pt idx="2660">
                  <c:v>2.442886E-2</c:v>
                </c:pt>
                <c:pt idx="2661">
                  <c:v>2.4432909999999999E-2</c:v>
                </c:pt>
                <c:pt idx="2662">
                  <c:v>2.4437130000000001E-2</c:v>
                </c:pt>
                <c:pt idx="2663">
                  <c:v>2.4441000000000001E-2</c:v>
                </c:pt>
                <c:pt idx="2664">
                  <c:v>2.4441000000000001E-2</c:v>
                </c:pt>
                <c:pt idx="2665">
                  <c:v>2.4445109999999999E-2</c:v>
                </c:pt>
                <c:pt idx="2666">
                  <c:v>2.4449100000000001E-2</c:v>
                </c:pt>
                <c:pt idx="2667">
                  <c:v>2.4452970000000001E-2</c:v>
                </c:pt>
                <c:pt idx="2668">
                  <c:v>2.4457139999999999E-2</c:v>
                </c:pt>
                <c:pt idx="2669">
                  <c:v>2.4461239999999999E-2</c:v>
                </c:pt>
                <c:pt idx="2670">
                  <c:v>2.4461239999999999E-2</c:v>
                </c:pt>
                <c:pt idx="2671">
                  <c:v>2.4464940000000001E-2</c:v>
                </c:pt>
                <c:pt idx="2672">
                  <c:v>2.4468750000000001E-2</c:v>
                </c:pt>
                <c:pt idx="2673">
                  <c:v>2.447303E-2</c:v>
                </c:pt>
                <c:pt idx="2674">
                  <c:v>2.4476910000000001E-2</c:v>
                </c:pt>
                <c:pt idx="2675">
                  <c:v>2.4480660000000001E-2</c:v>
                </c:pt>
                <c:pt idx="2676">
                  <c:v>2.4480660000000001E-2</c:v>
                </c:pt>
                <c:pt idx="2677">
                  <c:v>2.4484530000000001E-2</c:v>
                </c:pt>
                <c:pt idx="2678">
                  <c:v>2.4488820000000001E-2</c:v>
                </c:pt>
                <c:pt idx="2679">
                  <c:v>2.4492920000000001E-2</c:v>
                </c:pt>
                <c:pt idx="2680">
                  <c:v>2.4496560000000001E-2</c:v>
                </c:pt>
                <c:pt idx="2681">
                  <c:v>2.450078E-2</c:v>
                </c:pt>
                <c:pt idx="2682">
                  <c:v>2.450513E-2</c:v>
                </c:pt>
                <c:pt idx="2683">
                  <c:v>2.450513E-2</c:v>
                </c:pt>
                <c:pt idx="2684">
                  <c:v>2.450894E-2</c:v>
                </c:pt>
                <c:pt idx="2685">
                  <c:v>2.451269E-2</c:v>
                </c:pt>
                <c:pt idx="2686">
                  <c:v>2.4516679999999999E-2</c:v>
                </c:pt>
                <c:pt idx="2687">
                  <c:v>2.452085E-2</c:v>
                </c:pt>
                <c:pt idx="2688">
                  <c:v>2.4524779999999999E-2</c:v>
                </c:pt>
                <c:pt idx="2689">
                  <c:v>2.4524779999999999E-2</c:v>
                </c:pt>
                <c:pt idx="2690">
                  <c:v>2.4528589999999999E-2</c:v>
                </c:pt>
                <c:pt idx="2691">
                  <c:v>2.4532289999999998E-2</c:v>
                </c:pt>
                <c:pt idx="2692">
                  <c:v>2.453634E-2</c:v>
                </c:pt>
                <c:pt idx="2693">
                  <c:v>2.4540329999999999E-2</c:v>
                </c:pt>
                <c:pt idx="2694">
                  <c:v>2.4544079999999999E-2</c:v>
                </c:pt>
                <c:pt idx="2695">
                  <c:v>2.4544079999999999E-2</c:v>
                </c:pt>
                <c:pt idx="2696">
                  <c:v>2.4548190000000001E-2</c:v>
                </c:pt>
                <c:pt idx="2697">
                  <c:v>2.4551880000000002E-2</c:v>
                </c:pt>
                <c:pt idx="2698">
                  <c:v>2.4556109999999999E-2</c:v>
                </c:pt>
                <c:pt idx="2699">
                  <c:v>2.4559859999999999E-2</c:v>
                </c:pt>
                <c:pt idx="2700">
                  <c:v>2.4563729999999999E-2</c:v>
                </c:pt>
                <c:pt idx="2701">
                  <c:v>2.4563729999999999E-2</c:v>
                </c:pt>
                <c:pt idx="2702">
                  <c:v>2.4568070000000001E-2</c:v>
                </c:pt>
                <c:pt idx="2703">
                  <c:v>2.457165E-2</c:v>
                </c:pt>
                <c:pt idx="2704">
                  <c:v>2.457558E-2</c:v>
                </c:pt>
                <c:pt idx="2705">
                  <c:v>2.4579460000000001E-2</c:v>
                </c:pt>
                <c:pt idx="2706">
                  <c:v>2.458339E-2</c:v>
                </c:pt>
                <c:pt idx="2707">
                  <c:v>2.458339E-2</c:v>
                </c:pt>
                <c:pt idx="2708">
                  <c:v>2.458714E-2</c:v>
                </c:pt>
                <c:pt idx="2709">
                  <c:v>2.459101E-2</c:v>
                </c:pt>
                <c:pt idx="2710">
                  <c:v>2.4594999999999999E-2</c:v>
                </c:pt>
                <c:pt idx="2711">
                  <c:v>2.4598760000000001E-2</c:v>
                </c:pt>
                <c:pt idx="2712">
                  <c:v>2.460263E-2</c:v>
                </c:pt>
                <c:pt idx="2713">
                  <c:v>2.460679E-2</c:v>
                </c:pt>
                <c:pt idx="2714">
                  <c:v>2.460679E-2</c:v>
                </c:pt>
                <c:pt idx="2715">
                  <c:v>2.4610839999999998E-2</c:v>
                </c:pt>
                <c:pt idx="2716">
                  <c:v>2.4614250000000001E-2</c:v>
                </c:pt>
                <c:pt idx="2717">
                  <c:v>2.4617819999999999E-2</c:v>
                </c:pt>
                <c:pt idx="2718">
                  <c:v>2.462199E-2</c:v>
                </c:pt>
                <c:pt idx="2719">
                  <c:v>2.4625979999999999E-2</c:v>
                </c:pt>
                <c:pt idx="2720">
                  <c:v>2.4625979999999999E-2</c:v>
                </c:pt>
                <c:pt idx="2721">
                  <c:v>2.4629729999999999E-2</c:v>
                </c:pt>
                <c:pt idx="2722">
                  <c:v>2.4633490000000001E-2</c:v>
                </c:pt>
                <c:pt idx="2723">
                  <c:v>2.4637360000000001E-2</c:v>
                </c:pt>
                <c:pt idx="2724">
                  <c:v>2.4641409999999999E-2</c:v>
                </c:pt>
                <c:pt idx="2725">
                  <c:v>2.4645279999999999E-2</c:v>
                </c:pt>
                <c:pt idx="2726">
                  <c:v>2.4645279999999999E-2</c:v>
                </c:pt>
                <c:pt idx="2727">
                  <c:v>2.4649089999999999E-2</c:v>
                </c:pt>
                <c:pt idx="2728">
                  <c:v>2.465314E-2</c:v>
                </c:pt>
                <c:pt idx="2729">
                  <c:v>2.465678E-2</c:v>
                </c:pt>
                <c:pt idx="2730">
                  <c:v>2.4660709999999999E-2</c:v>
                </c:pt>
                <c:pt idx="2731">
                  <c:v>2.4664760000000001E-2</c:v>
                </c:pt>
                <c:pt idx="2732">
                  <c:v>2.4664760000000001E-2</c:v>
                </c:pt>
                <c:pt idx="2733">
                  <c:v>2.4668570000000001E-2</c:v>
                </c:pt>
                <c:pt idx="2734">
                  <c:v>2.467227E-2</c:v>
                </c:pt>
                <c:pt idx="2735">
                  <c:v>2.467637E-2</c:v>
                </c:pt>
                <c:pt idx="2736">
                  <c:v>2.4679779999999998E-2</c:v>
                </c:pt>
                <c:pt idx="2737">
                  <c:v>2.4683650000000001E-2</c:v>
                </c:pt>
                <c:pt idx="2738">
                  <c:v>2.4683650000000001E-2</c:v>
                </c:pt>
                <c:pt idx="2739">
                  <c:v>2.4687520000000001E-2</c:v>
                </c:pt>
                <c:pt idx="2740">
                  <c:v>2.4691330000000001E-2</c:v>
                </c:pt>
                <c:pt idx="2741">
                  <c:v>2.4694790000000001E-2</c:v>
                </c:pt>
                <c:pt idx="2742">
                  <c:v>2.4698729999999999E-2</c:v>
                </c:pt>
                <c:pt idx="2743">
                  <c:v>2.4702950000000001E-2</c:v>
                </c:pt>
                <c:pt idx="2744">
                  <c:v>2.4706410000000002E-2</c:v>
                </c:pt>
                <c:pt idx="2745">
                  <c:v>2.4706410000000002E-2</c:v>
                </c:pt>
                <c:pt idx="2746">
                  <c:v>2.4710220000000001E-2</c:v>
                </c:pt>
                <c:pt idx="2747">
                  <c:v>2.4713800000000001E-2</c:v>
                </c:pt>
                <c:pt idx="2748">
                  <c:v>2.4717909999999999E-2</c:v>
                </c:pt>
                <c:pt idx="2749">
                  <c:v>2.4721369999999999E-2</c:v>
                </c:pt>
                <c:pt idx="2750">
                  <c:v>2.4725239999999999E-2</c:v>
                </c:pt>
                <c:pt idx="2751">
                  <c:v>2.4725239999999999E-2</c:v>
                </c:pt>
                <c:pt idx="2752">
                  <c:v>2.4729170000000002E-2</c:v>
                </c:pt>
                <c:pt idx="2753">
                  <c:v>2.4732870000000001E-2</c:v>
                </c:pt>
                <c:pt idx="2754">
                  <c:v>2.4736330000000001E-2</c:v>
                </c:pt>
                <c:pt idx="2755">
                  <c:v>2.474032E-2</c:v>
                </c:pt>
                <c:pt idx="2756">
                  <c:v>2.4744309999999999E-2</c:v>
                </c:pt>
                <c:pt idx="2757">
                  <c:v>2.4744309999999999E-2</c:v>
                </c:pt>
                <c:pt idx="2758">
                  <c:v>2.4748059999999999E-2</c:v>
                </c:pt>
                <c:pt idx="2759">
                  <c:v>2.4751760000000001E-2</c:v>
                </c:pt>
                <c:pt idx="2760">
                  <c:v>2.47554E-2</c:v>
                </c:pt>
                <c:pt idx="2761">
                  <c:v>2.4758740000000001E-2</c:v>
                </c:pt>
                <c:pt idx="2762">
                  <c:v>2.4762610000000001E-2</c:v>
                </c:pt>
                <c:pt idx="2763">
                  <c:v>2.4762610000000001E-2</c:v>
                </c:pt>
                <c:pt idx="2764">
                  <c:v>2.4766489999999999E-2</c:v>
                </c:pt>
                <c:pt idx="2765">
                  <c:v>2.4770009999999999E-2</c:v>
                </c:pt>
                <c:pt idx="2766">
                  <c:v>2.4773759999999999E-2</c:v>
                </c:pt>
                <c:pt idx="2767">
                  <c:v>2.477793E-2</c:v>
                </c:pt>
                <c:pt idx="2768">
                  <c:v>2.4781210000000001E-2</c:v>
                </c:pt>
                <c:pt idx="2769">
                  <c:v>2.4781210000000001E-2</c:v>
                </c:pt>
                <c:pt idx="2770">
                  <c:v>2.478497E-2</c:v>
                </c:pt>
                <c:pt idx="2771">
                  <c:v>2.478901E-2</c:v>
                </c:pt>
                <c:pt idx="2772">
                  <c:v>2.479259E-2</c:v>
                </c:pt>
                <c:pt idx="2773">
                  <c:v>2.4796639999999998E-2</c:v>
                </c:pt>
                <c:pt idx="2774">
                  <c:v>2.4800510000000001E-2</c:v>
                </c:pt>
                <c:pt idx="2775">
                  <c:v>2.4803909999999998E-2</c:v>
                </c:pt>
                <c:pt idx="2776">
                  <c:v>2.4803909999999998E-2</c:v>
                </c:pt>
                <c:pt idx="2777">
                  <c:v>2.4807550000000001E-2</c:v>
                </c:pt>
                <c:pt idx="2778">
                  <c:v>2.4811010000000001E-2</c:v>
                </c:pt>
                <c:pt idx="2779">
                  <c:v>2.4814889999999999E-2</c:v>
                </c:pt>
                <c:pt idx="2780">
                  <c:v>2.481887E-2</c:v>
                </c:pt>
                <c:pt idx="2781">
                  <c:v>2.4822629999999998E-2</c:v>
                </c:pt>
                <c:pt idx="2782">
                  <c:v>2.4822629999999998E-2</c:v>
                </c:pt>
                <c:pt idx="2783">
                  <c:v>2.4826089999999999E-2</c:v>
                </c:pt>
                <c:pt idx="2784">
                  <c:v>2.4829380000000002E-2</c:v>
                </c:pt>
                <c:pt idx="2785">
                  <c:v>2.4833009999999999E-2</c:v>
                </c:pt>
                <c:pt idx="2786">
                  <c:v>2.4836770000000001E-2</c:v>
                </c:pt>
                <c:pt idx="2787">
                  <c:v>2.4840580000000001E-2</c:v>
                </c:pt>
                <c:pt idx="2788">
                  <c:v>2.4840580000000001E-2</c:v>
                </c:pt>
                <c:pt idx="2789">
                  <c:v>2.4844100000000001E-2</c:v>
                </c:pt>
                <c:pt idx="2790">
                  <c:v>2.484809E-2</c:v>
                </c:pt>
                <c:pt idx="2791">
                  <c:v>2.485149E-2</c:v>
                </c:pt>
                <c:pt idx="2792">
                  <c:v>2.4855370000000002E-2</c:v>
                </c:pt>
                <c:pt idx="2793">
                  <c:v>2.485853E-2</c:v>
                </c:pt>
                <c:pt idx="2794">
                  <c:v>2.485853E-2</c:v>
                </c:pt>
                <c:pt idx="2795">
                  <c:v>2.4862349999999998E-2</c:v>
                </c:pt>
                <c:pt idx="2796">
                  <c:v>2.4865749999999999E-2</c:v>
                </c:pt>
                <c:pt idx="2797">
                  <c:v>2.4869559999999999E-2</c:v>
                </c:pt>
                <c:pt idx="2798">
                  <c:v>2.4872789999999999E-2</c:v>
                </c:pt>
                <c:pt idx="2799">
                  <c:v>2.48769E-2</c:v>
                </c:pt>
                <c:pt idx="2800">
                  <c:v>2.4880240000000001E-2</c:v>
                </c:pt>
                <c:pt idx="2801">
                  <c:v>2.4880240000000001E-2</c:v>
                </c:pt>
                <c:pt idx="2802">
                  <c:v>2.488394E-2</c:v>
                </c:pt>
                <c:pt idx="2803">
                  <c:v>2.4887510000000002E-2</c:v>
                </c:pt>
                <c:pt idx="2804">
                  <c:v>2.489098E-2</c:v>
                </c:pt>
                <c:pt idx="2805">
                  <c:v>2.4894550000000001E-2</c:v>
                </c:pt>
                <c:pt idx="2806">
                  <c:v>2.4898489999999999E-2</c:v>
                </c:pt>
                <c:pt idx="2807">
                  <c:v>2.4898489999999999E-2</c:v>
                </c:pt>
                <c:pt idx="2808">
                  <c:v>2.490148E-2</c:v>
                </c:pt>
                <c:pt idx="2809">
                  <c:v>2.4905409999999999E-2</c:v>
                </c:pt>
                <c:pt idx="2810">
                  <c:v>2.4909569999999999E-2</c:v>
                </c:pt>
                <c:pt idx="2811">
                  <c:v>2.4913029999999999E-2</c:v>
                </c:pt>
                <c:pt idx="2812">
                  <c:v>2.4916259999999999E-2</c:v>
                </c:pt>
                <c:pt idx="2813">
                  <c:v>2.4916259999999999E-2</c:v>
                </c:pt>
                <c:pt idx="2814">
                  <c:v>2.4920370000000001E-2</c:v>
                </c:pt>
                <c:pt idx="2815">
                  <c:v>2.4923649999999999E-2</c:v>
                </c:pt>
                <c:pt idx="2816">
                  <c:v>2.4927580000000001E-2</c:v>
                </c:pt>
                <c:pt idx="2817">
                  <c:v>2.493099E-2</c:v>
                </c:pt>
                <c:pt idx="2818">
                  <c:v>2.49348E-2</c:v>
                </c:pt>
                <c:pt idx="2819">
                  <c:v>2.49348E-2</c:v>
                </c:pt>
                <c:pt idx="2820">
                  <c:v>2.493826E-2</c:v>
                </c:pt>
                <c:pt idx="2821">
                  <c:v>2.4941660000000001E-2</c:v>
                </c:pt>
                <c:pt idx="2822">
                  <c:v>2.494559E-2</c:v>
                </c:pt>
                <c:pt idx="2823">
                  <c:v>2.4949059999999999E-2</c:v>
                </c:pt>
                <c:pt idx="2824">
                  <c:v>2.4952459999999999E-2</c:v>
                </c:pt>
                <c:pt idx="2825">
                  <c:v>2.4952459999999999E-2</c:v>
                </c:pt>
                <c:pt idx="2826">
                  <c:v>2.49558E-2</c:v>
                </c:pt>
                <c:pt idx="2827">
                  <c:v>2.495932E-2</c:v>
                </c:pt>
                <c:pt idx="2828">
                  <c:v>2.4963249999999999E-2</c:v>
                </c:pt>
                <c:pt idx="2829">
                  <c:v>2.4966660000000002E-2</c:v>
                </c:pt>
                <c:pt idx="2830">
                  <c:v>2.4970349999999999E-2</c:v>
                </c:pt>
                <c:pt idx="2831">
                  <c:v>2.4973869999999999E-2</c:v>
                </c:pt>
                <c:pt idx="2832">
                  <c:v>2.4973869999999999E-2</c:v>
                </c:pt>
                <c:pt idx="2833">
                  <c:v>2.4977630000000001E-2</c:v>
                </c:pt>
                <c:pt idx="2834">
                  <c:v>2.4981030000000001E-2</c:v>
                </c:pt>
                <c:pt idx="2835">
                  <c:v>2.4984490000000002E-2</c:v>
                </c:pt>
                <c:pt idx="2836">
                  <c:v>2.4987829999999999E-2</c:v>
                </c:pt>
                <c:pt idx="2837">
                  <c:v>2.4991469999999998E-2</c:v>
                </c:pt>
                <c:pt idx="2838">
                  <c:v>2.4991469999999998E-2</c:v>
                </c:pt>
                <c:pt idx="2839">
                  <c:v>2.499529E-2</c:v>
                </c:pt>
                <c:pt idx="2840">
                  <c:v>2.4998220000000002E-2</c:v>
                </c:pt>
                <c:pt idx="2841">
                  <c:v>2.5001969999999998E-2</c:v>
                </c:pt>
                <c:pt idx="2842">
                  <c:v>2.5005670000000001E-2</c:v>
                </c:pt>
                <c:pt idx="2843">
                  <c:v>2.5008840000000001E-2</c:v>
                </c:pt>
                <c:pt idx="2844">
                  <c:v>2.5008840000000001E-2</c:v>
                </c:pt>
                <c:pt idx="2845">
                  <c:v>2.501242E-2</c:v>
                </c:pt>
                <c:pt idx="2846">
                  <c:v>2.501594E-2</c:v>
                </c:pt>
                <c:pt idx="2847">
                  <c:v>2.501946E-2</c:v>
                </c:pt>
                <c:pt idx="2848">
                  <c:v>2.5022920000000001E-2</c:v>
                </c:pt>
                <c:pt idx="2849">
                  <c:v>2.5026139999999999E-2</c:v>
                </c:pt>
                <c:pt idx="2850">
                  <c:v>2.5026139999999999E-2</c:v>
                </c:pt>
                <c:pt idx="2851">
                  <c:v>2.5029610000000001E-2</c:v>
                </c:pt>
                <c:pt idx="2852">
                  <c:v>2.5033130000000001E-2</c:v>
                </c:pt>
                <c:pt idx="2853">
                  <c:v>2.5036699999999999E-2</c:v>
                </c:pt>
                <c:pt idx="2854">
                  <c:v>2.5039990000000002E-2</c:v>
                </c:pt>
                <c:pt idx="2855">
                  <c:v>2.504369E-2</c:v>
                </c:pt>
                <c:pt idx="2856">
                  <c:v>2.5046619999999999E-2</c:v>
                </c:pt>
                <c:pt idx="2857">
                  <c:v>2.5046619999999999E-2</c:v>
                </c:pt>
                <c:pt idx="2858">
                  <c:v>2.5050260000000001E-2</c:v>
                </c:pt>
                <c:pt idx="2859">
                  <c:v>2.5053720000000002E-2</c:v>
                </c:pt>
                <c:pt idx="2860">
                  <c:v>2.5057349999999999E-2</c:v>
                </c:pt>
                <c:pt idx="2861">
                  <c:v>2.5060519999999999E-2</c:v>
                </c:pt>
                <c:pt idx="2862">
                  <c:v>2.5063930000000002E-2</c:v>
                </c:pt>
                <c:pt idx="2863">
                  <c:v>2.5063930000000002E-2</c:v>
                </c:pt>
                <c:pt idx="2864">
                  <c:v>2.5068030000000002E-2</c:v>
                </c:pt>
                <c:pt idx="2865">
                  <c:v>2.5071380000000001E-2</c:v>
                </c:pt>
                <c:pt idx="2866">
                  <c:v>2.5075130000000001E-2</c:v>
                </c:pt>
                <c:pt idx="2867">
                  <c:v>2.5078119999999999E-2</c:v>
                </c:pt>
                <c:pt idx="2868">
                  <c:v>2.5081409999999998E-2</c:v>
                </c:pt>
                <c:pt idx="2869">
                  <c:v>2.5081409999999998E-2</c:v>
                </c:pt>
                <c:pt idx="2870">
                  <c:v>2.5085099999999999E-2</c:v>
                </c:pt>
                <c:pt idx="2871">
                  <c:v>2.5088269999999999E-2</c:v>
                </c:pt>
                <c:pt idx="2872">
                  <c:v>2.509173E-2</c:v>
                </c:pt>
                <c:pt idx="2873">
                  <c:v>2.509525E-2</c:v>
                </c:pt>
                <c:pt idx="2874">
                  <c:v>2.5098769999999999E-2</c:v>
                </c:pt>
                <c:pt idx="2875">
                  <c:v>2.5098769999999999E-2</c:v>
                </c:pt>
                <c:pt idx="2876">
                  <c:v>2.5102180000000002E-2</c:v>
                </c:pt>
                <c:pt idx="2877">
                  <c:v>2.5105869999999999E-2</c:v>
                </c:pt>
                <c:pt idx="2878">
                  <c:v>2.5109099999999999E-2</c:v>
                </c:pt>
                <c:pt idx="2879">
                  <c:v>2.511244E-2</c:v>
                </c:pt>
                <c:pt idx="2880">
                  <c:v>2.511567E-2</c:v>
                </c:pt>
                <c:pt idx="2881">
                  <c:v>2.511567E-2</c:v>
                </c:pt>
                <c:pt idx="2882">
                  <c:v>2.5119369999999999E-2</c:v>
                </c:pt>
                <c:pt idx="2883">
                  <c:v>2.5122470000000001E-2</c:v>
                </c:pt>
                <c:pt idx="2884">
                  <c:v>2.5126229999999999E-2</c:v>
                </c:pt>
                <c:pt idx="2885">
                  <c:v>2.5129869999999999E-2</c:v>
                </c:pt>
                <c:pt idx="2886">
                  <c:v>2.513286E-2</c:v>
                </c:pt>
                <c:pt idx="2887">
                  <c:v>2.513667E-2</c:v>
                </c:pt>
                <c:pt idx="2888">
                  <c:v>2.513667E-2</c:v>
                </c:pt>
                <c:pt idx="2889">
                  <c:v>2.5139720000000001E-2</c:v>
                </c:pt>
                <c:pt idx="2890">
                  <c:v>2.51433E-2</c:v>
                </c:pt>
                <c:pt idx="2891">
                  <c:v>2.5146180000000001E-2</c:v>
                </c:pt>
                <c:pt idx="2892">
                  <c:v>2.515011E-2</c:v>
                </c:pt>
                <c:pt idx="2893">
                  <c:v>2.5153100000000001E-2</c:v>
                </c:pt>
                <c:pt idx="2894">
                  <c:v>2.5153100000000001E-2</c:v>
                </c:pt>
                <c:pt idx="2895">
                  <c:v>2.5156499999999998E-2</c:v>
                </c:pt>
                <c:pt idx="2896">
                  <c:v>2.5159609999999999E-2</c:v>
                </c:pt>
                <c:pt idx="2897">
                  <c:v>2.5163189999999998E-2</c:v>
                </c:pt>
                <c:pt idx="2898">
                  <c:v>2.5166890000000001E-2</c:v>
                </c:pt>
                <c:pt idx="2899">
                  <c:v>2.5169879999999999E-2</c:v>
                </c:pt>
                <c:pt idx="2900">
                  <c:v>2.5169879999999999E-2</c:v>
                </c:pt>
                <c:pt idx="2901">
                  <c:v>2.51731E-2</c:v>
                </c:pt>
                <c:pt idx="2902">
                  <c:v>2.5176569999999999E-2</c:v>
                </c:pt>
                <c:pt idx="2903">
                  <c:v>2.5180259999999999E-2</c:v>
                </c:pt>
                <c:pt idx="2904">
                  <c:v>2.5183250000000001E-2</c:v>
                </c:pt>
                <c:pt idx="2905">
                  <c:v>2.5186710000000001E-2</c:v>
                </c:pt>
                <c:pt idx="2906">
                  <c:v>2.5186710000000001E-2</c:v>
                </c:pt>
                <c:pt idx="2907">
                  <c:v>2.5189820000000002E-2</c:v>
                </c:pt>
                <c:pt idx="2908">
                  <c:v>2.519358E-2</c:v>
                </c:pt>
                <c:pt idx="2909">
                  <c:v>2.519704E-2</c:v>
                </c:pt>
                <c:pt idx="2910">
                  <c:v>2.520033E-2</c:v>
                </c:pt>
                <c:pt idx="2911">
                  <c:v>2.5203730000000001E-2</c:v>
                </c:pt>
                <c:pt idx="2912">
                  <c:v>2.5203730000000001E-2</c:v>
                </c:pt>
                <c:pt idx="2913">
                  <c:v>2.5206949999999999E-2</c:v>
                </c:pt>
                <c:pt idx="2914">
                  <c:v>2.5210300000000001E-2</c:v>
                </c:pt>
                <c:pt idx="2915">
                  <c:v>2.5213349999999999E-2</c:v>
                </c:pt>
                <c:pt idx="2916">
                  <c:v>2.5216869999999999E-2</c:v>
                </c:pt>
                <c:pt idx="2917">
                  <c:v>2.521986E-2</c:v>
                </c:pt>
                <c:pt idx="2918">
                  <c:v>2.5223209999999999E-2</c:v>
                </c:pt>
                <c:pt idx="2919">
                  <c:v>2.5223209999999999E-2</c:v>
                </c:pt>
                <c:pt idx="2920">
                  <c:v>2.522667E-2</c:v>
                </c:pt>
                <c:pt idx="2921">
                  <c:v>2.5230249999999999E-2</c:v>
                </c:pt>
                <c:pt idx="2922">
                  <c:v>2.5233180000000001E-2</c:v>
                </c:pt>
                <c:pt idx="2923">
                  <c:v>2.5236459999999999E-2</c:v>
                </c:pt>
                <c:pt idx="2924">
                  <c:v>2.5239870000000001E-2</c:v>
                </c:pt>
                <c:pt idx="2925">
                  <c:v>2.5239870000000001E-2</c:v>
                </c:pt>
                <c:pt idx="2926">
                  <c:v>2.5242980000000002E-2</c:v>
                </c:pt>
                <c:pt idx="2927">
                  <c:v>2.5246089999999999E-2</c:v>
                </c:pt>
                <c:pt idx="2928">
                  <c:v>2.5249310000000001E-2</c:v>
                </c:pt>
                <c:pt idx="2929">
                  <c:v>2.5253009999999999E-2</c:v>
                </c:pt>
                <c:pt idx="2930">
                  <c:v>2.5256000000000001E-2</c:v>
                </c:pt>
                <c:pt idx="2931">
                  <c:v>2.5256000000000001E-2</c:v>
                </c:pt>
                <c:pt idx="2932">
                  <c:v>2.5259460000000001E-2</c:v>
                </c:pt>
                <c:pt idx="2933">
                  <c:v>2.526275E-2</c:v>
                </c:pt>
                <c:pt idx="2934">
                  <c:v>2.5265909999999999E-2</c:v>
                </c:pt>
                <c:pt idx="2935">
                  <c:v>2.5269320000000001E-2</c:v>
                </c:pt>
                <c:pt idx="2936">
                  <c:v>2.5272369999999999E-2</c:v>
                </c:pt>
                <c:pt idx="2937">
                  <c:v>2.5272369999999999E-2</c:v>
                </c:pt>
                <c:pt idx="2938">
                  <c:v>2.527571E-2</c:v>
                </c:pt>
                <c:pt idx="2939">
                  <c:v>2.527888E-2</c:v>
                </c:pt>
                <c:pt idx="2940">
                  <c:v>2.5281990000000001E-2</c:v>
                </c:pt>
                <c:pt idx="2941">
                  <c:v>2.5285220000000001E-2</c:v>
                </c:pt>
                <c:pt idx="2942">
                  <c:v>2.5288560000000002E-2</c:v>
                </c:pt>
                <c:pt idx="2943">
                  <c:v>2.5291899999999999E-2</c:v>
                </c:pt>
                <c:pt idx="2944">
                  <c:v>2.5291899999999999E-2</c:v>
                </c:pt>
                <c:pt idx="2945">
                  <c:v>2.5295249999999998E-2</c:v>
                </c:pt>
                <c:pt idx="2946">
                  <c:v>2.529812E-2</c:v>
                </c:pt>
                <c:pt idx="2947">
                  <c:v>2.5301879999999999E-2</c:v>
                </c:pt>
                <c:pt idx="2948">
                  <c:v>2.530481E-2</c:v>
                </c:pt>
                <c:pt idx="2949">
                  <c:v>2.53081E-2</c:v>
                </c:pt>
                <c:pt idx="2950">
                  <c:v>2.53081E-2</c:v>
                </c:pt>
                <c:pt idx="2951">
                  <c:v>2.5311500000000001E-2</c:v>
                </c:pt>
                <c:pt idx="2952">
                  <c:v>2.5314429999999999E-2</c:v>
                </c:pt>
                <c:pt idx="2953">
                  <c:v>2.5317780000000002E-2</c:v>
                </c:pt>
                <c:pt idx="2954">
                  <c:v>2.5320829999999999E-2</c:v>
                </c:pt>
                <c:pt idx="2955">
                  <c:v>2.5324349999999999E-2</c:v>
                </c:pt>
                <c:pt idx="2956">
                  <c:v>2.5324349999999999E-2</c:v>
                </c:pt>
                <c:pt idx="2957">
                  <c:v>2.5327280000000001E-2</c:v>
                </c:pt>
                <c:pt idx="2958">
                  <c:v>2.533057E-2</c:v>
                </c:pt>
                <c:pt idx="2959">
                  <c:v>2.5333850000000002E-2</c:v>
                </c:pt>
                <c:pt idx="2960">
                  <c:v>2.5337080000000001E-2</c:v>
                </c:pt>
                <c:pt idx="2961">
                  <c:v>2.5340359999999999E-2</c:v>
                </c:pt>
                <c:pt idx="2962">
                  <c:v>2.5340359999999999E-2</c:v>
                </c:pt>
                <c:pt idx="2963">
                  <c:v>2.534353E-2</c:v>
                </c:pt>
                <c:pt idx="2964">
                  <c:v>2.534641E-2</c:v>
                </c:pt>
                <c:pt idx="2965">
                  <c:v>2.534993E-2</c:v>
                </c:pt>
                <c:pt idx="2966">
                  <c:v>2.5352980000000001E-2</c:v>
                </c:pt>
                <c:pt idx="2967">
                  <c:v>2.535579E-2</c:v>
                </c:pt>
                <c:pt idx="2968">
                  <c:v>2.535579E-2</c:v>
                </c:pt>
                <c:pt idx="2969">
                  <c:v>2.535919E-2</c:v>
                </c:pt>
                <c:pt idx="2970">
                  <c:v>2.5362539999999999E-2</c:v>
                </c:pt>
                <c:pt idx="2971">
                  <c:v>2.5365349999999998E-2</c:v>
                </c:pt>
                <c:pt idx="2972">
                  <c:v>2.5368990000000001E-2</c:v>
                </c:pt>
                <c:pt idx="2973">
                  <c:v>2.5372039999999998E-2</c:v>
                </c:pt>
                <c:pt idx="2974">
                  <c:v>2.5374919999999999E-2</c:v>
                </c:pt>
                <c:pt idx="2975">
                  <c:v>2.5374919999999999E-2</c:v>
                </c:pt>
                <c:pt idx="2976">
                  <c:v>2.537855E-2</c:v>
                </c:pt>
                <c:pt idx="2977">
                  <c:v>2.538178E-2</c:v>
                </c:pt>
                <c:pt idx="2978">
                  <c:v>2.53846E-2</c:v>
                </c:pt>
                <c:pt idx="2979">
                  <c:v>2.538812E-2</c:v>
                </c:pt>
                <c:pt idx="2980">
                  <c:v>2.5391460000000001E-2</c:v>
                </c:pt>
                <c:pt idx="2981">
                  <c:v>2.5391460000000001E-2</c:v>
                </c:pt>
                <c:pt idx="2982">
                  <c:v>2.5394340000000001E-2</c:v>
                </c:pt>
                <c:pt idx="2983">
                  <c:v>2.5397619999999999E-2</c:v>
                </c:pt>
                <c:pt idx="2984">
                  <c:v>2.5400550000000001E-2</c:v>
                </c:pt>
                <c:pt idx="2985">
                  <c:v>2.5403660000000002E-2</c:v>
                </c:pt>
                <c:pt idx="2986">
                  <c:v>2.5406769999999999E-2</c:v>
                </c:pt>
                <c:pt idx="2987">
                  <c:v>2.5406769999999999E-2</c:v>
                </c:pt>
                <c:pt idx="2988">
                  <c:v>2.540982E-2</c:v>
                </c:pt>
                <c:pt idx="2989">
                  <c:v>2.541293E-2</c:v>
                </c:pt>
                <c:pt idx="2990">
                  <c:v>2.5416339999999999E-2</c:v>
                </c:pt>
                <c:pt idx="2991">
                  <c:v>2.5418980000000001E-2</c:v>
                </c:pt>
                <c:pt idx="2992">
                  <c:v>2.5422500000000001E-2</c:v>
                </c:pt>
                <c:pt idx="2993">
                  <c:v>2.5422500000000001E-2</c:v>
                </c:pt>
                <c:pt idx="2994">
                  <c:v>2.5425489999999999E-2</c:v>
                </c:pt>
                <c:pt idx="2995">
                  <c:v>2.5428599999999999E-2</c:v>
                </c:pt>
                <c:pt idx="2996">
                  <c:v>2.543171E-2</c:v>
                </c:pt>
                <c:pt idx="2997">
                  <c:v>2.5434930000000001E-2</c:v>
                </c:pt>
                <c:pt idx="2998">
                  <c:v>2.5437689999999999E-2</c:v>
                </c:pt>
                <c:pt idx="2999">
                  <c:v>2.5437689999999999E-2</c:v>
                </c:pt>
                <c:pt idx="3000">
                  <c:v>2.5441269999999998E-2</c:v>
                </c:pt>
                <c:pt idx="3001">
                  <c:v>2.544397E-2</c:v>
                </c:pt>
                <c:pt idx="3002">
                  <c:v>2.544714E-2</c:v>
                </c:pt>
                <c:pt idx="3003">
                  <c:v>2.545066E-2</c:v>
                </c:pt>
                <c:pt idx="3004">
                  <c:v>2.5453300000000002E-2</c:v>
                </c:pt>
                <c:pt idx="3005">
                  <c:v>2.5456409999999999E-2</c:v>
                </c:pt>
                <c:pt idx="3006">
                  <c:v>2.5456409999999999E-2</c:v>
                </c:pt>
                <c:pt idx="3007">
                  <c:v>2.545934E-2</c:v>
                </c:pt>
                <c:pt idx="3008">
                  <c:v>2.5462800000000001E-2</c:v>
                </c:pt>
                <c:pt idx="3009">
                  <c:v>2.5465560000000002E-2</c:v>
                </c:pt>
                <c:pt idx="3010">
                  <c:v>2.546855E-2</c:v>
                </c:pt>
                <c:pt idx="3011">
                  <c:v>2.5471890000000001E-2</c:v>
                </c:pt>
                <c:pt idx="3012">
                  <c:v>2.5471890000000001E-2</c:v>
                </c:pt>
                <c:pt idx="3013">
                  <c:v>2.5474940000000001E-2</c:v>
                </c:pt>
                <c:pt idx="3014">
                  <c:v>2.5477940000000001E-2</c:v>
                </c:pt>
                <c:pt idx="3015">
                  <c:v>2.5480869999999999E-2</c:v>
                </c:pt>
                <c:pt idx="3016">
                  <c:v>2.548369E-2</c:v>
                </c:pt>
                <c:pt idx="3017">
                  <c:v>2.548709E-2</c:v>
                </c:pt>
                <c:pt idx="3018">
                  <c:v>2.548709E-2</c:v>
                </c:pt>
                <c:pt idx="3019">
                  <c:v>2.5490019999999999E-2</c:v>
                </c:pt>
                <c:pt idx="3020">
                  <c:v>2.549295E-2</c:v>
                </c:pt>
                <c:pt idx="3021">
                  <c:v>2.54963E-2</c:v>
                </c:pt>
                <c:pt idx="3022">
                  <c:v>2.5499529999999999E-2</c:v>
                </c:pt>
                <c:pt idx="3023">
                  <c:v>2.5502219999999999E-2</c:v>
                </c:pt>
                <c:pt idx="3024">
                  <c:v>2.5502219999999999E-2</c:v>
                </c:pt>
                <c:pt idx="3025">
                  <c:v>2.5505690000000001E-2</c:v>
                </c:pt>
                <c:pt idx="3026">
                  <c:v>2.5508969999999999E-2</c:v>
                </c:pt>
                <c:pt idx="3027">
                  <c:v>2.5511550000000001E-2</c:v>
                </c:pt>
                <c:pt idx="3028">
                  <c:v>2.5514539999999999E-2</c:v>
                </c:pt>
                <c:pt idx="3029">
                  <c:v>2.5517890000000001E-2</c:v>
                </c:pt>
                <c:pt idx="3030">
                  <c:v>2.55207E-2</c:v>
                </c:pt>
                <c:pt idx="3031">
                  <c:v>2.55207E-2</c:v>
                </c:pt>
                <c:pt idx="3032">
                  <c:v>2.55237E-2</c:v>
                </c:pt>
                <c:pt idx="3033">
                  <c:v>2.5526750000000001E-2</c:v>
                </c:pt>
                <c:pt idx="3034">
                  <c:v>2.5529799999999998E-2</c:v>
                </c:pt>
                <c:pt idx="3035">
                  <c:v>2.553273E-2</c:v>
                </c:pt>
                <c:pt idx="3036">
                  <c:v>2.5535550000000001E-2</c:v>
                </c:pt>
                <c:pt idx="3037">
                  <c:v>2.5535550000000001E-2</c:v>
                </c:pt>
                <c:pt idx="3038">
                  <c:v>2.5538769999999999E-2</c:v>
                </c:pt>
                <c:pt idx="3039">
                  <c:v>2.554182E-2</c:v>
                </c:pt>
                <c:pt idx="3040">
                  <c:v>2.5544819999999999E-2</c:v>
                </c:pt>
                <c:pt idx="3041">
                  <c:v>2.5547750000000001E-2</c:v>
                </c:pt>
                <c:pt idx="3042">
                  <c:v>2.5550389999999999E-2</c:v>
                </c:pt>
                <c:pt idx="3043">
                  <c:v>2.5550389999999999E-2</c:v>
                </c:pt>
                <c:pt idx="3044">
                  <c:v>2.5553619999999999E-2</c:v>
                </c:pt>
                <c:pt idx="3045">
                  <c:v>2.5556369999999998E-2</c:v>
                </c:pt>
                <c:pt idx="3046">
                  <c:v>2.5559309999999998E-2</c:v>
                </c:pt>
                <c:pt idx="3047">
                  <c:v>2.556259E-2</c:v>
                </c:pt>
                <c:pt idx="3048">
                  <c:v>2.556541E-2</c:v>
                </c:pt>
                <c:pt idx="3049">
                  <c:v>2.556541E-2</c:v>
                </c:pt>
                <c:pt idx="3050">
                  <c:v>2.5568400000000002E-2</c:v>
                </c:pt>
                <c:pt idx="3051">
                  <c:v>2.5571219999999999E-2</c:v>
                </c:pt>
                <c:pt idx="3052">
                  <c:v>2.557421E-2</c:v>
                </c:pt>
                <c:pt idx="3053">
                  <c:v>2.5577260000000001E-2</c:v>
                </c:pt>
                <c:pt idx="3054">
                  <c:v>2.5580599999999998E-2</c:v>
                </c:pt>
                <c:pt idx="3055">
                  <c:v>2.5580599999999998E-2</c:v>
                </c:pt>
                <c:pt idx="3056">
                  <c:v>2.55833E-2</c:v>
                </c:pt>
                <c:pt idx="3057">
                  <c:v>2.558653E-2</c:v>
                </c:pt>
                <c:pt idx="3058">
                  <c:v>2.5589400000000002E-2</c:v>
                </c:pt>
                <c:pt idx="3059">
                  <c:v>2.559198E-2</c:v>
                </c:pt>
                <c:pt idx="3060">
                  <c:v>2.5595389999999999E-2</c:v>
                </c:pt>
                <c:pt idx="3061">
                  <c:v>2.559809E-2</c:v>
                </c:pt>
                <c:pt idx="3062">
                  <c:v>2.559809E-2</c:v>
                </c:pt>
                <c:pt idx="3063">
                  <c:v>2.5601019999999999E-2</c:v>
                </c:pt>
                <c:pt idx="3064">
                  <c:v>2.5604479999999999E-2</c:v>
                </c:pt>
                <c:pt idx="3065">
                  <c:v>2.5607350000000001E-2</c:v>
                </c:pt>
                <c:pt idx="3066">
                  <c:v>2.5609989999999999E-2</c:v>
                </c:pt>
                <c:pt idx="3067">
                  <c:v>2.5613049999999998E-2</c:v>
                </c:pt>
                <c:pt idx="3068">
                  <c:v>2.5613049999999998E-2</c:v>
                </c:pt>
                <c:pt idx="3069">
                  <c:v>2.5616150000000001E-2</c:v>
                </c:pt>
                <c:pt idx="3070">
                  <c:v>2.561915E-2</c:v>
                </c:pt>
                <c:pt idx="3071">
                  <c:v>2.5622019999999999E-2</c:v>
                </c:pt>
                <c:pt idx="3072">
                  <c:v>2.562478E-2</c:v>
                </c:pt>
                <c:pt idx="3073">
                  <c:v>2.562801E-2</c:v>
                </c:pt>
                <c:pt idx="3074">
                  <c:v>2.562801E-2</c:v>
                </c:pt>
                <c:pt idx="3075">
                  <c:v>2.5630590000000002E-2</c:v>
                </c:pt>
                <c:pt idx="3076">
                  <c:v>2.5633989999999999E-2</c:v>
                </c:pt>
                <c:pt idx="3077">
                  <c:v>2.5636630000000001E-2</c:v>
                </c:pt>
                <c:pt idx="3078">
                  <c:v>2.5639499999999999E-2</c:v>
                </c:pt>
                <c:pt idx="3079">
                  <c:v>2.5642089999999999E-2</c:v>
                </c:pt>
                <c:pt idx="3080">
                  <c:v>2.5642089999999999E-2</c:v>
                </c:pt>
                <c:pt idx="3081">
                  <c:v>2.5645310000000001E-2</c:v>
                </c:pt>
                <c:pt idx="3082">
                  <c:v>2.5648420000000002E-2</c:v>
                </c:pt>
                <c:pt idx="3083">
                  <c:v>2.565135E-2</c:v>
                </c:pt>
                <c:pt idx="3084">
                  <c:v>2.5654110000000001E-2</c:v>
                </c:pt>
                <c:pt idx="3085">
                  <c:v>2.5657220000000001E-2</c:v>
                </c:pt>
                <c:pt idx="3086">
                  <c:v>2.5657220000000001E-2</c:v>
                </c:pt>
                <c:pt idx="3087">
                  <c:v>2.565986E-2</c:v>
                </c:pt>
                <c:pt idx="3088">
                  <c:v>2.5662850000000001E-2</c:v>
                </c:pt>
                <c:pt idx="3089">
                  <c:v>2.566585E-2</c:v>
                </c:pt>
                <c:pt idx="3090">
                  <c:v>2.5668429999999999E-2</c:v>
                </c:pt>
                <c:pt idx="3091">
                  <c:v>2.5671300000000001E-2</c:v>
                </c:pt>
                <c:pt idx="3092">
                  <c:v>2.5671300000000001E-2</c:v>
                </c:pt>
                <c:pt idx="3093">
                  <c:v>2.5674530000000001E-2</c:v>
                </c:pt>
                <c:pt idx="3094">
                  <c:v>2.567734E-2</c:v>
                </c:pt>
                <c:pt idx="3095">
                  <c:v>2.5680100000000001E-2</c:v>
                </c:pt>
                <c:pt idx="3096">
                  <c:v>2.5682980000000001E-2</c:v>
                </c:pt>
                <c:pt idx="3097">
                  <c:v>2.568573E-2</c:v>
                </c:pt>
                <c:pt idx="3098">
                  <c:v>2.5688369999999999E-2</c:v>
                </c:pt>
                <c:pt idx="3099">
                  <c:v>2.5688369999999999E-2</c:v>
                </c:pt>
                <c:pt idx="3100">
                  <c:v>2.5691660000000002E-2</c:v>
                </c:pt>
                <c:pt idx="3101">
                  <c:v>2.5694419999999999E-2</c:v>
                </c:pt>
                <c:pt idx="3102">
                  <c:v>2.569753E-2</c:v>
                </c:pt>
                <c:pt idx="3103">
                  <c:v>2.5700400000000002E-2</c:v>
                </c:pt>
                <c:pt idx="3104">
                  <c:v>2.570298E-2</c:v>
                </c:pt>
                <c:pt idx="3105">
                  <c:v>2.570298E-2</c:v>
                </c:pt>
                <c:pt idx="3106">
                  <c:v>2.5705740000000001E-2</c:v>
                </c:pt>
                <c:pt idx="3107">
                  <c:v>2.5708499999999999E-2</c:v>
                </c:pt>
                <c:pt idx="3108">
                  <c:v>2.5711609999999999E-2</c:v>
                </c:pt>
                <c:pt idx="3109">
                  <c:v>2.5714600000000001E-2</c:v>
                </c:pt>
                <c:pt idx="3110">
                  <c:v>2.571741E-2</c:v>
                </c:pt>
                <c:pt idx="3111">
                  <c:v>2.571741E-2</c:v>
                </c:pt>
                <c:pt idx="3112">
                  <c:v>2.5719990000000002E-2</c:v>
                </c:pt>
                <c:pt idx="3113">
                  <c:v>2.5722990000000001E-2</c:v>
                </c:pt>
                <c:pt idx="3114">
                  <c:v>2.5726099999999998E-2</c:v>
                </c:pt>
                <c:pt idx="3115">
                  <c:v>2.572903E-2</c:v>
                </c:pt>
                <c:pt idx="3116">
                  <c:v>2.5731319999999998E-2</c:v>
                </c:pt>
                <c:pt idx="3117">
                  <c:v>2.5731319999999998E-2</c:v>
                </c:pt>
                <c:pt idx="3118">
                  <c:v>2.5734369999999999E-2</c:v>
                </c:pt>
                <c:pt idx="3119">
                  <c:v>2.5736829999999999E-2</c:v>
                </c:pt>
                <c:pt idx="3120">
                  <c:v>2.5739410000000001E-2</c:v>
                </c:pt>
                <c:pt idx="3121">
                  <c:v>2.5742640000000001E-2</c:v>
                </c:pt>
                <c:pt idx="3122">
                  <c:v>2.5745460000000001E-2</c:v>
                </c:pt>
                <c:pt idx="3123">
                  <c:v>2.5745460000000001E-2</c:v>
                </c:pt>
                <c:pt idx="3124">
                  <c:v>2.574833E-2</c:v>
                </c:pt>
                <c:pt idx="3125">
                  <c:v>2.5751320000000001E-2</c:v>
                </c:pt>
                <c:pt idx="3126">
                  <c:v>2.5754019999999999E-2</c:v>
                </c:pt>
                <c:pt idx="3127">
                  <c:v>2.5756600000000001E-2</c:v>
                </c:pt>
                <c:pt idx="3128">
                  <c:v>2.5759770000000001E-2</c:v>
                </c:pt>
                <c:pt idx="3129">
                  <c:v>2.5762589999999998E-2</c:v>
                </c:pt>
                <c:pt idx="3130">
                  <c:v>2.5762589999999998E-2</c:v>
                </c:pt>
                <c:pt idx="3131">
                  <c:v>2.5765340000000001E-2</c:v>
                </c:pt>
                <c:pt idx="3132">
                  <c:v>2.5767979999999999E-2</c:v>
                </c:pt>
                <c:pt idx="3133">
                  <c:v>2.577103E-2</c:v>
                </c:pt>
                <c:pt idx="3134">
                  <c:v>2.5773560000000001E-2</c:v>
                </c:pt>
                <c:pt idx="3135">
                  <c:v>2.577631E-2</c:v>
                </c:pt>
                <c:pt idx="3136">
                  <c:v>2.577631E-2</c:v>
                </c:pt>
                <c:pt idx="3137">
                  <c:v>2.5779070000000001E-2</c:v>
                </c:pt>
                <c:pt idx="3138">
                  <c:v>2.5781950000000001E-2</c:v>
                </c:pt>
                <c:pt idx="3139">
                  <c:v>2.578476E-2</c:v>
                </c:pt>
                <c:pt idx="3140">
                  <c:v>2.5787290000000001E-2</c:v>
                </c:pt>
                <c:pt idx="3141">
                  <c:v>2.5789980000000001E-2</c:v>
                </c:pt>
                <c:pt idx="3142">
                  <c:v>2.5789980000000001E-2</c:v>
                </c:pt>
                <c:pt idx="3143">
                  <c:v>2.5792740000000001E-2</c:v>
                </c:pt>
                <c:pt idx="3144">
                  <c:v>2.579497E-2</c:v>
                </c:pt>
                <c:pt idx="3145">
                  <c:v>2.5798430000000001E-2</c:v>
                </c:pt>
                <c:pt idx="3146">
                  <c:v>2.5800900000000002E-2</c:v>
                </c:pt>
                <c:pt idx="3147">
                  <c:v>2.5803949999999999E-2</c:v>
                </c:pt>
                <c:pt idx="3148">
                  <c:v>2.5803949999999999E-2</c:v>
                </c:pt>
                <c:pt idx="3149">
                  <c:v>2.5806699999999998E-2</c:v>
                </c:pt>
                <c:pt idx="3150">
                  <c:v>2.5809519999999999E-2</c:v>
                </c:pt>
                <c:pt idx="3151">
                  <c:v>2.581228E-2</c:v>
                </c:pt>
                <c:pt idx="3152">
                  <c:v>2.5814739999999999E-2</c:v>
                </c:pt>
                <c:pt idx="3153">
                  <c:v>2.58175E-2</c:v>
                </c:pt>
                <c:pt idx="3154">
                  <c:v>2.5820550000000001E-2</c:v>
                </c:pt>
                <c:pt idx="3155">
                  <c:v>2.5820550000000001E-2</c:v>
                </c:pt>
                <c:pt idx="3156">
                  <c:v>2.582313E-2</c:v>
                </c:pt>
                <c:pt idx="3157">
                  <c:v>2.5826120000000001E-2</c:v>
                </c:pt>
                <c:pt idx="3158">
                  <c:v>2.5828179999999999E-2</c:v>
                </c:pt>
                <c:pt idx="3159">
                  <c:v>2.5831400000000001E-2</c:v>
                </c:pt>
                <c:pt idx="3160">
                  <c:v>2.5833689999999999E-2</c:v>
                </c:pt>
                <c:pt idx="3161">
                  <c:v>2.5833689999999999E-2</c:v>
                </c:pt>
                <c:pt idx="3162">
                  <c:v>2.583686E-2</c:v>
                </c:pt>
                <c:pt idx="3163">
                  <c:v>2.5839259999999999E-2</c:v>
                </c:pt>
                <c:pt idx="3164">
                  <c:v>2.5842489999999999E-2</c:v>
                </c:pt>
                <c:pt idx="3165">
                  <c:v>2.5844840000000001E-2</c:v>
                </c:pt>
                <c:pt idx="3166">
                  <c:v>2.5847769999999999E-2</c:v>
                </c:pt>
                <c:pt idx="3167">
                  <c:v>2.5847769999999999E-2</c:v>
                </c:pt>
                <c:pt idx="3168">
                  <c:v>2.5850229999999998E-2</c:v>
                </c:pt>
                <c:pt idx="3169">
                  <c:v>2.5853230000000001E-2</c:v>
                </c:pt>
                <c:pt idx="3170">
                  <c:v>2.5855980000000001E-2</c:v>
                </c:pt>
                <c:pt idx="3171">
                  <c:v>2.5858510000000001E-2</c:v>
                </c:pt>
                <c:pt idx="3172">
                  <c:v>2.586103E-2</c:v>
                </c:pt>
                <c:pt idx="3173">
                  <c:v>2.586103E-2</c:v>
                </c:pt>
                <c:pt idx="3174">
                  <c:v>2.5863669999999998E-2</c:v>
                </c:pt>
                <c:pt idx="3175">
                  <c:v>2.5866779999999999E-2</c:v>
                </c:pt>
                <c:pt idx="3176">
                  <c:v>2.586954E-2</c:v>
                </c:pt>
                <c:pt idx="3177">
                  <c:v>2.5872059999999999E-2</c:v>
                </c:pt>
                <c:pt idx="3178">
                  <c:v>2.5874640000000001E-2</c:v>
                </c:pt>
                <c:pt idx="3179">
                  <c:v>2.5874640000000001E-2</c:v>
                </c:pt>
                <c:pt idx="3180">
                  <c:v>2.5877460000000001E-2</c:v>
                </c:pt>
                <c:pt idx="3181">
                  <c:v>2.5879630000000001E-2</c:v>
                </c:pt>
                <c:pt idx="3182">
                  <c:v>2.5882680000000002E-2</c:v>
                </c:pt>
                <c:pt idx="3183">
                  <c:v>2.5885020000000002E-2</c:v>
                </c:pt>
                <c:pt idx="3184">
                  <c:v>2.5887899999999998E-2</c:v>
                </c:pt>
                <c:pt idx="3185">
                  <c:v>2.5890659999999999E-2</c:v>
                </c:pt>
                <c:pt idx="3186">
                  <c:v>2.5890659999999999E-2</c:v>
                </c:pt>
                <c:pt idx="3187">
                  <c:v>2.5893530000000001E-2</c:v>
                </c:pt>
                <c:pt idx="3188">
                  <c:v>2.589611E-2</c:v>
                </c:pt>
                <c:pt idx="3189">
                  <c:v>2.5898750000000002E-2</c:v>
                </c:pt>
                <c:pt idx="3190">
                  <c:v>2.590139E-2</c:v>
                </c:pt>
                <c:pt idx="3191">
                  <c:v>2.5904090000000001E-2</c:v>
                </c:pt>
                <c:pt idx="3192">
                  <c:v>2.5904090000000001E-2</c:v>
                </c:pt>
                <c:pt idx="3193">
                  <c:v>2.590638E-2</c:v>
                </c:pt>
                <c:pt idx="3194">
                  <c:v>2.5909020000000001E-2</c:v>
                </c:pt>
                <c:pt idx="3195">
                  <c:v>2.591183E-2</c:v>
                </c:pt>
                <c:pt idx="3196">
                  <c:v>2.5914240000000002E-2</c:v>
                </c:pt>
                <c:pt idx="3197">
                  <c:v>2.5917470000000001E-2</c:v>
                </c:pt>
                <c:pt idx="3198">
                  <c:v>2.5917470000000001E-2</c:v>
                </c:pt>
                <c:pt idx="3199">
                  <c:v>2.592005E-2</c:v>
                </c:pt>
                <c:pt idx="3200">
                  <c:v>2.5922509999999999E-2</c:v>
                </c:pt>
                <c:pt idx="3201">
                  <c:v>2.5925449999999999E-2</c:v>
                </c:pt>
                <c:pt idx="3202">
                  <c:v>2.5928320000000001E-2</c:v>
                </c:pt>
                <c:pt idx="3203">
                  <c:v>2.593055E-2</c:v>
                </c:pt>
                <c:pt idx="3204">
                  <c:v>2.593055E-2</c:v>
                </c:pt>
                <c:pt idx="3205">
                  <c:v>2.5933009999999999E-2</c:v>
                </c:pt>
                <c:pt idx="3206">
                  <c:v>2.593612E-2</c:v>
                </c:pt>
                <c:pt idx="3207">
                  <c:v>2.5938059999999999E-2</c:v>
                </c:pt>
                <c:pt idx="3208">
                  <c:v>2.5940870000000001E-2</c:v>
                </c:pt>
                <c:pt idx="3209">
                  <c:v>2.5943399999999998E-2</c:v>
                </c:pt>
                <c:pt idx="3210">
                  <c:v>2.5945920000000001E-2</c:v>
                </c:pt>
                <c:pt idx="3211">
                  <c:v>2.5945920000000001E-2</c:v>
                </c:pt>
                <c:pt idx="3212">
                  <c:v>2.5948269999999999E-2</c:v>
                </c:pt>
                <c:pt idx="3213">
                  <c:v>2.5951020000000002E-2</c:v>
                </c:pt>
                <c:pt idx="3214">
                  <c:v>2.5953899999999998E-2</c:v>
                </c:pt>
                <c:pt idx="3215">
                  <c:v>2.5956420000000001E-2</c:v>
                </c:pt>
                <c:pt idx="3216">
                  <c:v>2.5959059999999999E-2</c:v>
                </c:pt>
                <c:pt idx="3217">
                  <c:v>2.5959059999999999E-2</c:v>
                </c:pt>
                <c:pt idx="3218">
                  <c:v>2.5961640000000001E-2</c:v>
                </c:pt>
                <c:pt idx="3219">
                  <c:v>2.5964460000000002E-2</c:v>
                </c:pt>
                <c:pt idx="3220">
                  <c:v>2.5966980000000001E-2</c:v>
                </c:pt>
                <c:pt idx="3221">
                  <c:v>2.5969619999999999E-2</c:v>
                </c:pt>
                <c:pt idx="3222">
                  <c:v>2.597226E-2</c:v>
                </c:pt>
                <c:pt idx="3223">
                  <c:v>2.597226E-2</c:v>
                </c:pt>
                <c:pt idx="3224">
                  <c:v>2.5974959999999998E-2</c:v>
                </c:pt>
                <c:pt idx="3225">
                  <c:v>2.597737E-2</c:v>
                </c:pt>
                <c:pt idx="3226">
                  <c:v>2.5979950000000002E-2</c:v>
                </c:pt>
                <c:pt idx="3227">
                  <c:v>2.5982290000000002E-2</c:v>
                </c:pt>
                <c:pt idx="3228">
                  <c:v>2.5984759999999999E-2</c:v>
                </c:pt>
                <c:pt idx="3229">
                  <c:v>2.5984759999999999E-2</c:v>
                </c:pt>
                <c:pt idx="3230">
                  <c:v>2.5987280000000001E-2</c:v>
                </c:pt>
                <c:pt idx="3231">
                  <c:v>2.5990510000000001E-2</c:v>
                </c:pt>
                <c:pt idx="3232">
                  <c:v>2.5992850000000001E-2</c:v>
                </c:pt>
                <c:pt idx="3233">
                  <c:v>2.5995259999999999E-2</c:v>
                </c:pt>
                <c:pt idx="3234">
                  <c:v>2.5998130000000001E-2</c:v>
                </c:pt>
                <c:pt idx="3235">
                  <c:v>2.5998130000000001E-2</c:v>
                </c:pt>
                <c:pt idx="3236">
                  <c:v>2.6000769999999999E-2</c:v>
                </c:pt>
                <c:pt idx="3237">
                  <c:v>2.6003060000000001E-2</c:v>
                </c:pt>
                <c:pt idx="3238">
                  <c:v>2.6005819999999999E-2</c:v>
                </c:pt>
                <c:pt idx="3239">
                  <c:v>2.6008460000000001E-2</c:v>
                </c:pt>
                <c:pt idx="3240">
                  <c:v>2.601069E-2</c:v>
                </c:pt>
                <c:pt idx="3241">
                  <c:v>2.6013209999999998E-2</c:v>
                </c:pt>
                <c:pt idx="3242">
                  <c:v>2.6013209999999998E-2</c:v>
                </c:pt>
                <c:pt idx="3243">
                  <c:v>2.6016089999999999E-2</c:v>
                </c:pt>
                <c:pt idx="3244">
                  <c:v>2.6018670000000001E-2</c:v>
                </c:pt>
                <c:pt idx="3245">
                  <c:v>2.602078E-2</c:v>
                </c:pt>
                <c:pt idx="3246">
                  <c:v>2.6023540000000001E-2</c:v>
                </c:pt>
                <c:pt idx="3247">
                  <c:v>2.6025880000000001E-2</c:v>
                </c:pt>
                <c:pt idx="3248">
                  <c:v>2.6025880000000001E-2</c:v>
                </c:pt>
                <c:pt idx="3249">
                  <c:v>2.6028519999999999E-2</c:v>
                </c:pt>
                <c:pt idx="3250">
                  <c:v>2.603099E-2</c:v>
                </c:pt>
                <c:pt idx="3251">
                  <c:v>2.6033629999999999E-2</c:v>
                </c:pt>
                <c:pt idx="3252">
                  <c:v>2.6036030000000002E-2</c:v>
                </c:pt>
                <c:pt idx="3253">
                  <c:v>2.6038499999999999E-2</c:v>
                </c:pt>
                <c:pt idx="3254">
                  <c:v>2.6038499999999999E-2</c:v>
                </c:pt>
                <c:pt idx="3255">
                  <c:v>2.6040959999999998E-2</c:v>
                </c:pt>
                <c:pt idx="3256">
                  <c:v>2.6043420000000001E-2</c:v>
                </c:pt>
                <c:pt idx="3257">
                  <c:v>2.6045889999999999E-2</c:v>
                </c:pt>
                <c:pt idx="3258">
                  <c:v>2.6048350000000001E-2</c:v>
                </c:pt>
                <c:pt idx="3259">
                  <c:v>2.605099E-2</c:v>
                </c:pt>
                <c:pt idx="3260">
                  <c:v>2.605099E-2</c:v>
                </c:pt>
                <c:pt idx="3261">
                  <c:v>2.6053219999999998E-2</c:v>
                </c:pt>
                <c:pt idx="3262">
                  <c:v>2.60558E-2</c:v>
                </c:pt>
                <c:pt idx="3263">
                  <c:v>2.6058620000000001E-2</c:v>
                </c:pt>
                <c:pt idx="3264">
                  <c:v>2.6060670000000001E-2</c:v>
                </c:pt>
                <c:pt idx="3265">
                  <c:v>2.6063610000000001E-2</c:v>
                </c:pt>
                <c:pt idx="3266">
                  <c:v>2.6065660000000001E-2</c:v>
                </c:pt>
                <c:pt idx="3267">
                  <c:v>2.6065660000000001E-2</c:v>
                </c:pt>
                <c:pt idx="3268">
                  <c:v>2.6068359999999999E-2</c:v>
                </c:pt>
                <c:pt idx="3269">
                  <c:v>2.6070820000000001E-2</c:v>
                </c:pt>
                <c:pt idx="3270">
                  <c:v>2.607375E-2</c:v>
                </c:pt>
                <c:pt idx="3271">
                  <c:v>2.6076100000000001E-2</c:v>
                </c:pt>
                <c:pt idx="3272">
                  <c:v>2.607804E-2</c:v>
                </c:pt>
                <c:pt idx="3273">
                  <c:v>2.607804E-2</c:v>
                </c:pt>
                <c:pt idx="3274">
                  <c:v>2.6080849999999999E-2</c:v>
                </c:pt>
                <c:pt idx="3275">
                  <c:v>2.608326E-2</c:v>
                </c:pt>
                <c:pt idx="3276">
                  <c:v>2.6085549999999999E-2</c:v>
                </c:pt>
                <c:pt idx="3277">
                  <c:v>2.6088190000000001E-2</c:v>
                </c:pt>
                <c:pt idx="3278">
                  <c:v>2.609042E-2</c:v>
                </c:pt>
                <c:pt idx="3279">
                  <c:v>2.609042E-2</c:v>
                </c:pt>
                <c:pt idx="3280">
                  <c:v>2.6093060000000001E-2</c:v>
                </c:pt>
                <c:pt idx="3281">
                  <c:v>2.609558E-2</c:v>
                </c:pt>
                <c:pt idx="3282">
                  <c:v>2.6098449999999999E-2</c:v>
                </c:pt>
                <c:pt idx="3283">
                  <c:v>2.6100450000000001E-2</c:v>
                </c:pt>
                <c:pt idx="3284">
                  <c:v>2.6102790000000001E-2</c:v>
                </c:pt>
                <c:pt idx="3285">
                  <c:v>2.6102790000000001E-2</c:v>
                </c:pt>
                <c:pt idx="3286">
                  <c:v>2.6105260000000002E-2</c:v>
                </c:pt>
                <c:pt idx="3287">
                  <c:v>2.610796E-2</c:v>
                </c:pt>
                <c:pt idx="3288">
                  <c:v>2.6110189999999998E-2</c:v>
                </c:pt>
                <c:pt idx="3289">
                  <c:v>2.6112590000000001E-2</c:v>
                </c:pt>
                <c:pt idx="3290">
                  <c:v>2.6115349999999999E-2</c:v>
                </c:pt>
                <c:pt idx="3291">
                  <c:v>2.6117520000000002E-2</c:v>
                </c:pt>
                <c:pt idx="3292">
                  <c:v>2.6117520000000002E-2</c:v>
                </c:pt>
                <c:pt idx="3293">
                  <c:v>2.61201E-2</c:v>
                </c:pt>
                <c:pt idx="3294">
                  <c:v>2.6122739999999998E-2</c:v>
                </c:pt>
                <c:pt idx="3295">
                  <c:v>2.612532E-2</c:v>
                </c:pt>
                <c:pt idx="3296">
                  <c:v>2.612749E-2</c:v>
                </c:pt>
                <c:pt idx="3297">
                  <c:v>2.6129960000000001E-2</c:v>
                </c:pt>
                <c:pt idx="3298">
                  <c:v>2.6129960000000001E-2</c:v>
                </c:pt>
                <c:pt idx="3299">
                  <c:v>2.6132300000000001E-2</c:v>
                </c:pt>
                <c:pt idx="3300">
                  <c:v>2.6134589999999999E-2</c:v>
                </c:pt>
                <c:pt idx="3301">
                  <c:v>2.6137170000000001E-2</c:v>
                </c:pt>
                <c:pt idx="3302">
                  <c:v>2.61394E-2</c:v>
                </c:pt>
                <c:pt idx="3303">
                  <c:v>2.6141930000000001E-2</c:v>
                </c:pt>
                <c:pt idx="3304">
                  <c:v>2.6141930000000001E-2</c:v>
                </c:pt>
                <c:pt idx="3305">
                  <c:v>2.614433E-2</c:v>
                </c:pt>
                <c:pt idx="3306">
                  <c:v>2.6146740000000002E-2</c:v>
                </c:pt>
                <c:pt idx="3307">
                  <c:v>2.6149080000000002E-2</c:v>
                </c:pt>
                <c:pt idx="3308">
                  <c:v>2.6151250000000001E-2</c:v>
                </c:pt>
                <c:pt idx="3309">
                  <c:v>2.6154009999999998E-2</c:v>
                </c:pt>
                <c:pt idx="3310">
                  <c:v>2.6154009999999998E-2</c:v>
                </c:pt>
                <c:pt idx="3311">
                  <c:v>2.6156240000000001E-2</c:v>
                </c:pt>
                <c:pt idx="3312">
                  <c:v>2.6158819999999999E-2</c:v>
                </c:pt>
                <c:pt idx="3313">
                  <c:v>2.6161110000000001E-2</c:v>
                </c:pt>
                <c:pt idx="3314">
                  <c:v>2.616375E-2</c:v>
                </c:pt>
                <c:pt idx="3315">
                  <c:v>2.6165859999999999E-2</c:v>
                </c:pt>
                <c:pt idx="3316">
                  <c:v>2.6168500000000001E-2</c:v>
                </c:pt>
                <c:pt idx="3317">
                  <c:v>2.6168500000000001E-2</c:v>
                </c:pt>
                <c:pt idx="3318">
                  <c:v>2.6170849999999999E-2</c:v>
                </c:pt>
                <c:pt idx="3319">
                  <c:v>2.6173310000000002E-2</c:v>
                </c:pt>
                <c:pt idx="3320">
                  <c:v>2.617566E-2</c:v>
                </c:pt>
                <c:pt idx="3321">
                  <c:v>2.6178119999999999E-2</c:v>
                </c:pt>
                <c:pt idx="3322">
                  <c:v>2.618053E-2</c:v>
                </c:pt>
                <c:pt idx="3323">
                  <c:v>2.618053E-2</c:v>
                </c:pt>
                <c:pt idx="3324">
                  <c:v>2.618229E-2</c:v>
                </c:pt>
                <c:pt idx="3325">
                  <c:v>2.6184869999999999E-2</c:v>
                </c:pt>
                <c:pt idx="3326">
                  <c:v>2.6187100000000001E-2</c:v>
                </c:pt>
                <c:pt idx="3327">
                  <c:v>2.618997E-2</c:v>
                </c:pt>
                <c:pt idx="3328">
                  <c:v>2.6192199999999999E-2</c:v>
                </c:pt>
                <c:pt idx="3329">
                  <c:v>2.6192199999999999E-2</c:v>
                </c:pt>
                <c:pt idx="3330">
                  <c:v>2.6194430000000001E-2</c:v>
                </c:pt>
                <c:pt idx="3331">
                  <c:v>2.6197069999999999E-2</c:v>
                </c:pt>
                <c:pt idx="3332">
                  <c:v>2.6199360000000001E-2</c:v>
                </c:pt>
                <c:pt idx="3333">
                  <c:v>2.6202059999999999E-2</c:v>
                </c:pt>
                <c:pt idx="3334">
                  <c:v>2.6204290000000002E-2</c:v>
                </c:pt>
                <c:pt idx="3335">
                  <c:v>2.6204290000000002E-2</c:v>
                </c:pt>
                <c:pt idx="3336">
                  <c:v>2.6206460000000001E-2</c:v>
                </c:pt>
                <c:pt idx="3337">
                  <c:v>2.6209039999999999E-2</c:v>
                </c:pt>
                <c:pt idx="3338">
                  <c:v>2.6211089999999999E-2</c:v>
                </c:pt>
                <c:pt idx="3339">
                  <c:v>2.621385E-2</c:v>
                </c:pt>
                <c:pt idx="3340">
                  <c:v>2.621602E-2</c:v>
                </c:pt>
                <c:pt idx="3341">
                  <c:v>2.621602E-2</c:v>
                </c:pt>
                <c:pt idx="3342">
                  <c:v>2.6218539999999999E-2</c:v>
                </c:pt>
                <c:pt idx="3343">
                  <c:v>2.6220710000000001E-2</c:v>
                </c:pt>
                <c:pt idx="3344">
                  <c:v>2.6223119999999999E-2</c:v>
                </c:pt>
                <c:pt idx="3345">
                  <c:v>2.62247E-2</c:v>
                </c:pt>
                <c:pt idx="3346">
                  <c:v>2.6227339999999998E-2</c:v>
                </c:pt>
                <c:pt idx="3347">
                  <c:v>2.6229809999999999E-2</c:v>
                </c:pt>
                <c:pt idx="3348">
                  <c:v>2.6229809999999999E-2</c:v>
                </c:pt>
                <c:pt idx="3349">
                  <c:v>2.6232390000000001E-2</c:v>
                </c:pt>
                <c:pt idx="3350">
                  <c:v>2.6234850000000001E-2</c:v>
                </c:pt>
                <c:pt idx="3351">
                  <c:v>2.6237199999999999E-2</c:v>
                </c:pt>
                <c:pt idx="3352">
                  <c:v>2.6239140000000001E-2</c:v>
                </c:pt>
                <c:pt idx="3353">
                  <c:v>2.6241540000000001E-2</c:v>
                </c:pt>
                <c:pt idx="3354">
                  <c:v>2.6241540000000001E-2</c:v>
                </c:pt>
                <c:pt idx="3355">
                  <c:v>2.6243590000000001E-2</c:v>
                </c:pt>
                <c:pt idx="3356">
                  <c:v>2.6246180000000001E-2</c:v>
                </c:pt>
                <c:pt idx="3357">
                  <c:v>2.6248580000000001E-2</c:v>
                </c:pt>
                <c:pt idx="3358">
                  <c:v>2.6250579999999999E-2</c:v>
                </c:pt>
                <c:pt idx="3359">
                  <c:v>2.6252810000000001E-2</c:v>
                </c:pt>
                <c:pt idx="3360">
                  <c:v>2.6252810000000001E-2</c:v>
                </c:pt>
                <c:pt idx="3361">
                  <c:v>2.6255210000000001E-2</c:v>
                </c:pt>
                <c:pt idx="3362">
                  <c:v>2.625767E-2</c:v>
                </c:pt>
                <c:pt idx="3363">
                  <c:v>2.6260019999999999E-2</c:v>
                </c:pt>
                <c:pt idx="3364">
                  <c:v>2.6262489999999999E-2</c:v>
                </c:pt>
                <c:pt idx="3365">
                  <c:v>2.6264539999999999E-2</c:v>
                </c:pt>
                <c:pt idx="3366">
                  <c:v>2.6264539999999999E-2</c:v>
                </c:pt>
                <c:pt idx="3367">
                  <c:v>2.6266769999999998E-2</c:v>
                </c:pt>
                <c:pt idx="3368">
                  <c:v>2.626941E-2</c:v>
                </c:pt>
                <c:pt idx="3369">
                  <c:v>2.62714E-2</c:v>
                </c:pt>
                <c:pt idx="3370">
                  <c:v>2.6273810000000002E-2</c:v>
                </c:pt>
                <c:pt idx="3371">
                  <c:v>2.6275920000000001E-2</c:v>
                </c:pt>
                <c:pt idx="3372">
                  <c:v>2.627844E-2</c:v>
                </c:pt>
                <c:pt idx="3373">
                  <c:v>2.627844E-2</c:v>
                </c:pt>
                <c:pt idx="3374">
                  <c:v>2.6281079999999998E-2</c:v>
                </c:pt>
                <c:pt idx="3375">
                  <c:v>2.6283190000000001E-2</c:v>
                </c:pt>
                <c:pt idx="3376">
                  <c:v>2.628548E-2</c:v>
                </c:pt>
                <c:pt idx="3377">
                  <c:v>2.628718E-2</c:v>
                </c:pt>
                <c:pt idx="3378">
                  <c:v>2.6289529999999998E-2</c:v>
                </c:pt>
                <c:pt idx="3379">
                  <c:v>2.6289529999999998E-2</c:v>
                </c:pt>
                <c:pt idx="3380">
                  <c:v>2.6291990000000001E-2</c:v>
                </c:pt>
                <c:pt idx="3381">
                  <c:v>2.629422E-2</c:v>
                </c:pt>
                <c:pt idx="3382">
                  <c:v>2.6296690000000001E-2</c:v>
                </c:pt>
                <c:pt idx="3383">
                  <c:v>2.6298800000000001E-2</c:v>
                </c:pt>
                <c:pt idx="3384">
                  <c:v>2.6301089999999999E-2</c:v>
                </c:pt>
                <c:pt idx="3385">
                  <c:v>2.6301089999999999E-2</c:v>
                </c:pt>
                <c:pt idx="3386">
                  <c:v>2.6303730000000001E-2</c:v>
                </c:pt>
                <c:pt idx="3387">
                  <c:v>2.6305660000000002E-2</c:v>
                </c:pt>
                <c:pt idx="3388">
                  <c:v>2.63083E-2</c:v>
                </c:pt>
                <c:pt idx="3389">
                  <c:v>2.6310179999999999E-2</c:v>
                </c:pt>
                <c:pt idx="3390">
                  <c:v>2.631265E-2</c:v>
                </c:pt>
                <c:pt idx="3391">
                  <c:v>2.631265E-2</c:v>
                </c:pt>
                <c:pt idx="3392">
                  <c:v>2.63147E-2</c:v>
                </c:pt>
                <c:pt idx="3393">
                  <c:v>2.6317509999999999E-2</c:v>
                </c:pt>
                <c:pt idx="3394">
                  <c:v>2.6319510000000001E-2</c:v>
                </c:pt>
                <c:pt idx="3395">
                  <c:v>2.632162E-2</c:v>
                </c:pt>
                <c:pt idx="3396">
                  <c:v>2.632379E-2</c:v>
                </c:pt>
                <c:pt idx="3397">
                  <c:v>2.6325899999999999E-2</c:v>
                </c:pt>
                <c:pt idx="3398">
                  <c:v>2.6325899999999999E-2</c:v>
                </c:pt>
                <c:pt idx="3399">
                  <c:v>2.6328310000000001E-2</c:v>
                </c:pt>
                <c:pt idx="3400">
                  <c:v>2.633083E-2</c:v>
                </c:pt>
                <c:pt idx="3401">
                  <c:v>2.6332709999999999E-2</c:v>
                </c:pt>
                <c:pt idx="3402">
                  <c:v>2.6335000000000001E-2</c:v>
                </c:pt>
                <c:pt idx="3403">
                  <c:v>2.63374E-2</c:v>
                </c:pt>
                <c:pt idx="3404">
                  <c:v>2.63374E-2</c:v>
                </c:pt>
                <c:pt idx="3405">
                  <c:v>2.633928E-2</c:v>
                </c:pt>
                <c:pt idx="3406">
                  <c:v>2.6341570000000002E-2</c:v>
                </c:pt>
                <c:pt idx="3407">
                  <c:v>2.6343620000000002E-2</c:v>
                </c:pt>
                <c:pt idx="3408">
                  <c:v>2.6346140000000001E-2</c:v>
                </c:pt>
                <c:pt idx="3409">
                  <c:v>2.634796E-2</c:v>
                </c:pt>
                <c:pt idx="3410">
                  <c:v>2.634796E-2</c:v>
                </c:pt>
                <c:pt idx="3411">
                  <c:v>2.6349959999999999E-2</c:v>
                </c:pt>
                <c:pt idx="3412">
                  <c:v>2.6352069999999998E-2</c:v>
                </c:pt>
                <c:pt idx="3413">
                  <c:v>2.6354530000000001E-2</c:v>
                </c:pt>
                <c:pt idx="3414">
                  <c:v>2.635711E-2</c:v>
                </c:pt>
                <c:pt idx="3415">
                  <c:v>2.6358929999999999E-2</c:v>
                </c:pt>
                <c:pt idx="3416">
                  <c:v>2.6358929999999999E-2</c:v>
                </c:pt>
                <c:pt idx="3417">
                  <c:v>2.6361280000000001E-2</c:v>
                </c:pt>
                <c:pt idx="3418">
                  <c:v>2.636351E-2</c:v>
                </c:pt>
                <c:pt idx="3419">
                  <c:v>2.6365030000000001E-2</c:v>
                </c:pt>
                <c:pt idx="3420">
                  <c:v>2.6367910000000001E-2</c:v>
                </c:pt>
                <c:pt idx="3421">
                  <c:v>2.637026E-2</c:v>
                </c:pt>
                <c:pt idx="3422">
                  <c:v>2.6372369999999999E-2</c:v>
                </c:pt>
                <c:pt idx="3423">
                  <c:v>2.6372369999999999E-2</c:v>
                </c:pt>
                <c:pt idx="3424">
                  <c:v>2.6374359999999999E-2</c:v>
                </c:pt>
                <c:pt idx="3425">
                  <c:v>2.637689E-2</c:v>
                </c:pt>
                <c:pt idx="3426">
                  <c:v>2.637888E-2</c:v>
                </c:pt>
                <c:pt idx="3427">
                  <c:v>2.638134E-2</c:v>
                </c:pt>
                <c:pt idx="3428">
                  <c:v>2.6383219999999999E-2</c:v>
                </c:pt>
                <c:pt idx="3429">
                  <c:v>2.6383219999999999E-2</c:v>
                </c:pt>
                <c:pt idx="3430">
                  <c:v>2.638563E-2</c:v>
                </c:pt>
                <c:pt idx="3431">
                  <c:v>2.6387330000000001E-2</c:v>
                </c:pt>
                <c:pt idx="3432">
                  <c:v>2.638967E-2</c:v>
                </c:pt>
                <c:pt idx="3433">
                  <c:v>2.6391609999999999E-2</c:v>
                </c:pt>
                <c:pt idx="3434">
                  <c:v>2.6394129999999998E-2</c:v>
                </c:pt>
                <c:pt idx="3435">
                  <c:v>2.6394129999999998E-2</c:v>
                </c:pt>
                <c:pt idx="3436">
                  <c:v>2.6396360000000001E-2</c:v>
                </c:pt>
                <c:pt idx="3437">
                  <c:v>2.6398359999999999E-2</c:v>
                </c:pt>
                <c:pt idx="3438">
                  <c:v>2.64E-2</c:v>
                </c:pt>
                <c:pt idx="3439">
                  <c:v>2.6402700000000001E-2</c:v>
                </c:pt>
                <c:pt idx="3440">
                  <c:v>2.6404750000000001E-2</c:v>
                </c:pt>
                <c:pt idx="3441">
                  <c:v>2.6404750000000001E-2</c:v>
                </c:pt>
                <c:pt idx="3442">
                  <c:v>2.6407159999999999E-2</c:v>
                </c:pt>
                <c:pt idx="3443">
                  <c:v>2.6409620000000002E-2</c:v>
                </c:pt>
                <c:pt idx="3444">
                  <c:v>2.6411440000000001E-2</c:v>
                </c:pt>
                <c:pt idx="3445">
                  <c:v>2.641373E-2</c:v>
                </c:pt>
                <c:pt idx="3446">
                  <c:v>2.641578E-2</c:v>
                </c:pt>
                <c:pt idx="3447">
                  <c:v>2.641783E-2</c:v>
                </c:pt>
                <c:pt idx="3448">
                  <c:v>2.641783E-2</c:v>
                </c:pt>
                <c:pt idx="3449">
                  <c:v>2.6420059999999999E-2</c:v>
                </c:pt>
                <c:pt idx="3450">
                  <c:v>2.6422290000000001E-2</c:v>
                </c:pt>
                <c:pt idx="3451">
                  <c:v>2.642458E-2</c:v>
                </c:pt>
                <c:pt idx="3452">
                  <c:v>2.6426519999999998E-2</c:v>
                </c:pt>
                <c:pt idx="3453">
                  <c:v>2.642839E-2</c:v>
                </c:pt>
                <c:pt idx="3454">
                  <c:v>2.642839E-2</c:v>
                </c:pt>
                <c:pt idx="3455">
                  <c:v>2.6430269999999999E-2</c:v>
                </c:pt>
                <c:pt idx="3456">
                  <c:v>2.6432379999999998E-2</c:v>
                </c:pt>
                <c:pt idx="3457">
                  <c:v>2.643479E-2</c:v>
                </c:pt>
                <c:pt idx="3458">
                  <c:v>2.6436729999999999E-2</c:v>
                </c:pt>
                <c:pt idx="3459">
                  <c:v>2.6438779999999999E-2</c:v>
                </c:pt>
                <c:pt idx="3460">
                  <c:v>2.6438779999999999E-2</c:v>
                </c:pt>
                <c:pt idx="3461">
                  <c:v>2.6441180000000002E-2</c:v>
                </c:pt>
                <c:pt idx="3462">
                  <c:v>2.644353E-2</c:v>
                </c:pt>
                <c:pt idx="3463">
                  <c:v>2.644523E-2</c:v>
                </c:pt>
                <c:pt idx="3464">
                  <c:v>2.6447579999999998E-2</c:v>
                </c:pt>
                <c:pt idx="3465">
                  <c:v>2.6449339999999998E-2</c:v>
                </c:pt>
                <c:pt idx="3466">
                  <c:v>2.6449339999999998E-2</c:v>
                </c:pt>
                <c:pt idx="3467">
                  <c:v>2.6451510000000001E-2</c:v>
                </c:pt>
                <c:pt idx="3468">
                  <c:v>2.645339E-2</c:v>
                </c:pt>
                <c:pt idx="3469">
                  <c:v>2.645579E-2</c:v>
                </c:pt>
                <c:pt idx="3470">
                  <c:v>2.6457609999999999E-2</c:v>
                </c:pt>
                <c:pt idx="3471">
                  <c:v>2.6459779999999999E-2</c:v>
                </c:pt>
                <c:pt idx="3472">
                  <c:v>2.6461780000000001E-2</c:v>
                </c:pt>
                <c:pt idx="3473">
                  <c:v>2.6461780000000001E-2</c:v>
                </c:pt>
                <c:pt idx="3474">
                  <c:v>2.6463830000000001E-2</c:v>
                </c:pt>
                <c:pt idx="3475">
                  <c:v>2.6466409999999999E-2</c:v>
                </c:pt>
                <c:pt idx="3476">
                  <c:v>2.6467939999999999E-2</c:v>
                </c:pt>
                <c:pt idx="3477">
                  <c:v>2.6470110000000002E-2</c:v>
                </c:pt>
                <c:pt idx="3478">
                  <c:v>2.6472450000000002E-2</c:v>
                </c:pt>
                <c:pt idx="3479">
                  <c:v>2.6472450000000002E-2</c:v>
                </c:pt>
                <c:pt idx="3480">
                  <c:v>2.6474270000000001E-2</c:v>
                </c:pt>
                <c:pt idx="3481">
                  <c:v>2.6476380000000001E-2</c:v>
                </c:pt>
                <c:pt idx="3482">
                  <c:v>2.6478089999999999E-2</c:v>
                </c:pt>
                <c:pt idx="3483">
                  <c:v>2.648037E-2</c:v>
                </c:pt>
                <c:pt idx="3484">
                  <c:v>2.6482660000000002E-2</c:v>
                </c:pt>
                <c:pt idx="3485">
                  <c:v>2.6482660000000002E-2</c:v>
                </c:pt>
                <c:pt idx="3486">
                  <c:v>2.6484710000000002E-2</c:v>
                </c:pt>
                <c:pt idx="3487">
                  <c:v>2.648665E-2</c:v>
                </c:pt>
                <c:pt idx="3488">
                  <c:v>2.648882E-2</c:v>
                </c:pt>
                <c:pt idx="3489">
                  <c:v>2.649058E-2</c:v>
                </c:pt>
                <c:pt idx="3490">
                  <c:v>2.6492990000000001E-2</c:v>
                </c:pt>
                <c:pt idx="3491">
                  <c:v>2.6492990000000001E-2</c:v>
                </c:pt>
                <c:pt idx="3492">
                  <c:v>2.6495270000000001E-2</c:v>
                </c:pt>
                <c:pt idx="3493">
                  <c:v>2.6497389999999999E-2</c:v>
                </c:pt>
                <c:pt idx="3494">
                  <c:v>2.6499499999999999E-2</c:v>
                </c:pt>
                <c:pt idx="3495">
                  <c:v>2.6501489999999999E-2</c:v>
                </c:pt>
                <c:pt idx="3496">
                  <c:v>2.6503550000000001E-2</c:v>
                </c:pt>
                <c:pt idx="3497">
                  <c:v>2.6503550000000001E-2</c:v>
                </c:pt>
                <c:pt idx="3498">
                  <c:v>2.650566E-2</c:v>
                </c:pt>
                <c:pt idx="3499">
                  <c:v>2.6507360000000001E-2</c:v>
                </c:pt>
                <c:pt idx="3500">
                  <c:v>2.65093E-2</c:v>
                </c:pt>
                <c:pt idx="3501">
                  <c:v>2.651123E-2</c:v>
                </c:pt>
                <c:pt idx="3502">
                  <c:v>2.6513399999999999E-2</c:v>
                </c:pt>
                <c:pt idx="3503">
                  <c:v>2.65151E-2</c:v>
                </c:pt>
                <c:pt idx="3504">
                  <c:v>2.65151E-2</c:v>
                </c:pt>
                <c:pt idx="3505">
                  <c:v>2.6517389999999998E-2</c:v>
                </c:pt>
                <c:pt idx="3506">
                  <c:v>2.6519560000000001E-2</c:v>
                </c:pt>
                <c:pt idx="3507">
                  <c:v>2.6521619999999999E-2</c:v>
                </c:pt>
                <c:pt idx="3508">
                  <c:v>2.6523669999999999E-2</c:v>
                </c:pt>
                <c:pt idx="3509">
                  <c:v>2.6525549999999998E-2</c:v>
                </c:pt>
                <c:pt idx="3510">
                  <c:v>2.6525549999999998E-2</c:v>
                </c:pt>
                <c:pt idx="3511">
                  <c:v>2.6527660000000002E-2</c:v>
                </c:pt>
                <c:pt idx="3512">
                  <c:v>2.6530060000000001E-2</c:v>
                </c:pt>
                <c:pt idx="3513">
                  <c:v>2.6531880000000001E-2</c:v>
                </c:pt>
                <c:pt idx="3514">
                  <c:v>2.653347E-2</c:v>
                </c:pt>
                <c:pt idx="3515">
                  <c:v>2.6535929999999999E-2</c:v>
                </c:pt>
                <c:pt idx="3516">
                  <c:v>2.6535929999999999E-2</c:v>
                </c:pt>
                <c:pt idx="3517">
                  <c:v>2.6538389999999999E-2</c:v>
                </c:pt>
                <c:pt idx="3518">
                  <c:v>2.6539739999999999E-2</c:v>
                </c:pt>
                <c:pt idx="3519">
                  <c:v>2.6541390000000002E-2</c:v>
                </c:pt>
                <c:pt idx="3520">
                  <c:v>2.6543669999999998E-2</c:v>
                </c:pt>
                <c:pt idx="3521">
                  <c:v>2.6545849999999999E-2</c:v>
                </c:pt>
                <c:pt idx="3522">
                  <c:v>2.6545849999999999E-2</c:v>
                </c:pt>
                <c:pt idx="3523">
                  <c:v>2.6547660000000001E-2</c:v>
                </c:pt>
                <c:pt idx="3524">
                  <c:v>2.6549659999999999E-2</c:v>
                </c:pt>
                <c:pt idx="3525">
                  <c:v>2.6551950000000001E-2</c:v>
                </c:pt>
                <c:pt idx="3526">
                  <c:v>2.6553650000000002E-2</c:v>
                </c:pt>
                <c:pt idx="3527">
                  <c:v>2.6555349999999998E-2</c:v>
                </c:pt>
                <c:pt idx="3528">
                  <c:v>2.6557580000000001E-2</c:v>
                </c:pt>
                <c:pt idx="3529">
                  <c:v>2.6557580000000001E-2</c:v>
                </c:pt>
                <c:pt idx="3530">
                  <c:v>2.655946E-2</c:v>
                </c:pt>
                <c:pt idx="3531">
                  <c:v>2.6561270000000001E-2</c:v>
                </c:pt>
                <c:pt idx="3532">
                  <c:v>2.656362E-2</c:v>
                </c:pt>
                <c:pt idx="3533">
                  <c:v>2.6565729999999999E-2</c:v>
                </c:pt>
                <c:pt idx="3534">
                  <c:v>2.6567670000000002E-2</c:v>
                </c:pt>
                <c:pt idx="3535">
                  <c:v>2.6567670000000002E-2</c:v>
                </c:pt>
                <c:pt idx="3536">
                  <c:v>2.6569369999999998E-2</c:v>
                </c:pt>
                <c:pt idx="3537">
                  <c:v>2.6571540000000001E-2</c:v>
                </c:pt>
                <c:pt idx="3538">
                  <c:v>2.657348E-2</c:v>
                </c:pt>
                <c:pt idx="3539">
                  <c:v>2.6575410000000001E-2</c:v>
                </c:pt>
                <c:pt idx="3540">
                  <c:v>2.657758E-2</c:v>
                </c:pt>
                <c:pt idx="3541">
                  <c:v>2.657758E-2</c:v>
                </c:pt>
                <c:pt idx="3542">
                  <c:v>2.6579519999999999E-2</c:v>
                </c:pt>
                <c:pt idx="3543">
                  <c:v>2.6581400000000002E-2</c:v>
                </c:pt>
                <c:pt idx="3544">
                  <c:v>2.6583389999999998E-2</c:v>
                </c:pt>
                <c:pt idx="3545">
                  <c:v>2.6585029999999999E-2</c:v>
                </c:pt>
                <c:pt idx="3546">
                  <c:v>2.658756E-2</c:v>
                </c:pt>
                <c:pt idx="3547">
                  <c:v>2.658756E-2</c:v>
                </c:pt>
                <c:pt idx="3548">
                  <c:v>2.658897E-2</c:v>
                </c:pt>
                <c:pt idx="3549">
                  <c:v>2.659108E-2</c:v>
                </c:pt>
                <c:pt idx="3550">
                  <c:v>2.6593660000000002E-2</c:v>
                </c:pt>
                <c:pt idx="3551">
                  <c:v>2.6595069999999998E-2</c:v>
                </c:pt>
                <c:pt idx="3552">
                  <c:v>2.6597300000000001E-2</c:v>
                </c:pt>
                <c:pt idx="3553">
                  <c:v>2.6599000000000001E-2</c:v>
                </c:pt>
                <c:pt idx="3554">
                  <c:v>2.6599000000000001E-2</c:v>
                </c:pt>
                <c:pt idx="3555">
                  <c:v>2.6600990000000001E-2</c:v>
                </c:pt>
                <c:pt idx="3556">
                  <c:v>2.6603100000000001E-2</c:v>
                </c:pt>
                <c:pt idx="3557">
                  <c:v>2.66051E-2</c:v>
                </c:pt>
                <c:pt idx="3558">
                  <c:v>2.660657E-2</c:v>
                </c:pt>
                <c:pt idx="3559">
                  <c:v>2.6608969999999999E-2</c:v>
                </c:pt>
                <c:pt idx="3560">
                  <c:v>2.6608969999999999E-2</c:v>
                </c:pt>
                <c:pt idx="3561">
                  <c:v>2.6610849999999998E-2</c:v>
                </c:pt>
                <c:pt idx="3562">
                  <c:v>2.6613020000000001E-2</c:v>
                </c:pt>
                <c:pt idx="3563">
                  <c:v>2.6614949999999998E-2</c:v>
                </c:pt>
                <c:pt idx="3564">
                  <c:v>2.6616419999999998E-2</c:v>
                </c:pt>
                <c:pt idx="3565">
                  <c:v>2.6618360000000001E-2</c:v>
                </c:pt>
                <c:pt idx="3566">
                  <c:v>2.6618360000000001E-2</c:v>
                </c:pt>
                <c:pt idx="3567">
                  <c:v>2.6620350000000001E-2</c:v>
                </c:pt>
                <c:pt idx="3568">
                  <c:v>2.6622409999999999E-2</c:v>
                </c:pt>
                <c:pt idx="3569">
                  <c:v>2.6624220000000001E-2</c:v>
                </c:pt>
                <c:pt idx="3570">
                  <c:v>2.6626159999999999E-2</c:v>
                </c:pt>
                <c:pt idx="3571">
                  <c:v>2.6628269999999999E-2</c:v>
                </c:pt>
                <c:pt idx="3572">
                  <c:v>2.6628269999999999E-2</c:v>
                </c:pt>
                <c:pt idx="3573">
                  <c:v>2.6629679999999999E-2</c:v>
                </c:pt>
                <c:pt idx="3574">
                  <c:v>2.6631970000000001E-2</c:v>
                </c:pt>
                <c:pt idx="3575">
                  <c:v>2.6633670000000002E-2</c:v>
                </c:pt>
                <c:pt idx="3576">
                  <c:v>2.6636130000000001E-2</c:v>
                </c:pt>
                <c:pt idx="3577">
                  <c:v>2.6637419999999998E-2</c:v>
                </c:pt>
                <c:pt idx="3578">
                  <c:v>2.6639179999999998E-2</c:v>
                </c:pt>
                <c:pt idx="3579">
                  <c:v>2.6639179999999998E-2</c:v>
                </c:pt>
                <c:pt idx="3580">
                  <c:v>2.664124E-2</c:v>
                </c:pt>
                <c:pt idx="3581">
                  <c:v>2.664335E-2</c:v>
                </c:pt>
                <c:pt idx="3582">
                  <c:v>2.664534E-2</c:v>
                </c:pt>
                <c:pt idx="3583">
                  <c:v>2.6647339999999999E-2</c:v>
                </c:pt>
                <c:pt idx="3584">
                  <c:v>2.6648809999999998E-2</c:v>
                </c:pt>
                <c:pt idx="3585">
                  <c:v>2.6648809999999998E-2</c:v>
                </c:pt>
                <c:pt idx="3586">
                  <c:v>2.6650739999999999E-2</c:v>
                </c:pt>
                <c:pt idx="3587">
                  <c:v>2.6652680000000002E-2</c:v>
                </c:pt>
                <c:pt idx="3588">
                  <c:v>2.6654440000000001E-2</c:v>
                </c:pt>
                <c:pt idx="3589">
                  <c:v>2.6656260000000001E-2</c:v>
                </c:pt>
                <c:pt idx="3590">
                  <c:v>2.6658310000000001E-2</c:v>
                </c:pt>
                <c:pt idx="3591">
                  <c:v>2.6658310000000001E-2</c:v>
                </c:pt>
                <c:pt idx="3592">
                  <c:v>2.666025E-2</c:v>
                </c:pt>
                <c:pt idx="3593">
                  <c:v>2.666224E-2</c:v>
                </c:pt>
                <c:pt idx="3594">
                  <c:v>2.666406E-2</c:v>
                </c:pt>
                <c:pt idx="3595">
                  <c:v>2.6665879999999999E-2</c:v>
                </c:pt>
                <c:pt idx="3596">
                  <c:v>2.6667699999999999E-2</c:v>
                </c:pt>
                <c:pt idx="3597">
                  <c:v>2.6667699999999999E-2</c:v>
                </c:pt>
                <c:pt idx="3598">
                  <c:v>2.6669809999999999E-2</c:v>
                </c:pt>
                <c:pt idx="3599">
                  <c:v>2.6671690000000001E-2</c:v>
                </c:pt>
                <c:pt idx="3600">
                  <c:v>2.667315E-2</c:v>
                </c:pt>
                <c:pt idx="3601">
                  <c:v>2.6675210000000001E-2</c:v>
                </c:pt>
                <c:pt idx="3602">
                  <c:v>2.6677019999999999E-2</c:v>
                </c:pt>
                <c:pt idx="3603">
                  <c:v>2.6677019999999999E-2</c:v>
                </c:pt>
                <c:pt idx="3604">
                  <c:v>2.6678839999999999E-2</c:v>
                </c:pt>
                <c:pt idx="3605">
                  <c:v>2.6680949999999998E-2</c:v>
                </c:pt>
                <c:pt idx="3606">
                  <c:v>2.6682770000000001E-2</c:v>
                </c:pt>
                <c:pt idx="3607">
                  <c:v>2.6684360000000001E-2</c:v>
                </c:pt>
                <c:pt idx="3608">
                  <c:v>2.6686649999999999E-2</c:v>
                </c:pt>
                <c:pt idx="3609">
                  <c:v>2.668835E-2</c:v>
                </c:pt>
                <c:pt idx="3610">
                  <c:v>2.668835E-2</c:v>
                </c:pt>
                <c:pt idx="3611">
                  <c:v>2.6690169999999999E-2</c:v>
                </c:pt>
                <c:pt idx="3612">
                  <c:v>2.669239E-2</c:v>
                </c:pt>
                <c:pt idx="3613">
                  <c:v>2.669386E-2</c:v>
                </c:pt>
                <c:pt idx="3614">
                  <c:v>2.6695859999999998E-2</c:v>
                </c:pt>
                <c:pt idx="3615">
                  <c:v>2.6697849999999999E-2</c:v>
                </c:pt>
                <c:pt idx="3616">
                  <c:v>2.6697849999999999E-2</c:v>
                </c:pt>
                <c:pt idx="3617">
                  <c:v>2.6699730000000001E-2</c:v>
                </c:pt>
                <c:pt idx="3618">
                  <c:v>2.6701369999999999E-2</c:v>
                </c:pt>
                <c:pt idx="3619">
                  <c:v>2.6703129999999999E-2</c:v>
                </c:pt>
                <c:pt idx="3620">
                  <c:v>2.6704769999999999E-2</c:v>
                </c:pt>
                <c:pt idx="3621">
                  <c:v>2.6706939999999998E-2</c:v>
                </c:pt>
                <c:pt idx="3622">
                  <c:v>2.6706939999999998E-2</c:v>
                </c:pt>
                <c:pt idx="3623">
                  <c:v>2.670865E-2</c:v>
                </c:pt>
                <c:pt idx="3624">
                  <c:v>2.6710350000000001E-2</c:v>
                </c:pt>
                <c:pt idx="3625">
                  <c:v>2.6712340000000001E-2</c:v>
                </c:pt>
                <c:pt idx="3626">
                  <c:v>2.6713689999999998E-2</c:v>
                </c:pt>
                <c:pt idx="3627">
                  <c:v>2.671604E-2</c:v>
                </c:pt>
                <c:pt idx="3628">
                  <c:v>2.671604E-2</c:v>
                </c:pt>
                <c:pt idx="3629">
                  <c:v>2.671774E-2</c:v>
                </c:pt>
                <c:pt idx="3630">
                  <c:v>2.6719730000000001E-2</c:v>
                </c:pt>
                <c:pt idx="3631">
                  <c:v>2.672161E-2</c:v>
                </c:pt>
                <c:pt idx="3632">
                  <c:v>2.672331E-2</c:v>
                </c:pt>
                <c:pt idx="3633">
                  <c:v>2.6725189999999999E-2</c:v>
                </c:pt>
                <c:pt idx="3634">
                  <c:v>2.672689E-2</c:v>
                </c:pt>
                <c:pt idx="3635">
                  <c:v>2.672689E-2</c:v>
                </c:pt>
                <c:pt idx="3636">
                  <c:v>2.672894E-2</c:v>
                </c:pt>
                <c:pt idx="3637">
                  <c:v>2.673041E-2</c:v>
                </c:pt>
                <c:pt idx="3638">
                  <c:v>2.6732700000000002E-2</c:v>
                </c:pt>
                <c:pt idx="3639">
                  <c:v>2.6734170000000002E-2</c:v>
                </c:pt>
                <c:pt idx="3640">
                  <c:v>2.6735979999999999E-2</c:v>
                </c:pt>
                <c:pt idx="3641">
                  <c:v>2.6735979999999999E-2</c:v>
                </c:pt>
                <c:pt idx="3642">
                  <c:v>2.6737449999999999E-2</c:v>
                </c:pt>
                <c:pt idx="3643">
                  <c:v>2.6739329999999999E-2</c:v>
                </c:pt>
                <c:pt idx="3644">
                  <c:v>2.6741319999999999E-2</c:v>
                </c:pt>
                <c:pt idx="3645">
                  <c:v>2.6743260000000001E-2</c:v>
                </c:pt>
                <c:pt idx="3646">
                  <c:v>2.6745080000000001E-2</c:v>
                </c:pt>
                <c:pt idx="3647">
                  <c:v>2.6745080000000001E-2</c:v>
                </c:pt>
                <c:pt idx="3648">
                  <c:v>2.6747010000000002E-2</c:v>
                </c:pt>
                <c:pt idx="3649">
                  <c:v>2.6748299999999999E-2</c:v>
                </c:pt>
                <c:pt idx="3650">
                  <c:v>2.6750530000000002E-2</c:v>
                </c:pt>
                <c:pt idx="3651">
                  <c:v>2.6752229999999998E-2</c:v>
                </c:pt>
                <c:pt idx="3652">
                  <c:v>2.6753880000000001E-2</c:v>
                </c:pt>
                <c:pt idx="3653">
                  <c:v>2.6753880000000001E-2</c:v>
                </c:pt>
                <c:pt idx="3654">
                  <c:v>2.6755230000000001E-2</c:v>
                </c:pt>
                <c:pt idx="3655">
                  <c:v>2.6757220000000002E-2</c:v>
                </c:pt>
                <c:pt idx="3656">
                  <c:v>2.675922E-2</c:v>
                </c:pt>
                <c:pt idx="3657">
                  <c:v>2.6760679999999998E-2</c:v>
                </c:pt>
                <c:pt idx="3658">
                  <c:v>2.6762620000000001E-2</c:v>
                </c:pt>
                <c:pt idx="3659">
                  <c:v>2.67645E-2</c:v>
                </c:pt>
                <c:pt idx="3660">
                  <c:v>2.67645E-2</c:v>
                </c:pt>
                <c:pt idx="3661">
                  <c:v>2.6766140000000001E-2</c:v>
                </c:pt>
                <c:pt idx="3662">
                  <c:v>2.6767840000000001E-2</c:v>
                </c:pt>
                <c:pt idx="3663">
                  <c:v>2.6769370000000001E-2</c:v>
                </c:pt>
                <c:pt idx="3664">
                  <c:v>2.6771420000000001E-2</c:v>
                </c:pt>
                <c:pt idx="3665">
                  <c:v>2.6773769999999999E-2</c:v>
                </c:pt>
                <c:pt idx="3666">
                  <c:v>2.6773769999999999E-2</c:v>
                </c:pt>
                <c:pt idx="3667">
                  <c:v>2.6775110000000001E-2</c:v>
                </c:pt>
                <c:pt idx="3668">
                  <c:v>2.677676E-2</c:v>
                </c:pt>
                <c:pt idx="3669">
                  <c:v>2.677887E-2</c:v>
                </c:pt>
                <c:pt idx="3670">
                  <c:v>2.6780160000000001E-2</c:v>
                </c:pt>
                <c:pt idx="3671">
                  <c:v>2.678233E-2</c:v>
                </c:pt>
                <c:pt idx="3672">
                  <c:v>2.678233E-2</c:v>
                </c:pt>
                <c:pt idx="3673">
                  <c:v>2.678415E-2</c:v>
                </c:pt>
                <c:pt idx="3674">
                  <c:v>2.6785969999999999E-2</c:v>
                </c:pt>
                <c:pt idx="3675">
                  <c:v>2.6787140000000001E-2</c:v>
                </c:pt>
                <c:pt idx="3676">
                  <c:v>2.678902E-2</c:v>
                </c:pt>
                <c:pt idx="3677">
                  <c:v>2.6790950000000001E-2</c:v>
                </c:pt>
                <c:pt idx="3678">
                  <c:v>2.6790950000000001E-2</c:v>
                </c:pt>
                <c:pt idx="3679">
                  <c:v>2.6792659999999999E-2</c:v>
                </c:pt>
                <c:pt idx="3680">
                  <c:v>2.6794120000000001E-2</c:v>
                </c:pt>
                <c:pt idx="3681">
                  <c:v>2.6796E-2</c:v>
                </c:pt>
                <c:pt idx="3682">
                  <c:v>2.679776E-2</c:v>
                </c:pt>
                <c:pt idx="3683">
                  <c:v>2.679987E-2</c:v>
                </c:pt>
                <c:pt idx="3684">
                  <c:v>2.6801809999999999E-2</c:v>
                </c:pt>
                <c:pt idx="3685">
                  <c:v>2.6801809999999999E-2</c:v>
                </c:pt>
                <c:pt idx="3686">
                  <c:v>2.680339E-2</c:v>
                </c:pt>
                <c:pt idx="3687">
                  <c:v>2.6805499999999999E-2</c:v>
                </c:pt>
                <c:pt idx="3688">
                  <c:v>2.6806679999999999E-2</c:v>
                </c:pt>
                <c:pt idx="3689">
                  <c:v>2.6808789999999999E-2</c:v>
                </c:pt>
                <c:pt idx="3690">
                  <c:v>2.6809960000000001E-2</c:v>
                </c:pt>
                <c:pt idx="3691">
                  <c:v>2.6809960000000001E-2</c:v>
                </c:pt>
                <c:pt idx="3692">
                  <c:v>2.681178E-2</c:v>
                </c:pt>
                <c:pt idx="3693">
                  <c:v>2.6813719999999999E-2</c:v>
                </c:pt>
                <c:pt idx="3694">
                  <c:v>2.6815479999999999E-2</c:v>
                </c:pt>
                <c:pt idx="3695">
                  <c:v>2.681741E-2</c:v>
                </c:pt>
                <c:pt idx="3696">
                  <c:v>2.681882E-2</c:v>
                </c:pt>
                <c:pt idx="3697">
                  <c:v>2.681882E-2</c:v>
                </c:pt>
                <c:pt idx="3698">
                  <c:v>2.6820699999999999E-2</c:v>
                </c:pt>
                <c:pt idx="3699">
                  <c:v>2.6822220000000001E-2</c:v>
                </c:pt>
                <c:pt idx="3700">
                  <c:v>2.682439E-2</c:v>
                </c:pt>
                <c:pt idx="3701">
                  <c:v>2.6826740000000002E-2</c:v>
                </c:pt>
                <c:pt idx="3702">
                  <c:v>2.682756E-2</c:v>
                </c:pt>
                <c:pt idx="3703">
                  <c:v>2.682756E-2</c:v>
                </c:pt>
                <c:pt idx="3704">
                  <c:v>2.682944E-2</c:v>
                </c:pt>
                <c:pt idx="3705">
                  <c:v>2.6831259999999999E-2</c:v>
                </c:pt>
                <c:pt idx="3706">
                  <c:v>2.6832780000000001E-2</c:v>
                </c:pt>
                <c:pt idx="3707">
                  <c:v>2.683466E-2</c:v>
                </c:pt>
                <c:pt idx="3708">
                  <c:v>2.683636E-2</c:v>
                </c:pt>
                <c:pt idx="3709">
                  <c:v>2.683636E-2</c:v>
                </c:pt>
                <c:pt idx="3710">
                  <c:v>2.683789E-2</c:v>
                </c:pt>
                <c:pt idx="3711">
                  <c:v>2.6839410000000001E-2</c:v>
                </c:pt>
                <c:pt idx="3712">
                  <c:v>2.684164E-2</c:v>
                </c:pt>
                <c:pt idx="3713">
                  <c:v>2.684346E-2</c:v>
                </c:pt>
                <c:pt idx="3714">
                  <c:v>2.684481E-2</c:v>
                </c:pt>
                <c:pt idx="3715">
                  <c:v>2.6846450000000001E-2</c:v>
                </c:pt>
                <c:pt idx="3716">
                  <c:v>2.6846450000000001E-2</c:v>
                </c:pt>
                <c:pt idx="3717">
                  <c:v>2.6847739999999998E-2</c:v>
                </c:pt>
                <c:pt idx="3718">
                  <c:v>2.684986E-2</c:v>
                </c:pt>
                <c:pt idx="3719">
                  <c:v>2.6851320000000001E-2</c:v>
                </c:pt>
                <c:pt idx="3720">
                  <c:v>2.6852850000000001E-2</c:v>
                </c:pt>
                <c:pt idx="3721">
                  <c:v>2.6854550000000001E-2</c:v>
                </c:pt>
                <c:pt idx="3722">
                  <c:v>2.6854550000000001E-2</c:v>
                </c:pt>
                <c:pt idx="3723">
                  <c:v>2.6856430000000001E-2</c:v>
                </c:pt>
                <c:pt idx="3724">
                  <c:v>2.6858070000000001E-2</c:v>
                </c:pt>
                <c:pt idx="3725">
                  <c:v>2.6859419999999998E-2</c:v>
                </c:pt>
                <c:pt idx="3726">
                  <c:v>2.6861530000000002E-2</c:v>
                </c:pt>
                <c:pt idx="3727">
                  <c:v>2.6862649999999998E-2</c:v>
                </c:pt>
                <c:pt idx="3728">
                  <c:v>2.6862649999999998E-2</c:v>
                </c:pt>
                <c:pt idx="3729">
                  <c:v>2.6863990000000001E-2</c:v>
                </c:pt>
                <c:pt idx="3730">
                  <c:v>2.686581E-2</c:v>
                </c:pt>
                <c:pt idx="3731">
                  <c:v>2.686769E-2</c:v>
                </c:pt>
                <c:pt idx="3732">
                  <c:v>2.6869690000000002E-2</c:v>
                </c:pt>
                <c:pt idx="3733">
                  <c:v>2.6870680000000001E-2</c:v>
                </c:pt>
                <c:pt idx="3734">
                  <c:v>2.6870680000000001E-2</c:v>
                </c:pt>
                <c:pt idx="3735">
                  <c:v>2.687262E-2</c:v>
                </c:pt>
                <c:pt idx="3736">
                  <c:v>2.687432E-2</c:v>
                </c:pt>
                <c:pt idx="3737">
                  <c:v>2.687602E-2</c:v>
                </c:pt>
                <c:pt idx="3738">
                  <c:v>2.6877080000000001E-2</c:v>
                </c:pt>
                <c:pt idx="3739">
                  <c:v>2.687925E-2</c:v>
                </c:pt>
                <c:pt idx="3740">
                  <c:v>2.6880769999999998E-2</c:v>
                </c:pt>
                <c:pt idx="3741">
                  <c:v>2.6880769999999998E-2</c:v>
                </c:pt>
                <c:pt idx="3742">
                  <c:v>2.6882360000000001E-2</c:v>
                </c:pt>
                <c:pt idx="3743">
                  <c:v>2.6884000000000002E-2</c:v>
                </c:pt>
                <c:pt idx="3744">
                  <c:v>2.6885880000000001E-2</c:v>
                </c:pt>
                <c:pt idx="3745">
                  <c:v>2.6887520000000002E-2</c:v>
                </c:pt>
                <c:pt idx="3746">
                  <c:v>2.6889099999999999E-2</c:v>
                </c:pt>
                <c:pt idx="3747">
                  <c:v>2.6889099999999999E-2</c:v>
                </c:pt>
                <c:pt idx="3748">
                  <c:v>2.6890569999999999E-2</c:v>
                </c:pt>
                <c:pt idx="3749">
                  <c:v>2.6892039999999999E-2</c:v>
                </c:pt>
                <c:pt idx="3750">
                  <c:v>2.689362E-2</c:v>
                </c:pt>
                <c:pt idx="3751">
                  <c:v>2.6895559999999999E-2</c:v>
                </c:pt>
                <c:pt idx="3752">
                  <c:v>2.689708E-2</c:v>
                </c:pt>
                <c:pt idx="3753">
                  <c:v>2.689708E-2</c:v>
                </c:pt>
                <c:pt idx="3754">
                  <c:v>2.6898430000000001E-2</c:v>
                </c:pt>
                <c:pt idx="3755">
                  <c:v>2.6900489999999999E-2</c:v>
                </c:pt>
                <c:pt idx="3756">
                  <c:v>2.6901950000000001E-2</c:v>
                </c:pt>
                <c:pt idx="3757">
                  <c:v>2.690377E-2</c:v>
                </c:pt>
                <c:pt idx="3758">
                  <c:v>2.6905060000000001E-2</c:v>
                </c:pt>
                <c:pt idx="3759">
                  <c:v>2.6905060000000001E-2</c:v>
                </c:pt>
                <c:pt idx="3760">
                  <c:v>2.6906699999999999E-2</c:v>
                </c:pt>
                <c:pt idx="3761">
                  <c:v>2.6908700000000001E-2</c:v>
                </c:pt>
                <c:pt idx="3762">
                  <c:v>2.6909990000000002E-2</c:v>
                </c:pt>
                <c:pt idx="3763">
                  <c:v>2.6911810000000001E-2</c:v>
                </c:pt>
                <c:pt idx="3764">
                  <c:v>2.6913510000000002E-2</c:v>
                </c:pt>
                <c:pt idx="3765">
                  <c:v>2.6915149999999999E-2</c:v>
                </c:pt>
                <c:pt idx="3766">
                  <c:v>2.6915149999999999E-2</c:v>
                </c:pt>
                <c:pt idx="3767">
                  <c:v>2.6916789999999999E-2</c:v>
                </c:pt>
                <c:pt idx="3768">
                  <c:v>2.691814E-2</c:v>
                </c:pt>
                <c:pt idx="3769">
                  <c:v>2.6919729999999999E-2</c:v>
                </c:pt>
                <c:pt idx="3770">
                  <c:v>2.6921489999999999E-2</c:v>
                </c:pt>
                <c:pt idx="3771">
                  <c:v>2.6922660000000001E-2</c:v>
                </c:pt>
                <c:pt idx="3772">
                  <c:v>2.6922660000000001E-2</c:v>
                </c:pt>
                <c:pt idx="3773">
                  <c:v>2.6924770000000001E-2</c:v>
                </c:pt>
                <c:pt idx="3774">
                  <c:v>2.692659E-2</c:v>
                </c:pt>
                <c:pt idx="3775">
                  <c:v>2.6927710000000001E-2</c:v>
                </c:pt>
                <c:pt idx="3776">
                  <c:v>2.692953E-2</c:v>
                </c:pt>
                <c:pt idx="3777">
                  <c:v>2.693129E-2</c:v>
                </c:pt>
                <c:pt idx="3778">
                  <c:v>2.693129E-2</c:v>
                </c:pt>
                <c:pt idx="3779">
                  <c:v>2.6933100000000001E-2</c:v>
                </c:pt>
                <c:pt idx="3780">
                  <c:v>2.693475E-2</c:v>
                </c:pt>
                <c:pt idx="3781">
                  <c:v>2.6935859999999999E-2</c:v>
                </c:pt>
                <c:pt idx="3782">
                  <c:v>2.6937619999999999E-2</c:v>
                </c:pt>
                <c:pt idx="3783">
                  <c:v>2.6939089999999999E-2</c:v>
                </c:pt>
                <c:pt idx="3784">
                  <c:v>2.6939089999999999E-2</c:v>
                </c:pt>
                <c:pt idx="3785">
                  <c:v>2.6940550000000001E-2</c:v>
                </c:pt>
                <c:pt idx="3786">
                  <c:v>2.6942020000000001E-2</c:v>
                </c:pt>
                <c:pt idx="3787">
                  <c:v>2.694384E-2</c:v>
                </c:pt>
                <c:pt idx="3788">
                  <c:v>2.6945190000000001E-2</c:v>
                </c:pt>
                <c:pt idx="3789">
                  <c:v>2.6946709999999999E-2</c:v>
                </c:pt>
                <c:pt idx="3790">
                  <c:v>2.6946709999999999E-2</c:v>
                </c:pt>
                <c:pt idx="3791">
                  <c:v>2.6948179999999999E-2</c:v>
                </c:pt>
                <c:pt idx="3792">
                  <c:v>2.6950060000000001E-2</c:v>
                </c:pt>
                <c:pt idx="3793">
                  <c:v>2.6951639999999999E-2</c:v>
                </c:pt>
                <c:pt idx="3794">
                  <c:v>2.6953169999999999E-2</c:v>
                </c:pt>
                <c:pt idx="3795">
                  <c:v>2.695446E-2</c:v>
                </c:pt>
                <c:pt idx="3796">
                  <c:v>2.6956219999999999E-2</c:v>
                </c:pt>
                <c:pt idx="3797">
                  <c:v>2.6956219999999999E-2</c:v>
                </c:pt>
                <c:pt idx="3798">
                  <c:v>2.695815E-2</c:v>
                </c:pt>
                <c:pt idx="3799">
                  <c:v>2.695997E-2</c:v>
                </c:pt>
                <c:pt idx="3800">
                  <c:v>2.696138E-2</c:v>
                </c:pt>
                <c:pt idx="3801">
                  <c:v>2.6962440000000001E-2</c:v>
                </c:pt>
                <c:pt idx="3802">
                  <c:v>2.6964200000000001E-2</c:v>
                </c:pt>
                <c:pt idx="3803">
                  <c:v>2.6964200000000001E-2</c:v>
                </c:pt>
                <c:pt idx="3804">
                  <c:v>2.6965960000000001E-2</c:v>
                </c:pt>
                <c:pt idx="3805">
                  <c:v>2.6967479999999999E-2</c:v>
                </c:pt>
                <c:pt idx="3806">
                  <c:v>2.6968889999999999E-2</c:v>
                </c:pt>
                <c:pt idx="3807">
                  <c:v>2.6970649999999999E-2</c:v>
                </c:pt>
                <c:pt idx="3808">
                  <c:v>2.6972179999999998E-2</c:v>
                </c:pt>
                <c:pt idx="3809">
                  <c:v>2.6972179999999998E-2</c:v>
                </c:pt>
                <c:pt idx="3810">
                  <c:v>2.6973759999999999E-2</c:v>
                </c:pt>
                <c:pt idx="3811">
                  <c:v>2.6975289999999999E-2</c:v>
                </c:pt>
                <c:pt idx="3812">
                  <c:v>2.697658E-2</c:v>
                </c:pt>
                <c:pt idx="3813">
                  <c:v>2.6978220000000001E-2</c:v>
                </c:pt>
                <c:pt idx="3814">
                  <c:v>2.6979800000000002E-2</c:v>
                </c:pt>
                <c:pt idx="3815">
                  <c:v>2.6979800000000002E-2</c:v>
                </c:pt>
                <c:pt idx="3816">
                  <c:v>2.6981149999999999E-2</c:v>
                </c:pt>
                <c:pt idx="3817">
                  <c:v>2.6982849999999999E-2</c:v>
                </c:pt>
                <c:pt idx="3818">
                  <c:v>2.6984259999999999E-2</c:v>
                </c:pt>
                <c:pt idx="3819">
                  <c:v>2.698567E-2</c:v>
                </c:pt>
                <c:pt idx="3820">
                  <c:v>2.6987779999999999E-2</c:v>
                </c:pt>
                <c:pt idx="3821">
                  <c:v>2.6987779999999999E-2</c:v>
                </c:pt>
                <c:pt idx="3822">
                  <c:v>2.698907E-2</c:v>
                </c:pt>
                <c:pt idx="3823">
                  <c:v>2.6990480000000001E-2</c:v>
                </c:pt>
                <c:pt idx="3824">
                  <c:v>2.6991770000000002E-2</c:v>
                </c:pt>
                <c:pt idx="3825">
                  <c:v>2.6993409999999999E-2</c:v>
                </c:pt>
                <c:pt idx="3826">
                  <c:v>2.6994939999999999E-2</c:v>
                </c:pt>
                <c:pt idx="3827">
                  <c:v>2.699652E-2</c:v>
                </c:pt>
                <c:pt idx="3828">
                  <c:v>2.699652E-2</c:v>
                </c:pt>
                <c:pt idx="3829">
                  <c:v>2.6998049999999999E-2</c:v>
                </c:pt>
                <c:pt idx="3830">
                  <c:v>2.6999749999999999E-2</c:v>
                </c:pt>
                <c:pt idx="3831">
                  <c:v>2.700139E-2</c:v>
                </c:pt>
                <c:pt idx="3832">
                  <c:v>2.70028E-2</c:v>
                </c:pt>
                <c:pt idx="3833">
                  <c:v>2.7003619999999999E-2</c:v>
                </c:pt>
                <c:pt idx="3834">
                  <c:v>2.7003619999999999E-2</c:v>
                </c:pt>
                <c:pt idx="3835">
                  <c:v>2.7005620000000001E-2</c:v>
                </c:pt>
                <c:pt idx="3836">
                  <c:v>2.7007199999999999E-2</c:v>
                </c:pt>
                <c:pt idx="3837">
                  <c:v>2.700849E-2</c:v>
                </c:pt>
                <c:pt idx="3838">
                  <c:v>2.7010369999999999E-2</c:v>
                </c:pt>
                <c:pt idx="3839">
                  <c:v>2.7011779999999999E-2</c:v>
                </c:pt>
                <c:pt idx="3840">
                  <c:v>2.7011779999999999E-2</c:v>
                </c:pt>
                <c:pt idx="3841">
                  <c:v>2.701342E-2</c:v>
                </c:pt>
                <c:pt idx="3842">
                  <c:v>2.7014940000000001E-2</c:v>
                </c:pt>
                <c:pt idx="3843">
                  <c:v>2.7016180000000001E-2</c:v>
                </c:pt>
                <c:pt idx="3844">
                  <c:v>2.7017579999999999E-2</c:v>
                </c:pt>
                <c:pt idx="3845">
                  <c:v>2.7019290000000001E-2</c:v>
                </c:pt>
                <c:pt idx="3846">
                  <c:v>2.7019290000000001E-2</c:v>
                </c:pt>
                <c:pt idx="3847">
                  <c:v>2.70204E-2</c:v>
                </c:pt>
                <c:pt idx="3848">
                  <c:v>2.702245E-2</c:v>
                </c:pt>
                <c:pt idx="3849">
                  <c:v>2.702398E-2</c:v>
                </c:pt>
                <c:pt idx="3850">
                  <c:v>2.7025029999999998E-2</c:v>
                </c:pt>
                <c:pt idx="3851">
                  <c:v>2.702674E-2</c:v>
                </c:pt>
                <c:pt idx="3852">
                  <c:v>2.7027969999999998E-2</c:v>
                </c:pt>
                <c:pt idx="3853">
                  <c:v>2.7027969999999998E-2</c:v>
                </c:pt>
                <c:pt idx="3854">
                  <c:v>2.7029790000000001E-2</c:v>
                </c:pt>
                <c:pt idx="3855">
                  <c:v>2.7031429999999999E-2</c:v>
                </c:pt>
                <c:pt idx="3856">
                  <c:v>2.703272E-2</c:v>
                </c:pt>
                <c:pt idx="3857">
                  <c:v>2.7034829999999999E-2</c:v>
                </c:pt>
                <c:pt idx="3858">
                  <c:v>2.7036060000000001E-2</c:v>
                </c:pt>
                <c:pt idx="3859">
                  <c:v>2.7036060000000001E-2</c:v>
                </c:pt>
                <c:pt idx="3860">
                  <c:v>2.7037470000000001E-2</c:v>
                </c:pt>
                <c:pt idx="3861">
                  <c:v>2.7039000000000001E-2</c:v>
                </c:pt>
                <c:pt idx="3862">
                  <c:v>2.704082E-2</c:v>
                </c:pt>
                <c:pt idx="3863">
                  <c:v>2.7042400000000001E-2</c:v>
                </c:pt>
                <c:pt idx="3864">
                  <c:v>2.704351E-2</c:v>
                </c:pt>
                <c:pt idx="3865">
                  <c:v>2.704351E-2</c:v>
                </c:pt>
                <c:pt idx="3866">
                  <c:v>2.7045039999999999E-2</c:v>
                </c:pt>
                <c:pt idx="3867">
                  <c:v>2.704662E-2</c:v>
                </c:pt>
                <c:pt idx="3868">
                  <c:v>2.7048030000000001E-2</c:v>
                </c:pt>
                <c:pt idx="3869">
                  <c:v>2.7049790000000001E-2</c:v>
                </c:pt>
                <c:pt idx="3870">
                  <c:v>2.7050970000000001E-2</c:v>
                </c:pt>
                <c:pt idx="3871">
                  <c:v>2.7050970000000001E-2</c:v>
                </c:pt>
                <c:pt idx="3872">
                  <c:v>2.7052369999999999E-2</c:v>
                </c:pt>
                <c:pt idx="3873">
                  <c:v>2.7053959999999998E-2</c:v>
                </c:pt>
                <c:pt idx="3874">
                  <c:v>2.705513E-2</c:v>
                </c:pt>
                <c:pt idx="3875">
                  <c:v>2.7056770000000001E-2</c:v>
                </c:pt>
                <c:pt idx="3876">
                  <c:v>2.7058120000000001E-2</c:v>
                </c:pt>
                <c:pt idx="3877">
                  <c:v>2.706018E-2</c:v>
                </c:pt>
                <c:pt idx="3878">
                  <c:v>2.706018E-2</c:v>
                </c:pt>
                <c:pt idx="3879">
                  <c:v>2.7061640000000001E-2</c:v>
                </c:pt>
                <c:pt idx="3880">
                  <c:v>2.7062639999999999E-2</c:v>
                </c:pt>
                <c:pt idx="3881">
                  <c:v>2.706399E-2</c:v>
                </c:pt>
                <c:pt idx="3882">
                  <c:v>2.7065280000000001E-2</c:v>
                </c:pt>
                <c:pt idx="3883">
                  <c:v>2.706716E-2</c:v>
                </c:pt>
                <c:pt idx="3884">
                  <c:v>2.706716E-2</c:v>
                </c:pt>
                <c:pt idx="3885">
                  <c:v>2.7068330000000002E-2</c:v>
                </c:pt>
                <c:pt idx="3886">
                  <c:v>2.7069909999999999E-2</c:v>
                </c:pt>
                <c:pt idx="3887">
                  <c:v>2.707126E-2</c:v>
                </c:pt>
                <c:pt idx="3888">
                  <c:v>2.7072849999999999E-2</c:v>
                </c:pt>
                <c:pt idx="3889">
                  <c:v>2.7074549999999999E-2</c:v>
                </c:pt>
                <c:pt idx="3890">
                  <c:v>2.7074549999999999E-2</c:v>
                </c:pt>
                <c:pt idx="3891">
                  <c:v>2.7075490000000001E-2</c:v>
                </c:pt>
                <c:pt idx="3892">
                  <c:v>2.7077420000000001E-2</c:v>
                </c:pt>
                <c:pt idx="3893">
                  <c:v>2.7078769999999999E-2</c:v>
                </c:pt>
                <c:pt idx="3894">
                  <c:v>2.7080239999999998E-2</c:v>
                </c:pt>
                <c:pt idx="3895">
                  <c:v>2.7081649999999999E-2</c:v>
                </c:pt>
                <c:pt idx="3896">
                  <c:v>2.7081649999999999E-2</c:v>
                </c:pt>
                <c:pt idx="3897">
                  <c:v>2.7083349999999999E-2</c:v>
                </c:pt>
                <c:pt idx="3898">
                  <c:v>2.708464E-2</c:v>
                </c:pt>
                <c:pt idx="3899">
                  <c:v>2.7085930000000001E-2</c:v>
                </c:pt>
                <c:pt idx="3900">
                  <c:v>2.7087509999999999E-2</c:v>
                </c:pt>
                <c:pt idx="3901">
                  <c:v>2.7088919999999999E-2</c:v>
                </c:pt>
                <c:pt idx="3902">
                  <c:v>2.7090099999999999E-2</c:v>
                </c:pt>
                <c:pt idx="3903">
                  <c:v>2.7090099999999999E-2</c:v>
                </c:pt>
                <c:pt idx="3904">
                  <c:v>2.7091799999999999E-2</c:v>
                </c:pt>
                <c:pt idx="3905">
                  <c:v>2.7093320000000001E-2</c:v>
                </c:pt>
                <c:pt idx="3906">
                  <c:v>2.7094500000000001E-2</c:v>
                </c:pt>
                <c:pt idx="3907">
                  <c:v>2.7096019999999998E-2</c:v>
                </c:pt>
                <c:pt idx="3908">
                  <c:v>2.709725E-2</c:v>
                </c:pt>
                <c:pt idx="3909">
                  <c:v>2.709725E-2</c:v>
                </c:pt>
                <c:pt idx="3910">
                  <c:v>2.709895E-2</c:v>
                </c:pt>
                <c:pt idx="3911">
                  <c:v>2.710007E-2</c:v>
                </c:pt>
                <c:pt idx="3912">
                  <c:v>2.7101710000000001E-2</c:v>
                </c:pt>
                <c:pt idx="3913">
                  <c:v>2.7103240000000001E-2</c:v>
                </c:pt>
                <c:pt idx="3914">
                  <c:v>2.710423E-2</c:v>
                </c:pt>
                <c:pt idx="3915">
                  <c:v>2.710423E-2</c:v>
                </c:pt>
                <c:pt idx="3916">
                  <c:v>2.7106410000000001E-2</c:v>
                </c:pt>
                <c:pt idx="3917">
                  <c:v>2.7106990000000001E-2</c:v>
                </c:pt>
                <c:pt idx="3918">
                  <c:v>2.710858E-2</c:v>
                </c:pt>
                <c:pt idx="3919">
                  <c:v>2.7110039999999998E-2</c:v>
                </c:pt>
                <c:pt idx="3920">
                  <c:v>2.7111630000000001E-2</c:v>
                </c:pt>
                <c:pt idx="3921">
                  <c:v>2.7111630000000001E-2</c:v>
                </c:pt>
                <c:pt idx="3922">
                  <c:v>2.7112569999999999E-2</c:v>
                </c:pt>
                <c:pt idx="3923">
                  <c:v>2.7114739999999998E-2</c:v>
                </c:pt>
                <c:pt idx="3924">
                  <c:v>2.711597E-2</c:v>
                </c:pt>
                <c:pt idx="3925">
                  <c:v>2.7117079999999998E-2</c:v>
                </c:pt>
                <c:pt idx="3926">
                  <c:v>2.7118489999999999E-2</c:v>
                </c:pt>
                <c:pt idx="3927">
                  <c:v>2.7118489999999999E-2</c:v>
                </c:pt>
                <c:pt idx="3928">
                  <c:v>2.7119839999999999E-2</c:v>
                </c:pt>
                <c:pt idx="3929">
                  <c:v>2.7121369999999999E-2</c:v>
                </c:pt>
                <c:pt idx="3930">
                  <c:v>2.712289E-2</c:v>
                </c:pt>
                <c:pt idx="3931">
                  <c:v>2.7124240000000001E-2</c:v>
                </c:pt>
                <c:pt idx="3932">
                  <c:v>2.712606E-2</c:v>
                </c:pt>
                <c:pt idx="3933">
                  <c:v>2.7126819999999999E-2</c:v>
                </c:pt>
                <c:pt idx="3934">
                  <c:v>2.7126819999999999E-2</c:v>
                </c:pt>
                <c:pt idx="3935">
                  <c:v>2.7128639999999999E-2</c:v>
                </c:pt>
                <c:pt idx="3936">
                  <c:v>2.712999E-2</c:v>
                </c:pt>
                <c:pt idx="3937">
                  <c:v>2.7131160000000001E-2</c:v>
                </c:pt>
                <c:pt idx="3938">
                  <c:v>2.7132340000000001E-2</c:v>
                </c:pt>
                <c:pt idx="3939">
                  <c:v>2.7134209999999999E-2</c:v>
                </c:pt>
                <c:pt idx="3940">
                  <c:v>2.7134209999999999E-2</c:v>
                </c:pt>
                <c:pt idx="3941">
                  <c:v>2.7135449999999998E-2</c:v>
                </c:pt>
                <c:pt idx="3942">
                  <c:v>2.7137029999999999E-2</c:v>
                </c:pt>
                <c:pt idx="3943">
                  <c:v>2.7138610000000001E-2</c:v>
                </c:pt>
                <c:pt idx="3944">
                  <c:v>2.7139489999999999E-2</c:v>
                </c:pt>
                <c:pt idx="3945">
                  <c:v>2.7141080000000001E-2</c:v>
                </c:pt>
                <c:pt idx="3946">
                  <c:v>2.7141080000000001E-2</c:v>
                </c:pt>
                <c:pt idx="3947">
                  <c:v>2.714225E-2</c:v>
                </c:pt>
                <c:pt idx="3948">
                  <c:v>2.7143480000000001E-2</c:v>
                </c:pt>
                <c:pt idx="3949">
                  <c:v>2.7144830000000002E-2</c:v>
                </c:pt>
                <c:pt idx="3950">
                  <c:v>2.7146420000000001E-2</c:v>
                </c:pt>
                <c:pt idx="3951">
                  <c:v>2.7147649999999999E-2</c:v>
                </c:pt>
                <c:pt idx="3952">
                  <c:v>2.7147649999999999E-2</c:v>
                </c:pt>
                <c:pt idx="3953">
                  <c:v>2.714923E-2</c:v>
                </c:pt>
                <c:pt idx="3954">
                  <c:v>2.715035E-2</c:v>
                </c:pt>
                <c:pt idx="3955">
                  <c:v>2.7151870000000002E-2</c:v>
                </c:pt>
                <c:pt idx="3956">
                  <c:v>2.7153159999999999E-2</c:v>
                </c:pt>
                <c:pt idx="3957">
                  <c:v>2.715445E-2</c:v>
                </c:pt>
                <c:pt idx="3958">
                  <c:v>2.7155800000000001E-2</c:v>
                </c:pt>
                <c:pt idx="3959">
                  <c:v>2.7155800000000001E-2</c:v>
                </c:pt>
                <c:pt idx="3960">
                  <c:v>2.715739E-2</c:v>
                </c:pt>
                <c:pt idx="3961">
                  <c:v>2.7158499999999999E-2</c:v>
                </c:pt>
                <c:pt idx="3962">
                  <c:v>2.7159969999999999E-2</c:v>
                </c:pt>
                <c:pt idx="3963">
                  <c:v>2.7161379999999999E-2</c:v>
                </c:pt>
                <c:pt idx="3964">
                  <c:v>2.7163139999999999E-2</c:v>
                </c:pt>
                <c:pt idx="3965">
                  <c:v>2.7163139999999999E-2</c:v>
                </c:pt>
                <c:pt idx="3966">
                  <c:v>2.7164250000000001E-2</c:v>
                </c:pt>
                <c:pt idx="3967">
                  <c:v>2.7165829999999998E-2</c:v>
                </c:pt>
                <c:pt idx="3968">
                  <c:v>2.7166949999999999E-2</c:v>
                </c:pt>
                <c:pt idx="3969">
                  <c:v>2.7168299999999999E-2</c:v>
                </c:pt>
                <c:pt idx="3970">
                  <c:v>2.716959E-2</c:v>
                </c:pt>
              </c:numCache>
            </c:numRef>
          </c:yVal>
          <c:smooth val="1"/>
          <c:extLst>
            <c:ext xmlns:c16="http://schemas.microsoft.com/office/drawing/2014/chart" uri="{C3380CC4-5D6E-409C-BE32-E72D297353CC}">
              <c16:uniqueId val="{00000009-BCE6-4756-80B2-F7DA1F837364}"/>
            </c:ext>
          </c:extLst>
        </c:ser>
        <c:dLbls>
          <c:showLegendKey val="0"/>
          <c:showVal val="0"/>
          <c:showCatName val="0"/>
          <c:showSerName val="0"/>
          <c:showPercent val="0"/>
          <c:showBubbleSize val="0"/>
        </c:dLbls>
        <c:axId val="48232704"/>
        <c:axId val="91947392"/>
      </c:scatterChart>
      <c:valAx>
        <c:axId val="48232704"/>
        <c:scaling>
          <c:orientation val="minMax"/>
          <c:max val="550"/>
          <c:min val="0"/>
        </c:scaling>
        <c:delete val="0"/>
        <c:axPos val="b"/>
        <c:title>
          <c:tx>
            <c:rich>
              <a:bodyPr/>
              <a:lstStyle/>
              <a:p>
                <a:pPr>
                  <a:defRPr/>
                </a:pPr>
                <a:r>
                  <a:rPr lang="en-US" sz="1400"/>
                  <a:t>Temperature (C)</a:t>
                </a:r>
              </a:p>
            </c:rich>
          </c:tx>
          <c:overlay val="0"/>
        </c:title>
        <c:numFmt formatCode="General" sourceLinked="1"/>
        <c:majorTickMark val="out"/>
        <c:minorTickMark val="none"/>
        <c:tickLblPos val="nextTo"/>
        <c:crossAx val="91947392"/>
        <c:crossesAt val="1.0000000000000474E-13"/>
        <c:crossBetween val="midCat"/>
        <c:majorUnit val="50"/>
      </c:valAx>
      <c:valAx>
        <c:axId val="91947392"/>
        <c:scaling>
          <c:logBase val="10"/>
          <c:orientation val="minMax"/>
          <c:max val="1"/>
          <c:min val="1.0000000000000167E-4"/>
        </c:scaling>
        <c:delete val="0"/>
        <c:axPos val="l"/>
        <c:majorGridlines/>
        <c:title>
          <c:tx>
            <c:rich>
              <a:bodyPr rot="-5400000" vert="horz"/>
              <a:lstStyle/>
              <a:p>
                <a:pPr>
                  <a:defRPr/>
                </a:pPr>
                <a:r>
                  <a:rPr lang="en-US" sz="1400" b="1" i="0" baseline="0"/>
                  <a:t>Bulk Resistivity (ohms</a:t>
                </a:r>
                <a:r>
                  <a:rPr lang="en-US" sz="1000" b="1" i="0" baseline="0"/>
                  <a:t>*</a:t>
                </a:r>
                <a:r>
                  <a:rPr lang="en-US" sz="1400" b="1" i="0" baseline="0"/>
                  <a:t>cm)</a:t>
                </a:r>
                <a:endParaRPr lang="en-US" sz="1400"/>
              </a:p>
            </c:rich>
          </c:tx>
          <c:layout>
            <c:manualLayout>
              <c:xMode val="edge"/>
              <c:yMode val="edge"/>
              <c:x val="8.7540276977573026E-3"/>
              <c:y val="0.16883776624696106"/>
            </c:manualLayout>
          </c:layout>
          <c:overlay val="0"/>
        </c:title>
        <c:numFmt formatCode="General" sourceLinked="1"/>
        <c:majorTickMark val="out"/>
        <c:minorTickMark val="none"/>
        <c:tickLblPos val="nextTo"/>
        <c:crossAx val="48232704"/>
        <c:crossesAt val="-1000"/>
        <c:crossBetween val="midCat"/>
      </c:valAx>
      <c:spPr>
        <a:ln>
          <a:solidFill>
            <a:schemeClr val="bg1">
              <a:lumMod val="50000"/>
            </a:schemeClr>
          </a:solidFill>
        </a:ln>
      </c:spPr>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Bulk Resistivity vs. Temperature</a:t>
            </a:r>
            <a:endParaRPr lang="en-US">
              <a:effectLst/>
            </a:endParaRPr>
          </a:p>
        </c:rich>
      </c:tx>
      <c:overlay val="1"/>
    </c:title>
    <c:autoTitleDeleted val="0"/>
    <c:plotArea>
      <c:layout>
        <c:manualLayout>
          <c:layoutTarget val="inner"/>
          <c:xMode val="edge"/>
          <c:yMode val="edge"/>
          <c:x val="0.16514794187311954"/>
          <c:y val="0.10933333333333332"/>
          <c:w val="0.75914696028850648"/>
          <c:h val="0.70942995028848133"/>
        </c:manualLayout>
      </c:layout>
      <c:scatterChart>
        <c:scatterStyle val="smoothMarker"/>
        <c:varyColors val="0"/>
        <c:ser>
          <c:idx val="2"/>
          <c:order val="0"/>
          <c:tx>
            <c:strRef>
              <c:f>'21'!$N$25</c:f>
              <c:strCache>
                <c:ptCount val="1"/>
                <c:pt idx="0">
                  <c:v>Heat</c:v>
                </c:pt>
              </c:strCache>
            </c:strRef>
          </c:tx>
          <c:spPr>
            <a:ln w="22225">
              <a:solidFill>
                <a:srgbClr val="FFFF00"/>
              </a:solidFill>
            </a:ln>
          </c:spPr>
          <c:marker>
            <c:symbol val="none"/>
          </c:marker>
          <c:xVal>
            <c:numRef>
              <c:f>'21'!$C$20:$C$1098</c:f>
              <c:numCache>
                <c:formatCode>General</c:formatCode>
                <c:ptCount val="1079"/>
                <c:pt idx="0">
                  <c:v>24.77</c:v>
                </c:pt>
                <c:pt idx="1">
                  <c:v>24.7</c:v>
                </c:pt>
                <c:pt idx="2">
                  <c:v>24.71</c:v>
                </c:pt>
                <c:pt idx="3">
                  <c:v>24.77</c:v>
                </c:pt>
                <c:pt idx="4">
                  <c:v>24.77</c:v>
                </c:pt>
                <c:pt idx="5">
                  <c:v>24.76</c:v>
                </c:pt>
                <c:pt idx="6">
                  <c:v>24.74</c:v>
                </c:pt>
                <c:pt idx="7">
                  <c:v>24.72</c:v>
                </c:pt>
                <c:pt idx="8">
                  <c:v>24.72</c:v>
                </c:pt>
                <c:pt idx="9">
                  <c:v>24.69</c:v>
                </c:pt>
                <c:pt idx="10">
                  <c:v>24.69</c:v>
                </c:pt>
                <c:pt idx="11">
                  <c:v>24.69</c:v>
                </c:pt>
                <c:pt idx="12">
                  <c:v>24.69</c:v>
                </c:pt>
                <c:pt idx="13">
                  <c:v>24.65</c:v>
                </c:pt>
                <c:pt idx="14">
                  <c:v>24.62</c:v>
                </c:pt>
                <c:pt idx="15">
                  <c:v>24.62</c:v>
                </c:pt>
                <c:pt idx="16">
                  <c:v>24.61</c:v>
                </c:pt>
                <c:pt idx="17">
                  <c:v>24.63</c:v>
                </c:pt>
                <c:pt idx="18">
                  <c:v>24.62</c:v>
                </c:pt>
                <c:pt idx="19">
                  <c:v>24.6</c:v>
                </c:pt>
                <c:pt idx="20">
                  <c:v>24.6</c:v>
                </c:pt>
                <c:pt idx="21">
                  <c:v>24.6</c:v>
                </c:pt>
                <c:pt idx="22">
                  <c:v>24.6</c:v>
                </c:pt>
                <c:pt idx="23">
                  <c:v>24.54</c:v>
                </c:pt>
                <c:pt idx="24">
                  <c:v>24.56</c:v>
                </c:pt>
                <c:pt idx="25">
                  <c:v>24.55</c:v>
                </c:pt>
                <c:pt idx="26">
                  <c:v>24.55</c:v>
                </c:pt>
                <c:pt idx="27">
                  <c:v>24.55</c:v>
                </c:pt>
                <c:pt idx="28">
                  <c:v>24.56</c:v>
                </c:pt>
                <c:pt idx="29">
                  <c:v>24.5</c:v>
                </c:pt>
                <c:pt idx="30">
                  <c:v>24.48</c:v>
                </c:pt>
                <c:pt idx="31">
                  <c:v>24.48</c:v>
                </c:pt>
                <c:pt idx="32">
                  <c:v>24.48</c:v>
                </c:pt>
                <c:pt idx="33">
                  <c:v>24.54</c:v>
                </c:pt>
                <c:pt idx="34">
                  <c:v>24.51</c:v>
                </c:pt>
                <c:pt idx="35">
                  <c:v>24.49</c:v>
                </c:pt>
                <c:pt idx="36">
                  <c:v>24.49</c:v>
                </c:pt>
                <c:pt idx="37">
                  <c:v>24.47</c:v>
                </c:pt>
                <c:pt idx="38">
                  <c:v>24.47</c:v>
                </c:pt>
                <c:pt idx="39">
                  <c:v>24.49</c:v>
                </c:pt>
                <c:pt idx="40">
                  <c:v>24.39</c:v>
                </c:pt>
                <c:pt idx="41">
                  <c:v>24.42</c:v>
                </c:pt>
                <c:pt idx="42">
                  <c:v>24.39</c:v>
                </c:pt>
                <c:pt idx="43">
                  <c:v>24.43</c:v>
                </c:pt>
                <c:pt idx="44">
                  <c:v>24.43</c:v>
                </c:pt>
                <c:pt idx="45">
                  <c:v>24.44</c:v>
                </c:pt>
                <c:pt idx="46">
                  <c:v>24.44</c:v>
                </c:pt>
                <c:pt idx="47">
                  <c:v>24.46</c:v>
                </c:pt>
                <c:pt idx="48">
                  <c:v>24.52</c:v>
                </c:pt>
                <c:pt idx="49">
                  <c:v>24.52</c:v>
                </c:pt>
                <c:pt idx="50">
                  <c:v>24.54</c:v>
                </c:pt>
                <c:pt idx="51">
                  <c:v>24.73</c:v>
                </c:pt>
                <c:pt idx="52">
                  <c:v>24.87</c:v>
                </c:pt>
                <c:pt idx="53">
                  <c:v>25.13</c:v>
                </c:pt>
                <c:pt idx="54">
                  <c:v>25.39</c:v>
                </c:pt>
                <c:pt idx="55">
                  <c:v>25.39</c:v>
                </c:pt>
                <c:pt idx="56">
                  <c:v>25.64</c:v>
                </c:pt>
                <c:pt idx="57">
                  <c:v>25.93</c:v>
                </c:pt>
                <c:pt idx="58">
                  <c:v>26.21</c:v>
                </c:pt>
                <c:pt idx="59">
                  <c:v>26.47</c:v>
                </c:pt>
                <c:pt idx="60">
                  <c:v>26.71</c:v>
                </c:pt>
                <c:pt idx="61">
                  <c:v>26.71</c:v>
                </c:pt>
                <c:pt idx="62">
                  <c:v>27.05</c:v>
                </c:pt>
                <c:pt idx="63">
                  <c:v>27.28</c:v>
                </c:pt>
                <c:pt idx="64">
                  <c:v>27.54</c:v>
                </c:pt>
                <c:pt idx="65">
                  <c:v>27.84</c:v>
                </c:pt>
                <c:pt idx="66">
                  <c:v>27.84</c:v>
                </c:pt>
                <c:pt idx="67">
                  <c:v>28.12</c:v>
                </c:pt>
                <c:pt idx="68">
                  <c:v>28.4</c:v>
                </c:pt>
                <c:pt idx="69">
                  <c:v>28.65</c:v>
                </c:pt>
                <c:pt idx="70">
                  <c:v>28.85</c:v>
                </c:pt>
                <c:pt idx="71">
                  <c:v>29.15</c:v>
                </c:pt>
                <c:pt idx="72">
                  <c:v>29.15</c:v>
                </c:pt>
                <c:pt idx="73">
                  <c:v>29.36</c:v>
                </c:pt>
                <c:pt idx="74">
                  <c:v>29.57</c:v>
                </c:pt>
                <c:pt idx="75">
                  <c:v>29.91</c:v>
                </c:pt>
                <c:pt idx="76">
                  <c:v>30.15</c:v>
                </c:pt>
                <c:pt idx="77">
                  <c:v>30.37</c:v>
                </c:pt>
                <c:pt idx="78">
                  <c:v>30.37</c:v>
                </c:pt>
                <c:pt idx="79">
                  <c:v>30.62</c:v>
                </c:pt>
                <c:pt idx="80">
                  <c:v>30.89</c:v>
                </c:pt>
                <c:pt idx="81">
                  <c:v>31.07</c:v>
                </c:pt>
                <c:pt idx="82">
                  <c:v>31.28</c:v>
                </c:pt>
                <c:pt idx="83">
                  <c:v>31.28</c:v>
                </c:pt>
                <c:pt idx="84">
                  <c:v>31.54</c:v>
                </c:pt>
                <c:pt idx="85">
                  <c:v>31.77</c:v>
                </c:pt>
                <c:pt idx="86">
                  <c:v>32.090000000000003</c:v>
                </c:pt>
                <c:pt idx="87">
                  <c:v>32.29</c:v>
                </c:pt>
                <c:pt idx="88">
                  <c:v>32.590000000000003</c:v>
                </c:pt>
                <c:pt idx="89">
                  <c:v>32.590000000000003</c:v>
                </c:pt>
                <c:pt idx="90">
                  <c:v>32.85</c:v>
                </c:pt>
                <c:pt idx="91">
                  <c:v>33.03</c:v>
                </c:pt>
                <c:pt idx="92">
                  <c:v>33.29</c:v>
                </c:pt>
                <c:pt idx="93">
                  <c:v>33.51</c:v>
                </c:pt>
                <c:pt idx="94">
                  <c:v>33.75</c:v>
                </c:pt>
                <c:pt idx="95">
                  <c:v>33.75</c:v>
                </c:pt>
                <c:pt idx="96">
                  <c:v>34.03</c:v>
                </c:pt>
                <c:pt idx="97">
                  <c:v>34.31</c:v>
                </c:pt>
                <c:pt idx="98">
                  <c:v>34.590000000000003</c:v>
                </c:pt>
                <c:pt idx="99">
                  <c:v>34.840000000000003</c:v>
                </c:pt>
                <c:pt idx="100">
                  <c:v>34.840000000000003</c:v>
                </c:pt>
                <c:pt idx="101">
                  <c:v>35.090000000000003</c:v>
                </c:pt>
                <c:pt idx="102">
                  <c:v>35.32</c:v>
                </c:pt>
                <c:pt idx="103">
                  <c:v>35.6</c:v>
                </c:pt>
                <c:pt idx="104">
                  <c:v>35.82</c:v>
                </c:pt>
                <c:pt idx="105">
                  <c:v>36.090000000000003</c:v>
                </c:pt>
                <c:pt idx="106">
                  <c:v>36.090000000000003</c:v>
                </c:pt>
                <c:pt idx="107">
                  <c:v>36.4</c:v>
                </c:pt>
                <c:pt idx="108">
                  <c:v>36.65</c:v>
                </c:pt>
                <c:pt idx="109">
                  <c:v>36.93</c:v>
                </c:pt>
                <c:pt idx="110">
                  <c:v>37.159999999999997</c:v>
                </c:pt>
                <c:pt idx="111">
                  <c:v>37.4</c:v>
                </c:pt>
                <c:pt idx="112">
                  <c:v>37.4</c:v>
                </c:pt>
                <c:pt idx="113">
                  <c:v>37.69</c:v>
                </c:pt>
                <c:pt idx="114">
                  <c:v>37.96</c:v>
                </c:pt>
                <c:pt idx="115">
                  <c:v>38.24</c:v>
                </c:pt>
                <c:pt idx="116">
                  <c:v>38.53</c:v>
                </c:pt>
                <c:pt idx="117">
                  <c:v>38.53</c:v>
                </c:pt>
                <c:pt idx="118">
                  <c:v>38.83</c:v>
                </c:pt>
                <c:pt idx="119">
                  <c:v>39.130000000000003</c:v>
                </c:pt>
                <c:pt idx="120">
                  <c:v>39.4</c:v>
                </c:pt>
                <c:pt idx="121">
                  <c:v>39.67</c:v>
                </c:pt>
                <c:pt idx="122">
                  <c:v>39.93</c:v>
                </c:pt>
                <c:pt idx="123">
                  <c:v>39.93</c:v>
                </c:pt>
                <c:pt idx="124">
                  <c:v>40.22</c:v>
                </c:pt>
                <c:pt idx="125">
                  <c:v>40.54</c:v>
                </c:pt>
                <c:pt idx="126">
                  <c:v>40.76</c:v>
                </c:pt>
                <c:pt idx="127">
                  <c:v>41.11</c:v>
                </c:pt>
                <c:pt idx="128">
                  <c:v>41.41</c:v>
                </c:pt>
                <c:pt idx="129">
                  <c:v>41.41</c:v>
                </c:pt>
                <c:pt idx="130">
                  <c:v>41.68</c:v>
                </c:pt>
                <c:pt idx="131">
                  <c:v>41.98</c:v>
                </c:pt>
                <c:pt idx="132">
                  <c:v>42.25</c:v>
                </c:pt>
                <c:pt idx="133">
                  <c:v>42.52</c:v>
                </c:pt>
                <c:pt idx="134">
                  <c:v>42.52</c:v>
                </c:pt>
                <c:pt idx="135">
                  <c:v>42.87</c:v>
                </c:pt>
                <c:pt idx="136">
                  <c:v>43.2</c:v>
                </c:pt>
                <c:pt idx="137">
                  <c:v>43.49</c:v>
                </c:pt>
                <c:pt idx="138">
                  <c:v>43.82</c:v>
                </c:pt>
                <c:pt idx="139">
                  <c:v>44.08</c:v>
                </c:pt>
                <c:pt idx="140">
                  <c:v>44.08</c:v>
                </c:pt>
                <c:pt idx="141">
                  <c:v>44.4</c:v>
                </c:pt>
                <c:pt idx="142">
                  <c:v>44.75</c:v>
                </c:pt>
                <c:pt idx="143">
                  <c:v>45.05</c:v>
                </c:pt>
                <c:pt idx="144">
                  <c:v>45.36</c:v>
                </c:pt>
                <c:pt idx="145">
                  <c:v>45.69</c:v>
                </c:pt>
                <c:pt idx="146">
                  <c:v>45.69</c:v>
                </c:pt>
                <c:pt idx="147">
                  <c:v>45.98</c:v>
                </c:pt>
                <c:pt idx="148">
                  <c:v>46.28</c:v>
                </c:pt>
                <c:pt idx="149">
                  <c:v>46.61</c:v>
                </c:pt>
                <c:pt idx="150">
                  <c:v>46.88</c:v>
                </c:pt>
                <c:pt idx="151">
                  <c:v>46.88</c:v>
                </c:pt>
                <c:pt idx="152">
                  <c:v>47.26</c:v>
                </c:pt>
                <c:pt idx="153">
                  <c:v>47.61</c:v>
                </c:pt>
                <c:pt idx="154">
                  <c:v>47.96</c:v>
                </c:pt>
                <c:pt idx="155">
                  <c:v>48.26</c:v>
                </c:pt>
                <c:pt idx="156">
                  <c:v>48.59</c:v>
                </c:pt>
                <c:pt idx="157">
                  <c:v>48.59</c:v>
                </c:pt>
                <c:pt idx="158">
                  <c:v>48.89</c:v>
                </c:pt>
                <c:pt idx="159">
                  <c:v>49.23</c:v>
                </c:pt>
                <c:pt idx="160">
                  <c:v>49.56</c:v>
                </c:pt>
                <c:pt idx="161">
                  <c:v>49.88</c:v>
                </c:pt>
                <c:pt idx="162">
                  <c:v>50.28</c:v>
                </c:pt>
                <c:pt idx="163">
                  <c:v>50.28</c:v>
                </c:pt>
                <c:pt idx="164">
                  <c:v>50.61</c:v>
                </c:pt>
                <c:pt idx="165">
                  <c:v>50.95</c:v>
                </c:pt>
                <c:pt idx="166">
                  <c:v>51.3</c:v>
                </c:pt>
                <c:pt idx="167">
                  <c:v>51.62</c:v>
                </c:pt>
                <c:pt idx="168">
                  <c:v>51.62</c:v>
                </c:pt>
                <c:pt idx="169">
                  <c:v>51.98</c:v>
                </c:pt>
                <c:pt idx="170">
                  <c:v>52.32</c:v>
                </c:pt>
                <c:pt idx="171">
                  <c:v>52.68</c:v>
                </c:pt>
                <c:pt idx="172">
                  <c:v>53.04</c:v>
                </c:pt>
                <c:pt idx="173">
                  <c:v>53.34</c:v>
                </c:pt>
                <c:pt idx="174">
                  <c:v>53.34</c:v>
                </c:pt>
                <c:pt idx="175">
                  <c:v>53.7</c:v>
                </c:pt>
                <c:pt idx="176">
                  <c:v>54</c:v>
                </c:pt>
                <c:pt idx="177">
                  <c:v>54.4</c:v>
                </c:pt>
                <c:pt idx="178">
                  <c:v>54.79</c:v>
                </c:pt>
                <c:pt idx="179">
                  <c:v>55.15</c:v>
                </c:pt>
                <c:pt idx="180">
                  <c:v>55.15</c:v>
                </c:pt>
                <c:pt idx="181">
                  <c:v>55.51</c:v>
                </c:pt>
                <c:pt idx="182">
                  <c:v>55.87</c:v>
                </c:pt>
                <c:pt idx="183">
                  <c:v>56.18</c:v>
                </c:pt>
                <c:pt idx="184">
                  <c:v>56.6</c:v>
                </c:pt>
                <c:pt idx="185">
                  <c:v>56.6</c:v>
                </c:pt>
                <c:pt idx="186">
                  <c:v>56.93</c:v>
                </c:pt>
                <c:pt idx="187">
                  <c:v>57.27</c:v>
                </c:pt>
                <c:pt idx="188">
                  <c:v>57.67</c:v>
                </c:pt>
                <c:pt idx="189">
                  <c:v>58.07</c:v>
                </c:pt>
                <c:pt idx="190">
                  <c:v>58.45</c:v>
                </c:pt>
                <c:pt idx="191">
                  <c:v>58.45</c:v>
                </c:pt>
                <c:pt idx="192">
                  <c:v>58.8</c:v>
                </c:pt>
                <c:pt idx="193">
                  <c:v>59.2</c:v>
                </c:pt>
                <c:pt idx="194">
                  <c:v>59.54</c:v>
                </c:pt>
                <c:pt idx="195">
                  <c:v>59.93</c:v>
                </c:pt>
                <c:pt idx="196">
                  <c:v>60.25</c:v>
                </c:pt>
                <c:pt idx="197">
                  <c:v>60.25</c:v>
                </c:pt>
                <c:pt idx="198">
                  <c:v>60.67</c:v>
                </c:pt>
                <c:pt idx="199">
                  <c:v>61.08</c:v>
                </c:pt>
                <c:pt idx="200">
                  <c:v>61.46</c:v>
                </c:pt>
                <c:pt idx="201">
                  <c:v>61.83</c:v>
                </c:pt>
                <c:pt idx="202">
                  <c:v>61.83</c:v>
                </c:pt>
                <c:pt idx="203">
                  <c:v>62.25</c:v>
                </c:pt>
                <c:pt idx="204">
                  <c:v>62.62</c:v>
                </c:pt>
                <c:pt idx="205">
                  <c:v>63.01</c:v>
                </c:pt>
                <c:pt idx="206">
                  <c:v>63.39</c:v>
                </c:pt>
                <c:pt idx="207">
                  <c:v>63.81</c:v>
                </c:pt>
                <c:pt idx="208">
                  <c:v>63.81</c:v>
                </c:pt>
                <c:pt idx="209">
                  <c:v>64.150000000000006</c:v>
                </c:pt>
                <c:pt idx="210">
                  <c:v>64.569999999999993</c:v>
                </c:pt>
                <c:pt idx="211">
                  <c:v>64.97</c:v>
                </c:pt>
                <c:pt idx="212">
                  <c:v>65.37</c:v>
                </c:pt>
                <c:pt idx="213">
                  <c:v>65.72</c:v>
                </c:pt>
                <c:pt idx="214">
                  <c:v>65.72</c:v>
                </c:pt>
                <c:pt idx="215">
                  <c:v>66.14</c:v>
                </c:pt>
                <c:pt idx="216">
                  <c:v>66.53</c:v>
                </c:pt>
                <c:pt idx="217">
                  <c:v>66.95</c:v>
                </c:pt>
                <c:pt idx="218">
                  <c:v>67.31</c:v>
                </c:pt>
                <c:pt idx="219">
                  <c:v>67.31</c:v>
                </c:pt>
                <c:pt idx="220">
                  <c:v>67.75</c:v>
                </c:pt>
                <c:pt idx="221">
                  <c:v>68.099999999999994</c:v>
                </c:pt>
                <c:pt idx="222">
                  <c:v>68.489999999999995</c:v>
                </c:pt>
                <c:pt idx="223">
                  <c:v>68.930000000000007</c:v>
                </c:pt>
                <c:pt idx="224">
                  <c:v>69.34</c:v>
                </c:pt>
                <c:pt idx="225">
                  <c:v>69.34</c:v>
                </c:pt>
                <c:pt idx="226">
                  <c:v>69.77</c:v>
                </c:pt>
                <c:pt idx="227">
                  <c:v>70.17</c:v>
                </c:pt>
                <c:pt idx="228">
                  <c:v>70.59</c:v>
                </c:pt>
                <c:pt idx="229">
                  <c:v>71</c:v>
                </c:pt>
                <c:pt idx="230">
                  <c:v>71.400000000000006</c:v>
                </c:pt>
                <c:pt idx="231">
                  <c:v>71.400000000000006</c:v>
                </c:pt>
                <c:pt idx="232">
                  <c:v>71.790000000000006</c:v>
                </c:pt>
                <c:pt idx="233">
                  <c:v>72.23</c:v>
                </c:pt>
                <c:pt idx="234">
                  <c:v>72.67</c:v>
                </c:pt>
                <c:pt idx="235">
                  <c:v>73.099999999999994</c:v>
                </c:pt>
                <c:pt idx="236">
                  <c:v>73.099999999999994</c:v>
                </c:pt>
                <c:pt idx="237">
                  <c:v>73.53</c:v>
                </c:pt>
                <c:pt idx="238">
                  <c:v>73.930000000000007</c:v>
                </c:pt>
                <c:pt idx="239">
                  <c:v>74.290000000000006</c:v>
                </c:pt>
                <c:pt idx="240">
                  <c:v>74.72</c:v>
                </c:pt>
                <c:pt idx="241">
                  <c:v>75.17</c:v>
                </c:pt>
                <c:pt idx="242">
                  <c:v>75.17</c:v>
                </c:pt>
                <c:pt idx="243">
                  <c:v>75.599999999999994</c:v>
                </c:pt>
                <c:pt idx="244">
                  <c:v>76.06</c:v>
                </c:pt>
                <c:pt idx="245">
                  <c:v>76.47</c:v>
                </c:pt>
                <c:pt idx="246">
                  <c:v>76.91</c:v>
                </c:pt>
                <c:pt idx="247">
                  <c:v>77.33</c:v>
                </c:pt>
                <c:pt idx="248">
                  <c:v>77.33</c:v>
                </c:pt>
                <c:pt idx="249">
                  <c:v>77.73</c:v>
                </c:pt>
                <c:pt idx="250">
                  <c:v>78.150000000000006</c:v>
                </c:pt>
                <c:pt idx="251">
                  <c:v>78.58</c:v>
                </c:pt>
                <c:pt idx="252">
                  <c:v>79</c:v>
                </c:pt>
                <c:pt idx="253">
                  <c:v>79</c:v>
                </c:pt>
                <c:pt idx="254">
                  <c:v>79.45</c:v>
                </c:pt>
                <c:pt idx="255">
                  <c:v>79.91</c:v>
                </c:pt>
                <c:pt idx="256">
                  <c:v>80.349999999999994</c:v>
                </c:pt>
                <c:pt idx="257">
                  <c:v>80.77</c:v>
                </c:pt>
                <c:pt idx="258">
                  <c:v>81.23</c:v>
                </c:pt>
                <c:pt idx="259">
                  <c:v>81.23</c:v>
                </c:pt>
                <c:pt idx="260">
                  <c:v>81.680000000000007</c:v>
                </c:pt>
                <c:pt idx="261">
                  <c:v>82.11</c:v>
                </c:pt>
                <c:pt idx="262">
                  <c:v>82.53</c:v>
                </c:pt>
                <c:pt idx="263">
                  <c:v>82.98</c:v>
                </c:pt>
                <c:pt idx="264">
                  <c:v>83.39</c:v>
                </c:pt>
                <c:pt idx="265">
                  <c:v>83.39</c:v>
                </c:pt>
                <c:pt idx="266">
                  <c:v>83.85</c:v>
                </c:pt>
                <c:pt idx="267">
                  <c:v>84.3</c:v>
                </c:pt>
                <c:pt idx="268">
                  <c:v>84.72</c:v>
                </c:pt>
                <c:pt idx="269">
                  <c:v>85.19</c:v>
                </c:pt>
                <c:pt idx="270">
                  <c:v>85.19</c:v>
                </c:pt>
                <c:pt idx="271">
                  <c:v>85.64</c:v>
                </c:pt>
                <c:pt idx="272">
                  <c:v>86.06</c:v>
                </c:pt>
                <c:pt idx="273">
                  <c:v>86.51</c:v>
                </c:pt>
                <c:pt idx="274">
                  <c:v>87.02</c:v>
                </c:pt>
                <c:pt idx="275">
                  <c:v>87.46</c:v>
                </c:pt>
                <c:pt idx="276">
                  <c:v>87.46</c:v>
                </c:pt>
                <c:pt idx="277">
                  <c:v>87.9</c:v>
                </c:pt>
                <c:pt idx="278">
                  <c:v>88.32</c:v>
                </c:pt>
                <c:pt idx="279">
                  <c:v>88.83</c:v>
                </c:pt>
                <c:pt idx="280">
                  <c:v>89.28</c:v>
                </c:pt>
                <c:pt idx="281">
                  <c:v>89.73</c:v>
                </c:pt>
                <c:pt idx="282">
                  <c:v>89.73</c:v>
                </c:pt>
                <c:pt idx="283">
                  <c:v>90.18</c:v>
                </c:pt>
                <c:pt idx="284">
                  <c:v>90.65</c:v>
                </c:pt>
                <c:pt idx="285">
                  <c:v>91.09</c:v>
                </c:pt>
                <c:pt idx="286">
                  <c:v>91.58</c:v>
                </c:pt>
                <c:pt idx="287">
                  <c:v>91.58</c:v>
                </c:pt>
                <c:pt idx="288">
                  <c:v>92.01</c:v>
                </c:pt>
                <c:pt idx="289">
                  <c:v>92.5</c:v>
                </c:pt>
                <c:pt idx="290">
                  <c:v>92.94</c:v>
                </c:pt>
                <c:pt idx="291">
                  <c:v>93.43</c:v>
                </c:pt>
                <c:pt idx="292">
                  <c:v>93.86</c:v>
                </c:pt>
                <c:pt idx="293">
                  <c:v>93.86</c:v>
                </c:pt>
                <c:pt idx="294">
                  <c:v>94.37</c:v>
                </c:pt>
                <c:pt idx="295">
                  <c:v>94.8</c:v>
                </c:pt>
                <c:pt idx="296">
                  <c:v>95.3</c:v>
                </c:pt>
                <c:pt idx="297">
                  <c:v>95.76</c:v>
                </c:pt>
                <c:pt idx="298">
                  <c:v>96.22</c:v>
                </c:pt>
                <c:pt idx="299">
                  <c:v>96.22</c:v>
                </c:pt>
                <c:pt idx="300">
                  <c:v>96.73</c:v>
                </c:pt>
                <c:pt idx="301">
                  <c:v>97.21</c:v>
                </c:pt>
                <c:pt idx="302">
                  <c:v>97.64</c:v>
                </c:pt>
                <c:pt idx="303">
                  <c:v>98.12</c:v>
                </c:pt>
                <c:pt idx="304">
                  <c:v>98.12</c:v>
                </c:pt>
                <c:pt idx="305">
                  <c:v>98.62</c:v>
                </c:pt>
                <c:pt idx="306">
                  <c:v>99.07</c:v>
                </c:pt>
                <c:pt idx="307">
                  <c:v>99.55</c:v>
                </c:pt>
                <c:pt idx="308">
                  <c:v>100.03</c:v>
                </c:pt>
                <c:pt idx="309">
                  <c:v>100.57</c:v>
                </c:pt>
                <c:pt idx="310">
                  <c:v>100.57</c:v>
                </c:pt>
                <c:pt idx="311">
                  <c:v>101.05</c:v>
                </c:pt>
                <c:pt idx="312">
                  <c:v>101.52</c:v>
                </c:pt>
                <c:pt idx="313">
                  <c:v>101.99</c:v>
                </c:pt>
                <c:pt idx="314">
                  <c:v>102.5</c:v>
                </c:pt>
                <c:pt idx="315">
                  <c:v>102.96</c:v>
                </c:pt>
                <c:pt idx="316">
                  <c:v>102.96</c:v>
                </c:pt>
                <c:pt idx="317">
                  <c:v>103.44</c:v>
                </c:pt>
                <c:pt idx="318">
                  <c:v>103.94</c:v>
                </c:pt>
                <c:pt idx="319">
                  <c:v>104.39</c:v>
                </c:pt>
                <c:pt idx="320">
                  <c:v>104.87</c:v>
                </c:pt>
                <c:pt idx="321">
                  <c:v>104.87</c:v>
                </c:pt>
                <c:pt idx="322">
                  <c:v>105.42</c:v>
                </c:pt>
                <c:pt idx="323">
                  <c:v>105.91</c:v>
                </c:pt>
                <c:pt idx="324">
                  <c:v>106.34</c:v>
                </c:pt>
                <c:pt idx="325">
                  <c:v>106.83</c:v>
                </c:pt>
                <c:pt idx="326">
                  <c:v>107.36</c:v>
                </c:pt>
                <c:pt idx="327">
                  <c:v>107.36</c:v>
                </c:pt>
                <c:pt idx="328">
                  <c:v>107.83</c:v>
                </c:pt>
                <c:pt idx="329">
                  <c:v>108.31</c:v>
                </c:pt>
                <c:pt idx="330">
                  <c:v>108.83</c:v>
                </c:pt>
                <c:pt idx="331">
                  <c:v>109.31</c:v>
                </c:pt>
                <c:pt idx="332">
                  <c:v>109.82</c:v>
                </c:pt>
                <c:pt idx="333">
                  <c:v>109.82</c:v>
                </c:pt>
                <c:pt idx="334">
                  <c:v>110.35</c:v>
                </c:pt>
                <c:pt idx="335">
                  <c:v>110.81</c:v>
                </c:pt>
                <c:pt idx="336">
                  <c:v>111.29</c:v>
                </c:pt>
                <c:pt idx="337">
                  <c:v>111.79</c:v>
                </c:pt>
                <c:pt idx="338">
                  <c:v>111.79</c:v>
                </c:pt>
                <c:pt idx="339">
                  <c:v>112.31</c:v>
                </c:pt>
                <c:pt idx="340">
                  <c:v>112.77</c:v>
                </c:pt>
                <c:pt idx="341">
                  <c:v>113.28</c:v>
                </c:pt>
                <c:pt idx="342">
                  <c:v>113.81</c:v>
                </c:pt>
                <c:pt idx="343">
                  <c:v>114.32</c:v>
                </c:pt>
                <c:pt idx="344">
                  <c:v>114.32</c:v>
                </c:pt>
                <c:pt idx="345">
                  <c:v>114.82</c:v>
                </c:pt>
                <c:pt idx="346">
                  <c:v>115.35</c:v>
                </c:pt>
                <c:pt idx="347">
                  <c:v>115.84</c:v>
                </c:pt>
                <c:pt idx="348">
                  <c:v>116.35</c:v>
                </c:pt>
                <c:pt idx="349">
                  <c:v>116.81</c:v>
                </c:pt>
                <c:pt idx="350">
                  <c:v>116.81</c:v>
                </c:pt>
                <c:pt idx="351">
                  <c:v>117.35</c:v>
                </c:pt>
                <c:pt idx="352">
                  <c:v>117.85</c:v>
                </c:pt>
                <c:pt idx="353">
                  <c:v>118.36</c:v>
                </c:pt>
                <c:pt idx="354">
                  <c:v>118.85</c:v>
                </c:pt>
                <c:pt idx="355">
                  <c:v>119.4</c:v>
                </c:pt>
                <c:pt idx="356">
                  <c:v>119.4</c:v>
                </c:pt>
                <c:pt idx="357">
                  <c:v>119.89</c:v>
                </c:pt>
                <c:pt idx="358">
                  <c:v>120.4</c:v>
                </c:pt>
                <c:pt idx="359">
                  <c:v>120.93</c:v>
                </c:pt>
                <c:pt idx="360">
                  <c:v>121.45</c:v>
                </c:pt>
                <c:pt idx="361">
                  <c:v>121.45</c:v>
                </c:pt>
                <c:pt idx="362">
                  <c:v>121.96</c:v>
                </c:pt>
                <c:pt idx="363">
                  <c:v>122.5</c:v>
                </c:pt>
                <c:pt idx="364">
                  <c:v>123.01</c:v>
                </c:pt>
                <c:pt idx="365">
                  <c:v>123.51</c:v>
                </c:pt>
                <c:pt idx="366">
                  <c:v>124</c:v>
                </c:pt>
                <c:pt idx="367">
                  <c:v>124</c:v>
                </c:pt>
                <c:pt idx="368">
                  <c:v>124.52</c:v>
                </c:pt>
                <c:pt idx="369">
                  <c:v>125.07</c:v>
                </c:pt>
                <c:pt idx="370">
                  <c:v>125.61</c:v>
                </c:pt>
                <c:pt idx="371">
                  <c:v>126.12</c:v>
                </c:pt>
                <c:pt idx="372">
                  <c:v>126.12</c:v>
                </c:pt>
                <c:pt idx="373">
                  <c:v>126.67</c:v>
                </c:pt>
                <c:pt idx="374">
                  <c:v>127.18</c:v>
                </c:pt>
                <c:pt idx="375">
                  <c:v>127.69</c:v>
                </c:pt>
                <c:pt idx="376">
                  <c:v>128.22</c:v>
                </c:pt>
                <c:pt idx="377">
                  <c:v>128.75</c:v>
                </c:pt>
                <c:pt idx="378">
                  <c:v>128.75</c:v>
                </c:pt>
                <c:pt idx="379">
                  <c:v>129.22999999999999</c:v>
                </c:pt>
                <c:pt idx="380">
                  <c:v>129.75</c:v>
                </c:pt>
                <c:pt idx="381">
                  <c:v>130.26</c:v>
                </c:pt>
                <c:pt idx="382">
                  <c:v>130.80000000000001</c:v>
                </c:pt>
                <c:pt idx="383">
                  <c:v>131.32</c:v>
                </c:pt>
                <c:pt idx="384">
                  <c:v>131.32</c:v>
                </c:pt>
                <c:pt idx="385">
                  <c:v>131.88</c:v>
                </c:pt>
                <c:pt idx="386">
                  <c:v>132.38999999999999</c:v>
                </c:pt>
                <c:pt idx="387">
                  <c:v>132.93</c:v>
                </c:pt>
                <c:pt idx="388">
                  <c:v>133.46</c:v>
                </c:pt>
                <c:pt idx="389">
                  <c:v>133.99</c:v>
                </c:pt>
                <c:pt idx="390">
                  <c:v>133.99</c:v>
                </c:pt>
                <c:pt idx="391">
                  <c:v>134.47</c:v>
                </c:pt>
                <c:pt idx="392">
                  <c:v>135</c:v>
                </c:pt>
                <c:pt idx="393">
                  <c:v>135.54</c:v>
                </c:pt>
                <c:pt idx="394">
                  <c:v>136.07</c:v>
                </c:pt>
                <c:pt idx="395">
                  <c:v>136.07</c:v>
                </c:pt>
                <c:pt idx="396">
                  <c:v>136.63999999999999</c:v>
                </c:pt>
                <c:pt idx="397">
                  <c:v>137.18</c:v>
                </c:pt>
                <c:pt idx="398">
                  <c:v>137.72</c:v>
                </c:pt>
                <c:pt idx="399">
                  <c:v>138.26</c:v>
                </c:pt>
                <c:pt idx="400">
                  <c:v>138.76</c:v>
                </c:pt>
                <c:pt idx="401">
                  <c:v>138.76</c:v>
                </c:pt>
                <c:pt idx="402">
                  <c:v>139.32</c:v>
                </c:pt>
                <c:pt idx="403">
                  <c:v>139.83000000000001</c:v>
                </c:pt>
                <c:pt idx="404">
                  <c:v>140.37</c:v>
                </c:pt>
                <c:pt idx="405">
                  <c:v>140.94</c:v>
                </c:pt>
                <c:pt idx="406">
                  <c:v>141.47999999999999</c:v>
                </c:pt>
                <c:pt idx="407">
                  <c:v>141.47999999999999</c:v>
                </c:pt>
                <c:pt idx="408">
                  <c:v>142.04</c:v>
                </c:pt>
                <c:pt idx="409">
                  <c:v>142.59</c:v>
                </c:pt>
                <c:pt idx="410">
                  <c:v>143.12</c:v>
                </c:pt>
                <c:pt idx="411">
                  <c:v>143.62</c:v>
                </c:pt>
                <c:pt idx="412">
                  <c:v>143.62</c:v>
                </c:pt>
                <c:pt idx="413">
                  <c:v>144.13999999999999</c:v>
                </c:pt>
                <c:pt idx="414">
                  <c:v>144.72</c:v>
                </c:pt>
                <c:pt idx="415">
                  <c:v>145.26</c:v>
                </c:pt>
                <c:pt idx="416">
                  <c:v>145.84</c:v>
                </c:pt>
                <c:pt idx="417">
                  <c:v>146.4</c:v>
                </c:pt>
                <c:pt idx="418">
                  <c:v>146.4</c:v>
                </c:pt>
                <c:pt idx="419">
                  <c:v>146.88999999999999</c:v>
                </c:pt>
                <c:pt idx="420">
                  <c:v>147.44999999999999</c:v>
                </c:pt>
                <c:pt idx="421">
                  <c:v>148.03</c:v>
                </c:pt>
                <c:pt idx="422">
                  <c:v>148.59</c:v>
                </c:pt>
                <c:pt idx="423">
                  <c:v>149.15</c:v>
                </c:pt>
                <c:pt idx="424">
                  <c:v>149.15</c:v>
                </c:pt>
                <c:pt idx="425">
                  <c:v>149.71</c:v>
                </c:pt>
                <c:pt idx="426">
                  <c:v>150.26</c:v>
                </c:pt>
                <c:pt idx="427">
                  <c:v>150.77000000000001</c:v>
                </c:pt>
                <c:pt idx="428">
                  <c:v>151.33000000000001</c:v>
                </c:pt>
                <c:pt idx="429">
                  <c:v>151.33000000000001</c:v>
                </c:pt>
                <c:pt idx="430">
                  <c:v>151.88</c:v>
                </c:pt>
                <c:pt idx="431">
                  <c:v>152.47</c:v>
                </c:pt>
                <c:pt idx="432">
                  <c:v>153.02000000000001</c:v>
                </c:pt>
                <c:pt idx="433">
                  <c:v>153.57</c:v>
                </c:pt>
                <c:pt idx="434">
                  <c:v>154.12</c:v>
                </c:pt>
                <c:pt idx="435">
                  <c:v>154.12</c:v>
                </c:pt>
                <c:pt idx="436">
                  <c:v>154.68</c:v>
                </c:pt>
                <c:pt idx="437">
                  <c:v>155.21</c:v>
                </c:pt>
                <c:pt idx="438">
                  <c:v>155.78</c:v>
                </c:pt>
                <c:pt idx="439">
                  <c:v>156.31</c:v>
                </c:pt>
                <c:pt idx="440">
                  <c:v>156.31</c:v>
                </c:pt>
                <c:pt idx="441">
                  <c:v>156.88</c:v>
                </c:pt>
                <c:pt idx="442">
                  <c:v>157.46</c:v>
                </c:pt>
                <c:pt idx="443">
                  <c:v>158.01</c:v>
                </c:pt>
                <c:pt idx="444">
                  <c:v>158.57</c:v>
                </c:pt>
                <c:pt idx="445">
                  <c:v>159.13</c:v>
                </c:pt>
                <c:pt idx="446">
                  <c:v>159.13</c:v>
                </c:pt>
                <c:pt idx="447">
                  <c:v>159.66999999999999</c:v>
                </c:pt>
                <c:pt idx="448">
                  <c:v>160.25</c:v>
                </c:pt>
                <c:pt idx="449">
                  <c:v>160.81</c:v>
                </c:pt>
                <c:pt idx="450">
                  <c:v>161.37</c:v>
                </c:pt>
                <c:pt idx="451">
                  <c:v>161.97999999999999</c:v>
                </c:pt>
                <c:pt idx="452">
                  <c:v>161.97999999999999</c:v>
                </c:pt>
                <c:pt idx="453">
                  <c:v>162.52000000000001</c:v>
                </c:pt>
                <c:pt idx="454">
                  <c:v>163.1</c:v>
                </c:pt>
                <c:pt idx="455">
                  <c:v>163.65</c:v>
                </c:pt>
                <c:pt idx="456">
                  <c:v>164.2</c:v>
                </c:pt>
                <c:pt idx="457">
                  <c:v>164.2</c:v>
                </c:pt>
                <c:pt idx="458">
                  <c:v>164.78</c:v>
                </c:pt>
                <c:pt idx="459">
                  <c:v>165.33</c:v>
                </c:pt>
                <c:pt idx="460">
                  <c:v>165.88</c:v>
                </c:pt>
                <c:pt idx="461">
                  <c:v>166.47</c:v>
                </c:pt>
                <c:pt idx="462">
                  <c:v>167.03</c:v>
                </c:pt>
                <c:pt idx="463">
                  <c:v>167.03</c:v>
                </c:pt>
                <c:pt idx="464">
                  <c:v>167.6</c:v>
                </c:pt>
                <c:pt idx="465">
                  <c:v>168.13</c:v>
                </c:pt>
                <c:pt idx="466">
                  <c:v>168.73</c:v>
                </c:pt>
                <c:pt idx="467">
                  <c:v>169.31</c:v>
                </c:pt>
                <c:pt idx="468">
                  <c:v>169.87</c:v>
                </c:pt>
                <c:pt idx="469">
                  <c:v>169.87</c:v>
                </c:pt>
                <c:pt idx="470">
                  <c:v>170.41</c:v>
                </c:pt>
                <c:pt idx="471">
                  <c:v>170.98</c:v>
                </c:pt>
                <c:pt idx="472">
                  <c:v>171.6</c:v>
                </c:pt>
                <c:pt idx="473">
                  <c:v>172.19</c:v>
                </c:pt>
                <c:pt idx="474">
                  <c:v>172.75</c:v>
                </c:pt>
                <c:pt idx="475">
                  <c:v>172.75</c:v>
                </c:pt>
                <c:pt idx="476">
                  <c:v>173.34</c:v>
                </c:pt>
                <c:pt idx="477">
                  <c:v>173.88</c:v>
                </c:pt>
                <c:pt idx="478">
                  <c:v>174.47</c:v>
                </c:pt>
                <c:pt idx="479">
                  <c:v>175.02</c:v>
                </c:pt>
                <c:pt idx="480">
                  <c:v>175.02</c:v>
                </c:pt>
                <c:pt idx="481">
                  <c:v>175.61</c:v>
                </c:pt>
                <c:pt idx="482">
                  <c:v>176.21</c:v>
                </c:pt>
                <c:pt idx="483">
                  <c:v>176.77</c:v>
                </c:pt>
                <c:pt idx="484">
                  <c:v>177.37</c:v>
                </c:pt>
                <c:pt idx="485">
                  <c:v>177.94</c:v>
                </c:pt>
                <c:pt idx="486">
                  <c:v>177.94</c:v>
                </c:pt>
                <c:pt idx="487">
                  <c:v>178.51</c:v>
                </c:pt>
                <c:pt idx="488">
                  <c:v>179.06</c:v>
                </c:pt>
                <c:pt idx="489">
                  <c:v>179.65</c:v>
                </c:pt>
                <c:pt idx="490">
                  <c:v>180.21</c:v>
                </c:pt>
                <c:pt idx="491">
                  <c:v>180.81</c:v>
                </c:pt>
                <c:pt idx="492">
                  <c:v>180.81</c:v>
                </c:pt>
                <c:pt idx="493">
                  <c:v>181.41</c:v>
                </c:pt>
                <c:pt idx="494">
                  <c:v>181.98</c:v>
                </c:pt>
                <c:pt idx="495">
                  <c:v>182.57</c:v>
                </c:pt>
                <c:pt idx="496">
                  <c:v>183.13</c:v>
                </c:pt>
                <c:pt idx="497">
                  <c:v>183.13</c:v>
                </c:pt>
                <c:pt idx="498">
                  <c:v>183.7</c:v>
                </c:pt>
                <c:pt idx="499">
                  <c:v>184.27</c:v>
                </c:pt>
                <c:pt idx="500">
                  <c:v>184.91</c:v>
                </c:pt>
                <c:pt idx="501">
                  <c:v>185.47</c:v>
                </c:pt>
                <c:pt idx="502">
                  <c:v>186.09</c:v>
                </c:pt>
                <c:pt idx="503">
                  <c:v>186.09</c:v>
                </c:pt>
                <c:pt idx="504">
                  <c:v>186.65</c:v>
                </c:pt>
                <c:pt idx="505">
                  <c:v>187.19</c:v>
                </c:pt>
                <c:pt idx="506">
                  <c:v>187.79</c:v>
                </c:pt>
                <c:pt idx="507">
                  <c:v>188.39</c:v>
                </c:pt>
                <c:pt idx="508">
                  <c:v>188.92</c:v>
                </c:pt>
                <c:pt idx="509">
                  <c:v>188.92</c:v>
                </c:pt>
                <c:pt idx="510">
                  <c:v>189.54</c:v>
                </c:pt>
                <c:pt idx="511">
                  <c:v>190.11</c:v>
                </c:pt>
                <c:pt idx="512">
                  <c:v>190.66</c:v>
                </c:pt>
                <c:pt idx="513">
                  <c:v>191.26</c:v>
                </c:pt>
                <c:pt idx="514">
                  <c:v>191.85</c:v>
                </c:pt>
                <c:pt idx="515">
                  <c:v>191.85</c:v>
                </c:pt>
                <c:pt idx="516">
                  <c:v>192.45</c:v>
                </c:pt>
                <c:pt idx="517">
                  <c:v>192.99</c:v>
                </c:pt>
                <c:pt idx="518">
                  <c:v>193.6</c:v>
                </c:pt>
                <c:pt idx="519">
                  <c:v>194.15</c:v>
                </c:pt>
                <c:pt idx="520">
                  <c:v>194.75</c:v>
                </c:pt>
                <c:pt idx="521">
                  <c:v>194.75</c:v>
                </c:pt>
                <c:pt idx="522">
                  <c:v>195.34</c:v>
                </c:pt>
                <c:pt idx="523">
                  <c:v>195.9</c:v>
                </c:pt>
                <c:pt idx="524">
                  <c:v>196.47</c:v>
                </c:pt>
                <c:pt idx="525">
                  <c:v>197.1</c:v>
                </c:pt>
                <c:pt idx="526">
                  <c:v>197.69</c:v>
                </c:pt>
                <c:pt idx="527">
                  <c:v>197.69</c:v>
                </c:pt>
                <c:pt idx="528">
                  <c:v>198.27</c:v>
                </c:pt>
                <c:pt idx="529">
                  <c:v>198.84</c:v>
                </c:pt>
                <c:pt idx="530">
                  <c:v>199.4</c:v>
                </c:pt>
                <c:pt idx="531">
                  <c:v>200.02</c:v>
                </c:pt>
                <c:pt idx="532">
                  <c:v>200.63</c:v>
                </c:pt>
                <c:pt idx="533">
                  <c:v>200.63</c:v>
                </c:pt>
                <c:pt idx="534">
                  <c:v>201.19</c:v>
                </c:pt>
                <c:pt idx="535">
                  <c:v>201.79</c:v>
                </c:pt>
                <c:pt idx="536">
                  <c:v>202.39</c:v>
                </c:pt>
                <c:pt idx="537">
                  <c:v>202.94</c:v>
                </c:pt>
                <c:pt idx="538">
                  <c:v>203.58</c:v>
                </c:pt>
                <c:pt idx="539">
                  <c:v>203.58</c:v>
                </c:pt>
                <c:pt idx="540">
                  <c:v>204.15</c:v>
                </c:pt>
                <c:pt idx="541">
                  <c:v>204.74</c:v>
                </c:pt>
                <c:pt idx="542">
                  <c:v>205.32</c:v>
                </c:pt>
                <c:pt idx="543">
                  <c:v>205.91</c:v>
                </c:pt>
                <c:pt idx="544">
                  <c:v>206.49</c:v>
                </c:pt>
                <c:pt idx="545">
                  <c:v>206.49</c:v>
                </c:pt>
                <c:pt idx="546">
                  <c:v>207.12</c:v>
                </c:pt>
                <c:pt idx="547">
                  <c:v>207.69</c:v>
                </c:pt>
                <c:pt idx="548">
                  <c:v>208.3</c:v>
                </c:pt>
                <c:pt idx="549">
                  <c:v>208.89</c:v>
                </c:pt>
                <c:pt idx="550">
                  <c:v>209.47</c:v>
                </c:pt>
                <c:pt idx="551">
                  <c:v>209.47</c:v>
                </c:pt>
                <c:pt idx="552">
                  <c:v>210.08</c:v>
                </c:pt>
                <c:pt idx="553">
                  <c:v>210.68</c:v>
                </c:pt>
                <c:pt idx="554">
                  <c:v>211.27</c:v>
                </c:pt>
                <c:pt idx="555">
                  <c:v>211.84</c:v>
                </c:pt>
                <c:pt idx="556">
                  <c:v>212.42</c:v>
                </c:pt>
                <c:pt idx="557">
                  <c:v>212.42</c:v>
                </c:pt>
                <c:pt idx="558">
                  <c:v>213</c:v>
                </c:pt>
                <c:pt idx="559">
                  <c:v>213.61</c:v>
                </c:pt>
                <c:pt idx="560">
                  <c:v>214.18</c:v>
                </c:pt>
                <c:pt idx="561">
                  <c:v>214.78</c:v>
                </c:pt>
                <c:pt idx="562">
                  <c:v>215.4</c:v>
                </c:pt>
                <c:pt idx="563">
                  <c:v>215.4</c:v>
                </c:pt>
                <c:pt idx="564">
                  <c:v>215.98</c:v>
                </c:pt>
                <c:pt idx="565">
                  <c:v>216.57</c:v>
                </c:pt>
                <c:pt idx="566">
                  <c:v>217.21</c:v>
                </c:pt>
                <c:pt idx="567">
                  <c:v>217.77</c:v>
                </c:pt>
                <c:pt idx="568">
                  <c:v>218.41</c:v>
                </c:pt>
                <c:pt idx="569">
                  <c:v>218.41</c:v>
                </c:pt>
                <c:pt idx="570">
                  <c:v>219.01</c:v>
                </c:pt>
                <c:pt idx="571">
                  <c:v>219.61</c:v>
                </c:pt>
                <c:pt idx="572">
                  <c:v>220.22</c:v>
                </c:pt>
                <c:pt idx="573">
                  <c:v>220.83</c:v>
                </c:pt>
                <c:pt idx="574">
                  <c:v>221.43</c:v>
                </c:pt>
                <c:pt idx="575">
                  <c:v>221.43</c:v>
                </c:pt>
                <c:pt idx="576">
                  <c:v>222.02</c:v>
                </c:pt>
                <c:pt idx="577">
                  <c:v>222.65</c:v>
                </c:pt>
                <c:pt idx="578">
                  <c:v>223.25</c:v>
                </c:pt>
                <c:pt idx="579">
                  <c:v>223.85</c:v>
                </c:pt>
                <c:pt idx="580">
                  <c:v>224.4</c:v>
                </c:pt>
                <c:pt idx="581">
                  <c:v>224.4</c:v>
                </c:pt>
                <c:pt idx="582">
                  <c:v>225.04</c:v>
                </c:pt>
                <c:pt idx="583">
                  <c:v>225.65</c:v>
                </c:pt>
                <c:pt idx="584">
                  <c:v>226.22</c:v>
                </c:pt>
                <c:pt idx="585">
                  <c:v>226.85</c:v>
                </c:pt>
                <c:pt idx="586">
                  <c:v>227.45</c:v>
                </c:pt>
                <c:pt idx="587">
                  <c:v>228.02</c:v>
                </c:pt>
                <c:pt idx="588">
                  <c:v>228.02</c:v>
                </c:pt>
                <c:pt idx="589">
                  <c:v>228.66</c:v>
                </c:pt>
                <c:pt idx="590">
                  <c:v>229.28</c:v>
                </c:pt>
                <c:pt idx="591">
                  <c:v>229.87</c:v>
                </c:pt>
                <c:pt idx="592">
                  <c:v>230.5</c:v>
                </c:pt>
                <c:pt idx="593">
                  <c:v>231.1</c:v>
                </c:pt>
                <c:pt idx="594">
                  <c:v>231.1</c:v>
                </c:pt>
                <c:pt idx="595">
                  <c:v>231.71</c:v>
                </c:pt>
                <c:pt idx="596">
                  <c:v>232.32</c:v>
                </c:pt>
                <c:pt idx="597">
                  <c:v>232.9</c:v>
                </c:pt>
                <c:pt idx="598">
                  <c:v>233.49</c:v>
                </c:pt>
                <c:pt idx="599">
                  <c:v>234.15</c:v>
                </c:pt>
                <c:pt idx="600">
                  <c:v>234.15</c:v>
                </c:pt>
                <c:pt idx="601">
                  <c:v>234.78</c:v>
                </c:pt>
                <c:pt idx="602">
                  <c:v>235.38</c:v>
                </c:pt>
                <c:pt idx="603">
                  <c:v>235.98</c:v>
                </c:pt>
                <c:pt idx="604">
                  <c:v>236.6</c:v>
                </c:pt>
                <c:pt idx="605">
                  <c:v>237.21</c:v>
                </c:pt>
                <c:pt idx="606">
                  <c:v>237.21</c:v>
                </c:pt>
                <c:pt idx="607">
                  <c:v>237.8</c:v>
                </c:pt>
                <c:pt idx="608">
                  <c:v>238.43</c:v>
                </c:pt>
                <c:pt idx="609">
                  <c:v>239.01</c:v>
                </c:pt>
                <c:pt idx="610">
                  <c:v>239.63</c:v>
                </c:pt>
                <c:pt idx="611">
                  <c:v>240.27</c:v>
                </c:pt>
                <c:pt idx="612">
                  <c:v>240.27</c:v>
                </c:pt>
                <c:pt idx="613">
                  <c:v>240.85</c:v>
                </c:pt>
                <c:pt idx="614">
                  <c:v>241.47</c:v>
                </c:pt>
                <c:pt idx="615">
                  <c:v>242.08</c:v>
                </c:pt>
                <c:pt idx="616">
                  <c:v>242.67</c:v>
                </c:pt>
                <c:pt idx="617">
                  <c:v>243.31</c:v>
                </c:pt>
                <c:pt idx="618">
                  <c:v>243.31</c:v>
                </c:pt>
                <c:pt idx="619">
                  <c:v>243.91</c:v>
                </c:pt>
                <c:pt idx="620">
                  <c:v>244.5</c:v>
                </c:pt>
                <c:pt idx="621">
                  <c:v>245.15</c:v>
                </c:pt>
                <c:pt idx="622">
                  <c:v>245.76</c:v>
                </c:pt>
                <c:pt idx="623">
                  <c:v>246.39</c:v>
                </c:pt>
                <c:pt idx="624">
                  <c:v>246.39</c:v>
                </c:pt>
                <c:pt idx="625">
                  <c:v>246.95</c:v>
                </c:pt>
                <c:pt idx="626">
                  <c:v>247.61</c:v>
                </c:pt>
                <c:pt idx="627">
                  <c:v>248.23</c:v>
                </c:pt>
                <c:pt idx="628">
                  <c:v>248.82</c:v>
                </c:pt>
                <c:pt idx="629">
                  <c:v>249.48</c:v>
                </c:pt>
                <c:pt idx="630">
                  <c:v>249.48</c:v>
                </c:pt>
                <c:pt idx="631">
                  <c:v>250.1</c:v>
                </c:pt>
                <c:pt idx="632">
                  <c:v>250.7</c:v>
                </c:pt>
                <c:pt idx="633">
                  <c:v>251.33</c:v>
                </c:pt>
                <c:pt idx="634">
                  <c:v>251.93</c:v>
                </c:pt>
                <c:pt idx="635">
                  <c:v>252.53</c:v>
                </c:pt>
                <c:pt idx="636">
                  <c:v>252.53</c:v>
                </c:pt>
                <c:pt idx="637">
                  <c:v>253.18</c:v>
                </c:pt>
                <c:pt idx="638">
                  <c:v>253.78</c:v>
                </c:pt>
                <c:pt idx="639">
                  <c:v>254.4</c:v>
                </c:pt>
                <c:pt idx="640">
                  <c:v>255.06</c:v>
                </c:pt>
                <c:pt idx="641">
                  <c:v>255.67</c:v>
                </c:pt>
                <c:pt idx="642">
                  <c:v>255.67</c:v>
                </c:pt>
                <c:pt idx="643">
                  <c:v>256.3</c:v>
                </c:pt>
                <c:pt idx="644">
                  <c:v>256.93</c:v>
                </c:pt>
                <c:pt idx="645">
                  <c:v>257.52999999999997</c:v>
                </c:pt>
                <c:pt idx="646">
                  <c:v>258.19</c:v>
                </c:pt>
                <c:pt idx="647">
                  <c:v>258.82</c:v>
                </c:pt>
                <c:pt idx="648">
                  <c:v>258.82</c:v>
                </c:pt>
                <c:pt idx="649">
                  <c:v>259.42</c:v>
                </c:pt>
                <c:pt idx="650">
                  <c:v>260.06</c:v>
                </c:pt>
                <c:pt idx="651">
                  <c:v>260.68</c:v>
                </c:pt>
                <c:pt idx="652">
                  <c:v>261.31</c:v>
                </c:pt>
                <c:pt idx="653">
                  <c:v>261.93</c:v>
                </c:pt>
                <c:pt idx="654">
                  <c:v>261.93</c:v>
                </c:pt>
                <c:pt idx="655">
                  <c:v>262.52999999999997</c:v>
                </c:pt>
                <c:pt idx="656">
                  <c:v>263.14</c:v>
                </c:pt>
                <c:pt idx="657">
                  <c:v>263.81</c:v>
                </c:pt>
                <c:pt idx="658">
                  <c:v>264.38</c:v>
                </c:pt>
                <c:pt idx="659">
                  <c:v>265.04000000000002</c:v>
                </c:pt>
                <c:pt idx="660">
                  <c:v>265.04000000000002</c:v>
                </c:pt>
                <c:pt idx="661">
                  <c:v>265.69</c:v>
                </c:pt>
                <c:pt idx="662">
                  <c:v>266.3</c:v>
                </c:pt>
                <c:pt idx="663">
                  <c:v>266.92</c:v>
                </c:pt>
                <c:pt idx="664">
                  <c:v>267.56</c:v>
                </c:pt>
                <c:pt idx="665">
                  <c:v>268.17</c:v>
                </c:pt>
                <c:pt idx="666">
                  <c:v>268.17</c:v>
                </c:pt>
                <c:pt idx="667">
                  <c:v>268.77</c:v>
                </c:pt>
                <c:pt idx="668">
                  <c:v>269.41000000000003</c:v>
                </c:pt>
                <c:pt idx="669">
                  <c:v>270.04000000000002</c:v>
                </c:pt>
                <c:pt idx="670">
                  <c:v>270.67</c:v>
                </c:pt>
                <c:pt idx="671">
                  <c:v>271.27</c:v>
                </c:pt>
                <c:pt idx="672">
                  <c:v>271.89</c:v>
                </c:pt>
                <c:pt idx="673">
                  <c:v>271.89</c:v>
                </c:pt>
                <c:pt idx="674">
                  <c:v>272.54000000000002</c:v>
                </c:pt>
                <c:pt idx="675">
                  <c:v>273.13</c:v>
                </c:pt>
                <c:pt idx="676">
                  <c:v>273.75</c:v>
                </c:pt>
                <c:pt idx="677">
                  <c:v>274.39999999999998</c:v>
                </c:pt>
                <c:pt idx="678">
                  <c:v>274.99</c:v>
                </c:pt>
                <c:pt idx="679">
                  <c:v>274.99</c:v>
                </c:pt>
                <c:pt idx="680">
                  <c:v>275.64999999999998</c:v>
                </c:pt>
                <c:pt idx="681">
                  <c:v>276.27</c:v>
                </c:pt>
                <c:pt idx="682">
                  <c:v>276.92</c:v>
                </c:pt>
                <c:pt idx="683">
                  <c:v>277.52999999999997</c:v>
                </c:pt>
                <c:pt idx="684">
                  <c:v>278.14</c:v>
                </c:pt>
                <c:pt idx="685">
                  <c:v>278.14</c:v>
                </c:pt>
                <c:pt idx="686">
                  <c:v>278.8</c:v>
                </c:pt>
                <c:pt idx="687">
                  <c:v>279.39999999999998</c:v>
                </c:pt>
                <c:pt idx="688">
                  <c:v>280.02999999999997</c:v>
                </c:pt>
                <c:pt idx="689">
                  <c:v>280.7</c:v>
                </c:pt>
                <c:pt idx="690">
                  <c:v>281.3</c:v>
                </c:pt>
                <c:pt idx="691">
                  <c:v>281.3</c:v>
                </c:pt>
                <c:pt idx="692">
                  <c:v>281.94</c:v>
                </c:pt>
                <c:pt idx="693">
                  <c:v>282.56</c:v>
                </c:pt>
                <c:pt idx="694">
                  <c:v>283.18</c:v>
                </c:pt>
                <c:pt idx="695">
                  <c:v>283.82</c:v>
                </c:pt>
                <c:pt idx="696">
                  <c:v>284.48</c:v>
                </c:pt>
                <c:pt idx="697">
                  <c:v>284.48</c:v>
                </c:pt>
                <c:pt idx="698">
                  <c:v>285.10000000000002</c:v>
                </c:pt>
                <c:pt idx="699">
                  <c:v>285.76</c:v>
                </c:pt>
                <c:pt idx="700">
                  <c:v>286.39</c:v>
                </c:pt>
                <c:pt idx="701">
                  <c:v>287.01</c:v>
                </c:pt>
                <c:pt idx="702">
                  <c:v>287.64</c:v>
                </c:pt>
                <c:pt idx="703">
                  <c:v>288.27999999999997</c:v>
                </c:pt>
                <c:pt idx="704">
                  <c:v>288.27999999999997</c:v>
                </c:pt>
                <c:pt idx="705">
                  <c:v>288.91000000000003</c:v>
                </c:pt>
                <c:pt idx="706">
                  <c:v>289.56</c:v>
                </c:pt>
                <c:pt idx="707">
                  <c:v>290.18</c:v>
                </c:pt>
                <c:pt idx="708">
                  <c:v>290.81</c:v>
                </c:pt>
                <c:pt idx="709">
                  <c:v>291.47000000000003</c:v>
                </c:pt>
                <c:pt idx="710">
                  <c:v>291.47000000000003</c:v>
                </c:pt>
                <c:pt idx="711">
                  <c:v>292.10000000000002</c:v>
                </c:pt>
                <c:pt idx="712">
                  <c:v>292.79000000000002</c:v>
                </c:pt>
                <c:pt idx="713">
                  <c:v>293.43</c:v>
                </c:pt>
                <c:pt idx="714">
                  <c:v>294.06</c:v>
                </c:pt>
                <c:pt idx="715">
                  <c:v>294.7</c:v>
                </c:pt>
                <c:pt idx="716">
                  <c:v>294.7</c:v>
                </c:pt>
                <c:pt idx="717">
                  <c:v>295.35000000000002</c:v>
                </c:pt>
                <c:pt idx="718">
                  <c:v>295.97000000000003</c:v>
                </c:pt>
                <c:pt idx="719">
                  <c:v>296.63</c:v>
                </c:pt>
                <c:pt idx="720">
                  <c:v>297.29000000000002</c:v>
                </c:pt>
                <c:pt idx="721">
                  <c:v>297.92</c:v>
                </c:pt>
                <c:pt idx="722">
                  <c:v>297.92</c:v>
                </c:pt>
                <c:pt idx="723">
                  <c:v>298.52999999999997</c:v>
                </c:pt>
                <c:pt idx="724">
                  <c:v>299.2</c:v>
                </c:pt>
                <c:pt idx="725">
                  <c:v>299.83999999999997</c:v>
                </c:pt>
                <c:pt idx="726">
                  <c:v>300.44</c:v>
                </c:pt>
                <c:pt idx="727">
                  <c:v>301.11</c:v>
                </c:pt>
                <c:pt idx="728">
                  <c:v>301.11</c:v>
                </c:pt>
                <c:pt idx="729">
                  <c:v>301.75</c:v>
                </c:pt>
                <c:pt idx="730">
                  <c:v>302.36</c:v>
                </c:pt>
                <c:pt idx="731">
                  <c:v>303.02999999999997</c:v>
                </c:pt>
                <c:pt idx="732">
                  <c:v>303.66000000000003</c:v>
                </c:pt>
                <c:pt idx="733">
                  <c:v>304.29000000000002</c:v>
                </c:pt>
                <c:pt idx="734">
                  <c:v>304.95</c:v>
                </c:pt>
                <c:pt idx="735">
                  <c:v>304.95</c:v>
                </c:pt>
                <c:pt idx="736">
                  <c:v>305.57</c:v>
                </c:pt>
                <c:pt idx="737">
                  <c:v>306.23</c:v>
                </c:pt>
                <c:pt idx="738">
                  <c:v>306.89999999999998</c:v>
                </c:pt>
                <c:pt idx="739">
                  <c:v>307.52999999999997</c:v>
                </c:pt>
                <c:pt idx="740">
                  <c:v>308.19</c:v>
                </c:pt>
                <c:pt idx="741">
                  <c:v>308.19</c:v>
                </c:pt>
                <c:pt idx="742">
                  <c:v>308.86</c:v>
                </c:pt>
                <c:pt idx="743">
                  <c:v>309.49</c:v>
                </c:pt>
                <c:pt idx="744">
                  <c:v>310.16000000000003</c:v>
                </c:pt>
                <c:pt idx="745">
                  <c:v>310.82</c:v>
                </c:pt>
                <c:pt idx="746">
                  <c:v>311.44</c:v>
                </c:pt>
                <c:pt idx="747">
                  <c:v>311.44</c:v>
                </c:pt>
                <c:pt idx="748">
                  <c:v>312.07</c:v>
                </c:pt>
                <c:pt idx="749">
                  <c:v>312.73</c:v>
                </c:pt>
                <c:pt idx="750">
                  <c:v>313.36</c:v>
                </c:pt>
                <c:pt idx="751">
                  <c:v>314.04000000000002</c:v>
                </c:pt>
                <c:pt idx="752">
                  <c:v>314.67</c:v>
                </c:pt>
                <c:pt idx="753">
                  <c:v>314.67</c:v>
                </c:pt>
                <c:pt idx="754">
                  <c:v>315.33</c:v>
                </c:pt>
                <c:pt idx="755">
                  <c:v>315.95</c:v>
                </c:pt>
                <c:pt idx="756">
                  <c:v>316.62</c:v>
                </c:pt>
                <c:pt idx="757">
                  <c:v>317.29000000000002</c:v>
                </c:pt>
                <c:pt idx="758">
                  <c:v>317.92</c:v>
                </c:pt>
                <c:pt idx="759">
                  <c:v>317.92</c:v>
                </c:pt>
                <c:pt idx="760">
                  <c:v>318.62</c:v>
                </c:pt>
                <c:pt idx="761">
                  <c:v>319.23</c:v>
                </c:pt>
                <c:pt idx="762">
                  <c:v>319.88</c:v>
                </c:pt>
                <c:pt idx="763">
                  <c:v>320.57</c:v>
                </c:pt>
                <c:pt idx="764">
                  <c:v>321.19</c:v>
                </c:pt>
                <c:pt idx="765">
                  <c:v>321.19</c:v>
                </c:pt>
                <c:pt idx="766">
                  <c:v>321.89</c:v>
                </c:pt>
                <c:pt idx="767">
                  <c:v>322.56</c:v>
                </c:pt>
                <c:pt idx="768">
                  <c:v>323.2</c:v>
                </c:pt>
                <c:pt idx="769">
                  <c:v>323.87</c:v>
                </c:pt>
                <c:pt idx="770">
                  <c:v>324.5</c:v>
                </c:pt>
                <c:pt idx="771">
                  <c:v>324.5</c:v>
                </c:pt>
                <c:pt idx="772">
                  <c:v>325.16000000000003</c:v>
                </c:pt>
                <c:pt idx="773">
                  <c:v>325.8</c:v>
                </c:pt>
                <c:pt idx="774">
                  <c:v>326.45999999999998</c:v>
                </c:pt>
                <c:pt idx="775">
                  <c:v>327.08</c:v>
                </c:pt>
                <c:pt idx="776">
                  <c:v>327.74</c:v>
                </c:pt>
                <c:pt idx="777">
                  <c:v>327.74</c:v>
                </c:pt>
                <c:pt idx="778">
                  <c:v>328.38</c:v>
                </c:pt>
                <c:pt idx="779">
                  <c:v>329.07</c:v>
                </c:pt>
                <c:pt idx="780">
                  <c:v>329.66</c:v>
                </c:pt>
                <c:pt idx="781">
                  <c:v>330.32</c:v>
                </c:pt>
                <c:pt idx="782">
                  <c:v>330.98</c:v>
                </c:pt>
                <c:pt idx="783">
                  <c:v>330.98</c:v>
                </c:pt>
                <c:pt idx="784">
                  <c:v>331.61</c:v>
                </c:pt>
                <c:pt idx="785">
                  <c:v>332.27</c:v>
                </c:pt>
                <c:pt idx="786">
                  <c:v>332.92</c:v>
                </c:pt>
                <c:pt idx="787">
                  <c:v>333.53</c:v>
                </c:pt>
                <c:pt idx="788">
                  <c:v>334.22</c:v>
                </c:pt>
                <c:pt idx="789">
                  <c:v>334.88</c:v>
                </c:pt>
                <c:pt idx="790">
                  <c:v>334.88</c:v>
                </c:pt>
                <c:pt idx="791">
                  <c:v>335.51</c:v>
                </c:pt>
                <c:pt idx="792">
                  <c:v>336.14</c:v>
                </c:pt>
                <c:pt idx="793">
                  <c:v>336.8</c:v>
                </c:pt>
                <c:pt idx="794">
                  <c:v>337.44</c:v>
                </c:pt>
                <c:pt idx="795">
                  <c:v>338.09</c:v>
                </c:pt>
                <c:pt idx="796">
                  <c:v>338.09</c:v>
                </c:pt>
                <c:pt idx="797">
                  <c:v>338.74</c:v>
                </c:pt>
                <c:pt idx="798">
                  <c:v>339.4</c:v>
                </c:pt>
                <c:pt idx="799">
                  <c:v>340.03</c:v>
                </c:pt>
                <c:pt idx="800">
                  <c:v>340.7</c:v>
                </c:pt>
                <c:pt idx="801">
                  <c:v>341.34</c:v>
                </c:pt>
                <c:pt idx="802">
                  <c:v>342.03</c:v>
                </c:pt>
                <c:pt idx="803">
                  <c:v>342.03</c:v>
                </c:pt>
                <c:pt idx="804">
                  <c:v>342.66</c:v>
                </c:pt>
                <c:pt idx="805">
                  <c:v>343.31</c:v>
                </c:pt>
                <c:pt idx="806">
                  <c:v>343.91</c:v>
                </c:pt>
                <c:pt idx="807">
                  <c:v>344.59</c:v>
                </c:pt>
                <c:pt idx="808">
                  <c:v>345.26</c:v>
                </c:pt>
                <c:pt idx="809">
                  <c:v>345.26</c:v>
                </c:pt>
                <c:pt idx="810">
                  <c:v>345.88</c:v>
                </c:pt>
                <c:pt idx="811">
                  <c:v>346.52</c:v>
                </c:pt>
                <c:pt idx="812">
                  <c:v>347.19</c:v>
                </c:pt>
                <c:pt idx="813">
                  <c:v>347.85</c:v>
                </c:pt>
                <c:pt idx="814">
                  <c:v>348.53</c:v>
                </c:pt>
                <c:pt idx="815">
                  <c:v>349.17</c:v>
                </c:pt>
                <c:pt idx="816">
                  <c:v>349.17</c:v>
                </c:pt>
                <c:pt idx="817">
                  <c:v>349.84</c:v>
                </c:pt>
                <c:pt idx="818">
                  <c:v>350.49</c:v>
                </c:pt>
                <c:pt idx="819">
                  <c:v>351.16</c:v>
                </c:pt>
                <c:pt idx="820">
                  <c:v>351.78</c:v>
                </c:pt>
                <c:pt idx="821">
                  <c:v>352.46</c:v>
                </c:pt>
                <c:pt idx="822">
                  <c:v>352.46</c:v>
                </c:pt>
                <c:pt idx="823">
                  <c:v>353.1</c:v>
                </c:pt>
                <c:pt idx="824">
                  <c:v>353.75</c:v>
                </c:pt>
                <c:pt idx="825">
                  <c:v>354.42</c:v>
                </c:pt>
                <c:pt idx="826">
                  <c:v>355.05</c:v>
                </c:pt>
                <c:pt idx="827">
                  <c:v>355.73</c:v>
                </c:pt>
                <c:pt idx="828">
                  <c:v>355.73</c:v>
                </c:pt>
                <c:pt idx="829">
                  <c:v>356.39</c:v>
                </c:pt>
                <c:pt idx="830">
                  <c:v>357.03</c:v>
                </c:pt>
                <c:pt idx="831">
                  <c:v>357.7</c:v>
                </c:pt>
                <c:pt idx="832">
                  <c:v>358.32</c:v>
                </c:pt>
                <c:pt idx="833">
                  <c:v>359</c:v>
                </c:pt>
                <c:pt idx="834">
                  <c:v>359.68</c:v>
                </c:pt>
                <c:pt idx="835">
                  <c:v>359.68</c:v>
                </c:pt>
                <c:pt idx="836">
                  <c:v>360.32</c:v>
                </c:pt>
                <c:pt idx="837">
                  <c:v>361</c:v>
                </c:pt>
                <c:pt idx="838">
                  <c:v>361.67</c:v>
                </c:pt>
                <c:pt idx="839">
                  <c:v>362.34</c:v>
                </c:pt>
                <c:pt idx="840">
                  <c:v>362.97</c:v>
                </c:pt>
                <c:pt idx="841">
                  <c:v>362.97</c:v>
                </c:pt>
                <c:pt idx="842">
                  <c:v>363.66</c:v>
                </c:pt>
                <c:pt idx="843">
                  <c:v>364.3</c:v>
                </c:pt>
                <c:pt idx="844">
                  <c:v>364.96</c:v>
                </c:pt>
                <c:pt idx="845">
                  <c:v>365.61</c:v>
                </c:pt>
                <c:pt idx="846">
                  <c:v>366.32</c:v>
                </c:pt>
                <c:pt idx="847">
                  <c:v>366.94</c:v>
                </c:pt>
                <c:pt idx="848">
                  <c:v>366.94</c:v>
                </c:pt>
                <c:pt idx="849">
                  <c:v>367.63</c:v>
                </c:pt>
                <c:pt idx="850">
                  <c:v>368.32</c:v>
                </c:pt>
                <c:pt idx="851">
                  <c:v>368.99</c:v>
                </c:pt>
                <c:pt idx="852">
                  <c:v>369.63</c:v>
                </c:pt>
                <c:pt idx="853">
                  <c:v>370.35</c:v>
                </c:pt>
                <c:pt idx="854">
                  <c:v>370.35</c:v>
                </c:pt>
                <c:pt idx="855">
                  <c:v>371.01</c:v>
                </c:pt>
                <c:pt idx="856">
                  <c:v>371.67</c:v>
                </c:pt>
                <c:pt idx="857">
                  <c:v>372.34</c:v>
                </c:pt>
                <c:pt idx="858">
                  <c:v>372.97</c:v>
                </c:pt>
                <c:pt idx="859">
                  <c:v>373.66</c:v>
                </c:pt>
                <c:pt idx="860">
                  <c:v>374.3</c:v>
                </c:pt>
                <c:pt idx="861">
                  <c:v>374.3</c:v>
                </c:pt>
                <c:pt idx="862">
                  <c:v>374.97</c:v>
                </c:pt>
                <c:pt idx="863">
                  <c:v>375.66</c:v>
                </c:pt>
                <c:pt idx="864">
                  <c:v>376.32</c:v>
                </c:pt>
                <c:pt idx="865">
                  <c:v>376.95</c:v>
                </c:pt>
                <c:pt idx="866">
                  <c:v>377.65</c:v>
                </c:pt>
                <c:pt idx="867">
                  <c:v>377.65</c:v>
                </c:pt>
                <c:pt idx="868">
                  <c:v>378.32</c:v>
                </c:pt>
                <c:pt idx="869">
                  <c:v>378.98</c:v>
                </c:pt>
                <c:pt idx="870">
                  <c:v>379.64</c:v>
                </c:pt>
                <c:pt idx="871">
                  <c:v>380.34</c:v>
                </c:pt>
                <c:pt idx="872">
                  <c:v>380.99</c:v>
                </c:pt>
                <c:pt idx="873">
                  <c:v>381.64</c:v>
                </c:pt>
                <c:pt idx="874">
                  <c:v>381.64</c:v>
                </c:pt>
                <c:pt idx="875">
                  <c:v>382.34</c:v>
                </c:pt>
                <c:pt idx="876">
                  <c:v>383.01</c:v>
                </c:pt>
                <c:pt idx="877">
                  <c:v>383.67</c:v>
                </c:pt>
                <c:pt idx="878">
                  <c:v>384.35</c:v>
                </c:pt>
                <c:pt idx="879">
                  <c:v>385</c:v>
                </c:pt>
                <c:pt idx="880">
                  <c:v>385</c:v>
                </c:pt>
                <c:pt idx="881">
                  <c:v>385.7</c:v>
                </c:pt>
                <c:pt idx="882">
                  <c:v>386.37</c:v>
                </c:pt>
                <c:pt idx="883">
                  <c:v>387.05</c:v>
                </c:pt>
                <c:pt idx="884">
                  <c:v>387.74</c:v>
                </c:pt>
                <c:pt idx="885">
                  <c:v>388.38</c:v>
                </c:pt>
                <c:pt idx="886">
                  <c:v>389.05</c:v>
                </c:pt>
                <c:pt idx="887">
                  <c:v>389.05</c:v>
                </c:pt>
                <c:pt idx="888">
                  <c:v>389.73</c:v>
                </c:pt>
                <c:pt idx="889">
                  <c:v>390.4</c:v>
                </c:pt>
                <c:pt idx="890">
                  <c:v>391.05</c:v>
                </c:pt>
                <c:pt idx="891">
                  <c:v>391.73</c:v>
                </c:pt>
                <c:pt idx="892">
                  <c:v>392.41</c:v>
                </c:pt>
                <c:pt idx="893">
                  <c:v>392.41</c:v>
                </c:pt>
                <c:pt idx="894">
                  <c:v>393.07</c:v>
                </c:pt>
                <c:pt idx="895">
                  <c:v>393.74</c:v>
                </c:pt>
                <c:pt idx="896">
                  <c:v>394.39</c:v>
                </c:pt>
                <c:pt idx="897">
                  <c:v>395.07</c:v>
                </c:pt>
                <c:pt idx="898">
                  <c:v>395.76</c:v>
                </c:pt>
                <c:pt idx="899">
                  <c:v>395.76</c:v>
                </c:pt>
                <c:pt idx="900">
                  <c:v>396.39</c:v>
                </c:pt>
                <c:pt idx="901">
                  <c:v>397.07</c:v>
                </c:pt>
                <c:pt idx="902">
                  <c:v>397.75</c:v>
                </c:pt>
                <c:pt idx="903">
                  <c:v>398.43</c:v>
                </c:pt>
                <c:pt idx="904">
                  <c:v>399.11</c:v>
                </c:pt>
                <c:pt idx="905">
                  <c:v>399.78</c:v>
                </c:pt>
                <c:pt idx="906">
                  <c:v>399.78</c:v>
                </c:pt>
                <c:pt idx="907">
                  <c:v>400.45</c:v>
                </c:pt>
                <c:pt idx="908">
                  <c:v>401.1</c:v>
                </c:pt>
                <c:pt idx="909">
                  <c:v>401.8</c:v>
                </c:pt>
                <c:pt idx="910">
                  <c:v>402.48</c:v>
                </c:pt>
                <c:pt idx="911">
                  <c:v>403.15</c:v>
                </c:pt>
                <c:pt idx="912">
                  <c:v>403.15</c:v>
                </c:pt>
                <c:pt idx="913">
                  <c:v>403.82</c:v>
                </c:pt>
                <c:pt idx="914">
                  <c:v>404.48</c:v>
                </c:pt>
                <c:pt idx="915">
                  <c:v>405.13</c:v>
                </c:pt>
                <c:pt idx="916">
                  <c:v>405.81</c:v>
                </c:pt>
                <c:pt idx="917">
                  <c:v>406.48</c:v>
                </c:pt>
                <c:pt idx="918">
                  <c:v>407.15</c:v>
                </c:pt>
                <c:pt idx="919">
                  <c:v>407.15</c:v>
                </c:pt>
                <c:pt idx="920">
                  <c:v>407.78</c:v>
                </c:pt>
                <c:pt idx="921">
                  <c:v>408.47</c:v>
                </c:pt>
                <c:pt idx="922">
                  <c:v>409.15</c:v>
                </c:pt>
                <c:pt idx="923">
                  <c:v>409.79</c:v>
                </c:pt>
                <c:pt idx="924">
                  <c:v>410.5</c:v>
                </c:pt>
                <c:pt idx="925">
                  <c:v>410.5</c:v>
                </c:pt>
                <c:pt idx="926">
                  <c:v>411.16</c:v>
                </c:pt>
                <c:pt idx="927">
                  <c:v>411.8</c:v>
                </c:pt>
                <c:pt idx="928">
                  <c:v>412.51</c:v>
                </c:pt>
                <c:pt idx="929">
                  <c:v>413.14</c:v>
                </c:pt>
                <c:pt idx="930">
                  <c:v>413.85</c:v>
                </c:pt>
                <c:pt idx="931">
                  <c:v>414.52</c:v>
                </c:pt>
                <c:pt idx="932">
                  <c:v>414.52</c:v>
                </c:pt>
                <c:pt idx="933">
                  <c:v>415.19</c:v>
                </c:pt>
                <c:pt idx="934">
                  <c:v>415.84</c:v>
                </c:pt>
                <c:pt idx="935">
                  <c:v>416.54</c:v>
                </c:pt>
                <c:pt idx="936">
                  <c:v>417.24</c:v>
                </c:pt>
                <c:pt idx="937">
                  <c:v>417.91</c:v>
                </c:pt>
                <c:pt idx="938">
                  <c:v>417.91</c:v>
                </c:pt>
                <c:pt idx="939">
                  <c:v>418.57</c:v>
                </c:pt>
                <c:pt idx="940">
                  <c:v>419.27</c:v>
                </c:pt>
                <c:pt idx="941">
                  <c:v>419.9</c:v>
                </c:pt>
                <c:pt idx="942">
                  <c:v>420.59</c:v>
                </c:pt>
                <c:pt idx="943">
                  <c:v>421.23</c:v>
                </c:pt>
                <c:pt idx="944">
                  <c:v>421.94</c:v>
                </c:pt>
                <c:pt idx="945">
                  <c:v>421.94</c:v>
                </c:pt>
                <c:pt idx="946">
                  <c:v>422.61</c:v>
                </c:pt>
                <c:pt idx="947">
                  <c:v>423.28</c:v>
                </c:pt>
                <c:pt idx="948">
                  <c:v>423.97</c:v>
                </c:pt>
                <c:pt idx="949">
                  <c:v>424.63</c:v>
                </c:pt>
                <c:pt idx="950">
                  <c:v>425.26</c:v>
                </c:pt>
                <c:pt idx="951">
                  <c:v>425.26</c:v>
                </c:pt>
                <c:pt idx="952">
                  <c:v>425.98</c:v>
                </c:pt>
                <c:pt idx="953">
                  <c:v>426.66</c:v>
                </c:pt>
                <c:pt idx="954">
                  <c:v>427.31</c:v>
                </c:pt>
                <c:pt idx="955">
                  <c:v>428</c:v>
                </c:pt>
                <c:pt idx="956">
                  <c:v>428.68</c:v>
                </c:pt>
                <c:pt idx="957">
                  <c:v>428.68</c:v>
                </c:pt>
                <c:pt idx="958">
                  <c:v>429.38</c:v>
                </c:pt>
                <c:pt idx="959">
                  <c:v>430.06</c:v>
                </c:pt>
                <c:pt idx="960">
                  <c:v>430.68</c:v>
                </c:pt>
                <c:pt idx="961">
                  <c:v>431.37</c:v>
                </c:pt>
                <c:pt idx="962">
                  <c:v>432.06</c:v>
                </c:pt>
                <c:pt idx="963">
                  <c:v>432.73</c:v>
                </c:pt>
                <c:pt idx="964">
                  <c:v>432.73</c:v>
                </c:pt>
                <c:pt idx="965">
                  <c:v>433.43</c:v>
                </c:pt>
                <c:pt idx="966">
                  <c:v>434.09</c:v>
                </c:pt>
                <c:pt idx="967">
                  <c:v>434.76</c:v>
                </c:pt>
                <c:pt idx="968">
                  <c:v>435.46</c:v>
                </c:pt>
                <c:pt idx="969">
                  <c:v>436.14</c:v>
                </c:pt>
                <c:pt idx="970">
                  <c:v>436.14</c:v>
                </c:pt>
                <c:pt idx="971">
                  <c:v>436.8</c:v>
                </c:pt>
                <c:pt idx="972">
                  <c:v>437.49</c:v>
                </c:pt>
                <c:pt idx="973">
                  <c:v>438.17</c:v>
                </c:pt>
                <c:pt idx="974">
                  <c:v>438.83</c:v>
                </c:pt>
                <c:pt idx="975">
                  <c:v>439.54</c:v>
                </c:pt>
                <c:pt idx="976">
                  <c:v>440.22</c:v>
                </c:pt>
                <c:pt idx="977">
                  <c:v>440.22</c:v>
                </c:pt>
                <c:pt idx="978">
                  <c:v>440.85</c:v>
                </c:pt>
                <c:pt idx="979">
                  <c:v>441.56</c:v>
                </c:pt>
                <c:pt idx="980">
                  <c:v>442.24</c:v>
                </c:pt>
                <c:pt idx="981">
                  <c:v>442.93</c:v>
                </c:pt>
                <c:pt idx="982">
                  <c:v>443.63</c:v>
                </c:pt>
                <c:pt idx="983">
                  <c:v>443.63</c:v>
                </c:pt>
                <c:pt idx="984">
                  <c:v>444.31</c:v>
                </c:pt>
                <c:pt idx="985">
                  <c:v>444.98</c:v>
                </c:pt>
                <c:pt idx="986">
                  <c:v>445.63</c:v>
                </c:pt>
                <c:pt idx="987">
                  <c:v>446.3</c:v>
                </c:pt>
                <c:pt idx="988">
                  <c:v>446.99</c:v>
                </c:pt>
                <c:pt idx="989">
                  <c:v>447.7</c:v>
                </c:pt>
                <c:pt idx="990">
                  <c:v>447.7</c:v>
                </c:pt>
                <c:pt idx="991">
                  <c:v>448.38</c:v>
                </c:pt>
                <c:pt idx="992">
                  <c:v>449.02</c:v>
                </c:pt>
                <c:pt idx="993">
                  <c:v>449.73</c:v>
                </c:pt>
                <c:pt idx="994">
                  <c:v>450.39</c:v>
                </c:pt>
                <c:pt idx="995">
                  <c:v>451.09</c:v>
                </c:pt>
                <c:pt idx="996">
                  <c:v>451.09</c:v>
                </c:pt>
                <c:pt idx="997">
                  <c:v>451.76</c:v>
                </c:pt>
                <c:pt idx="998">
                  <c:v>452.43</c:v>
                </c:pt>
                <c:pt idx="999">
                  <c:v>453.11</c:v>
                </c:pt>
                <c:pt idx="1000">
                  <c:v>453.77</c:v>
                </c:pt>
                <c:pt idx="1001">
                  <c:v>454.48</c:v>
                </c:pt>
                <c:pt idx="1002">
                  <c:v>455.13</c:v>
                </c:pt>
                <c:pt idx="1003">
                  <c:v>455.13</c:v>
                </c:pt>
                <c:pt idx="1004">
                  <c:v>455.8</c:v>
                </c:pt>
                <c:pt idx="1005">
                  <c:v>456.47</c:v>
                </c:pt>
                <c:pt idx="1006">
                  <c:v>457.18</c:v>
                </c:pt>
                <c:pt idx="1007">
                  <c:v>457.86</c:v>
                </c:pt>
                <c:pt idx="1008">
                  <c:v>458.52</c:v>
                </c:pt>
                <c:pt idx="1009">
                  <c:v>458.52</c:v>
                </c:pt>
                <c:pt idx="1010">
                  <c:v>459.19</c:v>
                </c:pt>
                <c:pt idx="1011">
                  <c:v>459.9</c:v>
                </c:pt>
                <c:pt idx="1012">
                  <c:v>460.58</c:v>
                </c:pt>
                <c:pt idx="1013">
                  <c:v>461.24</c:v>
                </c:pt>
                <c:pt idx="1014">
                  <c:v>461.94</c:v>
                </c:pt>
                <c:pt idx="1015">
                  <c:v>462.62</c:v>
                </c:pt>
                <c:pt idx="1016">
                  <c:v>462.62</c:v>
                </c:pt>
                <c:pt idx="1017">
                  <c:v>463.31</c:v>
                </c:pt>
                <c:pt idx="1018">
                  <c:v>463.99</c:v>
                </c:pt>
                <c:pt idx="1019">
                  <c:v>464.66</c:v>
                </c:pt>
                <c:pt idx="1020">
                  <c:v>465.32</c:v>
                </c:pt>
                <c:pt idx="1021">
                  <c:v>466</c:v>
                </c:pt>
                <c:pt idx="1022">
                  <c:v>466</c:v>
                </c:pt>
                <c:pt idx="1023">
                  <c:v>466.68</c:v>
                </c:pt>
                <c:pt idx="1024">
                  <c:v>467.39</c:v>
                </c:pt>
                <c:pt idx="1025">
                  <c:v>468.07</c:v>
                </c:pt>
                <c:pt idx="1026">
                  <c:v>468.76</c:v>
                </c:pt>
                <c:pt idx="1027">
                  <c:v>469.43</c:v>
                </c:pt>
                <c:pt idx="1028">
                  <c:v>470.11</c:v>
                </c:pt>
                <c:pt idx="1029">
                  <c:v>470.11</c:v>
                </c:pt>
                <c:pt idx="1030">
                  <c:v>470.79</c:v>
                </c:pt>
                <c:pt idx="1031">
                  <c:v>471.44</c:v>
                </c:pt>
                <c:pt idx="1032">
                  <c:v>472.13</c:v>
                </c:pt>
                <c:pt idx="1033">
                  <c:v>472.82</c:v>
                </c:pt>
                <c:pt idx="1034">
                  <c:v>473.49</c:v>
                </c:pt>
                <c:pt idx="1035">
                  <c:v>473.49</c:v>
                </c:pt>
                <c:pt idx="1036">
                  <c:v>474.15</c:v>
                </c:pt>
                <c:pt idx="1037">
                  <c:v>474.87</c:v>
                </c:pt>
                <c:pt idx="1038">
                  <c:v>475.52</c:v>
                </c:pt>
                <c:pt idx="1039">
                  <c:v>476.21</c:v>
                </c:pt>
                <c:pt idx="1040">
                  <c:v>476.88</c:v>
                </c:pt>
                <c:pt idx="1041">
                  <c:v>476.88</c:v>
                </c:pt>
                <c:pt idx="1042">
                  <c:v>477.58</c:v>
                </c:pt>
                <c:pt idx="1043">
                  <c:v>478.26</c:v>
                </c:pt>
                <c:pt idx="1044">
                  <c:v>478.91</c:v>
                </c:pt>
                <c:pt idx="1045">
                  <c:v>479.63</c:v>
                </c:pt>
                <c:pt idx="1046">
                  <c:v>480.27</c:v>
                </c:pt>
                <c:pt idx="1047">
                  <c:v>480.95</c:v>
                </c:pt>
                <c:pt idx="1048">
                  <c:v>480.95</c:v>
                </c:pt>
                <c:pt idx="1049">
                  <c:v>481.63</c:v>
                </c:pt>
                <c:pt idx="1050">
                  <c:v>482.31</c:v>
                </c:pt>
                <c:pt idx="1051">
                  <c:v>482.98</c:v>
                </c:pt>
                <c:pt idx="1052">
                  <c:v>483.67</c:v>
                </c:pt>
                <c:pt idx="1053">
                  <c:v>484.35</c:v>
                </c:pt>
                <c:pt idx="1054">
                  <c:v>484.35</c:v>
                </c:pt>
                <c:pt idx="1055">
                  <c:v>485.03</c:v>
                </c:pt>
                <c:pt idx="1056">
                  <c:v>485.72</c:v>
                </c:pt>
                <c:pt idx="1057">
                  <c:v>486.38</c:v>
                </c:pt>
                <c:pt idx="1058">
                  <c:v>487.06</c:v>
                </c:pt>
                <c:pt idx="1059">
                  <c:v>487.77</c:v>
                </c:pt>
                <c:pt idx="1060">
                  <c:v>488.41</c:v>
                </c:pt>
                <c:pt idx="1061">
                  <c:v>488.41</c:v>
                </c:pt>
                <c:pt idx="1062">
                  <c:v>489.1</c:v>
                </c:pt>
                <c:pt idx="1063">
                  <c:v>489.77</c:v>
                </c:pt>
                <c:pt idx="1064">
                  <c:v>490.42</c:v>
                </c:pt>
                <c:pt idx="1065">
                  <c:v>491.14</c:v>
                </c:pt>
                <c:pt idx="1066">
                  <c:v>491.78</c:v>
                </c:pt>
                <c:pt idx="1067">
                  <c:v>491.78</c:v>
                </c:pt>
                <c:pt idx="1068">
                  <c:v>492.34</c:v>
                </c:pt>
                <c:pt idx="1069">
                  <c:v>492.86</c:v>
                </c:pt>
                <c:pt idx="1070">
                  <c:v>493.27</c:v>
                </c:pt>
                <c:pt idx="1071">
                  <c:v>493.7</c:v>
                </c:pt>
                <c:pt idx="1072">
                  <c:v>494.03</c:v>
                </c:pt>
                <c:pt idx="1073">
                  <c:v>494.37</c:v>
                </c:pt>
                <c:pt idx="1074">
                  <c:v>494.37</c:v>
                </c:pt>
                <c:pt idx="1075">
                  <c:v>494.72</c:v>
                </c:pt>
                <c:pt idx="1076">
                  <c:v>494.98</c:v>
                </c:pt>
                <c:pt idx="1077">
                  <c:v>495.31</c:v>
                </c:pt>
                <c:pt idx="1078">
                  <c:v>495.57</c:v>
                </c:pt>
              </c:numCache>
            </c:numRef>
          </c:xVal>
          <c:yVal>
            <c:numRef>
              <c:f>'21'!$G$20:$G$1098</c:f>
              <c:numCache>
                <c:formatCode>General</c:formatCode>
                <c:ptCount val="1079"/>
                <c:pt idx="0">
                  <c:v>0.50287130999999996</c:v>
                </c:pt>
                <c:pt idx="1">
                  <c:v>0.50294229000000001</c:v>
                </c:pt>
                <c:pt idx="2">
                  <c:v>0.5029112</c:v>
                </c:pt>
                <c:pt idx="3">
                  <c:v>0.50298160000000003</c:v>
                </c:pt>
                <c:pt idx="4">
                  <c:v>0.50298160000000003</c:v>
                </c:pt>
                <c:pt idx="5">
                  <c:v>0.50308427</c:v>
                </c:pt>
                <c:pt idx="6">
                  <c:v>0.50317696000000001</c:v>
                </c:pt>
                <c:pt idx="7">
                  <c:v>0.50306373000000004</c:v>
                </c:pt>
                <c:pt idx="8">
                  <c:v>0.50314645000000002</c:v>
                </c:pt>
                <c:pt idx="9">
                  <c:v>0.50318927999999996</c:v>
                </c:pt>
                <c:pt idx="10">
                  <c:v>0.50318927999999996</c:v>
                </c:pt>
                <c:pt idx="11">
                  <c:v>0.50322096000000005</c:v>
                </c:pt>
                <c:pt idx="12">
                  <c:v>0.50319749000000003</c:v>
                </c:pt>
                <c:pt idx="13">
                  <c:v>0.50328901000000004</c:v>
                </c:pt>
                <c:pt idx="14">
                  <c:v>0.50330836999999995</c:v>
                </c:pt>
                <c:pt idx="15">
                  <c:v>0.50330836999999995</c:v>
                </c:pt>
                <c:pt idx="16">
                  <c:v>0.50340165000000003</c:v>
                </c:pt>
                <c:pt idx="17">
                  <c:v>0.50342452999999998</c:v>
                </c:pt>
                <c:pt idx="18">
                  <c:v>0.50342100999999995</c:v>
                </c:pt>
                <c:pt idx="19">
                  <c:v>0.50350607999999997</c:v>
                </c:pt>
                <c:pt idx="20">
                  <c:v>0.50346267</c:v>
                </c:pt>
                <c:pt idx="21">
                  <c:v>0.50346267</c:v>
                </c:pt>
                <c:pt idx="22">
                  <c:v>0.50352015999999999</c:v>
                </c:pt>
                <c:pt idx="23">
                  <c:v>0.50365508999999997</c:v>
                </c:pt>
                <c:pt idx="24">
                  <c:v>0.50359876999999997</c:v>
                </c:pt>
                <c:pt idx="25">
                  <c:v>0.50358175999999999</c:v>
                </c:pt>
                <c:pt idx="26">
                  <c:v>0.50366155000000001</c:v>
                </c:pt>
                <c:pt idx="27">
                  <c:v>0.50366155000000001</c:v>
                </c:pt>
                <c:pt idx="28">
                  <c:v>0.50365861000000001</c:v>
                </c:pt>
                <c:pt idx="29">
                  <c:v>0.50370084999999998</c:v>
                </c:pt>
                <c:pt idx="30">
                  <c:v>0.50371845000000004</c:v>
                </c:pt>
                <c:pt idx="31">
                  <c:v>0.50376186999999994</c:v>
                </c:pt>
                <c:pt idx="32">
                  <c:v>0.50376186999999994</c:v>
                </c:pt>
                <c:pt idx="33">
                  <c:v>0.50380292999999998</c:v>
                </c:pt>
                <c:pt idx="34">
                  <c:v>0.50387157000000005</c:v>
                </c:pt>
                <c:pt idx="35">
                  <c:v>0.50389211</c:v>
                </c:pt>
                <c:pt idx="36">
                  <c:v>0.50392437000000001</c:v>
                </c:pt>
                <c:pt idx="37">
                  <c:v>0.50391381000000002</c:v>
                </c:pt>
                <c:pt idx="38">
                  <c:v>0.50391381000000002</c:v>
                </c:pt>
                <c:pt idx="39">
                  <c:v>0.50391498999999995</c:v>
                </c:pt>
                <c:pt idx="40">
                  <c:v>0.50399419000000001</c:v>
                </c:pt>
                <c:pt idx="41">
                  <c:v>0.50397658999999995</c:v>
                </c:pt>
                <c:pt idx="42">
                  <c:v>0.50401940999999995</c:v>
                </c:pt>
                <c:pt idx="43">
                  <c:v>0.50396543999999999</c:v>
                </c:pt>
                <c:pt idx="44">
                  <c:v>0.50396543999999999</c:v>
                </c:pt>
                <c:pt idx="45">
                  <c:v>0.50349845000000004</c:v>
                </c:pt>
                <c:pt idx="46">
                  <c:v>0.50339637000000004</c:v>
                </c:pt>
                <c:pt idx="47">
                  <c:v>0.50343508999999997</c:v>
                </c:pt>
                <c:pt idx="48">
                  <c:v>0.50290533000000004</c:v>
                </c:pt>
                <c:pt idx="49">
                  <c:v>0.50290533000000004</c:v>
                </c:pt>
                <c:pt idx="50">
                  <c:v>0.50292820999999999</c:v>
                </c:pt>
                <c:pt idx="51">
                  <c:v>0.50256800000000001</c:v>
                </c:pt>
                <c:pt idx="52">
                  <c:v>0.50200597000000002</c:v>
                </c:pt>
                <c:pt idx="53">
                  <c:v>0.50148559999999998</c:v>
                </c:pt>
                <c:pt idx="54">
                  <c:v>0.50104207999999995</c:v>
                </c:pt>
                <c:pt idx="55">
                  <c:v>0.50104207999999995</c:v>
                </c:pt>
                <c:pt idx="56">
                  <c:v>0.50029584000000005</c:v>
                </c:pt>
                <c:pt idx="57">
                  <c:v>0.49966987000000002</c:v>
                </c:pt>
                <c:pt idx="58">
                  <c:v>0.49886965</c:v>
                </c:pt>
                <c:pt idx="59">
                  <c:v>0.49859392000000002</c:v>
                </c:pt>
                <c:pt idx="60">
                  <c:v>0.49792923</c:v>
                </c:pt>
                <c:pt idx="61">
                  <c:v>0.49792923</c:v>
                </c:pt>
                <c:pt idx="62">
                  <c:v>0.49743291000000001</c:v>
                </c:pt>
                <c:pt idx="63">
                  <c:v>0.49685035</c:v>
                </c:pt>
                <c:pt idx="64">
                  <c:v>0.49625077000000001</c:v>
                </c:pt>
                <c:pt idx="65">
                  <c:v>0.4955368</c:v>
                </c:pt>
                <c:pt idx="66">
                  <c:v>0.4955368</c:v>
                </c:pt>
                <c:pt idx="67">
                  <c:v>0.49494191999999998</c:v>
                </c:pt>
                <c:pt idx="68">
                  <c:v>0.49454416000000001</c:v>
                </c:pt>
                <c:pt idx="69">
                  <c:v>0.49389295999999999</c:v>
                </c:pt>
                <c:pt idx="70">
                  <c:v>0.49335850999999997</c:v>
                </c:pt>
                <c:pt idx="71">
                  <c:v>0.49275307000000002</c:v>
                </c:pt>
                <c:pt idx="72">
                  <c:v>0.49275307000000002</c:v>
                </c:pt>
                <c:pt idx="73">
                  <c:v>0.49221684999999998</c:v>
                </c:pt>
                <c:pt idx="74">
                  <c:v>0.49167242999999999</c:v>
                </c:pt>
                <c:pt idx="75">
                  <c:v>0.49115909000000002</c:v>
                </c:pt>
                <c:pt idx="76">
                  <c:v>0.49059237</c:v>
                </c:pt>
                <c:pt idx="77">
                  <c:v>0.49002036999999998</c:v>
                </c:pt>
                <c:pt idx="78">
                  <c:v>0.49002036999999998</c:v>
                </c:pt>
                <c:pt idx="79">
                  <c:v>0.48941786999999998</c:v>
                </c:pt>
                <c:pt idx="80">
                  <c:v>0.48885877</c:v>
                </c:pt>
                <c:pt idx="81">
                  <c:v>0.48824453000000001</c:v>
                </c:pt>
                <c:pt idx="82">
                  <c:v>0.48763381</c:v>
                </c:pt>
                <c:pt idx="83">
                  <c:v>0.48763381</c:v>
                </c:pt>
                <c:pt idx="84">
                  <c:v>0.48710874999999998</c:v>
                </c:pt>
                <c:pt idx="85">
                  <c:v>0.48658426999999999</c:v>
                </c:pt>
                <c:pt idx="86">
                  <c:v>0.48595125</c:v>
                </c:pt>
                <c:pt idx="87">
                  <c:v>0.48543499000000001</c:v>
                </c:pt>
                <c:pt idx="88">
                  <c:v>0.48481428999999998</c:v>
                </c:pt>
                <c:pt idx="89">
                  <c:v>0.48481428999999998</c:v>
                </c:pt>
                <c:pt idx="90">
                  <c:v>0.48407685</c:v>
                </c:pt>
                <c:pt idx="91">
                  <c:v>0.48353594999999999</c:v>
                </c:pt>
                <c:pt idx="92">
                  <c:v>0.48293578999999998</c:v>
                </c:pt>
                <c:pt idx="93">
                  <c:v>0.48231860999999998</c:v>
                </c:pt>
                <c:pt idx="94">
                  <c:v>0.48173723000000002</c:v>
                </c:pt>
                <c:pt idx="95">
                  <c:v>0.48173723000000002</c:v>
                </c:pt>
                <c:pt idx="96">
                  <c:v>0.48106255999999997</c:v>
                </c:pt>
                <c:pt idx="97">
                  <c:v>0.48058032000000001</c:v>
                </c:pt>
                <c:pt idx="98">
                  <c:v>0.47991504000000001</c:v>
                </c:pt>
                <c:pt idx="99">
                  <c:v>0.47927499000000001</c:v>
                </c:pt>
                <c:pt idx="100">
                  <c:v>0.47927499000000001</c:v>
                </c:pt>
                <c:pt idx="101">
                  <c:v>0.47870943999999999</c:v>
                </c:pt>
                <c:pt idx="102">
                  <c:v>0.47798843000000002</c:v>
                </c:pt>
                <c:pt idx="103">
                  <c:v>0.47730319999999998</c:v>
                </c:pt>
                <c:pt idx="104">
                  <c:v>0.47676816</c:v>
                </c:pt>
                <c:pt idx="105">
                  <c:v>0.47605652999999998</c:v>
                </c:pt>
                <c:pt idx="106">
                  <c:v>0.47605652999999998</c:v>
                </c:pt>
                <c:pt idx="107">
                  <c:v>0.47539946999999999</c:v>
                </c:pt>
                <c:pt idx="108">
                  <c:v>0.4747864</c:v>
                </c:pt>
                <c:pt idx="109">
                  <c:v>0.47412052999999998</c:v>
                </c:pt>
                <c:pt idx="110">
                  <c:v>0.47338309000000001</c:v>
                </c:pt>
                <c:pt idx="111">
                  <c:v>0.47294192000000002</c:v>
                </c:pt>
                <c:pt idx="112">
                  <c:v>0.47294192000000002</c:v>
                </c:pt>
                <c:pt idx="113">
                  <c:v>0.47181140999999999</c:v>
                </c:pt>
                <c:pt idx="114">
                  <c:v>0.47145471999999999</c:v>
                </c:pt>
                <c:pt idx="115">
                  <c:v>0.47091968000000001</c:v>
                </c:pt>
                <c:pt idx="116">
                  <c:v>0.47022916999999997</c:v>
                </c:pt>
                <c:pt idx="117">
                  <c:v>0.47022916999999997</c:v>
                </c:pt>
                <c:pt idx="118">
                  <c:v>0.46966539000000002</c:v>
                </c:pt>
                <c:pt idx="119">
                  <c:v>0.46888746999999997</c:v>
                </c:pt>
                <c:pt idx="120">
                  <c:v>0.46814064</c:v>
                </c:pt>
                <c:pt idx="121">
                  <c:v>0.46761322999999999</c:v>
                </c:pt>
                <c:pt idx="122">
                  <c:v>0.46706117000000003</c:v>
                </c:pt>
                <c:pt idx="123">
                  <c:v>0.46706117000000003</c:v>
                </c:pt>
                <c:pt idx="124">
                  <c:v>0.46635131000000002</c:v>
                </c:pt>
                <c:pt idx="125">
                  <c:v>0.46557045000000002</c:v>
                </c:pt>
                <c:pt idx="126">
                  <c:v>0.46482539</c:v>
                </c:pt>
                <c:pt idx="127">
                  <c:v>0.46405215999999999</c:v>
                </c:pt>
                <c:pt idx="128">
                  <c:v>0.46344731</c:v>
                </c:pt>
                <c:pt idx="129">
                  <c:v>0.46344731</c:v>
                </c:pt>
                <c:pt idx="130">
                  <c:v>0.46275562999999997</c:v>
                </c:pt>
                <c:pt idx="131">
                  <c:v>0.46205807999999998</c:v>
                </c:pt>
                <c:pt idx="132">
                  <c:v>0.46126138999999999</c:v>
                </c:pt>
                <c:pt idx="133">
                  <c:v>0.46059083000000001</c:v>
                </c:pt>
                <c:pt idx="134">
                  <c:v>0.46059083000000001</c:v>
                </c:pt>
                <c:pt idx="135">
                  <c:v>0.45984459</c:v>
                </c:pt>
                <c:pt idx="136">
                  <c:v>0.45915349</c:v>
                </c:pt>
                <c:pt idx="137">
                  <c:v>0.45847531000000002</c:v>
                </c:pt>
                <c:pt idx="138">
                  <c:v>0.45769093</c:v>
                </c:pt>
                <c:pt idx="139">
                  <c:v>0.45704266999999998</c:v>
                </c:pt>
                <c:pt idx="140">
                  <c:v>0.45704266999999998</c:v>
                </c:pt>
                <c:pt idx="141">
                  <c:v>0.45621664000000001</c:v>
                </c:pt>
                <c:pt idx="142">
                  <c:v>0.45561296000000001</c:v>
                </c:pt>
                <c:pt idx="143">
                  <c:v>0.45469541000000002</c:v>
                </c:pt>
                <c:pt idx="144">
                  <c:v>0.45406415999999999</c:v>
                </c:pt>
                <c:pt idx="145">
                  <c:v>0.45338772999999999</c:v>
                </c:pt>
                <c:pt idx="146">
                  <c:v>0.45338772999999999</c:v>
                </c:pt>
                <c:pt idx="147">
                  <c:v>0.45261098999999999</c:v>
                </c:pt>
                <c:pt idx="148">
                  <c:v>0.45192165000000001</c:v>
                </c:pt>
                <c:pt idx="149">
                  <c:v>0.45112788999999998</c:v>
                </c:pt>
                <c:pt idx="150">
                  <c:v>0.45044619000000002</c:v>
                </c:pt>
                <c:pt idx="151">
                  <c:v>0.45044619000000002</c:v>
                </c:pt>
                <c:pt idx="152">
                  <c:v>0.44963892999999999</c:v>
                </c:pt>
                <c:pt idx="153">
                  <c:v>0.44816875</c:v>
                </c:pt>
                <c:pt idx="154">
                  <c:v>0.44746064000000002</c:v>
                </c:pt>
                <c:pt idx="155">
                  <c:v>0.44738436999999998</c:v>
                </c:pt>
                <c:pt idx="156">
                  <c:v>0.44639349</c:v>
                </c:pt>
                <c:pt idx="157">
                  <c:v>0.44639349</c:v>
                </c:pt>
                <c:pt idx="158">
                  <c:v>0.44604970999999999</c:v>
                </c:pt>
                <c:pt idx="159">
                  <c:v>0.4451832</c:v>
                </c:pt>
                <c:pt idx="160">
                  <c:v>0.44446805</c:v>
                </c:pt>
                <c:pt idx="161">
                  <c:v>0.44374939000000002</c:v>
                </c:pt>
                <c:pt idx="162">
                  <c:v>0.44281835000000003</c:v>
                </c:pt>
                <c:pt idx="163">
                  <c:v>0.44281835000000003</c:v>
                </c:pt>
                <c:pt idx="164">
                  <c:v>0.44214895999999998</c:v>
                </c:pt>
                <c:pt idx="165">
                  <c:v>0.44128597000000003</c:v>
                </c:pt>
                <c:pt idx="166">
                  <c:v>0.44057786999999998</c:v>
                </c:pt>
                <c:pt idx="167">
                  <c:v>0.43964037</c:v>
                </c:pt>
                <c:pt idx="168">
                  <c:v>0.43964037</c:v>
                </c:pt>
                <c:pt idx="169">
                  <c:v>0.43891701</c:v>
                </c:pt>
                <c:pt idx="170">
                  <c:v>0.43819131</c:v>
                </c:pt>
                <c:pt idx="171">
                  <c:v>0.43742395000000001</c:v>
                </c:pt>
                <c:pt idx="172">
                  <c:v>0.43667887999999999</c:v>
                </c:pt>
                <c:pt idx="173">
                  <c:v>0.43591211000000002</c:v>
                </c:pt>
                <c:pt idx="174">
                  <c:v>0.43591211000000002</c:v>
                </c:pt>
                <c:pt idx="175">
                  <c:v>0.43505791999999999</c:v>
                </c:pt>
                <c:pt idx="176">
                  <c:v>0.43425595</c:v>
                </c:pt>
                <c:pt idx="177">
                  <c:v>0.43356602999999999</c:v>
                </c:pt>
                <c:pt idx="178">
                  <c:v>0.43261504000000001</c:v>
                </c:pt>
                <c:pt idx="179">
                  <c:v>0.43193567999999999</c:v>
                </c:pt>
                <c:pt idx="180">
                  <c:v>0.43193567999999999</c:v>
                </c:pt>
                <c:pt idx="181">
                  <c:v>0.43103867000000001</c:v>
                </c:pt>
                <c:pt idx="182">
                  <c:v>0.43028832</c:v>
                </c:pt>
                <c:pt idx="183">
                  <c:v>0.42927280000000001</c:v>
                </c:pt>
                <c:pt idx="184">
                  <c:v>0.42856644999999999</c:v>
                </c:pt>
                <c:pt idx="185">
                  <c:v>0.42856644999999999</c:v>
                </c:pt>
                <c:pt idx="186">
                  <c:v>0.42776624000000002</c:v>
                </c:pt>
                <c:pt idx="187">
                  <c:v>0.42719835</c:v>
                </c:pt>
                <c:pt idx="188">
                  <c:v>0.42640634999999999</c:v>
                </c:pt>
                <c:pt idx="189">
                  <c:v>0.42538084999999998</c:v>
                </c:pt>
                <c:pt idx="190">
                  <c:v>0.42476367999999998</c:v>
                </c:pt>
                <c:pt idx="191">
                  <c:v>0.42476367999999998</c:v>
                </c:pt>
                <c:pt idx="192">
                  <c:v>0.42404735999999998</c:v>
                </c:pt>
                <c:pt idx="193">
                  <c:v>0.42321488000000002</c:v>
                </c:pt>
                <c:pt idx="194">
                  <c:v>0.42227035000000002</c:v>
                </c:pt>
                <c:pt idx="195">
                  <c:v>0.42161973000000003</c:v>
                </c:pt>
                <c:pt idx="196">
                  <c:v>0.42060186999999999</c:v>
                </c:pt>
                <c:pt idx="197">
                  <c:v>0.42060186999999999</c:v>
                </c:pt>
                <c:pt idx="198">
                  <c:v>0.41963211</c:v>
                </c:pt>
                <c:pt idx="199">
                  <c:v>0.41886415999999999</c:v>
                </c:pt>
                <c:pt idx="200">
                  <c:v>0.41760986999999999</c:v>
                </c:pt>
                <c:pt idx="201">
                  <c:v>0.41727018999999999</c:v>
                </c:pt>
                <c:pt idx="202">
                  <c:v>0.41727018999999999</c:v>
                </c:pt>
                <c:pt idx="203">
                  <c:v>0.41650869000000001</c:v>
                </c:pt>
                <c:pt idx="204">
                  <c:v>0.41565157000000003</c:v>
                </c:pt>
                <c:pt idx="205">
                  <c:v>0.41483259</c:v>
                </c:pt>
                <c:pt idx="206">
                  <c:v>0.41392383999999999</c:v>
                </c:pt>
                <c:pt idx="207">
                  <c:v>0.41316997</c:v>
                </c:pt>
                <c:pt idx="208">
                  <c:v>0.41316997</c:v>
                </c:pt>
                <c:pt idx="209">
                  <c:v>0.41239791999999997</c:v>
                </c:pt>
                <c:pt idx="210">
                  <c:v>0.41158421000000001</c:v>
                </c:pt>
                <c:pt idx="211">
                  <c:v>0.41059509</c:v>
                </c:pt>
                <c:pt idx="212">
                  <c:v>0.40983067000000001</c:v>
                </c:pt>
                <c:pt idx="213">
                  <c:v>0.40905627</c:v>
                </c:pt>
                <c:pt idx="214">
                  <c:v>0.40905627</c:v>
                </c:pt>
                <c:pt idx="215">
                  <c:v>0.40818683</c:v>
                </c:pt>
                <c:pt idx="216">
                  <c:v>0.4072288</c:v>
                </c:pt>
                <c:pt idx="217">
                  <c:v>0.40645263999999998</c:v>
                </c:pt>
                <c:pt idx="218">
                  <c:v>0.40567354999999999</c:v>
                </c:pt>
                <c:pt idx="219">
                  <c:v>0.40567354999999999</c:v>
                </c:pt>
                <c:pt idx="220">
                  <c:v>0.40467035000000001</c:v>
                </c:pt>
                <c:pt idx="221">
                  <c:v>0.40395284999999997</c:v>
                </c:pt>
                <c:pt idx="222">
                  <c:v>0.40306933</c:v>
                </c:pt>
                <c:pt idx="223">
                  <c:v>0.40216586999999998</c:v>
                </c:pt>
                <c:pt idx="224">
                  <c:v>0.40133103999999997</c:v>
                </c:pt>
                <c:pt idx="225">
                  <c:v>0.40133103999999997</c:v>
                </c:pt>
                <c:pt idx="226">
                  <c:v>0.40046512000000001</c:v>
                </c:pt>
                <c:pt idx="227">
                  <c:v>0.39946544</c:v>
                </c:pt>
                <c:pt idx="228">
                  <c:v>0.39873620999999998</c:v>
                </c:pt>
                <c:pt idx="229">
                  <c:v>0.39785327999999998</c:v>
                </c:pt>
                <c:pt idx="230">
                  <c:v>0.39691461</c:v>
                </c:pt>
                <c:pt idx="231">
                  <c:v>0.39691461</c:v>
                </c:pt>
                <c:pt idx="232">
                  <c:v>0.39601642999999997</c:v>
                </c:pt>
                <c:pt idx="233">
                  <c:v>0.39519744000000001</c:v>
                </c:pt>
                <c:pt idx="234">
                  <c:v>0.39425231999999999</c:v>
                </c:pt>
                <c:pt idx="235">
                  <c:v>0.39337172999999998</c:v>
                </c:pt>
                <c:pt idx="236">
                  <c:v>0.39337172999999998</c:v>
                </c:pt>
                <c:pt idx="237">
                  <c:v>0.39242191999999998</c:v>
                </c:pt>
                <c:pt idx="238">
                  <c:v>0.39147915</c:v>
                </c:pt>
                <c:pt idx="239">
                  <c:v>0.39062143999999999</c:v>
                </c:pt>
                <c:pt idx="240">
                  <c:v>0.38974731000000001</c:v>
                </c:pt>
                <c:pt idx="241">
                  <c:v>0.38885264000000003</c:v>
                </c:pt>
                <c:pt idx="242">
                  <c:v>0.38885264000000003</c:v>
                </c:pt>
                <c:pt idx="243">
                  <c:v>0.38788523000000003</c:v>
                </c:pt>
                <c:pt idx="244">
                  <c:v>0.38692191999999997</c:v>
                </c:pt>
                <c:pt idx="245">
                  <c:v>0.38601317000000002</c:v>
                </c:pt>
                <c:pt idx="246">
                  <c:v>0.38511792</c:v>
                </c:pt>
                <c:pt idx="247">
                  <c:v>0.38412645000000001</c:v>
                </c:pt>
                <c:pt idx="248">
                  <c:v>0.38412645000000001</c:v>
                </c:pt>
                <c:pt idx="249">
                  <c:v>0.38321184000000003</c:v>
                </c:pt>
                <c:pt idx="250">
                  <c:v>0.38225616000000001</c:v>
                </c:pt>
                <c:pt idx="251">
                  <c:v>0.38124767999999998</c:v>
                </c:pt>
                <c:pt idx="252">
                  <c:v>0.38032251</c:v>
                </c:pt>
                <c:pt idx="253">
                  <c:v>0.38032251</c:v>
                </c:pt>
                <c:pt idx="254">
                  <c:v>0.37928351999999999</c:v>
                </c:pt>
                <c:pt idx="255">
                  <c:v>0.37827327999999999</c:v>
                </c:pt>
                <c:pt idx="256">
                  <c:v>0.37723371</c:v>
                </c:pt>
                <c:pt idx="257">
                  <c:v>0.37622347</c:v>
                </c:pt>
                <c:pt idx="258">
                  <c:v>0.37513460999999998</c:v>
                </c:pt>
                <c:pt idx="259">
                  <c:v>0.37513460999999998</c:v>
                </c:pt>
                <c:pt idx="260">
                  <c:v>0.37397124999999998</c:v>
                </c:pt>
                <c:pt idx="261">
                  <c:v>0.37266591999999998</c:v>
                </c:pt>
                <c:pt idx="262">
                  <c:v>0.37140693000000002</c:v>
                </c:pt>
                <c:pt idx="263">
                  <c:v>0.37003413000000002</c:v>
                </c:pt>
                <c:pt idx="264">
                  <c:v>0.36847067</c:v>
                </c:pt>
                <c:pt idx="265">
                  <c:v>0.36847067</c:v>
                </c:pt>
                <c:pt idx="266">
                  <c:v>0.36683915</c:v>
                </c:pt>
                <c:pt idx="267">
                  <c:v>0.36504688000000002</c:v>
                </c:pt>
                <c:pt idx="268">
                  <c:v>0.36322821</c:v>
                </c:pt>
                <c:pt idx="269">
                  <c:v>0.36110859000000001</c:v>
                </c:pt>
                <c:pt idx="270">
                  <c:v>0.36110859000000001</c:v>
                </c:pt>
                <c:pt idx="271">
                  <c:v>0.35898485000000002</c:v>
                </c:pt>
                <c:pt idx="272">
                  <c:v>0.35679130999999997</c:v>
                </c:pt>
                <c:pt idx="273">
                  <c:v>0.35264885000000001</c:v>
                </c:pt>
                <c:pt idx="274">
                  <c:v>0.34625419000000002</c:v>
                </c:pt>
                <c:pt idx="275">
                  <c:v>0.34193162999999999</c:v>
                </c:pt>
                <c:pt idx="276">
                  <c:v>0.34193162999999999</c:v>
                </c:pt>
                <c:pt idx="277">
                  <c:v>0.33559972999999998</c:v>
                </c:pt>
                <c:pt idx="278">
                  <c:v>0.33197355000000001</c:v>
                </c:pt>
                <c:pt idx="279">
                  <c:v>0.32550789000000002</c:v>
                </c:pt>
                <c:pt idx="280">
                  <c:v>0.32291599999999998</c:v>
                </c:pt>
                <c:pt idx="281">
                  <c:v>0.31668207999999998</c:v>
                </c:pt>
                <c:pt idx="282">
                  <c:v>0.31668207999999998</c:v>
                </c:pt>
                <c:pt idx="283">
                  <c:v>0.31432016000000002</c:v>
                </c:pt>
                <c:pt idx="284">
                  <c:v>0.30853035000000001</c:v>
                </c:pt>
                <c:pt idx="285">
                  <c:v>0.30517108999999998</c:v>
                </c:pt>
                <c:pt idx="286">
                  <c:v>0.30152143999999997</c:v>
                </c:pt>
                <c:pt idx="287">
                  <c:v>0.30152143999999997</c:v>
                </c:pt>
                <c:pt idx="288">
                  <c:v>0.2985488</c:v>
                </c:pt>
                <c:pt idx="289">
                  <c:v>0.29896708999999999</c:v>
                </c:pt>
                <c:pt idx="290">
                  <c:v>0.29698592000000001</c:v>
                </c:pt>
                <c:pt idx="291">
                  <c:v>0.29521535999999998</c:v>
                </c:pt>
                <c:pt idx="292">
                  <c:v>0.29493435000000001</c:v>
                </c:pt>
                <c:pt idx="293">
                  <c:v>0.29493435000000001</c:v>
                </c:pt>
                <c:pt idx="294">
                  <c:v>0.29114683000000002</c:v>
                </c:pt>
                <c:pt idx="295">
                  <c:v>0.28603519999999999</c:v>
                </c:pt>
                <c:pt idx="296">
                  <c:v>0.28404228999999998</c:v>
                </c:pt>
                <c:pt idx="297">
                  <c:v>0.28111541000000001</c:v>
                </c:pt>
                <c:pt idx="298">
                  <c:v>0.27700816</c:v>
                </c:pt>
                <c:pt idx="299">
                  <c:v>0.27700816</c:v>
                </c:pt>
                <c:pt idx="300">
                  <c:v>0.27282229000000002</c:v>
                </c:pt>
                <c:pt idx="301">
                  <c:v>0.26972821000000002</c:v>
                </c:pt>
                <c:pt idx="302">
                  <c:v>0.26964491000000002</c:v>
                </c:pt>
                <c:pt idx="303">
                  <c:v>0.27063812999999998</c:v>
                </c:pt>
                <c:pt idx="304">
                  <c:v>0.27063812999999998</c:v>
                </c:pt>
                <c:pt idx="305">
                  <c:v>0.27280410999999999</c:v>
                </c:pt>
                <c:pt idx="306">
                  <c:v>0.27633349000000001</c:v>
                </c:pt>
                <c:pt idx="307">
                  <c:v>0.28023482999999999</c:v>
                </c:pt>
                <c:pt idx="308">
                  <c:v>0.28509066999999999</c:v>
                </c:pt>
                <c:pt idx="309">
                  <c:v>0.29035540999999998</c:v>
                </c:pt>
                <c:pt idx="310">
                  <c:v>0.29035540999999998</c:v>
                </c:pt>
                <c:pt idx="311">
                  <c:v>0.29585423999999999</c:v>
                </c:pt>
                <c:pt idx="312">
                  <c:v>0.30194384000000002</c:v>
                </c:pt>
                <c:pt idx="313">
                  <c:v>0.30904837000000002</c:v>
                </c:pt>
                <c:pt idx="314">
                  <c:v>0.31394234999999998</c:v>
                </c:pt>
                <c:pt idx="315">
                  <c:v>0.31980256000000001</c:v>
                </c:pt>
                <c:pt idx="316">
                  <c:v>0.31980256000000001</c:v>
                </c:pt>
                <c:pt idx="317">
                  <c:v>0.31992282999999999</c:v>
                </c:pt>
                <c:pt idx="318">
                  <c:v>0.32739754999999998</c:v>
                </c:pt>
                <c:pt idx="319">
                  <c:v>0.33573056000000001</c:v>
                </c:pt>
                <c:pt idx="320">
                  <c:v>0.34166763</c:v>
                </c:pt>
                <c:pt idx="321">
                  <c:v>0.34166763</c:v>
                </c:pt>
                <c:pt idx="322">
                  <c:v>0.34492655999999999</c:v>
                </c:pt>
                <c:pt idx="323">
                  <c:v>0.34732954999999999</c:v>
                </c:pt>
                <c:pt idx="324">
                  <c:v>0.34924208000000001</c:v>
                </c:pt>
                <c:pt idx="325">
                  <c:v>0.35103375999999997</c:v>
                </c:pt>
                <c:pt idx="326">
                  <c:v>0.35288645000000002</c:v>
                </c:pt>
                <c:pt idx="327">
                  <c:v>0.35288645000000002</c:v>
                </c:pt>
                <c:pt idx="328">
                  <c:v>0.35469104000000001</c:v>
                </c:pt>
                <c:pt idx="329">
                  <c:v>0.35628267000000002</c:v>
                </c:pt>
                <c:pt idx="330">
                  <c:v>0.35804735999999998</c:v>
                </c:pt>
                <c:pt idx="331">
                  <c:v>0.35944069000000001</c:v>
                </c:pt>
                <c:pt idx="332">
                  <c:v>0.36063455999999999</c:v>
                </c:pt>
                <c:pt idx="333">
                  <c:v>0.36063455999999999</c:v>
                </c:pt>
                <c:pt idx="334">
                  <c:v>0.36113498999999999</c:v>
                </c:pt>
                <c:pt idx="335">
                  <c:v>0.36132741000000002</c:v>
                </c:pt>
                <c:pt idx="336">
                  <c:v>0.36114436999999999</c:v>
                </c:pt>
                <c:pt idx="337">
                  <c:v>0.36045034999999997</c:v>
                </c:pt>
                <c:pt idx="338">
                  <c:v>0.36045034999999997</c:v>
                </c:pt>
                <c:pt idx="339">
                  <c:v>0.35931690999999999</c:v>
                </c:pt>
                <c:pt idx="340">
                  <c:v>0.35773525</c:v>
                </c:pt>
                <c:pt idx="341">
                  <c:v>0.35561269000000001</c:v>
                </c:pt>
                <c:pt idx="342">
                  <c:v>0.35289936</c:v>
                </c:pt>
                <c:pt idx="343">
                  <c:v>0.34955418999999999</c:v>
                </c:pt>
                <c:pt idx="344">
                  <c:v>0.34955418999999999</c:v>
                </c:pt>
                <c:pt idx="345">
                  <c:v>0.34570740999999999</c:v>
                </c:pt>
                <c:pt idx="346">
                  <c:v>0.34131268999999997</c:v>
                </c:pt>
                <c:pt idx="347">
                  <c:v>0.33682234999999999</c:v>
                </c:pt>
                <c:pt idx="348">
                  <c:v>0.33153706999999999</c:v>
                </c:pt>
                <c:pt idx="349">
                  <c:v>0.32618490999999999</c:v>
                </c:pt>
                <c:pt idx="350">
                  <c:v>0.32618490999999999</c:v>
                </c:pt>
                <c:pt idx="351">
                  <c:v>0.32080459</c:v>
                </c:pt>
                <c:pt idx="352">
                  <c:v>0.31481471999999999</c:v>
                </c:pt>
                <c:pt idx="353">
                  <c:v>0.30867408000000002</c:v>
                </c:pt>
                <c:pt idx="354">
                  <c:v>0.30263786999999998</c:v>
                </c:pt>
                <c:pt idx="355">
                  <c:v>0.29610122999999999</c:v>
                </c:pt>
                <c:pt idx="356">
                  <c:v>0.29610122999999999</c:v>
                </c:pt>
                <c:pt idx="357">
                  <c:v>0.29019583999999998</c:v>
                </c:pt>
                <c:pt idx="358">
                  <c:v>0.28443594999999999</c:v>
                </c:pt>
                <c:pt idx="359">
                  <c:v>0.27861386999999999</c:v>
                </c:pt>
                <c:pt idx="360">
                  <c:v>0.27252133000000001</c:v>
                </c:pt>
                <c:pt idx="361">
                  <c:v>0.27252133000000001</c:v>
                </c:pt>
                <c:pt idx="362">
                  <c:v>0.26736570999999998</c:v>
                </c:pt>
                <c:pt idx="363">
                  <c:v>0.26170672</c:v>
                </c:pt>
                <c:pt idx="364">
                  <c:v>0.25646485000000002</c:v>
                </c:pt>
                <c:pt idx="365">
                  <c:v>0.25168468999999999</c:v>
                </c:pt>
                <c:pt idx="366">
                  <c:v>0.24746011000000001</c:v>
                </c:pt>
                <c:pt idx="367">
                  <c:v>0.24746011000000001</c:v>
                </c:pt>
                <c:pt idx="368">
                  <c:v>0.24353648</c:v>
                </c:pt>
                <c:pt idx="369">
                  <c:v>0.23964980999999999</c:v>
                </c:pt>
                <c:pt idx="370">
                  <c:v>0.23613392</c:v>
                </c:pt>
                <c:pt idx="371">
                  <c:v>0.23286971000000001</c:v>
                </c:pt>
                <c:pt idx="372">
                  <c:v>0.23286971000000001</c:v>
                </c:pt>
                <c:pt idx="373">
                  <c:v>0.22987419000000001</c:v>
                </c:pt>
                <c:pt idx="374">
                  <c:v>0.22727115000000001</c:v>
                </c:pt>
                <c:pt idx="375">
                  <c:v>0.22515268999999999</c:v>
                </c:pt>
                <c:pt idx="376">
                  <c:v>0.22333755</c:v>
                </c:pt>
                <c:pt idx="377">
                  <c:v>0.2222616</c:v>
                </c:pt>
                <c:pt idx="378">
                  <c:v>0.2222616</c:v>
                </c:pt>
                <c:pt idx="379">
                  <c:v>0.22167669000000001</c:v>
                </c:pt>
                <c:pt idx="380">
                  <c:v>0.22187087999999999</c:v>
                </c:pt>
                <c:pt idx="381">
                  <c:v>0.22289519999999999</c:v>
                </c:pt>
                <c:pt idx="382">
                  <c:v>0.2248136</c:v>
                </c:pt>
                <c:pt idx="383">
                  <c:v>0.22831424</c:v>
                </c:pt>
                <c:pt idx="384">
                  <c:v>0.22831424</c:v>
                </c:pt>
                <c:pt idx="385">
                  <c:v>0.23257343999999999</c:v>
                </c:pt>
                <c:pt idx="386">
                  <c:v>0.23843600000000001</c:v>
                </c:pt>
                <c:pt idx="387">
                  <c:v>0.24580688000000001</c:v>
                </c:pt>
                <c:pt idx="388">
                  <c:v>0.25362128</c:v>
                </c:pt>
                <c:pt idx="389">
                  <c:v>0.26218016</c:v>
                </c:pt>
                <c:pt idx="390">
                  <c:v>0.26218016</c:v>
                </c:pt>
                <c:pt idx="391">
                  <c:v>0.27289035</c:v>
                </c:pt>
                <c:pt idx="392">
                  <c:v>0.28503668999999998</c:v>
                </c:pt>
                <c:pt idx="393">
                  <c:v>0.29849013000000002</c:v>
                </c:pt>
                <c:pt idx="394">
                  <c:v>0.31572932999999997</c:v>
                </c:pt>
                <c:pt idx="395">
                  <c:v>0.31572932999999997</c:v>
                </c:pt>
                <c:pt idx="396">
                  <c:v>0.34394213000000001</c:v>
                </c:pt>
                <c:pt idx="397">
                  <c:v>0.36936122999999998</c:v>
                </c:pt>
                <c:pt idx="398">
                  <c:v>0.38048912000000001</c:v>
                </c:pt>
                <c:pt idx="399">
                  <c:v>0.38472719999999999</c:v>
                </c:pt>
                <c:pt idx="400">
                  <c:v>0.38384603</c:v>
                </c:pt>
                <c:pt idx="401">
                  <c:v>0.38384603</c:v>
                </c:pt>
                <c:pt idx="402">
                  <c:v>0.38078304000000002</c:v>
                </c:pt>
                <c:pt idx="403">
                  <c:v>0.37577994999999997</c:v>
                </c:pt>
                <c:pt idx="404">
                  <c:v>0.36937706999999997</c:v>
                </c:pt>
                <c:pt idx="405">
                  <c:v>0.36182549000000003</c:v>
                </c:pt>
                <c:pt idx="406">
                  <c:v>0.35309941</c:v>
                </c:pt>
                <c:pt idx="407">
                  <c:v>0.35309941</c:v>
                </c:pt>
                <c:pt idx="408">
                  <c:v>0.34523514999999999</c:v>
                </c:pt>
                <c:pt idx="409">
                  <c:v>0.33751109000000001</c:v>
                </c:pt>
                <c:pt idx="410">
                  <c:v>0.32965151999999998</c:v>
                </c:pt>
                <c:pt idx="411">
                  <c:v>0.32244432000000001</c:v>
                </c:pt>
                <c:pt idx="412">
                  <c:v>0.32244432000000001</c:v>
                </c:pt>
                <c:pt idx="413">
                  <c:v>0.31492912000000001</c:v>
                </c:pt>
                <c:pt idx="414">
                  <c:v>0.30767791999999999</c:v>
                </c:pt>
                <c:pt idx="415">
                  <c:v>0.30069658999999999</c:v>
                </c:pt>
                <c:pt idx="416">
                  <c:v>0.29391296</c:v>
                </c:pt>
                <c:pt idx="417">
                  <c:v>0.28775002999999999</c:v>
                </c:pt>
                <c:pt idx="418">
                  <c:v>0.28775002999999999</c:v>
                </c:pt>
                <c:pt idx="419">
                  <c:v>0.28149556999999997</c:v>
                </c:pt>
                <c:pt idx="420">
                  <c:v>0.27593339</c:v>
                </c:pt>
                <c:pt idx="421">
                  <c:v>0.27096431999999998</c:v>
                </c:pt>
                <c:pt idx="422">
                  <c:v>0.26520031999999999</c:v>
                </c:pt>
                <c:pt idx="423">
                  <c:v>0.25982293000000001</c:v>
                </c:pt>
                <c:pt idx="424">
                  <c:v>0.25982293000000001</c:v>
                </c:pt>
                <c:pt idx="425">
                  <c:v>0.25492837000000002</c:v>
                </c:pt>
                <c:pt idx="426">
                  <c:v>0.25028315000000001</c:v>
                </c:pt>
                <c:pt idx="427">
                  <c:v>0.24601632000000001</c:v>
                </c:pt>
                <c:pt idx="428">
                  <c:v>0.24178293000000001</c:v>
                </c:pt>
                <c:pt idx="429">
                  <c:v>0.24178293000000001</c:v>
                </c:pt>
                <c:pt idx="430">
                  <c:v>0.25734603</c:v>
                </c:pt>
                <c:pt idx="431">
                  <c:v>0.25361072000000001</c:v>
                </c:pt>
                <c:pt idx="432">
                  <c:v>0.25093844999999998</c:v>
                </c:pt>
                <c:pt idx="433">
                  <c:v>0.24919957000000001</c:v>
                </c:pt>
                <c:pt idx="434">
                  <c:v>0.24781386999999999</c:v>
                </c:pt>
                <c:pt idx="435">
                  <c:v>0.24781386999999999</c:v>
                </c:pt>
                <c:pt idx="436">
                  <c:v>0.24650384</c:v>
                </c:pt>
                <c:pt idx="437">
                  <c:v>0.24562912000000001</c:v>
                </c:pt>
                <c:pt idx="438">
                  <c:v>0.24450917</c:v>
                </c:pt>
                <c:pt idx="439">
                  <c:v>0.24357755</c:v>
                </c:pt>
                <c:pt idx="440">
                  <c:v>0.24357755</c:v>
                </c:pt>
                <c:pt idx="441">
                  <c:v>0.24238367999999999</c:v>
                </c:pt>
                <c:pt idx="442">
                  <c:v>0.24162043</c:v>
                </c:pt>
                <c:pt idx="443">
                  <c:v>0.24009274999999999</c:v>
                </c:pt>
                <c:pt idx="444">
                  <c:v>0.23927904</c:v>
                </c:pt>
                <c:pt idx="445">
                  <c:v>0.23849819</c:v>
                </c:pt>
                <c:pt idx="446">
                  <c:v>0.23849819</c:v>
                </c:pt>
                <c:pt idx="447">
                  <c:v>0.23660618999999999</c:v>
                </c:pt>
                <c:pt idx="448">
                  <c:v>0.23576667000000001</c:v>
                </c:pt>
                <c:pt idx="449">
                  <c:v>0.23493947000000001</c:v>
                </c:pt>
                <c:pt idx="450">
                  <c:v>0.23408117000000001</c:v>
                </c:pt>
                <c:pt idx="451">
                  <c:v>0.23206362999999999</c:v>
                </c:pt>
                <c:pt idx="452">
                  <c:v>0.23206362999999999</c:v>
                </c:pt>
                <c:pt idx="453">
                  <c:v>0.23120768</c:v>
                </c:pt>
                <c:pt idx="454">
                  <c:v>0.23035056000000001</c:v>
                </c:pt>
                <c:pt idx="455">
                  <c:v>0.22946469</c:v>
                </c:pt>
                <c:pt idx="456">
                  <c:v>0.22738261000000001</c:v>
                </c:pt>
                <c:pt idx="457">
                  <c:v>0.22738261000000001</c:v>
                </c:pt>
                <c:pt idx="458">
                  <c:v>0.22651141</c:v>
                </c:pt>
                <c:pt idx="459">
                  <c:v>0.22560148999999999</c:v>
                </c:pt>
                <c:pt idx="460">
                  <c:v>0.22465989</c:v>
                </c:pt>
                <c:pt idx="461">
                  <c:v>0.22360389</c:v>
                </c:pt>
                <c:pt idx="462">
                  <c:v>0.22167434999999999</c:v>
                </c:pt>
                <c:pt idx="463">
                  <c:v>0.22167434999999999</c:v>
                </c:pt>
                <c:pt idx="464">
                  <c:v>0.22076149</c:v>
                </c:pt>
                <c:pt idx="465">
                  <c:v>0.21896922999999999</c:v>
                </c:pt>
                <c:pt idx="466">
                  <c:v>0.21817839999999999</c:v>
                </c:pt>
                <c:pt idx="467">
                  <c:v>0.2165328</c:v>
                </c:pt>
                <c:pt idx="468">
                  <c:v>0.21559531000000001</c:v>
                </c:pt>
                <c:pt idx="469">
                  <c:v>0.21559531000000001</c:v>
                </c:pt>
                <c:pt idx="470">
                  <c:v>0.21475051000000001</c:v>
                </c:pt>
                <c:pt idx="471">
                  <c:v>0.21394970999999999</c:v>
                </c:pt>
                <c:pt idx="472">
                  <c:v>0.21312955</c:v>
                </c:pt>
                <c:pt idx="473">
                  <c:v>0.21235631999999999</c:v>
                </c:pt>
                <c:pt idx="474">
                  <c:v>0.21156432</c:v>
                </c:pt>
                <c:pt idx="475">
                  <c:v>0.21156432</c:v>
                </c:pt>
                <c:pt idx="476">
                  <c:v>0.21075061</c:v>
                </c:pt>
                <c:pt idx="477">
                  <c:v>0.20991461</c:v>
                </c:pt>
                <c:pt idx="478">
                  <c:v>0.20913082999999999</c:v>
                </c:pt>
                <c:pt idx="479">
                  <c:v>0.20835701000000001</c:v>
                </c:pt>
                <c:pt idx="480">
                  <c:v>0.20835701000000001</c:v>
                </c:pt>
                <c:pt idx="481">
                  <c:v>0.20752571</c:v>
                </c:pt>
                <c:pt idx="482">
                  <c:v>0.20670964999999999</c:v>
                </c:pt>
                <c:pt idx="483">
                  <c:v>0.20592938999999999</c:v>
                </c:pt>
                <c:pt idx="484">
                  <c:v>0.20514795</c:v>
                </c:pt>
                <c:pt idx="485">
                  <c:v>0.20437061000000001</c:v>
                </c:pt>
                <c:pt idx="486">
                  <c:v>0.20437061000000001</c:v>
                </c:pt>
                <c:pt idx="487">
                  <c:v>0.20357275</c:v>
                </c:pt>
                <c:pt idx="488">
                  <c:v>0.20276021</c:v>
                </c:pt>
                <c:pt idx="489">
                  <c:v>0.20199051000000001</c:v>
                </c:pt>
                <c:pt idx="490">
                  <c:v>0.20119851</c:v>
                </c:pt>
                <c:pt idx="491">
                  <c:v>0.20040005</c:v>
                </c:pt>
                <c:pt idx="492">
                  <c:v>0.20040005</c:v>
                </c:pt>
                <c:pt idx="493">
                  <c:v>0.19962272</c:v>
                </c:pt>
                <c:pt idx="494">
                  <c:v>0.19880373000000001</c:v>
                </c:pt>
                <c:pt idx="495">
                  <c:v>0.19805163000000001</c:v>
                </c:pt>
                <c:pt idx="496">
                  <c:v>0.19724965</c:v>
                </c:pt>
                <c:pt idx="497">
                  <c:v>0.19724965</c:v>
                </c:pt>
                <c:pt idx="498">
                  <c:v>0.19640484999999999</c:v>
                </c:pt>
                <c:pt idx="499">
                  <c:v>0.19560111999999999</c:v>
                </c:pt>
                <c:pt idx="500">
                  <c:v>0.1948232</c:v>
                </c:pt>
                <c:pt idx="501">
                  <c:v>0.1940576</c:v>
                </c:pt>
                <c:pt idx="502">
                  <c:v>0.19330491</c:v>
                </c:pt>
                <c:pt idx="503">
                  <c:v>0.19330491</c:v>
                </c:pt>
                <c:pt idx="504">
                  <c:v>0.19253460999999999</c:v>
                </c:pt>
                <c:pt idx="505">
                  <c:v>0.19175376</c:v>
                </c:pt>
                <c:pt idx="506">
                  <c:v>0.19100811000000001</c:v>
                </c:pt>
                <c:pt idx="507">
                  <c:v>0.19026303999999999</c:v>
                </c:pt>
                <c:pt idx="508">
                  <c:v>0.18949743999999999</c:v>
                </c:pt>
                <c:pt idx="509">
                  <c:v>0.18949743999999999</c:v>
                </c:pt>
                <c:pt idx="510">
                  <c:v>0.18874592000000001</c:v>
                </c:pt>
                <c:pt idx="511">
                  <c:v>0.187968</c:v>
                </c:pt>
                <c:pt idx="512">
                  <c:v>0.18722939</c:v>
                </c:pt>
                <c:pt idx="513">
                  <c:v>0.18647669</c:v>
                </c:pt>
                <c:pt idx="514">
                  <c:v>0.18568939000000001</c:v>
                </c:pt>
                <c:pt idx="515">
                  <c:v>0.18568939000000001</c:v>
                </c:pt>
                <c:pt idx="516">
                  <c:v>0.18494784</c:v>
                </c:pt>
                <c:pt idx="517">
                  <c:v>0.18419456000000001</c:v>
                </c:pt>
                <c:pt idx="518">
                  <c:v>0.18340960000000001</c:v>
                </c:pt>
                <c:pt idx="519">
                  <c:v>0.18267920000000001</c:v>
                </c:pt>
                <c:pt idx="520">
                  <c:v>0.18192827</c:v>
                </c:pt>
                <c:pt idx="521">
                  <c:v>0.18192827</c:v>
                </c:pt>
                <c:pt idx="522">
                  <c:v>0.18118672</c:v>
                </c:pt>
                <c:pt idx="523">
                  <c:v>0.18043050999999999</c:v>
                </c:pt>
                <c:pt idx="524">
                  <c:v>0.17969424000000001</c:v>
                </c:pt>
                <c:pt idx="525">
                  <c:v>0.17895855999999999</c:v>
                </c:pt>
                <c:pt idx="526">
                  <c:v>0.17818299000000001</c:v>
                </c:pt>
                <c:pt idx="527">
                  <c:v>0.17818299000000001</c:v>
                </c:pt>
                <c:pt idx="528">
                  <c:v>0.17743792</c:v>
                </c:pt>
                <c:pt idx="529">
                  <c:v>0.17669636999999999</c:v>
                </c:pt>
                <c:pt idx="530">
                  <c:v>0.17596303999999999</c:v>
                </c:pt>
                <c:pt idx="531">
                  <c:v>0.17524027</c:v>
                </c:pt>
                <c:pt idx="532">
                  <c:v>0.17448699000000001</c:v>
                </c:pt>
                <c:pt idx="533">
                  <c:v>0.17448699000000001</c:v>
                </c:pt>
                <c:pt idx="534">
                  <c:v>0.17374427000000001</c:v>
                </c:pt>
                <c:pt idx="535">
                  <c:v>0.17300330999999999</c:v>
                </c:pt>
                <c:pt idx="536">
                  <c:v>0.17226235000000001</c:v>
                </c:pt>
                <c:pt idx="537">
                  <c:v>0.17156187000000001</c:v>
                </c:pt>
                <c:pt idx="538">
                  <c:v>0.17083675000000001</c:v>
                </c:pt>
                <c:pt idx="539">
                  <c:v>0.17083675000000001</c:v>
                </c:pt>
                <c:pt idx="540">
                  <c:v>0.17010517</c:v>
                </c:pt>
                <c:pt idx="541">
                  <c:v>0.16937242999999999</c:v>
                </c:pt>
                <c:pt idx="542">
                  <c:v>0.16867957</c:v>
                </c:pt>
                <c:pt idx="543">
                  <c:v>0.16793568</c:v>
                </c:pt>
                <c:pt idx="544">
                  <c:v>0.16722112</c:v>
                </c:pt>
                <c:pt idx="545">
                  <c:v>0.16722112</c:v>
                </c:pt>
                <c:pt idx="546">
                  <c:v>0.16652064</c:v>
                </c:pt>
                <c:pt idx="547">
                  <c:v>0.16582720000000001</c:v>
                </c:pt>
                <c:pt idx="548">
                  <c:v>0.16507509000000001</c:v>
                </c:pt>
                <c:pt idx="549">
                  <c:v>0.16437695999999999</c:v>
                </c:pt>
                <c:pt idx="550">
                  <c:v>0.16366944</c:v>
                </c:pt>
                <c:pt idx="551">
                  <c:v>0.16366944</c:v>
                </c:pt>
                <c:pt idx="552">
                  <c:v>0.16297776</c:v>
                </c:pt>
                <c:pt idx="553">
                  <c:v>0.16224443</c:v>
                </c:pt>
                <c:pt idx="554">
                  <c:v>0.16152928</c:v>
                </c:pt>
                <c:pt idx="555">
                  <c:v>0.16087280000000001</c:v>
                </c:pt>
                <c:pt idx="556">
                  <c:v>0.16012420999999999</c:v>
                </c:pt>
                <c:pt idx="557">
                  <c:v>0.16012420999999999</c:v>
                </c:pt>
                <c:pt idx="558">
                  <c:v>0.15944779000000001</c:v>
                </c:pt>
                <c:pt idx="559">
                  <c:v>0.15876491000000001</c:v>
                </c:pt>
                <c:pt idx="560">
                  <c:v>0.15804741</c:v>
                </c:pt>
                <c:pt idx="561">
                  <c:v>0.15737451</c:v>
                </c:pt>
                <c:pt idx="562">
                  <c:v>0.15665583999999999</c:v>
                </c:pt>
                <c:pt idx="563">
                  <c:v>0.15665583999999999</c:v>
                </c:pt>
                <c:pt idx="564">
                  <c:v>0.1559624</c:v>
                </c:pt>
                <c:pt idx="565">
                  <c:v>0.1552848</c:v>
                </c:pt>
                <c:pt idx="566">
                  <c:v>0.15461659</c:v>
                </c:pt>
                <c:pt idx="567">
                  <c:v>0.15391610999999999</c:v>
                </c:pt>
                <c:pt idx="568">
                  <c:v>0.15324436999999999</c:v>
                </c:pt>
                <c:pt idx="569">
                  <c:v>0.15324436999999999</c:v>
                </c:pt>
                <c:pt idx="570">
                  <c:v>0.15258612999999999</c:v>
                </c:pt>
                <c:pt idx="571">
                  <c:v>0.15187627000000001</c:v>
                </c:pt>
                <c:pt idx="572">
                  <c:v>0.15120512</c:v>
                </c:pt>
                <c:pt idx="573">
                  <c:v>0.15051930999999999</c:v>
                </c:pt>
                <c:pt idx="574">
                  <c:v>0.14985167999999999</c:v>
                </c:pt>
                <c:pt idx="575">
                  <c:v>0.14985167999999999</c:v>
                </c:pt>
                <c:pt idx="576">
                  <c:v>0.14915999999999999</c:v>
                </c:pt>
                <c:pt idx="577">
                  <c:v>0.14850468999999999</c:v>
                </c:pt>
                <c:pt idx="578">
                  <c:v>0.14783589</c:v>
                </c:pt>
                <c:pt idx="579">
                  <c:v>0.14717883000000001</c:v>
                </c:pt>
                <c:pt idx="580">
                  <c:v>0.1464848</c:v>
                </c:pt>
                <c:pt idx="581">
                  <c:v>0.1464848</c:v>
                </c:pt>
                <c:pt idx="582">
                  <c:v>0.14584299000000001</c:v>
                </c:pt>
                <c:pt idx="583">
                  <c:v>0.14516011000000001</c:v>
                </c:pt>
                <c:pt idx="584">
                  <c:v>0.14450128000000001</c:v>
                </c:pt>
                <c:pt idx="585">
                  <c:v>0.14383365000000001</c:v>
                </c:pt>
                <c:pt idx="586">
                  <c:v>0.14317952</c:v>
                </c:pt>
                <c:pt idx="587">
                  <c:v>0.14253652999999999</c:v>
                </c:pt>
                <c:pt idx="588">
                  <c:v>0.14253652999999999</c:v>
                </c:pt>
                <c:pt idx="589">
                  <c:v>0.14186656</c:v>
                </c:pt>
                <c:pt idx="590">
                  <c:v>0.14118602999999999</c:v>
                </c:pt>
                <c:pt idx="591">
                  <c:v>0.14054304000000001</c:v>
                </c:pt>
                <c:pt idx="592">
                  <c:v>0.13988891000000001</c:v>
                </c:pt>
                <c:pt idx="593">
                  <c:v>0.13926411</c:v>
                </c:pt>
                <c:pt idx="594">
                  <c:v>0.13926411</c:v>
                </c:pt>
                <c:pt idx="595">
                  <c:v>0.13860235000000001</c:v>
                </c:pt>
                <c:pt idx="596">
                  <c:v>0.13797696000000001</c:v>
                </c:pt>
                <c:pt idx="597">
                  <c:v>0.13729348999999999</c:v>
                </c:pt>
                <c:pt idx="598">
                  <c:v>0.13668042999999999</c:v>
                </c:pt>
                <c:pt idx="599">
                  <c:v>0.13602923</c:v>
                </c:pt>
                <c:pt idx="600">
                  <c:v>0.13602923</c:v>
                </c:pt>
                <c:pt idx="601">
                  <c:v>0.13539973</c:v>
                </c:pt>
                <c:pt idx="602">
                  <c:v>0.13475616000000001</c:v>
                </c:pt>
                <c:pt idx="603">
                  <c:v>0.13413370999999999</c:v>
                </c:pt>
                <c:pt idx="604">
                  <c:v>0.13350128</c:v>
                </c:pt>
                <c:pt idx="605">
                  <c:v>0.13286356999999999</c:v>
                </c:pt>
                <c:pt idx="606">
                  <c:v>0.13286356999999999</c:v>
                </c:pt>
                <c:pt idx="607">
                  <c:v>0.13225168000000001</c:v>
                </c:pt>
                <c:pt idx="608">
                  <c:v>0.13165328000000001</c:v>
                </c:pt>
                <c:pt idx="609">
                  <c:v>0.13102203000000001</c:v>
                </c:pt>
                <c:pt idx="610">
                  <c:v>0.13042303999999999</c:v>
                </c:pt>
                <c:pt idx="611">
                  <c:v>0.12978298999999999</c:v>
                </c:pt>
                <c:pt idx="612">
                  <c:v>0.12978298999999999</c:v>
                </c:pt>
                <c:pt idx="613">
                  <c:v>0.12918987000000001</c:v>
                </c:pt>
                <c:pt idx="614">
                  <c:v>0.12859264000000001</c:v>
                </c:pt>
                <c:pt idx="615">
                  <c:v>0.12797547000000001</c:v>
                </c:pt>
                <c:pt idx="616">
                  <c:v>0.12738468999999999</c:v>
                </c:pt>
                <c:pt idx="617">
                  <c:v>0.12675637000000001</c:v>
                </c:pt>
                <c:pt idx="618">
                  <c:v>0.12675637000000001</c:v>
                </c:pt>
                <c:pt idx="619">
                  <c:v>0.12615973</c:v>
                </c:pt>
                <c:pt idx="620">
                  <c:v>0.12555605</c:v>
                </c:pt>
                <c:pt idx="621">
                  <c:v>0.12497115</c:v>
                </c:pt>
                <c:pt idx="622">
                  <c:v>0.124388</c:v>
                </c:pt>
                <c:pt idx="623">
                  <c:v>0.12377141</c:v>
                </c:pt>
                <c:pt idx="624">
                  <c:v>0.12377141</c:v>
                </c:pt>
                <c:pt idx="625">
                  <c:v>0.12317771</c:v>
                </c:pt>
                <c:pt idx="626">
                  <c:v>0.12259691</c:v>
                </c:pt>
                <c:pt idx="627">
                  <c:v>0.12200437</c:v>
                </c:pt>
                <c:pt idx="628">
                  <c:v>0.12141067</c:v>
                </c:pt>
                <c:pt idx="629">
                  <c:v>0.12083339</c:v>
                </c:pt>
                <c:pt idx="630">
                  <c:v>0.12083339</c:v>
                </c:pt>
                <c:pt idx="631">
                  <c:v>0.12023204999999999</c:v>
                </c:pt>
                <c:pt idx="632">
                  <c:v>0.11965653</c:v>
                </c:pt>
                <c:pt idx="633">
                  <c:v>0.11905285</c:v>
                </c:pt>
                <c:pt idx="634">
                  <c:v>0.11846501</c:v>
                </c:pt>
                <c:pt idx="635">
                  <c:v>0.11789067</c:v>
                </c:pt>
                <c:pt idx="636">
                  <c:v>0.11789067</c:v>
                </c:pt>
                <c:pt idx="637">
                  <c:v>0.11731808000000001</c:v>
                </c:pt>
                <c:pt idx="638">
                  <c:v>0.11674021</c:v>
                </c:pt>
                <c:pt idx="639">
                  <c:v>0.11614944000000001</c:v>
                </c:pt>
                <c:pt idx="640">
                  <c:v>0.11557215999999999</c:v>
                </c:pt>
                <c:pt idx="641">
                  <c:v>0.11499487999999999</c:v>
                </c:pt>
                <c:pt idx="642">
                  <c:v>0.11499487999999999</c:v>
                </c:pt>
                <c:pt idx="643">
                  <c:v>0.11438532999999999</c:v>
                </c:pt>
                <c:pt idx="644">
                  <c:v>0.11381099</c:v>
                </c:pt>
                <c:pt idx="645">
                  <c:v>0.11323722999999999</c:v>
                </c:pt>
                <c:pt idx="646">
                  <c:v>0.11264293</c:v>
                </c:pt>
                <c:pt idx="647">
                  <c:v>0.11206683000000001</c:v>
                </c:pt>
                <c:pt idx="648">
                  <c:v>0.11206683000000001</c:v>
                </c:pt>
                <c:pt idx="649">
                  <c:v>0.11145434999999999</c:v>
                </c:pt>
                <c:pt idx="650">
                  <c:v>0.11084715000000001</c:v>
                </c:pt>
                <c:pt idx="651">
                  <c:v>0.11026928</c:v>
                </c:pt>
                <c:pt idx="652">
                  <c:v>0.10962336</c:v>
                </c:pt>
                <c:pt idx="653">
                  <c:v>0.10893285</c:v>
                </c:pt>
                <c:pt idx="654">
                  <c:v>0.10893285</c:v>
                </c:pt>
                <c:pt idx="655">
                  <c:v>0.10817312</c:v>
                </c:pt>
                <c:pt idx="656">
                  <c:v>0.10725147</c:v>
                </c:pt>
                <c:pt idx="657">
                  <c:v>0.10600068999999999</c:v>
                </c:pt>
                <c:pt idx="658">
                  <c:v>0.10423307</c:v>
                </c:pt>
                <c:pt idx="659">
                  <c:v>0.10200784</c:v>
                </c:pt>
                <c:pt idx="660">
                  <c:v>0.10200784</c:v>
                </c:pt>
                <c:pt idx="661">
                  <c:v>9.9567310000000006E-2</c:v>
                </c:pt>
                <c:pt idx="662">
                  <c:v>9.7330349999999996E-2</c:v>
                </c:pt>
                <c:pt idx="663">
                  <c:v>9.5388479999999998E-2</c:v>
                </c:pt>
                <c:pt idx="664">
                  <c:v>9.3685389999999993E-2</c:v>
                </c:pt>
                <c:pt idx="665">
                  <c:v>6.1106609999999999E-2</c:v>
                </c:pt>
                <c:pt idx="666">
                  <c:v>6.1106609999999999E-2</c:v>
                </c:pt>
                <c:pt idx="667">
                  <c:v>6.0258289999999999E-2</c:v>
                </c:pt>
                <c:pt idx="668">
                  <c:v>5.944576E-2</c:v>
                </c:pt>
                <c:pt idx="669">
                  <c:v>5.8664609999999999E-2</c:v>
                </c:pt>
                <c:pt idx="670">
                  <c:v>8.0470130000000001E-2</c:v>
                </c:pt>
                <c:pt idx="671">
                  <c:v>7.9272159999999994E-2</c:v>
                </c:pt>
                <c:pt idx="672">
                  <c:v>7.8097650000000005E-2</c:v>
                </c:pt>
                <c:pt idx="673">
                  <c:v>7.8097650000000005E-2</c:v>
                </c:pt>
                <c:pt idx="674">
                  <c:v>7.6953649999999998E-2</c:v>
                </c:pt>
                <c:pt idx="675">
                  <c:v>7.5824909999999995E-2</c:v>
                </c:pt>
                <c:pt idx="676">
                  <c:v>7.4718450000000006E-2</c:v>
                </c:pt>
                <c:pt idx="677">
                  <c:v>7.3622560000000004E-2</c:v>
                </c:pt>
                <c:pt idx="678">
                  <c:v>7.2541330000000001E-2</c:v>
                </c:pt>
                <c:pt idx="679">
                  <c:v>7.2541330000000001E-2</c:v>
                </c:pt>
                <c:pt idx="680">
                  <c:v>7.146421E-2</c:v>
                </c:pt>
                <c:pt idx="681">
                  <c:v>7.0397070000000006E-2</c:v>
                </c:pt>
                <c:pt idx="682">
                  <c:v>6.9330509999999998E-2</c:v>
                </c:pt>
                <c:pt idx="683">
                  <c:v>6.8266289999999993E-2</c:v>
                </c:pt>
                <c:pt idx="684">
                  <c:v>6.7197389999999996E-2</c:v>
                </c:pt>
                <c:pt idx="685">
                  <c:v>6.7197389999999996E-2</c:v>
                </c:pt>
                <c:pt idx="686">
                  <c:v>6.6111470000000006E-2</c:v>
                </c:pt>
                <c:pt idx="687">
                  <c:v>6.5005010000000002E-2</c:v>
                </c:pt>
                <c:pt idx="688">
                  <c:v>6.3854560000000005E-2</c:v>
                </c:pt>
                <c:pt idx="689">
                  <c:v>6.2646610000000005E-2</c:v>
                </c:pt>
                <c:pt idx="690">
                  <c:v>6.1360049999999999E-2</c:v>
                </c:pt>
                <c:pt idx="691">
                  <c:v>6.1360049999999999E-2</c:v>
                </c:pt>
                <c:pt idx="692">
                  <c:v>5.9976689999999999E-2</c:v>
                </c:pt>
                <c:pt idx="693">
                  <c:v>5.8506389999999998E-2</c:v>
                </c:pt>
                <c:pt idx="694">
                  <c:v>5.6898039999999997E-2</c:v>
                </c:pt>
                <c:pt idx="695">
                  <c:v>5.516327E-2</c:v>
                </c:pt>
                <c:pt idx="696">
                  <c:v>5.332307E-2</c:v>
                </c:pt>
                <c:pt idx="697">
                  <c:v>5.332307E-2</c:v>
                </c:pt>
                <c:pt idx="698">
                  <c:v>5.1396049999999999E-2</c:v>
                </c:pt>
                <c:pt idx="699">
                  <c:v>4.9416399999999999E-2</c:v>
                </c:pt>
                <c:pt idx="700">
                  <c:v>4.7448490000000003E-2</c:v>
                </c:pt>
                <c:pt idx="701">
                  <c:v>4.0266450000000002E-2</c:v>
                </c:pt>
                <c:pt idx="702">
                  <c:v>3.572442E-2</c:v>
                </c:pt>
                <c:pt idx="703">
                  <c:v>3.2445719999999997E-2</c:v>
                </c:pt>
                <c:pt idx="704">
                  <c:v>3.2445719999999997E-2</c:v>
                </c:pt>
                <c:pt idx="705">
                  <c:v>3.1267929999999999E-2</c:v>
                </c:pt>
                <c:pt idx="706">
                  <c:v>3.015725E-2</c:v>
                </c:pt>
                <c:pt idx="707">
                  <c:v>2.9114620000000001E-2</c:v>
                </c:pt>
                <c:pt idx="708">
                  <c:v>2.8140579999999998E-2</c:v>
                </c:pt>
                <c:pt idx="709">
                  <c:v>2.7232659999999999E-2</c:v>
                </c:pt>
                <c:pt idx="710">
                  <c:v>2.7232659999999999E-2</c:v>
                </c:pt>
                <c:pt idx="711">
                  <c:v>2.6388499999999999E-2</c:v>
                </c:pt>
                <c:pt idx="712">
                  <c:v>2.560542E-2</c:v>
                </c:pt>
                <c:pt idx="713">
                  <c:v>2.4878359999999999E-2</c:v>
                </c:pt>
                <c:pt idx="714">
                  <c:v>2.4202580000000001E-2</c:v>
                </c:pt>
                <c:pt idx="715">
                  <c:v>2.357397E-2</c:v>
                </c:pt>
                <c:pt idx="716">
                  <c:v>2.357397E-2</c:v>
                </c:pt>
                <c:pt idx="717">
                  <c:v>2.2989300000000001E-2</c:v>
                </c:pt>
                <c:pt idx="718">
                  <c:v>2.2442409999999999E-2</c:v>
                </c:pt>
                <c:pt idx="719">
                  <c:v>2.1931180000000002E-2</c:v>
                </c:pt>
                <c:pt idx="720">
                  <c:v>2.1448709999999999E-2</c:v>
                </c:pt>
                <c:pt idx="721">
                  <c:v>2.0997970000000001E-2</c:v>
                </c:pt>
                <c:pt idx="722">
                  <c:v>2.0997970000000001E-2</c:v>
                </c:pt>
                <c:pt idx="723">
                  <c:v>2.0574579999999999E-2</c:v>
                </c:pt>
                <c:pt idx="724">
                  <c:v>2.0174939999999999E-2</c:v>
                </c:pt>
                <c:pt idx="725">
                  <c:v>1.9796419999999999E-2</c:v>
                </c:pt>
                <c:pt idx="726">
                  <c:v>1.943814E-2</c:v>
                </c:pt>
                <c:pt idx="727">
                  <c:v>1.909711E-2</c:v>
                </c:pt>
                <c:pt idx="728">
                  <c:v>1.909711E-2</c:v>
                </c:pt>
                <c:pt idx="729">
                  <c:v>1.8771570000000001E-2</c:v>
                </c:pt>
                <c:pt idx="730">
                  <c:v>1.846217E-2</c:v>
                </c:pt>
                <c:pt idx="731">
                  <c:v>1.816566E-2</c:v>
                </c:pt>
                <c:pt idx="732">
                  <c:v>1.7882189999999999E-2</c:v>
                </c:pt>
                <c:pt idx="733">
                  <c:v>1.7610560000000001E-2</c:v>
                </c:pt>
                <c:pt idx="734">
                  <c:v>1.734861E-2</c:v>
                </c:pt>
                <c:pt idx="735">
                  <c:v>1.734861E-2</c:v>
                </c:pt>
                <c:pt idx="736">
                  <c:v>1.7097049999999999E-2</c:v>
                </c:pt>
                <c:pt idx="737">
                  <c:v>1.6853110000000001E-2</c:v>
                </c:pt>
                <c:pt idx="738">
                  <c:v>1.661868E-2</c:v>
                </c:pt>
                <c:pt idx="739">
                  <c:v>1.6390410000000001E-2</c:v>
                </c:pt>
                <c:pt idx="740">
                  <c:v>1.6171169999999999E-2</c:v>
                </c:pt>
                <c:pt idx="741">
                  <c:v>1.6171169999999999E-2</c:v>
                </c:pt>
                <c:pt idx="742">
                  <c:v>1.595862E-2</c:v>
                </c:pt>
                <c:pt idx="743">
                  <c:v>1.575259E-2</c:v>
                </c:pt>
                <c:pt idx="744">
                  <c:v>1.555253E-2</c:v>
                </c:pt>
                <c:pt idx="745">
                  <c:v>1.5358699999999999E-2</c:v>
                </c:pt>
                <c:pt idx="746">
                  <c:v>1.517044E-2</c:v>
                </c:pt>
                <c:pt idx="747">
                  <c:v>1.517044E-2</c:v>
                </c:pt>
                <c:pt idx="748">
                  <c:v>1.498622E-2</c:v>
                </c:pt>
                <c:pt idx="749">
                  <c:v>1.4807880000000001E-2</c:v>
                </c:pt>
                <c:pt idx="750">
                  <c:v>1.463329E-2</c:v>
                </c:pt>
                <c:pt idx="751">
                  <c:v>1.446362E-2</c:v>
                </c:pt>
                <c:pt idx="752">
                  <c:v>1.4297010000000001E-2</c:v>
                </c:pt>
                <c:pt idx="753">
                  <c:v>1.4297010000000001E-2</c:v>
                </c:pt>
                <c:pt idx="754">
                  <c:v>1.4135379999999999E-2</c:v>
                </c:pt>
                <c:pt idx="755">
                  <c:v>1.3976219999999999E-2</c:v>
                </c:pt>
                <c:pt idx="756">
                  <c:v>1.3819929999999999E-2</c:v>
                </c:pt>
                <c:pt idx="757">
                  <c:v>1.3667159999999999E-2</c:v>
                </c:pt>
                <c:pt idx="758">
                  <c:v>1.3518209999999999E-2</c:v>
                </c:pt>
                <c:pt idx="759">
                  <c:v>1.3518209999999999E-2</c:v>
                </c:pt>
                <c:pt idx="760">
                  <c:v>1.3371890000000001E-2</c:v>
                </c:pt>
                <c:pt idx="761">
                  <c:v>1.322892E-2</c:v>
                </c:pt>
                <c:pt idx="762">
                  <c:v>1.3088829999999999E-2</c:v>
                </c:pt>
                <c:pt idx="763">
                  <c:v>1.295084E-2</c:v>
                </c:pt>
                <c:pt idx="764">
                  <c:v>1.281562E-2</c:v>
                </c:pt>
                <c:pt idx="765">
                  <c:v>1.281562E-2</c:v>
                </c:pt>
                <c:pt idx="766">
                  <c:v>1.268244E-2</c:v>
                </c:pt>
                <c:pt idx="767">
                  <c:v>1.2552789999999999E-2</c:v>
                </c:pt>
                <c:pt idx="768">
                  <c:v>1.242472E-2</c:v>
                </c:pt>
                <c:pt idx="769">
                  <c:v>1.229982E-2</c:v>
                </c:pt>
                <c:pt idx="770">
                  <c:v>1.2176849999999999E-2</c:v>
                </c:pt>
                <c:pt idx="771">
                  <c:v>1.2176849999999999E-2</c:v>
                </c:pt>
                <c:pt idx="772">
                  <c:v>1.205559E-2</c:v>
                </c:pt>
                <c:pt idx="773">
                  <c:v>1.193603E-2</c:v>
                </c:pt>
                <c:pt idx="774">
                  <c:v>1.181946E-2</c:v>
                </c:pt>
                <c:pt idx="775">
                  <c:v>1.170382E-2</c:v>
                </c:pt>
                <c:pt idx="776">
                  <c:v>1.1592359999999999E-2</c:v>
                </c:pt>
                <c:pt idx="777">
                  <c:v>1.1592359999999999E-2</c:v>
                </c:pt>
                <c:pt idx="778">
                  <c:v>1.148159E-2</c:v>
                </c:pt>
                <c:pt idx="779">
                  <c:v>1.1372470000000001E-2</c:v>
                </c:pt>
                <c:pt idx="780">
                  <c:v>1.126547E-2</c:v>
                </c:pt>
                <c:pt idx="781">
                  <c:v>1.115946E-2</c:v>
                </c:pt>
                <c:pt idx="782">
                  <c:v>1.105562E-2</c:v>
                </c:pt>
                <c:pt idx="783">
                  <c:v>1.105562E-2</c:v>
                </c:pt>
                <c:pt idx="784">
                  <c:v>1.095371E-2</c:v>
                </c:pt>
                <c:pt idx="785">
                  <c:v>1.085269E-2</c:v>
                </c:pt>
                <c:pt idx="786">
                  <c:v>1.0753540000000001E-2</c:v>
                </c:pt>
                <c:pt idx="787">
                  <c:v>1.0655039999999999E-2</c:v>
                </c:pt>
                <c:pt idx="788">
                  <c:v>1.055877E-2</c:v>
                </c:pt>
                <c:pt idx="789">
                  <c:v>1.046297E-2</c:v>
                </c:pt>
                <c:pt idx="790">
                  <c:v>1.046297E-2</c:v>
                </c:pt>
                <c:pt idx="791">
                  <c:v>1.0367980000000001E-2</c:v>
                </c:pt>
                <c:pt idx="792">
                  <c:v>1.027511E-2</c:v>
                </c:pt>
                <c:pt idx="793">
                  <c:v>1.018254E-2</c:v>
                </c:pt>
                <c:pt idx="794">
                  <c:v>1.0091839999999999E-2</c:v>
                </c:pt>
                <c:pt idx="795">
                  <c:v>1.000179E-2</c:v>
                </c:pt>
                <c:pt idx="796">
                  <c:v>1.000179E-2</c:v>
                </c:pt>
                <c:pt idx="797">
                  <c:v>9.9132000000000005E-3</c:v>
                </c:pt>
                <c:pt idx="798">
                  <c:v>9.8249700000000006E-3</c:v>
                </c:pt>
                <c:pt idx="799">
                  <c:v>9.7387299999999993E-3</c:v>
                </c:pt>
                <c:pt idx="800">
                  <c:v>9.65243E-3</c:v>
                </c:pt>
                <c:pt idx="801">
                  <c:v>9.5678299999999994E-3</c:v>
                </c:pt>
                <c:pt idx="802">
                  <c:v>9.4842299999999997E-3</c:v>
                </c:pt>
                <c:pt idx="803">
                  <c:v>9.4842299999999997E-3</c:v>
                </c:pt>
                <c:pt idx="804">
                  <c:v>9.4008100000000008E-3</c:v>
                </c:pt>
                <c:pt idx="805">
                  <c:v>9.3186099999999997E-3</c:v>
                </c:pt>
                <c:pt idx="806">
                  <c:v>9.2365399999999997E-3</c:v>
                </c:pt>
                <c:pt idx="807">
                  <c:v>9.1562799999999993E-3</c:v>
                </c:pt>
                <c:pt idx="808">
                  <c:v>9.0763800000000002E-3</c:v>
                </c:pt>
                <c:pt idx="809">
                  <c:v>9.0763800000000002E-3</c:v>
                </c:pt>
                <c:pt idx="810">
                  <c:v>8.9971800000000005E-3</c:v>
                </c:pt>
                <c:pt idx="811">
                  <c:v>8.9185099999999993E-3</c:v>
                </c:pt>
                <c:pt idx="812">
                  <c:v>8.8407099999999999E-3</c:v>
                </c:pt>
                <c:pt idx="813">
                  <c:v>8.7632200000000004E-3</c:v>
                </c:pt>
                <c:pt idx="814">
                  <c:v>8.6862999999999992E-3</c:v>
                </c:pt>
                <c:pt idx="815">
                  <c:v>8.6106199999999994E-3</c:v>
                </c:pt>
                <c:pt idx="816">
                  <c:v>8.6106199999999994E-3</c:v>
                </c:pt>
                <c:pt idx="817">
                  <c:v>8.5354100000000002E-3</c:v>
                </c:pt>
                <c:pt idx="818">
                  <c:v>8.4609699999999999E-3</c:v>
                </c:pt>
                <c:pt idx="819">
                  <c:v>8.3870500000000001E-3</c:v>
                </c:pt>
                <c:pt idx="820">
                  <c:v>8.3137100000000002E-3</c:v>
                </c:pt>
                <c:pt idx="821">
                  <c:v>8.2411399999999992E-3</c:v>
                </c:pt>
                <c:pt idx="822">
                  <c:v>8.2411399999999992E-3</c:v>
                </c:pt>
                <c:pt idx="823">
                  <c:v>8.1693900000000003E-3</c:v>
                </c:pt>
                <c:pt idx="824">
                  <c:v>8.0975300000000004E-3</c:v>
                </c:pt>
                <c:pt idx="825">
                  <c:v>8.0267700000000008E-3</c:v>
                </c:pt>
                <c:pt idx="826">
                  <c:v>7.9567800000000001E-3</c:v>
                </c:pt>
                <c:pt idx="827">
                  <c:v>7.8877900000000004E-3</c:v>
                </c:pt>
                <c:pt idx="828">
                  <c:v>7.8877900000000004E-3</c:v>
                </c:pt>
                <c:pt idx="829">
                  <c:v>7.8180999999999997E-3</c:v>
                </c:pt>
                <c:pt idx="830">
                  <c:v>7.7499300000000004E-3</c:v>
                </c:pt>
                <c:pt idx="831">
                  <c:v>7.6818700000000004E-3</c:v>
                </c:pt>
                <c:pt idx="832">
                  <c:v>7.61417E-3</c:v>
                </c:pt>
                <c:pt idx="833">
                  <c:v>7.5472899999999999E-3</c:v>
                </c:pt>
                <c:pt idx="834">
                  <c:v>7.4810600000000003E-3</c:v>
                </c:pt>
                <c:pt idx="835">
                  <c:v>7.4810600000000003E-3</c:v>
                </c:pt>
                <c:pt idx="836">
                  <c:v>7.4152300000000001E-3</c:v>
                </c:pt>
                <c:pt idx="837">
                  <c:v>7.3498799999999996E-3</c:v>
                </c:pt>
                <c:pt idx="838">
                  <c:v>7.2857E-3</c:v>
                </c:pt>
                <c:pt idx="839">
                  <c:v>7.22099E-3</c:v>
                </c:pt>
                <c:pt idx="840">
                  <c:v>7.1576299999999999E-3</c:v>
                </c:pt>
                <c:pt idx="841">
                  <c:v>7.1576299999999999E-3</c:v>
                </c:pt>
                <c:pt idx="842">
                  <c:v>7.0948499999999998E-3</c:v>
                </c:pt>
                <c:pt idx="843">
                  <c:v>7.0329600000000004E-3</c:v>
                </c:pt>
                <c:pt idx="844">
                  <c:v>6.97154E-3</c:v>
                </c:pt>
                <c:pt idx="845">
                  <c:v>6.9102900000000004E-3</c:v>
                </c:pt>
                <c:pt idx="846">
                  <c:v>6.8504500000000001E-3</c:v>
                </c:pt>
                <c:pt idx="847">
                  <c:v>6.7900199999999999E-3</c:v>
                </c:pt>
                <c:pt idx="848">
                  <c:v>6.7900199999999999E-3</c:v>
                </c:pt>
                <c:pt idx="849">
                  <c:v>6.7316499999999996E-3</c:v>
                </c:pt>
                <c:pt idx="850">
                  <c:v>6.6733299999999999E-3</c:v>
                </c:pt>
                <c:pt idx="851">
                  <c:v>6.6158399999999996E-3</c:v>
                </c:pt>
                <c:pt idx="852">
                  <c:v>6.5581700000000003E-3</c:v>
                </c:pt>
                <c:pt idx="853">
                  <c:v>6.5019700000000001E-3</c:v>
                </c:pt>
                <c:pt idx="854">
                  <c:v>6.5019700000000001E-3</c:v>
                </c:pt>
                <c:pt idx="855">
                  <c:v>6.4457100000000003E-3</c:v>
                </c:pt>
                <c:pt idx="856">
                  <c:v>6.39027E-3</c:v>
                </c:pt>
                <c:pt idx="857">
                  <c:v>6.33623E-3</c:v>
                </c:pt>
                <c:pt idx="858">
                  <c:v>6.2827899999999999E-3</c:v>
                </c:pt>
                <c:pt idx="859">
                  <c:v>6.2289299999999997E-3</c:v>
                </c:pt>
                <c:pt idx="860">
                  <c:v>6.1761300000000002E-3</c:v>
                </c:pt>
                <c:pt idx="861">
                  <c:v>6.1761300000000002E-3</c:v>
                </c:pt>
                <c:pt idx="862">
                  <c:v>6.1241000000000004E-3</c:v>
                </c:pt>
                <c:pt idx="863">
                  <c:v>6.0723499999999998E-3</c:v>
                </c:pt>
                <c:pt idx="864">
                  <c:v>6.0211400000000003E-3</c:v>
                </c:pt>
                <c:pt idx="865">
                  <c:v>5.9707400000000004E-3</c:v>
                </c:pt>
                <c:pt idx="866">
                  <c:v>5.9213399999999998E-3</c:v>
                </c:pt>
                <c:pt idx="867">
                  <c:v>5.9213399999999998E-3</c:v>
                </c:pt>
                <c:pt idx="868">
                  <c:v>5.8718900000000003E-3</c:v>
                </c:pt>
                <c:pt idx="869">
                  <c:v>5.8211399999999998E-3</c:v>
                </c:pt>
                <c:pt idx="870">
                  <c:v>5.7731099999999997E-3</c:v>
                </c:pt>
                <c:pt idx="871">
                  <c:v>5.7275800000000003E-3</c:v>
                </c:pt>
                <c:pt idx="872">
                  <c:v>5.6780099999999998E-3</c:v>
                </c:pt>
                <c:pt idx="873">
                  <c:v>5.6308799999999996E-3</c:v>
                </c:pt>
                <c:pt idx="874">
                  <c:v>5.6308799999999996E-3</c:v>
                </c:pt>
                <c:pt idx="875">
                  <c:v>5.5847600000000002E-3</c:v>
                </c:pt>
                <c:pt idx="876">
                  <c:v>5.5380400000000002E-3</c:v>
                </c:pt>
                <c:pt idx="877">
                  <c:v>5.4948000000000002E-3</c:v>
                </c:pt>
                <c:pt idx="878">
                  <c:v>5.44941E-3</c:v>
                </c:pt>
                <c:pt idx="879">
                  <c:v>5.4044200000000001E-3</c:v>
                </c:pt>
                <c:pt idx="880">
                  <c:v>5.4044200000000001E-3</c:v>
                </c:pt>
                <c:pt idx="881">
                  <c:v>5.3607699999999999E-3</c:v>
                </c:pt>
                <c:pt idx="882">
                  <c:v>5.3179100000000003E-3</c:v>
                </c:pt>
                <c:pt idx="883">
                  <c:v>5.2751100000000004E-3</c:v>
                </c:pt>
                <c:pt idx="884">
                  <c:v>5.23311E-3</c:v>
                </c:pt>
                <c:pt idx="885">
                  <c:v>5.1911099999999996E-3</c:v>
                </c:pt>
                <c:pt idx="886">
                  <c:v>5.15059E-3</c:v>
                </c:pt>
                <c:pt idx="887">
                  <c:v>5.15059E-3</c:v>
                </c:pt>
                <c:pt idx="888">
                  <c:v>5.1098999999999997E-3</c:v>
                </c:pt>
                <c:pt idx="889">
                  <c:v>5.0700700000000003E-3</c:v>
                </c:pt>
                <c:pt idx="890">
                  <c:v>5.0307499999999996E-3</c:v>
                </c:pt>
                <c:pt idx="891">
                  <c:v>4.9926199999999997E-3</c:v>
                </c:pt>
                <c:pt idx="892">
                  <c:v>4.9556499999999998E-3</c:v>
                </c:pt>
                <c:pt idx="893">
                  <c:v>4.9556499999999998E-3</c:v>
                </c:pt>
                <c:pt idx="894">
                  <c:v>4.9184800000000002E-3</c:v>
                </c:pt>
                <c:pt idx="895">
                  <c:v>4.8815899999999999E-3</c:v>
                </c:pt>
                <c:pt idx="896">
                  <c:v>4.8453599999999999E-3</c:v>
                </c:pt>
                <c:pt idx="897">
                  <c:v>4.8095999999999998E-3</c:v>
                </c:pt>
                <c:pt idx="898">
                  <c:v>4.7744500000000004E-3</c:v>
                </c:pt>
                <c:pt idx="899">
                  <c:v>4.7744500000000004E-3</c:v>
                </c:pt>
                <c:pt idx="900">
                  <c:v>4.7397300000000002E-3</c:v>
                </c:pt>
                <c:pt idx="901">
                  <c:v>4.7054799999999997E-3</c:v>
                </c:pt>
                <c:pt idx="902">
                  <c:v>4.67169E-3</c:v>
                </c:pt>
                <c:pt idx="903">
                  <c:v>4.63826E-3</c:v>
                </c:pt>
                <c:pt idx="904">
                  <c:v>4.6050800000000001E-3</c:v>
                </c:pt>
                <c:pt idx="905">
                  <c:v>4.5722499999999999E-3</c:v>
                </c:pt>
                <c:pt idx="906">
                  <c:v>4.5722499999999999E-3</c:v>
                </c:pt>
                <c:pt idx="907">
                  <c:v>4.5397900000000001E-3</c:v>
                </c:pt>
                <c:pt idx="908">
                  <c:v>4.5075999999999996E-3</c:v>
                </c:pt>
                <c:pt idx="909">
                  <c:v>4.4757299999999998E-3</c:v>
                </c:pt>
                <c:pt idx="910">
                  <c:v>4.4442199999999996E-3</c:v>
                </c:pt>
                <c:pt idx="911">
                  <c:v>4.4129399999999997E-3</c:v>
                </c:pt>
                <c:pt idx="912">
                  <c:v>4.4129399999999997E-3</c:v>
                </c:pt>
                <c:pt idx="913">
                  <c:v>4.3822899999999996E-3</c:v>
                </c:pt>
                <c:pt idx="914">
                  <c:v>4.3516600000000003E-3</c:v>
                </c:pt>
                <c:pt idx="915">
                  <c:v>4.32133E-3</c:v>
                </c:pt>
                <c:pt idx="916">
                  <c:v>4.2912999999999996E-3</c:v>
                </c:pt>
                <c:pt idx="917">
                  <c:v>4.2615099999999996E-3</c:v>
                </c:pt>
                <c:pt idx="918">
                  <c:v>4.23194E-3</c:v>
                </c:pt>
                <c:pt idx="919">
                  <c:v>4.23194E-3</c:v>
                </c:pt>
                <c:pt idx="920">
                  <c:v>4.2027599999999998E-3</c:v>
                </c:pt>
                <c:pt idx="921">
                  <c:v>4.1738499999999998E-3</c:v>
                </c:pt>
                <c:pt idx="922">
                  <c:v>4.1453100000000001E-3</c:v>
                </c:pt>
                <c:pt idx="923">
                  <c:v>4.1170499999999997E-3</c:v>
                </c:pt>
                <c:pt idx="924">
                  <c:v>4.0892200000000002E-3</c:v>
                </c:pt>
                <c:pt idx="925">
                  <c:v>4.0892200000000002E-3</c:v>
                </c:pt>
                <c:pt idx="926">
                  <c:v>4.0618399999999997E-3</c:v>
                </c:pt>
                <c:pt idx="927">
                  <c:v>4.0347100000000004E-3</c:v>
                </c:pt>
                <c:pt idx="928">
                  <c:v>4.0081099999999996E-3</c:v>
                </c:pt>
                <c:pt idx="929">
                  <c:v>3.9820200000000002E-3</c:v>
                </c:pt>
                <c:pt idx="930">
                  <c:v>3.9564200000000004E-3</c:v>
                </c:pt>
                <c:pt idx="931">
                  <c:v>3.9312399999999999E-3</c:v>
                </c:pt>
                <c:pt idx="932">
                  <c:v>3.9312399999999999E-3</c:v>
                </c:pt>
                <c:pt idx="933">
                  <c:v>3.9064399999999997E-3</c:v>
                </c:pt>
                <c:pt idx="934">
                  <c:v>3.8822100000000001E-3</c:v>
                </c:pt>
                <c:pt idx="935">
                  <c:v>3.8582E-3</c:v>
                </c:pt>
                <c:pt idx="936">
                  <c:v>3.8348200000000001E-3</c:v>
                </c:pt>
                <c:pt idx="937">
                  <c:v>3.8115499999999999E-3</c:v>
                </c:pt>
                <c:pt idx="938">
                  <c:v>3.8115499999999999E-3</c:v>
                </c:pt>
                <c:pt idx="939">
                  <c:v>3.78984E-3</c:v>
                </c:pt>
                <c:pt idx="940">
                  <c:v>3.7681799999999999E-3</c:v>
                </c:pt>
                <c:pt idx="941">
                  <c:v>3.7468800000000002E-3</c:v>
                </c:pt>
                <c:pt idx="942">
                  <c:v>3.7260700000000002E-3</c:v>
                </c:pt>
                <c:pt idx="943">
                  <c:v>3.7055600000000001E-3</c:v>
                </c:pt>
                <c:pt idx="944">
                  <c:v>3.6853799999999998E-3</c:v>
                </c:pt>
                <c:pt idx="945">
                  <c:v>3.6853799999999998E-3</c:v>
                </c:pt>
                <c:pt idx="946">
                  <c:v>3.6656200000000001E-3</c:v>
                </c:pt>
                <c:pt idx="947">
                  <c:v>3.6460500000000001E-3</c:v>
                </c:pt>
                <c:pt idx="948">
                  <c:v>3.6269000000000002E-3</c:v>
                </c:pt>
                <c:pt idx="949">
                  <c:v>3.60802E-3</c:v>
                </c:pt>
                <c:pt idx="950">
                  <c:v>3.5894E-3</c:v>
                </c:pt>
                <c:pt idx="951">
                  <c:v>3.5894E-3</c:v>
                </c:pt>
                <c:pt idx="952">
                  <c:v>3.5710500000000001E-3</c:v>
                </c:pt>
                <c:pt idx="953">
                  <c:v>3.5529099999999998E-3</c:v>
                </c:pt>
                <c:pt idx="954">
                  <c:v>3.5349999999999999E-3</c:v>
                </c:pt>
                <c:pt idx="955">
                  <c:v>3.51739E-3</c:v>
                </c:pt>
                <c:pt idx="956">
                  <c:v>3.4999599999999999E-3</c:v>
                </c:pt>
                <c:pt idx="957">
                  <c:v>3.4999599999999999E-3</c:v>
                </c:pt>
                <c:pt idx="958">
                  <c:v>3.48278E-3</c:v>
                </c:pt>
                <c:pt idx="959">
                  <c:v>3.4658599999999999E-3</c:v>
                </c:pt>
                <c:pt idx="960">
                  <c:v>3.44912E-3</c:v>
                </c:pt>
                <c:pt idx="961">
                  <c:v>3.4326299999999999E-3</c:v>
                </c:pt>
                <c:pt idx="962">
                  <c:v>3.4162099999999998E-3</c:v>
                </c:pt>
                <c:pt idx="963">
                  <c:v>3.4001299999999999E-3</c:v>
                </c:pt>
                <c:pt idx="964">
                  <c:v>3.4001299999999999E-3</c:v>
                </c:pt>
                <c:pt idx="965">
                  <c:v>3.3842899999999999E-3</c:v>
                </c:pt>
                <c:pt idx="966">
                  <c:v>3.3686900000000001E-3</c:v>
                </c:pt>
                <c:pt idx="967">
                  <c:v>3.35324E-3</c:v>
                </c:pt>
                <c:pt idx="968">
                  <c:v>3.3379999999999998E-3</c:v>
                </c:pt>
                <c:pt idx="969">
                  <c:v>3.3229100000000001E-3</c:v>
                </c:pt>
                <c:pt idx="970">
                  <c:v>3.3229100000000001E-3</c:v>
                </c:pt>
                <c:pt idx="971">
                  <c:v>3.3080100000000001E-3</c:v>
                </c:pt>
                <c:pt idx="972">
                  <c:v>3.2933300000000001E-3</c:v>
                </c:pt>
                <c:pt idx="973">
                  <c:v>3.2788299999999999E-3</c:v>
                </c:pt>
                <c:pt idx="974">
                  <c:v>3.2644499999999999E-3</c:v>
                </c:pt>
                <c:pt idx="975">
                  <c:v>3.2503300000000001E-3</c:v>
                </c:pt>
                <c:pt idx="976">
                  <c:v>3.23647E-3</c:v>
                </c:pt>
                <c:pt idx="977">
                  <c:v>3.23647E-3</c:v>
                </c:pt>
                <c:pt idx="978">
                  <c:v>3.2227800000000002E-3</c:v>
                </c:pt>
                <c:pt idx="979">
                  <c:v>3.2092499999999999E-3</c:v>
                </c:pt>
                <c:pt idx="980">
                  <c:v>3.19593E-3</c:v>
                </c:pt>
                <c:pt idx="981">
                  <c:v>3.18287E-3</c:v>
                </c:pt>
                <c:pt idx="982">
                  <c:v>3.1698500000000001E-3</c:v>
                </c:pt>
                <c:pt idx="983">
                  <c:v>3.1698500000000001E-3</c:v>
                </c:pt>
                <c:pt idx="984">
                  <c:v>3.1571799999999999E-3</c:v>
                </c:pt>
                <c:pt idx="985">
                  <c:v>3.1446999999999998E-3</c:v>
                </c:pt>
                <c:pt idx="986">
                  <c:v>3.13248E-3</c:v>
                </c:pt>
                <c:pt idx="987">
                  <c:v>3.1202999999999999E-3</c:v>
                </c:pt>
                <c:pt idx="988">
                  <c:v>3.1083700000000001E-3</c:v>
                </c:pt>
                <c:pt idx="989">
                  <c:v>3.0963900000000001E-3</c:v>
                </c:pt>
                <c:pt idx="990">
                  <c:v>3.0963900000000001E-3</c:v>
                </c:pt>
                <c:pt idx="991">
                  <c:v>3.0844499999999999E-3</c:v>
                </c:pt>
                <c:pt idx="992">
                  <c:v>3.0725700000000002E-3</c:v>
                </c:pt>
                <c:pt idx="993">
                  <c:v>3.0607299999999998E-3</c:v>
                </c:pt>
                <c:pt idx="994">
                  <c:v>3.04879E-3</c:v>
                </c:pt>
                <c:pt idx="995">
                  <c:v>3.0368299999999999E-3</c:v>
                </c:pt>
                <c:pt idx="996">
                  <c:v>3.0368299999999999E-3</c:v>
                </c:pt>
                <c:pt idx="997">
                  <c:v>3.02469E-3</c:v>
                </c:pt>
                <c:pt idx="998">
                  <c:v>3.0123900000000002E-3</c:v>
                </c:pt>
                <c:pt idx="999">
                  <c:v>2.9999699999999998E-3</c:v>
                </c:pt>
                <c:pt idx="1000">
                  <c:v>2.9873600000000001E-3</c:v>
                </c:pt>
                <c:pt idx="1001">
                  <c:v>2.97452E-3</c:v>
                </c:pt>
                <c:pt idx="1002">
                  <c:v>2.9611899999999998E-3</c:v>
                </c:pt>
                <c:pt idx="1003">
                  <c:v>2.9611899999999998E-3</c:v>
                </c:pt>
                <c:pt idx="1004">
                  <c:v>2.9472000000000001E-3</c:v>
                </c:pt>
                <c:pt idx="1005">
                  <c:v>2.9329199999999999E-3</c:v>
                </c:pt>
                <c:pt idx="1006">
                  <c:v>2.9181599999999999E-3</c:v>
                </c:pt>
                <c:pt idx="1007">
                  <c:v>2.9034199999999999E-3</c:v>
                </c:pt>
                <c:pt idx="1008">
                  <c:v>2.8885899999999999E-3</c:v>
                </c:pt>
                <c:pt idx="1009">
                  <c:v>2.8885899999999999E-3</c:v>
                </c:pt>
                <c:pt idx="1010">
                  <c:v>2.8740699999999998E-3</c:v>
                </c:pt>
                <c:pt idx="1011">
                  <c:v>2.8597700000000002E-3</c:v>
                </c:pt>
                <c:pt idx="1012">
                  <c:v>2.846E-3</c:v>
                </c:pt>
                <c:pt idx="1013">
                  <c:v>2.8331599999999999E-3</c:v>
                </c:pt>
                <c:pt idx="1014">
                  <c:v>2.8209400000000001E-3</c:v>
                </c:pt>
                <c:pt idx="1015">
                  <c:v>2.8091800000000001E-3</c:v>
                </c:pt>
                <c:pt idx="1016">
                  <c:v>2.8091800000000001E-3</c:v>
                </c:pt>
                <c:pt idx="1017">
                  <c:v>2.7978999999999999E-3</c:v>
                </c:pt>
                <c:pt idx="1018">
                  <c:v>2.7870899999999999E-3</c:v>
                </c:pt>
                <c:pt idx="1019">
                  <c:v>2.7766800000000001E-3</c:v>
                </c:pt>
                <c:pt idx="1020">
                  <c:v>2.7665099999999998E-3</c:v>
                </c:pt>
                <c:pt idx="1021">
                  <c:v>2.7566399999999999E-3</c:v>
                </c:pt>
                <c:pt idx="1022">
                  <c:v>2.7566399999999999E-3</c:v>
                </c:pt>
                <c:pt idx="1023">
                  <c:v>2.7472E-3</c:v>
                </c:pt>
                <c:pt idx="1024">
                  <c:v>2.7379499999999998E-3</c:v>
                </c:pt>
                <c:pt idx="1025">
                  <c:v>2.7287499999999998E-3</c:v>
                </c:pt>
                <c:pt idx="1026">
                  <c:v>2.7197699999999998E-3</c:v>
                </c:pt>
                <c:pt idx="1027">
                  <c:v>2.7110599999999999E-3</c:v>
                </c:pt>
                <c:pt idx="1028">
                  <c:v>2.70258E-3</c:v>
                </c:pt>
                <c:pt idx="1029">
                  <c:v>2.70258E-3</c:v>
                </c:pt>
                <c:pt idx="1030">
                  <c:v>2.6941700000000001E-3</c:v>
                </c:pt>
                <c:pt idx="1031">
                  <c:v>2.68578E-3</c:v>
                </c:pt>
                <c:pt idx="1032">
                  <c:v>2.6775200000000001E-3</c:v>
                </c:pt>
                <c:pt idx="1033">
                  <c:v>2.6696900000000002E-3</c:v>
                </c:pt>
                <c:pt idx="1034">
                  <c:v>2.6619299999999999E-3</c:v>
                </c:pt>
                <c:pt idx="1035">
                  <c:v>2.6619299999999999E-3</c:v>
                </c:pt>
                <c:pt idx="1036">
                  <c:v>2.6543600000000001E-3</c:v>
                </c:pt>
                <c:pt idx="1037">
                  <c:v>2.64672E-3</c:v>
                </c:pt>
                <c:pt idx="1038">
                  <c:v>2.6390699999999999E-3</c:v>
                </c:pt>
                <c:pt idx="1039">
                  <c:v>2.63153E-3</c:v>
                </c:pt>
                <c:pt idx="1040">
                  <c:v>2.6239200000000001E-3</c:v>
                </c:pt>
                <c:pt idx="1041">
                  <c:v>2.6239200000000001E-3</c:v>
                </c:pt>
                <c:pt idx="1042">
                  <c:v>2.6162799999999999E-3</c:v>
                </c:pt>
                <c:pt idx="1043">
                  <c:v>2.6085800000000001E-3</c:v>
                </c:pt>
                <c:pt idx="1044">
                  <c:v>2.6010199999999999E-3</c:v>
                </c:pt>
                <c:pt idx="1045">
                  <c:v>2.5932199999999998E-3</c:v>
                </c:pt>
                <c:pt idx="1046">
                  <c:v>2.5855000000000001E-3</c:v>
                </c:pt>
                <c:pt idx="1047">
                  <c:v>2.5778200000000002E-3</c:v>
                </c:pt>
                <c:pt idx="1048">
                  <c:v>2.5778200000000002E-3</c:v>
                </c:pt>
                <c:pt idx="1049">
                  <c:v>2.57004E-3</c:v>
                </c:pt>
                <c:pt idx="1050">
                  <c:v>2.5621799999999998E-3</c:v>
                </c:pt>
                <c:pt idx="1051">
                  <c:v>2.5543300000000001E-3</c:v>
                </c:pt>
                <c:pt idx="1052">
                  <c:v>2.54645E-3</c:v>
                </c:pt>
                <c:pt idx="1053">
                  <c:v>2.5385500000000001E-3</c:v>
                </c:pt>
                <c:pt idx="1054">
                  <c:v>2.5385500000000001E-3</c:v>
                </c:pt>
                <c:pt idx="1055">
                  <c:v>2.5306199999999999E-3</c:v>
                </c:pt>
                <c:pt idx="1056">
                  <c:v>2.5225600000000001E-3</c:v>
                </c:pt>
                <c:pt idx="1057">
                  <c:v>2.5146499999999998E-3</c:v>
                </c:pt>
                <c:pt idx="1058">
                  <c:v>2.5068600000000001E-3</c:v>
                </c:pt>
                <c:pt idx="1059">
                  <c:v>2.4992600000000001E-3</c:v>
                </c:pt>
                <c:pt idx="1060">
                  <c:v>2.49176E-3</c:v>
                </c:pt>
                <c:pt idx="1061">
                  <c:v>2.49176E-3</c:v>
                </c:pt>
                <c:pt idx="1062">
                  <c:v>2.4842100000000002E-3</c:v>
                </c:pt>
                <c:pt idx="1063">
                  <c:v>2.4767399999999998E-3</c:v>
                </c:pt>
                <c:pt idx="1064">
                  <c:v>2.4693200000000001E-3</c:v>
                </c:pt>
                <c:pt idx="1065">
                  <c:v>2.4622799999999999E-3</c:v>
                </c:pt>
                <c:pt idx="1066">
                  <c:v>2.4558499999999999E-3</c:v>
                </c:pt>
                <c:pt idx="1067">
                  <c:v>2.4558499999999999E-3</c:v>
                </c:pt>
                <c:pt idx="1068">
                  <c:v>2.4501700000000002E-3</c:v>
                </c:pt>
                <c:pt idx="1069">
                  <c:v>2.4453999999999999E-3</c:v>
                </c:pt>
                <c:pt idx="1070">
                  <c:v>2.441E-3</c:v>
                </c:pt>
                <c:pt idx="1071">
                  <c:v>2.43685E-3</c:v>
                </c:pt>
                <c:pt idx="1072">
                  <c:v>2.43304E-3</c:v>
                </c:pt>
                <c:pt idx="1073">
                  <c:v>2.4294899999999999E-3</c:v>
                </c:pt>
                <c:pt idx="1074">
                  <c:v>2.4294899999999999E-3</c:v>
                </c:pt>
                <c:pt idx="1075">
                  <c:v>2.4262099999999998E-3</c:v>
                </c:pt>
                <c:pt idx="1076">
                  <c:v>2.4232899999999998E-3</c:v>
                </c:pt>
                <c:pt idx="1077">
                  <c:v>2.4205199999999998E-3</c:v>
                </c:pt>
                <c:pt idx="1078">
                  <c:v>2.41801E-3</c:v>
                </c:pt>
              </c:numCache>
            </c:numRef>
          </c:yVal>
          <c:smooth val="1"/>
          <c:extLst>
            <c:ext xmlns:c16="http://schemas.microsoft.com/office/drawing/2014/chart" uri="{C3380CC4-5D6E-409C-BE32-E72D297353CC}">
              <c16:uniqueId val="{00000000-A0EF-49A1-AE57-AA5EEA67F57B}"/>
            </c:ext>
          </c:extLst>
        </c:ser>
        <c:ser>
          <c:idx val="3"/>
          <c:order val="1"/>
          <c:tx>
            <c:strRef>
              <c:f>'21'!$N$26</c:f>
              <c:strCache>
                <c:ptCount val="1"/>
                <c:pt idx="0">
                  <c:v>Cool</c:v>
                </c:pt>
              </c:strCache>
            </c:strRef>
          </c:tx>
          <c:spPr>
            <a:ln w="22225">
              <a:solidFill>
                <a:srgbClr val="FFFF00"/>
              </a:solidFill>
            </a:ln>
          </c:spPr>
          <c:marker>
            <c:symbol val="none"/>
          </c:marker>
          <c:xVal>
            <c:numRef>
              <c:f>'21'!$C$1099:$C$10000</c:f>
              <c:numCache>
                <c:formatCode>General</c:formatCode>
                <c:ptCount val="8902"/>
                <c:pt idx="0">
                  <c:v>495.82</c:v>
                </c:pt>
                <c:pt idx="1">
                  <c:v>495.82</c:v>
                </c:pt>
                <c:pt idx="2">
                  <c:v>496.05</c:v>
                </c:pt>
                <c:pt idx="3">
                  <c:v>496.28</c:v>
                </c:pt>
                <c:pt idx="4">
                  <c:v>496.49</c:v>
                </c:pt>
                <c:pt idx="5">
                  <c:v>496.69</c:v>
                </c:pt>
                <c:pt idx="6">
                  <c:v>496.88</c:v>
                </c:pt>
                <c:pt idx="7">
                  <c:v>497.05</c:v>
                </c:pt>
                <c:pt idx="8">
                  <c:v>497.05</c:v>
                </c:pt>
                <c:pt idx="9">
                  <c:v>497.22</c:v>
                </c:pt>
                <c:pt idx="10">
                  <c:v>497.36</c:v>
                </c:pt>
                <c:pt idx="11">
                  <c:v>497.54</c:v>
                </c:pt>
                <c:pt idx="12">
                  <c:v>497.65</c:v>
                </c:pt>
                <c:pt idx="13">
                  <c:v>497.8</c:v>
                </c:pt>
                <c:pt idx="14">
                  <c:v>497.8</c:v>
                </c:pt>
                <c:pt idx="15">
                  <c:v>497.91</c:v>
                </c:pt>
                <c:pt idx="16">
                  <c:v>498.03</c:v>
                </c:pt>
                <c:pt idx="17">
                  <c:v>498.13</c:v>
                </c:pt>
                <c:pt idx="18">
                  <c:v>498.23</c:v>
                </c:pt>
                <c:pt idx="19">
                  <c:v>498.33</c:v>
                </c:pt>
                <c:pt idx="20">
                  <c:v>498.4</c:v>
                </c:pt>
                <c:pt idx="21">
                  <c:v>498.4</c:v>
                </c:pt>
                <c:pt idx="22">
                  <c:v>498.49</c:v>
                </c:pt>
                <c:pt idx="23">
                  <c:v>498.54</c:v>
                </c:pt>
                <c:pt idx="24">
                  <c:v>498.65</c:v>
                </c:pt>
                <c:pt idx="25">
                  <c:v>498.71</c:v>
                </c:pt>
                <c:pt idx="26">
                  <c:v>498.79</c:v>
                </c:pt>
                <c:pt idx="27">
                  <c:v>498.79</c:v>
                </c:pt>
                <c:pt idx="28">
                  <c:v>498.83</c:v>
                </c:pt>
                <c:pt idx="29">
                  <c:v>498.85</c:v>
                </c:pt>
                <c:pt idx="30">
                  <c:v>498.89</c:v>
                </c:pt>
                <c:pt idx="31">
                  <c:v>498.91</c:v>
                </c:pt>
                <c:pt idx="32">
                  <c:v>498.94</c:v>
                </c:pt>
                <c:pt idx="33">
                  <c:v>498.93</c:v>
                </c:pt>
                <c:pt idx="34">
                  <c:v>498.93</c:v>
                </c:pt>
                <c:pt idx="35">
                  <c:v>498.98</c:v>
                </c:pt>
                <c:pt idx="36">
                  <c:v>499</c:v>
                </c:pt>
                <c:pt idx="37">
                  <c:v>498.96</c:v>
                </c:pt>
                <c:pt idx="38">
                  <c:v>498.97</c:v>
                </c:pt>
                <c:pt idx="39">
                  <c:v>498.96</c:v>
                </c:pt>
                <c:pt idx="40">
                  <c:v>498.95</c:v>
                </c:pt>
                <c:pt idx="41">
                  <c:v>498.95</c:v>
                </c:pt>
                <c:pt idx="42">
                  <c:v>498.95</c:v>
                </c:pt>
                <c:pt idx="43">
                  <c:v>498.92</c:v>
                </c:pt>
                <c:pt idx="44">
                  <c:v>498.87</c:v>
                </c:pt>
                <c:pt idx="45">
                  <c:v>498.83</c:v>
                </c:pt>
                <c:pt idx="46">
                  <c:v>498.79</c:v>
                </c:pt>
                <c:pt idx="47">
                  <c:v>498.79</c:v>
                </c:pt>
                <c:pt idx="48">
                  <c:v>498.81</c:v>
                </c:pt>
                <c:pt idx="49">
                  <c:v>498.75</c:v>
                </c:pt>
                <c:pt idx="50">
                  <c:v>498.7</c:v>
                </c:pt>
                <c:pt idx="51">
                  <c:v>498.68</c:v>
                </c:pt>
                <c:pt idx="52">
                  <c:v>498.6</c:v>
                </c:pt>
                <c:pt idx="53">
                  <c:v>498.55</c:v>
                </c:pt>
                <c:pt idx="54">
                  <c:v>498.55</c:v>
                </c:pt>
                <c:pt idx="55">
                  <c:v>498.5</c:v>
                </c:pt>
                <c:pt idx="56">
                  <c:v>498.44</c:v>
                </c:pt>
                <c:pt idx="57">
                  <c:v>498.33</c:v>
                </c:pt>
                <c:pt idx="58">
                  <c:v>498.28</c:v>
                </c:pt>
                <c:pt idx="59">
                  <c:v>498.17</c:v>
                </c:pt>
                <c:pt idx="60">
                  <c:v>498.12</c:v>
                </c:pt>
                <c:pt idx="61">
                  <c:v>498.12</c:v>
                </c:pt>
                <c:pt idx="62">
                  <c:v>498.03</c:v>
                </c:pt>
                <c:pt idx="63">
                  <c:v>497.94</c:v>
                </c:pt>
                <c:pt idx="64">
                  <c:v>497.84</c:v>
                </c:pt>
                <c:pt idx="65">
                  <c:v>497.7</c:v>
                </c:pt>
                <c:pt idx="66">
                  <c:v>497.6</c:v>
                </c:pt>
                <c:pt idx="67">
                  <c:v>497.6</c:v>
                </c:pt>
                <c:pt idx="68">
                  <c:v>497.51</c:v>
                </c:pt>
                <c:pt idx="69">
                  <c:v>497.38</c:v>
                </c:pt>
                <c:pt idx="70">
                  <c:v>497.25</c:v>
                </c:pt>
                <c:pt idx="71">
                  <c:v>497.09</c:v>
                </c:pt>
                <c:pt idx="72">
                  <c:v>496.98</c:v>
                </c:pt>
                <c:pt idx="73">
                  <c:v>496.88</c:v>
                </c:pt>
                <c:pt idx="74">
                  <c:v>496.88</c:v>
                </c:pt>
                <c:pt idx="75">
                  <c:v>496.75</c:v>
                </c:pt>
                <c:pt idx="76">
                  <c:v>496.63</c:v>
                </c:pt>
                <c:pt idx="77">
                  <c:v>496.48</c:v>
                </c:pt>
                <c:pt idx="78">
                  <c:v>496.35</c:v>
                </c:pt>
                <c:pt idx="79">
                  <c:v>496.19</c:v>
                </c:pt>
                <c:pt idx="80">
                  <c:v>496.03</c:v>
                </c:pt>
                <c:pt idx="81">
                  <c:v>496.03</c:v>
                </c:pt>
                <c:pt idx="82">
                  <c:v>495.91</c:v>
                </c:pt>
                <c:pt idx="83">
                  <c:v>495.73</c:v>
                </c:pt>
                <c:pt idx="84">
                  <c:v>495.58</c:v>
                </c:pt>
                <c:pt idx="85">
                  <c:v>495.42</c:v>
                </c:pt>
                <c:pt idx="86">
                  <c:v>495.25</c:v>
                </c:pt>
                <c:pt idx="87">
                  <c:v>495.25</c:v>
                </c:pt>
                <c:pt idx="88">
                  <c:v>495.05</c:v>
                </c:pt>
                <c:pt idx="89">
                  <c:v>494.89</c:v>
                </c:pt>
                <c:pt idx="90">
                  <c:v>494.7</c:v>
                </c:pt>
                <c:pt idx="91">
                  <c:v>494.57</c:v>
                </c:pt>
                <c:pt idx="92">
                  <c:v>494.39</c:v>
                </c:pt>
                <c:pt idx="93">
                  <c:v>494.2</c:v>
                </c:pt>
                <c:pt idx="94">
                  <c:v>494.2</c:v>
                </c:pt>
                <c:pt idx="95">
                  <c:v>494</c:v>
                </c:pt>
                <c:pt idx="96">
                  <c:v>493.82</c:v>
                </c:pt>
                <c:pt idx="97">
                  <c:v>493.65</c:v>
                </c:pt>
                <c:pt idx="98">
                  <c:v>493.45</c:v>
                </c:pt>
                <c:pt idx="99">
                  <c:v>493.25</c:v>
                </c:pt>
                <c:pt idx="100">
                  <c:v>493.04</c:v>
                </c:pt>
                <c:pt idx="101">
                  <c:v>493.04</c:v>
                </c:pt>
                <c:pt idx="102">
                  <c:v>492.85</c:v>
                </c:pt>
                <c:pt idx="103">
                  <c:v>492.63</c:v>
                </c:pt>
                <c:pt idx="104">
                  <c:v>492.44</c:v>
                </c:pt>
                <c:pt idx="105">
                  <c:v>492.23</c:v>
                </c:pt>
                <c:pt idx="106">
                  <c:v>492.02</c:v>
                </c:pt>
                <c:pt idx="107">
                  <c:v>492.02</c:v>
                </c:pt>
                <c:pt idx="108">
                  <c:v>491.78</c:v>
                </c:pt>
                <c:pt idx="109">
                  <c:v>491.55</c:v>
                </c:pt>
                <c:pt idx="110">
                  <c:v>491.33</c:v>
                </c:pt>
                <c:pt idx="111">
                  <c:v>491.13</c:v>
                </c:pt>
                <c:pt idx="112">
                  <c:v>490.91</c:v>
                </c:pt>
                <c:pt idx="113">
                  <c:v>490.68</c:v>
                </c:pt>
                <c:pt idx="114">
                  <c:v>490.68</c:v>
                </c:pt>
                <c:pt idx="115">
                  <c:v>490.42</c:v>
                </c:pt>
                <c:pt idx="116">
                  <c:v>490.2</c:v>
                </c:pt>
                <c:pt idx="117">
                  <c:v>489.99</c:v>
                </c:pt>
                <c:pt idx="118">
                  <c:v>489.76</c:v>
                </c:pt>
                <c:pt idx="119">
                  <c:v>489.52</c:v>
                </c:pt>
                <c:pt idx="120">
                  <c:v>489.26</c:v>
                </c:pt>
                <c:pt idx="121">
                  <c:v>489.26</c:v>
                </c:pt>
                <c:pt idx="122">
                  <c:v>489.04</c:v>
                </c:pt>
                <c:pt idx="123">
                  <c:v>488.76</c:v>
                </c:pt>
                <c:pt idx="124">
                  <c:v>488.54</c:v>
                </c:pt>
                <c:pt idx="125">
                  <c:v>488.29</c:v>
                </c:pt>
                <c:pt idx="126">
                  <c:v>488.02</c:v>
                </c:pt>
                <c:pt idx="127">
                  <c:v>488.02</c:v>
                </c:pt>
                <c:pt idx="128">
                  <c:v>487.74</c:v>
                </c:pt>
                <c:pt idx="129">
                  <c:v>487.48</c:v>
                </c:pt>
                <c:pt idx="130">
                  <c:v>487.22</c:v>
                </c:pt>
                <c:pt idx="131">
                  <c:v>486.98</c:v>
                </c:pt>
                <c:pt idx="132">
                  <c:v>486.72</c:v>
                </c:pt>
                <c:pt idx="133">
                  <c:v>486.45</c:v>
                </c:pt>
                <c:pt idx="134">
                  <c:v>486.45</c:v>
                </c:pt>
                <c:pt idx="135">
                  <c:v>486.18</c:v>
                </c:pt>
                <c:pt idx="136">
                  <c:v>485.89</c:v>
                </c:pt>
                <c:pt idx="137">
                  <c:v>485.64</c:v>
                </c:pt>
                <c:pt idx="138">
                  <c:v>485.38</c:v>
                </c:pt>
                <c:pt idx="139">
                  <c:v>485.11</c:v>
                </c:pt>
                <c:pt idx="140">
                  <c:v>484.8</c:v>
                </c:pt>
                <c:pt idx="141">
                  <c:v>484.8</c:v>
                </c:pt>
                <c:pt idx="142">
                  <c:v>484.52</c:v>
                </c:pt>
                <c:pt idx="143">
                  <c:v>484.27</c:v>
                </c:pt>
                <c:pt idx="144">
                  <c:v>483.98</c:v>
                </c:pt>
                <c:pt idx="145">
                  <c:v>483.69</c:v>
                </c:pt>
                <c:pt idx="146">
                  <c:v>483.41</c:v>
                </c:pt>
                <c:pt idx="147">
                  <c:v>483.41</c:v>
                </c:pt>
                <c:pt idx="148">
                  <c:v>483.12</c:v>
                </c:pt>
                <c:pt idx="149">
                  <c:v>482.79</c:v>
                </c:pt>
                <c:pt idx="150">
                  <c:v>482.49</c:v>
                </c:pt>
                <c:pt idx="151">
                  <c:v>482.21</c:v>
                </c:pt>
                <c:pt idx="152">
                  <c:v>481.92</c:v>
                </c:pt>
                <c:pt idx="153">
                  <c:v>481.62</c:v>
                </c:pt>
                <c:pt idx="154">
                  <c:v>481.62</c:v>
                </c:pt>
                <c:pt idx="155">
                  <c:v>481.29</c:v>
                </c:pt>
                <c:pt idx="156">
                  <c:v>480.98</c:v>
                </c:pt>
                <c:pt idx="157">
                  <c:v>480.69</c:v>
                </c:pt>
                <c:pt idx="158">
                  <c:v>480.38</c:v>
                </c:pt>
                <c:pt idx="159">
                  <c:v>480.08</c:v>
                </c:pt>
                <c:pt idx="160">
                  <c:v>479.74</c:v>
                </c:pt>
                <c:pt idx="161">
                  <c:v>479.74</c:v>
                </c:pt>
                <c:pt idx="162">
                  <c:v>479.44</c:v>
                </c:pt>
                <c:pt idx="163">
                  <c:v>479.14</c:v>
                </c:pt>
                <c:pt idx="164">
                  <c:v>478.8</c:v>
                </c:pt>
                <c:pt idx="165">
                  <c:v>478.5</c:v>
                </c:pt>
                <c:pt idx="166">
                  <c:v>478.19</c:v>
                </c:pt>
                <c:pt idx="167">
                  <c:v>477.82</c:v>
                </c:pt>
                <c:pt idx="168">
                  <c:v>477.82</c:v>
                </c:pt>
                <c:pt idx="169">
                  <c:v>477.49</c:v>
                </c:pt>
                <c:pt idx="170">
                  <c:v>477.17</c:v>
                </c:pt>
                <c:pt idx="171">
                  <c:v>476.86</c:v>
                </c:pt>
                <c:pt idx="172">
                  <c:v>476.53</c:v>
                </c:pt>
                <c:pt idx="173">
                  <c:v>476.21</c:v>
                </c:pt>
                <c:pt idx="174">
                  <c:v>476.21</c:v>
                </c:pt>
                <c:pt idx="175">
                  <c:v>475.88</c:v>
                </c:pt>
                <c:pt idx="176">
                  <c:v>475.52</c:v>
                </c:pt>
                <c:pt idx="177">
                  <c:v>475.22</c:v>
                </c:pt>
                <c:pt idx="178">
                  <c:v>474.86</c:v>
                </c:pt>
                <c:pt idx="179">
                  <c:v>474.52</c:v>
                </c:pt>
                <c:pt idx="180">
                  <c:v>474.22</c:v>
                </c:pt>
                <c:pt idx="181">
                  <c:v>474.22</c:v>
                </c:pt>
                <c:pt idx="182">
                  <c:v>473.87</c:v>
                </c:pt>
                <c:pt idx="183">
                  <c:v>473.53</c:v>
                </c:pt>
                <c:pt idx="184">
                  <c:v>473.16</c:v>
                </c:pt>
                <c:pt idx="185">
                  <c:v>472.82</c:v>
                </c:pt>
                <c:pt idx="186">
                  <c:v>472.49</c:v>
                </c:pt>
                <c:pt idx="187">
                  <c:v>472.16</c:v>
                </c:pt>
                <c:pt idx="188">
                  <c:v>472.16</c:v>
                </c:pt>
                <c:pt idx="189">
                  <c:v>471.8</c:v>
                </c:pt>
                <c:pt idx="190">
                  <c:v>471.46</c:v>
                </c:pt>
                <c:pt idx="191">
                  <c:v>471.09</c:v>
                </c:pt>
                <c:pt idx="192">
                  <c:v>470.72</c:v>
                </c:pt>
                <c:pt idx="193">
                  <c:v>470.4</c:v>
                </c:pt>
                <c:pt idx="194">
                  <c:v>470.4</c:v>
                </c:pt>
                <c:pt idx="195">
                  <c:v>470.04</c:v>
                </c:pt>
                <c:pt idx="196">
                  <c:v>469.7</c:v>
                </c:pt>
                <c:pt idx="197">
                  <c:v>469.32</c:v>
                </c:pt>
                <c:pt idx="198">
                  <c:v>468.96</c:v>
                </c:pt>
                <c:pt idx="199">
                  <c:v>468.62</c:v>
                </c:pt>
                <c:pt idx="200">
                  <c:v>468.28</c:v>
                </c:pt>
                <c:pt idx="201">
                  <c:v>468.28</c:v>
                </c:pt>
                <c:pt idx="202">
                  <c:v>467.9</c:v>
                </c:pt>
                <c:pt idx="203">
                  <c:v>467.55</c:v>
                </c:pt>
                <c:pt idx="204">
                  <c:v>467.19</c:v>
                </c:pt>
                <c:pt idx="205">
                  <c:v>466.82</c:v>
                </c:pt>
                <c:pt idx="206">
                  <c:v>466.44</c:v>
                </c:pt>
                <c:pt idx="207">
                  <c:v>466.09</c:v>
                </c:pt>
                <c:pt idx="208">
                  <c:v>466.09</c:v>
                </c:pt>
                <c:pt idx="209">
                  <c:v>465.73</c:v>
                </c:pt>
                <c:pt idx="210">
                  <c:v>465.37</c:v>
                </c:pt>
                <c:pt idx="211">
                  <c:v>464.97</c:v>
                </c:pt>
                <c:pt idx="212">
                  <c:v>464.61</c:v>
                </c:pt>
                <c:pt idx="213">
                  <c:v>464.25</c:v>
                </c:pt>
                <c:pt idx="214">
                  <c:v>464.25</c:v>
                </c:pt>
                <c:pt idx="215">
                  <c:v>463.88</c:v>
                </c:pt>
                <c:pt idx="216">
                  <c:v>463.52</c:v>
                </c:pt>
                <c:pt idx="217">
                  <c:v>463.11</c:v>
                </c:pt>
                <c:pt idx="218">
                  <c:v>462.72</c:v>
                </c:pt>
                <c:pt idx="219">
                  <c:v>462.35</c:v>
                </c:pt>
                <c:pt idx="220">
                  <c:v>461.98</c:v>
                </c:pt>
                <c:pt idx="221">
                  <c:v>461.98</c:v>
                </c:pt>
                <c:pt idx="222">
                  <c:v>461.61</c:v>
                </c:pt>
                <c:pt idx="223">
                  <c:v>461.23</c:v>
                </c:pt>
                <c:pt idx="224">
                  <c:v>460.84</c:v>
                </c:pt>
                <c:pt idx="225">
                  <c:v>460.45</c:v>
                </c:pt>
                <c:pt idx="226">
                  <c:v>460.08</c:v>
                </c:pt>
                <c:pt idx="227">
                  <c:v>459.69</c:v>
                </c:pt>
                <c:pt idx="228">
                  <c:v>459.69</c:v>
                </c:pt>
                <c:pt idx="229">
                  <c:v>459.31</c:v>
                </c:pt>
                <c:pt idx="230">
                  <c:v>458.95</c:v>
                </c:pt>
                <c:pt idx="231">
                  <c:v>458.53</c:v>
                </c:pt>
                <c:pt idx="232">
                  <c:v>458.13</c:v>
                </c:pt>
                <c:pt idx="233">
                  <c:v>457.77</c:v>
                </c:pt>
                <c:pt idx="234">
                  <c:v>457.38</c:v>
                </c:pt>
                <c:pt idx="235">
                  <c:v>457.38</c:v>
                </c:pt>
                <c:pt idx="236">
                  <c:v>456.99</c:v>
                </c:pt>
                <c:pt idx="237">
                  <c:v>456.57</c:v>
                </c:pt>
                <c:pt idx="238">
                  <c:v>456.18</c:v>
                </c:pt>
                <c:pt idx="239">
                  <c:v>455.83</c:v>
                </c:pt>
                <c:pt idx="240">
                  <c:v>455.43</c:v>
                </c:pt>
                <c:pt idx="241">
                  <c:v>455.43</c:v>
                </c:pt>
                <c:pt idx="242">
                  <c:v>455.04</c:v>
                </c:pt>
                <c:pt idx="243">
                  <c:v>454.64</c:v>
                </c:pt>
                <c:pt idx="244">
                  <c:v>454.21</c:v>
                </c:pt>
                <c:pt idx="245">
                  <c:v>453.82</c:v>
                </c:pt>
                <c:pt idx="246">
                  <c:v>453.43</c:v>
                </c:pt>
                <c:pt idx="247">
                  <c:v>453.07</c:v>
                </c:pt>
                <c:pt idx="248">
                  <c:v>453.07</c:v>
                </c:pt>
                <c:pt idx="249">
                  <c:v>452.66</c:v>
                </c:pt>
                <c:pt idx="250">
                  <c:v>452.28</c:v>
                </c:pt>
                <c:pt idx="251">
                  <c:v>451.84</c:v>
                </c:pt>
                <c:pt idx="252">
                  <c:v>451.47</c:v>
                </c:pt>
                <c:pt idx="253">
                  <c:v>451.06</c:v>
                </c:pt>
                <c:pt idx="254">
                  <c:v>450.66</c:v>
                </c:pt>
                <c:pt idx="255">
                  <c:v>450.66</c:v>
                </c:pt>
                <c:pt idx="256">
                  <c:v>450.26</c:v>
                </c:pt>
                <c:pt idx="257">
                  <c:v>449.83</c:v>
                </c:pt>
                <c:pt idx="258">
                  <c:v>449.43</c:v>
                </c:pt>
                <c:pt idx="259">
                  <c:v>449.05</c:v>
                </c:pt>
                <c:pt idx="260">
                  <c:v>448.63</c:v>
                </c:pt>
                <c:pt idx="261">
                  <c:v>448.63</c:v>
                </c:pt>
                <c:pt idx="262">
                  <c:v>448.21</c:v>
                </c:pt>
                <c:pt idx="263">
                  <c:v>447.81</c:v>
                </c:pt>
                <c:pt idx="264">
                  <c:v>447.38</c:v>
                </c:pt>
                <c:pt idx="265">
                  <c:v>446.96</c:v>
                </c:pt>
                <c:pt idx="266">
                  <c:v>446.56</c:v>
                </c:pt>
                <c:pt idx="267">
                  <c:v>446.19</c:v>
                </c:pt>
                <c:pt idx="268">
                  <c:v>446.19</c:v>
                </c:pt>
                <c:pt idx="269">
                  <c:v>445.75</c:v>
                </c:pt>
                <c:pt idx="270">
                  <c:v>445.35</c:v>
                </c:pt>
                <c:pt idx="271">
                  <c:v>444.92</c:v>
                </c:pt>
                <c:pt idx="272">
                  <c:v>444.49</c:v>
                </c:pt>
                <c:pt idx="273">
                  <c:v>444.11</c:v>
                </c:pt>
                <c:pt idx="274">
                  <c:v>443.71</c:v>
                </c:pt>
                <c:pt idx="275">
                  <c:v>443.71</c:v>
                </c:pt>
                <c:pt idx="276">
                  <c:v>443.28</c:v>
                </c:pt>
                <c:pt idx="277">
                  <c:v>442.86</c:v>
                </c:pt>
                <c:pt idx="278">
                  <c:v>442.43</c:v>
                </c:pt>
                <c:pt idx="279">
                  <c:v>442.05</c:v>
                </c:pt>
                <c:pt idx="280">
                  <c:v>441.64</c:v>
                </c:pt>
                <c:pt idx="281">
                  <c:v>441.64</c:v>
                </c:pt>
                <c:pt idx="282">
                  <c:v>441.21</c:v>
                </c:pt>
                <c:pt idx="283">
                  <c:v>440.8</c:v>
                </c:pt>
                <c:pt idx="284">
                  <c:v>440.36</c:v>
                </c:pt>
                <c:pt idx="285">
                  <c:v>439.93</c:v>
                </c:pt>
                <c:pt idx="286">
                  <c:v>439.52</c:v>
                </c:pt>
                <c:pt idx="287">
                  <c:v>439.12</c:v>
                </c:pt>
                <c:pt idx="288">
                  <c:v>439.12</c:v>
                </c:pt>
                <c:pt idx="289">
                  <c:v>438.7</c:v>
                </c:pt>
                <c:pt idx="290">
                  <c:v>438.28</c:v>
                </c:pt>
                <c:pt idx="291">
                  <c:v>437.85</c:v>
                </c:pt>
                <c:pt idx="292">
                  <c:v>437.42</c:v>
                </c:pt>
                <c:pt idx="293">
                  <c:v>437.02</c:v>
                </c:pt>
                <c:pt idx="294">
                  <c:v>436.61</c:v>
                </c:pt>
                <c:pt idx="295">
                  <c:v>436.61</c:v>
                </c:pt>
                <c:pt idx="296">
                  <c:v>436.19</c:v>
                </c:pt>
                <c:pt idx="297">
                  <c:v>435.73</c:v>
                </c:pt>
                <c:pt idx="298">
                  <c:v>435.32</c:v>
                </c:pt>
                <c:pt idx="299">
                  <c:v>434.87</c:v>
                </c:pt>
                <c:pt idx="300">
                  <c:v>434.49</c:v>
                </c:pt>
                <c:pt idx="301">
                  <c:v>434.49</c:v>
                </c:pt>
                <c:pt idx="302">
                  <c:v>434.08</c:v>
                </c:pt>
                <c:pt idx="303">
                  <c:v>433.6</c:v>
                </c:pt>
                <c:pt idx="304">
                  <c:v>433.2</c:v>
                </c:pt>
                <c:pt idx="305">
                  <c:v>432.76</c:v>
                </c:pt>
                <c:pt idx="306">
                  <c:v>432.36</c:v>
                </c:pt>
                <c:pt idx="307">
                  <c:v>431.93</c:v>
                </c:pt>
                <c:pt idx="308">
                  <c:v>431.93</c:v>
                </c:pt>
                <c:pt idx="309">
                  <c:v>431.49</c:v>
                </c:pt>
                <c:pt idx="310">
                  <c:v>431.08</c:v>
                </c:pt>
                <c:pt idx="311">
                  <c:v>430.65</c:v>
                </c:pt>
                <c:pt idx="312">
                  <c:v>430.23</c:v>
                </c:pt>
                <c:pt idx="313">
                  <c:v>429.78</c:v>
                </c:pt>
                <c:pt idx="314">
                  <c:v>429.39</c:v>
                </c:pt>
                <c:pt idx="315">
                  <c:v>429.39</c:v>
                </c:pt>
                <c:pt idx="316">
                  <c:v>428.93</c:v>
                </c:pt>
                <c:pt idx="317">
                  <c:v>428.52</c:v>
                </c:pt>
                <c:pt idx="318">
                  <c:v>428.06</c:v>
                </c:pt>
                <c:pt idx="319">
                  <c:v>427.64</c:v>
                </c:pt>
                <c:pt idx="320">
                  <c:v>427.21</c:v>
                </c:pt>
                <c:pt idx="321">
                  <c:v>426.77</c:v>
                </c:pt>
                <c:pt idx="322">
                  <c:v>426.77</c:v>
                </c:pt>
                <c:pt idx="323">
                  <c:v>426.36</c:v>
                </c:pt>
                <c:pt idx="324">
                  <c:v>425.93</c:v>
                </c:pt>
                <c:pt idx="325">
                  <c:v>425.48</c:v>
                </c:pt>
                <c:pt idx="326">
                  <c:v>425.07</c:v>
                </c:pt>
                <c:pt idx="327">
                  <c:v>424.65</c:v>
                </c:pt>
                <c:pt idx="328">
                  <c:v>424.65</c:v>
                </c:pt>
                <c:pt idx="329">
                  <c:v>424.22</c:v>
                </c:pt>
                <c:pt idx="330">
                  <c:v>423.75</c:v>
                </c:pt>
                <c:pt idx="331">
                  <c:v>423.36</c:v>
                </c:pt>
                <c:pt idx="332">
                  <c:v>422.89</c:v>
                </c:pt>
                <c:pt idx="333">
                  <c:v>422.48</c:v>
                </c:pt>
                <c:pt idx="334">
                  <c:v>422.06</c:v>
                </c:pt>
                <c:pt idx="335">
                  <c:v>422.06</c:v>
                </c:pt>
                <c:pt idx="336">
                  <c:v>421.63</c:v>
                </c:pt>
                <c:pt idx="337">
                  <c:v>421.18</c:v>
                </c:pt>
                <c:pt idx="338">
                  <c:v>420.76</c:v>
                </c:pt>
                <c:pt idx="339">
                  <c:v>420.34</c:v>
                </c:pt>
                <c:pt idx="340">
                  <c:v>419.93</c:v>
                </c:pt>
                <c:pt idx="341">
                  <c:v>419.5</c:v>
                </c:pt>
                <c:pt idx="342">
                  <c:v>419.5</c:v>
                </c:pt>
                <c:pt idx="343">
                  <c:v>419.08</c:v>
                </c:pt>
                <c:pt idx="344">
                  <c:v>418.65</c:v>
                </c:pt>
                <c:pt idx="345">
                  <c:v>418.2</c:v>
                </c:pt>
                <c:pt idx="346">
                  <c:v>417.8</c:v>
                </c:pt>
                <c:pt idx="347">
                  <c:v>417.38</c:v>
                </c:pt>
                <c:pt idx="348">
                  <c:v>417.38</c:v>
                </c:pt>
                <c:pt idx="349">
                  <c:v>416.98</c:v>
                </c:pt>
                <c:pt idx="350">
                  <c:v>416.52</c:v>
                </c:pt>
                <c:pt idx="351">
                  <c:v>416.13</c:v>
                </c:pt>
                <c:pt idx="352">
                  <c:v>415.68</c:v>
                </c:pt>
                <c:pt idx="353">
                  <c:v>415.24</c:v>
                </c:pt>
                <c:pt idx="354">
                  <c:v>414.85</c:v>
                </c:pt>
                <c:pt idx="355">
                  <c:v>414.85</c:v>
                </c:pt>
                <c:pt idx="356">
                  <c:v>414.4</c:v>
                </c:pt>
                <c:pt idx="357">
                  <c:v>414.01</c:v>
                </c:pt>
                <c:pt idx="358">
                  <c:v>413.61</c:v>
                </c:pt>
                <c:pt idx="359">
                  <c:v>413.19</c:v>
                </c:pt>
                <c:pt idx="360">
                  <c:v>412.74</c:v>
                </c:pt>
                <c:pt idx="361">
                  <c:v>412.3</c:v>
                </c:pt>
                <c:pt idx="362">
                  <c:v>412.3</c:v>
                </c:pt>
                <c:pt idx="363">
                  <c:v>411.91</c:v>
                </c:pt>
                <c:pt idx="364">
                  <c:v>411.52</c:v>
                </c:pt>
                <c:pt idx="365">
                  <c:v>411.1</c:v>
                </c:pt>
                <c:pt idx="366">
                  <c:v>410.67</c:v>
                </c:pt>
                <c:pt idx="367">
                  <c:v>410.24</c:v>
                </c:pt>
                <c:pt idx="368">
                  <c:v>409.84</c:v>
                </c:pt>
                <c:pt idx="369">
                  <c:v>409.84</c:v>
                </c:pt>
                <c:pt idx="370">
                  <c:v>409.45</c:v>
                </c:pt>
                <c:pt idx="371">
                  <c:v>409.04</c:v>
                </c:pt>
                <c:pt idx="372">
                  <c:v>408.63</c:v>
                </c:pt>
                <c:pt idx="373">
                  <c:v>408.19</c:v>
                </c:pt>
                <c:pt idx="374">
                  <c:v>407.81</c:v>
                </c:pt>
                <c:pt idx="375">
                  <c:v>407.81</c:v>
                </c:pt>
                <c:pt idx="376">
                  <c:v>407.35</c:v>
                </c:pt>
                <c:pt idx="377">
                  <c:v>406.99</c:v>
                </c:pt>
                <c:pt idx="378">
                  <c:v>406.57</c:v>
                </c:pt>
                <c:pt idx="379">
                  <c:v>406.15</c:v>
                </c:pt>
                <c:pt idx="380">
                  <c:v>405.74</c:v>
                </c:pt>
                <c:pt idx="381">
                  <c:v>405.33</c:v>
                </c:pt>
                <c:pt idx="382">
                  <c:v>405.33</c:v>
                </c:pt>
                <c:pt idx="383">
                  <c:v>404.93</c:v>
                </c:pt>
                <c:pt idx="384">
                  <c:v>404.52</c:v>
                </c:pt>
                <c:pt idx="385">
                  <c:v>404.13</c:v>
                </c:pt>
                <c:pt idx="386">
                  <c:v>403.74</c:v>
                </c:pt>
                <c:pt idx="387">
                  <c:v>403.29</c:v>
                </c:pt>
                <c:pt idx="388">
                  <c:v>402.89</c:v>
                </c:pt>
                <c:pt idx="389">
                  <c:v>402.89</c:v>
                </c:pt>
                <c:pt idx="390">
                  <c:v>402.5</c:v>
                </c:pt>
                <c:pt idx="391">
                  <c:v>402.11</c:v>
                </c:pt>
                <c:pt idx="392">
                  <c:v>401.68</c:v>
                </c:pt>
                <c:pt idx="393">
                  <c:v>401.27</c:v>
                </c:pt>
                <c:pt idx="394">
                  <c:v>400.9</c:v>
                </c:pt>
                <c:pt idx="395">
                  <c:v>400.9</c:v>
                </c:pt>
                <c:pt idx="396">
                  <c:v>400.47</c:v>
                </c:pt>
                <c:pt idx="397">
                  <c:v>400.07</c:v>
                </c:pt>
                <c:pt idx="398">
                  <c:v>399.66</c:v>
                </c:pt>
                <c:pt idx="399">
                  <c:v>399.29</c:v>
                </c:pt>
                <c:pt idx="400">
                  <c:v>398.86</c:v>
                </c:pt>
                <c:pt idx="401">
                  <c:v>398.47</c:v>
                </c:pt>
                <c:pt idx="402">
                  <c:v>398.47</c:v>
                </c:pt>
                <c:pt idx="403">
                  <c:v>398.06</c:v>
                </c:pt>
                <c:pt idx="404">
                  <c:v>397.64</c:v>
                </c:pt>
                <c:pt idx="405">
                  <c:v>397.25</c:v>
                </c:pt>
                <c:pt idx="406">
                  <c:v>396.83</c:v>
                </c:pt>
                <c:pt idx="407">
                  <c:v>396.46</c:v>
                </c:pt>
                <c:pt idx="408">
                  <c:v>396.06</c:v>
                </c:pt>
                <c:pt idx="409">
                  <c:v>396.06</c:v>
                </c:pt>
                <c:pt idx="410">
                  <c:v>395.68</c:v>
                </c:pt>
                <c:pt idx="411">
                  <c:v>395.24</c:v>
                </c:pt>
                <c:pt idx="412">
                  <c:v>394.85</c:v>
                </c:pt>
                <c:pt idx="413">
                  <c:v>394.46</c:v>
                </c:pt>
                <c:pt idx="414">
                  <c:v>394.06</c:v>
                </c:pt>
                <c:pt idx="415">
                  <c:v>394.06</c:v>
                </c:pt>
                <c:pt idx="416">
                  <c:v>393.67</c:v>
                </c:pt>
                <c:pt idx="417">
                  <c:v>393.27</c:v>
                </c:pt>
                <c:pt idx="418">
                  <c:v>392.87</c:v>
                </c:pt>
                <c:pt idx="419">
                  <c:v>392.44</c:v>
                </c:pt>
                <c:pt idx="420">
                  <c:v>392.07</c:v>
                </c:pt>
                <c:pt idx="421">
                  <c:v>391.7</c:v>
                </c:pt>
                <c:pt idx="422">
                  <c:v>391.7</c:v>
                </c:pt>
                <c:pt idx="423">
                  <c:v>391.31</c:v>
                </c:pt>
                <c:pt idx="424">
                  <c:v>390.88</c:v>
                </c:pt>
                <c:pt idx="425">
                  <c:v>390.49</c:v>
                </c:pt>
                <c:pt idx="426">
                  <c:v>390.1</c:v>
                </c:pt>
                <c:pt idx="427">
                  <c:v>389.72</c:v>
                </c:pt>
                <c:pt idx="428">
                  <c:v>389.36</c:v>
                </c:pt>
                <c:pt idx="429">
                  <c:v>389.36</c:v>
                </c:pt>
                <c:pt idx="430">
                  <c:v>388.96</c:v>
                </c:pt>
                <c:pt idx="431">
                  <c:v>388.53</c:v>
                </c:pt>
                <c:pt idx="432">
                  <c:v>388.15</c:v>
                </c:pt>
                <c:pt idx="433">
                  <c:v>387.77</c:v>
                </c:pt>
                <c:pt idx="434">
                  <c:v>387.38</c:v>
                </c:pt>
                <c:pt idx="435">
                  <c:v>386.98</c:v>
                </c:pt>
                <c:pt idx="436">
                  <c:v>386.98</c:v>
                </c:pt>
                <c:pt idx="437">
                  <c:v>386.57</c:v>
                </c:pt>
                <c:pt idx="438">
                  <c:v>386.19</c:v>
                </c:pt>
                <c:pt idx="439">
                  <c:v>385.79</c:v>
                </c:pt>
                <c:pt idx="440">
                  <c:v>385.44</c:v>
                </c:pt>
                <c:pt idx="441">
                  <c:v>385.03</c:v>
                </c:pt>
                <c:pt idx="442">
                  <c:v>385.03</c:v>
                </c:pt>
                <c:pt idx="443">
                  <c:v>384.65</c:v>
                </c:pt>
                <c:pt idx="444">
                  <c:v>384.25</c:v>
                </c:pt>
                <c:pt idx="445">
                  <c:v>383.86</c:v>
                </c:pt>
                <c:pt idx="446">
                  <c:v>383.45</c:v>
                </c:pt>
                <c:pt idx="447">
                  <c:v>383.1</c:v>
                </c:pt>
                <c:pt idx="448">
                  <c:v>382.7</c:v>
                </c:pt>
                <c:pt idx="449">
                  <c:v>382.7</c:v>
                </c:pt>
                <c:pt idx="450">
                  <c:v>382.31</c:v>
                </c:pt>
                <c:pt idx="451">
                  <c:v>381.9</c:v>
                </c:pt>
                <c:pt idx="452">
                  <c:v>381.51</c:v>
                </c:pt>
                <c:pt idx="453">
                  <c:v>381.13</c:v>
                </c:pt>
                <c:pt idx="454">
                  <c:v>380.77</c:v>
                </c:pt>
                <c:pt idx="455">
                  <c:v>380.38</c:v>
                </c:pt>
                <c:pt idx="456">
                  <c:v>380.38</c:v>
                </c:pt>
                <c:pt idx="457">
                  <c:v>379.96</c:v>
                </c:pt>
                <c:pt idx="458">
                  <c:v>379.58</c:v>
                </c:pt>
                <c:pt idx="459">
                  <c:v>379.22</c:v>
                </c:pt>
                <c:pt idx="460">
                  <c:v>378.83</c:v>
                </c:pt>
                <c:pt idx="461">
                  <c:v>378.45</c:v>
                </c:pt>
                <c:pt idx="462">
                  <c:v>378.45</c:v>
                </c:pt>
                <c:pt idx="463">
                  <c:v>378.07</c:v>
                </c:pt>
                <c:pt idx="464">
                  <c:v>377.66</c:v>
                </c:pt>
                <c:pt idx="465">
                  <c:v>377.26</c:v>
                </c:pt>
                <c:pt idx="466">
                  <c:v>376.9</c:v>
                </c:pt>
                <c:pt idx="467">
                  <c:v>376.52</c:v>
                </c:pt>
                <c:pt idx="468">
                  <c:v>376.13</c:v>
                </c:pt>
                <c:pt idx="469">
                  <c:v>376.13</c:v>
                </c:pt>
                <c:pt idx="470">
                  <c:v>375.74</c:v>
                </c:pt>
                <c:pt idx="471">
                  <c:v>375.34</c:v>
                </c:pt>
                <c:pt idx="472">
                  <c:v>374.98</c:v>
                </c:pt>
                <c:pt idx="473">
                  <c:v>374.58</c:v>
                </c:pt>
                <c:pt idx="474">
                  <c:v>374.2</c:v>
                </c:pt>
                <c:pt idx="475">
                  <c:v>373.83</c:v>
                </c:pt>
                <c:pt idx="476">
                  <c:v>373.83</c:v>
                </c:pt>
                <c:pt idx="477">
                  <c:v>373.44</c:v>
                </c:pt>
                <c:pt idx="478">
                  <c:v>373.09</c:v>
                </c:pt>
                <c:pt idx="479">
                  <c:v>372.67</c:v>
                </c:pt>
                <c:pt idx="480">
                  <c:v>372.29</c:v>
                </c:pt>
                <c:pt idx="481">
                  <c:v>371.9</c:v>
                </c:pt>
                <c:pt idx="482">
                  <c:v>371.9</c:v>
                </c:pt>
                <c:pt idx="483">
                  <c:v>371.54</c:v>
                </c:pt>
                <c:pt idx="484">
                  <c:v>371.15</c:v>
                </c:pt>
                <c:pt idx="485">
                  <c:v>370.78</c:v>
                </c:pt>
                <c:pt idx="486">
                  <c:v>370.4</c:v>
                </c:pt>
                <c:pt idx="487">
                  <c:v>370.04</c:v>
                </c:pt>
                <c:pt idx="488">
                  <c:v>369.61</c:v>
                </c:pt>
                <c:pt idx="489">
                  <c:v>369.61</c:v>
                </c:pt>
                <c:pt idx="490">
                  <c:v>369.26</c:v>
                </c:pt>
                <c:pt idx="491">
                  <c:v>368.88</c:v>
                </c:pt>
                <c:pt idx="492">
                  <c:v>368.5</c:v>
                </c:pt>
                <c:pt idx="493">
                  <c:v>368.1</c:v>
                </c:pt>
                <c:pt idx="494">
                  <c:v>367.76</c:v>
                </c:pt>
                <c:pt idx="495">
                  <c:v>367.34</c:v>
                </c:pt>
                <c:pt idx="496">
                  <c:v>367.34</c:v>
                </c:pt>
                <c:pt idx="497">
                  <c:v>366.99</c:v>
                </c:pt>
                <c:pt idx="498">
                  <c:v>366.61</c:v>
                </c:pt>
                <c:pt idx="499">
                  <c:v>366.24</c:v>
                </c:pt>
                <c:pt idx="500">
                  <c:v>365.81</c:v>
                </c:pt>
                <c:pt idx="501">
                  <c:v>365.46</c:v>
                </c:pt>
                <c:pt idx="502">
                  <c:v>365.09</c:v>
                </c:pt>
                <c:pt idx="503">
                  <c:v>365.09</c:v>
                </c:pt>
                <c:pt idx="504">
                  <c:v>364.73</c:v>
                </c:pt>
                <c:pt idx="505">
                  <c:v>364.36</c:v>
                </c:pt>
                <c:pt idx="506">
                  <c:v>363.98</c:v>
                </c:pt>
                <c:pt idx="507">
                  <c:v>363.57</c:v>
                </c:pt>
                <c:pt idx="508">
                  <c:v>363.19</c:v>
                </c:pt>
                <c:pt idx="509">
                  <c:v>363.19</c:v>
                </c:pt>
                <c:pt idx="510">
                  <c:v>362.83</c:v>
                </c:pt>
                <c:pt idx="511">
                  <c:v>362.47</c:v>
                </c:pt>
                <c:pt idx="512">
                  <c:v>362.1</c:v>
                </c:pt>
                <c:pt idx="513">
                  <c:v>361.69</c:v>
                </c:pt>
                <c:pt idx="514">
                  <c:v>361.36</c:v>
                </c:pt>
                <c:pt idx="515">
                  <c:v>360.97</c:v>
                </c:pt>
                <c:pt idx="516">
                  <c:v>360.97</c:v>
                </c:pt>
                <c:pt idx="517">
                  <c:v>360.59</c:v>
                </c:pt>
                <c:pt idx="518">
                  <c:v>360.21</c:v>
                </c:pt>
                <c:pt idx="519">
                  <c:v>359.85</c:v>
                </c:pt>
                <c:pt idx="520">
                  <c:v>359.46</c:v>
                </c:pt>
                <c:pt idx="521">
                  <c:v>359.08</c:v>
                </c:pt>
                <c:pt idx="522">
                  <c:v>358.71</c:v>
                </c:pt>
                <c:pt idx="523">
                  <c:v>358.71</c:v>
                </c:pt>
                <c:pt idx="524">
                  <c:v>358.37</c:v>
                </c:pt>
                <c:pt idx="525">
                  <c:v>357.99</c:v>
                </c:pt>
                <c:pt idx="526">
                  <c:v>357.59</c:v>
                </c:pt>
                <c:pt idx="527">
                  <c:v>357.24</c:v>
                </c:pt>
                <c:pt idx="528">
                  <c:v>356.88</c:v>
                </c:pt>
                <c:pt idx="529">
                  <c:v>356.88</c:v>
                </c:pt>
                <c:pt idx="530">
                  <c:v>356.52</c:v>
                </c:pt>
                <c:pt idx="531">
                  <c:v>356.15</c:v>
                </c:pt>
                <c:pt idx="532">
                  <c:v>355.75</c:v>
                </c:pt>
                <c:pt idx="533">
                  <c:v>355.41</c:v>
                </c:pt>
                <c:pt idx="534">
                  <c:v>355.03</c:v>
                </c:pt>
                <c:pt idx="535">
                  <c:v>354.66</c:v>
                </c:pt>
                <c:pt idx="536">
                  <c:v>354.66</c:v>
                </c:pt>
                <c:pt idx="537">
                  <c:v>354.28</c:v>
                </c:pt>
                <c:pt idx="538">
                  <c:v>353.9</c:v>
                </c:pt>
                <c:pt idx="539">
                  <c:v>353.54</c:v>
                </c:pt>
                <c:pt idx="540">
                  <c:v>353.19</c:v>
                </c:pt>
                <c:pt idx="541">
                  <c:v>352.83</c:v>
                </c:pt>
                <c:pt idx="542">
                  <c:v>352.46</c:v>
                </c:pt>
                <c:pt idx="543">
                  <c:v>352.46</c:v>
                </c:pt>
                <c:pt idx="544">
                  <c:v>352.09</c:v>
                </c:pt>
                <c:pt idx="545">
                  <c:v>351.71</c:v>
                </c:pt>
                <c:pt idx="546">
                  <c:v>351.35</c:v>
                </c:pt>
                <c:pt idx="547">
                  <c:v>351</c:v>
                </c:pt>
                <c:pt idx="548">
                  <c:v>350.64</c:v>
                </c:pt>
                <c:pt idx="549">
                  <c:v>350.64</c:v>
                </c:pt>
                <c:pt idx="550">
                  <c:v>350.26</c:v>
                </c:pt>
                <c:pt idx="551">
                  <c:v>349.88</c:v>
                </c:pt>
                <c:pt idx="552">
                  <c:v>349.52</c:v>
                </c:pt>
                <c:pt idx="553">
                  <c:v>349.19</c:v>
                </c:pt>
                <c:pt idx="554">
                  <c:v>348.83</c:v>
                </c:pt>
                <c:pt idx="555">
                  <c:v>348.47</c:v>
                </c:pt>
                <c:pt idx="556">
                  <c:v>348.47</c:v>
                </c:pt>
                <c:pt idx="557">
                  <c:v>348.08</c:v>
                </c:pt>
                <c:pt idx="558">
                  <c:v>347.74</c:v>
                </c:pt>
                <c:pt idx="559">
                  <c:v>347.35</c:v>
                </c:pt>
                <c:pt idx="560">
                  <c:v>347.01</c:v>
                </c:pt>
                <c:pt idx="561">
                  <c:v>346.66</c:v>
                </c:pt>
                <c:pt idx="562">
                  <c:v>346.31</c:v>
                </c:pt>
                <c:pt idx="563">
                  <c:v>346.31</c:v>
                </c:pt>
                <c:pt idx="564">
                  <c:v>345.92</c:v>
                </c:pt>
                <c:pt idx="565">
                  <c:v>345.53</c:v>
                </c:pt>
                <c:pt idx="566">
                  <c:v>345.2</c:v>
                </c:pt>
                <c:pt idx="567">
                  <c:v>344.86</c:v>
                </c:pt>
                <c:pt idx="568">
                  <c:v>344.51</c:v>
                </c:pt>
                <c:pt idx="569">
                  <c:v>344.51</c:v>
                </c:pt>
                <c:pt idx="570">
                  <c:v>344.14</c:v>
                </c:pt>
                <c:pt idx="571">
                  <c:v>343.76</c:v>
                </c:pt>
                <c:pt idx="572">
                  <c:v>343.41</c:v>
                </c:pt>
                <c:pt idx="573">
                  <c:v>343.06</c:v>
                </c:pt>
                <c:pt idx="574">
                  <c:v>342.71</c:v>
                </c:pt>
                <c:pt idx="575">
                  <c:v>342.36</c:v>
                </c:pt>
                <c:pt idx="576">
                  <c:v>342.36</c:v>
                </c:pt>
                <c:pt idx="577">
                  <c:v>342.01</c:v>
                </c:pt>
                <c:pt idx="578">
                  <c:v>341.65</c:v>
                </c:pt>
                <c:pt idx="579">
                  <c:v>341.28</c:v>
                </c:pt>
                <c:pt idx="580">
                  <c:v>340.89</c:v>
                </c:pt>
                <c:pt idx="581">
                  <c:v>340.55</c:v>
                </c:pt>
                <c:pt idx="582">
                  <c:v>340.21</c:v>
                </c:pt>
                <c:pt idx="583">
                  <c:v>340.21</c:v>
                </c:pt>
                <c:pt idx="584">
                  <c:v>339.87</c:v>
                </c:pt>
                <c:pt idx="585">
                  <c:v>339.51</c:v>
                </c:pt>
                <c:pt idx="586">
                  <c:v>339.15</c:v>
                </c:pt>
                <c:pt idx="587">
                  <c:v>338.78</c:v>
                </c:pt>
                <c:pt idx="588">
                  <c:v>338.43</c:v>
                </c:pt>
                <c:pt idx="589">
                  <c:v>338.43</c:v>
                </c:pt>
                <c:pt idx="590">
                  <c:v>338.1</c:v>
                </c:pt>
                <c:pt idx="591">
                  <c:v>337.76</c:v>
                </c:pt>
                <c:pt idx="592">
                  <c:v>337.4</c:v>
                </c:pt>
                <c:pt idx="593">
                  <c:v>337.06</c:v>
                </c:pt>
                <c:pt idx="594">
                  <c:v>336.68</c:v>
                </c:pt>
                <c:pt idx="595">
                  <c:v>336.35</c:v>
                </c:pt>
                <c:pt idx="596">
                  <c:v>336.35</c:v>
                </c:pt>
                <c:pt idx="597">
                  <c:v>335.98</c:v>
                </c:pt>
                <c:pt idx="598">
                  <c:v>335.62</c:v>
                </c:pt>
                <c:pt idx="599">
                  <c:v>335.28</c:v>
                </c:pt>
                <c:pt idx="600">
                  <c:v>334.95</c:v>
                </c:pt>
                <c:pt idx="601">
                  <c:v>334.6</c:v>
                </c:pt>
                <c:pt idx="602">
                  <c:v>334.26</c:v>
                </c:pt>
                <c:pt idx="603">
                  <c:v>334.26</c:v>
                </c:pt>
                <c:pt idx="604">
                  <c:v>333.89</c:v>
                </c:pt>
                <c:pt idx="605">
                  <c:v>333.55</c:v>
                </c:pt>
                <c:pt idx="606">
                  <c:v>333.22</c:v>
                </c:pt>
                <c:pt idx="607">
                  <c:v>332.86</c:v>
                </c:pt>
                <c:pt idx="608">
                  <c:v>332.51</c:v>
                </c:pt>
                <c:pt idx="609">
                  <c:v>332.14</c:v>
                </c:pt>
                <c:pt idx="610">
                  <c:v>332.14</c:v>
                </c:pt>
                <c:pt idx="611">
                  <c:v>331.84</c:v>
                </c:pt>
                <c:pt idx="612">
                  <c:v>331.47</c:v>
                </c:pt>
                <c:pt idx="613">
                  <c:v>331.15</c:v>
                </c:pt>
                <c:pt idx="614">
                  <c:v>330.8</c:v>
                </c:pt>
                <c:pt idx="615">
                  <c:v>330.47</c:v>
                </c:pt>
                <c:pt idx="616">
                  <c:v>330.47</c:v>
                </c:pt>
                <c:pt idx="617">
                  <c:v>330.09</c:v>
                </c:pt>
                <c:pt idx="618">
                  <c:v>329.75</c:v>
                </c:pt>
                <c:pt idx="619">
                  <c:v>329.41</c:v>
                </c:pt>
                <c:pt idx="620">
                  <c:v>329.12</c:v>
                </c:pt>
                <c:pt idx="621">
                  <c:v>328.76</c:v>
                </c:pt>
                <c:pt idx="622">
                  <c:v>328.43</c:v>
                </c:pt>
                <c:pt idx="623">
                  <c:v>328.43</c:v>
                </c:pt>
                <c:pt idx="624">
                  <c:v>328.1</c:v>
                </c:pt>
                <c:pt idx="625">
                  <c:v>327.72</c:v>
                </c:pt>
                <c:pt idx="626">
                  <c:v>327.39999999999998</c:v>
                </c:pt>
                <c:pt idx="627">
                  <c:v>327.06</c:v>
                </c:pt>
                <c:pt idx="628">
                  <c:v>326.73</c:v>
                </c:pt>
                <c:pt idx="629">
                  <c:v>326.36</c:v>
                </c:pt>
                <c:pt idx="630">
                  <c:v>326.36</c:v>
                </c:pt>
                <c:pt idx="631">
                  <c:v>326.04000000000002</c:v>
                </c:pt>
                <c:pt idx="632">
                  <c:v>325.7</c:v>
                </c:pt>
                <c:pt idx="633">
                  <c:v>325.36</c:v>
                </c:pt>
                <c:pt idx="634">
                  <c:v>325.04000000000002</c:v>
                </c:pt>
                <c:pt idx="635">
                  <c:v>324.69</c:v>
                </c:pt>
                <c:pt idx="636">
                  <c:v>324.69</c:v>
                </c:pt>
                <c:pt idx="637">
                  <c:v>324.35000000000002</c:v>
                </c:pt>
                <c:pt idx="638">
                  <c:v>324.02999999999997</c:v>
                </c:pt>
                <c:pt idx="639">
                  <c:v>323.68</c:v>
                </c:pt>
                <c:pt idx="640">
                  <c:v>323.33999999999997</c:v>
                </c:pt>
                <c:pt idx="641">
                  <c:v>323.01</c:v>
                </c:pt>
                <c:pt idx="642">
                  <c:v>322.64999999999998</c:v>
                </c:pt>
                <c:pt idx="643">
                  <c:v>322.64999999999998</c:v>
                </c:pt>
                <c:pt idx="644">
                  <c:v>322.31</c:v>
                </c:pt>
                <c:pt idx="645">
                  <c:v>321.98</c:v>
                </c:pt>
                <c:pt idx="646">
                  <c:v>321.67</c:v>
                </c:pt>
                <c:pt idx="647">
                  <c:v>321.33</c:v>
                </c:pt>
                <c:pt idx="648">
                  <c:v>321</c:v>
                </c:pt>
                <c:pt idx="649">
                  <c:v>320.63</c:v>
                </c:pt>
                <c:pt idx="650">
                  <c:v>320.63</c:v>
                </c:pt>
                <c:pt idx="651">
                  <c:v>320.33</c:v>
                </c:pt>
                <c:pt idx="652">
                  <c:v>319.99</c:v>
                </c:pt>
                <c:pt idx="653">
                  <c:v>319.66000000000003</c:v>
                </c:pt>
                <c:pt idx="654">
                  <c:v>319.33</c:v>
                </c:pt>
                <c:pt idx="655">
                  <c:v>318.98</c:v>
                </c:pt>
                <c:pt idx="656">
                  <c:v>318.64999999999998</c:v>
                </c:pt>
                <c:pt idx="657">
                  <c:v>318.64999999999998</c:v>
                </c:pt>
                <c:pt idx="658">
                  <c:v>318.29000000000002</c:v>
                </c:pt>
                <c:pt idx="659">
                  <c:v>317.98</c:v>
                </c:pt>
                <c:pt idx="660">
                  <c:v>317.64</c:v>
                </c:pt>
                <c:pt idx="661">
                  <c:v>317.32</c:v>
                </c:pt>
                <c:pt idx="662">
                  <c:v>317</c:v>
                </c:pt>
                <c:pt idx="663">
                  <c:v>317</c:v>
                </c:pt>
                <c:pt idx="664">
                  <c:v>316.64</c:v>
                </c:pt>
                <c:pt idx="665">
                  <c:v>316.33999999999997</c:v>
                </c:pt>
                <c:pt idx="666">
                  <c:v>315.99</c:v>
                </c:pt>
                <c:pt idx="667">
                  <c:v>315.67</c:v>
                </c:pt>
                <c:pt idx="668">
                  <c:v>315.32</c:v>
                </c:pt>
                <c:pt idx="669">
                  <c:v>314.97000000000003</c:v>
                </c:pt>
                <c:pt idx="670">
                  <c:v>314.97000000000003</c:v>
                </c:pt>
                <c:pt idx="671">
                  <c:v>314.66000000000003</c:v>
                </c:pt>
                <c:pt idx="672">
                  <c:v>314.36</c:v>
                </c:pt>
                <c:pt idx="673">
                  <c:v>314.02</c:v>
                </c:pt>
                <c:pt idx="674">
                  <c:v>313.7</c:v>
                </c:pt>
                <c:pt idx="675">
                  <c:v>313.37</c:v>
                </c:pt>
                <c:pt idx="676">
                  <c:v>313.01</c:v>
                </c:pt>
                <c:pt idx="677">
                  <c:v>313.01</c:v>
                </c:pt>
                <c:pt idx="678">
                  <c:v>312.68</c:v>
                </c:pt>
                <c:pt idx="679">
                  <c:v>312.35000000000002</c:v>
                </c:pt>
                <c:pt idx="680">
                  <c:v>312.06</c:v>
                </c:pt>
                <c:pt idx="681">
                  <c:v>311.73</c:v>
                </c:pt>
                <c:pt idx="682">
                  <c:v>311.41000000000003</c:v>
                </c:pt>
                <c:pt idx="683">
                  <c:v>311.41000000000003</c:v>
                </c:pt>
                <c:pt idx="684">
                  <c:v>311.07</c:v>
                </c:pt>
                <c:pt idx="685">
                  <c:v>310.76</c:v>
                </c:pt>
                <c:pt idx="686">
                  <c:v>310.39999999999998</c:v>
                </c:pt>
                <c:pt idx="687">
                  <c:v>310.11</c:v>
                </c:pt>
                <c:pt idx="688">
                  <c:v>309.74</c:v>
                </c:pt>
                <c:pt idx="689">
                  <c:v>309.44</c:v>
                </c:pt>
                <c:pt idx="690">
                  <c:v>309.44</c:v>
                </c:pt>
                <c:pt idx="691">
                  <c:v>309.16000000000003</c:v>
                </c:pt>
                <c:pt idx="692">
                  <c:v>308.83999999999997</c:v>
                </c:pt>
                <c:pt idx="693">
                  <c:v>308.48</c:v>
                </c:pt>
                <c:pt idx="694">
                  <c:v>308.14</c:v>
                </c:pt>
                <c:pt idx="695">
                  <c:v>307.86</c:v>
                </c:pt>
                <c:pt idx="696">
                  <c:v>307.52999999999997</c:v>
                </c:pt>
                <c:pt idx="697">
                  <c:v>307.52999999999997</c:v>
                </c:pt>
                <c:pt idx="698">
                  <c:v>307.22000000000003</c:v>
                </c:pt>
                <c:pt idx="699">
                  <c:v>306.89</c:v>
                </c:pt>
                <c:pt idx="700">
                  <c:v>306.55</c:v>
                </c:pt>
                <c:pt idx="701">
                  <c:v>306.24</c:v>
                </c:pt>
                <c:pt idx="702">
                  <c:v>305.93</c:v>
                </c:pt>
                <c:pt idx="703">
                  <c:v>305.93</c:v>
                </c:pt>
                <c:pt idx="704">
                  <c:v>305.60000000000002</c:v>
                </c:pt>
                <c:pt idx="705">
                  <c:v>305.29000000000002</c:v>
                </c:pt>
                <c:pt idx="706">
                  <c:v>304.95999999999998</c:v>
                </c:pt>
                <c:pt idx="707">
                  <c:v>304.67</c:v>
                </c:pt>
                <c:pt idx="708">
                  <c:v>304.33</c:v>
                </c:pt>
                <c:pt idx="709">
                  <c:v>304.02</c:v>
                </c:pt>
                <c:pt idx="710">
                  <c:v>304.02</c:v>
                </c:pt>
                <c:pt idx="711">
                  <c:v>303.69</c:v>
                </c:pt>
                <c:pt idx="712">
                  <c:v>303.39999999999998</c:v>
                </c:pt>
                <c:pt idx="713">
                  <c:v>303.08</c:v>
                </c:pt>
                <c:pt idx="714">
                  <c:v>302.72000000000003</c:v>
                </c:pt>
                <c:pt idx="715">
                  <c:v>302.39</c:v>
                </c:pt>
                <c:pt idx="716">
                  <c:v>302.11</c:v>
                </c:pt>
                <c:pt idx="717">
                  <c:v>302.11</c:v>
                </c:pt>
                <c:pt idx="718">
                  <c:v>301.79000000000002</c:v>
                </c:pt>
                <c:pt idx="719">
                  <c:v>301.48</c:v>
                </c:pt>
                <c:pt idx="720">
                  <c:v>301.18</c:v>
                </c:pt>
                <c:pt idx="721">
                  <c:v>300.85000000000002</c:v>
                </c:pt>
                <c:pt idx="722">
                  <c:v>300.55</c:v>
                </c:pt>
                <c:pt idx="723">
                  <c:v>300.55</c:v>
                </c:pt>
                <c:pt idx="724">
                  <c:v>300.20999999999998</c:v>
                </c:pt>
                <c:pt idx="725">
                  <c:v>299.87</c:v>
                </c:pt>
                <c:pt idx="726">
                  <c:v>299.60000000000002</c:v>
                </c:pt>
                <c:pt idx="727">
                  <c:v>299.3</c:v>
                </c:pt>
                <c:pt idx="728">
                  <c:v>298.98</c:v>
                </c:pt>
                <c:pt idx="729">
                  <c:v>298.64</c:v>
                </c:pt>
                <c:pt idx="730">
                  <c:v>298.64</c:v>
                </c:pt>
                <c:pt idx="731">
                  <c:v>298.36</c:v>
                </c:pt>
                <c:pt idx="732">
                  <c:v>298.02</c:v>
                </c:pt>
                <c:pt idx="733">
                  <c:v>297.74</c:v>
                </c:pt>
                <c:pt idx="734">
                  <c:v>297.42</c:v>
                </c:pt>
                <c:pt idx="735">
                  <c:v>297.11</c:v>
                </c:pt>
                <c:pt idx="736">
                  <c:v>296.76</c:v>
                </c:pt>
                <c:pt idx="737">
                  <c:v>296.76</c:v>
                </c:pt>
                <c:pt idx="738">
                  <c:v>296.45999999999998</c:v>
                </c:pt>
                <c:pt idx="739">
                  <c:v>296.14999999999998</c:v>
                </c:pt>
                <c:pt idx="740">
                  <c:v>295.86</c:v>
                </c:pt>
                <c:pt idx="741">
                  <c:v>295.57</c:v>
                </c:pt>
                <c:pt idx="742">
                  <c:v>295.27</c:v>
                </c:pt>
                <c:pt idx="743">
                  <c:v>294.94</c:v>
                </c:pt>
                <c:pt idx="744">
                  <c:v>294.94</c:v>
                </c:pt>
                <c:pt idx="745">
                  <c:v>294.62</c:v>
                </c:pt>
                <c:pt idx="746">
                  <c:v>294.33999999999997</c:v>
                </c:pt>
                <c:pt idx="747">
                  <c:v>294.02</c:v>
                </c:pt>
                <c:pt idx="748">
                  <c:v>293.7</c:v>
                </c:pt>
                <c:pt idx="749">
                  <c:v>293.38</c:v>
                </c:pt>
                <c:pt idx="750">
                  <c:v>293.38</c:v>
                </c:pt>
                <c:pt idx="751">
                  <c:v>293.08</c:v>
                </c:pt>
                <c:pt idx="752">
                  <c:v>292.75</c:v>
                </c:pt>
                <c:pt idx="753">
                  <c:v>292.49</c:v>
                </c:pt>
                <c:pt idx="754">
                  <c:v>292.18</c:v>
                </c:pt>
                <c:pt idx="755">
                  <c:v>291.89</c:v>
                </c:pt>
                <c:pt idx="756">
                  <c:v>291.55</c:v>
                </c:pt>
                <c:pt idx="757">
                  <c:v>291.55</c:v>
                </c:pt>
                <c:pt idx="758">
                  <c:v>291.24</c:v>
                </c:pt>
                <c:pt idx="759">
                  <c:v>290.95999999999998</c:v>
                </c:pt>
                <c:pt idx="760">
                  <c:v>290.67</c:v>
                </c:pt>
                <c:pt idx="761">
                  <c:v>290.36</c:v>
                </c:pt>
                <c:pt idx="762">
                  <c:v>290.07</c:v>
                </c:pt>
                <c:pt idx="763">
                  <c:v>289.73</c:v>
                </c:pt>
                <c:pt idx="764">
                  <c:v>289.73</c:v>
                </c:pt>
                <c:pt idx="765">
                  <c:v>289.41000000000003</c:v>
                </c:pt>
                <c:pt idx="766">
                  <c:v>289.14999999999998</c:v>
                </c:pt>
                <c:pt idx="767">
                  <c:v>288.86</c:v>
                </c:pt>
                <c:pt idx="768">
                  <c:v>288.57</c:v>
                </c:pt>
                <c:pt idx="769">
                  <c:v>288.22000000000003</c:v>
                </c:pt>
                <c:pt idx="770">
                  <c:v>288.22000000000003</c:v>
                </c:pt>
                <c:pt idx="771">
                  <c:v>287.93</c:v>
                </c:pt>
                <c:pt idx="772">
                  <c:v>287.62</c:v>
                </c:pt>
                <c:pt idx="773">
                  <c:v>287.35000000000002</c:v>
                </c:pt>
                <c:pt idx="774">
                  <c:v>287.04000000000002</c:v>
                </c:pt>
                <c:pt idx="775">
                  <c:v>286.75</c:v>
                </c:pt>
                <c:pt idx="776">
                  <c:v>286.42</c:v>
                </c:pt>
                <c:pt idx="777">
                  <c:v>286.42</c:v>
                </c:pt>
                <c:pt idx="778">
                  <c:v>286.12</c:v>
                </c:pt>
                <c:pt idx="779">
                  <c:v>285.83999999999997</c:v>
                </c:pt>
                <c:pt idx="780">
                  <c:v>285.56</c:v>
                </c:pt>
                <c:pt idx="781">
                  <c:v>285.27</c:v>
                </c:pt>
                <c:pt idx="782">
                  <c:v>284.95999999999998</c:v>
                </c:pt>
                <c:pt idx="783">
                  <c:v>284.63</c:v>
                </c:pt>
                <c:pt idx="784">
                  <c:v>284.63</c:v>
                </c:pt>
                <c:pt idx="785">
                  <c:v>284.35000000000002</c:v>
                </c:pt>
                <c:pt idx="786">
                  <c:v>284.07</c:v>
                </c:pt>
                <c:pt idx="787">
                  <c:v>283.77999999999997</c:v>
                </c:pt>
                <c:pt idx="788">
                  <c:v>283.49</c:v>
                </c:pt>
                <c:pt idx="789">
                  <c:v>283.14999999999998</c:v>
                </c:pt>
                <c:pt idx="790">
                  <c:v>283.14999999999998</c:v>
                </c:pt>
                <c:pt idx="791">
                  <c:v>282.89999999999998</c:v>
                </c:pt>
                <c:pt idx="792">
                  <c:v>282.55</c:v>
                </c:pt>
                <c:pt idx="793">
                  <c:v>282.27999999999997</c:v>
                </c:pt>
                <c:pt idx="794">
                  <c:v>282.01</c:v>
                </c:pt>
                <c:pt idx="795">
                  <c:v>281.70999999999998</c:v>
                </c:pt>
                <c:pt idx="796">
                  <c:v>281.39999999999998</c:v>
                </c:pt>
                <c:pt idx="797">
                  <c:v>281.39999999999998</c:v>
                </c:pt>
                <c:pt idx="798">
                  <c:v>281.08999999999997</c:v>
                </c:pt>
                <c:pt idx="799">
                  <c:v>280.81</c:v>
                </c:pt>
                <c:pt idx="800">
                  <c:v>280.51</c:v>
                </c:pt>
                <c:pt idx="801">
                  <c:v>280.23</c:v>
                </c:pt>
                <c:pt idx="802">
                  <c:v>279.93</c:v>
                </c:pt>
                <c:pt idx="803">
                  <c:v>279.66000000000003</c:v>
                </c:pt>
                <c:pt idx="804">
                  <c:v>279.66000000000003</c:v>
                </c:pt>
                <c:pt idx="805">
                  <c:v>279.37</c:v>
                </c:pt>
                <c:pt idx="806">
                  <c:v>279.08999999999997</c:v>
                </c:pt>
                <c:pt idx="807">
                  <c:v>278.8</c:v>
                </c:pt>
                <c:pt idx="808">
                  <c:v>278.51</c:v>
                </c:pt>
                <c:pt idx="809">
                  <c:v>278.19</c:v>
                </c:pt>
                <c:pt idx="810">
                  <c:v>277.91000000000003</c:v>
                </c:pt>
                <c:pt idx="811">
                  <c:v>277.91000000000003</c:v>
                </c:pt>
                <c:pt idx="812">
                  <c:v>277.63</c:v>
                </c:pt>
                <c:pt idx="813">
                  <c:v>277.33</c:v>
                </c:pt>
                <c:pt idx="814">
                  <c:v>277.02999999999997</c:v>
                </c:pt>
                <c:pt idx="815">
                  <c:v>276.75</c:v>
                </c:pt>
                <c:pt idx="816">
                  <c:v>276.47000000000003</c:v>
                </c:pt>
                <c:pt idx="817">
                  <c:v>276.47000000000003</c:v>
                </c:pt>
                <c:pt idx="818">
                  <c:v>276.20999999999998</c:v>
                </c:pt>
                <c:pt idx="819">
                  <c:v>275.91000000000003</c:v>
                </c:pt>
                <c:pt idx="820">
                  <c:v>275.58</c:v>
                </c:pt>
                <c:pt idx="821">
                  <c:v>275.29000000000002</c:v>
                </c:pt>
                <c:pt idx="822">
                  <c:v>275.02999999999997</c:v>
                </c:pt>
                <c:pt idx="823">
                  <c:v>274.73</c:v>
                </c:pt>
                <c:pt idx="824">
                  <c:v>274.73</c:v>
                </c:pt>
                <c:pt idx="825">
                  <c:v>274.47000000000003</c:v>
                </c:pt>
                <c:pt idx="826">
                  <c:v>274.18</c:v>
                </c:pt>
                <c:pt idx="827">
                  <c:v>273.91000000000003</c:v>
                </c:pt>
                <c:pt idx="828">
                  <c:v>273.60000000000002</c:v>
                </c:pt>
                <c:pt idx="829">
                  <c:v>273.32</c:v>
                </c:pt>
                <c:pt idx="830">
                  <c:v>273.02999999999997</c:v>
                </c:pt>
                <c:pt idx="831">
                  <c:v>273.02999999999997</c:v>
                </c:pt>
                <c:pt idx="832">
                  <c:v>272.76</c:v>
                </c:pt>
                <c:pt idx="833">
                  <c:v>272.45</c:v>
                </c:pt>
                <c:pt idx="834">
                  <c:v>272.17</c:v>
                </c:pt>
                <c:pt idx="835">
                  <c:v>271.92</c:v>
                </c:pt>
                <c:pt idx="836">
                  <c:v>271.64</c:v>
                </c:pt>
                <c:pt idx="837">
                  <c:v>271.64</c:v>
                </c:pt>
                <c:pt idx="838">
                  <c:v>271.33999999999997</c:v>
                </c:pt>
                <c:pt idx="839">
                  <c:v>271.06</c:v>
                </c:pt>
                <c:pt idx="840">
                  <c:v>270.74</c:v>
                </c:pt>
                <c:pt idx="841">
                  <c:v>270.45</c:v>
                </c:pt>
                <c:pt idx="842">
                  <c:v>270.16000000000003</c:v>
                </c:pt>
                <c:pt idx="843">
                  <c:v>269.91000000000003</c:v>
                </c:pt>
                <c:pt idx="844">
                  <c:v>269.91000000000003</c:v>
                </c:pt>
                <c:pt idx="845">
                  <c:v>269.63</c:v>
                </c:pt>
                <c:pt idx="846">
                  <c:v>269.37</c:v>
                </c:pt>
                <c:pt idx="847">
                  <c:v>269.10000000000002</c:v>
                </c:pt>
                <c:pt idx="848">
                  <c:v>268.79000000000002</c:v>
                </c:pt>
                <c:pt idx="849">
                  <c:v>268.54000000000002</c:v>
                </c:pt>
                <c:pt idx="850">
                  <c:v>268.24</c:v>
                </c:pt>
                <c:pt idx="851">
                  <c:v>268.24</c:v>
                </c:pt>
                <c:pt idx="852">
                  <c:v>267.97000000000003</c:v>
                </c:pt>
                <c:pt idx="853">
                  <c:v>267.67</c:v>
                </c:pt>
                <c:pt idx="854">
                  <c:v>267.42</c:v>
                </c:pt>
                <c:pt idx="855">
                  <c:v>267.13</c:v>
                </c:pt>
                <c:pt idx="856">
                  <c:v>266.86</c:v>
                </c:pt>
                <c:pt idx="857">
                  <c:v>266.86</c:v>
                </c:pt>
                <c:pt idx="858">
                  <c:v>266.58</c:v>
                </c:pt>
                <c:pt idx="859">
                  <c:v>266.3</c:v>
                </c:pt>
                <c:pt idx="860">
                  <c:v>266.01</c:v>
                </c:pt>
                <c:pt idx="861">
                  <c:v>265.74</c:v>
                </c:pt>
                <c:pt idx="862">
                  <c:v>265.5</c:v>
                </c:pt>
                <c:pt idx="863">
                  <c:v>265.22000000000003</c:v>
                </c:pt>
                <c:pt idx="864">
                  <c:v>265.22000000000003</c:v>
                </c:pt>
                <c:pt idx="865">
                  <c:v>264.92</c:v>
                </c:pt>
                <c:pt idx="866">
                  <c:v>264.66000000000003</c:v>
                </c:pt>
                <c:pt idx="867">
                  <c:v>264.35000000000002</c:v>
                </c:pt>
                <c:pt idx="868">
                  <c:v>264.08</c:v>
                </c:pt>
                <c:pt idx="869">
                  <c:v>263.83</c:v>
                </c:pt>
                <c:pt idx="870">
                  <c:v>263.57</c:v>
                </c:pt>
                <c:pt idx="871">
                  <c:v>263.57</c:v>
                </c:pt>
                <c:pt idx="872">
                  <c:v>263.29000000000002</c:v>
                </c:pt>
                <c:pt idx="873">
                  <c:v>262.99</c:v>
                </c:pt>
                <c:pt idx="874">
                  <c:v>262.75</c:v>
                </c:pt>
                <c:pt idx="875">
                  <c:v>262.45</c:v>
                </c:pt>
                <c:pt idx="876">
                  <c:v>262.19</c:v>
                </c:pt>
                <c:pt idx="877">
                  <c:v>261.92</c:v>
                </c:pt>
                <c:pt idx="878">
                  <c:v>261.92</c:v>
                </c:pt>
                <c:pt idx="879">
                  <c:v>261.63</c:v>
                </c:pt>
                <c:pt idx="880">
                  <c:v>261.36</c:v>
                </c:pt>
                <c:pt idx="881">
                  <c:v>261.08999999999997</c:v>
                </c:pt>
                <c:pt idx="882">
                  <c:v>260.82</c:v>
                </c:pt>
                <c:pt idx="883">
                  <c:v>260.57</c:v>
                </c:pt>
                <c:pt idx="884">
                  <c:v>260.57</c:v>
                </c:pt>
                <c:pt idx="885">
                  <c:v>260.29000000000002</c:v>
                </c:pt>
                <c:pt idx="886">
                  <c:v>260.02999999999997</c:v>
                </c:pt>
                <c:pt idx="887">
                  <c:v>259.73</c:v>
                </c:pt>
                <c:pt idx="888">
                  <c:v>259.45</c:v>
                </c:pt>
                <c:pt idx="889">
                  <c:v>259.22000000000003</c:v>
                </c:pt>
                <c:pt idx="890">
                  <c:v>258.95</c:v>
                </c:pt>
                <c:pt idx="891">
                  <c:v>258.95</c:v>
                </c:pt>
                <c:pt idx="892">
                  <c:v>258.68</c:v>
                </c:pt>
                <c:pt idx="893">
                  <c:v>258.39</c:v>
                </c:pt>
                <c:pt idx="894">
                  <c:v>258.12</c:v>
                </c:pt>
                <c:pt idx="895">
                  <c:v>257.87</c:v>
                </c:pt>
                <c:pt idx="896">
                  <c:v>257.58999999999997</c:v>
                </c:pt>
                <c:pt idx="897">
                  <c:v>257.35000000000002</c:v>
                </c:pt>
                <c:pt idx="898">
                  <c:v>257.35000000000002</c:v>
                </c:pt>
                <c:pt idx="899">
                  <c:v>257.08999999999997</c:v>
                </c:pt>
                <c:pt idx="900">
                  <c:v>256.79000000000002</c:v>
                </c:pt>
                <c:pt idx="901">
                  <c:v>256.52</c:v>
                </c:pt>
                <c:pt idx="902">
                  <c:v>256.23</c:v>
                </c:pt>
                <c:pt idx="903">
                  <c:v>255.98</c:v>
                </c:pt>
                <c:pt idx="904">
                  <c:v>255.98</c:v>
                </c:pt>
                <c:pt idx="905">
                  <c:v>255.72</c:v>
                </c:pt>
                <c:pt idx="906">
                  <c:v>255.46</c:v>
                </c:pt>
                <c:pt idx="907">
                  <c:v>255.21</c:v>
                </c:pt>
                <c:pt idx="908">
                  <c:v>254.95</c:v>
                </c:pt>
                <c:pt idx="909">
                  <c:v>254.69</c:v>
                </c:pt>
                <c:pt idx="910">
                  <c:v>254.41</c:v>
                </c:pt>
                <c:pt idx="911">
                  <c:v>254.41</c:v>
                </c:pt>
                <c:pt idx="912">
                  <c:v>254.16</c:v>
                </c:pt>
                <c:pt idx="913">
                  <c:v>253.89</c:v>
                </c:pt>
                <c:pt idx="914">
                  <c:v>253.62</c:v>
                </c:pt>
                <c:pt idx="915">
                  <c:v>253.36</c:v>
                </c:pt>
                <c:pt idx="916">
                  <c:v>253.07</c:v>
                </c:pt>
                <c:pt idx="917">
                  <c:v>253.07</c:v>
                </c:pt>
                <c:pt idx="918">
                  <c:v>252.8</c:v>
                </c:pt>
                <c:pt idx="919">
                  <c:v>252.6</c:v>
                </c:pt>
                <c:pt idx="920">
                  <c:v>252.29</c:v>
                </c:pt>
                <c:pt idx="921">
                  <c:v>252.07</c:v>
                </c:pt>
                <c:pt idx="922">
                  <c:v>251.78</c:v>
                </c:pt>
                <c:pt idx="923">
                  <c:v>251.49</c:v>
                </c:pt>
                <c:pt idx="924">
                  <c:v>251.49</c:v>
                </c:pt>
                <c:pt idx="925">
                  <c:v>251.25</c:v>
                </c:pt>
                <c:pt idx="926">
                  <c:v>251</c:v>
                </c:pt>
                <c:pt idx="927">
                  <c:v>250.74</c:v>
                </c:pt>
                <c:pt idx="928">
                  <c:v>250.49</c:v>
                </c:pt>
                <c:pt idx="929">
                  <c:v>250.24</c:v>
                </c:pt>
                <c:pt idx="930">
                  <c:v>250.24</c:v>
                </c:pt>
                <c:pt idx="931">
                  <c:v>249.93</c:v>
                </c:pt>
                <c:pt idx="932">
                  <c:v>249.68</c:v>
                </c:pt>
                <c:pt idx="933">
                  <c:v>249.42</c:v>
                </c:pt>
                <c:pt idx="934">
                  <c:v>249.16</c:v>
                </c:pt>
                <c:pt idx="935">
                  <c:v>248.88</c:v>
                </c:pt>
                <c:pt idx="936">
                  <c:v>248.67</c:v>
                </c:pt>
                <c:pt idx="937">
                  <c:v>248.67</c:v>
                </c:pt>
                <c:pt idx="938">
                  <c:v>248.41</c:v>
                </c:pt>
                <c:pt idx="939">
                  <c:v>248.12</c:v>
                </c:pt>
                <c:pt idx="940">
                  <c:v>247.88</c:v>
                </c:pt>
                <c:pt idx="941">
                  <c:v>247.62</c:v>
                </c:pt>
                <c:pt idx="942">
                  <c:v>247.33</c:v>
                </c:pt>
                <c:pt idx="943">
                  <c:v>247.33</c:v>
                </c:pt>
                <c:pt idx="944">
                  <c:v>247.1</c:v>
                </c:pt>
                <c:pt idx="945">
                  <c:v>246.86</c:v>
                </c:pt>
                <c:pt idx="946">
                  <c:v>246.61</c:v>
                </c:pt>
                <c:pt idx="947">
                  <c:v>246.35</c:v>
                </c:pt>
                <c:pt idx="948">
                  <c:v>246.08</c:v>
                </c:pt>
                <c:pt idx="949">
                  <c:v>245.83</c:v>
                </c:pt>
                <c:pt idx="950">
                  <c:v>245.83</c:v>
                </c:pt>
                <c:pt idx="951">
                  <c:v>245.55</c:v>
                </c:pt>
                <c:pt idx="952">
                  <c:v>245.34</c:v>
                </c:pt>
                <c:pt idx="953">
                  <c:v>245.1</c:v>
                </c:pt>
                <c:pt idx="954">
                  <c:v>244.83</c:v>
                </c:pt>
                <c:pt idx="955">
                  <c:v>244.56</c:v>
                </c:pt>
                <c:pt idx="956">
                  <c:v>244.32</c:v>
                </c:pt>
                <c:pt idx="957">
                  <c:v>244.32</c:v>
                </c:pt>
                <c:pt idx="958">
                  <c:v>244.07</c:v>
                </c:pt>
                <c:pt idx="959">
                  <c:v>243.79</c:v>
                </c:pt>
                <c:pt idx="960">
                  <c:v>243.58</c:v>
                </c:pt>
                <c:pt idx="961">
                  <c:v>243.3</c:v>
                </c:pt>
                <c:pt idx="962">
                  <c:v>243.05</c:v>
                </c:pt>
                <c:pt idx="963">
                  <c:v>243.05</c:v>
                </c:pt>
                <c:pt idx="964">
                  <c:v>242.81</c:v>
                </c:pt>
                <c:pt idx="965">
                  <c:v>242.55</c:v>
                </c:pt>
                <c:pt idx="966">
                  <c:v>242.26</c:v>
                </c:pt>
                <c:pt idx="967">
                  <c:v>242.01</c:v>
                </c:pt>
                <c:pt idx="968">
                  <c:v>241.81</c:v>
                </c:pt>
                <c:pt idx="969">
                  <c:v>241.54</c:v>
                </c:pt>
                <c:pt idx="970">
                  <c:v>241.54</c:v>
                </c:pt>
                <c:pt idx="971">
                  <c:v>241.27</c:v>
                </c:pt>
                <c:pt idx="972">
                  <c:v>241.05</c:v>
                </c:pt>
                <c:pt idx="973">
                  <c:v>240.76</c:v>
                </c:pt>
                <c:pt idx="974">
                  <c:v>240.52</c:v>
                </c:pt>
                <c:pt idx="975">
                  <c:v>240.28</c:v>
                </c:pt>
                <c:pt idx="976">
                  <c:v>240.28</c:v>
                </c:pt>
                <c:pt idx="977">
                  <c:v>240.05</c:v>
                </c:pt>
                <c:pt idx="978">
                  <c:v>239.79</c:v>
                </c:pt>
                <c:pt idx="979">
                  <c:v>239.55</c:v>
                </c:pt>
                <c:pt idx="980">
                  <c:v>239.27</c:v>
                </c:pt>
                <c:pt idx="981">
                  <c:v>239.04</c:v>
                </c:pt>
                <c:pt idx="982">
                  <c:v>238.81</c:v>
                </c:pt>
                <c:pt idx="983">
                  <c:v>238.81</c:v>
                </c:pt>
                <c:pt idx="984">
                  <c:v>238.55</c:v>
                </c:pt>
                <c:pt idx="985">
                  <c:v>238.28</c:v>
                </c:pt>
                <c:pt idx="986">
                  <c:v>238.05</c:v>
                </c:pt>
                <c:pt idx="987">
                  <c:v>237.8</c:v>
                </c:pt>
                <c:pt idx="988">
                  <c:v>237.58</c:v>
                </c:pt>
                <c:pt idx="989">
                  <c:v>237.58</c:v>
                </c:pt>
                <c:pt idx="990">
                  <c:v>237.33</c:v>
                </c:pt>
                <c:pt idx="991">
                  <c:v>237.08</c:v>
                </c:pt>
                <c:pt idx="992">
                  <c:v>236.83</c:v>
                </c:pt>
                <c:pt idx="993">
                  <c:v>236.56</c:v>
                </c:pt>
                <c:pt idx="994">
                  <c:v>236.33</c:v>
                </c:pt>
                <c:pt idx="995">
                  <c:v>236.08</c:v>
                </c:pt>
                <c:pt idx="996">
                  <c:v>236.08</c:v>
                </c:pt>
                <c:pt idx="997">
                  <c:v>235.85</c:v>
                </c:pt>
                <c:pt idx="998">
                  <c:v>235.59</c:v>
                </c:pt>
                <c:pt idx="999">
                  <c:v>235.35</c:v>
                </c:pt>
                <c:pt idx="1000">
                  <c:v>235.08</c:v>
                </c:pt>
                <c:pt idx="1001">
                  <c:v>234.86</c:v>
                </c:pt>
                <c:pt idx="1002">
                  <c:v>234.86</c:v>
                </c:pt>
                <c:pt idx="1003">
                  <c:v>234.62</c:v>
                </c:pt>
                <c:pt idx="1004">
                  <c:v>234.39</c:v>
                </c:pt>
                <c:pt idx="1005">
                  <c:v>234.16</c:v>
                </c:pt>
                <c:pt idx="1006">
                  <c:v>233.9</c:v>
                </c:pt>
                <c:pt idx="1007">
                  <c:v>233.67</c:v>
                </c:pt>
                <c:pt idx="1008">
                  <c:v>233.41</c:v>
                </c:pt>
                <c:pt idx="1009">
                  <c:v>233.41</c:v>
                </c:pt>
                <c:pt idx="1010">
                  <c:v>233.15</c:v>
                </c:pt>
                <c:pt idx="1011">
                  <c:v>232.93</c:v>
                </c:pt>
                <c:pt idx="1012">
                  <c:v>232.65</c:v>
                </c:pt>
                <c:pt idx="1013">
                  <c:v>232.47</c:v>
                </c:pt>
                <c:pt idx="1014">
                  <c:v>232.2</c:v>
                </c:pt>
                <c:pt idx="1015">
                  <c:v>232.2</c:v>
                </c:pt>
                <c:pt idx="1016">
                  <c:v>231.97</c:v>
                </c:pt>
                <c:pt idx="1017">
                  <c:v>231.71</c:v>
                </c:pt>
                <c:pt idx="1018">
                  <c:v>231.48</c:v>
                </c:pt>
                <c:pt idx="1019">
                  <c:v>231.25</c:v>
                </c:pt>
                <c:pt idx="1020">
                  <c:v>231.01</c:v>
                </c:pt>
                <c:pt idx="1021">
                  <c:v>230.77</c:v>
                </c:pt>
                <c:pt idx="1022">
                  <c:v>230.77</c:v>
                </c:pt>
                <c:pt idx="1023">
                  <c:v>230.55</c:v>
                </c:pt>
                <c:pt idx="1024">
                  <c:v>230.29</c:v>
                </c:pt>
                <c:pt idx="1025">
                  <c:v>230.06</c:v>
                </c:pt>
                <c:pt idx="1026">
                  <c:v>229.83</c:v>
                </c:pt>
                <c:pt idx="1027">
                  <c:v>229.58</c:v>
                </c:pt>
                <c:pt idx="1028">
                  <c:v>229.31</c:v>
                </c:pt>
                <c:pt idx="1029">
                  <c:v>229.31</c:v>
                </c:pt>
                <c:pt idx="1030">
                  <c:v>229.1</c:v>
                </c:pt>
                <c:pt idx="1031">
                  <c:v>228.88</c:v>
                </c:pt>
                <c:pt idx="1032">
                  <c:v>228.63</c:v>
                </c:pt>
                <c:pt idx="1033">
                  <c:v>228.42</c:v>
                </c:pt>
                <c:pt idx="1034">
                  <c:v>228.17</c:v>
                </c:pt>
                <c:pt idx="1035">
                  <c:v>228.17</c:v>
                </c:pt>
                <c:pt idx="1036">
                  <c:v>227.93</c:v>
                </c:pt>
                <c:pt idx="1037">
                  <c:v>227.7</c:v>
                </c:pt>
                <c:pt idx="1038">
                  <c:v>227.47</c:v>
                </c:pt>
                <c:pt idx="1039">
                  <c:v>227.23</c:v>
                </c:pt>
                <c:pt idx="1040">
                  <c:v>227</c:v>
                </c:pt>
                <c:pt idx="1041">
                  <c:v>226.74</c:v>
                </c:pt>
                <c:pt idx="1042">
                  <c:v>226.74</c:v>
                </c:pt>
                <c:pt idx="1043">
                  <c:v>226.53</c:v>
                </c:pt>
                <c:pt idx="1044">
                  <c:v>226.29</c:v>
                </c:pt>
                <c:pt idx="1045">
                  <c:v>226.05</c:v>
                </c:pt>
                <c:pt idx="1046">
                  <c:v>225.84</c:v>
                </c:pt>
                <c:pt idx="1047">
                  <c:v>225.6</c:v>
                </c:pt>
                <c:pt idx="1048">
                  <c:v>225.6</c:v>
                </c:pt>
                <c:pt idx="1049">
                  <c:v>225.32</c:v>
                </c:pt>
                <c:pt idx="1050">
                  <c:v>225.14</c:v>
                </c:pt>
                <c:pt idx="1051">
                  <c:v>224.91</c:v>
                </c:pt>
                <c:pt idx="1052">
                  <c:v>224.66</c:v>
                </c:pt>
                <c:pt idx="1053">
                  <c:v>224.45</c:v>
                </c:pt>
                <c:pt idx="1054">
                  <c:v>224.21</c:v>
                </c:pt>
                <c:pt idx="1055">
                  <c:v>224.21</c:v>
                </c:pt>
                <c:pt idx="1056">
                  <c:v>223.98</c:v>
                </c:pt>
                <c:pt idx="1057">
                  <c:v>223.75</c:v>
                </c:pt>
                <c:pt idx="1058">
                  <c:v>223.5</c:v>
                </c:pt>
                <c:pt idx="1059">
                  <c:v>223.3</c:v>
                </c:pt>
                <c:pt idx="1060">
                  <c:v>223.07</c:v>
                </c:pt>
                <c:pt idx="1061">
                  <c:v>223.07</c:v>
                </c:pt>
                <c:pt idx="1062">
                  <c:v>222.82</c:v>
                </c:pt>
                <c:pt idx="1063">
                  <c:v>222.61</c:v>
                </c:pt>
                <c:pt idx="1064">
                  <c:v>222.33</c:v>
                </c:pt>
                <c:pt idx="1065">
                  <c:v>222.14</c:v>
                </c:pt>
                <c:pt idx="1066">
                  <c:v>221.88</c:v>
                </c:pt>
                <c:pt idx="1067">
                  <c:v>221.68</c:v>
                </c:pt>
                <c:pt idx="1068">
                  <c:v>221.68</c:v>
                </c:pt>
                <c:pt idx="1069">
                  <c:v>221.45</c:v>
                </c:pt>
                <c:pt idx="1070">
                  <c:v>221.19</c:v>
                </c:pt>
                <c:pt idx="1071">
                  <c:v>220.99</c:v>
                </c:pt>
                <c:pt idx="1072">
                  <c:v>220.76</c:v>
                </c:pt>
                <c:pt idx="1073">
                  <c:v>220.54</c:v>
                </c:pt>
                <c:pt idx="1074">
                  <c:v>220.54</c:v>
                </c:pt>
                <c:pt idx="1075">
                  <c:v>220.28</c:v>
                </c:pt>
                <c:pt idx="1076">
                  <c:v>220.08</c:v>
                </c:pt>
                <c:pt idx="1077">
                  <c:v>219.84</c:v>
                </c:pt>
                <c:pt idx="1078">
                  <c:v>219.64</c:v>
                </c:pt>
                <c:pt idx="1079">
                  <c:v>219.41</c:v>
                </c:pt>
                <c:pt idx="1080">
                  <c:v>219.17</c:v>
                </c:pt>
                <c:pt idx="1081">
                  <c:v>219.17</c:v>
                </c:pt>
                <c:pt idx="1082">
                  <c:v>218.95</c:v>
                </c:pt>
                <c:pt idx="1083">
                  <c:v>218.7</c:v>
                </c:pt>
                <c:pt idx="1084">
                  <c:v>218.51</c:v>
                </c:pt>
                <c:pt idx="1085">
                  <c:v>218.3</c:v>
                </c:pt>
                <c:pt idx="1086">
                  <c:v>218.07</c:v>
                </c:pt>
                <c:pt idx="1087">
                  <c:v>217.82</c:v>
                </c:pt>
                <c:pt idx="1088">
                  <c:v>217.82</c:v>
                </c:pt>
                <c:pt idx="1089">
                  <c:v>217.59</c:v>
                </c:pt>
                <c:pt idx="1090">
                  <c:v>217.4</c:v>
                </c:pt>
                <c:pt idx="1091">
                  <c:v>217.17</c:v>
                </c:pt>
                <c:pt idx="1092">
                  <c:v>216.93</c:v>
                </c:pt>
                <c:pt idx="1093">
                  <c:v>216.7</c:v>
                </c:pt>
                <c:pt idx="1094">
                  <c:v>216.7</c:v>
                </c:pt>
                <c:pt idx="1095">
                  <c:v>216.49</c:v>
                </c:pt>
                <c:pt idx="1096">
                  <c:v>216.27</c:v>
                </c:pt>
                <c:pt idx="1097">
                  <c:v>216.03</c:v>
                </c:pt>
                <c:pt idx="1098">
                  <c:v>215.82</c:v>
                </c:pt>
                <c:pt idx="1099">
                  <c:v>215.61</c:v>
                </c:pt>
                <c:pt idx="1100">
                  <c:v>215.38</c:v>
                </c:pt>
                <c:pt idx="1101">
                  <c:v>215.38</c:v>
                </c:pt>
                <c:pt idx="1102">
                  <c:v>215.15</c:v>
                </c:pt>
                <c:pt idx="1103">
                  <c:v>214.91</c:v>
                </c:pt>
                <c:pt idx="1104">
                  <c:v>214.72</c:v>
                </c:pt>
                <c:pt idx="1105">
                  <c:v>214.51</c:v>
                </c:pt>
                <c:pt idx="1106">
                  <c:v>214.28</c:v>
                </c:pt>
                <c:pt idx="1107">
                  <c:v>214.28</c:v>
                </c:pt>
                <c:pt idx="1108">
                  <c:v>214.03</c:v>
                </c:pt>
                <c:pt idx="1109">
                  <c:v>213.83</c:v>
                </c:pt>
                <c:pt idx="1110">
                  <c:v>213.6</c:v>
                </c:pt>
                <c:pt idx="1111">
                  <c:v>213.38</c:v>
                </c:pt>
                <c:pt idx="1112">
                  <c:v>213.16</c:v>
                </c:pt>
                <c:pt idx="1113">
                  <c:v>212.95</c:v>
                </c:pt>
                <c:pt idx="1114">
                  <c:v>212.95</c:v>
                </c:pt>
                <c:pt idx="1115">
                  <c:v>212.73</c:v>
                </c:pt>
                <c:pt idx="1116">
                  <c:v>212.52</c:v>
                </c:pt>
                <c:pt idx="1117">
                  <c:v>212.32</c:v>
                </c:pt>
                <c:pt idx="1118">
                  <c:v>212.06</c:v>
                </c:pt>
                <c:pt idx="1119">
                  <c:v>211.87</c:v>
                </c:pt>
                <c:pt idx="1120">
                  <c:v>211.87</c:v>
                </c:pt>
                <c:pt idx="1121">
                  <c:v>211.66</c:v>
                </c:pt>
                <c:pt idx="1122">
                  <c:v>211.45</c:v>
                </c:pt>
                <c:pt idx="1123">
                  <c:v>211.24</c:v>
                </c:pt>
                <c:pt idx="1124">
                  <c:v>211</c:v>
                </c:pt>
                <c:pt idx="1125">
                  <c:v>210.77</c:v>
                </c:pt>
                <c:pt idx="1126">
                  <c:v>210.58</c:v>
                </c:pt>
                <c:pt idx="1127">
                  <c:v>210.58</c:v>
                </c:pt>
                <c:pt idx="1128">
                  <c:v>210.37</c:v>
                </c:pt>
                <c:pt idx="1129">
                  <c:v>210.14</c:v>
                </c:pt>
                <c:pt idx="1130">
                  <c:v>209.94</c:v>
                </c:pt>
                <c:pt idx="1131">
                  <c:v>209.72</c:v>
                </c:pt>
                <c:pt idx="1132">
                  <c:v>209.49</c:v>
                </c:pt>
                <c:pt idx="1133">
                  <c:v>209.49</c:v>
                </c:pt>
                <c:pt idx="1134">
                  <c:v>209.29</c:v>
                </c:pt>
                <c:pt idx="1135">
                  <c:v>209.06</c:v>
                </c:pt>
                <c:pt idx="1136">
                  <c:v>208.82</c:v>
                </c:pt>
                <c:pt idx="1137">
                  <c:v>208.65</c:v>
                </c:pt>
                <c:pt idx="1138">
                  <c:v>208.43</c:v>
                </c:pt>
                <c:pt idx="1139">
                  <c:v>208.17</c:v>
                </c:pt>
                <c:pt idx="1140">
                  <c:v>208.17</c:v>
                </c:pt>
                <c:pt idx="1141">
                  <c:v>208</c:v>
                </c:pt>
                <c:pt idx="1142">
                  <c:v>207.79</c:v>
                </c:pt>
                <c:pt idx="1143">
                  <c:v>207.6</c:v>
                </c:pt>
                <c:pt idx="1144">
                  <c:v>207.38</c:v>
                </c:pt>
                <c:pt idx="1145">
                  <c:v>207.15</c:v>
                </c:pt>
                <c:pt idx="1146">
                  <c:v>207.15</c:v>
                </c:pt>
                <c:pt idx="1147">
                  <c:v>206.92</c:v>
                </c:pt>
                <c:pt idx="1148">
                  <c:v>206.73</c:v>
                </c:pt>
                <c:pt idx="1149">
                  <c:v>206.49</c:v>
                </c:pt>
                <c:pt idx="1150">
                  <c:v>206.31</c:v>
                </c:pt>
                <c:pt idx="1151">
                  <c:v>206.1</c:v>
                </c:pt>
                <c:pt idx="1152">
                  <c:v>205.84</c:v>
                </c:pt>
                <c:pt idx="1153">
                  <c:v>205.84</c:v>
                </c:pt>
                <c:pt idx="1154">
                  <c:v>205.64</c:v>
                </c:pt>
                <c:pt idx="1155">
                  <c:v>205.45</c:v>
                </c:pt>
                <c:pt idx="1156">
                  <c:v>205.22</c:v>
                </c:pt>
                <c:pt idx="1157">
                  <c:v>205.04</c:v>
                </c:pt>
                <c:pt idx="1158">
                  <c:v>204.84</c:v>
                </c:pt>
                <c:pt idx="1159">
                  <c:v>204.63</c:v>
                </c:pt>
                <c:pt idx="1160">
                  <c:v>204.63</c:v>
                </c:pt>
                <c:pt idx="1161">
                  <c:v>204.39</c:v>
                </c:pt>
                <c:pt idx="1162">
                  <c:v>204.16</c:v>
                </c:pt>
                <c:pt idx="1163">
                  <c:v>203.95</c:v>
                </c:pt>
                <c:pt idx="1164">
                  <c:v>203.75</c:v>
                </c:pt>
                <c:pt idx="1165">
                  <c:v>203.56</c:v>
                </c:pt>
                <c:pt idx="1166">
                  <c:v>203.56</c:v>
                </c:pt>
                <c:pt idx="1167">
                  <c:v>203.36</c:v>
                </c:pt>
                <c:pt idx="1168">
                  <c:v>203.13</c:v>
                </c:pt>
                <c:pt idx="1169">
                  <c:v>202.94</c:v>
                </c:pt>
                <c:pt idx="1170">
                  <c:v>202.7</c:v>
                </c:pt>
                <c:pt idx="1171">
                  <c:v>202.52</c:v>
                </c:pt>
                <c:pt idx="1172">
                  <c:v>202.32</c:v>
                </c:pt>
                <c:pt idx="1173">
                  <c:v>202.32</c:v>
                </c:pt>
                <c:pt idx="1174">
                  <c:v>202.12</c:v>
                </c:pt>
                <c:pt idx="1175">
                  <c:v>201.92</c:v>
                </c:pt>
                <c:pt idx="1176">
                  <c:v>201.71</c:v>
                </c:pt>
                <c:pt idx="1177">
                  <c:v>201.5</c:v>
                </c:pt>
                <c:pt idx="1178">
                  <c:v>201.26</c:v>
                </c:pt>
                <c:pt idx="1179">
                  <c:v>201.26</c:v>
                </c:pt>
                <c:pt idx="1180">
                  <c:v>201.1</c:v>
                </c:pt>
                <c:pt idx="1181">
                  <c:v>200.89</c:v>
                </c:pt>
                <c:pt idx="1182">
                  <c:v>200.65</c:v>
                </c:pt>
                <c:pt idx="1183">
                  <c:v>200.43</c:v>
                </c:pt>
                <c:pt idx="1184">
                  <c:v>200.28</c:v>
                </c:pt>
                <c:pt idx="1185">
                  <c:v>200.07</c:v>
                </c:pt>
                <c:pt idx="1186">
                  <c:v>200.07</c:v>
                </c:pt>
                <c:pt idx="1187">
                  <c:v>199.86</c:v>
                </c:pt>
                <c:pt idx="1188">
                  <c:v>199.62</c:v>
                </c:pt>
                <c:pt idx="1189">
                  <c:v>199.45</c:v>
                </c:pt>
                <c:pt idx="1190">
                  <c:v>199.23</c:v>
                </c:pt>
                <c:pt idx="1191">
                  <c:v>199.04</c:v>
                </c:pt>
                <c:pt idx="1192">
                  <c:v>199.04</c:v>
                </c:pt>
                <c:pt idx="1193">
                  <c:v>198.84</c:v>
                </c:pt>
                <c:pt idx="1194">
                  <c:v>198.65</c:v>
                </c:pt>
                <c:pt idx="1195">
                  <c:v>198.44</c:v>
                </c:pt>
                <c:pt idx="1196">
                  <c:v>198.24</c:v>
                </c:pt>
                <c:pt idx="1197">
                  <c:v>198.03</c:v>
                </c:pt>
                <c:pt idx="1198">
                  <c:v>197.83</c:v>
                </c:pt>
                <c:pt idx="1199">
                  <c:v>197.83</c:v>
                </c:pt>
                <c:pt idx="1200">
                  <c:v>197.65</c:v>
                </c:pt>
                <c:pt idx="1201">
                  <c:v>197.43</c:v>
                </c:pt>
                <c:pt idx="1202">
                  <c:v>197.19</c:v>
                </c:pt>
                <c:pt idx="1203">
                  <c:v>197</c:v>
                </c:pt>
                <c:pt idx="1204">
                  <c:v>196.79</c:v>
                </c:pt>
                <c:pt idx="1205">
                  <c:v>196.79</c:v>
                </c:pt>
                <c:pt idx="1206">
                  <c:v>196.63</c:v>
                </c:pt>
                <c:pt idx="1207">
                  <c:v>196.43</c:v>
                </c:pt>
                <c:pt idx="1208">
                  <c:v>196.23</c:v>
                </c:pt>
                <c:pt idx="1209">
                  <c:v>196</c:v>
                </c:pt>
                <c:pt idx="1210">
                  <c:v>195.82</c:v>
                </c:pt>
                <c:pt idx="1211">
                  <c:v>195.63</c:v>
                </c:pt>
                <c:pt idx="1212">
                  <c:v>195.63</c:v>
                </c:pt>
                <c:pt idx="1213">
                  <c:v>195.42</c:v>
                </c:pt>
                <c:pt idx="1214">
                  <c:v>195.22</c:v>
                </c:pt>
                <c:pt idx="1215">
                  <c:v>195</c:v>
                </c:pt>
                <c:pt idx="1216">
                  <c:v>194.8</c:v>
                </c:pt>
                <c:pt idx="1217">
                  <c:v>194.62</c:v>
                </c:pt>
                <c:pt idx="1218">
                  <c:v>194.42</c:v>
                </c:pt>
                <c:pt idx="1219">
                  <c:v>194.42</c:v>
                </c:pt>
                <c:pt idx="1220">
                  <c:v>194.23</c:v>
                </c:pt>
                <c:pt idx="1221">
                  <c:v>194.04</c:v>
                </c:pt>
                <c:pt idx="1222">
                  <c:v>193.85</c:v>
                </c:pt>
                <c:pt idx="1223">
                  <c:v>193.62</c:v>
                </c:pt>
                <c:pt idx="1224">
                  <c:v>193.42</c:v>
                </c:pt>
                <c:pt idx="1225">
                  <c:v>193.42</c:v>
                </c:pt>
                <c:pt idx="1226">
                  <c:v>193.24</c:v>
                </c:pt>
                <c:pt idx="1227">
                  <c:v>193.05</c:v>
                </c:pt>
                <c:pt idx="1228">
                  <c:v>192.85</c:v>
                </c:pt>
                <c:pt idx="1229">
                  <c:v>192.63</c:v>
                </c:pt>
                <c:pt idx="1230">
                  <c:v>192.46</c:v>
                </c:pt>
                <c:pt idx="1231">
                  <c:v>192.26</c:v>
                </c:pt>
                <c:pt idx="1232">
                  <c:v>192.26</c:v>
                </c:pt>
                <c:pt idx="1233">
                  <c:v>192.04</c:v>
                </c:pt>
                <c:pt idx="1234">
                  <c:v>191.84</c:v>
                </c:pt>
                <c:pt idx="1235">
                  <c:v>191.67</c:v>
                </c:pt>
                <c:pt idx="1236">
                  <c:v>191.43</c:v>
                </c:pt>
                <c:pt idx="1237">
                  <c:v>191.29</c:v>
                </c:pt>
                <c:pt idx="1238">
                  <c:v>191.29</c:v>
                </c:pt>
                <c:pt idx="1239">
                  <c:v>191.05</c:v>
                </c:pt>
                <c:pt idx="1240">
                  <c:v>190.9</c:v>
                </c:pt>
                <c:pt idx="1241">
                  <c:v>190.71</c:v>
                </c:pt>
                <c:pt idx="1242">
                  <c:v>190.5</c:v>
                </c:pt>
                <c:pt idx="1243">
                  <c:v>190.28</c:v>
                </c:pt>
                <c:pt idx="1244">
                  <c:v>190.09</c:v>
                </c:pt>
                <c:pt idx="1245">
                  <c:v>190.09</c:v>
                </c:pt>
                <c:pt idx="1246">
                  <c:v>189.89</c:v>
                </c:pt>
                <c:pt idx="1247">
                  <c:v>189.74</c:v>
                </c:pt>
                <c:pt idx="1248">
                  <c:v>189.53</c:v>
                </c:pt>
                <c:pt idx="1249">
                  <c:v>189.35</c:v>
                </c:pt>
                <c:pt idx="1250">
                  <c:v>189.12</c:v>
                </c:pt>
                <c:pt idx="1251">
                  <c:v>189.12</c:v>
                </c:pt>
                <c:pt idx="1252">
                  <c:v>188.93</c:v>
                </c:pt>
                <c:pt idx="1253">
                  <c:v>188.76</c:v>
                </c:pt>
                <c:pt idx="1254">
                  <c:v>188.58</c:v>
                </c:pt>
                <c:pt idx="1255">
                  <c:v>188.37</c:v>
                </c:pt>
                <c:pt idx="1256">
                  <c:v>188.16</c:v>
                </c:pt>
                <c:pt idx="1257">
                  <c:v>187.99</c:v>
                </c:pt>
                <c:pt idx="1258">
                  <c:v>187.99</c:v>
                </c:pt>
                <c:pt idx="1259">
                  <c:v>187.83</c:v>
                </c:pt>
                <c:pt idx="1260">
                  <c:v>187.59</c:v>
                </c:pt>
                <c:pt idx="1261">
                  <c:v>187.42</c:v>
                </c:pt>
                <c:pt idx="1262">
                  <c:v>187.21</c:v>
                </c:pt>
                <c:pt idx="1263">
                  <c:v>187.05</c:v>
                </c:pt>
                <c:pt idx="1264">
                  <c:v>187.05</c:v>
                </c:pt>
                <c:pt idx="1265">
                  <c:v>186.83</c:v>
                </c:pt>
                <c:pt idx="1266">
                  <c:v>186.64</c:v>
                </c:pt>
                <c:pt idx="1267">
                  <c:v>186.45</c:v>
                </c:pt>
                <c:pt idx="1268">
                  <c:v>186.3</c:v>
                </c:pt>
                <c:pt idx="1269">
                  <c:v>186.1</c:v>
                </c:pt>
                <c:pt idx="1270">
                  <c:v>185.93</c:v>
                </c:pt>
                <c:pt idx="1271">
                  <c:v>185.93</c:v>
                </c:pt>
                <c:pt idx="1272">
                  <c:v>185.75</c:v>
                </c:pt>
                <c:pt idx="1273">
                  <c:v>185.53</c:v>
                </c:pt>
                <c:pt idx="1274">
                  <c:v>185.3</c:v>
                </c:pt>
                <c:pt idx="1275">
                  <c:v>185.14</c:v>
                </c:pt>
                <c:pt idx="1276">
                  <c:v>184.94</c:v>
                </c:pt>
                <c:pt idx="1277">
                  <c:v>184.78</c:v>
                </c:pt>
                <c:pt idx="1278">
                  <c:v>184.78</c:v>
                </c:pt>
                <c:pt idx="1279">
                  <c:v>184.61</c:v>
                </c:pt>
                <c:pt idx="1280">
                  <c:v>184.4</c:v>
                </c:pt>
                <c:pt idx="1281">
                  <c:v>184.22</c:v>
                </c:pt>
                <c:pt idx="1282">
                  <c:v>183.99</c:v>
                </c:pt>
                <c:pt idx="1283">
                  <c:v>183.84</c:v>
                </c:pt>
                <c:pt idx="1284">
                  <c:v>183.84</c:v>
                </c:pt>
                <c:pt idx="1285">
                  <c:v>183.66</c:v>
                </c:pt>
                <c:pt idx="1286">
                  <c:v>183.46</c:v>
                </c:pt>
                <c:pt idx="1287">
                  <c:v>183.28</c:v>
                </c:pt>
                <c:pt idx="1288">
                  <c:v>183.11</c:v>
                </c:pt>
                <c:pt idx="1289">
                  <c:v>182.93</c:v>
                </c:pt>
                <c:pt idx="1290">
                  <c:v>182.7</c:v>
                </c:pt>
                <c:pt idx="1291">
                  <c:v>182.7</c:v>
                </c:pt>
                <c:pt idx="1292">
                  <c:v>182.55</c:v>
                </c:pt>
                <c:pt idx="1293">
                  <c:v>182.35</c:v>
                </c:pt>
                <c:pt idx="1294">
                  <c:v>182.18</c:v>
                </c:pt>
                <c:pt idx="1295">
                  <c:v>181.99</c:v>
                </c:pt>
                <c:pt idx="1296">
                  <c:v>181.81</c:v>
                </c:pt>
                <c:pt idx="1297">
                  <c:v>181.81</c:v>
                </c:pt>
                <c:pt idx="1298">
                  <c:v>181.6</c:v>
                </c:pt>
                <c:pt idx="1299">
                  <c:v>181.44</c:v>
                </c:pt>
                <c:pt idx="1300">
                  <c:v>181.27</c:v>
                </c:pt>
                <c:pt idx="1301">
                  <c:v>181.04</c:v>
                </c:pt>
                <c:pt idx="1302">
                  <c:v>180.85</c:v>
                </c:pt>
                <c:pt idx="1303">
                  <c:v>180.67</c:v>
                </c:pt>
                <c:pt idx="1304">
                  <c:v>180.67</c:v>
                </c:pt>
                <c:pt idx="1305">
                  <c:v>180.53</c:v>
                </c:pt>
                <c:pt idx="1306">
                  <c:v>180.32</c:v>
                </c:pt>
                <c:pt idx="1307">
                  <c:v>180.14</c:v>
                </c:pt>
                <c:pt idx="1308">
                  <c:v>179.96</c:v>
                </c:pt>
                <c:pt idx="1309">
                  <c:v>179.8</c:v>
                </c:pt>
                <c:pt idx="1310">
                  <c:v>179.8</c:v>
                </c:pt>
                <c:pt idx="1311">
                  <c:v>179.62</c:v>
                </c:pt>
                <c:pt idx="1312">
                  <c:v>179.43</c:v>
                </c:pt>
                <c:pt idx="1313">
                  <c:v>179.24</c:v>
                </c:pt>
                <c:pt idx="1314">
                  <c:v>179.02</c:v>
                </c:pt>
                <c:pt idx="1315">
                  <c:v>178.87</c:v>
                </c:pt>
                <c:pt idx="1316">
                  <c:v>178.69</c:v>
                </c:pt>
                <c:pt idx="1317">
                  <c:v>178.69</c:v>
                </c:pt>
                <c:pt idx="1318">
                  <c:v>178.49</c:v>
                </c:pt>
                <c:pt idx="1319">
                  <c:v>178.33</c:v>
                </c:pt>
                <c:pt idx="1320">
                  <c:v>178.12</c:v>
                </c:pt>
                <c:pt idx="1321">
                  <c:v>177.99</c:v>
                </c:pt>
                <c:pt idx="1322">
                  <c:v>177.81</c:v>
                </c:pt>
                <c:pt idx="1323">
                  <c:v>177.81</c:v>
                </c:pt>
                <c:pt idx="1324">
                  <c:v>177.61</c:v>
                </c:pt>
                <c:pt idx="1325">
                  <c:v>177.42</c:v>
                </c:pt>
                <c:pt idx="1326">
                  <c:v>177.24</c:v>
                </c:pt>
                <c:pt idx="1327">
                  <c:v>177.06</c:v>
                </c:pt>
                <c:pt idx="1328">
                  <c:v>176.92</c:v>
                </c:pt>
                <c:pt idx="1329">
                  <c:v>176.73</c:v>
                </c:pt>
                <c:pt idx="1330">
                  <c:v>176.73</c:v>
                </c:pt>
                <c:pt idx="1331">
                  <c:v>176.55</c:v>
                </c:pt>
                <c:pt idx="1332">
                  <c:v>176.36</c:v>
                </c:pt>
                <c:pt idx="1333">
                  <c:v>176.18</c:v>
                </c:pt>
                <c:pt idx="1334">
                  <c:v>176.01</c:v>
                </c:pt>
                <c:pt idx="1335">
                  <c:v>175.83</c:v>
                </c:pt>
                <c:pt idx="1336">
                  <c:v>175.67</c:v>
                </c:pt>
                <c:pt idx="1337">
                  <c:v>175.67</c:v>
                </c:pt>
                <c:pt idx="1338">
                  <c:v>175.49</c:v>
                </c:pt>
                <c:pt idx="1339">
                  <c:v>175.28</c:v>
                </c:pt>
                <c:pt idx="1340">
                  <c:v>175.09</c:v>
                </c:pt>
                <c:pt idx="1341">
                  <c:v>174.94</c:v>
                </c:pt>
                <c:pt idx="1342">
                  <c:v>174.79</c:v>
                </c:pt>
                <c:pt idx="1343">
                  <c:v>174.79</c:v>
                </c:pt>
                <c:pt idx="1344">
                  <c:v>174.61</c:v>
                </c:pt>
                <c:pt idx="1345">
                  <c:v>174.42</c:v>
                </c:pt>
                <c:pt idx="1346">
                  <c:v>174.27</c:v>
                </c:pt>
                <c:pt idx="1347">
                  <c:v>174.05</c:v>
                </c:pt>
                <c:pt idx="1348">
                  <c:v>173.87</c:v>
                </c:pt>
                <c:pt idx="1349">
                  <c:v>173.74</c:v>
                </c:pt>
                <c:pt idx="1350">
                  <c:v>173.74</c:v>
                </c:pt>
                <c:pt idx="1351">
                  <c:v>173.54</c:v>
                </c:pt>
                <c:pt idx="1352">
                  <c:v>173.36</c:v>
                </c:pt>
                <c:pt idx="1353">
                  <c:v>173.19</c:v>
                </c:pt>
                <c:pt idx="1354">
                  <c:v>173.03</c:v>
                </c:pt>
                <c:pt idx="1355">
                  <c:v>172.83</c:v>
                </c:pt>
                <c:pt idx="1356">
                  <c:v>172.83</c:v>
                </c:pt>
                <c:pt idx="1357">
                  <c:v>172.65</c:v>
                </c:pt>
                <c:pt idx="1358">
                  <c:v>172.47</c:v>
                </c:pt>
                <c:pt idx="1359">
                  <c:v>172.29</c:v>
                </c:pt>
                <c:pt idx="1360">
                  <c:v>172.15</c:v>
                </c:pt>
                <c:pt idx="1361">
                  <c:v>171.92</c:v>
                </c:pt>
                <c:pt idx="1362">
                  <c:v>171.79</c:v>
                </c:pt>
                <c:pt idx="1363">
                  <c:v>171.79</c:v>
                </c:pt>
                <c:pt idx="1364">
                  <c:v>171.62</c:v>
                </c:pt>
                <c:pt idx="1365">
                  <c:v>171.41</c:v>
                </c:pt>
                <c:pt idx="1366">
                  <c:v>171.29</c:v>
                </c:pt>
                <c:pt idx="1367">
                  <c:v>171.12</c:v>
                </c:pt>
                <c:pt idx="1368">
                  <c:v>170.93</c:v>
                </c:pt>
                <c:pt idx="1369">
                  <c:v>170.93</c:v>
                </c:pt>
                <c:pt idx="1370">
                  <c:v>170.76</c:v>
                </c:pt>
                <c:pt idx="1371">
                  <c:v>170.56</c:v>
                </c:pt>
                <c:pt idx="1372">
                  <c:v>170.4</c:v>
                </c:pt>
                <c:pt idx="1373">
                  <c:v>170.22</c:v>
                </c:pt>
                <c:pt idx="1374">
                  <c:v>170.04</c:v>
                </c:pt>
                <c:pt idx="1375">
                  <c:v>169.91</c:v>
                </c:pt>
                <c:pt idx="1376">
                  <c:v>169.91</c:v>
                </c:pt>
                <c:pt idx="1377">
                  <c:v>169.7</c:v>
                </c:pt>
                <c:pt idx="1378">
                  <c:v>169.51</c:v>
                </c:pt>
                <c:pt idx="1379">
                  <c:v>169.37</c:v>
                </c:pt>
                <c:pt idx="1380">
                  <c:v>169.22</c:v>
                </c:pt>
                <c:pt idx="1381">
                  <c:v>169.05</c:v>
                </c:pt>
                <c:pt idx="1382">
                  <c:v>168.87</c:v>
                </c:pt>
                <c:pt idx="1383">
                  <c:v>168.87</c:v>
                </c:pt>
                <c:pt idx="1384">
                  <c:v>168.68</c:v>
                </c:pt>
                <c:pt idx="1385">
                  <c:v>168.48</c:v>
                </c:pt>
                <c:pt idx="1386">
                  <c:v>168.36</c:v>
                </c:pt>
                <c:pt idx="1387">
                  <c:v>168.16</c:v>
                </c:pt>
                <c:pt idx="1388">
                  <c:v>167.99</c:v>
                </c:pt>
                <c:pt idx="1389">
                  <c:v>167.99</c:v>
                </c:pt>
                <c:pt idx="1390">
                  <c:v>167.82</c:v>
                </c:pt>
                <c:pt idx="1391">
                  <c:v>167.68</c:v>
                </c:pt>
                <c:pt idx="1392">
                  <c:v>167.51</c:v>
                </c:pt>
                <c:pt idx="1393">
                  <c:v>167.32</c:v>
                </c:pt>
                <c:pt idx="1394">
                  <c:v>167.17</c:v>
                </c:pt>
                <c:pt idx="1395">
                  <c:v>167.01</c:v>
                </c:pt>
                <c:pt idx="1396">
                  <c:v>167.01</c:v>
                </c:pt>
                <c:pt idx="1397">
                  <c:v>166.83</c:v>
                </c:pt>
                <c:pt idx="1398">
                  <c:v>166.65</c:v>
                </c:pt>
                <c:pt idx="1399">
                  <c:v>166.48</c:v>
                </c:pt>
                <c:pt idx="1400">
                  <c:v>166.32</c:v>
                </c:pt>
                <c:pt idx="1401">
                  <c:v>166.17</c:v>
                </c:pt>
                <c:pt idx="1402">
                  <c:v>166.17</c:v>
                </c:pt>
                <c:pt idx="1403">
                  <c:v>165.99</c:v>
                </c:pt>
                <c:pt idx="1404">
                  <c:v>165.84</c:v>
                </c:pt>
                <c:pt idx="1405">
                  <c:v>165.65</c:v>
                </c:pt>
                <c:pt idx="1406">
                  <c:v>165.48</c:v>
                </c:pt>
                <c:pt idx="1407">
                  <c:v>165.35</c:v>
                </c:pt>
                <c:pt idx="1408">
                  <c:v>165.17</c:v>
                </c:pt>
                <c:pt idx="1409">
                  <c:v>165.17</c:v>
                </c:pt>
                <c:pt idx="1410">
                  <c:v>165.01</c:v>
                </c:pt>
                <c:pt idx="1411">
                  <c:v>164.83</c:v>
                </c:pt>
                <c:pt idx="1412">
                  <c:v>164.7</c:v>
                </c:pt>
                <c:pt idx="1413">
                  <c:v>164.47</c:v>
                </c:pt>
                <c:pt idx="1414">
                  <c:v>164.34</c:v>
                </c:pt>
                <c:pt idx="1415">
                  <c:v>164.34</c:v>
                </c:pt>
                <c:pt idx="1416">
                  <c:v>164.15</c:v>
                </c:pt>
                <c:pt idx="1417">
                  <c:v>163.98</c:v>
                </c:pt>
                <c:pt idx="1418">
                  <c:v>163.86</c:v>
                </c:pt>
                <c:pt idx="1419">
                  <c:v>163.63999999999999</c:v>
                </c:pt>
                <c:pt idx="1420">
                  <c:v>163.51</c:v>
                </c:pt>
                <c:pt idx="1421">
                  <c:v>163.36000000000001</c:v>
                </c:pt>
                <c:pt idx="1422">
                  <c:v>163.36000000000001</c:v>
                </c:pt>
                <c:pt idx="1423">
                  <c:v>163.19</c:v>
                </c:pt>
                <c:pt idx="1424">
                  <c:v>162.99</c:v>
                </c:pt>
                <c:pt idx="1425">
                  <c:v>162.88999999999999</c:v>
                </c:pt>
                <c:pt idx="1426">
                  <c:v>162.69999999999999</c:v>
                </c:pt>
                <c:pt idx="1427">
                  <c:v>162.53</c:v>
                </c:pt>
                <c:pt idx="1428">
                  <c:v>162.53</c:v>
                </c:pt>
                <c:pt idx="1429">
                  <c:v>162.37</c:v>
                </c:pt>
                <c:pt idx="1430">
                  <c:v>162.16999999999999</c:v>
                </c:pt>
                <c:pt idx="1431">
                  <c:v>162</c:v>
                </c:pt>
                <c:pt idx="1432">
                  <c:v>161.9</c:v>
                </c:pt>
                <c:pt idx="1433">
                  <c:v>161.72</c:v>
                </c:pt>
                <c:pt idx="1434">
                  <c:v>161.54</c:v>
                </c:pt>
                <c:pt idx="1435">
                  <c:v>161.54</c:v>
                </c:pt>
                <c:pt idx="1436">
                  <c:v>161.4</c:v>
                </c:pt>
                <c:pt idx="1437">
                  <c:v>161.25</c:v>
                </c:pt>
                <c:pt idx="1438">
                  <c:v>161.09</c:v>
                </c:pt>
                <c:pt idx="1439">
                  <c:v>160.9</c:v>
                </c:pt>
                <c:pt idx="1440">
                  <c:v>160.75</c:v>
                </c:pt>
                <c:pt idx="1441">
                  <c:v>160.75</c:v>
                </c:pt>
                <c:pt idx="1442">
                  <c:v>160.6</c:v>
                </c:pt>
                <c:pt idx="1443">
                  <c:v>160.41</c:v>
                </c:pt>
                <c:pt idx="1444">
                  <c:v>160.26</c:v>
                </c:pt>
                <c:pt idx="1445">
                  <c:v>160.11000000000001</c:v>
                </c:pt>
                <c:pt idx="1446">
                  <c:v>159.91</c:v>
                </c:pt>
                <c:pt idx="1447">
                  <c:v>159.79</c:v>
                </c:pt>
                <c:pt idx="1448">
                  <c:v>159.79</c:v>
                </c:pt>
                <c:pt idx="1449">
                  <c:v>159.61000000000001</c:v>
                </c:pt>
                <c:pt idx="1450">
                  <c:v>159.49</c:v>
                </c:pt>
                <c:pt idx="1451">
                  <c:v>159.29</c:v>
                </c:pt>
                <c:pt idx="1452">
                  <c:v>159.12</c:v>
                </c:pt>
                <c:pt idx="1453">
                  <c:v>158.97999999999999</c:v>
                </c:pt>
                <c:pt idx="1454">
                  <c:v>158.97999999999999</c:v>
                </c:pt>
                <c:pt idx="1455">
                  <c:v>158.85</c:v>
                </c:pt>
                <c:pt idx="1456">
                  <c:v>158.66</c:v>
                </c:pt>
                <c:pt idx="1457">
                  <c:v>158.47999999999999</c:v>
                </c:pt>
                <c:pt idx="1458">
                  <c:v>158.36000000000001</c:v>
                </c:pt>
                <c:pt idx="1459">
                  <c:v>158.21</c:v>
                </c:pt>
                <c:pt idx="1460">
                  <c:v>158.01</c:v>
                </c:pt>
                <c:pt idx="1461">
                  <c:v>158.01</c:v>
                </c:pt>
                <c:pt idx="1462">
                  <c:v>157.88999999999999</c:v>
                </c:pt>
                <c:pt idx="1463">
                  <c:v>157.75</c:v>
                </c:pt>
                <c:pt idx="1464">
                  <c:v>157.54</c:v>
                </c:pt>
                <c:pt idx="1465">
                  <c:v>157.38</c:v>
                </c:pt>
                <c:pt idx="1466">
                  <c:v>157.24</c:v>
                </c:pt>
                <c:pt idx="1467">
                  <c:v>157.07</c:v>
                </c:pt>
                <c:pt idx="1468">
                  <c:v>157.07</c:v>
                </c:pt>
                <c:pt idx="1469">
                  <c:v>156.94999999999999</c:v>
                </c:pt>
                <c:pt idx="1470">
                  <c:v>156.80000000000001</c:v>
                </c:pt>
                <c:pt idx="1471">
                  <c:v>156.59</c:v>
                </c:pt>
                <c:pt idx="1472">
                  <c:v>156.44</c:v>
                </c:pt>
                <c:pt idx="1473">
                  <c:v>156.30000000000001</c:v>
                </c:pt>
                <c:pt idx="1474">
                  <c:v>156.30000000000001</c:v>
                </c:pt>
                <c:pt idx="1475">
                  <c:v>156.15</c:v>
                </c:pt>
                <c:pt idx="1476">
                  <c:v>156.01</c:v>
                </c:pt>
                <c:pt idx="1477">
                  <c:v>155.85</c:v>
                </c:pt>
                <c:pt idx="1478">
                  <c:v>155.65</c:v>
                </c:pt>
                <c:pt idx="1479">
                  <c:v>155.52000000000001</c:v>
                </c:pt>
                <c:pt idx="1480">
                  <c:v>155.37</c:v>
                </c:pt>
                <c:pt idx="1481">
                  <c:v>155.37</c:v>
                </c:pt>
                <c:pt idx="1482">
                  <c:v>155.21</c:v>
                </c:pt>
                <c:pt idx="1483">
                  <c:v>155.04</c:v>
                </c:pt>
                <c:pt idx="1484">
                  <c:v>154.88</c:v>
                </c:pt>
                <c:pt idx="1485">
                  <c:v>154.76</c:v>
                </c:pt>
                <c:pt idx="1486">
                  <c:v>154.61000000000001</c:v>
                </c:pt>
                <c:pt idx="1487">
                  <c:v>154.61000000000001</c:v>
                </c:pt>
                <c:pt idx="1488">
                  <c:v>154.46</c:v>
                </c:pt>
                <c:pt idx="1489">
                  <c:v>154.27000000000001</c:v>
                </c:pt>
                <c:pt idx="1490">
                  <c:v>154.12</c:v>
                </c:pt>
                <c:pt idx="1491">
                  <c:v>154.01</c:v>
                </c:pt>
                <c:pt idx="1492">
                  <c:v>153.79</c:v>
                </c:pt>
                <c:pt idx="1493">
                  <c:v>153.65</c:v>
                </c:pt>
                <c:pt idx="1494">
                  <c:v>153.65</c:v>
                </c:pt>
                <c:pt idx="1495">
                  <c:v>153.53</c:v>
                </c:pt>
                <c:pt idx="1496">
                  <c:v>153.4</c:v>
                </c:pt>
                <c:pt idx="1497">
                  <c:v>153.22</c:v>
                </c:pt>
                <c:pt idx="1498">
                  <c:v>153.04</c:v>
                </c:pt>
                <c:pt idx="1499">
                  <c:v>152.88</c:v>
                </c:pt>
                <c:pt idx="1500">
                  <c:v>152.88</c:v>
                </c:pt>
                <c:pt idx="1501">
                  <c:v>152.72999999999999</c:v>
                </c:pt>
                <c:pt idx="1502">
                  <c:v>152.63</c:v>
                </c:pt>
                <c:pt idx="1503">
                  <c:v>152.47999999999999</c:v>
                </c:pt>
                <c:pt idx="1504">
                  <c:v>152.32</c:v>
                </c:pt>
                <c:pt idx="1505">
                  <c:v>152.12</c:v>
                </c:pt>
                <c:pt idx="1506">
                  <c:v>151.97999999999999</c:v>
                </c:pt>
                <c:pt idx="1507">
                  <c:v>151.97999999999999</c:v>
                </c:pt>
                <c:pt idx="1508">
                  <c:v>151.84</c:v>
                </c:pt>
                <c:pt idx="1509">
                  <c:v>151.71</c:v>
                </c:pt>
                <c:pt idx="1510">
                  <c:v>151.52000000000001</c:v>
                </c:pt>
                <c:pt idx="1511">
                  <c:v>151.38999999999999</c:v>
                </c:pt>
                <c:pt idx="1512">
                  <c:v>151.24</c:v>
                </c:pt>
                <c:pt idx="1513">
                  <c:v>151.24</c:v>
                </c:pt>
                <c:pt idx="1514">
                  <c:v>151.06</c:v>
                </c:pt>
                <c:pt idx="1515">
                  <c:v>150.91999999999999</c:v>
                </c:pt>
                <c:pt idx="1516">
                  <c:v>150.79</c:v>
                </c:pt>
                <c:pt idx="1517">
                  <c:v>150.62</c:v>
                </c:pt>
                <c:pt idx="1518">
                  <c:v>150.44999999999999</c:v>
                </c:pt>
                <c:pt idx="1519">
                  <c:v>150.34</c:v>
                </c:pt>
                <c:pt idx="1520">
                  <c:v>150.34</c:v>
                </c:pt>
                <c:pt idx="1521">
                  <c:v>150.21</c:v>
                </c:pt>
                <c:pt idx="1522">
                  <c:v>150.06</c:v>
                </c:pt>
                <c:pt idx="1523">
                  <c:v>149.88</c:v>
                </c:pt>
                <c:pt idx="1524">
                  <c:v>149.72</c:v>
                </c:pt>
                <c:pt idx="1525">
                  <c:v>149.6</c:v>
                </c:pt>
                <c:pt idx="1526">
                  <c:v>149.46</c:v>
                </c:pt>
                <c:pt idx="1527">
                  <c:v>149.46</c:v>
                </c:pt>
                <c:pt idx="1528">
                  <c:v>149.31</c:v>
                </c:pt>
                <c:pt idx="1529">
                  <c:v>149.13999999999999</c:v>
                </c:pt>
                <c:pt idx="1530">
                  <c:v>149.03</c:v>
                </c:pt>
                <c:pt idx="1531">
                  <c:v>148.87</c:v>
                </c:pt>
                <c:pt idx="1532">
                  <c:v>148.71</c:v>
                </c:pt>
                <c:pt idx="1533">
                  <c:v>148.71</c:v>
                </c:pt>
                <c:pt idx="1534">
                  <c:v>148.57</c:v>
                </c:pt>
                <c:pt idx="1535">
                  <c:v>148.43</c:v>
                </c:pt>
                <c:pt idx="1536">
                  <c:v>148.28</c:v>
                </c:pt>
                <c:pt idx="1537">
                  <c:v>148.12</c:v>
                </c:pt>
                <c:pt idx="1538">
                  <c:v>147.94</c:v>
                </c:pt>
                <c:pt idx="1539">
                  <c:v>147.85</c:v>
                </c:pt>
                <c:pt idx="1540">
                  <c:v>147.85</c:v>
                </c:pt>
                <c:pt idx="1541">
                  <c:v>147.69</c:v>
                </c:pt>
                <c:pt idx="1542">
                  <c:v>147.53</c:v>
                </c:pt>
                <c:pt idx="1543">
                  <c:v>147.37</c:v>
                </c:pt>
                <c:pt idx="1544">
                  <c:v>147.22</c:v>
                </c:pt>
                <c:pt idx="1545">
                  <c:v>147.06</c:v>
                </c:pt>
                <c:pt idx="1546">
                  <c:v>147.06</c:v>
                </c:pt>
                <c:pt idx="1547">
                  <c:v>146.96</c:v>
                </c:pt>
                <c:pt idx="1548">
                  <c:v>146.82</c:v>
                </c:pt>
                <c:pt idx="1549">
                  <c:v>146.65</c:v>
                </c:pt>
                <c:pt idx="1550">
                  <c:v>146.52000000000001</c:v>
                </c:pt>
                <c:pt idx="1551">
                  <c:v>146.4</c:v>
                </c:pt>
                <c:pt idx="1552">
                  <c:v>146.26</c:v>
                </c:pt>
                <c:pt idx="1553">
                  <c:v>146.26</c:v>
                </c:pt>
                <c:pt idx="1554">
                  <c:v>146.06</c:v>
                </c:pt>
                <c:pt idx="1555">
                  <c:v>145.94999999999999</c:v>
                </c:pt>
                <c:pt idx="1556">
                  <c:v>145.76</c:v>
                </c:pt>
                <c:pt idx="1557">
                  <c:v>145.62</c:v>
                </c:pt>
                <c:pt idx="1558">
                  <c:v>145.47999999999999</c:v>
                </c:pt>
                <c:pt idx="1559">
                  <c:v>145.47999999999999</c:v>
                </c:pt>
                <c:pt idx="1560">
                  <c:v>145.35</c:v>
                </c:pt>
                <c:pt idx="1561">
                  <c:v>145.22</c:v>
                </c:pt>
                <c:pt idx="1562">
                  <c:v>145.08000000000001</c:v>
                </c:pt>
                <c:pt idx="1563">
                  <c:v>144.94</c:v>
                </c:pt>
                <c:pt idx="1564">
                  <c:v>144.75</c:v>
                </c:pt>
                <c:pt idx="1565">
                  <c:v>144.6</c:v>
                </c:pt>
                <c:pt idx="1566">
                  <c:v>144.6</c:v>
                </c:pt>
                <c:pt idx="1567">
                  <c:v>144.47</c:v>
                </c:pt>
                <c:pt idx="1568">
                  <c:v>144.36000000000001</c:v>
                </c:pt>
                <c:pt idx="1569">
                  <c:v>144.22999999999999</c:v>
                </c:pt>
                <c:pt idx="1570">
                  <c:v>144.09</c:v>
                </c:pt>
                <c:pt idx="1571">
                  <c:v>143.88999999999999</c:v>
                </c:pt>
                <c:pt idx="1572">
                  <c:v>143.72999999999999</c:v>
                </c:pt>
                <c:pt idx="1573">
                  <c:v>143.72999999999999</c:v>
                </c:pt>
                <c:pt idx="1574">
                  <c:v>143.65</c:v>
                </c:pt>
                <c:pt idx="1575">
                  <c:v>143.47</c:v>
                </c:pt>
                <c:pt idx="1576">
                  <c:v>143.37</c:v>
                </c:pt>
                <c:pt idx="1577">
                  <c:v>143.16999999999999</c:v>
                </c:pt>
                <c:pt idx="1578">
                  <c:v>143.05000000000001</c:v>
                </c:pt>
                <c:pt idx="1579">
                  <c:v>143.05000000000001</c:v>
                </c:pt>
                <c:pt idx="1580">
                  <c:v>142.9</c:v>
                </c:pt>
                <c:pt idx="1581">
                  <c:v>142.79</c:v>
                </c:pt>
                <c:pt idx="1582">
                  <c:v>142.66</c:v>
                </c:pt>
                <c:pt idx="1583">
                  <c:v>142.51</c:v>
                </c:pt>
                <c:pt idx="1584">
                  <c:v>142.4</c:v>
                </c:pt>
                <c:pt idx="1585">
                  <c:v>142.22</c:v>
                </c:pt>
                <c:pt idx="1586">
                  <c:v>142.22</c:v>
                </c:pt>
                <c:pt idx="1587">
                  <c:v>142.05000000000001</c:v>
                </c:pt>
                <c:pt idx="1588">
                  <c:v>141.91999999999999</c:v>
                </c:pt>
                <c:pt idx="1589">
                  <c:v>141.81</c:v>
                </c:pt>
                <c:pt idx="1590">
                  <c:v>141.66</c:v>
                </c:pt>
                <c:pt idx="1591">
                  <c:v>141.52000000000001</c:v>
                </c:pt>
                <c:pt idx="1592">
                  <c:v>141.52000000000001</c:v>
                </c:pt>
                <c:pt idx="1593">
                  <c:v>141.33000000000001</c:v>
                </c:pt>
                <c:pt idx="1594">
                  <c:v>141.22999999999999</c:v>
                </c:pt>
                <c:pt idx="1595">
                  <c:v>141.12</c:v>
                </c:pt>
                <c:pt idx="1596">
                  <c:v>140.97999999999999</c:v>
                </c:pt>
                <c:pt idx="1597">
                  <c:v>140.82</c:v>
                </c:pt>
                <c:pt idx="1598">
                  <c:v>140.66</c:v>
                </c:pt>
                <c:pt idx="1599">
                  <c:v>140.66</c:v>
                </c:pt>
                <c:pt idx="1600">
                  <c:v>140.56</c:v>
                </c:pt>
                <c:pt idx="1601">
                  <c:v>140.41999999999999</c:v>
                </c:pt>
                <c:pt idx="1602">
                  <c:v>140.29</c:v>
                </c:pt>
                <c:pt idx="1603">
                  <c:v>140.11000000000001</c:v>
                </c:pt>
                <c:pt idx="1604">
                  <c:v>140</c:v>
                </c:pt>
                <c:pt idx="1605">
                  <c:v>140</c:v>
                </c:pt>
                <c:pt idx="1606">
                  <c:v>139.88999999999999</c:v>
                </c:pt>
                <c:pt idx="1607">
                  <c:v>139.72999999999999</c:v>
                </c:pt>
                <c:pt idx="1608">
                  <c:v>139.58000000000001</c:v>
                </c:pt>
                <c:pt idx="1609">
                  <c:v>139.44</c:v>
                </c:pt>
                <c:pt idx="1610">
                  <c:v>139.32</c:v>
                </c:pt>
                <c:pt idx="1611">
                  <c:v>139.13999999999999</c:v>
                </c:pt>
                <c:pt idx="1612">
                  <c:v>139.13999999999999</c:v>
                </c:pt>
                <c:pt idx="1613">
                  <c:v>139.04</c:v>
                </c:pt>
                <c:pt idx="1614">
                  <c:v>138.87</c:v>
                </c:pt>
                <c:pt idx="1615">
                  <c:v>138.76</c:v>
                </c:pt>
                <c:pt idx="1616">
                  <c:v>138.59</c:v>
                </c:pt>
                <c:pt idx="1617">
                  <c:v>138.47</c:v>
                </c:pt>
                <c:pt idx="1618">
                  <c:v>138.47</c:v>
                </c:pt>
                <c:pt idx="1619">
                  <c:v>138.35</c:v>
                </c:pt>
                <c:pt idx="1620">
                  <c:v>138.19</c:v>
                </c:pt>
                <c:pt idx="1621">
                  <c:v>138.09</c:v>
                </c:pt>
                <c:pt idx="1622">
                  <c:v>137.94</c:v>
                </c:pt>
                <c:pt idx="1623">
                  <c:v>137.78</c:v>
                </c:pt>
                <c:pt idx="1624">
                  <c:v>137.63999999999999</c:v>
                </c:pt>
                <c:pt idx="1625">
                  <c:v>137.63999999999999</c:v>
                </c:pt>
                <c:pt idx="1626">
                  <c:v>137.53</c:v>
                </c:pt>
                <c:pt idx="1627">
                  <c:v>137.37</c:v>
                </c:pt>
                <c:pt idx="1628">
                  <c:v>137.27000000000001</c:v>
                </c:pt>
                <c:pt idx="1629">
                  <c:v>137.13</c:v>
                </c:pt>
                <c:pt idx="1630">
                  <c:v>136.97</c:v>
                </c:pt>
                <c:pt idx="1631">
                  <c:v>136.86000000000001</c:v>
                </c:pt>
                <c:pt idx="1632">
                  <c:v>136.86000000000001</c:v>
                </c:pt>
                <c:pt idx="1633">
                  <c:v>136.72999999999999</c:v>
                </c:pt>
                <c:pt idx="1634">
                  <c:v>136.6</c:v>
                </c:pt>
                <c:pt idx="1635">
                  <c:v>136.43</c:v>
                </c:pt>
                <c:pt idx="1636">
                  <c:v>136.34</c:v>
                </c:pt>
                <c:pt idx="1637">
                  <c:v>136.21</c:v>
                </c:pt>
                <c:pt idx="1638">
                  <c:v>136.21</c:v>
                </c:pt>
                <c:pt idx="1639">
                  <c:v>136.05000000000001</c:v>
                </c:pt>
                <c:pt idx="1640">
                  <c:v>135.91</c:v>
                </c:pt>
                <c:pt idx="1641">
                  <c:v>135.78</c:v>
                </c:pt>
                <c:pt idx="1642">
                  <c:v>135.68</c:v>
                </c:pt>
                <c:pt idx="1643">
                  <c:v>135.5</c:v>
                </c:pt>
                <c:pt idx="1644">
                  <c:v>135.38999999999999</c:v>
                </c:pt>
                <c:pt idx="1645">
                  <c:v>135.38999999999999</c:v>
                </c:pt>
                <c:pt idx="1646">
                  <c:v>135.21</c:v>
                </c:pt>
                <c:pt idx="1647">
                  <c:v>135.08000000000001</c:v>
                </c:pt>
                <c:pt idx="1648">
                  <c:v>134.97999999999999</c:v>
                </c:pt>
                <c:pt idx="1649">
                  <c:v>134.85</c:v>
                </c:pt>
                <c:pt idx="1650">
                  <c:v>134.72</c:v>
                </c:pt>
                <c:pt idx="1651">
                  <c:v>134.72</c:v>
                </c:pt>
                <c:pt idx="1652">
                  <c:v>134.55000000000001</c:v>
                </c:pt>
                <c:pt idx="1653">
                  <c:v>134.46</c:v>
                </c:pt>
                <c:pt idx="1654">
                  <c:v>134.29</c:v>
                </c:pt>
                <c:pt idx="1655">
                  <c:v>134.21</c:v>
                </c:pt>
                <c:pt idx="1656">
                  <c:v>134.03</c:v>
                </c:pt>
                <c:pt idx="1657">
                  <c:v>133.94</c:v>
                </c:pt>
                <c:pt idx="1658">
                  <c:v>133.94</c:v>
                </c:pt>
                <c:pt idx="1659">
                  <c:v>133.80000000000001</c:v>
                </c:pt>
                <c:pt idx="1660">
                  <c:v>133.65</c:v>
                </c:pt>
                <c:pt idx="1661">
                  <c:v>133.51</c:v>
                </c:pt>
                <c:pt idx="1662">
                  <c:v>133.38999999999999</c:v>
                </c:pt>
                <c:pt idx="1663">
                  <c:v>133.26</c:v>
                </c:pt>
                <c:pt idx="1664">
                  <c:v>133.26</c:v>
                </c:pt>
                <c:pt idx="1665">
                  <c:v>133.12</c:v>
                </c:pt>
                <c:pt idx="1666">
                  <c:v>133.02000000000001</c:v>
                </c:pt>
                <c:pt idx="1667">
                  <c:v>132.87</c:v>
                </c:pt>
                <c:pt idx="1668">
                  <c:v>132.75</c:v>
                </c:pt>
                <c:pt idx="1669">
                  <c:v>132.59</c:v>
                </c:pt>
                <c:pt idx="1670">
                  <c:v>132.44999999999999</c:v>
                </c:pt>
                <c:pt idx="1671">
                  <c:v>132.44999999999999</c:v>
                </c:pt>
                <c:pt idx="1672">
                  <c:v>132.32</c:v>
                </c:pt>
                <c:pt idx="1673">
                  <c:v>132.22999999999999</c:v>
                </c:pt>
                <c:pt idx="1674">
                  <c:v>132.1</c:v>
                </c:pt>
                <c:pt idx="1675">
                  <c:v>131.96</c:v>
                </c:pt>
                <c:pt idx="1676">
                  <c:v>131.83000000000001</c:v>
                </c:pt>
                <c:pt idx="1677">
                  <c:v>131.66999999999999</c:v>
                </c:pt>
                <c:pt idx="1678">
                  <c:v>131.66999999999999</c:v>
                </c:pt>
                <c:pt idx="1679">
                  <c:v>131.6</c:v>
                </c:pt>
                <c:pt idx="1680">
                  <c:v>131.44999999999999</c:v>
                </c:pt>
                <c:pt idx="1681">
                  <c:v>131.30000000000001</c:v>
                </c:pt>
                <c:pt idx="1682">
                  <c:v>131.19999999999999</c:v>
                </c:pt>
                <c:pt idx="1683">
                  <c:v>131.07</c:v>
                </c:pt>
                <c:pt idx="1684">
                  <c:v>131.07</c:v>
                </c:pt>
                <c:pt idx="1685">
                  <c:v>130.94999999999999</c:v>
                </c:pt>
                <c:pt idx="1686">
                  <c:v>130.79</c:v>
                </c:pt>
                <c:pt idx="1687">
                  <c:v>130.66999999999999</c:v>
                </c:pt>
                <c:pt idx="1688">
                  <c:v>130.58000000000001</c:v>
                </c:pt>
                <c:pt idx="1689">
                  <c:v>130.38999999999999</c:v>
                </c:pt>
                <c:pt idx="1690">
                  <c:v>130.27000000000001</c:v>
                </c:pt>
                <c:pt idx="1691">
                  <c:v>130.27000000000001</c:v>
                </c:pt>
                <c:pt idx="1692">
                  <c:v>130.13</c:v>
                </c:pt>
                <c:pt idx="1693">
                  <c:v>130.06</c:v>
                </c:pt>
                <c:pt idx="1694">
                  <c:v>129.93</c:v>
                </c:pt>
                <c:pt idx="1695">
                  <c:v>129.79</c:v>
                </c:pt>
                <c:pt idx="1696">
                  <c:v>129.63</c:v>
                </c:pt>
                <c:pt idx="1697">
                  <c:v>129.63</c:v>
                </c:pt>
                <c:pt idx="1698">
                  <c:v>129.53</c:v>
                </c:pt>
                <c:pt idx="1699">
                  <c:v>129.4</c:v>
                </c:pt>
                <c:pt idx="1700">
                  <c:v>129.30000000000001</c:v>
                </c:pt>
                <c:pt idx="1701">
                  <c:v>129.16999999999999</c:v>
                </c:pt>
                <c:pt idx="1702">
                  <c:v>129.03</c:v>
                </c:pt>
                <c:pt idx="1703">
                  <c:v>128.86000000000001</c:v>
                </c:pt>
                <c:pt idx="1704">
                  <c:v>128.86000000000001</c:v>
                </c:pt>
                <c:pt idx="1705">
                  <c:v>128.76</c:v>
                </c:pt>
                <c:pt idx="1706">
                  <c:v>128.68</c:v>
                </c:pt>
                <c:pt idx="1707">
                  <c:v>128.53</c:v>
                </c:pt>
                <c:pt idx="1708">
                  <c:v>128.41</c:v>
                </c:pt>
                <c:pt idx="1709">
                  <c:v>128.30000000000001</c:v>
                </c:pt>
                <c:pt idx="1710">
                  <c:v>128.30000000000001</c:v>
                </c:pt>
                <c:pt idx="1711">
                  <c:v>128.16</c:v>
                </c:pt>
                <c:pt idx="1712">
                  <c:v>127.98</c:v>
                </c:pt>
                <c:pt idx="1713">
                  <c:v>127.9</c:v>
                </c:pt>
                <c:pt idx="1714">
                  <c:v>127.79</c:v>
                </c:pt>
                <c:pt idx="1715">
                  <c:v>127.66</c:v>
                </c:pt>
                <c:pt idx="1716">
                  <c:v>127.51</c:v>
                </c:pt>
                <c:pt idx="1717">
                  <c:v>127.51</c:v>
                </c:pt>
                <c:pt idx="1718">
                  <c:v>127.39</c:v>
                </c:pt>
                <c:pt idx="1719">
                  <c:v>127.28</c:v>
                </c:pt>
                <c:pt idx="1720">
                  <c:v>127.11</c:v>
                </c:pt>
                <c:pt idx="1721">
                  <c:v>127.03</c:v>
                </c:pt>
                <c:pt idx="1722">
                  <c:v>126.91</c:v>
                </c:pt>
                <c:pt idx="1723">
                  <c:v>126.74</c:v>
                </c:pt>
                <c:pt idx="1724">
                  <c:v>126.74</c:v>
                </c:pt>
                <c:pt idx="1725">
                  <c:v>126.68</c:v>
                </c:pt>
                <c:pt idx="1726">
                  <c:v>126.55</c:v>
                </c:pt>
                <c:pt idx="1727">
                  <c:v>126.4</c:v>
                </c:pt>
                <c:pt idx="1728">
                  <c:v>126.28</c:v>
                </c:pt>
                <c:pt idx="1729">
                  <c:v>126.13</c:v>
                </c:pt>
                <c:pt idx="1730">
                  <c:v>126.13</c:v>
                </c:pt>
                <c:pt idx="1731">
                  <c:v>126.04</c:v>
                </c:pt>
                <c:pt idx="1732">
                  <c:v>125.92</c:v>
                </c:pt>
                <c:pt idx="1733">
                  <c:v>125.82</c:v>
                </c:pt>
                <c:pt idx="1734">
                  <c:v>125.66</c:v>
                </c:pt>
                <c:pt idx="1735">
                  <c:v>125.58</c:v>
                </c:pt>
                <c:pt idx="1736">
                  <c:v>125.4</c:v>
                </c:pt>
                <c:pt idx="1737">
                  <c:v>125.4</c:v>
                </c:pt>
                <c:pt idx="1738">
                  <c:v>125.31</c:v>
                </c:pt>
                <c:pt idx="1739">
                  <c:v>125.18</c:v>
                </c:pt>
                <c:pt idx="1740">
                  <c:v>125.07</c:v>
                </c:pt>
                <c:pt idx="1741">
                  <c:v>124.92</c:v>
                </c:pt>
                <c:pt idx="1742">
                  <c:v>124.8</c:v>
                </c:pt>
                <c:pt idx="1743">
                  <c:v>124.8</c:v>
                </c:pt>
                <c:pt idx="1744">
                  <c:v>124.67</c:v>
                </c:pt>
                <c:pt idx="1745">
                  <c:v>124.59</c:v>
                </c:pt>
                <c:pt idx="1746">
                  <c:v>124.46</c:v>
                </c:pt>
                <c:pt idx="1747">
                  <c:v>124.35</c:v>
                </c:pt>
                <c:pt idx="1748">
                  <c:v>124.19</c:v>
                </c:pt>
                <c:pt idx="1749">
                  <c:v>124.09</c:v>
                </c:pt>
                <c:pt idx="1750">
                  <c:v>124.09</c:v>
                </c:pt>
                <c:pt idx="1751">
                  <c:v>123.99</c:v>
                </c:pt>
                <c:pt idx="1752">
                  <c:v>123.87</c:v>
                </c:pt>
                <c:pt idx="1753">
                  <c:v>123.69</c:v>
                </c:pt>
                <c:pt idx="1754">
                  <c:v>123.59</c:v>
                </c:pt>
                <c:pt idx="1755">
                  <c:v>123.49</c:v>
                </c:pt>
                <c:pt idx="1756">
                  <c:v>123.49</c:v>
                </c:pt>
                <c:pt idx="1757">
                  <c:v>123.39</c:v>
                </c:pt>
                <c:pt idx="1758">
                  <c:v>123.27</c:v>
                </c:pt>
                <c:pt idx="1759">
                  <c:v>123.15</c:v>
                </c:pt>
                <c:pt idx="1760">
                  <c:v>123</c:v>
                </c:pt>
                <c:pt idx="1761">
                  <c:v>122.9</c:v>
                </c:pt>
                <c:pt idx="1762">
                  <c:v>122.77</c:v>
                </c:pt>
                <c:pt idx="1763">
                  <c:v>122.77</c:v>
                </c:pt>
                <c:pt idx="1764">
                  <c:v>122.65</c:v>
                </c:pt>
                <c:pt idx="1765">
                  <c:v>122.5</c:v>
                </c:pt>
                <c:pt idx="1766">
                  <c:v>122.42</c:v>
                </c:pt>
                <c:pt idx="1767">
                  <c:v>122.31</c:v>
                </c:pt>
                <c:pt idx="1768">
                  <c:v>122.16</c:v>
                </c:pt>
                <c:pt idx="1769">
                  <c:v>122.16</c:v>
                </c:pt>
                <c:pt idx="1770">
                  <c:v>122.07</c:v>
                </c:pt>
                <c:pt idx="1771">
                  <c:v>121.95</c:v>
                </c:pt>
                <c:pt idx="1772">
                  <c:v>121.8</c:v>
                </c:pt>
                <c:pt idx="1773">
                  <c:v>121.68</c:v>
                </c:pt>
                <c:pt idx="1774">
                  <c:v>121.58</c:v>
                </c:pt>
                <c:pt idx="1775">
                  <c:v>121.47</c:v>
                </c:pt>
                <c:pt idx="1776">
                  <c:v>121.47</c:v>
                </c:pt>
                <c:pt idx="1777">
                  <c:v>121.37</c:v>
                </c:pt>
                <c:pt idx="1778">
                  <c:v>121.25</c:v>
                </c:pt>
                <c:pt idx="1779">
                  <c:v>121.1</c:v>
                </c:pt>
                <c:pt idx="1780">
                  <c:v>121</c:v>
                </c:pt>
                <c:pt idx="1781">
                  <c:v>120.88</c:v>
                </c:pt>
                <c:pt idx="1782">
                  <c:v>120.76</c:v>
                </c:pt>
                <c:pt idx="1783">
                  <c:v>120.76</c:v>
                </c:pt>
                <c:pt idx="1784">
                  <c:v>120.66</c:v>
                </c:pt>
                <c:pt idx="1785">
                  <c:v>120.53</c:v>
                </c:pt>
                <c:pt idx="1786">
                  <c:v>120.4</c:v>
                </c:pt>
                <c:pt idx="1787">
                  <c:v>120.26</c:v>
                </c:pt>
                <c:pt idx="1788">
                  <c:v>120.19</c:v>
                </c:pt>
                <c:pt idx="1789">
                  <c:v>120.19</c:v>
                </c:pt>
                <c:pt idx="1790">
                  <c:v>120.07</c:v>
                </c:pt>
                <c:pt idx="1791">
                  <c:v>119.97</c:v>
                </c:pt>
                <c:pt idx="1792">
                  <c:v>119.82</c:v>
                </c:pt>
                <c:pt idx="1793">
                  <c:v>119.75</c:v>
                </c:pt>
                <c:pt idx="1794">
                  <c:v>119.6</c:v>
                </c:pt>
                <c:pt idx="1795">
                  <c:v>119.47</c:v>
                </c:pt>
                <c:pt idx="1796">
                  <c:v>119.47</c:v>
                </c:pt>
                <c:pt idx="1797">
                  <c:v>119.39</c:v>
                </c:pt>
                <c:pt idx="1798">
                  <c:v>119.25</c:v>
                </c:pt>
                <c:pt idx="1799">
                  <c:v>119.16</c:v>
                </c:pt>
                <c:pt idx="1800">
                  <c:v>119.04</c:v>
                </c:pt>
                <c:pt idx="1801">
                  <c:v>118.91</c:v>
                </c:pt>
                <c:pt idx="1802">
                  <c:v>118.91</c:v>
                </c:pt>
                <c:pt idx="1803">
                  <c:v>118.77</c:v>
                </c:pt>
                <c:pt idx="1804">
                  <c:v>118.69</c:v>
                </c:pt>
                <c:pt idx="1805">
                  <c:v>118.58</c:v>
                </c:pt>
                <c:pt idx="1806">
                  <c:v>118.44</c:v>
                </c:pt>
                <c:pt idx="1807">
                  <c:v>118.31</c:v>
                </c:pt>
                <c:pt idx="1808">
                  <c:v>118.21</c:v>
                </c:pt>
                <c:pt idx="1809">
                  <c:v>118.21</c:v>
                </c:pt>
                <c:pt idx="1810">
                  <c:v>118.08</c:v>
                </c:pt>
                <c:pt idx="1811">
                  <c:v>117.96</c:v>
                </c:pt>
                <c:pt idx="1812">
                  <c:v>117.9</c:v>
                </c:pt>
                <c:pt idx="1813">
                  <c:v>117.74</c:v>
                </c:pt>
                <c:pt idx="1814">
                  <c:v>117.67</c:v>
                </c:pt>
                <c:pt idx="1815">
                  <c:v>117.67</c:v>
                </c:pt>
                <c:pt idx="1816">
                  <c:v>117.52</c:v>
                </c:pt>
                <c:pt idx="1817">
                  <c:v>117.43</c:v>
                </c:pt>
                <c:pt idx="1818">
                  <c:v>117.33</c:v>
                </c:pt>
                <c:pt idx="1819">
                  <c:v>117.21</c:v>
                </c:pt>
                <c:pt idx="1820">
                  <c:v>117.07</c:v>
                </c:pt>
                <c:pt idx="1821">
                  <c:v>116.93</c:v>
                </c:pt>
                <c:pt idx="1822">
                  <c:v>116.93</c:v>
                </c:pt>
                <c:pt idx="1823">
                  <c:v>116.84</c:v>
                </c:pt>
                <c:pt idx="1824">
                  <c:v>116.76</c:v>
                </c:pt>
                <c:pt idx="1825">
                  <c:v>116.61</c:v>
                </c:pt>
                <c:pt idx="1826">
                  <c:v>116.5</c:v>
                </c:pt>
                <c:pt idx="1827">
                  <c:v>116.43</c:v>
                </c:pt>
                <c:pt idx="1828">
                  <c:v>116.31</c:v>
                </c:pt>
                <c:pt idx="1829">
                  <c:v>116.31</c:v>
                </c:pt>
                <c:pt idx="1830">
                  <c:v>116.19</c:v>
                </c:pt>
                <c:pt idx="1831">
                  <c:v>116.05</c:v>
                </c:pt>
                <c:pt idx="1832">
                  <c:v>115.98</c:v>
                </c:pt>
                <c:pt idx="1833">
                  <c:v>115.86</c:v>
                </c:pt>
                <c:pt idx="1834">
                  <c:v>115.73</c:v>
                </c:pt>
                <c:pt idx="1835">
                  <c:v>115.73</c:v>
                </c:pt>
                <c:pt idx="1836">
                  <c:v>115.64</c:v>
                </c:pt>
                <c:pt idx="1837">
                  <c:v>115.49</c:v>
                </c:pt>
                <c:pt idx="1838">
                  <c:v>115.39</c:v>
                </c:pt>
                <c:pt idx="1839">
                  <c:v>115.28</c:v>
                </c:pt>
                <c:pt idx="1840">
                  <c:v>115.16</c:v>
                </c:pt>
                <c:pt idx="1841">
                  <c:v>115.08</c:v>
                </c:pt>
                <c:pt idx="1842">
                  <c:v>115.08</c:v>
                </c:pt>
                <c:pt idx="1843">
                  <c:v>114.96</c:v>
                </c:pt>
                <c:pt idx="1844">
                  <c:v>114.85</c:v>
                </c:pt>
                <c:pt idx="1845">
                  <c:v>114.73</c:v>
                </c:pt>
                <c:pt idx="1846">
                  <c:v>114.62</c:v>
                </c:pt>
                <c:pt idx="1847">
                  <c:v>114.49</c:v>
                </c:pt>
                <c:pt idx="1848">
                  <c:v>114.49</c:v>
                </c:pt>
                <c:pt idx="1849">
                  <c:v>114.42</c:v>
                </c:pt>
                <c:pt idx="1850">
                  <c:v>114.31</c:v>
                </c:pt>
                <c:pt idx="1851">
                  <c:v>114.17</c:v>
                </c:pt>
                <c:pt idx="1852">
                  <c:v>114.1</c:v>
                </c:pt>
                <c:pt idx="1853">
                  <c:v>113.96</c:v>
                </c:pt>
                <c:pt idx="1854">
                  <c:v>113.84</c:v>
                </c:pt>
                <c:pt idx="1855">
                  <c:v>113.84</c:v>
                </c:pt>
                <c:pt idx="1856">
                  <c:v>113.76</c:v>
                </c:pt>
                <c:pt idx="1857">
                  <c:v>113.65</c:v>
                </c:pt>
                <c:pt idx="1858">
                  <c:v>113.5</c:v>
                </c:pt>
                <c:pt idx="1859">
                  <c:v>113.43</c:v>
                </c:pt>
                <c:pt idx="1860">
                  <c:v>113.34</c:v>
                </c:pt>
                <c:pt idx="1861">
                  <c:v>113.34</c:v>
                </c:pt>
                <c:pt idx="1862">
                  <c:v>113.23</c:v>
                </c:pt>
                <c:pt idx="1863">
                  <c:v>113.07</c:v>
                </c:pt>
                <c:pt idx="1864">
                  <c:v>112.96</c:v>
                </c:pt>
                <c:pt idx="1865">
                  <c:v>112.89</c:v>
                </c:pt>
                <c:pt idx="1866">
                  <c:v>112.79</c:v>
                </c:pt>
                <c:pt idx="1867">
                  <c:v>112.69</c:v>
                </c:pt>
                <c:pt idx="1868">
                  <c:v>112.69</c:v>
                </c:pt>
                <c:pt idx="1869">
                  <c:v>112.53</c:v>
                </c:pt>
                <c:pt idx="1870">
                  <c:v>112.44</c:v>
                </c:pt>
                <c:pt idx="1871">
                  <c:v>112.35</c:v>
                </c:pt>
                <c:pt idx="1872">
                  <c:v>112.23</c:v>
                </c:pt>
                <c:pt idx="1873">
                  <c:v>112.15</c:v>
                </c:pt>
                <c:pt idx="1874">
                  <c:v>112.15</c:v>
                </c:pt>
                <c:pt idx="1875">
                  <c:v>112.05</c:v>
                </c:pt>
                <c:pt idx="1876">
                  <c:v>111.92</c:v>
                </c:pt>
                <c:pt idx="1877">
                  <c:v>111.77</c:v>
                </c:pt>
                <c:pt idx="1878">
                  <c:v>111.65</c:v>
                </c:pt>
                <c:pt idx="1879">
                  <c:v>111.62</c:v>
                </c:pt>
                <c:pt idx="1880">
                  <c:v>111.52</c:v>
                </c:pt>
                <c:pt idx="1881">
                  <c:v>111.52</c:v>
                </c:pt>
                <c:pt idx="1882">
                  <c:v>111.41</c:v>
                </c:pt>
                <c:pt idx="1883">
                  <c:v>111.29</c:v>
                </c:pt>
                <c:pt idx="1884">
                  <c:v>111.15</c:v>
                </c:pt>
                <c:pt idx="1885">
                  <c:v>111.03</c:v>
                </c:pt>
                <c:pt idx="1886">
                  <c:v>110.96</c:v>
                </c:pt>
                <c:pt idx="1887">
                  <c:v>110.84</c:v>
                </c:pt>
                <c:pt idx="1888">
                  <c:v>110.84</c:v>
                </c:pt>
                <c:pt idx="1889">
                  <c:v>110.76</c:v>
                </c:pt>
                <c:pt idx="1890">
                  <c:v>110.66</c:v>
                </c:pt>
                <c:pt idx="1891">
                  <c:v>110.5</c:v>
                </c:pt>
                <c:pt idx="1892">
                  <c:v>110.44</c:v>
                </c:pt>
                <c:pt idx="1893">
                  <c:v>110.37</c:v>
                </c:pt>
                <c:pt idx="1894">
                  <c:v>110.37</c:v>
                </c:pt>
                <c:pt idx="1895">
                  <c:v>110.25</c:v>
                </c:pt>
                <c:pt idx="1896">
                  <c:v>110.1</c:v>
                </c:pt>
                <c:pt idx="1897">
                  <c:v>109.98</c:v>
                </c:pt>
                <c:pt idx="1898">
                  <c:v>109.88</c:v>
                </c:pt>
                <c:pt idx="1899">
                  <c:v>109.81</c:v>
                </c:pt>
                <c:pt idx="1900">
                  <c:v>109.7</c:v>
                </c:pt>
                <c:pt idx="1901">
                  <c:v>109.7</c:v>
                </c:pt>
                <c:pt idx="1902">
                  <c:v>109.6</c:v>
                </c:pt>
                <c:pt idx="1903">
                  <c:v>109.48</c:v>
                </c:pt>
                <c:pt idx="1904">
                  <c:v>109.36</c:v>
                </c:pt>
                <c:pt idx="1905">
                  <c:v>109.28</c:v>
                </c:pt>
                <c:pt idx="1906">
                  <c:v>109.17</c:v>
                </c:pt>
                <c:pt idx="1907">
                  <c:v>109.17</c:v>
                </c:pt>
                <c:pt idx="1908">
                  <c:v>109.03</c:v>
                </c:pt>
                <c:pt idx="1909">
                  <c:v>108.93</c:v>
                </c:pt>
                <c:pt idx="1910">
                  <c:v>108.86</c:v>
                </c:pt>
                <c:pt idx="1911">
                  <c:v>108.79</c:v>
                </c:pt>
                <c:pt idx="1912">
                  <c:v>108.67</c:v>
                </c:pt>
                <c:pt idx="1913">
                  <c:v>108.52</c:v>
                </c:pt>
                <c:pt idx="1914">
                  <c:v>108.52</c:v>
                </c:pt>
                <c:pt idx="1915">
                  <c:v>108.46</c:v>
                </c:pt>
                <c:pt idx="1916">
                  <c:v>108.36</c:v>
                </c:pt>
                <c:pt idx="1917">
                  <c:v>108.27</c:v>
                </c:pt>
                <c:pt idx="1918">
                  <c:v>108.15</c:v>
                </c:pt>
                <c:pt idx="1919">
                  <c:v>108.01</c:v>
                </c:pt>
                <c:pt idx="1920">
                  <c:v>108.01</c:v>
                </c:pt>
                <c:pt idx="1921">
                  <c:v>107.96</c:v>
                </c:pt>
                <c:pt idx="1922">
                  <c:v>107.85</c:v>
                </c:pt>
                <c:pt idx="1923">
                  <c:v>107.73</c:v>
                </c:pt>
                <c:pt idx="1924">
                  <c:v>107.58</c:v>
                </c:pt>
                <c:pt idx="1925">
                  <c:v>107.49</c:v>
                </c:pt>
                <c:pt idx="1926">
                  <c:v>107.44</c:v>
                </c:pt>
                <c:pt idx="1927">
                  <c:v>107.44</c:v>
                </c:pt>
                <c:pt idx="1928">
                  <c:v>107.37</c:v>
                </c:pt>
                <c:pt idx="1929">
                  <c:v>107.25</c:v>
                </c:pt>
                <c:pt idx="1930">
                  <c:v>107.11</c:v>
                </c:pt>
                <c:pt idx="1931">
                  <c:v>107</c:v>
                </c:pt>
                <c:pt idx="1932">
                  <c:v>106.89</c:v>
                </c:pt>
                <c:pt idx="1933">
                  <c:v>106.83</c:v>
                </c:pt>
                <c:pt idx="1934">
                  <c:v>106.83</c:v>
                </c:pt>
                <c:pt idx="1935">
                  <c:v>106.69</c:v>
                </c:pt>
                <c:pt idx="1936">
                  <c:v>106.61</c:v>
                </c:pt>
                <c:pt idx="1937">
                  <c:v>106.47</c:v>
                </c:pt>
                <c:pt idx="1938">
                  <c:v>106.4</c:v>
                </c:pt>
                <c:pt idx="1939">
                  <c:v>106.31</c:v>
                </c:pt>
                <c:pt idx="1940">
                  <c:v>106.31</c:v>
                </c:pt>
                <c:pt idx="1941">
                  <c:v>106.22</c:v>
                </c:pt>
                <c:pt idx="1942">
                  <c:v>106.12</c:v>
                </c:pt>
                <c:pt idx="1943">
                  <c:v>105.98</c:v>
                </c:pt>
                <c:pt idx="1944">
                  <c:v>105.9</c:v>
                </c:pt>
                <c:pt idx="1945">
                  <c:v>105.81</c:v>
                </c:pt>
                <c:pt idx="1946">
                  <c:v>105.7</c:v>
                </c:pt>
                <c:pt idx="1947">
                  <c:v>105.7</c:v>
                </c:pt>
                <c:pt idx="1948">
                  <c:v>105.62</c:v>
                </c:pt>
                <c:pt idx="1949">
                  <c:v>105.46</c:v>
                </c:pt>
                <c:pt idx="1950">
                  <c:v>105.41</c:v>
                </c:pt>
                <c:pt idx="1951">
                  <c:v>105.31</c:v>
                </c:pt>
                <c:pt idx="1952">
                  <c:v>105.21</c:v>
                </c:pt>
                <c:pt idx="1953">
                  <c:v>105.21</c:v>
                </c:pt>
                <c:pt idx="1954">
                  <c:v>105.06</c:v>
                </c:pt>
                <c:pt idx="1955">
                  <c:v>104.98</c:v>
                </c:pt>
                <c:pt idx="1956">
                  <c:v>104.93</c:v>
                </c:pt>
                <c:pt idx="1957">
                  <c:v>104.81</c:v>
                </c:pt>
                <c:pt idx="1958">
                  <c:v>104.68</c:v>
                </c:pt>
                <c:pt idx="1959">
                  <c:v>104.56</c:v>
                </c:pt>
                <c:pt idx="1960">
                  <c:v>104.56</c:v>
                </c:pt>
                <c:pt idx="1961">
                  <c:v>104.54</c:v>
                </c:pt>
                <c:pt idx="1962">
                  <c:v>104.42</c:v>
                </c:pt>
                <c:pt idx="1963">
                  <c:v>104.34</c:v>
                </c:pt>
                <c:pt idx="1964">
                  <c:v>104.23</c:v>
                </c:pt>
                <c:pt idx="1965">
                  <c:v>104.14</c:v>
                </c:pt>
                <c:pt idx="1966">
                  <c:v>104.14</c:v>
                </c:pt>
                <c:pt idx="1967">
                  <c:v>104.03</c:v>
                </c:pt>
                <c:pt idx="1968">
                  <c:v>103.95</c:v>
                </c:pt>
                <c:pt idx="1969">
                  <c:v>103.85</c:v>
                </c:pt>
                <c:pt idx="1970">
                  <c:v>103.69</c:v>
                </c:pt>
                <c:pt idx="1971">
                  <c:v>103.63</c:v>
                </c:pt>
                <c:pt idx="1972">
                  <c:v>103.53</c:v>
                </c:pt>
                <c:pt idx="1973">
                  <c:v>103.53</c:v>
                </c:pt>
                <c:pt idx="1974">
                  <c:v>103.42</c:v>
                </c:pt>
                <c:pt idx="1975">
                  <c:v>103.35</c:v>
                </c:pt>
                <c:pt idx="1976">
                  <c:v>103.21</c:v>
                </c:pt>
                <c:pt idx="1977">
                  <c:v>103.16</c:v>
                </c:pt>
                <c:pt idx="1978">
                  <c:v>103.07</c:v>
                </c:pt>
                <c:pt idx="1979">
                  <c:v>102.96</c:v>
                </c:pt>
                <c:pt idx="1980">
                  <c:v>102.96</c:v>
                </c:pt>
                <c:pt idx="1981">
                  <c:v>102.83</c:v>
                </c:pt>
                <c:pt idx="1982">
                  <c:v>102.71</c:v>
                </c:pt>
                <c:pt idx="1983">
                  <c:v>102.66</c:v>
                </c:pt>
                <c:pt idx="1984">
                  <c:v>102.53</c:v>
                </c:pt>
                <c:pt idx="1985">
                  <c:v>102.44</c:v>
                </c:pt>
                <c:pt idx="1986">
                  <c:v>102.44</c:v>
                </c:pt>
                <c:pt idx="1987">
                  <c:v>102.34</c:v>
                </c:pt>
                <c:pt idx="1988">
                  <c:v>102.28</c:v>
                </c:pt>
                <c:pt idx="1989">
                  <c:v>102.17</c:v>
                </c:pt>
                <c:pt idx="1990">
                  <c:v>102.08</c:v>
                </c:pt>
                <c:pt idx="1991">
                  <c:v>101.95</c:v>
                </c:pt>
                <c:pt idx="1992">
                  <c:v>101.9</c:v>
                </c:pt>
                <c:pt idx="1993">
                  <c:v>101.9</c:v>
                </c:pt>
                <c:pt idx="1994">
                  <c:v>101.8</c:v>
                </c:pt>
                <c:pt idx="1995">
                  <c:v>101.7</c:v>
                </c:pt>
                <c:pt idx="1996">
                  <c:v>101.58</c:v>
                </c:pt>
                <c:pt idx="1997">
                  <c:v>101.53</c:v>
                </c:pt>
                <c:pt idx="1998">
                  <c:v>101.4</c:v>
                </c:pt>
                <c:pt idx="1999">
                  <c:v>101.4</c:v>
                </c:pt>
                <c:pt idx="2000">
                  <c:v>101.32</c:v>
                </c:pt>
                <c:pt idx="2001">
                  <c:v>101.2</c:v>
                </c:pt>
                <c:pt idx="2002">
                  <c:v>101.13</c:v>
                </c:pt>
                <c:pt idx="2003">
                  <c:v>101.06</c:v>
                </c:pt>
                <c:pt idx="2004">
                  <c:v>100.91</c:v>
                </c:pt>
                <c:pt idx="2005">
                  <c:v>100.83</c:v>
                </c:pt>
                <c:pt idx="2006">
                  <c:v>100.83</c:v>
                </c:pt>
                <c:pt idx="2007">
                  <c:v>100.75</c:v>
                </c:pt>
                <c:pt idx="2008">
                  <c:v>100.63</c:v>
                </c:pt>
                <c:pt idx="2009">
                  <c:v>100.56</c:v>
                </c:pt>
                <c:pt idx="2010">
                  <c:v>100.46</c:v>
                </c:pt>
                <c:pt idx="2011">
                  <c:v>100.32</c:v>
                </c:pt>
                <c:pt idx="2012">
                  <c:v>100.32</c:v>
                </c:pt>
                <c:pt idx="2013">
                  <c:v>100.28</c:v>
                </c:pt>
                <c:pt idx="2014">
                  <c:v>100.2</c:v>
                </c:pt>
                <c:pt idx="2015">
                  <c:v>100.07</c:v>
                </c:pt>
                <c:pt idx="2016">
                  <c:v>100.01</c:v>
                </c:pt>
                <c:pt idx="2017">
                  <c:v>99.89</c:v>
                </c:pt>
                <c:pt idx="2018">
                  <c:v>99.79</c:v>
                </c:pt>
                <c:pt idx="2019">
                  <c:v>99.79</c:v>
                </c:pt>
                <c:pt idx="2020">
                  <c:v>99.71</c:v>
                </c:pt>
                <c:pt idx="2021">
                  <c:v>99.63</c:v>
                </c:pt>
                <c:pt idx="2022">
                  <c:v>99.5</c:v>
                </c:pt>
                <c:pt idx="2023">
                  <c:v>99.45</c:v>
                </c:pt>
                <c:pt idx="2024">
                  <c:v>99.36</c:v>
                </c:pt>
                <c:pt idx="2025">
                  <c:v>99.36</c:v>
                </c:pt>
                <c:pt idx="2026">
                  <c:v>99.2</c:v>
                </c:pt>
                <c:pt idx="2027">
                  <c:v>99.14</c:v>
                </c:pt>
                <c:pt idx="2028">
                  <c:v>99.08</c:v>
                </c:pt>
                <c:pt idx="2029">
                  <c:v>98.96</c:v>
                </c:pt>
                <c:pt idx="2030">
                  <c:v>98.89</c:v>
                </c:pt>
                <c:pt idx="2031">
                  <c:v>98.78</c:v>
                </c:pt>
                <c:pt idx="2032">
                  <c:v>98.78</c:v>
                </c:pt>
                <c:pt idx="2033">
                  <c:v>98.65</c:v>
                </c:pt>
                <c:pt idx="2034">
                  <c:v>98.6</c:v>
                </c:pt>
                <c:pt idx="2035">
                  <c:v>98.5</c:v>
                </c:pt>
                <c:pt idx="2036">
                  <c:v>98.36</c:v>
                </c:pt>
                <c:pt idx="2037">
                  <c:v>98.33</c:v>
                </c:pt>
                <c:pt idx="2038">
                  <c:v>98.25</c:v>
                </c:pt>
                <c:pt idx="2039">
                  <c:v>98.25</c:v>
                </c:pt>
                <c:pt idx="2040">
                  <c:v>98.14</c:v>
                </c:pt>
                <c:pt idx="2041">
                  <c:v>98.02</c:v>
                </c:pt>
                <c:pt idx="2042">
                  <c:v>97.97</c:v>
                </c:pt>
                <c:pt idx="2043">
                  <c:v>97.84</c:v>
                </c:pt>
                <c:pt idx="2044">
                  <c:v>97.78</c:v>
                </c:pt>
                <c:pt idx="2045">
                  <c:v>97.78</c:v>
                </c:pt>
                <c:pt idx="2046">
                  <c:v>97.7</c:v>
                </c:pt>
                <c:pt idx="2047">
                  <c:v>97.56</c:v>
                </c:pt>
                <c:pt idx="2048">
                  <c:v>97.5</c:v>
                </c:pt>
                <c:pt idx="2049">
                  <c:v>97.43</c:v>
                </c:pt>
                <c:pt idx="2050">
                  <c:v>97.29</c:v>
                </c:pt>
                <c:pt idx="2051">
                  <c:v>97.21</c:v>
                </c:pt>
                <c:pt idx="2052">
                  <c:v>97.21</c:v>
                </c:pt>
                <c:pt idx="2053">
                  <c:v>97.15</c:v>
                </c:pt>
                <c:pt idx="2054">
                  <c:v>97.02</c:v>
                </c:pt>
                <c:pt idx="2055">
                  <c:v>96.94</c:v>
                </c:pt>
                <c:pt idx="2056">
                  <c:v>96.82</c:v>
                </c:pt>
                <c:pt idx="2057">
                  <c:v>96.73</c:v>
                </c:pt>
                <c:pt idx="2058">
                  <c:v>96.73</c:v>
                </c:pt>
                <c:pt idx="2059">
                  <c:v>96.68</c:v>
                </c:pt>
                <c:pt idx="2060">
                  <c:v>96.6</c:v>
                </c:pt>
                <c:pt idx="2061">
                  <c:v>96.46</c:v>
                </c:pt>
                <c:pt idx="2062">
                  <c:v>96.39</c:v>
                </c:pt>
                <c:pt idx="2063">
                  <c:v>96.33</c:v>
                </c:pt>
                <c:pt idx="2064">
                  <c:v>96.24</c:v>
                </c:pt>
                <c:pt idx="2065">
                  <c:v>96.24</c:v>
                </c:pt>
                <c:pt idx="2066">
                  <c:v>96.16</c:v>
                </c:pt>
                <c:pt idx="2067">
                  <c:v>96.07</c:v>
                </c:pt>
                <c:pt idx="2068">
                  <c:v>95.96</c:v>
                </c:pt>
                <c:pt idx="2069">
                  <c:v>95.9</c:v>
                </c:pt>
                <c:pt idx="2070">
                  <c:v>95.79</c:v>
                </c:pt>
                <c:pt idx="2071">
                  <c:v>95.79</c:v>
                </c:pt>
                <c:pt idx="2072">
                  <c:v>95.67</c:v>
                </c:pt>
                <c:pt idx="2073">
                  <c:v>95.58</c:v>
                </c:pt>
                <c:pt idx="2074">
                  <c:v>95.51</c:v>
                </c:pt>
                <c:pt idx="2075">
                  <c:v>95.41</c:v>
                </c:pt>
                <c:pt idx="2076">
                  <c:v>95.31</c:v>
                </c:pt>
                <c:pt idx="2077">
                  <c:v>95.23</c:v>
                </c:pt>
                <c:pt idx="2078">
                  <c:v>95.23</c:v>
                </c:pt>
                <c:pt idx="2079">
                  <c:v>95.13</c:v>
                </c:pt>
                <c:pt idx="2080">
                  <c:v>95.02</c:v>
                </c:pt>
                <c:pt idx="2081">
                  <c:v>94.97</c:v>
                </c:pt>
                <c:pt idx="2082">
                  <c:v>94.89</c:v>
                </c:pt>
                <c:pt idx="2083">
                  <c:v>94.79</c:v>
                </c:pt>
                <c:pt idx="2084">
                  <c:v>94.79</c:v>
                </c:pt>
                <c:pt idx="2085">
                  <c:v>94.69</c:v>
                </c:pt>
                <c:pt idx="2086">
                  <c:v>94.64</c:v>
                </c:pt>
                <c:pt idx="2087">
                  <c:v>94.55</c:v>
                </c:pt>
                <c:pt idx="2088">
                  <c:v>94.47</c:v>
                </c:pt>
                <c:pt idx="2089">
                  <c:v>94.36</c:v>
                </c:pt>
                <c:pt idx="2090">
                  <c:v>94.27</c:v>
                </c:pt>
                <c:pt idx="2091">
                  <c:v>94.27</c:v>
                </c:pt>
                <c:pt idx="2092">
                  <c:v>94.17</c:v>
                </c:pt>
                <c:pt idx="2093">
                  <c:v>94.09</c:v>
                </c:pt>
                <c:pt idx="2094">
                  <c:v>94.04</c:v>
                </c:pt>
                <c:pt idx="2095">
                  <c:v>93.92</c:v>
                </c:pt>
                <c:pt idx="2096">
                  <c:v>93.83</c:v>
                </c:pt>
                <c:pt idx="2097">
                  <c:v>93.75</c:v>
                </c:pt>
                <c:pt idx="2098">
                  <c:v>93.75</c:v>
                </c:pt>
                <c:pt idx="2099">
                  <c:v>93.68</c:v>
                </c:pt>
                <c:pt idx="2100">
                  <c:v>93.56</c:v>
                </c:pt>
                <c:pt idx="2101">
                  <c:v>93.46</c:v>
                </c:pt>
                <c:pt idx="2102">
                  <c:v>93.4</c:v>
                </c:pt>
                <c:pt idx="2103">
                  <c:v>93.33</c:v>
                </c:pt>
                <c:pt idx="2104">
                  <c:v>93.33</c:v>
                </c:pt>
                <c:pt idx="2105">
                  <c:v>93.25</c:v>
                </c:pt>
                <c:pt idx="2106">
                  <c:v>93.1</c:v>
                </c:pt>
                <c:pt idx="2107">
                  <c:v>93.03</c:v>
                </c:pt>
                <c:pt idx="2108">
                  <c:v>92.98</c:v>
                </c:pt>
                <c:pt idx="2109">
                  <c:v>92.91</c:v>
                </c:pt>
                <c:pt idx="2110">
                  <c:v>92.8</c:v>
                </c:pt>
                <c:pt idx="2111">
                  <c:v>92.8</c:v>
                </c:pt>
                <c:pt idx="2112">
                  <c:v>92.71</c:v>
                </c:pt>
                <c:pt idx="2113">
                  <c:v>92.61</c:v>
                </c:pt>
                <c:pt idx="2114">
                  <c:v>92.52</c:v>
                </c:pt>
                <c:pt idx="2115">
                  <c:v>92.5</c:v>
                </c:pt>
                <c:pt idx="2116">
                  <c:v>92.36</c:v>
                </c:pt>
                <c:pt idx="2117">
                  <c:v>92.36</c:v>
                </c:pt>
                <c:pt idx="2118">
                  <c:v>92.28</c:v>
                </c:pt>
                <c:pt idx="2119">
                  <c:v>92.2</c:v>
                </c:pt>
                <c:pt idx="2120">
                  <c:v>92.13</c:v>
                </c:pt>
                <c:pt idx="2121">
                  <c:v>92.03</c:v>
                </c:pt>
                <c:pt idx="2122">
                  <c:v>91.97</c:v>
                </c:pt>
                <c:pt idx="2123">
                  <c:v>91.85</c:v>
                </c:pt>
                <c:pt idx="2124">
                  <c:v>91.85</c:v>
                </c:pt>
                <c:pt idx="2125">
                  <c:v>91.74</c:v>
                </c:pt>
                <c:pt idx="2126">
                  <c:v>91.69</c:v>
                </c:pt>
                <c:pt idx="2127">
                  <c:v>91.62</c:v>
                </c:pt>
                <c:pt idx="2128">
                  <c:v>91.53</c:v>
                </c:pt>
                <c:pt idx="2129">
                  <c:v>91.45</c:v>
                </c:pt>
                <c:pt idx="2130">
                  <c:v>91.45</c:v>
                </c:pt>
                <c:pt idx="2131">
                  <c:v>91.37</c:v>
                </c:pt>
                <c:pt idx="2132">
                  <c:v>91.29</c:v>
                </c:pt>
                <c:pt idx="2133">
                  <c:v>91.22</c:v>
                </c:pt>
                <c:pt idx="2134">
                  <c:v>91.12</c:v>
                </c:pt>
                <c:pt idx="2135">
                  <c:v>91.01</c:v>
                </c:pt>
                <c:pt idx="2136">
                  <c:v>90.93</c:v>
                </c:pt>
                <c:pt idx="2137">
                  <c:v>90.93</c:v>
                </c:pt>
                <c:pt idx="2138">
                  <c:v>90.89</c:v>
                </c:pt>
                <c:pt idx="2139">
                  <c:v>90.81</c:v>
                </c:pt>
                <c:pt idx="2140">
                  <c:v>90.71</c:v>
                </c:pt>
                <c:pt idx="2141">
                  <c:v>90.62</c:v>
                </c:pt>
                <c:pt idx="2142">
                  <c:v>90.55</c:v>
                </c:pt>
                <c:pt idx="2143">
                  <c:v>90.46</c:v>
                </c:pt>
                <c:pt idx="2144">
                  <c:v>90.46</c:v>
                </c:pt>
                <c:pt idx="2145">
                  <c:v>90.38</c:v>
                </c:pt>
                <c:pt idx="2146">
                  <c:v>90.26</c:v>
                </c:pt>
                <c:pt idx="2147">
                  <c:v>90.2</c:v>
                </c:pt>
                <c:pt idx="2148">
                  <c:v>90.11</c:v>
                </c:pt>
                <c:pt idx="2149">
                  <c:v>90.04</c:v>
                </c:pt>
                <c:pt idx="2150">
                  <c:v>90.04</c:v>
                </c:pt>
                <c:pt idx="2151">
                  <c:v>89.93</c:v>
                </c:pt>
                <c:pt idx="2152">
                  <c:v>89.88</c:v>
                </c:pt>
                <c:pt idx="2153">
                  <c:v>89.77</c:v>
                </c:pt>
                <c:pt idx="2154">
                  <c:v>89.73</c:v>
                </c:pt>
                <c:pt idx="2155">
                  <c:v>89.62</c:v>
                </c:pt>
                <c:pt idx="2156">
                  <c:v>89.54</c:v>
                </c:pt>
                <c:pt idx="2157">
                  <c:v>89.54</c:v>
                </c:pt>
                <c:pt idx="2158">
                  <c:v>89.41</c:v>
                </c:pt>
                <c:pt idx="2159">
                  <c:v>89.38</c:v>
                </c:pt>
                <c:pt idx="2160">
                  <c:v>89.31</c:v>
                </c:pt>
                <c:pt idx="2161">
                  <c:v>89.19</c:v>
                </c:pt>
                <c:pt idx="2162">
                  <c:v>89.14</c:v>
                </c:pt>
                <c:pt idx="2163">
                  <c:v>89.14</c:v>
                </c:pt>
                <c:pt idx="2164">
                  <c:v>89.07</c:v>
                </c:pt>
                <c:pt idx="2165">
                  <c:v>88.94</c:v>
                </c:pt>
                <c:pt idx="2166">
                  <c:v>88.88</c:v>
                </c:pt>
                <c:pt idx="2167">
                  <c:v>88.82</c:v>
                </c:pt>
                <c:pt idx="2168">
                  <c:v>88.72</c:v>
                </c:pt>
                <c:pt idx="2169">
                  <c:v>88.65</c:v>
                </c:pt>
                <c:pt idx="2170">
                  <c:v>88.65</c:v>
                </c:pt>
                <c:pt idx="2171">
                  <c:v>88.57</c:v>
                </c:pt>
                <c:pt idx="2172">
                  <c:v>88.46</c:v>
                </c:pt>
                <c:pt idx="2173">
                  <c:v>88.44</c:v>
                </c:pt>
                <c:pt idx="2174">
                  <c:v>88.34</c:v>
                </c:pt>
                <c:pt idx="2175">
                  <c:v>88.26</c:v>
                </c:pt>
                <c:pt idx="2176">
                  <c:v>88.26</c:v>
                </c:pt>
                <c:pt idx="2177">
                  <c:v>88.18</c:v>
                </c:pt>
                <c:pt idx="2178">
                  <c:v>88.11</c:v>
                </c:pt>
                <c:pt idx="2179">
                  <c:v>88.02</c:v>
                </c:pt>
                <c:pt idx="2180">
                  <c:v>87.93</c:v>
                </c:pt>
                <c:pt idx="2181">
                  <c:v>87.85</c:v>
                </c:pt>
                <c:pt idx="2182">
                  <c:v>87.74</c:v>
                </c:pt>
                <c:pt idx="2183">
                  <c:v>87.74</c:v>
                </c:pt>
                <c:pt idx="2184">
                  <c:v>87.7</c:v>
                </c:pt>
                <c:pt idx="2185">
                  <c:v>87.62</c:v>
                </c:pt>
                <c:pt idx="2186">
                  <c:v>87.54</c:v>
                </c:pt>
                <c:pt idx="2187">
                  <c:v>87.42</c:v>
                </c:pt>
                <c:pt idx="2188">
                  <c:v>87.37</c:v>
                </c:pt>
                <c:pt idx="2189">
                  <c:v>87.33</c:v>
                </c:pt>
                <c:pt idx="2190">
                  <c:v>87.33</c:v>
                </c:pt>
                <c:pt idx="2191">
                  <c:v>87.23</c:v>
                </c:pt>
                <c:pt idx="2192">
                  <c:v>87.15</c:v>
                </c:pt>
                <c:pt idx="2193">
                  <c:v>87.01</c:v>
                </c:pt>
                <c:pt idx="2194">
                  <c:v>86.94</c:v>
                </c:pt>
                <c:pt idx="2195">
                  <c:v>86.91</c:v>
                </c:pt>
                <c:pt idx="2196">
                  <c:v>86.91</c:v>
                </c:pt>
                <c:pt idx="2197">
                  <c:v>86.81</c:v>
                </c:pt>
                <c:pt idx="2198">
                  <c:v>86.7</c:v>
                </c:pt>
                <c:pt idx="2199">
                  <c:v>86.68</c:v>
                </c:pt>
                <c:pt idx="2200">
                  <c:v>86.54</c:v>
                </c:pt>
                <c:pt idx="2201">
                  <c:v>86.49</c:v>
                </c:pt>
                <c:pt idx="2202">
                  <c:v>86.41</c:v>
                </c:pt>
                <c:pt idx="2203">
                  <c:v>86.41</c:v>
                </c:pt>
                <c:pt idx="2204">
                  <c:v>86.33</c:v>
                </c:pt>
                <c:pt idx="2205">
                  <c:v>86.28</c:v>
                </c:pt>
                <c:pt idx="2206">
                  <c:v>86.21</c:v>
                </c:pt>
                <c:pt idx="2207">
                  <c:v>86.12</c:v>
                </c:pt>
                <c:pt idx="2208">
                  <c:v>86.01</c:v>
                </c:pt>
                <c:pt idx="2209">
                  <c:v>86.01</c:v>
                </c:pt>
                <c:pt idx="2210">
                  <c:v>85.97</c:v>
                </c:pt>
                <c:pt idx="2211">
                  <c:v>85.86</c:v>
                </c:pt>
                <c:pt idx="2212">
                  <c:v>85.76</c:v>
                </c:pt>
                <c:pt idx="2213">
                  <c:v>85.72</c:v>
                </c:pt>
                <c:pt idx="2214">
                  <c:v>85.63</c:v>
                </c:pt>
                <c:pt idx="2215">
                  <c:v>85.57</c:v>
                </c:pt>
                <c:pt idx="2216">
                  <c:v>85.57</c:v>
                </c:pt>
                <c:pt idx="2217">
                  <c:v>85.48</c:v>
                </c:pt>
                <c:pt idx="2218">
                  <c:v>85.42</c:v>
                </c:pt>
                <c:pt idx="2219">
                  <c:v>85.32</c:v>
                </c:pt>
                <c:pt idx="2220">
                  <c:v>85.29</c:v>
                </c:pt>
                <c:pt idx="2221">
                  <c:v>85.18</c:v>
                </c:pt>
                <c:pt idx="2222">
                  <c:v>85.18</c:v>
                </c:pt>
                <c:pt idx="2223">
                  <c:v>85.14</c:v>
                </c:pt>
                <c:pt idx="2224">
                  <c:v>85.02</c:v>
                </c:pt>
                <c:pt idx="2225">
                  <c:v>84.94</c:v>
                </c:pt>
                <c:pt idx="2226">
                  <c:v>84.89</c:v>
                </c:pt>
                <c:pt idx="2227">
                  <c:v>84.81</c:v>
                </c:pt>
                <c:pt idx="2228">
                  <c:v>84.69</c:v>
                </c:pt>
                <c:pt idx="2229">
                  <c:v>84.69</c:v>
                </c:pt>
                <c:pt idx="2230">
                  <c:v>84.65</c:v>
                </c:pt>
                <c:pt idx="2231">
                  <c:v>84.56</c:v>
                </c:pt>
                <c:pt idx="2232">
                  <c:v>84.47</c:v>
                </c:pt>
                <c:pt idx="2233">
                  <c:v>84.42</c:v>
                </c:pt>
                <c:pt idx="2234">
                  <c:v>84.35</c:v>
                </c:pt>
                <c:pt idx="2235">
                  <c:v>84.35</c:v>
                </c:pt>
                <c:pt idx="2236">
                  <c:v>84.25</c:v>
                </c:pt>
                <c:pt idx="2237">
                  <c:v>84.17</c:v>
                </c:pt>
                <c:pt idx="2238">
                  <c:v>84.11</c:v>
                </c:pt>
                <c:pt idx="2239">
                  <c:v>84.04</c:v>
                </c:pt>
                <c:pt idx="2240">
                  <c:v>83.96</c:v>
                </c:pt>
                <c:pt idx="2241">
                  <c:v>83.89</c:v>
                </c:pt>
                <c:pt idx="2242">
                  <c:v>83.89</c:v>
                </c:pt>
                <c:pt idx="2243">
                  <c:v>83.79</c:v>
                </c:pt>
                <c:pt idx="2244">
                  <c:v>83.72</c:v>
                </c:pt>
                <c:pt idx="2245">
                  <c:v>83.67</c:v>
                </c:pt>
                <c:pt idx="2246">
                  <c:v>83.61</c:v>
                </c:pt>
                <c:pt idx="2247">
                  <c:v>83.51</c:v>
                </c:pt>
                <c:pt idx="2248">
                  <c:v>83.4</c:v>
                </c:pt>
                <c:pt idx="2249">
                  <c:v>83.4</c:v>
                </c:pt>
                <c:pt idx="2250">
                  <c:v>83.38</c:v>
                </c:pt>
                <c:pt idx="2251">
                  <c:v>83.26</c:v>
                </c:pt>
                <c:pt idx="2252">
                  <c:v>83.18</c:v>
                </c:pt>
                <c:pt idx="2253">
                  <c:v>83.16</c:v>
                </c:pt>
                <c:pt idx="2254">
                  <c:v>83.04</c:v>
                </c:pt>
                <c:pt idx="2255">
                  <c:v>83.04</c:v>
                </c:pt>
                <c:pt idx="2256">
                  <c:v>82.97</c:v>
                </c:pt>
                <c:pt idx="2257">
                  <c:v>82.94</c:v>
                </c:pt>
                <c:pt idx="2258">
                  <c:v>82.85</c:v>
                </c:pt>
                <c:pt idx="2259">
                  <c:v>82.79</c:v>
                </c:pt>
                <c:pt idx="2260">
                  <c:v>82.68</c:v>
                </c:pt>
                <c:pt idx="2261">
                  <c:v>82.62</c:v>
                </c:pt>
                <c:pt idx="2262">
                  <c:v>82.62</c:v>
                </c:pt>
                <c:pt idx="2263">
                  <c:v>82.55</c:v>
                </c:pt>
                <c:pt idx="2264">
                  <c:v>82.43</c:v>
                </c:pt>
                <c:pt idx="2265">
                  <c:v>82.37</c:v>
                </c:pt>
                <c:pt idx="2266">
                  <c:v>82.35</c:v>
                </c:pt>
                <c:pt idx="2267">
                  <c:v>82.27</c:v>
                </c:pt>
                <c:pt idx="2268">
                  <c:v>82.27</c:v>
                </c:pt>
                <c:pt idx="2269">
                  <c:v>82.17</c:v>
                </c:pt>
                <c:pt idx="2270">
                  <c:v>82.09</c:v>
                </c:pt>
                <c:pt idx="2271">
                  <c:v>82.05</c:v>
                </c:pt>
                <c:pt idx="2272">
                  <c:v>81.97</c:v>
                </c:pt>
                <c:pt idx="2273">
                  <c:v>81.88</c:v>
                </c:pt>
                <c:pt idx="2274">
                  <c:v>81.81</c:v>
                </c:pt>
                <c:pt idx="2275">
                  <c:v>81.81</c:v>
                </c:pt>
                <c:pt idx="2276">
                  <c:v>81.760000000000005</c:v>
                </c:pt>
                <c:pt idx="2277">
                  <c:v>81.680000000000007</c:v>
                </c:pt>
                <c:pt idx="2278">
                  <c:v>81.61</c:v>
                </c:pt>
                <c:pt idx="2279">
                  <c:v>81.5</c:v>
                </c:pt>
                <c:pt idx="2280">
                  <c:v>81.489999999999995</c:v>
                </c:pt>
                <c:pt idx="2281">
                  <c:v>81.489999999999995</c:v>
                </c:pt>
                <c:pt idx="2282">
                  <c:v>81.400000000000006</c:v>
                </c:pt>
                <c:pt idx="2283">
                  <c:v>81.260000000000005</c:v>
                </c:pt>
                <c:pt idx="2284">
                  <c:v>81.23</c:v>
                </c:pt>
                <c:pt idx="2285">
                  <c:v>81.16</c:v>
                </c:pt>
                <c:pt idx="2286">
                  <c:v>81.09</c:v>
                </c:pt>
                <c:pt idx="2287">
                  <c:v>81.02</c:v>
                </c:pt>
                <c:pt idx="2288">
                  <c:v>81.02</c:v>
                </c:pt>
                <c:pt idx="2289">
                  <c:v>80.95</c:v>
                </c:pt>
                <c:pt idx="2290">
                  <c:v>80.89</c:v>
                </c:pt>
                <c:pt idx="2291">
                  <c:v>80.819999999999993</c:v>
                </c:pt>
                <c:pt idx="2292">
                  <c:v>80.69</c:v>
                </c:pt>
                <c:pt idx="2293">
                  <c:v>80.650000000000006</c:v>
                </c:pt>
                <c:pt idx="2294">
                  <c:v>80.599999999999994</c:v>
                </c:pt>
                <c:pt idx="2295">
                  <c:v>80.599999999999994</c:v>
                </c:pt>
                <c:pt idx="2296">
                  <c:v>80.53</c:v>
                </c:pt>
                <c:pt idx="2297">
                  <c:v>80.459999999999994</c:v>
                </c:pt>
                <c:pt idx="2298">
                  <c:v>80.34</c:v>
                </c:pt>
                <c:pt idx="2299">
                  <c:v>80.27</c:v>
                </c:pt>
                <c:pt idx="2300">
                  <c:v>80.239999999999995</c:v>
                </c:pt>
                <c:pt idx="2301">
                  <c:v>80.239999999999995</c:v>
                </c:pt>
                <c:pt idx="2302">
                  <c:v>80.180000000000007</c:v>
                </c:pt>
                <c:pt idx="2303">
                  <c:v>80.099999999999994</c:v>
                </c:pt>
                <c:pt idx="2304">
                  <c:v>80.03</c:v>
                </c:pt>
                <c:pt idx="2305">
                  <c:v>79.959999999999994</c:v>
                </c:pt>
                <c:pt idx="2306">
                  <c:v>79.900000000000006</c:v>
                </c:pt>
                <c:pt idx="2307">
                  <c:v>79.819999999999993</c:v>
                </c:pt>
                <c:pt idx="2308">
                  <c:v>79.819999999999993</c:v>
                </c:pt>
                <c:pt idx="2309">
                  <c:v>79.709999999999994</c:v>
                </c:pt>
                <c:pt idx="2310">
                  <c:v>79.66</c:v>
                </c:pt>
                <c:pt idx="2311">
                  <c:v>79.55</c:v>
                </c:pt>
                <c:pt idx="2312">
                  <c:v>79.53</c:v>
                </c:pt>
                <c:pt idx="2313">
                  <c:v>79.459999999999994</c:v>
                </c:pt>
                <c:pt idx="2314">
                  <c:v>79.459999999999994</c:v>
                </c:pt>
                <c:pt idx="2315">
                  <c:v>79.349999999999994</c:v>
                </c:pt>
                <c:pt idx="2316">
                  <c:v>79.33</c:v>
                </c:pt>
                <c:pt idx="2317">
                  <c:v>79.23</c:v>
                </c:pt>
                <c:pt idx="2318">
                  <c:v>79.180000000000007</c:v>
                </c:pt>
                <c:pt idx="2319">
                  <c:v>79.08</c:v>
                </c:pt>
                <c:pt idx="2320">
                  <c:v>79.08</c:v>
                </c:pt>
                <c:pt idx="2321">
                  <c:v>79.03</c:v>
                </c:pt>
                <c:pt idx="2322">
                  <c:v>78.95</c:v>
                </c:pt>
                <c:pt idx="2323">
                  <c:v>78.89</c:v>
                </c:pt>
                <c:pt idx="2324">
                  <c:v>78.790000000000006</c:v>
                </c:pt>
                <c:pt idx="2325">
                  <c:v>78.77</c:v>
                </c:pt>
                <c:pt idx="2326">
                  <c:v>78.680000000000007</c:v>
                </c:pt>
                <c:pt idx="2327">
                  <c:v>78.680000000000007</c:v>
                </c:pt>
                <c:pt idx="2328">
                  <c:v>78.62</c:v>
                </c:pt>
                <c:pt idx="2329">
                  <c:v>78.52</c:v>
                </c:pt>
                <c:pt idx="2330">
                  <c:v>78.459999999999994</c:v>
                </c:pt>
                <c:pt idx="2331">
                  <c:v>78.400000000000006</c:v>
                </c:pt>
                <c:pt idx="2332">
                  <c:v>78.34</c:v>
                </c:pt>
                <c:pt idx="2333">
                  <c:v>78.34</c:v>
                </c:pt>
                <c:pt idx="2334">
                  <c:v>78.260000000000005</c:v>
                </c:pt>
                <c:pt idx="2335">
                  <c:v>78.180000000000007</c:v>
                </c:pt>
                <c:pt idx="2336">
                  <c:v>78.08</c:v>
                </c:pt>
                <c:pt idx="2337">
                  <c:v>78.05</c:v>
                </c:pt>
                <c:pt idx="2338">
                  <c:v>77.959999999999994</c:v>
                </c:pt>
                <c:pt idx="2339">
                  <c:v>77.86</c:v>
                </c:pt>
                <c:pt idx="2340">
                  <c:v>77.86</c:v>
                </c:pt>
                <c:pt idx="2341">
                  <c:v>77.87</c:v>
                </c:pt>
                <c:pt idx="2342">
                  <c:v>77.78</c:v>
                </c:pt>
                <c:pt idx="2343">
                  <c:v>77.7</c:v>
                </c:pt>
                <c:pt idx="2344">
                  <c:v>77.64</c:v>
                </c:pt>
                <c:pt idx="2345">
                  <c:v>77.59</c:v>
                </c:pt>
                <c:pt idx="2346">
                  <c:v>77.59</c:v>
                </c:pt>
                <c:pt idx="2347">
                  <c:v>77.510000000000005</c:v>
                </c:pt>
                <c:pt idx="2348">
                  <c:v>77.459999999999994</c:v>
                </c:pt>
                <c:pt idx="2349">
                  <c:v>77.39</c:v>
                </c:pt>
                <c:pt idx="2350">
                  <c:v>77.31</c:v>
                </c:pt>
                <c:pt idx="2351">
                  <c:v>77.239999999999995</c:v>
                </c:pt>
                <c:pt idx="2352">
                  <c:v>77.180000000000007</c:v>
                </c:pt>
                <c:pt idx="2353">
                  <c:v>77.180000000000007</c:v>
                </c:pt>
                <c:pt idx="2354">
                  <c:v>77.069999999999993</c:v>
                </c:pt>
                <c:pt idx="2355">
                  <c:v>77.05</c:v>
                </c:pt>
                <c:pt idx="2356">
                  <c:v>76.97</c:v>
                </c:pt>
                <c:pt idx="2357">
                  <c:v>76.930000000000007</c:v>
                </c:pt>
                <c:pt idx="2358">
                  <c:v>76.83</c:v>
                </c:pt>
                <c:pt idx="2359">
                  <c:v>76.78</c:v>
                </c:pt>
                <c:pt idx="2360">
                  <c:v>76.78</c:v>
                </c:pt>
                <c:pt idx="2361">
                  <c:v>76.72</c:v>
                </c:pt>
                <c:pt idx="2362">
                  <c:v>76.61</c:v>
                </c:pt>
                <c:pt idx="2363">
                  <c:v>76.59</c:v>
                </c:pt>
                <c:pt idx="2364">
                  <c:v>76.48</c:v>
                </c:pt>
                <c:pt idx="2365">
                  <c:v>76.39</c:v>
                </c:pt>
                <c:pt idx="2366">
                  <c:v>76.39</c:v>
                </c:pt>
                <c:pt idx="2367">
                  <c:v>76.34</c:v>
                </c:pt>
                <c:pt idx="2368">
                  <c:v>76.260000000000005</c:v>
                </c:pt>
                <c:pt idx="2369">
                  <c:v>76.239999999999995</c:v>
                </c:pt>
                <c:pt idx="2370">
                  <c:v>76.19</c:v>
                </c:pt>
                <c:pt idx="2371">
                  <c:v>76.11</c:v>
                </c:pt>
                <c:pt idx="2372">
                  <c:v>75.989999999999995</c:v>
                </c:pt>
                <c:pt idx="2373">
                  <c:v>75.989999999999995</c:v>
                </c:pt>
                <c:pt idx="2374">
                  <c:v>75.97</c:v>
                </c:pt>
                <c:pt idx="2375">
                  <c:v>75.88</c:v>
                </c:pt>
                <c:pt idx="2376">
                  <c:v>75.83</c:v>
                </c:pt>
                <c:pt idx="2377">
                  <c:v>75.77</c:v>
                </c:pt>
                <c:pt idx="2378">
                  <c:v>75.7</c:v>
                </c:pt>
                <c:pt idx="2379">
                  <c:v>75.7</c:v>
                </c:pt>
                <c:pt idx="2380">
                  <c:v>75.62</c:v>
                </c:pt>
                <c:pt idx="2381">
                  <c:v>75.59</c:v>
                </c:pt>
                <c:pt idx="2382">
                  <c:v>75.510000000000005</c:v>
                </c:pt>
                <c:pt idx="2383">
                  <c:v>75.42</c:v>
                </c:pt>
                <c:pt idx="2384">
                  <c:v>75.36</c:v>
                </c:pt>
                <c:pt idx="2385">
                  <c:v>75.3</c:v>
                </c:pt>
                <c:pt idx="2386">
                  <c:v>75.3</c:v>
                </c:pt>
                <c:pt idx="2387">
                  <c:v>75.209999999999994</c:v>
                </c:pt>
                <c:pt idx="2388">
                  <c:v>75.17</c:v>
                </c:pt>
                <c:pt idx="2389">
                  <c:v>75.099999999999994</c:v>
                </c:pt>
                <c:pt idx="2390">
                  <c:v>75.08</c:v>
                </c:pt>
                <c:pt idx="2391">
                  <c:v>75</c:v>
                </c:pt>
                <c:pt idx="2392">
                  <c:v>75</c:v>
                </c:pt>
                <c:pt idx="2393">
                  <c:v>74.92</c:v>
                </c:pt>
                <c:pt idx="2394">
                  <c:v>74.83</c:v>
                </c:pt>
                <c:pt idx="2395">
                  <c:v>74.760000000000005</c:v>
                </c:pt>
                <c:pt idx="2396">
                  <c:v>74.72</c:v>
                </c:pt>
                <c:pt idx="2397">
                  <c:v>74.66</c:v>
                </c:pt>
                <c:pt idx="2398">
                  <c:v>74.58</c:v>
                </c:pt>
                <c:pt idx="2399">
                  <c:v>74.58</c:v>
                </c:pt>
                <c:pt idx="2400">
                  <c:v>74.510000000000005</c:v>
                </c:pt>
                <c:pt idx="2401">
                  <c:v>74.459999999999994</c:v>
                </c:pt>
                <c:pt idx="2402">
                  <c:v>74.36</c:v>
                </c:pt>
                <c:pt idx="2403">
                  <c:v>74.319999999999993</c:v>
                </c:pt>
                <c:pt idx="2404">
                  <c:v>74.3</c:v>
                </c:pt>
                <c:pt idx="2405">
                  <c:v>74.22</c:v>
                </c:pt>
                <c:pt idx="2406">
                  <c:v>74.22</c:v>
                </c:pt>
                <c:pt idx="2407">
                  <c:v>74.180000000000007</c:v>
                </c:pt>
                <c:pt idx="2408">
                  <c:v>74.05</c:v>
                </c:pt>
                <c:pt idx="2409">
                  <c:v>74.05</c:v>
                </c:pt>
                <c:pt idx="2410">
                  <c:v>73.959999999999994</c:v>
                </c:pt>
                <c:pt idx="2411">
                  <c:v>73.89</c:v>
                </c:pt>
                <c:pt idx="2412">
                  <c:v>73.89</c:v>
                </c:pt>
                <c:pt idx="2413">
                  <c:v>73.81</c:v>
                </c:pt>
                <c:pt idx="2414">
                  <c:v>73.77</c:v>
                </c:pt>
                <c:pt idx="2415">
                  <c:v>73.73</c:v>
                </c:pt>
                <c:pt idx="2416">
                  <c:v>73.650000000000006</c:v>
                </c:pt>
                <c:pt idx="2417">
                  <c:v>73.58</c:v>
                </c:pt>
                <c:pt idx="2418">
                  <c:v>73.510000000000005</c:v>
                </c:pt>
                <c:pt idx="2419">
                  <c:v>73.510000000000005</c:v>
                </c:pt>
                <c:pt idx="2420">
                  <c:v>73.39</c:v>
                </c:pt>
                <c:pt idx="2421">
                  <c:v>73.39</c:v>
                </c:pt>
                <c:pt idx="2422">
                  <c:v>73.33</c:v>
                </c:pt>
                <c:pt idx="2423">
                  <c:v>73.260000000000005</c:v>
                </c:pt>
                <c:pt idx="2424">
                  <c:v>73.14</c:v>
                </c:pt>
                <c:pt idx="2425">
                  <c:v>73.14</c:v>
                </c:pt>
                <c:pt idx="2426">
                  <c:v>73.13</c:v>
                </c:pt>
                <c:pt idx="2427">
                  <c:v>73.069999999999993</c:v>
                </c:pt>
                <c:pt idx="2428">
                  <c:v>73</c:v>
                </c:pt>
                <c:pt idx="2429">
                  <c:v>72.95</c:v>
                </c:pt>
                <c:pt idx="2430">
                  <c:v>72.88</c:v>
                </c:pt>
                <c:pt idx="2431">
                  <c:v>72.819999999999993</c:v>
                </c:pt>
                <c:pt idx="2432">
                  <c:v>72.819999999999993</c:v>
                </c:pt>
                <c:pt idx="2433">
                  <c:v>72.75</c:v>
                </c:pt>
                <c:pt idx="2434">
                  <c:v>72.709999999999994</c:v>
                </c:pt>
                <c:pt idx="2435">
                  <c:v>72.64</c:v>
                </c:pt>
                <c:pt idx="2436">
                  <c:v>72.55</c:v>
                </c:pt>
                <c:pt idx="2437">
                  <c:v>72.47</c:v>
                </c:pt>
                <c:pt idx="2438">
                  <c:v>72.47</c:v>
                </c:pt>
                <c:pt idx="2439">
                  <c:v>72.45</c:v>
                </c:pt>
                <c:pt idx="2440">
                  <c:v>72.400000000000006</c:v>
                </c:pt>
                <c:pt idx="2441">
                  <c:v>72.33</c:v>
                </c:pt>
                <c:pt idx="2442">
                  <c:v>72.23</c:v>
                </c:pt>
                <c:pt idx="2443">
                  <c:v>72.17</c:v>
                </c:pt>
                <c:pt idx="2444">
                  <c:v>72.14</c:v>
                </c:pt>
                <c:pt idx="2445">
                  <c:v>72.14</c:v>
                </c:pt>
                <c:pt idx="2446">
                  <c:v>72.069999999999993</c:v>
                </c:pt>
                <c:pt idx="2447">
                  <c:v>71.98</c:v>
                </c:pt>
                <c:pt idx="2448">
                  <c:v>71.94</c:v>
                </c:pt>
                <c:pt idx="2449">
                  <c:v>71.88</c:v>
                </c:pt>
                <c:pt idx="2450">
                  <c:v>71.84</c:v>
                </c:pt>
                <c:pt idx="2451">
                  <c:v>71.84</c:v>
                </c:pt>
                <c:pt idx="2452">
                  <c:v>71.760000000000005</c:v>
                </c:pt>
                <c:pt idx="2453">
                  <c:v>71.680000000000007</c:v>
                </c:pt>
                <c:pt idx="2454">
                  <c:v>71.650000000000006</c:v>
                </c:pt>
                <c:pt idx="2455">
                  <c:v>71.599999999999994</c:v>
                </c:pt>
                <c:pt idx="2456">
                  <c:v>71.489999999999995</c:v>
                </c:pt>
                <c:pt idx="2457">
                  <c:v>71.42</c:v>
                </c:pt>
                <c:pt idx="2458">
                  <c:v>71.42</c:v>
                </c:pt>
                <c:pt idx="2459">
                  <c:v>71.41</c:v>
                </c:pt>
                <c:pt idx="2460">
                  <c:v>71.319999999999993</c:v>
                </c:pt>
                <c:pt idx="2461">
                  <c:v>71.28</c:v>
                </c:pt>
                <c:pt idx="2462">
                  <c:v>71.19</c:v>
                </c:pt>
                <c:pt idx="2463">
                  <c:v>71.099999999999994</c:v>
                </c:pt>
                <c:pt idx="2464">
                  <c:v>71.099999999999994</c:v>
                </c:pt>
                <c:pt idx="2465">
                  <c:v>71.099999999999994</c:v>
                </c:pt>
                <c:pt idx="2466">
                  <c:v>71.03</c:v>
                </c:pt>
                <c:pt idx="2467">
                  <c:v>70.92</c:v>
                </c:pt>
                <c:pt idx="2468">
                  <c:v>70.92</c:v>
                </c:pt>
                <c:pt idx="2469">
                  <c:v>70.84</c:v>
                </c:pt>
                <c:pt idx="2470">
                  <c:v>70.8</c:v>
                </c:pt>
                <c:pt idx="2471">
                  <c:v>70.8</c:v>
                </c:pt>
                <c:pt idx="2472">
                  <c:v>70.72</c:v>
                </c:pt>
                <c:pt idx="2473">
                  <c:v>70.69</c:v>
                </c:pt>
                <c:pt idx="2474">
                  <c:v>70.59</c:v>
                </c:pt>
                <c:pt idx="2475">
                  <c:v>70.56</c:v>
                </c:pt>
                <c:pt idx="2476">
                  <c:v>70.489999999999995</c:v>
                </c:pt>
                <c:pt idx="2477">
                  <c:v>70.45</c:v>
                </c:pt>
                <c:pt idx="2478">
                  <c:v>70.45</c:v>
                </c:pt>
                <c:pt idx="2479">
                  <c:v>70.38</c:v>
                </c:pt>
                <c:pt idx="2480">
                  <c:v>70.319999999999993</c:v>
                </c:pt>
                <c:pt idx="2481">
                  <c:v>70.260000000000005</c:v>
                </c:pt>
                <c:pt idx="2482">
                  <c:v>70.2</c:v>
                </c:pt>
                <c:pt idx="2483">
                  <c:v>70.16</c:v>
                </c:pt>
                <c:pt idx="2484">
                  <c:v>70.16</c:v>
                </c:pt>
                <c:pt idx="2485">
                  <c:v>70.08</c:v>
                </c:pt>
                <c:pt idx="2486">
                  <c:v>70.010000000000005</c:v>
                </c:pt>
                <c:pt idx="2487">
                  <c:v>69.930000000000007</c:v>
                </c:pt>
                <c:pt idx="2488">
                  <c:v>69.88</c:v>
                </c:pt>
                <c:pt idx="2489">
                  <c:v>69.849999999999994</c:v>
                </c:pt>
                <c:pt idx="2490">
                  <c:v>69.739999999999995</c:v>
                </c:pt>
                <c:pt idx="2491">
                  <c:v>69.739999999999995</c:v>
                </c:pt>
                <c:pt idx="2492">
                  <c:v>69.739999999999995</c:v>
                </c:pt>
                <c:pt idx="2493">
                  <c:v>69.69</c:v>
                </c:pt>
                <c:pt idx="2494">
                  <c:v>69.62</c:v>
                </c:pt>
                <c:pt idx="2495">
                  <c:v>69.540000000000006</c:v>
                </c:pt>
                <c:pt idx="2496">
                  <c:v>69.5</c:v>
                </c:pt>
                <c:pt idx="2497">
                  <c:v>69.5</c:v>
                </c:pt>
                <c:pt idx="2498">
                  <c:v>69.45</c:v>
                </c:pt>
                <c:pt idx="2499">
                  <c:v>69.34</c:v>
                </c:pt>
                <c:pt idx="2500">
                  <c:v>69.31</c:v>
                </c:pt>
                <c:pt idx="2501">
                  <c:v>69.23</c:v>
                </c:pt>
                <c:pt idx="2502">
                  <c:v>69.22</c:v>
                </c:pt>
                <c:pt idx="2503">
                  <c:v>69.17</c:v>
                </c:pt>
                <c:pt idx="2504">
                  <c:v>69.17</c:v>
                </c:pt>
                <c:pt idx="2505">
                  <c:v>69.03</c:v>
                </c:pt>
                <c:pt idx="2506">
                  <c:v>69.02</c:v>
                </c:pt>
                <c:pt idx="2507">
                  <c:v>68.91</c:v>
                </c:pt>
                <c:pt idx="2508">
                  <c:v>68.88</c:v>
                </c:pt>
                <c:pt idx="2509">
                  <c:v>68.8</c:v>
                </c:pt>
                <c:pt idx="2510">
                  <c:v>68.8</c:v>
                </c:pt>
                <c:pt idx="2511">
                  <c:v>68.8</c:v>
                </c:pt>
                <c:pt idx="2512">
                  <c:v>68.73</c:v>
                </c:pt>
                <c:pt idx="2513">
                  <c:v>68.650000000000006</c:v>
                </c:pt>
                <c:pt idx="2514">
                  <c:v>68.62</c:v>
                </c:pt>
                <c:pt idx="2515">
                  <c:v>68.52</c:v>
                </c:pt>
                <c:pt idx="2516">
                  <c:v>68.52</c:v>
                </c:pt>
                <c:pt idx="2517">
                  <c:v>68.52</c:v>
                </c:pt>
                <c:pt idx="2518">
                  <c:v>68.459999999999994</c:v>
                </c:pt>
                <c:pt idx="2519">
                  <c:v>68.400000000000006</c:v>
                </c:pt>
                <c:pt idx="2520">
                  <c:v>68.319999999999993</c:v>
                </c:pt>
                <c:pt idx="2521">
                  <c:v>68.209999999999994</c:v>
                </c:pt>
                <c:pt idx="2522">
                  <c:v>68.180000000000007</c:v>
                </c:pt>
                <c:pt idx="2523">
                  <c:v>68.17</c:v>
                </c:pt>
                <c:pt idx="2524">
                  <c:v>68.17</c:v>
                </c:pt>
                <c:pt idx="2525">
                  <c:v>68.09</c:v>
                </c:pt>
                <c:pt idx="2526">
                  <c:v>68.05</c:v>
                </c:pt>
                <c:pt idx="2527">
                  <c:v>68</c:v>
                </c:pt>
                <c:pt idx="2528">
                  <c:v>67.959999999999994</c:v>
                </c:pt>
                <c:pt idx="2529">
                  <c:v>67.86</c:v>
                </c:pt>
                <c:pt idx="2530">
                  <c:v>67.86</c:v>
                </c:pt>
                <c:pt idx="2531">
                  <c:v>67.790000000000006</c:v>
                </c:pt>
                <c:pt idx="2532">
                  <c:v>67.709999999999994</c:v>
                </c:pt>
                <c:pt idx="2533">
                  <c:v>67.709999999999994</c:v>
                </c:pt>
                <c:pt idx="2534">
                  <c:v>67.64</c:v>
                </c:pt>
                <c:pt idx="2535">
                  <c:v>67.59</c:v>
                </c:pt>
                <c:pt idx="2536">
                  <c:v>67.5</c:v>
                </c:pt>
                <c:pt idx="2537">
                  <c:v>67.5</c:v>
                </c:pt>
                <c:pt idx="2538">
                  <c:v>67.489999999999995</c:v>
                </c:pt>
                <c:pt idx="2539">
                  <c:v>67.430000000000007</c:v>
                </c:pt>
                <c:pt idx="2540">
                  <c:v>67.39</c:v>
                </c:pt>
                <c:pt idx="2541">
                  <c:v>67.319999999999993</c:v>
                </c:pt>
                <c:pt idx="2542">
                  <c:v>67.239999999999995</c:v>
                </c:pt>
                <c:pt idx="2543">
                  <c:v>67.239999999999995</c:v>
                </c:pt>
                <c:pt idx="2544">
                  <c:v>67.19</c:v>
                </c:pt>
                <c:pt idx="2545">
                  <c:v>67.09</c:v>
                </c:pt>
                <c:pt idx="2546">
                  <c:v>67.06</c:v>
                </c:pt>
                <c:pt idx="2547">
                  <c:v>67.05</c:v>
                </c:pt>
                <c:pt idx="2548">
                  <c:v>66.98</c:v>
                </c:pt>
                <c:pt idx="2549">
                  <c:v>66.95</c:v>
                </c:pt>
                <c:pt idx="2550">
                  <c:v>66.95</c:v>
                </c:pt>
                <c:pt idx="2551">
                  <c:v>66.89</c:v>
                </c:pt>
                <c:pt idx="2552">
                  <c:v>66.819999999999993</c:v>
                </c:pt>
                <c:pt idx="2553">
                  <c:v>66.75</c:v>
                </c:pt>
                <c:pt idx="2554">
                  <c:v>66.7</c:v>
                </c:pt>
                <c:pt idx="2555">
                  <c:v>66.64</c:v>
                </c:pt>
                <c:pt idx="2556">
                  <c:v>66.64</c:v>
                </c:pt>
                <c:pt idx="2557">
                  <c:v>66.599999999999994</c:v>
                </c:pt>
                <c:pt idx="2558">
                  <c:v>66.540000000000006</c:v>
                </c:pt>
                <c:pt idx="2559">
                  <c:v>66.44</c:v>
                </c:pt>
                <c:pt idx="2560">
                  <c:v>66.44</c:v>
                </c:pt>
                <c:pt idx="2561">
                  <c:v>66.400000000000006</c:v>
                </c:pt>
                <c:pt idx="2562">
                  <c:v>66.34</c:v>
                </c:pt>
                <c:pt idx="2563">
                  <c:v>66.34</c:v>
                </c:pt>
                <c:pt idx="2564">
                  <c:v>66.25</c:v>
                </c:pt>
                <c:pt idx="2565">
                  <c:v>66.14</c:v>
                </c:pt>
                <c:pt idx="2566">
                  <c:v>66.16</c:v>
                </c:pt>
                <c:pt idx="2567">
                  <c:v>66.06</c:v>
                </c:pt>
                <c:pt idx="2568">
                  <c:v>66.05</c:v>
                </c:pt>
                <c:pt idx="2569">
                  <c:v>66.02</c:v>
                </c:pt>
                <c:pt idx="2570">
                  <c:v>66.02</c:v>
                </c:pt>
                <c:pt idx="2571">
                  <c:v>65.900000000000006</c:v>
                </c:pt>
                <c:pt idx="2572">
                  <c:v>65.86</c:v>
                </c:pt>
                <c:pt idx="2573">
                  <c:v>65.78</c:v>
                </c:pt>
                <c:pt idx="2574">
                  <c:v>65.760000000000005</c:v>
                </c:pt>
                <c:pt idx="2575">
                  <c:v>65.72</c:v>
                </c:pt>
                <c:pt idx="2576">
                  <c:v>65.72</c:v>
                </c:pt>
                <c:pt idx="2577">
                  <c:v>65.69</c:v>
                </c:pt>
                <c:pt idx="2578">
                  <c:v>65.58</c:v>
                </c:pt>
                <c:pt idx="2579">
                  <c:v>65.5</c:v>
                </c:pt>
                <c:pt idx="2580">
                  <c:v>65.459999999999994</c:v>
                </c:pt>
                <c:pt idx="2581">
                  <c:v>65.47</c:v>
                </c:pt>
                <c:pt idx="2582">
                  <c:v>65.400000000000006</c:v>
                </c:pt>
                <c:pt idx="2583">
                  <c:v>65.400000000000006</c:v>
                </c:pt>
                <c:pt idx="2584">
                  <c:v>65.36</c:v>
                </c:pt>
                <c:pt idx="2585">
                  <c:v>65.239999999999995</c:v>
                </c:pt>
                <c:pt idx="2586">
                  <c:v>65.23</c:v>
                </c:pt>
                <c:pt idx="2587">
                  <c:v>65.16</c:v>
                </c:pt>
                <c:pt idx="2588">
                  <c:v>65.13</c:v>
                </c:pt>
                <c:pt idx="2589">
                  <c:v>65.13</c:v>
                </c:pt>
                <c:pt idx="2590">
                  <c:v>65.069999999999993</c:v>
                </c:pt>
                <c:pt idx="2591">
                  <c:v>65.010000000000005</c:v>
                </c:pt>
                <c:pt idx="2592">
                  <c:v>64.930000000000007</c:v>
                </c:pt>
                <c:pt idx="2593">
                  <c:v>64.87</c:v>
                </c:pt>
                <c:pt idx="2594">
                  <c:v>64.849999999999994</c:v>
                </c:pt>
                <c:pt idx="2595">
                  <c:v>64.819999999999993</c:v>
                </c:pt>
                <c:pt idx="2596">
                  <c:v>64.819999999999993</c:v>
                </c:pt>
                <c:pt idx="2597">
                  <c:v>64.73</c:v>
                </c:pt>
                <c:pt idx="2598">
                  <c:v>64.709999999999994</c:v>
                </c:pt>
                <c:pt idx="2599">
                  <c:v>64.67</c:v>
                </c:pt>
                <c:pt idx="2600">
                  <c:v>64.61</c:v>
                </c:pt>
                <c:pt idx="2601">
                  <c:v>64.52</c:v>
                </c:pt>
                <c:pt idx="2602">
                  <c:v>64.52</c:v>
                </c:pt>
                <c:pt idx="2603">
                  <c:v>64.48</c:v>
                </c:pt>
                <c:pt idx="2604">
                  <c:v>64.44</c:v>
                </c:pt>
                <c:pt idx="2605">
                  <c:v>64.36</c:v>
                </c:pt>
                <c:pt idx="2606">
                  <c:v>64.33</c:v>
                </c:pt>
                <c:pt idx="2607">
                  <c:v>64.27</c:v>
                </c:pt>
                <c:pt idx="2608">
                  <c:v>64.23</c:v>
                </c:pt>
                <c:pt idx="2609">
                  <c:v>64.23</c:v>
                </c:pt>
                <c:pt idx="2610">
                  <c:v>64.150000000000006</c:v>
                </c:pt>
                <c:pt idx="2611">
                  <c:v>64.12</c:v>
                </c:pt>
                <c:pt idx="2612">
                  <c:v>64.040000000000006</c:v>
                </c:pt>
                <c:pt idx="2613">
                  <c:v>63.98</c:v>
                </c:pt>
                <c:pt idx="2614">
                  <c:v>63.93</c:v>
                </c:pt>
                <c:pt idx="2615">
                  <c:v>63.89</c:v>
                </c:pt>
                <c:pt idx="2616">
                  <c:v>63.89</c:v>
                </c:pt>
                <c:pt idx="2617">
                  <c:v>63.87</c:v>
                </c:pt>
                <c:pt idx="2618">
                  <c:v>63.8</c:v>
                </c:pt>
                <c:pt idx="2619">
                  <c:v>63.74</c:v>
                </c:pt>
                <c:pt idx="2620">
                  <c:v>63.72</c:v>
                </c:pt>
                <c:pt idx="2621">
                  <c:v>63.65</c:v>
                </c:pt>
                <c:pt idx="2622">
                  <c:v>63.65</c:v>
                </c:pt>
                <c:pt idx="2623">
                  <c:v>63.54</c:v>
                </c:pt>
                <c:pt idx="2624">
                  <c:v>63.55</c:v>
                </c:pt>
                <c:pt idx="2625">
                  <c:v>63.49</c:v>
                </c:pt>
                <c:pt idx="2626">
                  <c:v>63.41</c:v>
                </c:pt>
                <c:pt idx="2627">
                  <c:v>63.36</c:v>
                </c:pt>
                <c:pt idx="2628">
                  <c:v>63.28</c:v>
                </c:pt>
                <c:pt idx="2629">
                  <c:v>63.28</c:v>
                </c:pt>
                <c:pt idx="2630">
                  <c:v>63.27</c:v>
                </c:pt>
                <c:pt idx="2631">
                  <c:v>63.21</c:v>
                </c:pt>
                <c:pt idx="2632">
                  <c:v>63.16</c:v>
                </c:pt>
                <c:pt idx="2633">
                  <c:v>63.12</c:v>
                </c:pt>
                <c:pt idx="2634">
                  <c:v>63.06</c:v>
                </c:pt>
                <c:pt idx="2635">
                  <c:v>63.06</c:v>
                </c:pt>
                <c:pt idx="2636">
                  <c:v>63</c:v>
                </c:pt>
                <c:pt idx="2637">
                  <c:v>62.98</c:v>
                </c:pt>
                <c:pt idx="2638">
                  <c:v>62.93</c:v>
                </c:pt>
                <c:pt idx="2639">
                  <c:v>62.89</c:v>
                </c:pt>
                <c:pt idx="2640">
                  <c:v>62.86</c:v>
                </c:pt>
                <c:pt idx="2641">
                  <c:v>62.78</c:v>
                </c:pt>
                <c:pt idx="2642">
                  <c:v>62.78</c:v>
                </c:pt>
                <c:pt idx="2643">
                  <c:v>62.72</c:v>
                </c:pt>
                <c:pt idx="2644">
                  <c:v>62.64</c:v>
                </c:pt>
                <c:pt idx="2645">
                  <c:v>62.62</c:v>
                </c:pt>
                <c:pt idx="2646">
                  <c:v>62.58</c:v>
                </c:pt>
                <c:pt idx="2647">
                  <c:v>62.53</c:v>
                </c:pt>
                <c:pt idx="2648">
                  <c:v>62.53</c:v>
                </c:pt>
                <c:pt idx="2649">
                  <c:v>62.47</c:v>
                </c:pt>
                <c:pt idx="2650">
                  <c:v>62.39</c:v>
                </c:pt>
                <c:pt idx="2651">
                  <c:v>62.38</c:v>
                </c:pt>
                <c:pt idx="2652">
                  <c:v>62.27</c:v>
                </c:pt>
                <c:pt idx="2653">
                  <c:v>62.29</c:v>
                </c:pt>
                <c:pt idx="2654">
                  <c:v>62.22</c:v>
                </c:pt>
                <c:pt idx="2655">
                  <c:v>62.22</c:v>
                </c:pt>
                <c:pt idx="2656">
                  <c:v>62.16</c:v>
                </c:pt>
                <c:pt idx="2657">
                  <c:v>62.09</c:v>
                </c:pt>
                <c:pt idx="2658">
                  <c:v>62.1</c:v>
                </c:pt>
                <c:pt idx="2659">
                  <c:v>62.04</c:v>
                </c:pt>
                <c:pt idx="2660">
                  <c:v>61.97</c:v>
                </c:pt>
                <c:pt idx="2661">
                  <c:v>61.97</c:v>
                </c:pt>
                <c:pt idx="2662">
                  <c:v>61.91</c:v>
                </c:pt>
                <c:pt idx="2663">
                  <c:v>61.83</c:v>
                </c:pt>
                <c:pt idx="2664">
                  <c:v>61.85</c:v>
                </c:pt>
                <c:pt idx="2665">
                  <c:v>61.81</c:v>
                </c:pt>
                <c:pt idx="2666">
                  <c:v>61.74</c:v>
                </c:pt>
                <c:pt idx="2667">
                  <c:v>61.67</c:v>
                </c:pt>
                <c:pt idx="2668">
                  <c:v>61.67</c:v>
                </c:pt>
                <c:pt idx="2669">
                  <c:v>61.61</c:v>
                </c:pt>
                <c:pt idx="2670">
                  <c:v>61.53</c:v>
                </c:pt>
                <c:pt idx="2671">
                  <c:v>61.5</c:v>
                </c:pt>
                <c:pt idx="2672">
                  <c:v>61.49</c:v>
                </c:pt>
                <c:pt idx="2673">
                  <c:v>61.45</c:v>
                </c:pt>
                <c:pt idx="2674">
                  <c:v>61.39</c:v>
                </c:pt>
                <c:pt idx="2675">
                  <c:v>61.39</c:v>
                </c:pt>
                <c:pt idx="2676">
                  <c:v>61.33</c:v>
                </c:pt>
                <c:pt idx="2677">
                  <c:v>61.28</c:v>
                </c:pt>
                <c:pt idx="2678">
                  <c:v>61.24</c:v>
                </c:pt>
                <c:pt idx="2679">
                  <c:v>61.19</c:v>
                </c:pt>
                <c:pt idx="2680">
                  <c:v>61.14</c:v>
                </c:pt>
                <c:pt idx="2681">
                  <c:v>61.14</c:v>
                </c:pt>
                <c:pt idx="2682">
                  <c:v>61.05</c:v>
                </c:pt>
                <c:pt idx="2683">
                  <c:v>61.05</c:v>
                </c:pt>
                <c:pt idx="2684">
                  <c:v>61.01</c:v>
                </c:pt>
                <c:pt idx="2685">
                  <c:v>60.91</c:v>
                </c:pt>
                <c:pt idx="2686">
                  <c:v>60.85</c:v>
                </c:pt>
                <c:pt idx="2687">
                  <c:v>60.85</c:v>
                </c:pt>
                <c:pt idx="2688">
                  <c:v>60.85</c:v>
                </c:pt>
                <c:pt idx="2689">
                  <c:v>60.78</c:v>
                </c:pt>
                <c:pt idx="2690">
                  <c:v>60.74</c:v>
                </c:pt>
                <c:pt idx="2691">
                  <c:v>60.67</c:v>
                </c:pt>
                <c:pt idx="2692">
                  <c:v>60.68</c:v>
                </c:pt>
                <c:pt idx="2693">
                  <c:v>60.64</c:v>
                </c:pt>
                <c:pt idx="2694">
                  <c:v>60.64</c:v>
                </c:pt>
                <c:pt idx="2695">
                  <c:v>60.54</c:v>
                </c:pt>
                <c:pt idx="2696">
                  <c:v>60.5</c:v>
                </c:pt>
                <c:pt idx="2697">
                  <c:v>60.47</c:v>
                </c:pt>
                <c:pt idx="2698">
                  <c:v>60.39</c:v>
                </c:pt>
                <c:pt idx="2699">
                  <c:v>60.32</c:v>
                </c:pt>
                <c:pt idx="2700">
                  <c:v>60.28</c:v>
                </c:pt>
                <c:pt idx="2701">
                  <c:v>60.28</c:v>
                </c:pt>
                <c:pt idx="2702">
                  <c:v>60.23</c:v>
                </c:pt>
                <c:pt idx="2703">
                  <c:v>60.24</c:v>
                </c:pt>
                <c:pt idx="2704">
                  <c:v>60.19</c:v>
                </c:pt>
                <c:pt idx="2705">
                  <c:v>60.14</c:v>
                </c:pt>
                <c:pt idx="2706">
                  <c:v>60.1</c:v>
                </c:pt>
                <c:pt idx="2707">
                  <c:v>60.1</c:v>
                </c:pt>
                <c:pt idx="2708">
                  <c:v>60.01</c:v>
                </c:pt>
                <c:pt idx="2709">
                  <c:v>59.99</c:v>
                </c:pt>
                <c:pt idx="2710">
                  <c:v>59.94</c:v>
                </c:pt>
                <c:pt idx="2711">
                  <c:v>59.85</c:v>
                </c:pt>
                <c:pt idx="2712">
                  <c:v>59.83</c:v>
                </c:pt>
                <c:pt idx="2713">
                  <c:v>59.79</c:v>
                </c:pt>
                <c:pt idx="2714">
                  <c:v>59.79</c:v>
                </c:pt>
                <c:pt idx="2715">
                  <c:v>59.77</c:v>
                </c:pt>
                <c:pt idx="2716">
                  <c:v>59.69</c:v>
                </c:pt>
                <c:pt idx="2717">
                  <c:v>59.66</c:v>
                </c:pt>
                <c:pt idx="2718">
                  <c:v>59.57</c:v>
                </c:pt>
                <c:pt idx="2719">
                  <c:v>59.56</c:v>
                </c:pt>
                <c:pt idx="2720">
                  <c:v>59.51</c:v>
                </c:pt>
                <c:pt idx="2721">
                  <c:v>59.51</c:v>
                </c:pt>
                <c:pt idx="2722">
                  <c:v>59.45</c:v>
                </c:pt>
                <c:pt idx="2723">
                  <c:v>59.37</c:v>
                </c:pt>
                <c:pt idx="2724">
                  <c:v>59.37</c:v>
                </c:pt>
                <c:pt idx="2725">
                  <c:v>59.3</c:v>
                </c:pt>
                <c:pt idx="2726">
                  <c:v>59.25</c:v>
                </c:pt>
                <c:pt idx="2727">
                  <c:v>59.25</c:v>
                </c:pt>
                <c:pt idx="2728">
                  <c:v>59.24</c:v>
                </c:pt>
                <c:pt idx="2729">
                  <c:v>59.18</c:v>
                </c:pt>
                <c:pt idx="2730">
                  <c:v>59.13</c:v>
                </c:pt>
                <c:pt idx="2731">
                  <c:v>59.07</c:v>
                </c:pt>
                <c:pt idx="2732">
                  <c:v>59.05</c:v>
                </c:pt>
                <c:pt idx="2733">
                  <c:v>58.97</c:v>
                </c:pt>
                <c:pt idx="2734">
                  <c:v>58.97</c:v>
                </c:pt>
                <c:pt idx="2735">
                  <c:v>58.93</c:v>
                </c:pt>
                <c:pt idx="2736">
                  <c:v>58.9</c:v>
                </c:pt>
                <c:pt idx="2737">
                  <c:v>58.84</c:v>
                </c:pt>
                <c:pt idx="2738">
                  <c:v>58.79</c:v>
                </c:pt>
                <c:pt idx="2739">
                  <c:v>58.74</c:v>
                </c:pt>
                <c:pt idx="2740">
                  <c:v>58.74</c:v>
                </c:pt>
                <c:pt idx="2741">
                  <c:v>58.7</c:v>
                </c:pt>
                <c:pt idx="2742">
                  <c:v>58.65</c:v>
                </c:pt>
                <c:pt idx="2743">
                  <c:v>58.63</c:v>
                </c:pt>
                <c:pt idx="2744">
                  <c:v>58.59</c:v>
                </c:pt>
                <c:pt idx="2745">
                  <c:v>58.56</c:v>
                </c:pt>
                <c:pt idx="2746">
                  <c:v>58.51</c:v>
                </c:pt>
                <c:pt idx="2747">
                  <c:v>58.51</c:v>
                </c:pt>
                <c:pt idx="2748">
                  <c:v>58.47</c:v>
                </c:pt>
                <c:pt idx="2749">
                  <c:v>58.4</c:v>
                </c:pt>
                <c:pt idx="2750">
                  <c:v>58.37</c:v>
                </c:pt>
                <c:pt idx="2751">
                  <c:v>58.33</c:v>
                </c:pt>
                <c:pt idx="2752">
                  <c:v>58.28</c:v>
                </c:pt>
                <c:pt idx="2753">
                  <c:v>58.28</c:v>
                </c:pt>
                <c:pt idx="2754">
                  <c:v>58.21</c:v>
                </c:pt>
                <c:pt idx="2755">
                  <c:v>58.14</c:v>
                </c:pt>
                <c:pt idx="2756">
                  <c:v>58.14</c:v>
                </c:pt>
                <c:pt idx="2757">
                  <c:v>58.1</c:v>
                </c:pt>
                <c:pt idx="2758">
                  <c:v>58.04</c:v>
                </c:pt>
                <c:pt idx="2759">
                  <c:v>57.98</c:v>
                </c:pt>
                <c:pt idx="2760">
                  <c:v>57.98</c:v>
                </c:pt>
                <c:pt idx="2761">
                  <c:v>57.91</c:v>
                </c:pt>
                <c:pt idx="2762">
                  <c:v>57.9</c:v>
                </c:pt>
                <c:pt idx="2763">
                  <c:v>57.87</c:v>
                </c:pt>
                <c:pt idx="2764">
                  <c:v>57.8</c:v>
                </c:pt>
                <c:pt idx="2765">
                  <c:v>57.77</c:v>
                </c:pt>
                <c:pt idx="2766">
                  <c:v>57.77</c:v>
                </c:pt>
                <c:pt idx="2767">
                  <c:v>57.7</c:v>
                </c:pt>
                <c:pt idx="2768">
                  <c:v>57.67</c:v>
                </c:pt>
                <c:pt idx="2769">
                  <c:v>57.64</c:v>
                </c:pt>
                <c:pt idx="2770">
                  <c:v>57.56</c:v>
                </c:pt>
                <c:pt idx="2771">
                  <c:v>57.56</c:v>
                </c:pt>
                <c:pt idx="2772">
                  <c:v>57.51</c:v>
                </c:pt>
                <c:pt idx="2773">
                  <c:v>57.51</c:v>
                </c:pt>
                <c:pt idx="2774">
                  <c:v>57.47</c:v>
                </c:pt>
                <c:pt idx="2775">
                  <c:v>57.42</c:v>
                </c:pt>
                <c:pt idx="2776">
                  <c:v>57.37</c:v>
                </c:pt>
                <c:pt idx="2777">
                  <c:v>57.29</c:v>
                </c:pt>
                <c:pt idx="2778">
                  <c:v>57.25</c:v>
                </c:pt>
                <c:pt idx="2779">
                  <c:v>57.24</c:v>
                </c:pt>
                <c:pt idx="2780">
                  <c:v>57.24</c:v>
                </c:pt>
                <c:pt idx="2781">
                  <c:v>57.18</c:v>
                </c:pt>
                <c:pt idx="2782">
                  <c:v>57.1</c:v>
                </c:pt>
                <c:pt idx="2783">
                  <c:v>57.08</c:v>
                </c:pt>
                <c:pt idx="2784">
                  <c:v>57.03</c:v>
                </c:pt>
                <c:pt idx="2785">
                  <c:v>57.01</c:v>
                </c:pt>
                <c:pt idx="2786">
                  <c:v>57.01</c:v>
                </c:pt>
                <c:pt idx="2787">
                  <c:v>56.97</c:v>
                </c:pt>
                <c:pt idx="2788">
                  <c:v>56.94</c:v>
                </c:pt>
                <c:pt idx="2789">
                  <c:v>56.86</c:v>
                </c:pt>
                <c:pt idx="2790">
                  <c:v>56.86</c:v>
                </c:pt>
                <c:pt idx="2791">
                  <c:v>56.81</c:v>
                </c:pt>
                <c:pt idx="2792">
                  <c:v>56.74</c:v>
                </c:pt>
                <c:pt idx="2793">
                  <c:v>56.74</c:v>
                </c:pt>
                <c:pt idx="2794">
                  <c:v>56.68</c:v>
                </c:pt>
                <c:pt idx="2795">
                  <c:v>56.7</c:v>
                </c:pt>
                <c:pt idx="2796">
                  <c:v>56.64</c:v>
                </c:pt>
                <c:pt idx="2797">
                  <c:v>56.54</c:v>
                </c:pt>
                <c:pt idx="2798">
                  <c:v>56.5</c:v>
                </c:pt>
                <c:pt idx="2799">
                  <c:v>56.5</c:v>
                </c:pt>
                <c:pt idx="2800">
                  <c:v>56.47</c:v>
                </c:pt>
                <c:pt idx="2801">
                  <c:v>56.47</c:v>
                </c:pt>
                <c:pt idx="2802">
                  <c:v>56.42</c:v>
                </c:pt>
                <c:pt idx="2803">
                  <c:v>56.32</c:v>
                </c:pt>
                <c:pt idx="2804">
                  <c:v>56.3</c:v>
                </c:pt>
                <c:pt idx="2805">
                  <c:v>56.28</c:v>
                </c:pt>
                <c:pt idx="2806">
                  <c:v>56.28</c:v>
                </c:pt>
                <c:pt idx="2807">
                  <c:v>56.25</c:v>
                </c:pt>
                <c:pt idx="2808">
                  <c:v>56.19</c:v>
                </c:pt>
                <c:pt idx="2809">
                  <c:v>56.15</c:v>
                </c:pt>
                <c:pt idx="2810">
                  <c:v>56.11</c:v>
                </c:pt>
                <c:pt idx="2811">
                  <c:v>56.08</c:v>
                </c:pt>
                <c:pt idx="2812">
                  <c:v>56.08</c:v>
                </c:pt>
                <c:pt idx="2813">
                  <c:v>56.03</c:v>
                </c:pt>
                <c:pt idx="2814">
                  <c:v>55.98</c:v>
                </c:pt>
                <c:pt idx="2815">
                  <c:v>55.97</c:v>
                </c:pt>
                <c:pt idx="2816">
                  <c:v>55.85</c:v>
                </c:pt>
                <c:pt idx="2817">
                  <c:v>55.81</c:v>
                </c:pt>
                <c:pt idx="2818">
                  <c:v>55.77</c:v>
                </c:pt>
                <c:pt idx="2819">
                  <c:v>55.77</c:v>
                </c:pt>
                <c:pt idx="2820">
                  <c:v>55.76</c:v>
                </c:pt>
                <c:pt idx="2821">
                  <c:v>55.67</c:v>
                </c:pt>
                <c:pt idx="2822">
                  <c:v>55.71</c:v>
                </c:pt>
                <c:pt idx="2823">
                  <c:v>55.64</c:v>
                </c:pt>
                <c:pt idx="2824">
                  <c:v>55.63</c:v>
                </c:pt>
                <c:pt idx="2825">
                  <c:v>55.58</c:v>
                </c:pt>
                <c:pt idx="2826">
                  <c:v>55.58</c:v>
                </c:pt>
                <c:pt idx="2827">
                  <c:v>55.52</c:v>
                </c:pt>
                <c:pt idx="2828">
                  <c:v>55.47</c:v>
                </c:pt>
                <c:pt idx="2829">
                  <c:v>55.44</c:v>
                </c:pt>
                <c:pt idx="2830">
                  <c:v>55.38</c:v>
                </c:pt>
                <c:pt idx="2831">
                  <c:v>55.35</c:v>
                </c:pt>
                <c:pt idx="2832">
                  <c:v>55.35</c:v>
                </c:pt>
                <c:pt idx="2833">
                  <c:v>55.32</c:v>
                </c:pt>
                <c:pt idx="2834">
                  <c:v>55.28</c:v>
                </c:pt>
                <c:pt idx="2835">
                  <c:v>55.23</c:v>
                </c:pt>
                <c:pt idx="2836">
                  <c:v>55.17</c:v>
                </c:pt>
                <c:pt idx="2837">
                  <c:v>55.15</c:v>
                </c:pt>
                <c:pt idx="2838">
                  <c:v>55.07</c:v>
                </c:pt>
                <c:pt idx="2839">
                  <c:v>55.07</c:v>
                </c:pt>
                <c:pt idx="2840">
                  <c:v>55.08</c:v>
                </c:pt>
                <c:pt idx="2841">
                  <c:v>55.06</c:v>
                </c:pt>
                <c:pt idx="2842">
                  <c:v>54.97</c:v>
                </c:pt>
                <c:pt idx="2843">
                  <c:v>54.91</c:v>
                </c:pt>
                <c:pt idx="2844">
                  <c:v>54.87</c:v>
                </c:pt>
                <c:pt idx="2845">
                  <c:v>54.87</c:v>
                </c:pt>
                <c:pt idx="2846">
                  <c:v>54.86</c:v>
                </c:pt>
                <c:pt idx="2847">
                  <c:v>54.78</c:v>
                </c:pt>
                <c:pt idx="2848">
                  <c:v>54.71</c:v>
                </c:pt>
                <c:pt idx="2849">
                  <c:v>54.74</c:v>
                </c:pt>
                <c:pt idx="2850">
                  <c:v>54.66</c:v>
                </c:pt>
                <c:pt idx="2851">
                  <c:v>54.61</c:v>
                </c:pt>
                <c:pt idx="2852">
                  <c:v>54.61</c:v>
                </c:pt>
                <c:pt idx="2853">
                  <c:v>54.58</c:v>
                </c:pt>
                <c:pt idx="2854">
                  <c:v>54.55</c:v>
                </c:pt>
                <c:pt idx="2855">
                  <c:v>54.51</c:v>
                </c:pt>
                <c:pt idx="2856">
                  <c:v>54.49</c:v>
                </c:pt>
                <c:pt idx="2857">
                  <c:v>54.43</c:v>
                </c:pt>
                <c:pt idx="2858">
                  <c:v>54.43</c:v>
                </c:pt>
                <c:pt idx="2859">
                  <c:v>54.4</c:v>
                </c:pt>
                <c:pt idx="2860">
                  <c:v>54.34</c:v>
                </c:pt>
                <c:pt idx="2861">
                  <c:v>54.3</c:v>
                </c:pt>
                <c:pt idx="2862">
                  <c:v>54.31</c:v>
                </c:pt>
                <c:pt idx="2863">
                  <c:v>54.25</c:v>
                </c:pt>
                <c:pt idx="2864">
                  <c:v>54.16</c:v>
                </c:pt>
                <c:pt idx="2865">
                  <c:v>54.16</c:v>
                </c:pt>
                <c:pt idx="2866">
                  <c:v>54.16</c:v>
                </c:pt>
                <c:pt idx="2867">
                  <c:v>54.08</c:v>
                </c:pt>
                <c:pt idx="2868">
                  <c:v>54.05</c:v>
                </c:pt>
                <c:pt idx="2869">
                  <c:v>54.07</c:v>
                </c:pt>
                <c:pt idx="2870">
                  <c:v>54.02</c:v>
                </c:pt>
                <c:pt idx="2871">
                  <c:v>54.02</c:v>
                </c:pt>
                <c:pt idx="2872">
                  <c:v>53.91</c:v>
                </c:pt>
                <c:pt idx="2873">
                  <c:v>53.92</c:v>
                </c:pt>
                <c:pt idx="2874">
                  <c:v>53.85</c:v>
                </c:pt>
                <c:pt idx="2875">
                  <c:v>53.81</c:v>
                </c:pt>
                <c:pt idx="2876">
                  <c:v>53.81</c:v>
                </c:pt>
                <c:pt idx="2877">
                  <c:v>53.72</c:v>
                </c:pt>
                <c:pt idx="2878">
                  <c:v>53.72</c:v>
                </c:pt>
                <c:pt idx="2879">
                  <c:v>53.73</c:v>
                </c:pt>
                <c:pt idx="2880">
                  <c:v>53.7</c:v>
                </c:pt>
                <c:pt idx="2881">
                  <c:v>53.6</c:v>
                </c:pt>
                <c:pt idx="2882">
                  <c:v>53.57</c:v>
                </c:pt>
                <c:pt idx="2883">
                  <c:v>53.55</c:v>
                </c:pt>
                <c:pt idx="2884">
                  <c:v>53.55</c:v>
                </c:pt>
                <c:pt idx="2885">
                  <c:v>53.48</c:v>
                </c:pt>
                <c:pt idx="2886">
                  <c:v>53.44</c:v>
                </c:pt>
                <c:pt idx="2887">
                  <c:v>53.4</c:v>
                </c:pt>
                <c:pt idx="2888">
                  <c:v>53.39</c:v>
                </c:pt>
                <c:pt idx="2889">
                  <c:v>53.37</c:v>
                </c:pt>
                <c:pt idx="2890">
                  <c:v>53.32</c:v>
                </c:pt>
                <c:pt idx="2891">
                  <c:v>53.32</c:v>
                </c:pt>
                <c:pt idx="2892">
                  <c:v>53.24</c:v>
                </c:pt>
                <c:pt idx="2893">
                  <c:v>53.19</c:v>
                </c:pt>
                <c:pt idx="2894">
                  <c:v>53.19</c:v>
                </c:pt>
                <c:pt idx="2895">
                  <c:v>53.16</c:v>
                </c:pt>
                <c:pt idx="2896">
                  <c:v>53.1</c:v>
                </c:pt>
                <c:pt idx="2897">
                  <c:v>53.1</c:v>
                </c:pt>
                <c:pt idx="2898">
                  <c:v>53.08</c:v>
                </c:pt>
                <c:pt idx="2899">
                  <c:v>53.04</c:v>
                </c:pt>
                <c:pt idx="2900">
                  <c:v>52.97</c:v>
                </c:pt>
                <c:pt idx="2901">
                  <c:v>52.98</c:v>
                </c:pt>
                <c:pt idx="2902">
                  <c:v>52.94</c:v>
                </c:pt>
                <c:pt idx="2903">
                  <c:v>52.88</c:v>
                </c:pt>
                <c:pt idx="2904">
                  <c:v>52.88</c:v>
                </c:pt>
                <c:pt idx="2905">
                  <c:v>52.8</c:v>
                </c:pt>
                <c:pt idx="2906">
                  <c:v>52.82</c:v>
                </c:pt>
                <c:pt idx="2907">
                  <c:v>52.74</c:v>
                </c:pt>
                <c:pt idx="2908">
                  <c:v>52.74</c:v>
                </c:pt>
                <c:pt idx="2909">
                  <c:v>52.7</c:v>
                </c:pt>
                <c:pt idx="2910">
                  <c:v>52.67</c:v>
                </c:pt>
                <c:pt idx="2911">
                  <c:v>52.67</c:v>
                </c:pt>
                <c:pt idx="2912">
                  <c:v>52.65</c:v>
                </c:pt>
                <c:pt idx="2913">
                  <c:v>52.55</c:v>
                </c:pt>
                <c:pt idx="2914">
                  <c:v>52.51</c:v>
                </c:pt>
                <c:pt idx="2915">
                  <c:v>52.5</c:v>
                </c:pt>
                <c:pt idx="2916">
                  <c:v>52.47</c:v>
                </c:pt>
                <c:pt idx="2917">
                  <c:v>52.47</c:v>
                </c:pt>
                <c:pt idx="2918">
                  <c:v>52.45</c:v>
                </c:pt>
                <c:pt idx="2919">
                  <c:v>52.4</c:v>
                </c:pt>
                <c:pt idx="2920">
                  <c:v>52.33</c:v>
                </c:pt>
                <c:pt idx="2921">
                  <c:v>52.32</c:v>
                </c:pt>
                <c:pt idx="2922">
                  <c:v>52.26</c:v>
                </c:pt>
                <c:pt idx="2923">
                  <c:v>52.22</c:v>
                </c:pt>
                <c:pt idx="2924">
                  <c:v>52.22</c:v>
                </c:pt>
                <c:pt idx="2925">
                  <c:v>52.14</c:v>
                </c:pt>
                <c:pt idx="2926">
                  <c:v>52.11</c:v>
                </c:pt>
                <c:pt idx="2927">
                  <c:v>52.15</c:v>
                </c:pt>
                <c:pt idx="2928">
                  <c:v>52.13</c:v>
                </c:pt>
                <c:pt idx="2929">
                  <c:v>52.04</c:v>
                </c:pt>
                <c:pt idx="2930">
                  <c:v>52.04</c:v>
                </c:pt>
                <c:pt idx="2931">
                  <c:v>52</c:v>
                </c:pt>
                <c:pt idx="2932">
                  <c:v>51.99</c:v>
                </c:pt>
                <c:pt idx="2933">
                  <c:v>51.94</c:v>
                </c:pt>
                <c:pt idx="2934">
                  <c:v>51.85</c:v>
                </c:pt>
                <c:pt idx="2935">
                  <c:v>51.86</c:v>
                </c:pt>
                <c:pt idx="2936">
                  <c:v>51.79</c:v>
                </c:pt>
                <c:pt idx="2937">
                  <c:v>51.79</c:v>
                </c:pt>
                <c:pt idx="2938">
                  <c:v>51.79</c:v>
                </c:pt>
                <c:pt idx="2939">
                  <c:v>51.74</c:v>
                </c:pt>
                <c:pt idx="2940">
                  <c:v>51.67</c:v>
                </c:pt>
                <c:pt idx="2941">
                  <c:v>51.68</c:v>
                </c:pt>
                <c:pt idx="2942">
                  <c:v>51.63</c:v>
                </c:pt>
                <c:pt idx="2943">
                  <c:v>51.63</c:v>
                </c:pt>
                <c:pt idx="2944">
                  <c:v>51.6</c:v>
                </c:pt>
                <c:pt idx="2945">
                  <c:v>51.55</c:v>
                </c:pt>
                <c:pt idx="2946">
                  <c:v>51.52</c:v>
                </c:pt>
                <c:pt idx="2947">
                  <c:v>51.47</c:v>
                </c:pt>
                <c:pt idx="2948">
                  <c:v>51.44</c:v>
                </c:pt>
                <c:pt idx="2949">
                  <c:v>51.36</c:v>
                </c:pt>
                <c:pt idx="2950">
                  <c:v>51.36</c:v>
                </c:pt>
                <c:pt idx="2951">
                  <c:v>51.35</c:v>
                </c:pt>
                <c:pt idx="2952">
                  <c:v>51.34</c:v>
                </c:pt>
                <c:pt idx="2953">
                  <c:v>51.3</c:v>
                </c:pt>
                <c:pt idx="2954">
                  <c:v>51.28</c:v>
                </c:pt>
                <c:pt idx="2955">
                  <c:v>51.21</c:v>
                </c:pt>
                <c:pt idx="2956">
                  <c:v>51.19</c:v>
                </c:pt>
                <c:pt idx="2957">
                  <c:v>51.19</c:v>
                </c:pt>
                <c:pt idx="2958">
                  <c:v>51.16</c:v>
                </c:pt>
                <c:pt idx="2959">
                  <c:v>51.07</c:v>
                </c:pt>
                <c:pt idx="2960">
                  <c:v>51.05</c:v>
                </c:pt>
                <c:pt idx="2961">
                  <c:v>50.99</c:v>
                </c:pt>
                <c:pt idx="2962">
                  <c:v>50.97</c:v>
                </c:pt>
                <c:pt idx="2963">
                  <c:v>50.97</c:v>
                </c:pt>
                <c:pt idx="2964">
                  <c:v>50.93</c:v>
                </c:pt>
                <c:pt idx="2965">
                  <c:v>50.91</c:v>
                </c:pt>
                <c:pt idx="2966">
                  <c:v>50.9</c:v>
                </c:pt>
                <c:pt idx="2967">
                  <c:v>50.85</c:v>
                </c:pt>
                <c:pt idx="2968">
                  <c:v>50.81</c:v>
                </c:pt>
                <c:pt idx="2969">
                  <c:v>50.75</c:v>
                </c:pt>
                <c:pt idx="2970">
                  <c:v>50.75</c:v>
                </c:pt>
                <c:pt idx="2971">
                  <c:v>50.7</c:v>
                </c:pt>
                <c:pt idx="2972">
                  <c:v>50.66</c:v>
                </c:pt>
                <c:pt idx="2973">
                  <c:v>50.67</c:v>
                </c:pt>
                <c:pt idx="2974">
                  <c:v>50.64</c:v>
                </c:pt>
                <c:pt idx="2975">
                  <c:v>50.6</c:v>
                </c:pt>
                <c:pt idx="2976">
                  <c:v>50.6</c:v>
                </c:pt>
                <c:pt idx="2977">
                  <c:v>50.5</c:v>
                </c:pt>
                <c:pt idx="2978">
                  <c:v>50.52</c:v>
                </c:pt>
                <c:pt idx="2979">
                  <c:v>50.48</c:v>
                </c:pt>
                <c:pt idx="2980">
                  <c:v>50.45</c:v>
                </c:pt>
                <c:pt idx="2981">
                  <c:v>50.4</c:v>
                </c:pt>
                <c:pt idx="2982">
                  <c:v>50.32</c:v>
                </c:pt>
                <c:pt idx="2983">
                  <c:v>50.32</c:v>
                </c:pt>
                <c:pt idx="2984">
                  <c:v>50.33</c:v>
                </c:pt>
                <c:pt idx="2985">
                  <c:v>50.29</c:v>
                </c:pt>
                <c:pt idx="2986">
                  <c:v>50.23</c:v>
                </c:pt>
                <c:pt idx="2987">
                  <c:v>50.24</c:v>
                </c:pt>
                <c:pt idx="2988">
                  <c:v>50.22</c:v>
                </c:pt>
                <c:pt idx="2989">
                  <c:v>50.22</c:v>
                </c:pt>
                <c:pt idx="2990">
                  <c:v>50.18</c:v>
                </c:pt>
                <c:pt idx="2991">
                  <c:v>50.11</c:v>
                </c:pt>
                <c:pt idx="2992">
                  <c:v>50.1</c:v>
                </c:pt>
                <c:pt idx="2993">
                  <c:v>50.04</c:v>
                </c:pt>
                <c:pt idx="2994">
                  <c:v>49.97</c:v>
                </c:pt>
                <c:pt idx="2995">
                  <c:v>49.96</c:v>
                </c:pt>
                <c:pt idx="2996">
                  <c:v>49.96</c:v>
                </c:pt>
                <c:pt idx="2997">
                  <c:v>49.96</c:v>
                </c:pt>
                <c:pt idx="2998">
                  <c:v>49.89</c:v>
                </c:pt>
                <c:pt idx="2999">
                  <c:v>49.87</c:v>
                </c:pt>
                <c:pt idx="3000">
                  <c:v>49.84</c:v>
                </c:pt>
                <c:pt idx="3001">
                  <c:v>49.8</c:v>
                </c:pt>
                <c:pt idx="3002">
                  <c:v>49.78</c:v>
                </c:pt>
                <c:pt idx="3003">
                  <c:v>49.78</c:v>
                </c:pt>
                <c:pt idx="3004">
                  <c:v>49.69</c:v>
                </c:pt>
                <c:pt idx="3005">
                  <c:v>49.68</c:v>
                </c:pt>
                <c:pt idx="3006">
                  <c:v>49.68</c:v>
                </c:pt>
                <c:pt idx="3007">
                  <c:v>49.64</c:v>
                </c:pt>
                <c:pt idx="3008">
                  <c:v>49.61</c:v>
                </c:pt>
                <c:pt idx="3009">
                  <c:v>49.61</c:v>
                </c:pt>
                <c:pt idx="3010">
                  <c:v>49.52</c:v>
                </c:pt>
                <c:pt idx="3011">
                  <c:v>49.53</c:v>
                </c:pt>
                <c:pt idx="3012">
                  <c:v>49.48</c:v>
                </c:pt>
                <c:pt idx="3013">
                  <c:v>49.47</c:v>
                </c:pt>
                <c:pt idx="3014">
                  <c:v>49.37</c:v>
                </c:pt>
                <c:pt idx="3015">
                  <c:v>49.35</c:v>
                </c:pt>
                <c:pt idx="3016">
                  <c:v>49.35</c:v>
                </c:pt>
                <c:pt idx="3017">
                  <c:v>49.36</c:v>
                </c:pt>
                <c:pt idx="3018">
                  <c:v>49.31</c:v>
                </c:pt>
                <c:pt idx="3019">
                  <c:v>49.31</c:v>
                </c:pt>
                <c:pt idx="3020">
                  <c:v>49.22</c:v>
                </c:pt>
                <c:pt idx="3021">
                  <c:v>49.18</c:v>
                </c:pt>
                <c:pt idx="3022">
                  <c:v>49.18</c:v>
                </c:pt>
                <c:pt idx="3023">
                  <c:v>49.15</c:v>
                </c:pt>
                <c:pt idx="3024">
                  <c:v>49.13</c:v>
                </c:pt>
                <c:pt idx="3025">
                  <c:v>49.14</c:v>
                </c:pt>
                <c:pt idx="3026">
                  <c:v>49.06</c:v>
                </c:pt>
                <c:pt idx="3027">
                  <c:v>49.05</c:v>
                </c:pt>
                <c:pt idx="3028">
                  <c:v>49.02</c:v>
                </c:pt>
                <c:pt idx="3029">
                  <c:v>49.02</c:v>
                </c:pt>
                <c:pt idx="3030">
                  <c:v>48.98</c:v>
                </c:pt>
                <c:pt idx="3031">
                  <c:v>48.94</c:v>
                </c:pt>
                <c:pt idx="3032">
                  <c:v>48.9</c:v>
                </c:pt>
                <c:pt idx="3033">
                  <c:v>48.86</c:v>
                </c:pt>
                <c:pt idx="3034">
                  <c:v>48.83</c:v>
                </c:pt>
                <c:pt idx="3035">
                  <c:v>48.83</c:v>
                </c:pt>
                <c:pt idx="3036">
                  <c:v>48.79</c:v>
                </c:pt>
                <c:pt idx="3037">
                  <c:v>48.76</c:v>
                </c:pt>
                <c:pt idx="3038">
                  <c:v>48.75</c:v>
                </c:pt>
                <c:pt idx="3039">
                  <c:v>48.71</c:v>
                </c:pt>
                <c:pt idx="3040">
                  <c:v>48.68</c:v>
                </c:pt>
                <c:pt idx="3041">
                  <c:v>48.63</c:v>
                </c:pt>
                <c:pt idx="3042">
                  <c:v>48.63</c:v>
                </c:pt>
                <c:pt idx="3043">
                  <c:v>48.57</c:v>
                </c:pt>
                <c:pt idx="3044">
                  <c:v>48.57</c:v>
                </c:pt>
                <c:pt idx="3045">
                  <c:v>48.52</c:v>
                </c:pt>
                <c:pt idx="3046">
                  <c:v>48.49</c:v>
                </c:pt>
                <c:pt idx="3047">
                  <c:v>48.42</c:v>
                </c:pt>
                <c:pt idx="3048">
                  <c:v>48.42</c:v>
                </c:pt>
                <c:pt idx="3049">
                  <c:v>48.43</c:v>
                </c:pt>
                <c:pt idx="3050">
                  <c:v>48.39</c:v>
                </c:pt>
                <c:pt idx="3051">
                  <c:v>48.37</c:v>
                </c:pt>
                <c:pt idx="3052">
                  <c:v>48.35</c:v>
                </c:pt>
                <c:pt idx="3053">
                  <c:v>48.32</c:v>
                </c:pt>
                <c:pt idx="3054">
                  <c:v>48.26</c:v>
                </c:pt>
                <c:pt idx="3055">
                  <c:v>48.26</c:v>
                </c:pt>
                <c:pt idx="3056">
                  <c:v>48.24</c:v>
                </c:pt>
                <c:pt idx="3057">
                  <c:v>48.21</c:v>
                </c:pt>
                <c:pt idx="3058">
                  <c:v>48.13</c:v>
                </c:pt>
                <c:pt idx="3059">
                  <c:v>48.13</c:v>
                </c:pt>
                <c:pt idx="3060">
                  <c:v>48.11</c:v>
                </c:pt>
                <c:pt idx="3061">
                  <c:v>48.08</c:v>
                </c:pt>
                <c:pt idx="3062">
                  <c:v>48.08</c:v>
                </c:pt>
                <c:pt idx="3063">
                  <c:v>48.04</c:v>
                </c:pt>
                <c:pt idx="3064">
                  <c:v>47.99</c:v>
                </c:pt>
                <c:pt idx="3065">
                  <c:v>47.98</c:v>
                </c:pt>
                <c:pt idx="3066">
                  <c:v>47.94</c:v>
                </c:pt>
                <c:pt idx="3067">
                  <c:v>47.89</c:v>
                </c:pt>
                <c:pt idx="3068">
                  <c:v>47.89</c:v>
                </c:pt>
                <c:pt idx="3069">
                  <c:v>47.82</c:v>
                </c:pt>
                <c:pt idx="3070">
                  <c:v>47.78</c:v>
                </c:pt>
                <c:pt idx="3071">
                  <c:v>47.77</c:v>
                </c:pt>
                <c:pt idx="3072">
                  <c:v>47.74</c:v>
                </c:pt>
                <c:pt idx="3073">
                  <c:v>47.76</c:v>
                </c:pt>
                <c:pt idx="3074">
                  <c:v>47.7</c:v>
                </c:pt>
                <c:pt idx="3075">
                  <c:v>47.7</c:v>
                </c:pt>
                <c:pt idx="3076">
                  <c:v>47.67</c:v>
                </c:pt>
                <c:pt idx="3077">
                  <c:v>47.6</c:v>
                </c:pt>
                <c:pt idx="3078">
                  <c:v>47.61</c:v>
                </c:pt>
                <c:pt idx="3079">
                  <c:v>47.53</c:v>
                </c:pt>
                <c:pt idx="3080">
                  <c:v>47.53</c:v>
                </c:pt>
                <c:pt idx="3081">
                  <c:v>47.53</c:v>
                </c:pt>
                <c:pt idx="3082">
                  <c:v>47.46</c:v>
                </c:pt>
                <c:pt idx="3083">
                  <c:v>47.45</c:v>
                </c:pt>
                <c:pt idx="3084">
                  <c:v>47.43</c:v>
                </c:pt>
                <c:pt idx="3085">
                  <c:v>47.41</c:v>
                </c:pt>
                <c:pt idx="3086">
                  <c:v>47.36</c:v>
                </c:pt>
                <c:pt idx="3087">
                  <c:v>47.31</c:v>
                </c:pt>
                <c:pt idx="3088">
                  <c:v>47.31</c:v>
                </c:pt>
                <c:pt idx="3089">
                  <c:v>47.27</c:v>
                </c:pt>
                <c:pt idx="3090">
                  <c:v>47.24</c:v>
                </c:pt>
                <c:pt idx="3091">
                  <c:v>47.22</c:v>
                </c:pt>
                <c:pt idx="3092">
                  <c:v>47.22</c:v>
                </c:pt>
                <c:pt idx="3093">
                  <c:v>47.14</c:v>
                </c:pt>
                <c:pt idx="3094">
                  <c:v>47.14</c:v>
                </c:pt>
                <c:pt idx="3095">
                  <c:v>47.11</c:v>
                </c:pt>
                <c:pt idx="3096">
                  <c:v>47.1</c:v>
                </c:pt>
                <c:pt idx="3097">
                  <c:v>47.08</c:v>
                </c:pt>
                <c:pt idx="3098">
                  <c:v>46.99</c:v>
                </c:pt>
                <c:pt idx="3099">
                  <c:v>47.03</c:v>
                </c:pt>
                <c:pt idx="3100">
                  <c:v>46.99</c:v>
                </c:pt>
                <c:pt idx="3101">
                  <c:v>46.99</c:v>
                </c:pt>
                <c:pt idx="3102">
                  <c:v>46.91</c:v>
                </c:pt>
                <c:pt idx="3103">
                  <c:v>46.89</c:v>
                </c:pt>
                <c:pt idx="3104">
                  <c:v>46.87</c:v>
                </c:pt>
                <c:pt idx="3105">
                  <c:v>46.84</c:v>
                </c:pt>
                <c:pt idx="3106">
                  <c:v>46.81</c:v>
                </c:pt>
                <c:pt idx="3107">
                  <c:v>46.81</c:v>
                </c:pt>
                <c:pt idx="3108">
                  <c:v>46.75</c:v>
                </c:pt>
                <c:pt idx="3109">
                  <c:v>46.76</c:v>
                </c:pt>
                <c:pt idx="3110">
                  <c:v>46.73</c:v>
                </c:pt>
                <c:pt idx="3111">
                  <c:v>46.71</c:v>
                </c:pt>
                <c:pt idx="3112">
                  <c:v>46.67</c:v>
                </c:pt>
                <c:pt idx="3113">
                  <c:v>46.61</c:v>
                </c:pt>
                <c:pt idx="3114">
                  <c:v>46.61</c:v>
                </c:pt>
                <c:pt idx="3115">
                  <c:v>46.61</c:v>
                </c:pt>
                <c:pt idx="3116">
                  <c:v>46.55</c:v>
                </c:pt>
                <c:pt idx="3117">
                  <c:v>46.53</c:v>
                </c:pt>
                <c:pt idx="3118">
                  <c:v>46.48</c:v>
                </c:pt>
                <c:pt idx="3119">
                  <c:v>46.42</c:v>
                </c:pt>
                <c:pt idx="3120">
                  <c:v>46.42</c:v>
                </c:pt>
                <c:pt idx="3121">
                  <c:v>46.42</c:v>
                </c:pt>
                <c:pt idx="3122">
                  <c:v>46.4</c:v>
                </c:pt>
                <c:pt idx="3123">
                  <c:v>46.36</c:v>
                </c:pt>
                <c:pt idx="3124">
                  <c:v>46.35</c:v>
                </c:pt>
                <c:pt idx="3125">
                  <c:v>46.31</c:v>
                </c:pt>
                <c:pt idx="3126">
                  <c:v>46.31</c:v>
                </c:pt>
                <c:pt idx="3127">
                  <c:v>46.31</c:v>
                </c:pt>
                <c:pt idx="3128">
                  <c:v>46.26</c:v>
                </c:pt>
                <c:pt idx="3129">
                  <c:v>46.17</c:v>
                </c:pt>
                <c:pt idx="3130">
                  <c:v>46.19</c:v>
                </c:pt>
                <c:pt idx="3131">
                  <c:v>46.13</c:v>
                </c:pt>
                <c:pt idx="3132">
                  <c:v>46.07</c:v>
                </c:pt>
                <c:pt idx="3133">
                  <c:v>46.1</c:v>
                </c:pt>
                <c:pt idx="3134">
                  <c:v>46.1</c:v>
                </c:pt>
                <c:pt idx="3135">
                  <c:v>46.08</c:v>
                </c:pt>
                <c:pt idx="3136">
                  <c:v>46.03</c:v>
                </c:pt>
                <c:pt idx="3137">
                  <c:v>45.99</c:v>
                </c:pt>
                <c:pt idx="3138">
                  <c:v>45.99</c:v>
                </c:pt>
                <c:pt idx="3139">
                  <c:v>45.93</c:v>
                </c:pt>
                <c:pt idx="3140">
                  <c:v>45.93</c:v>
                </c:pt>
                <c:pt idx="3141">
                  <c:v>45.92</c:v>
                </c:pt>
                <c:pt idx="3142">
                  <c:v>45.87</c:v>
                </c:pt>
                <c:pt idx="3143">
                  <c:v>45.84</c:v>
                </c:pt>
                <c:pt idx="3144">
                  <c:v>45.78</c:v>
                </c:pt>
                <c:pt idx="3145">
                  <c:v>45.79</c:v>
                </c:pt>
                <c:pt idx="3146">
                  <c:v>45.76</c:v>
                </c:pt>
                <c:pt idx="3147">
                  <c:v>45.76</c:v>
                </c:pt>
                <c:pt idx="3148">
                  <c:v>45.71</c:v>
                </c:pt>
                <c:pt idx="3149">
                  <c:v>45.65</c:v>
                </c:pt>
                <c:pt idx="3150">
                  <c:v>45.68</c:v>
                </c:pt>
                <c:pt idx="3151">
                  <c:v>45.63</c:v>
                </c:pt>
                <c:pt idx="3152">
                  <c:v>45.57</c:v>
                </c:pt>
                <c:pt idx="3153">
                  <c:v>45.57</c:v>
                </c:pt>
                <c:pt idx="3154">
                  <c:v>45.58</c:v>
                </c:pt>
                <c:pt idx="3155">
                  <c:v>45.56</c:v>
                </c:pt>
                <c:pt idx="3156">
                  <c:v>45.48</c:v>
                </c:pt>
                <c:pt idx="3157">
                  <c:v>45.48</c:v>
                </c:pt>
                <c:pt idx="3158">
                  <c:v>45.41</c:v>
                </c:pt>
                <c:pt idx="3159">
                  <c:v>45.42</c:v>
                </c:pt>
                <c:pt idx="3160">
                  <c:v>45.42</c:v>
                </c:pt>
                <c:pt idx="3161">
                  <c:v>45.41</c:v>
                </c:pt>
                <c:pt idx="3162">
                  <c:v>45.34</c:v>
                </c:pt>
                <c:pt idx="3163">
                  <c:v>45.29</c:v>
                </c:pt>
                <c:pt idx="3164">
                  <c:v>45.24</c:v>
                </c:pt>
                <c:pt idx="3165">
                  <c:v>45.3</c:v>
                </c:pt>
                <c:pt idx="3166">
                  <c:v>45.24</c:v>
                </c:pt>
                <c:pt idx="3167">
                  <c:v>45.24</c:v>
                </c:pt>
                <c:pt idx="3168">
                  <c:v>45.24</c:v>
                </c:pt>
                <c:pt idx="3169">
                  <c:v>45.2</c:v>
                </c:pt>
                <c:pt idx="3170">
                  <c:v>45.16</c:v>
                </c:pt>
                <c:pt idx="3171">
                  <c:v>45.08</c:v>
                </c:pt>
                <c:pt idx="3172">
                  <c:v>45.07</c:v>
                </c:pt>
                <c:pt idx="3173">
                  <c:v>45.07</c:v>
                </c:pt>
                <c:pt idx="3174">
                  <c:v>45.08</c:v>
                </c:pt>
                <c:pt idx="3175">
                  <c:v>45.03</c:v>
                </c:pt>
                <c:pt idx="3176">
                  <c:v>45</c:v>
                </c:pt>
                <c:pt idx="3177">
                  <c:v>44.94</c:v>
                </c:pt>
                <c:pt idx="3178">
                  <c:v>44.9</c:v>
                </c:pt>
                <c:pt idx="3179">
                  <c:v>44.9</c:v>
                </c:pt>
                <c:pt idx="3180">
                  <c:v>44.9</c:v>
                </c:pt>
                <c:pt idx="3181">
                  <c:v>44.84</c:v>
                </c:pt>
                <c:pt idx="3182">
                  <c:v>44.82</c:v>
                </c:pt>
                <c:pt idx="3183">
                  <c:v>44.8</c:v>
                </c:pt>
                <c:pt idx="3184">
                  <c:v>44.76</c:v>
                </c:pt>
                <c:pt idx="3185">
                  <c:v>44.71</c:v>
                </c:pt>
                <c:pt idx="3186">
                  <c:v>44.71</c:v>
                </c:pt>
                <c:pt idx="3187">
                  <c:v>44.74</c:v>
                </c:pt>
                <c:pt idx="3188">
                  <c:v>44.72</c:v>
                </c:pt>
                <c:pt idx="3189">
                  <c:v>44.7</c:v>
                </c:pt>
                <c:pt idx="3190">
                  <c:v>44.63</c:v>
                </c:pt>
                <c:pt idx="3191">
                  <c:v>44.61</c:v>
                </c:pt>
                <c:pt idx="3192">
                  <c:v>44.6</c:v>
                </c:pt>
                <c:pt idx="3193">
                  <c:v>44.6</c:v>
                </c:pt>
                <c:pt idx="3194">
                  <c:v>44.57</c:v>
                </c:pt>
                <c:pt idx="3195">
                  <c:v>44.52</c:v>
                </c:pt>
                <c:pt idx="3196">
                  <c:v>44.46</c:v>
                </c:pt>
                <c:pt idx="3197">
                  <c:v>44.47</c:v>
                </c:pt>
                <c:pt idx="3198">
                  <c:v>44.45</c:v>
                </c:pt>
                <c:pt idx="3199">
                  <c:v>44.45</c:v>
                </c:pt>
                <c:pt idx="3200">
                  <c:v>44.43</c:v>
                </c:pt>
                <c:pt idx="3201">
                  <c:v>44.33</c:v>
                </c:pt>
                <c:pt idx="3202">
                  <c:v>44.35</c:v>
                </c:pt>
                <c:pt idx="3203">
                  <c:v>44.35</c:v>
                </c:pt>
                <c:pt idx="3204">
                  <c:v>44.26</c:v>
                </c:pt>
                <c:pt idx="3205">
                  <c:v>44.24</c:v>
                </c:pt>
                <c:pt idx="3206">
                  <c:v>44.24</c:v>
                </c:pt>
                <c:pt idx="3207">
                  <c:v>44.21</c:v>
                </c:pt>
                <c:pt idx="3208">
                  <c:v>44.25</c:v>
                </c:pt>
                <c:pt idx="3209">
                  <c:v>44.17</c:v>
                </c:pt>
                <c:pt idx="3210">
                  <c:v>44.15</c:v>
                </c:pt>
                <c:pt idx="3211">
                  <c:v>44.12</c:v>
                </c:pt>
                <c:pt idx="3212">
                  <c:v>44.12</c:v>
                </c:pt>
                <c:pt idx="3213">
                  <c:v>44.04</c:v>
                </c:pt>
                <c:pt idx="3214">
                  <c:v>44.07</c:v>
                </c:pt>
                <c:pt idx="3215">
                  <c:v>43.99</c:v>
                </c:pt>
                <c:pt idx="3216">
                  <c:v>44.01</c:v>
                </c:pt>
                <c:pt idx="3217">
                  <c:v>43.98</c:v>
                </c:pt>
                <c:pt idx="3218">
                  <c:v>43.98</c:v>
                </c:pt>
                <c:pt idx="3219">
                  <c:v>43.98</c:v>
                </c:pt>
                <c:pt idx="3220">
                  <c:v>43.89</c:v>
                </c:pt>
                <c:pt idx="3221">
                  <c:v>43.91</c:v>
                </c:pt>
                <c:pt idx="3222">
                  <c:v>43.86</c:v>
                </c:pt>
                <c:pt idx="3223">
                  <c:v>43.86</c:v>
                </c:pt>
                <c:pt idx="3224">
                  <c:v>43.77</c:v>
                </c:pt>
                <c:pt idx="3225">
                  <c:v>43.76</c:v>
                </c:pt>
                <c:pt idx="3226">
                  <c:v>43.76</c:v>
                </c:pt>
                <c:pt idx="3227">
                  <c:v>43.76</c:v>
                </c:pt>
                <c:pt idx="3228">
                  <c:v>43.74</c:v>
                </c:pt>
                <c:pt idx="3229">
                  <c:v>43.67</c:v>
                </c:pt>
                <c:pt idx="3230">
                  <c:v>43.68</c:v>
                </c:pt>
                <c:pt idx="3231">
                  <c:v>43.59</c:v>
                </c:pt>
                <c:pt idx="3232">
                  <c:v>43.59</c:v>
                </c:pt>
                <c:pt idx="3233">
                  <c:v>43.62</c:v>
                </c:pt>
                <c:pt idx="3234">
                  <c:v>43.59</c:v>
                </c:pt>
                <c:pt idx="3235">
                  <c:v>43.54</c:v>
                </c:pt>
                <c:pt idx="3236">
                  <c:v>43.53</c:v>
                </c:pt>
                <c:pt idx="3237">
                  <c:v>43.52</c:v>
                </c:pt>
                <c:pt idx="3238">
                  <c:v>43.44</c:v>
                </c:pt>
                <c:pt idx="3239">
                  <c:v>43.44</c:v>
                </c:pt>
                <c:pt idx="3240">
                  <c:v>43.45</c:v>
                </c:pt>
                <c:pt idx="3241">
                  <c:v>43.47</c:v>
                </c:pt>
                <c:pt idx="3242">
                  <c:v>43.4</c:v>
                </c:pt>
                <c:pt idx="3243">
                  <c:v>43.36</c:v>
                </c:pt>
                <c:pt idx="3244">
                  <c:v>43.31</c:v>
                </c:pt>
                <c:pt idx="3245">
                  <c:v>43.31</c:v>
                </c:pt>
                <c:pt idx="3246">
                  <c:v>43.3</c:v>
                </c:pt>
                <c:pt idx="3247">
                  <c:v>43.27</c:v>
                </c:pt>
                <c:pt idx="3248">
                  <c:v>43.25</c:v>
                </c:pt>
                <c:pt idx="3249">
                  <c:v>43.23</c:v>
                </c:pt>
                <c:pt idx="3250">
                  <c:v>43.14</c:v>
                </c:pt>
                <c:pt idx="3251">
                  <c:v>43.18</c:v>
                </c:pt>
                <c:pt idx="3252">
                  <c:v>43.18</c:v>
                </c:pt>
                <c:pt idx="3253">
                  <c:v>43.16</c:v>
                </c:pt>
                <c:pt idx="3254">
                  <c:v>43.07</c:v>
                </c:pt>
                <c:pt idx="3255">
                  <c:v>43.11</c:v>
                </c:pt>
                <c:pt idx="3256">
                  <c:v>42.98</c:v>
                </c:pt>
                <c:pt idx="3257">
                  <c:v>43.02</c:v>
                </c:pt>
                <c:pt idx="3258">
                  <c:v>43.02</c:v>
                </c:pt>
                <c:pt idx="3259">
                  <c:v>42.98</c:v>
                </c:pt>
                <c:pt idx="3260">
                  <c:v>43</c:v>
                </c:pt>
                <c:pt idx="3261">
                  <c:v>42.9</c:v>
                </c:pt>
                <c:pt idx="3262">
                  <c:v>42.93</c:v>
                </c:pt>
                <c:pt idx="3263">
                  <c:v>42.85</c:v>
                </c:pt>
                <c:pt idx="3264">
                  <c:v>42.86</c:v>
                </c:pt>
                <c:pt idx="3265">
                  <c:v>42.86</c:v>
                </c:pt>
                <c:pt idx="3266">
                  <c:v>42.86</c:v>
                </c:pt>
                <c:pt idx="3267">
                  <c:v>42.82</c:v>
                </c:pt>
                <c:pt idx="3268">
                  <c:v>42.75</c:v>
                </c:pt>
                <c:pt idx="3269">
                  <c:v>42.79</c:v>
                </c:pt>
                <c:pt idx="3270">
                  <c:v>42.73</c:v>
                </c:pt>
                <c:pt idx="3271">
                  <c:v>42.73</c:v>
                </c:pt>
                <c:pt idx="3272">
                  <c:v>42.68</c:v>
                </c:pt>
                <c:pt idx="3273">
                  <c:v>42.68</c:v>
                </c:pt>
                <c:pt idx="3274">
                  <c:v>42.66</c:v>
                </c:pt>
                <c:pt idx="3275">
                  <c:v>42.61</c:v>
                </c:pt>
                <c:pt idx="3276">
                  <c:v>42.58</c:v>
                </c:pt>
                <c:pt idx="3277">
                  <c:v>42.58</c:v>
                </c:pt>
                <c:pt idx="3278">
                  <c:v>42.57</c:v>
                </c:pt>
                <c:pt idx="3279">
                  <c:v>42.51</c:v>
                </c:pt>
                <c:pt idx="3280">
                  <c:v>42.52</c:v>
                </c:pt>
                <c:pt idx="3281">
                  <c:v>42.48</c:v>
                </c:pt>
                <c:pt idx="3282">
                  <c:v>42.41</c:v>
                </c:pt>
                <c:pt idx="3283">
                  <c:v>42.49</c:v>
                </c:pt>
                <c:pt idx="3284">
                  <c:v>42.49</c:v>
                </c:pt>
                <c:pt idx="3285">
                  <c:v>42.43</c:v>
                </c:pt>
                <c:pt idx="3286">
                  <c:v>42.37</c:v>
                </c:pt>
                <c:pt idx="3287">
                  <c:v>42.34</c:v>
                </c:pt>
                <c:pt idx="3288">
                  <c:v>42.34</c:v>
                </c:pt>
                <c:pt idx="3289">
                  <c:v>42.26</c:v>
                </c:pt>
                <c:pt idx="3290">
                  <c:v>42.25</c:v>
                </c:pt>
                <c:pt idx="3291">
                  <c:v>42.25</c:v>
                </c:pt>
                <c:pt idx="3292">
                  <c:v>42.21</c:v>
                </c:pt>
                <c:pt idx="3293">
                  <c:v>42.19</c:v>
                </c:pt>
                <c:pt idx="3294">
                  <c:v>42.2</c:v>
                </c:pt>
                <c:pt idx="3295">
                  <c:v>42.13</c:v>
                </c:pt>
                <c:pt idx="3296">
                  <c:v>42.14</c:v>
                </c:pt>
                <c:pt idx="3297">
                  <c:v>42.14</c:v>
                </c:pt>
                <c:pt idx="3298">
                  <c:v>42.13</c:v>
                </c:pt>
                <c:pt idx="3299">
                  <c:v>42.08</c:v>
                </c:pt>
                <c:pt idx="3300">
                  <c:v>42.08</c:v>
                </c:pt>
                <c:pt idx="3301">
                  <c:v>42.03</c:v>
                </c:pt>
                <c:pt idx="3302">
                  <c:v>42.03</c:v>
                </c:pt>
                <c:pt idx="3303">
                  <c:v>41.96</c:v>
                </c:pt>
                <c:pt idx="3304">
                  <c:v>41.96</c:v>
                </c:pt>
                <c:pt idx="3305">
                  <c:v>41.92</c:v>
                </c:pt>
                <c:pt idx="3306">
                  <c:v>41.91</c:v>
                </c:pt>
                <c:pt idx="3307">
                  <c:v>41.9</c:v>
                </c:pt>
                <c:pt idx="3308">
                  <c:v>41.86</c:v>
                </c:pt>
                <c:pt idx="3309">
                  <c:v>41.86</c:v>
                </c:pt>
                <c:pt idx="3310">
                  <c:v>41.86</c:v>
                </c:pt>
                <c:pt idx="3311">
                  <c:v>41.85</c:v>
                </c:pt>
                <c:pt idx="3312">
                  <c:v>41.8</c:v>
                </c:pt>
                <c:pt idx="3313">
                  <c:v>41.79</c:v>
                </c:pt>
                <c:pt idx="3314">
                  <c:v>41.7</c:v>
                </c:pt>
                <c:pt idx="3315">
                  <c:v>41.7</c:v>
                </c:pt>
                <c:pt idx="3316">
                  <c:v>41.7</c:v>
                </c:pt>
                <c:pt idx="3317">
                  <c:v>41.7</c:v>
                </c:pt>
                <c:pt idx="3318">
                  <c:v>41.69</c:v>
                </c:pt>
                <c:pt idx="3319">
                  <c:v>41.66</c:v>
                </c:pt>
                <c:pt idx="3320">
                  <c:v>41.57</c:v>
                </c:pt>
                <c:pt idx="3321">
                  <c:v>41.51</c:v>
                </c:pt>
                <c:pt idx="3322">
                  <c:v>41.53</c:v>
                </c:pt>
                <c:pt idx="3323">
                  <c:v>41.53</c:v>
                </c:pt>
                <c:pt idx="3324">
                  <c:v>41.51</c:v>
                </c:pt>
                <c:pt idx="3325">
                  <c:v>41.51</c:v>
                </c:pt>
                <c:pt idx="3326">
                  <c:v>41.47</c:v>
                </c:pt>
                <c:pt idx="3327">
                  <c:v>41.47</c:v>
                </c:pt>
                <c:pt idx="3328">
                  <c:v>41.4</c:v>
                </c:pt>
                <c:pt idx="3329">
                  <c:v>41.43</c:v>
                </c:pt>
                <c:pt idx="3330">
                  <c:v>41.43</c:v>
                </c:pt>
                <c:pt idx="3331">
                  <c:v>41.41</c:v>
                </c:pt>
                <c:pt idx="3332">
                  <c:v>41.33</c:v>
                </c:pt>
                <c:pt idx="3333">
                  <c:v>41.29</c:v>
                </c:pt>
                <c:pt idx="3334">
                  <c:v>41.31</c:v>
                </c:pt>
                <c:pt idx="3335">
                  <c:v>41.3</c:v>
                </c:pt>
                <c:pt idx="3336">
                  <c:v>41.3</c:v>
                </c:pt>
                <c:pt idx="3337">
                  <c:v>41.25</c:v>
                </c:pt>
                <c:pt idx="3338">
                  <c:v>41.18</c:v>
                </c:pt>
                <c:pt idx="3339">
                  <c:v>41.22</c:v>
                </c:pt>
                <c:pt idx="3340">
                  <c:v>41.17</c:v>
                </c:pt>
                <c:pt idx="3341">
                  <c:v>41.16</c:v>
                </c:pt>
                <c:pt idx="3342">
                  <c:v>41.13</c:v>
                </c:pt>
                <c:pt idx="3343">
                  <c:v>41.13</c:v>
                </c:pt>
                <c:pt idx="3344">
                  <c:v>41.07</c:v>
                </c:pt>
                <c:pt idx="3345">
                  <c:v>41.12</c:v>
                </c:pt>
                <c:pt idx="3346">
                  <c:v>41.09</c:v>
                </c:pt>
                <c:pt idx="3347">
                  <c:v>41.04</c:v>
                </c:pt>
                <c:pt idx="3348">
                  <c:v>40.96</c:v>
                </c:pt>
                <c:pt idx="3349">
                  <c:v>40.96</c:v>
                </c:pt>
                <c:pt idx="3350">
                  <c:v>40.96</c:v>
                </c:pt>
                <c:pt idx="3351">
                  <c:v>40.950000000000003</c:v>
                </c:pt>
                <c:pt idx="3352">
                  <c:v>40.909999999999997</c:v>
                </c:pt>
                <c:pt idx="3353">
                  <c:v>40.89</c:v>
                </c:pt>
                <c:pt idx="3354">
                  <c:v>40.85</c:v>
                </c:pt>
                <c:pt idx="3355">
                  <c:v>40.83</c:v>
                </c:pt>
                <c:pt idx="3356">
                  <c:v>40.83</c:v>
                </c:pt>
                <c:pt idx="3357">
                  <c:v>40.85</c:v>
                </c:pt>
                <c:pt idx="3358">
                  <c:v>40.79</c:v>
                </c:pt>
                <c:pt idx="3359">
                  <c:v>40.799999999999997</c:v>
                </c:pt>
                <c:pt idx="3360">
                  <c:v>40.72</c:v>
                </c:pt>
                <c:pt idx="3361">
                  <c:v>40.659999999999997</c:v>
                </c:pt>
                <c:pt idx="3362">
                  <c:v>40.69</c:v>
                </c:pt>
                <c:pt idx="3363">
                  <c:v>40.69</c:v>
                </c:pt>
                <c:pt idx="3364">
                  <c:v>40.700000000000003</c:v>
                </c:pt>
                <c:pt idx="3365">
                  <c:v>40.700000000000003</c:v>
                </c:pt>
                <c:pt idx="3366">
                  <c:v>40.65</c:v>
                </c:pt>
                <c:pt idx="3367">
                  <c:v>40.57</c:v>
                </c:pt>
                <c:pt idx="3368">
                  <c:v>40.590000000000003</c:v>
                </c:pt>
                <c:pt idx="3369">
                  <c:v>40.590000000000003</c:v>
                </c:pt>
                <c:pt idx="3370">
                  <c:v>40.520000000000003</c:v>
                </c:pt>
                <c:pt idx="3371">
                  <c:v>40.520000000000003</c:v>
                </c:pt>
                <c:pt idx="3372">
                  <c:v>40.5</c:v>
                </c:pt>
                <c:pt idx="3373">
                  <c:v>40.5</c:v>
                </c:pt>
                <c:pt idx="3374">
                  <c:v>40.42</c:v>
                </c:pt>
                <c:pt idx="3375">
                  <c:v>40.409999999999997</c:v>
                </c:pt>
                <c:pt idx="3376">
                  <c:v>40.409999999999997</c:v>
                </c:pt>
                <c:pt idx="3377">
                  <c:v>40.44</c:v>
                </c:pt>
                <c:pt idx="3378">
                  <c:v>40.43</c:v>
                </c:pt>
                <c:pt idx="3379">
                  <c:v>40.409999999999997</c:v>
                </c:pt>
                <c:pt idx="3380">
                  <c:v>40.380000000000003</c:v>
                </c:pt>
                <c:pt idx="3381">
                  <c:v>40.31</c:v>
                </c:pt>
                <c:pt idx="3382">
                  <c:v>40.31</c:v>
                </c:pt>
                <c:pt idx="3383">
                  <c:v>40.299999999999997</c:v>
                </c:pt>
                <c:pt idx="3384">
                  <c:v>40.270000000000003</c:v>
                </c:pt>
                <c:pt idx="3385">
                  <c:v>40.21</c:v>
                </c:pt>
                <c:pt idx="3386">
                  <c:v>40.200000000000003</c:v>
                </c:pt>
                <c:pt idx="3387">
                  <c:v>40.18</c:v>
                </c:pt>
                <c:pt idx="3388">
                  <c:v>40.14</c:v>
                </c:pt>
                <c:pt idx="3389">
                  <c:v>40.14</c:v>
                </c:pt>
                <c:pt idx="3390">
                  <c:v>40.19</c:v>
                </c:pt>
                <c:pt idx="3391">
                  <c:v>40.17</c:v>
                </c:pt>
                <c:pt idx="3392">
                  <c:v>40.1</c:v>
                </c:pt>
                <c:pt idx="3393">
                  <c:v>40.04</c:v>
                </c:pt>
                <c:pt idx="3394">
                  <c:v>40.020000000000003</c:v>
                </c:pt>
                <c:pt idx="3395">
                  <c:v>40.020000000000003</c:v>
                </c:pt>
                <c:pt idx="3396">
                  <c:v>40.04</c:v>
                </c:pt>
                <c:pt idx="3397">
                  <c:v>40</c:v>
                </c:pt>
                <c:pt idx="3398">
                  <c:v>40.01</c:v>
                </c:pt>
                <c:pt idx="3399">
                  <c:v>39.96</c:v>
                </c:pt>
                <c:pt idx="3400">
                  <c:v>39.909999999999997</c:v>
                </c:pt>
                <c:pt idx="3401">
                  <c:v>39.869999999999997</c:v>
                </c:pt>
                <c:pt idx="3402">
                  <c:v>39.869999999999997</c:v>
                </c:pt>
                <c:pt idx="3403">
                  <c:v>39.880000000000003</c:v>
                </c:pt>
                <c:pt idx="3404">
                  <c:v>39.880000000000003</c:v>
                </c:pt>
                <c:pt idx="3405">
                  <c:v>39.85</c:v>
                </c:pt>
                <c:pt idx="3406">
                  <c:v>39.83</c:v>
                </c:pt>
                <c:pt idx="3407">
                  <c:v>39.799999999999997</c:v>
                </c:pt>
                <c:pt idx="3408">
                  <c:v>39.799999999999997</c:v>
                </c:pt>
                <c:pt idx="3409">
                  <c:v>39.729999999999997</c:v>
                </c:pt>
                <c:pt idx="3410">
                  <c:v>39.74</c:v>
                </c:pt>
                <c:pt idx="3411">
                  <c:v>39.69</c:v>
                </c:pt>
                <c:pt idx="3412">
                  <c:v>39.72</c:v>
                </c:pt>
                <c:pt idx="3413">
                  <c:v>39.69</c:v>
                </c:pt>
                <c:pt idx="3414">
                  <c:v>39.64</c:v>
                </c:pt>
                <c:pt idx="3415">
                  <c:v>39.64</c:v>
                </c:pt>
                <c:pt idx="3416">
                  <c:v>39.57</c:v>
                </c:pt>
                <c:pt idx="3417">
                  <c:v>39.590000000000003</c:v>
                </c:pt>
                <c:pt idx="3418">
                  <c:v>39.6</c:v>
                </c:pt>
                <c:pt idx="3419">
                  <c:v>39.58</c:v>
                </c:pt>
                <c:pt idx="3420">
                  <c:v>39.49</c:v>
                </c:pt>
                <c:pt idx="3421">
                  <c:v>39.520000000000003</c:v>
                </c:pt>
                <c:pt idx="3422">
                  <c:v>39.520000000000003</c:v>
                </c:pt>
                <c:pt idx="3423">
                  <c:v>39.450000000000003</c:v>
                </c:pt>
                <c:pt idx="3424">
                  <c:v>39.46</c:v>
                </c:pt>
                <c:pt idx="3425">
                  <c:v>39.47</c:v>
                </c:pt>
                <c:pt idx="3426">
                  <c:v>39.43</c:v>
                </c:pt>
                <c:pt idx="3427">
                  <c:v>39.4</c:v>
                </c:pt>
                <c:pt idx="3428">
                  <c:v>39.4</c:v>
                </c:pt>
                <c:pt idx="3429">
                  <c:v>39.36</c:v>
                </c:pt>
                <c:pt idx="3430">
                  <c:v>39.340000000000003</c:v>
                </c:pt>
                <c:pt idx="3431">
                  <c:v>39.33</c:v>
                </c:pt>
                <c:pt idx="3432">
                  <c:v>39.31</c:v>
                </c:pt>
                <c:pt idx="3433">
                  <c:v>39.29</c:v>
                </c:pt>
                <c:pt idx="3434">
                  <c:v>39.28</c:v>
                </c:pt>
                <c:pt idx="3435">
                  <c:v>39.28</c:v>
                </c:pt>
                <c:pt idx="3436">
                  <c:v>39.25</c:v>
                </c:pt>
                <c:pt idx="3437">
                  <c:v>39.17</c:v>
                </c:pt>
                <c:pt idx="3438">
                  <c:v>39.21</c:v>
                </c:pt>
                <c:pt idx="3439">
                  <c:v>39.19</c:v>
                </c:pt>
                <c:pt idx="3440">
                  <c:v>39.159999999999997</c:v>
                </c:pt>
                <c:pt idx="3441">
                  <c:v>39.159999999999997</c:v>
                </c:pt>
                <c:pt idx="3442">
                  <c:v>39.07</c:v>
                </c:pt>
                <c:pt idx="3443">
                  <c:v>39.11</c:v>
                </c:pt>
                <c:pt idx="3444">
                  <c:v>39.03</c:v>
                </c:pt>
                <c:pt idx="3445">
                  <c:v>39.04</c:v>
                </c:pt>
                <c:pt idx="3446">
                  <c:v>39.04</c:v>
                </c:pt>
                <c:pt idx="3447">
                  <c:v>39.04</c:v>
                </c:pt>
                <c:pt idx="3448">
                  <c:v>39.04</c:v>
                </c:pt>
                <c:pt idx="3449">
                  <c:v>39.01</c:v>
                </c:pt>
                <c:pt idx="3450">
                  <c:v>38.92</c:v>
                </c:pt>
                <c:pt idx="3451">
                  <c:v>38.950000000000003</c:v>
                </c:pt>
                <c:pt idx="3452">
                  <c:v>38.86</c:v>
                </c:pt>
                <c:pt idx="3453">
                  <c:v>38.93</c:v>
                </c:pt>
                <c:pt idx="3454">
                  <c:v>38.93</c:v>
                </c:pt>
                <c:pt idx="3455">
                  <c:v>38.86</c:v>
                </c:pt>
                <c:pt idx="3456">
                  <c:v>38.869999999999997</c:v>
                </c:pt>
                <c:pt idx="3457">
                  <c:v>38.86</c:v>
                </c:pt>
                <c:pt idx="3458">
                  <c:v>38.770000000000003</c:v>
                </c:pt>
                <c:pt idx="3459">
                  <c:v>38.75</c:v>
                </c:pt>
                <c:pt idx="3460">
                  <c:v>38.78</c:v>
                </c:pt>
                <c:pt idx="3461">
                  <c:v>38.78</c:v>
                </c:pt>
                <c:pt idx="3462">
                  <c:v>38.75</c:v>
                </c:pt>
                <c:pt idx="3463">
                  <c:v>38.659999999999997</c:v>
                </c:pt>
                <c:pt idx="3464">
                  <c:v>38.700000000000003</c:v>
                </c:pt>
                <c:pt idx="3465">
                  <c:v>38.69</c:v>
                </c:pt>
                <c:pt idx="3466">
                  <c:v>38.619999999999997</c:v>
                </c:pt>
                <c:pt idx="3467">
                  <c:v>38.619999999999997</c:v>
                </c:pt>
                <c:pt idx="3468">
                  <c:v>38.619999999999997</c:v>
                </c:pt>
                <c:pt idx="3469">
                  <c:v>38.619999999999997</c:v>
                </c:pt>
                <c:pt idx="3470">
                  <c:v>38.57</c:v>
                </c:pt>
                <c:pt idx="3471">
                  <c:v>38.58</c:v>
                </c:pt>
                <c:pt idx="3472">
                  <c:v>38.51</c:v>
                </c:pt>
                <c:pt idx="3473">
                  <c:v>38.53</c:v>
                </c:pt>
                <c:pt idx="3474">
                  <c:v>38.53</c:v>
                </c:pt>
                <c:pt idx="3475">
                  <c:v>38.53</c:v>
                </c:pt>
                <c:pt idx="3476">
                  <c:v>38.49</c:v>
                </c:pt>
                <c:pt idx="3477">
                  <c:v>38.49</c:v>
                </c:pt>
                <c:pt idx="3478">
                  <c:v>38.44</c:v>
                </c:pt>
                <c:pt idx="3479">
                  <c:v>38.36</c:v>
                </c:pt>
                <c:pt idx="3480">
                  <c:v>38.409999999999997</c:v>
                </c:pt>
                <c:pt idx="3481">
                  <c:v>38.409999999999997</c:v>
                </c:pt>
                <c:pt idx="3482">
                  <c:v>38.369999999999997</c:v>
                </c:pt>
                <c:pt idx="3483">
                  <c:v>38.31</c:v>
                </c:pt>
                <c:pt idx="3484">
                  <c:v>38.33</c:v>
                </c:pt>
                <c:pt idx="3485">
                  <c:v>38.32</c:v>
                </c:pt>
                <c:pt idx="3486">
                  <c:v>38.24</c:v>
                </c:pt>
                <c:pt idx="3487">
                  <c:v>38.24</c:v>
                </c:pt>
                <c:pt idx="3488">
                  <c:v>38.270000000000003</c:v>
                </c:pt>
                <c:pt idx="3489">
                  <c:v>38.26</c:v>
                </c:pt>
                <c:pt idx="3490">
                  <c:v>38.229999999999997</c:v>
                </c:pt>
                <c:pt idx="3491">
                  <c:v>38.130000000000003</c:v>
                </c:pt>
                <c:pt idx="3492">
                  <c:v>38.18</c:v>
                </c:pt>
                <c:pt idx="3493">
                  <c:v>38.14</c:v>
                </c:pt>
                <c:pt idx="3494">
                  <c:v>38.14</c:v>
                </c:pt>
                <c:pt idx="3495">
                  <c:v>38.18</c:v>
                </c:pt>
                <c:pt idx="3496">
                  <c:v>38.130000000000003</c:v>
                </c:pt>
                <c:pt idx="3497">
                  <c:v>38.04</c:v>
                </c:pt>
                <c:pt idx="3498">
                  <c:v>38.020000000000003</c:v>
                </c:pt>
                <c:pt idx="3499">
                  <c:v>38.03</c:v>
                </c:pt>
                <c:pt idx="3500">
                  <c:v>38.03</c:v>
                </c:pt>
                <c:pt idx="3501">
                  <c:v>38.020000000000003</c:v>
                </c:pt>
                <c:pt idx="3502">
                  <c:v>38</c:v>
                </c:pt>
                <c:pt idx="3503">
                  <c:v>37.96</c:v>
                </c:pt>
                <c:pt idx="3504">
                  <c:v>37.97</c:v>
                </c:pt>
                <c:pt idx="3505">
                  <c:v>37.97</c:v>
                </c:pt>
                <c:pt idx="3506">
                  <c:v>37.94</c:v>
                </c:pt>
                <c:pt idx="3507">
                  <c:v>37.94</c:v>
                </c:pt>
                <c:pt idx="3508">
                  <c:v>37.92</c:v>
                </c:pt>
                <c:pt idx="3509">
                  <c:v>37.86</c:v>
                </c:pt>
                <c:pt idx="3510">
                  <c:v>37.82</c:v>
                </c:pt>
                <c:pt idx="3511">
                  <c:v>37.840000000000003</c:v>
                </c:pt>
                <c:pt idx="3512">
                  <c:v>37.799999999999997</c:v>
                </c:pt>
                <c:pt idx="3513">
                  <c:v>37.799999999999997</c:v>
                </c:pt>
                <c:pt idx="3514">
                  <c:v>37.81</c:v>
                </c:pt>
                <c:pt idx="3515">
                  <c:v>37.78</c:v>
                </c:pt>
                <c:pt idx="3516">
                  <c:v>37.76</c:v>
                </c:pt>
                <c:pt idx="3517">
                  <c:v>37.68</c:v>
                </c:pt>
                <c:pt idx="3518">
                  <c:v>37.68</c:v>
                </c:pt>
                <c:pt idx="3519">
                  <c:v>37.69</c:v>
                </c:pt>
                <c:pt idx="3520">
                  <c:v>37.69</c:v>
                </c:pt>
                <c:pt idx="3521">
                  <c:v>37.67</c:v>
                </c:pt>
                <c:pt idx="3522">
                  <c:v>37.67</c:v>
                </c:pt>
                <c:pt idx="3523">
                  <c:v>37.61</c:v>
                </c:pt>
                <c:pt idx="3524">
                  <c:v>37.58</c:v>
                </c:pt>
                <c:pt idx="3525">
                  <c:v>37.590000000000003</c:v>
                </c:pt>
                <c:pt idx="3526">
                  <c:v>37.56</c:v>
                </c:pt>
                <c:pt idx="3527">
                  <c:v>37.56</c:v>
                </c:pt>
                <c:pt idx="3528">
                  <c:v>37.520000000000003</c:v>
                </c:pt>
                <c:pt idx="3529">
                  <c:v>37.520000000000003</c:v>
                </c:pt>
                <c:pt idx="3530">
                  <c:v>37.49</c:v>
                </c:pt>
                <c:pt idx="3531">
                  <c:v>37.409999999999997</c:v>
                </c:pt>
                <c:pt idx="3532">
                  <c:v>37.47</c:v>
                </c:pt>
                <c:pt idx="3533">
                  <c:v>37.47</c:v>
                </c:pt>
                <c:pt idx="3534">
                  <c:v>37.44</c:v>
                </c:pt>
                <c:pt idx="3535">
                  <c:v>37.42</c:v>
                </c:pt>
                <c:pt idx="3536">
                  <c:v>37.35</c:v>
                </c:pt>
                <c:pt idx="3537">
                  <c:v>37.36</c:v>
                </c:pt>
                <c:pt idx="3538">
                  <c:v>37.369999999999997</c:v>
                </c:pt>
                <c:pt idx="3539">
                  <c:v>37.29</c:v>
                </c:pt>
                <c:pt idx="3540">
                  <c:v>37.29</c:v>
                </c:pt>
                <c:pt idx="3541">
                  <c:v>37.29</c:v>
                </c:pt>
                <c:pt idx="3542">
                  <c:v>37.24</c:v>
                </c:pt>
                <c:pt idx="3543">
                  <c:v>37.270000000000003</c:v>
                </c:pt>
                <c:pt idx="3544">
                  <c:v>37.270000000000003</c:v>
                </c:pt>
                <c:pt idx="3545">
                  <c:v>37.25</c:v>
                </c:pt>
                <c:pt idx="3546">
                  <c:v>37.25</c:v>
                </c:pt>
                <c:pt idx="3547">
                  <c:v>37.15</c:v>
                </c:pt>
                <c:pt idx="3548">
                  <c:v>37.19</c:v>
                </c:pt>
                <c:pt idx="3549">
                  <c:v>37.15</c:v>
                </c:pt>
                <c:pt idx="3550">
                  <c:v>37.17</c:v>
                </c:pt>
                <c:pt idx="3551">
                  <c:v>37.14</c:v>
                </c:pt>
                <c:pt idx="3552">
                  <c:v>37.130000000000003</c:v>
                </c:pt>
                <c:pt idx="3553">
                  <c:v>37.130000000000003</c:v>
                </c:pt>
                <c:pt idx="3554">
                  <c:v>37.049999999999997</c:v>
                </c:pt>
                <c:pt idx="3555">
                  <c:v>37.04</c:v>
                </c:pt>
                <c:pt idx="3556">
                  <c:v>37.03</c:v>
                </c:pt>
                <c:pt idx="3557">
                  <c:v>36.979999999999997</c:v>
                </c:pt>
                <c:pt idx="3558">
                  <c:v>36.97</c:v>
                </c:pt>
                <c:pt idx="3559">
                  <c:v>36.97</c:v>
                </c:pt>
                <c:pt idx="3560">
                  <c:v>37</c:v>
                </c:pt>
                <c:pt idx="3561">
                  <c:v>36.97</c:v>
                </c:pt>
                <c:pt idx="3562">
                  <c:v>36.93</c:v>
                </c:pt>
                <c:pt idx="3563">
                  <c:v>36.92</c:v>
                </c:pt>
                <c:pt idx="3564">
                  <c:v>36.909999999999997</c:v>
                </c:pt>
                <c:pt idx="3565">
                  <c:v>36.909999999999997</c:v>
                </c:pt>
                <c:pt idx="3566">
                  <c:v>36.909999999999997</c:v>
                </c:pt>
                <c:pt idx="3567">
                  <c:v>36.840000000000003</c:v>
                </c:pt>
                <c:pt idx="3568">
                  <c:v>36.82</c:v>
                </c:pt>
                <c:pt idx="3569">
                  <c:v>36.770000000000003</c:v>
                </c:pt>
                <c:pt idx="3570">
                  <c:v>36.799999999999997</c:v>
                </c:pt>
                <c:pt idx="3571">
                  <c:v>36.76</c:v>
                </c:pt>
                <c:pt idx="3572">
                  <c:v>36.74</c:v>
                </c:pt>
                <c:pt idx="3573">
                  <c:v>36.74</c:v>
                </c:pt>
                <c:pt idx="3574">
                  <c:v>36.71</c:v>
                </c:pt>
                <c:pt idx="3575">
                  <c:v>36.729999999999997</c:v>
                </c:pt>
                <c:pt idx="3576">
                  <c:v>36.67</c:v>
                </c:pt>
                <c:pt idx="3577">
                  <c:v>36.700000000000003</c:v>
                </c:pt>
                <c:pt idx="3578">
                  <c:v>36.65</c:v>
                </c:pt>
                <c:pt idx="3579">
                  <c:v>36.65</c:v>
                </c:pt>
                <c:pt idx="3580">
                  <c:v>36.64</c:v>
                </c:pt>
                <c:pt idx="3581">
                  <c:v>36.57</c:v>
                </c:pt>
                <c:pt idx="3582">
                  <c:v>36.56</c:v>
                </c:pt>
                <c:pt idx="3583">
                  <c:v>36.57</c:v>
                </c:pt>
                <c:pt idx="3584">
                  <c:v>36.520000000000003</c:v>
                </c:pt>
                <c:pt idx="3585">
                  <c:v>36.5</c:v>
                </c:pt>
                <c:pt idx="3586">
                  <c:v>36.5</c:v>
                </c:pt>
                <c:pt idx="3587">
                  <c:v>36.479999999999997</c:v>
                </c:pt>
                <c:pt idx="3588">
                  <c:v>36.46</c:v>
                </c:pt>
                <c:pt idx="3589">
                  <c:v>36.43</c:v>
                </c:pt>
                <c:pt idx="3590">
                  <c:v>36.44</c:v>
                </c:pt>
                <c:pt idx="3591">
                  <c:v>36.450000000000003</c:v>
                </c:pt>
                <c:pt idx="3592">
                  <c:v>36.450000000000003</c:v>
                </c:pt>
                <c:pt idx="3593">
                  <c:v>36.450000000000003</c:v>
                </c:pt>
                <c:pt idx="3594">
                  <c:v>36.409999999999997</c:v>
                </c:pt>
                <c:pt idx="3595">
                  <c:v>36.35</c:v>
                </c:pt>
                <c:pt idx="3596">
                  <c:v>36.36</c:v>
                </c:pt>
                <c:pt idx="3597">
                  <c:v>36.369999999999997</c:v>
                </c:pt>
                <c:pt idx="3598">
                  <c:v>36.340000000000003</c:v>
                </c:pt>
                <c:pt idx="3599">
                  <c:v>36.340000000000003</c:v>
                </c:pt>
                <c:pt idx="3600">
                  <c:v>36.299999999999997</c:v>
                </c:pt>
                <c:pt idx="3601">
                  <c:v>36.299999999999997</c:v>
                </c:pt>
                <c:pt idx="3602">
                  <c:v>36.28</c:v>
                </c:pt>
                <c:pt idx="3603">
                  <c:v>36.25</c:v>
                </c:pt>
                <c:pt idx="3604">
                  <c:v>36.17</c:v>
                </c:pt>
                <c:pt idx="3605">
                  <c:v>36.17</c:v>
                </c:pt>
                <c:pt idx="3606">
                  <c:v>36.200000000000003</c:v>
                </c:pt>
                <c:pt idx="3607">
                  <c:v>36.200000000000003</c:v>
                </c:pt>
                <c:pt idx="3608">
                  <c:v>36.200000000000003</c:v>
                </c:pt>
                <c:pt idx="3609">
                  <c:v>36.17</c:v>
                </c:pt>
                <c:pt idx="3610">
                  <c:v>36.15</c:v>
                </c:pt>
                <c:pt idx="3611">
                  <c:v>36.11</c:v>
                </c:pt>
                <c:pt idx="3612">
                  <c:v>36.11</c:v>
                </c:pt>
                <c:pt idx="3613">
                  <c:v>36.08</c:v>
                </c:pt>
                <c:pt idx="3614">
                  <c:v>36.020000000000003</c:v>
                </c:pt>
                <c:pt idx="3615">
                  <c:v>36.049999999999997</c:v>
                </c:pt>
                <c:pt idx="3616">
                  <c:v>36.020000000000003</c:v>
                </c:pt>
                <c:pt idx="3617">
                  <c:v>36</c:v>
                </c:pt>
                <c:pt idx="3618">
                  <c:v>35.979999999999997</c:v>
                </c:pt>
                <c:pt idx="3619">
                  <c:v>35.979999999999997</c:v>
                </c:pt>
                <c:pt idx="3620">
                  <c:v>36.01</c:v>
                </c:pt>
                <c:pt idx="3621">
                  <c:v>35.97</c:v>
                </c:pt>
                <c:pt idx="3622">
                  <c:v>35.950000000000003</c:v>
                </c:pt>
                <c:pt idx="3623">
                  <c:v>35.94</c:v>
                </c:pt>
                <c:pt idx="3624">
                  <c:v>35.93</c:v>
                </c:pt>
                <c:pt idx="3625">
                  <c:v>35.93</c:v>
                </c:pt>
                <c:pt idx="3626">
                  <c:v>35.9</c:v>
                </c:pt>
                <c:pt idx="3627">
                  <c:v>35.869999999999997</c:v>
                </c:pt>
                <c:pt idx="3628">
                  <c:v>35.81</c:v>
                </c:pt>
                <c:pt idx="3629">
                  <c:v>35.82</c:v>
                </c:pt>
                <c:pt idx="3630">
                  <c:v>35.83</c:v>
                </c:pt>
                <c:pt idx="3631">
                  <c:v>35.75</c:v>
                </c:pt>
                <c:pt idx="3632">
                  <c:v>35.75</c:v>
                </c:pt>
                <c:pt idx="3633">
                  <c:v>35.79</c:v>
                </c:pt>
                <c:pt idx="3634">
                  <c:v>35.75</c:v>
                </c:pt>
                <c:pt idx="3635">
                  <c:v>35.71</c:v>
                </c:pt>
                <c:pt idx="3636">
                  <c:v>35.71</c:v>
                </c:pt>
                <c:pt idx="3637">
                  <c:v>35.700000000000003</c:v>
                </c:pt>
                <c:pt idx="3638">
                  <c:v>35.700000000000003</c:v>
                </c:pt>
                <c:pt idx="3639">
                  <c:v>35.700000000000003</c:v>
                </c:pt>
                <c:pt idx="3640">
                  <c:v>35.659999999999997</c:v>
                </c:pt>
                <c:pt idx="3641">
                  <c:v>35.590000000000003</c:v>
                </c:pt>
                <c:pt idx="3642">
                  <c:v>35.58</c:v>
                </c:pt>
                <c:pt idx="3643">
                  <c:v>35.619999999999997</c:v>
                </c:pt>
                <c:pt idx="3644">
                  <c:v>35.590000000000003</c:v>
                </c:pt>
                <c:pt idx="3645">
                  <c:v>35.590000000000003</c:v>
                </c:pt>
                <c:pt idx="3646">
                  <c:v>35.53</c:v>
                </c:pt>
                <c:pt idx="3647">
                  <c:v>35.57</c:v>
                </c:pt>
                <c:pt idx="3648">
                  <c:v>35.549999999999997</c:v>
                </c:pt>
                <c:pt idx="3649">
                  <c:v>35.520000000000003</c:v>
                </c:pt>
                <c:pt idx="3650">
                  <c:v>35.450000000000003</c:v>
                </c:pt>
                <c:pt idx="3651">
                  <c:v>35.450000000000003</c:v>
                </c:pt>
                <c:pt idx="3652">
                  <c:v>35.43</c:v>
                </c:pt>
                <c:pt idx="3653">
                  <c:v>35.450000000000003</c:v>
                </c:pt>
                <c:pt idx="3654">
                  <c:v>35.42</c:v>
                </c:pt>
                <c:pt idx="3655">
                  <c:v>35.380000000000003</c:v>
                </c:pt>
                <c:pt idx="3656">
                  <c:v>35.369999999999997</c:v>
                </c:pt>
                <c:pt idx="3657">
                  <c:v>35.4</c:v>
                </c:pt>
                <c:pt idx="3658">
                  <c:v>35.4</c:v>
                </c:pt>
                <c:pt idx="3659">
                  <c:v>35.39</c:v>
                </c:pt>
                <c:pt idx="3660">
                  <c:v>35.31</c:v>
                </c:pt>
                <c:pt idx="3661">
                  <c:v>35.33</c:v>
                </c:pt>
                <c:pt idx="3662">
                  <c:v>35.33</c:v>
                </c:pt>
                <c:pt idx="3663">
                  <c:v>35.26</c:v>
                </c:pt>
                <c:pt idx="3664">
                  <c:v>35.26</c:v>
                </c:pt>
                <c:pt idx="3665">
                  <c:v>35.270000000000003</c:v>
                </c:pt>
                <c:pt idx="3666">
                  <c:v>35.25</c:v>
                </c:pt>
                <c:pt idx="3667">
                  <c:v>35.26</c:v>
                </c:pt>
                <c:pt idx="3668">
                  <c:v>35.19</c:v>
                </c:pt>
                <c:pt idx="3669">
                  <c:v>35.19</c:v>
                </c:pt>
                <c:pt idx="3670">
                  <c:v>35.14</c:v>
                </c:pt>
                <c:pt idx="3671">
                  <c:v>35.14</c:v>
                </c:pt>
                <c:pt idx="3672">
                  <c:v>35.130000000000003</c:v>
                </c:pt>
                <c:pt idx="3673">
                  <c:v>35.11</c:v>
                </c:pt>
                <c:pt idx="3674">
                  <c:v>35.119999999999997</c:v>
                </c:pt>
                <c:pt idx="3675">
                  <c:v>35.11</c:v>
                </c:pt>
                <c:pt idx="3676">
                  <c:v>35.08</c:v>
                </c:pt>
                <c:pt idx="3677">
                  <c:v>35.08</c:v>
                </c:pt>
                <c:pt idx="3678">
                  <c:v>35.08</c:v>
                </c:pt>
                <c:pt idx="3679">
                  <c:v>35.03</c:v>
                </c:pt>
                <c:pt idx="3680">
                  <c:v>35.03</c:v>
                </c:pt>
                <c:pt idx="3681">
                  <c:v>35.020000000000003</c:v>
                </c:pt>
                <c:pt idx="3682">
                  <c:v>34.99</c:v>
                </c:pt>
                <c:pt idx="3683">
                  <c:v>35.020000000000003</c:v>
                </c:pt>
                <c:pt idx="3684">
                  <c:v>35.020000000000003</c:v>
                </c:pt>
                <c:pt idx="3685">
                  <c:v>34.950000000000003</c:v>
                </c:pt>
                <c:pt idx="3686">
                  <c:v>34.9</c:v>
                </c:pt>
                <c:pt idx="3687">
                  <c:v>34.94</c:v>
                </c:pt>
                <c:pt idx="3688">
                  <c:v>34.92</c:v>
                </c:pt>
                <c:pt idx="3689">
                  <c:v>34.869999999999997</c:v>
                </c:pt>
                <c:pt idx="3690">
                  <c:v>34.86</c:v>
                </c:pt>
                <c:pt idx="3691">
                  <c:v>34.86</c:v>
                </c:pt>
                <c:pt idx="3692">
                  <c:v>34.880000000000003</c:v>
                </c:pt>
                <c:pt idx="3693">
                  <c:v>34.840000000000003</c:v>
                </c:pt>
                <c:pt idx="3694">
                  <c:v>34.82</c:v>
                </c:pt>
                <c:pt idx="3695">
                  <c:v>34.81</c:v>
                </c:pt>
                <c:pt idx="3696">
                  <c:v>34.79</c:v>
                </c:pt>
                <c:pt idx="3697">
                  <c:v>34.79</c:v>
                </c:pt>
                <c:pt idx="3698">
                  <c:v>34.71</c:v>
                </c:pt>
                <c:pt idx="3699">
                  <c:v>34.700000000000003</c:v>
                </c:pt>
                <c:pt idx="3700">
                  <c:v>34.74</c:v>
                </c:pt>
                <c:pt idx="3701">
                  <c:v>34.69</c:v>
                </c:pt>
                <c:pt idx="3702">
                  <c:v>34.72</c:v>
                </c:pt>
                <c:pt idx="3703">
                  <c:v>34.69</c:v>
                </c:pt>
                <c:pt idx="3704">
                  <c:v>34.69</c:v>
                </c:pt>
                <c:pt idx="3705">
                  <c:v>34.6</c:v>
                </c:pt>
                <c:pt idx="3706">
                  <c:v>34.65</c:v>
                </c:pt>
                <c:pt idx="3707">
                  <c:v>34.6</c:v>
                </c:pt>
                <c:pt idx="3708">
                  <c:v>34.659999999999997</c:v>
                </c:pt>
                <c:pt idx="3709">
                  <c:v>34.6</c:v>
                </c:pt>
                <c:pt idx="3710">
                  <c:v>34.6</c:v>
                </c:pt>
                <c:pt idx="3711">
                  <c:v>34.61</c:v>
                </c:pt>
                <c:pt idx="3712">
                  <c:v>34.53</c:v>
                </c:pt>
                <c:pt idx="3713">
                  <c:v>34.53</c:v>
                </c:pt>
                <c:pt idx="3714">
                  <c:v>34.520000000000003</c:v>
                </c:pt>
                <c:pt idx="3715">
                  <c:v>34.5</c:v>
                </c:pt>
                <c:pt idx="3716">
                  <c:v>34.51</c:v>
                </c:pt>
                <c:pt idx="3717">
                  <c:v>34.51</c:v>
                </c:pt>
                <c:pt idx="3718">
                  <c:v>34.49</c:v>
                </c:pt>
                <c:pt idx="3719">
                  <c:v>34.4</c:v>
                </c:pt>
                <c:pt idx="3720">
                  <c:v>34.44</c:v>
                </c:pt>
                <c:pt idx="3721">
                  <c:v>34.44</c:v>
                </c:pt>
                <c:pt idx="3722">
                  <c:v>34.4</c:v>
                </c:pt>
                <c:pt idx="3723">
                  <c:v>34.4</c:v>
                </c:pt>
                <c:pt idx="3724">
                  <c:v>34.4</c:v>
                </c:pt>
                <c:pt idx="3725">
                  <c:v>34.340000000000003</c:v>
                </c:pt>
                <c:pt idx="3726">
                  <c:v>34.369999999999997</c:v>
                </c:pt>
                <c:pt idx="3727">
                  <c:v>34.35</c:v>
                </c:pt>
                <c:pt idx="3728">
                  <c:v>34.32</c:v>
                </c:pt>
                <c:pt idx="3729">
                  <c:v>34.299999999999997</c:v>
                </c:pt>
                <c:pt idx="3730">
                  <c:v>34.299999999999997</c:v>
                </c:pt>
                <c:pt idx="3731">
                  <c:v>34.29</c:v>
                </c:pt>
                <c:pt idx="3732">
                  <c:v>34.229999999999997</c:v>
                </c:pt>
                <c:pt idx="3733">
                  <c:v>34.200000000000003</c:v>
                </c:pt>
                <c:pt idx="3734">
                  <c:v>34.24</c:v>
                </c:pt>
                <c:pt idx="3735">
                  <c:v>34.26</c:v>
                </c:pt>
                <c:pt idx="3736">
                  <c:v>34.18</c:v>
                </c:pt>
                <c:pt idx="3737">
                  <c:v>34.18</c:v>
                </c:pt>
                <c:pt idx="3738">
                  <c:v>34.15</c:v>
                </c:pt>
                <c:pt idx="3739">
                  <c:v>34.17</c:v>
                </c:pt>
                <c:pt idx="3740">
                  <c:v>34.17</c:v>
                </c:pt>
                <c:pt idx="3741">
                  <c:v>34.17</c:v>
                </c:pt>
                <c:pt idx="3742">
                  <c:v>34.11</c:v>
                </c:pt>
                <c:pt idx="3743">
                  <c:v>34.11</c:v>
                </c:pt>
                <c:pt idx="3744">
                  <c:v>34.07</c:v>
                </c:pt>
                <c:pt idx="3745">
                  <c:v>34.04</c:v>
                </c:pt>
                <c:pt idx="3746">
                  <c:v>34.049999999999997</c:v>
                </c:pt>
                <c:pt idx="3747">
                  <c:v>34.04</c:v>
                </c:pt>
                <c:pt idx="3748">
                  <c:v>34.01</c:v>
                </c:pt>
                <c:pt idx="3749">
                  <c:v>33.96</c:v>
                </c:pt>
                <c:pt idx="3750">
                  <c:v>33.96</c:v>
                </c:pt>
                <c:pt idx="3751">
                  <c:v>34.020000000000003</c:v>
                </c:pt>
                <c:pt idx="3752">
                  <c:v>33.94</c:v>
                </c:pt>
                <c:pt idx="3753">
                  <c:v>33.909999999999997</c:v>
                </c:pt>
                <c:pt idx="3754">
                  <c:v>33.89</c:v>
                </c:pt>
                <c:pt idx="3755">
                  <c:v>33.93</c:v>
                </c:pt>
                <c:pt idx="3756">
                  <c:v>33.93</c:v>
                </c:pt>
                <c:pt idx="3757">
                  <c:v>33.93</c:v>
                </c:pt>
                <c:pt idx="3758">
                  <c:v>33.93</c:v>
                </c:pt>
                <c:pt idx="3759">
                  <c:v>33.89</c:v>
                </c:pt>
                <c:pt idx="3760">
                  <c:v>33.869999999999997</c:v>
                </c:pt>
                <c:pt idx="3761">
                  <c:v>33.85</c:v>
                </c:pt>
                <c:pt idx="3762">
                  <c:v>33.81</c:v>
                </c:pt>
                <c:pt idx="3763">
                  <c:v>33.81</c:v>
                </c:pt>
                <c:pt idx="3764">
                  <c:v>33.82</c:v>
                </c:pt>
                <c:pt idx="3765">
                  <c:v>33.799999999999997</c:v>
                </c:pt>
                <c:pt idx="3766">
                  <c:v>33.75</c:v>
                </c:pt>
                <c:pt idx="3767">
                  <c:v>33.76</c:v>
                </c:pt>
                <c:pt idx="3768">
                  <c:v>33.74</c:v>
                </c:pt>
                <c:pt idx="3769">
                  <c:v>33.74</c:v>
                </c:pt>
                <c:pt idx="3770">
                  <c:v>33.71</c:v>
                </c:pt>
                <c:pt idx="3771">
                  <c:v>33.729999999999997</c:v>
                </c:pt>
                <c:pt idx="3772">
                  <c:v>33.659999999999997</c:v>
                </c:pt>
                <c:pt idx="3773">
                  <c:v>33.700000000000003</c:v>
                </c:pt>
                <c:pt idx="3774">
                  <c:v>33.67</c:v>
                </c:pt>
                <c:pt idx="3775">
                  <c:v>33.67</c:v>
                </c:pt>
                <c:pt idx="3776">
                  <c:v>33.67</c:v>
                </c:pt>
                <c:pt idx="3777">
                  <c:v>33.64</c:v>
                </c:pt>
                <c:pt idx="3778">
                  <c:v>33.630000000000003</c:v>
                </c:pt>
                <c:pt idx="3779">
                  <c:v>33.619999999999997</c:v>
                </c:pt>
                <c:pt idx="3780">
                  <c:v>33.54</c:v>
                </c:pt>
                <c:pt idx="3781">
                  <c:v>33.51</c:v>
                </c:pt>
                <c:pt idx="3782">
                  <c:v>33.51</c:v>
                </c:pt>
                <c:pt idx="3783">
                  <c:v>33.54</c:v>
                </c:pt>
                <c:pt idx="3784">
                  <c:v>33.51</c:v>
                </c:pt>
                <c:pt idx="3785">
                  <c:v>33.549999999999997</c:v>
                </c:pt>
                <c:pt idx="3786">
                  <c:v>33.479999999999997</c:v>
                </c:pt>
                <c:pt idx="3787">
                  <c:v>33.49</c:v>
                </c:pt>
                <c:pt idx="3788">
                  <c:v>33.49</c:v>
                </c:pt>
                <c:pt idx="3789">
                  <c:v>33.49</c:v>
                </c:pt>
                <c:pt idx="3790">
                  <c:v>33.44</c:v>
                </c:pt>
                <c:pt idx="3791">
                  <c:v>33.43</c:v>
                </c:pt>
                <c:pt idx="3792">
                  <c:v>33.42</c:v>
                </c:pt>
                <c:pt idx="3793">
                  <c:v>33.42</c:v>
                </c:pt>
                <c:pt idx="3794">
                  <c:v>33.340000000000003</c:v>
                </c:pt>
                <c:pt idx="3795">
                  <c:v>33.340000000000003</c:v>
                </c:pt>
                <c:pt idx="3796">
                  <c:v>33.31</c:v>
                </c:pt>
                <c:pt idx="3797">
                  <c:v>33.369999999999997</c:v>
                </c:pt>
                <c:pt idx="3798">
                  <c:v>33.35</c:v>
                </c:pt>
                <c:pt idx="3799">
                  <c:v>33.28</c:v>
                </c:pt>
                <c:pt idx="3800">
                  <c:v>33.299999999999997</c:v>
                </c:pt>
                <c:pt idx="3801">
                  <c:v>33.29</c:v>
                </c:pt>
                <c:pt idx="3802">
                  <c:v>33.29</c:v>
                </c:pt>
                <c:pt idx="3803">
                  <c:v>33.299999999999997</c:v>
                </c:pt>
                <c:pt idx="3804">
                  <c:v>33.270000000000003</c:v>
                </c:pt>
                <c:pt idx="3805">
                  <c:v>33.18</c:v>
                </c:pt>
                <c:pt idx="3806">
                  <c:v>33.200000000000003</c:v>
                </c:pt>
                <c:pt idx="3807">
                  <c:v>33.22</c:v>
                </c:pt>
                <c:pt idx="3808">
                  <c:v>33.22</c:v>
                </c:pt>
                <c:pt idx="3809">
                  <c:v>33.19</c:v>
                </c:pt>
                <c:pt idx="3810">
                  <c:v>33.17</c:v>
                </c:pt>
                <c:pt idx="3811">
                  <c:v>33.15</c:v>
                </c:pt>
                <c:pt idx="3812">
                  <c:v>33.130000000000003</c:v>
                </c:pt>
                <c:pt idx="3813">
                  <c:v>33.17</c:v>
                </c:pt>
                <c:pt idx="3814">
                  <c:v>33.130000000000003</c:v>
                </c:pt>
                <c:pt idx="3815">
                  <c:v>33.130000000000003</c:v>
                </c:pt>
                <c:pt idx="3816">
                  <c:v>33.049999999999997</c:v>
                </c:pt>
                <c:pt idx="3817">
                  <c:v>33.11</c:v>
                </c:pt>
                <c:pt idx="3818">
                  <c:v>33.090000000000003</c:v>
                </c:pt>
                <c:pt idx="3819">
                  <c:v>33.01</c:v>
                </c:pt>
                <c:pt idx="3820">
                  <c:v>33.01</c:v>
                </c:pt>
                <c:pt idx="3821">
                  <c:v>33.01</c:v>
                </c:pt>
                <c:pt idx="3822">
                  <c:v>33.01</c:v>
                </c:pt>
                <c:pt idx="3823">
                  <c:v>33.020000000000003</c:v>
                </c:pt>
                <c:pt idx="3824">
                  <c:v>33.020000000000003</c:v>
                </c:pt>
                <c:pt idx="3825">
                  <c:v>32.97</c:v>
                </c:pt>
                <c:pt idx="3826">
                  <c:v>32.96</c:v>
                </c:pt>
                <c:pt idx="3827">
                  <c:v>32.96</c:v>
                </c:pt>
                <c:pt idx="3828">
                  <c:v>32.96</c:v>
                </c:pt>
                <c:pt idx="3829">
                  <c:v>32.950000000000003</c:v>
                </c:pt>
                <c:pt idx="3830">
                  <c:v>32.9</c:v>
                </c:pt>
                <c:pt idx="3831">
                  <c:v>32.880000000000003</c:v>
                </c:pt>
                <c:pt idx="3832">
                  <c:v>32.9</c:v>
                </c:pt>
                <c:pt idx="3833">
                  <c:v>32.880000000000003</c:v>
                </c:pt>
                <c:pt idx="3834">
                  <c:v>32.880000000000003</c:v>
                </c:pt>
                <c:pt idx="3835">
                  <c:v>32.86</c:v>
                </c:pt>
                <c:pt idx="3836">
                  <c:v>32.840000000000003</c:v>
                </c:pt>
                <c:pt idx="3837">
                  <c:v>32.76</c:v>
                </c:pt>
                <c:pt idx="3838">
                  <c:v>32.770000000000003</c:v>
                </c:pt>
                <c:pt idx="3839">
                  <c:v>32.76</c:v>
                </c:pt>
                <c:pt idx="3840">
                  <c:v>32.78</c:v>
                </c:pt>
                <c:pt idx="3841">
                  <c:v>32.78</c:v>
                </c:pt>
                <c:pt idx="3842">
                  <c:v>32.770000000000003</c:v>
                </c:pt>
                <c:pt idx="3843">
                  <c:v>32.76</c:v>
                </c:pt>
                <c:pt idx="3844">
                  <c:v>32.700000000000003</c:v>
                </c:pt>
                <c:pt idx="3845">
                  <c:v>32.68</c:v>
                </c:pt>
                <c:pt idx="3846">
                  <c:v>32.71</c:v>
                </c:pt>
                <c:pt idx="3847">
                  <c:v>32.69</c:v>
                </c:pt>
                <c:pt idx="3848">
                  <c:v>32.69</c:v>
                </c:pt>
                <c:pt idx="3849">
                  <c:v>32.630000000000003</c:v>
                </c:pt>
                <c:pt idx="3850">
                  <c:v>32.65</c:v>
                </c:pt>
                <c:pt idx="3851">
                  <c:v>32.61</c:v>
                </c:pt>
                <c:pt idx="3852">
                  <c:v>32.630000000000003</c:v>
                </c:pt>
                <c:pt idx="3853">
                  <c:v>32.57</c:v>
                </c:pt>
                <c:pt idx="3854">
                  <c:v>32.57</c:v>
                </c:pt>
                <c:pt idx="3855">
                  <c:v>32.590000000000003</c:v>
                </c:pt>
                <c:pt idx="3856">
                  <c:v>32.53</c:v>
                </c:pt>
                <c:pt idx="3857">
                  <c:v>32.56</c:v>
                </c:pt>
                <c:pt idx="3858">
                  <c:v>32.549999999999997</c:v>
                </c:pt>
                <c:pt idx="3859">
                  <c:v>32.53</c:v>
                </c:pt>
                <c:pt idx="3860">
                  <c:v>32.520000000000003</c:v>
                </c:pt>
                <c:pt idx="3861">
                  <c:v>32.520000000000003</c:v>
                </c:pt>
                <c:pt idx="3862">
                  <c:v>32.479999999999997</c:v>
                </c:pt>
                <c:pt idx="3863">
                  <c:v>32.479999999999997</c:v>
                </c:pt>
                <c:pt idx="3864">
                  <c:v>32.43</c:v>
                </c:pt>
                <c:pt idx="3865">
                  <c:v>32.43</c:v>
                </c:pt>
                <c:pt idx="3866">
                  <c:v>32.43</c:v>
                </c:pt>
                <c:pt idx="3867">
                  <c:v>32.43</c:v>
                </c:pt>
                <c:pt idx="3868">
                  <c:v>32.44</c:v>
                </c:pt>
                <c:pt idx="3869">
                  <c:v>32.4</c:v>
                </c:pt>
                <c:pt idx="3870">
                  <c:v>32.42</c:v>
                </c:pt>
                <c:pt idx="3871">
                  <c:v>32.33</c:v>
                </c:pt>
                <c:pt idx="3872">
                  <c:v>32.369999999999997</c:v>
                </c:pt>
                <c:pt idx="3873">
                  <c:v>32.369999999999997</c:v>
                </c:pt>
                <c:pt idx="3874">
                  <c:v>32.369999999999997</c:v>
                </c:pt>
                <c:pt idx="3875">
                  <c:v>32.369999999999997</c:v>
                </c:pt>
                <c:pt idx="3876">
                  <c:v>32.31</c:v>
                </c:pt>
                <c:pt idx="3877">
                  <c:v>32.33</c:v>
                </c:pt>
                <c:pt idx="3878">
                  <c:v>32.28</c:v>
                </c:pt>
                <c:pt idx="3879">
                  <c:v>32.28</c:v>
                </c:pt>
                <c:pt idx="3880">
                  <c:v>32.28</c:v>
                </c:pt>
                <c:pt idx="3881">
                  <c:v>32.26</c:v>
                </c:pt>
                <c:pt idx="3882">
                  <c:v>32.200000000000003</c:v>
                </c:pt>
                <c:pt idx="3883">
                  <c:v>32.200000000000003</c:v>
                </c:pt>
                <c:pt idx="3884">
                  <c:v>32.229999999999997</c:v>
                </c:pt>
                <c:pt idx="3885">
                  <c:v>32.18</c:v>
                </c:pt>
                <c:pt idx="3886">
                  <c:v>32.15</c:v>
                </c:pt>
                <c:pt idx="3887">
                  <c:v>32.15</c:v>
                </c:pt>
                <c:pt idx="3888">
                  <c:v>32.15</c:v>
                </c:pt>
                <c:pt idx="3889">
                  <c:v>32.159999999999997</c:v>
                </c:pt>
                <c:pt idx="3890">
                  <c:v>32.15</c:v>
                </c:pt>
                <c:pt idx="3891">
                  <c:v>32.11</c:v>
                </c:pt>
                <c:pt idx="3892">
                  <c:v>32.130000000000003</c:v>
                </c:pt>
                <c:pt idx="3893">
                  <c:v>32.06</c:v>
                </c:pt>
                <c:pt idx="3894">
                  <c:v>32.06</c:v>
                </c:pt>
                <c:pt idx="3895">
                  <c:v>32.11</c:v>
                </c:pt>
                <c:pt idx="3896">
                  <c:v>32.08</c:v>
                </c:pt>
                <c:pt idx="3897">
                  <c:v>32.049999999999997</c:v>
                </c:pt>
                <c:pt idx="3898">
                  <c:v>31.99</c:v>
                </c:pt>
                <c:pt idx="3899">
                  <c:v>31.98</c:v>
                </c:pt>
                <c:pt idx="3900">
                  <c:v>31.98</c:v>
                </c:pt>
                <c:pt idx="3901">
                  <c:v>31.99</c:v>
                </c:pt>
                <c:pt idx="3902">
                  <c:v>31.99</c:v>
                </c:pt>
                <c:pt idx="3903">
                  <c:v>31.99</c:v>
                </c:pt>
                <c:pt idx="3904">
                  <c:v>31.95</c:v>
                </c:pt>
                <c:pt idx="3905">
                  <c:v>31.94</c:v>
                </c:pt>
                <c:pt idx="3906">
                  <c:v>31.96</c:v>
                </c:pt>
                <c:pt idx="3907">
                  <c:v>31.96</c:v>
                </c:pt>
                <c:pt idx="3908">
                  <c:v>31.9</c:v>
                </c:pt>
                <c:pt idx="3909">
                  <c:v>31.89</c:v>
                </c:pt>
                <c:pt idx="3910">
                  <c:v>31.92</c:v>
                </c:pt>
                <c:pt idx="3911">
                  <c:v>31.87</c:v>
                </c:pt>
                <c:pt idx="3912">
                  <c:v>31.84</c:v>
                </c:pt>
                <c:pt idx="3913">
                  <c:v>31.84</c:v>
                </c:pt>
                <c:pt idx="3914">
                  <c:v>31.83</c:v>
                </c:pt>
                <c:pt idx="3915">
                  <c:v>31.82</c:v>
                </c:pt>
                <c:pt idx="3916">
                  <c:v>31.83</c:v>
                </c:pt>
                <c:pt idx="3917">
                  <c:v>31.75</c:v>
                </c:pt>
                <c:pt idx="3918">
                  <c:v>31.78</c:v>
                </c:pt>
                <c:pt idx="3919">
                  <c:v>31.79</c:v>
                </c:pt>
                <c:pt idx="3920">
                  <c:v>31.79</c:v>
                </c:pt>
                <c:pt idx="3921">
                  <c:v>31.76</c:v>
                </c:pt>
                <c:pt idx="3922">
                  <c:v>31.75</c:v>
                </c:pt>
                <c:pt idx="3923">
                  <c:v>31.68</c:v>
                </c:pt>
                <c:pt idx="3924">
                  <c:v>31.68</c:v>
                </c:pt>
                <c:pt idx="3925">
                  <c:v>31.7</c:v>
                </c:pt>
                <c:pt idx="3926">
                  <c:v>31.7</c:v>
                </c:pt>
                <c:pt idx="3927">
                  <c:v>31.71</c:v>
                </c:pt>
                <c:pt idx="3928">
                  <c:v>31.72</c:v>
                </c:pt>
                <c:pt idx="3929">
                  <c:v>31.66</c:v>
                </c:pt>
                <c:pt idx="3930">
                  <c:v>31.6</c:v>
                </c:pt>
                <c:pt idx="3931">
                  <c:v>31.6</c:v>
                </c:pt>
                <c:pt idx="3932">
                  <c:v>31.64</c:v>
                </c:pt>
                <c:pt idx="3933">
                  <c:v>31.64</c:v>
                </c:pt>
                <c:pt idx="3934">
                  <c:v>31.63</c:v>
                </c:pt>
                <c:pt idx="3935">
                  <c:v>31.62</c:v>
                </c:pt>
                <c:pt idx="3936">
                  <c:v>31.57</c:v>
                </c:pt>
                <c:pt idx="3937">
                  <c:v>31.58</c:v>
                </c:pt>
                <c:pt idx="3938">
                  <c:v>31.52</c:v>
                </c:pt>
                <c:pt idx="3939">
                  <c:v>31.52</c:v>
                </c:pt>
                <c:pt idx="3940">
                  <c:v>31.55</c:v>
                </c:pt>
                <c:pt idx="3941">
                  <c:v>31.55</c:v>
                </c:pt>
                <c:pt idx="3942">
                  <c:v>31.49</c:v>
                </c:pt>
                <c:pt idx="3943">
                  <c:v>31.55</c:v>
                </c:pt>
                <c:pt idx="3944">
                  <c:v>31.45</c:v>
                </c:pt>
                <c:pt idx="3945">
                  <c:v>31.46</c:v>
                </c:pt>
                <c:pt idx="3946">
                  <c:v>31.46</c:v>
                </c:pt>
                <c:pt idx="3947">
                  <c:v>31.46</c:v>
                </c:pt>
                <c:pt idx="3948">
                  <c:v>31.39</c:v>
                </c:pt>
                <c:pt idx="3949">
                  <c:v>31.42</c:v>
                </c:pt>
                <c:pt idx="3950">
                  <c:v>31.44</c:v>
                </c:pt>
                <c:pt idx="3951">
                  <c:v>31.44</c:v>
                </c:pt>
                <c:pt idx="3952">
                  <c:v>31.41</c:v>
                </c:pt>
                <c:pt idx="3953">
                  <c:v>31.41</c:v>
                </c:pt>
                <c:pt idx="3954">
                  <c:v>31.36</c:v>
                </c:pt>
                <c:pt idx="3955">
                  <c:v>31.39</c:v>
                </c:pt>
                <c:pt idx="3956">
                  <c:v>31.34</c:v>
                </c:pt>
                <c:pt idx="3957">
                  <c:v>31.27</c:v>
                </c:pt>
                <c:pt idx="3958">
                  <c:v>31.26</c:v>
                </c:pt>
                <c:pt idx="3959">
                  <c:v>31.26</c:v>
                </c:pt>
                <c:pt idx="3960">
                  <c:v>31.29</c:v>
                </c:pt>
                <c:pt idx="3961">
                  <c:v>31.3</c:v>
                </c:pt>
                <c:pt idx="3962">
                  <c:v>31.3</c:v>
                </c:pt>
                <c:pt idx="3963">
                  <c:v>31.3</c:v>
                </c:pt>
                <c:pt idx="3964">
                  <c:v>31.22</c:v>
                </c:pt>
                <c:pt idx="3965">
                  <c:v>31.22</c:v>
                </c:pt>
                <c:pt idx="3966">
                  <c:v>31.22</c:v>
                </c:pt>
                <c:pt idx="3967">
                  <c:v>31.21</c:v>
                </c:pt>
                <c:pt idx="3968">
                  <c:v>31.23</c:v>
                </c:pt>
                <c:pt idx="3969">
                  <c:v>31.17</c:v>
                </c:pt>
                <c:pt idx="3970">
                  <c:v>31.21</c:v>
                </c:pt>
                <c:pt idx="3971">
                  <c:v>31.14</c:v>
                </c:pt>
                <c:pt idx="3972">
                  <c:v>31.14</c:v>
                </c:pt>
                <c:pt idx="3973">
                  <c:v>31.16</c:v>
                </c:pt>
                <c:pt idx="3974">
                  <c:v>31.16</c:v>
                </c:pt>
                <c:pt idx="3975">
                  <c:v>31.12</c:v>
                </c:pt>
                <c:pt idx="3976">
                  <c:v>31.11</c:v>
                </c:pt>
                <c:pt idx="3977">
                  <c:v>31.06</c:v>
                </c:pt>
                <c:pt idx="3978">
                  <c:v>31.1</c:v>
                </c:pt>
                <c:pt idx="3979">
                  <c:v>31.1</c:v>
                </c:pt>
                <c:pt idx="3980">
                  <c:v>31.02</c:v>
                </c:pt>
                <c:pt idx="3981">
                  <c:v>31.1</c:v>
                </c:pt>
                <c:pt idx="3982">
                  <c:v>31.02</c:v>
                </c:pt>
                <c:pt idx="3983">
                  <c:v>31.03</c:v>
                </c:pt>
                <c:pt idx="3984">
                  <c:v>31</c:v>
                </c:pt>
                <c:pt idx="3985">
                  <c:v>31</c:v>
                </c:pt>
                <c:pt idx="3986">
                  <c:v>30.97</c:v>
                </c:pt>
                <c:pt idx="3987">
                  <c:v>30.97</c:v>
                </c:pt>
                <c:pt idx="3988">
                  <c:v>30.98</c:v>
                </c:pt>
                <c:pt idx="3989">
                  <c:v>30.95</c:v>
                </c:pt>
                <c:pt idx="3990">
                  <c:v>30.97</c:v>
                </c:pt>
                <c:pt idx="3991">
                  <c:v>30.91</c:v>
                </c:pt>
                <c:pt idx="3992">
                  <c:v>30.91</c:v>
                </c:pt>
                <c:pt idx="3993">
                  <c:v>30.88</c:v>
                </c:pt>
                <c:pt idx="3994">
                  <c:v>30.89</c:v>
                </c:pt>
                <c:pt idx="3995">
                  <c:v>30.9</c:v>
                </c:pt>
                <c:pt idx="3996">
                  <c:v>30.84</c:v>
                </c:pt>
                <c:pt idx="3997">
                  <c:v>30.89</c:v>
                </c:pt>
                <c:pt idx="3998">
                  <c:v>30.88</c:v>
                </c:pt>
                <c:pt idx="3999">
                  <c:v>30.88</c:v>
                </c:pt>
                <c:pt idx="4000">
                  <c:v>30.85</c:v>
                </c:pt>
                <c:pt idx="4001">
                  <c:v>30.85</c:v>
                </c:pt>
                <c:pt idx="4002">
                  <c:v>30.79</c:v>
                </c:pt>
                <c:pt idx="4003">
                  <c:v>30.78</c:v>
                </c:pt>
                <c:pt idx="4004">
                  <c:v>30.78</c:v>
                </c:pt>
                <c:pt idx="4005">
                  <c:v>30.78</c:v>
                </c:pt>
              </c:numCache>
            </c:numRef>
          </c:xVal>
          <c:yVal>
            <c:numRef>
              <c:f>'21'!$G$1099:$G$10000</c:f>
              <c:numCache>
                <c:formatCode>General</c:formatCode>
                <c:ptCount val="8902"/>
                <c:pt idx="0">
                  <c:v>2.4158500000000002E-3</c:v>
                </c:pt>
                <c:pt idx="1">
                  <c:v>2.4158500000000002E-3</c:v>
                </c:pt>
                <c:pt idx="2">
                  <c:v>2.41399E-3</c:v>
                </c:pt>
                <c:pt idx="3">
                  <c:v>2.41246E-3</c:v>
                </c:pt>
                <c:pt idx="4">
                  <c:v>2.4112199999999999E-3</c:v>
                </c:pt>
                <c:pt idx="5">
                  <c:v>2.4103100000000001E-3</c:v>
                </c:pt>
                <c:pt idx="6">
                  <c:v>2.4097400000000001E-3</c:v>
                </c:pt>
                <c:pt idx="7">
                  <c:v>2.4095000000000002E-3</c:v>
                </c:pt>
                <c:pt idx="8">
                  <c:v>2.4095000000000002E-3</c:v>
                </c:pt>
                <c:pt idx="9">
                  <c:v>2.4097699999999999E-3</c:v>
                </c:pt>
                <c:pt idx="10">
                  <c:v>2.4101999999999999E-3</c:v>
                </c:pt>
                <c:pt idx="11">
                  <c:v>2.4110799999999999E-3</c:v>
                </c:pt>
                <c:pt idx="12">
                  <c:v>2.4122000000000002E-3</c:v>
                </c:pt>
                <c:pt idx="13">
                  <c:v>2.4137500000000001E-3</c:v>
                </c:pt>
                <c:pt idx="14">
                  <c:v>2.4137500000000001E-3</c:v>
                </c:pt>
                <c:pt idx="15">
                  <c:v>2.4156099999999999E-3</c:v>
                </c:pt>
                <c:pt idx="16">
                  <c:v>2.4178200000000002E-3</c:v>
                </c:pt>
                <c:pt idx="17">
                  <c:v>2.4203599999999999E-3</c:v>
                </c:pt>
                <c:pt idx="18">
                  <c:v>2.42326E-3</c:v>
                </c:pt>
                <c:pt idx="19">
                  <c:v>2.4265200000000002E-3</c:v>
                </c:pt>
                <c:pt idx="20">
                  <c:v>2.4302E-3</c:v>
                </c:pt>
                <c:pt idx="21">
                  <c:v>2.4302E-3</c:v>
                </c:pt>
                <c:pt idx="22">
                  <c:v>2.4342600000000002E-3</c:v>
                </c:pt>
                <c:pt idx="23">
                  <c:v>2.4387300000000001E-3</c:v>
                </c:pt>
                <c:pt idx="24">
                  <c:v>2.4435300000000002E-3</c:v>
                </c:pt>
                <c:pt idx="25">
                  <c:v>2.4487100000000002E-3</c:v>
                </c:pt>
                <c:pt idx="26">
                  <c:v>2.4542399999999999E-3</c:v>
                </c:pt>
                <c:pt idx="27">
                  <c:v>2.4542399999999999E-3</c:v>
                </c:pt>
                <c:pt idx="28">
                  <c:v>2.4601200000000001E-3</c:v>
                </c:pt>
                <c:pt idx="29">
                  <c:v>2.4664399999999999E-3</c:v>
                </c:pt>
                <c:pt idx="30">
                  <c:v>2.4729999999999999E-3</c:v>
                </c:pt>
                <c:pt idx="31">
                  <c:v>2.4796699999999998E-3</c:v>
                </c:pt>
                <c:pt idx="32">
                  <c:v>2.48657E-3</c:v>
                </c:pt>
                <c:pt idx="33">
                  <c:v>2.4937499999999999E-3</c:v>
                </c:pt>
                <c:pt idx="34">
                  <c:v>2.4937499999999999E-3</c:v>
                </c:pt>
                <c:pt idx="35">
                  <c:v>2.5010100000000001E-3</c:v>
                </c:pt>
                <c:pt idx="36">
                  <c:v>2.5083800000000002E-3</c:v>
                </c:pt>
                <c:pt idx="37">
                  <c:v>2.5158300000000001E-3</c:v>
                </c:pt>
                <c:pt idx="38">
                  <c:v>2.5233999999999999E-3</c:v>
                </c:pt>
                <c:pt idx="39">
                  <c:v>2.5310900000000002E-3</c:v>
                </c:pt>
                <c:pt idx="40">
                  <c:v>2.5388099999999999E-3</c:v>
                </c:pt>
                <c:pt idx="41">
                  <c:v>2.5388099999999999E-3</c:v>
                </c:pt>
                <c:pt idx="42">
                  <c:v>2.5465399999999999E-3</c:v>
                </c:pt>
                <c:pt idx="43">
                  <c:v>2.5542099999999999E-3</c:v>
                </c:pt>
                <c:pt idx="44">
                  <c:v>2.56193E-3</c:v>
                </c:pt>
                <c:pt idx="45">
                  <c:v>2.5696E-3</c:v>
                </c:pt>
                <c:pt idx="46">
                  <c:v>2.5772600000000001E-3</c:v>
                </c:pt>
                <c:pt idx="47">
                  <c:v>2.5772600000000001E-3</c:v>
                </c:pt>
                <c:pt idx="48">
                  <c:v>2.58509E-3</c:v>
                </c:pt>
                <c:pt idx="49">
                  <c:v>2.5928399999999999E-3</c:v>
                </c:pt>
                <c:pt idx="50">
                  <c:v>2.60071E-3</c:v>
                </c:pt>
                <c:pt idx="51">
                  <c:v>2.6085100000000001E-3</c:v>
                </c:pt>
                <c:pt idx="52">
                  <c:v>2.6164199999999999E-3</c:v>
                </c:pt>
                <c:pt idx="53">
                  <c:v>2.6243500000000001E-3</c:v>
                </c:pt>
                <c:pt idx="54">
                  <c:v>2.6243500000000001E-3</c:v>
                </c:pt>
                <c:pt idx="55">
                  <c:v>2.6323499999999999E-3</c:v>
                </c:pt>
                <c:pt idx="56">
                  <c:v>2.6404499999999999E-3</c:v>
                </c:pt>
                <c:pt idx="57">
                  <c:v>2.64876E-3</c:v>
                </c:pt>
                <c:pt idx="58">
                  <c:v>2.65708E-3</c:v>
                </c:pt>
                <c:pt idx="59">
                  <c:v>2.66534E-3</c:v>
                </c:pt>
                <c:pt idx="60">
                  <c:v>2.67367E-3</c:v>
                </c:pt>
                <c:pt idx="61">
                  <c:v>2.67367E-3</c:v>
                </c:pt>
                <c:pt idx="62">
                  <c:v>2.6820699999999999E-3</c:v>
                </c:pt>
                <c:pt idx="63">
                  <c:v>2.6905499999999999E-3</c:v>
                </c:pt>
                <c:pt idx="64">
                  <c:v>2.6990899999999999E-3</c:v>
                </c:pt>
                <c:pt idx="65">
                  <c:v>2.7076000000000001E-3</c:v>
                </c:pt>
                <c:pt idx="66">
                  <c:v>2.7160800000000001E-3</c:v>
                </c:pt>
                <c:pt idx="67">
                  <c:v>2.7160800000000001E-3</c:v>
                </c:pt>
                <c:pt idx="68">
                  <c:v>2.7245400000000001E-3</c:v>
                </c:pt>
                <c:pt idx="69">
                  <c:v>2.7331500000000002E-3</c:v>
                </c:pt>
                <c:pt idx="70">
                  <c:v>2.7417000000000001E-3</c:v>
                </c:pt>
                <c:pt idx="71">
                  <c:v>2.7503900000000001E-3</c:v>
                </c:pt>
                <c:pt idx="72">
                  <c:v>2.7591500000000001E-3</c:v>
                </c:pt>
                <c:pt idx="73">
                  <c:v>2.7678999999999998E-3</c:v>
                </c:pt>
                <c:pt idx="74">
                  <c:v>2.7678999999999998E-3</c:v>
                </c:pt>
                <c:pt idx="75">
                  <c:v>2.7766800000000001E-3</c:v>
                </c:pt>
                <c:pt idx="76">
                  <c:v>2.78561E-3</c:v>
                </c:pt>
                <c:pt idx="77">
                  <c:v>2.7944900000000002E-3</c:v>
                </c:pt>
                <c:pt idx="78">
                  <c:v>2.8035099999999999E-3</c:v>
                </c:pt>
                <c:pt idx="79">
                  <c:v>2.8126200000000001E-3</c:v>
                </c:pt>
                <c:pt idx="80">
                  <c:v>2.8218100000000001E-3</c:v>
                </c:pt>
                <c:pt idx="81">
                  <c:v>2.8218100000000001E-3</c:v>
                </c:pt>
                <c:pt idx="82">
                  <c:v>2.8310399999999999E-3</c:v>
                </c:pt>
                <c:pt idx="83">
                  <c:v>2.84037E-3</c:v>
                </c:pt>
                <c:pt idx="84">
                  <c:v>2.8498500000000001E-3</c:v>
                </c:pt>
                <c:pt idx="85">
                  <c:v>2.8595000000000001E-3</c:v>
                </c:pt>
                <c:pt idx="86">
                  <c:v>2.8691599999999999E-3</c:v>
                </c:pt>
                <c:pt idx="87">
                  <c:v>2.8691599999999999E-3</c:v>
                </c:pt>
                <c:pt idx="88">
                  <c:v>2.8789699999999998E-3</c:v>
                </c:pt>
                <c:pt idx="89">
                  <c:v>2.88879E-3</c:v>
                </c:pt>
                <c:pt idx="90">
                  <c:v>2.8986900000000002E-3</c:v>
                </c:pt>
                <c:pt idx="91">
                  <c:v>2.90858E-3</c:v>
                </c:pt>
                <c:pt idx="92">
                  <c:v>2.9185600000000002E-3</c:v>
                </c:pt>
                <c:pt idx="93">
                  <c:v>2.9285100000000001E-3</c:v>
                </c:pt>
                <c:pt idx="94">
                  <c:v>2.9285100000000001E-3</c:v>
                </c:pt>
                <c:pt idx="95">
                  <c:v>2.9385800000000001E-3</c:v>
                </c:pt>
                <c:pt idx="96">
                  <c:v>2.94868E-3</c:v>
                </c:pt>
                <c:pt idx="97">
                  <c:v>2.9588700000000002E-3</c:v>
                </c:pt>
                <c:pt idx="98">
                  <c:v>2.9690699999999999E-3</c:v>
                </c:pt>
                <c:pt idx="99">
                  <c:v>2.9794000000000001E-3</c:v>
                </c:pt>
                <c:pt idx="100">
                  <c:v>2.98979E-3</c:v>
                </c:pt>
                <c:pt idx="101">
                  <c:v>2.98979E-3</c:v>
                </c:pt>
                <c:pt idx="102">
                  <c:v>3.0001699999999999E-3</c:v>
                </c:pt>
                <c:pt idx="103">
                  <c:v>3.0106500000000001E-3</c:v>
                </c:pt>
                <c:pt idx="104">
                  <c:v>3.0210800000000002E-3</c:v>
                </c:pt>
                <c:pt idx="105">
                  <c:v>3.0315799999999999E-3</c:v>
                </c:pt>
                <c:pt idx="106">
                  <c:v>3.0420500000000001E-3</c:v>
                </c:pt>
                <c:pt idx="107">
                  <c:v>3.0420500000000001E-3</c:v>
                </c:pt>
                <c:pt idx="108">
                  <c:v>3.0525600000000002E-3</c:v>
                </c:pt>
                <c:pt idx="109">
                  <c:v>3.06311E-3</c:v>
                </c:pt>
                <c:pt idx="110">
                  <c:v>3.0736100000000001E-3</c:v>
                </c:pt>
                <c:pt idx="111">
                  <c:v>3.0841000000000002E-3</c:v>
                </c:pt>
                <c:pt idx="112">
                  <c:v>3.0947000000000001E-3</c:v>
                </c:pt>
                <c:pt idx="113">
                  <c:v>3.1052599999999999E-3</c:v>
                </c:pt>
                <c:pt idx="114">
                  <c:v>3.1052599999999999E-3</c:v>
                </c:pt>
                <c:pt idx="115">
                  <c:v>3.11582E-3</c:v>
                </c:pt>
                <c:pt idx="116">
                  <c:v>3.1263799999999998E-3</c:v>
                </c:pt>
                <c:pt idx="117">
                  <c:v>3.1369700000000002E-3</c:v>
                </c:pt>
                <c:pt idx="118">
                  <c:v>3.1475800000000001E-3</c:v>
                </c:pt>
                <c:pt idx="119">
                  <c:v>3.1582400000000001E-3</c:v>
                </c:pt>
                <c:pt idx="120">
                  <c:v>3.1688900000000002E-3</c:v>
                </c:pt>
                <c:pt idx="121">
                  <c:v>3.1688900000000002E-3</c:v>
                </c:pt>
                <c:pt idx="122">
                  <c:v>3.1795600000000001E-3</c:v>
                </c:pt>
                <c:pt idx="123">
                  <c:v>3.1902900000000001E-3</c:v>
                </c:pt>
                <c:pt idx="124">
                  <c:v>3.2010200000000002E-3</c:v>
                </c:pt>
                <c:pt idx="125">
                  <c:v>3.2117700000000001E-3</c:v>
                </c:pt>
                <c:pt idx="126">
                  <c:v>3.22245E-3</c:v>
                </c:pt>
                <c:pt idx="127">
                  <c:v>3.22245E-3</c:v>
                </c:pt>
                <c:pt idx="128">
                  <c:v>3.2331700000000001E-3</c:v>
                </c:pt>
                <c:pt idx="129">
                  <c:v>3.2438800000000002E-3</c:v>
                </c:pt>
                <c:pt idx="130">
                  <c:v>3.2545999999999999E-3</c:v>
                </c:pt>
                <c:pt idx="131">
                  <c:v>3.26539E-3</c:v>
                </c:pt>
                <c:pt idx="132">
                  <c:v>3.2761499999999998E-3</c:v>
                </c:pt>
                <c:pt idx="133">
                  <c:v>3.2870099999999999E-3</c:v>
                </c:pt>
                <c:pt idx="134">
                  <c:v>3.2870099999999999E-3</c:v>
                </c:pt>
                <c:pt idx="135">
                  <c:v>3.2977200000000001E-3</c:v>
                </c:pt>
                <c:pt idx="136">
                  <c:v>3.3084999999999998E-3</c:v>
                </c:pt>
                <c:pt idx="137">
                  <c:v>3.3193200000000002E-3</c:v>
                </c:pt>
                <c:pt idx="138">
                  <c:v>3.3301099999999998E-3</c:v>
                </c:pt>
                <c:pt idx="139">
                  <c:v>3.3409799999999999E-3</c:v>
                </c:pt>
                <c:pt idx="140">
                  <c:v>3.35185E-3</c:v>
                </c:pt>
                <c:pt idx="141">
                  <c:v>3.35185E-3</c:v>
                </c:pt>
                <c:pt idx="142">
                  <c:v>3.36279E-3</c:v>
                </c:pt>
                <c:pt idx="143">
                  <c:v>3.3736600000000001E-3</c:v>
                </c:pt>
                <c:pt idx="144">
                  <c:v>3.3845899999999998E-3</c:v>
                </c:pt>
                <c:pt idx="145">
                  <c:v>3.3956099999999999E-3</c:v>
                </c:pt>
                <c:pt idx="146">
                  <c:v>3.4064899999999999E-3</c:v>
                </c:pt>
                <c:pt idx="147">
                  <c:v>3.4064899999999999E-3</c:v>
                </c:pt>
                <c:pt idx="148">
                  <c:v>3.41749E-3</c:v>
                </c:pt>
                <c:pt idx="149">
                  <c:v>3.4285499999999998E-3</c:v>
                </c:pt>
                <c:pt idx="150">
                  <c:v>3.4395200000000002E-3</c:v>
                </c:pt>
                <c:pt idx="151">
                  <c:v>3.4505099999999999E-3</c:v>
                </c:pt>
                <c:pt idx="152">
                  <c:v>3.4615700000000002E-3</c:v>
                </c:pt>
                <c:pt idx="153">
                  <c:v>3.4725899999999998E-3</c:v>
                </c:pt>
                <c:pt idx="154">
                  <c:v>3.4725899999999998E-3</c:v>
                </c:pt>
                <c:pt idx="155">
                  <c:v>3.48365E-3</c:v>
                </c:pt>
                <c:pt idx="156">
                  <c:v>3.4946999999999999E-3</c:v>
                </c:pt>
                <c:pt idx="157">
                  <c:v>3.5057899999999999E-3</c:v>
                </c:pt>
                <c:pt idx="158">
                  <c:v>3.5167900000000001E-3</c:v>
                </c:pt>
                <c:pt idx="159">
                  <c:v>3.5279399999999998E-3</c:v>
                </c:pt>
                <c:pt idx="160">
                  <c:v>3.5390700000000001E-3</c:v>
                </c:pt>
                <c:pt idx="161">
                  <c:v>3.5390700000000001E-3</c:v>
                </c:pt>
                <c:pt idx="162">
                  <c:v>3.5502400000000001E-3</c:v>
                </c:pt>
                <c:pt idx="163">
                  <c:v>3.5614100000000001E-3</c:v>
                </c:pt>
                <c:pt idx="164">
                  <c:v>3.5725399999999999E-3</c:v>
                </c:pt>
                <c:pt idx="165">
                  <c:v>3.58362E-3</c:v>
                </c:pt>
                <c:pt idx="166">
                  <c:v>3.5946799999999998E-3</c:v>
                </c:pt>
                <c:pt idx="167">
                  <c:v>3.60575E-3</c:v>
                </c:pt>
                <c:pt idx="168">
                  <c:v>3.60575E-3</c:v>
                </c:pt>
                <c:pt idx="169">
                  <c:v>3.6167199999999999E-3</c:v>
                </c:pt>
                <c:pt idx="170">
                  <c:v>3.6277599999999998E-3</c:v>
                </c:pt>
                <c:pt idx="171">
                  <c:v>3.6386499999999998E-3</c:v>
                </c:pt>
                <c:pt idx="172">
                  <c:v>3.6495199999999998E-3</c:v>
                </c:pt>
                <c:pt idx="173">
                  <c:v>3.6603999999999999E-3</c:v>
                </c:pt>
                <c:pt idx="174">
                  <c:v>3.6603999999999999E-3</c:v>
                </c:pt>
                <c:pt idx="175">
                  <c:v>3.6713000000000002E-3</c:v>
                </c:pt>
                <c:pt idx="176">
                  <c:v>3.6820199999999998E-3</c:v>
                </c:pt>
                <c:pt idx="177">
                  <c:v>3.6929100000000002E-3</c:v>
                </c:pt>
                <c:pt idx="178">
                  <c:v>3.7036999999999999E-3</c:v>
                </c:pt>
                <c:pt idx="179">
                  <c:v>3.7144999999999999E-3</c:v>
                </c:pt>
                <c:pt idx="180">
                  <c:v>3.7253E-3</c:v>
                </c:pt>
                <c:pt idx="181">
                  <c:v>3.7253E-3</c:v>
                </c:pt>
                <c:pt idx="182">
                  <c:v>3.7360499999999999E-3</c:v>
                </c:pt>
                <c:pt idx="183">
                  <c:v>3.7468200000000001E-3</c:v>
                </c:pt>
                <c:pt idx="184">
                  <c:v>3.7576699999999998E-3</c:v>
                </c:pt>
                <c:pt idx="185">
                  <c:v>3.7684400000000001E-3</c:v>
                </c:pt>
                <c:pt idx="186">
                  <c:v>3.7790699999999998E-3</c:v>
                </c:pt>
                <c:pt idx="187">
                  <c:v>3.7897400000000002E-3</c:v>
                </c:pt>
                <c:pt idx="188">
                  <c:v>3.7897400000000002E-3</c:v>
                </c:pt>
                <c:pt idx="189">
                  <c:v>3.8004800000000002E-3</c:v>
                </c:pt>
                <c:pt idx="190">
                  <c:v>3.8112300000000001E-3</c:v>
                </c:pt>
                <c:pt idx="191">
                  <c:v>3.8219899999999999E-3</c:v>
                </c:pt>
                <c:pt idx="192">
                  <c:v>3.8326499999999999E-3</c:v>
                </c:pt>
                <c:pt idx="193">
                  <c:v>3.8432499999999999E-3</c:v>
                </c:pt>
                <c:pt idx="194">
                  <c:v>3.8432499999999999E-3</c:v>
                </c:pt>
                <c:pt idx="195">
                  <c:v>3.8538700000000001E-3</c:v>
                </c:pt>
                <c:pt idx="196">
                  <c:v>3.8644600000000001E-3</c:v>
                </c:pt>
                <c:pt idx="197">
                  <c:v>3.87492E-3</c:v>
                </c:pt>
                <c:pt idx="198">
                  <c:v>3.8854100000000002E-3</c:v>
                </c:pt>
                <c:pt idx="199">
                  <c:v>3.89595E-3</c:v>
                </c:pt>
                <c:pt idx="200">
                  <c:v>3.9064599999999996E-3</c:v>
                </c:pt>
                <c:pt idx="201">
                  <c:v>3.9064599999999996E-3</c:v>
                </c:pt>
                <c:pt idx="202">
                  <c:v>3.9169299999999999E-3</c:v>
                </c:pt>
                <c:pt idx="203">
                  <c:v>3.92743E-3</c:v>
                </c:pt>
                <c:pt idx="204">
                  <c:v>3.9377800000000001E-3</c:v>
                </c:pt>
                <c:pt idx="205">
                  <c:v>3.9480799999999996E-3</c:v>
                </c:pt>
                <c:pt idx="206">
                  <c:v>3.9583400000000003E-3</c:v>
                </c:pt>
                <c:pt idx="207">
                  <c:v>3.9685199999999997E-3</c:v>
                </c:pt>
                <c:pt idx="208">
                  <c:v>3.9685199999999997E-3</c:v>
                </c:pt>
                <c:pt idx="209">
                  <c:v>3.9785899999999997E-3</c:v>
                </c:pt>
                <c:pt idx="210">
                  <c:v>3.98848E-3</c:v>
                </c:pt>
                <c:pt idx="211">
                  <c:v>3.9983800000000002E-3</c:v>
                </c:pt>
                <c:pt idx="212">
                  <c:v>4.0082499999999997E-3</c:v>
                </c:pt>
                <c:pt idx="213">
                  <c:v>4.01797E-3</c:v>
                </c:pt>
                <c:pt idx="214">
                  <c:v>4.01797E-3</c:v>
                </c:pt>
                <c:pt idx="215">
                  <c:v>4.02762E-3</c:v>
                </c:pt>
                <c:pt idx="216">
                  <c:v>4.0371599999999997E-3</c:v>
                </c:pt>
                <c:pt idx="217">
                  <c:v>4.0466699999999996E-3</c:v>
                </c:pt>
                <c:pt idx="218">
                  <c:v>4.0560500000000003E-3</c:v>
                </c:pt>
                <c:pt idx="219">
                  <c:v>4.0653900000000003E-3</c:v>
                </c:pt>
                <c:pt idx="220">
                  <c:v>4.0745599999999996E-3</c:v>
                </c:pt>
                <c:pt idx="221">
                  <c:v>4.0745599999999996E-3</c:v>
                </c:pt>
                <c:pt idx="222">
                  <c:v>4.0836300000000004E-3</c:v>
                </c:pt>
                <c:pt idx="223">
                  <c:v>4.0926599999999997E-3</c:v>
                </c:pt>
                <c:pt idx="224">
                  <c:v>4.1015599999999998E-3</c:v>
                </c:pt>
                <c:pt idx="225">
                  <c:v>4.1103800000000003E-3</c:v>
                </c:pt>
                <c:pt idx="226">
                  <c:v>4.1190699999999998E-3</c:v>
                </c:pt>
                <c:pt idx="227">
                  <c:v>4.1277700000000002E-3</c:v>
                </c:pt>
                <c:pt idx="228">
                  <c:v>4.1277700000000002E-3</c:v>
                </c:pt>
                <c:pt idx="229">
                  <c:v>4.1362600000000001E-3</c:v>
                </c:pt>
                <c:pt idx="230">
                  <c:v>4.1446399999999998E-3</c:v>
                </c:pt>
                <c:pt idx="231">
                  <c:v>4.1528700000000003E-3</c:v>
                </c:pt>
                <c:pt idx="232">
                  <c:v>4.1610500000000003E-3</c:v>
                </c:pt>
                <c:pt idx="233">
                  <c:v>4.1692200000000004E-3</c:v>
                </c:pt>
                <c:pt idx="234">
                  <c:v>4.1772399999999996E-3</c:v>
                </c:pt>
                <c:pt idx="235">
                  <c:v>4.1772399999999996E-3</c:v>
                </c:pt>
                <c:pt idx="236">
                  <c:v>4.1852399999999998E-3</c:v>
                </c:pt>
                <c:pt idx="237">
                  <c:v>4.1930400000000003E-3</c:v>
                </c:pt>
                <c:pt idx="238">
                  <c:v>4.2022500000000003E-3</c:v>
                </c:pt>
                <c:pt idx="239">
                  <c:v>4.2102199999999998E-3</c:v>
                </c:pt>
                <c:pt idx="240">
                  <c:v>4.2176799999999997E-3</c:v>
                </c:pt>
                <c:pt idx="241">
                  <c:v>4.2176799999999997E-3</c:v>
                </c:pt>
                <c:pt idx="242">
                  <c:v>4.2249799999999997E-3</c:v>
                </c:pt>
                <c:pt idx="243">
                  <c:v>4.23223E-3</c:v>
                </c:pt>
                <c:pt idx="244">
                  <c:v>4.2394499999999996E-3</c:v>
                </c:pt>
                <c:pt idx="245">
                  <c:v>4.2465999999999997E-3</c:v>
                </c:pt>
                <c:pt idx="246">
                  <c:v>4.2537E-3</c:v>
                </c:pt>
                <c:pt idx="247">
                  <c:v>4.2606500000000004E-3</c:v>
                </c:pt>
                <c:pt idx="248">
                  <c:v>4.2606500000000004E-3</c:v>
                </c:pt>
                <c:pt idx="249">
                  <c:v>4.2675999999999999E-3</c:v>
                </c:pt>
                <c:pt idx="250">
                  <c:v>4.2744200000000001E-3</c:v>
                </c:pt>
                <c:pt idx="251">
                  <c:v>4.2810900000000004E-3</c:v>
                </c:pt>
                <c:pt idx="252">
                  <c:v>4.2877699999999998E-3</c:v>
                </c:pt>
                <c:pt idx="253">
                  <c:v>4.2942600000000003E-3</c:v>
                </c:pt>
                <c:pt idx="254">
                  <c:v>4.3007100000000001E-3</c:v>
                </c:pt>
                <c:pt idx="255">
                  <c:v>4.3007100000000001E-3</c:v>
                </c:pt>
                <c:pt idx="256">
                  <c:v>4.3071000000000003E-3</c:v>
                </c:pt>
                <c:pt idx="257">
                  <c:v>4.3134100000000002E-3</c:v>
                </c:pt>
                <c:pt idx="258">
                  <c:v>4.3196299999999997E-3</c:v>
                </c:pt>
                <c:pt idx="259">
                  <c:v>4.32599E-3</c:v>
                </c:pt>
                <c:pt idx="260">
                  <c:v>4.3322200000000003E-3</c:v>
                </c:pt>
                <c:pt idx="261">
                  <c:v>4.3322200000000003E-3</c:v>
                </c:pt>
                <c:pt idx="262">
                  <c:v>4.3382999999999998E-3</c:v>
                </c:pt>
                <c:pt idx="263">
                  <c:v>4.3443199999999996E-3</c:v>
                </c:pt>
                <c:pt idx="264">
                  <c:v>4.3504199999999998E-3</c:v>
                </c:pt>
                <c:pt idx="265">
                  <c:v>4.3562200000000001E-3</c:v>
                </c:pt>
                <c:pt idx="266">
                  <c:v>4.3618900000000002E-3</c:v>
                </c:pt>
                <c:pt idx="267">
                  <c:v>4.3675099999999998E-3</c:v>
                </c:pt>
                <c:pt idx="268">
                  <c:v>4.3675099999999998E-3</c:v>
                </c:pt>
                <c:pt idx="269">
                  <c:v>4.3731000000000004E-3</c:v>
                </c:pt>
                <c:pt idx="270">
                  <c:v>4.3786099999999998E-3</c:v>
                </c:pt>
                <c:pt idx="271">
                  <c:v>4.3840499999999996E-3</c:v>
                </c:pt>
                <c:pt idx="272">
                  <c:v>4.3894299999999997E-3</c:v>
                </c:pt>
                <c:pt idx="273">
                  <c:v>4.3947300000000003E-3</c:v>
                </c:pt>
                <c:pt idx="274">
                  <c:v>4.3999900000000003E-3</c:v>
                </c:pt>
                <c:pt idx="275">
                  <c:v>4.3999900000000003E-3</c:v>
                </c:pt>
                <c:pt idx="276">
                  <c:v>4.4051300000000002E-3</c:v>
                </c:pt>
                <c:pt idx="277">
                  <c:v>4.4101699999999997E-3</c:v>
                </c:pt>
                <c:pt idx="278">
                  <c:v>4.4151800000000003E-3</c:v>
                </c:pt>
                <c:pt idx="279">
                  <c:v>4.4201500000000003E-3</c:v>
                </c:pt>
                <c:pt idx="280">
                  <c:v>4.42502E-3</c:v>
                </c:pt>
                <c:pt idx="281">
                  <c:v>4.42502E-3</c:v>
                </c:pt>
                <c:pt idx="282">
                  <c:v>4.4298000000000002E-3</c:v>
                </c:pt>
                <c:pt idx="283">
                  <c:v>4.4349000000000003E-3</c:v>
                </c:pt>
                <c:pt idx="284">
                  <c:v>4.43962E-3</c:v>
                </c:pt>
                <c:pt idx="285">
                  <c:v>4.4442500000000003E-3</c:v>
                </c:pt>
                <c:pt idx="286">
                  <c:v>4.4488100000000001E-3</c:v>
                </c:pt>
                <c:pt idx="287">
                  <c:v>4.45336E-3</c:v>
                </c:pt>
                <c:pt idx="288">
                  <c:v>4.45336E-3</c:v>
                </c:pt>
                <c:pt idx="289">
                  <c:v>4.4578400000000002E-3</c:v>
                </c:pt>
                <c:pt idx="290">
                  <c:v>4.4622200000000002E-3</c:v>
                </c:pt>
                <c:pt idx="291">
                  <c:v>4.4665900000000003E-3</c:v>
                </c:pt>
                <c:pt idx="292">
                  <c:v>4.4708999999999999E-3</c:v>
                </c:pt>
                <c:pt idx="293">
                  <c:v>4.4751399999999998E-3</c:v>
                </c:pt>
                <c:pt idx="294">
                  <c:v>4.4793100000000002E-3</c:v>
                </c:pt>
                <c:pt idx="295">
                  <c:v>4.4793100000000002E-3</c:v>
                </c:pt>
                <c:pt idx="296">
                  <c:v>4.4834899999999997E-3</c:v>
                </c:pt>
                <c:pt idx="297">
                  <c:v>4.4876100000000004E-3</c:v>
                </c:pt>
                <c:pt idx="298">
                  <c:v>4.49176E-3</c:v>
                </c:pt>
                <c:pt idx="299">
                  <c:v>4.4957699999999996E-3</c:v>
                </c:pt>
                <c:pt idx="300">
                  <c:v>4.4996899999999998E-3</c:v>
                </c:pt>
                <c:pt idx="301">
                  <c:v>4.4996899999999998E-3</c:v>
                </c:pt>
                <c:pt idx="302">
                  <c:v>4.5036E-3</c:v>
                </c:pt>
                <c:pt idx="303">
                  <c:v>4.5075000000000002E-3</c:v>
                </c:pt>
                <c:pt idx="304">
                  <c:v>4.5113200000000001E-3</c:v>
                </c:pt>
                <c:pt idx="305">
                  <c:v>4.5150900000000002E-3</c:v>
                </c:pt>
                <c:pt idx="306">
                  <c:v>4.51878E-3</c:v>
                </c:pt>
                <c:pt idx="307">
                  <c:v>4.5224699999999998E-3</c:v>
                </c:pt>
                <c:pt idx="308">
                  <c:v>4.5224699999999998E-3</c:v>
                </c:pt>
                <c:pt idx="309">
                  <c:v>4.5261499999999996E-3</c:v>
                </c:pt>
                <c:pt idx="310">
                  <c:v>4.5297799999999997E-3</c:v>
                </c:pt>
                <c:pt idx="311">
                  <c:v>4.5333999999999999E-3</c:v>
                </c:pt>
                <c:pt idx="312">
                  <c:v>4.5369700000000004E-3</c:v>
                </c:pt>
                <c:pt idx="313">
                  <c:v>4.5404900000000003E-3</c:v>
                </c:pt>
                <c:pt idx="314">
                  <c:v>4.5439299999999998E-3</c:v>
                </c:pt>
                <c:pt idx="315">
                  <c:v>4.5439299999999998E-3</c:v>
                </c:pt>
                <c:pt idx="316">
                  <c:v>4.54741E-3</c:v>
                </c:pt>
                <c:pt idx="317">
                  <c:v>4.55077E-3</c:v>
                </c:pt>
                <c:pt idx="318">
                  <c:v>4.55412E-3</c:v>
                </c:pt>
                <c:pt idx="319">
                  <c:v>4.5573899999999997E-3</c:v>
                </c:pt>
                <c:pt idx="320">
                  <c:v>4.5607099999999999E-3</c:v>
                </c:pt>
                <c:pt idx="321">
                  <c:v>4.5639599999999997E-3</c:v>
                </c:pt>
                <c:pt idx="322">
                  <c:v>4.5639599999999997E-3</c:v>
                </c:pt>
                <c:pt idx="323">
                  <c:v>4.5672400000000002E-3</c:v>
                </c:pt>
                <c:pt idx="324">
                  <c:v>4.5703699999999998E-3</c:v>
                </c:pt>
                <c:pt idx="325">
                  <c:v>4.5735799999999998E-3</c:v>
                </c:pt>
                <c:pt idx="326">
                  <c:v>4.57676E-3</c:v>
                </c:pt>
                <c:pt idx="327">
                  <c:v>4.5798599999999998E-3</c:v>
                </c:pt>
                <c:pt idx="328">
                  <c:v>4.5798599999999998E-3</c:v>
                </c:pt>
                <c:pt idx="329">
                  <c:v>4.5829099999999999E-3</c:v>
                </c:pt>
                <c:pt idx="330">
                  <c:v>4.5859300000000002E-3</c:v>
                </c:pt>
                <c:pt idx="331">
                  <c:v>4.5890200000000001E-3</c:v>
                </c:pt>
                <c:pt idx="332">
                  <c:v>4.5919999999999997E-3</c:v>
                </c:pt>
                <c:pt idx="333">
                  <c:v>4.5950000000000001E-3</c:v>
                </c:pt>
                <c:pt idx="334">
                  <c:v>4.5979699999999998E-3</c:v>
                </c:pt>
                <c:pt idx="335">
                  <c:v>4.5979699999999998E-3</c:v>
                </c:pt>
                <c:pt idx="336">
                  <c:v>4.6009199999999997E-3</c:v>
                </c:pt>
                <c:pt idx="337">
                  <c:v>4.6038199999999998E-3</c:v>
                </c:pt>
                <c:pt idx="338">
                  <c:v>4.6066500000000003E-3</c:v>
                </c:pt>
                <c:pt idx="339">
                  <c:v>4.6094500000000002E-3</c:v>
                </c:pt>
                <c:pt idx="340">
                  <c:v>4.6123199999999996E-3</c:v>
                </c:pt>
                <c:pt idx="341">
                  <c:v>4.6150799999999997E-3</c:v>
                </c:pt>
                <c:pt idx="342">
                  <c:v>4.6150799999999997E-3</c:v>
                </c:pt>
                <c:pt idx="343">
                  <c:v>4.6178399999999998E-3</c:v>
                </c:pt>
                <c:pt idx="344">
                  <c:v>4.6206700000000003E-3</c:v>
                </c:pt>
                <c:pt idx="345">
                  <c:v>4.6233300000000001E-3</c:v>
                </c:pt>
                <c:pt idx="346">
                  <c:v>4.6260299999999997E-3</c:v>
                </c:pt>
                <c:pt idx="347">
                  <c:v>4.6287200000000002E-3</c:v>
                </c:pt>
                <c:pt idx="348">
                  <c:v>4.6287200000000002E-3</c:v>
                </c:pt>
                <c:pt idx="349">
                  <c:v>4.6314599999999996E-3</c:v>
                </c:pt>
                <c:pt idx="350">
                  <c:v>4.6340900000000004E-3</c:v>
                </c:pt>
                <c:pt idx="351">
                  <c:v>4.6367600000000002E-3</c:v>
                </c:pt>
                <c:pt idx="352">
                  <c:v>4.6394299999999999E-3</c:v>
                </c:pt>
                <c:pt idx="353">
                  <c:v>4.6420699999999999E-3</c:v>
                </c:pt>
                <c:pt idx="354">
                  <c:v>4.6446899999999999E-3</c:v>
                </c:pt>
                <c:pt idx="355">
                  <c:v>4.6446899999999999E-3</c:v>
                </c:pt>
                <c:pt idx="356">
                  <c:v>4.6473199999999999E-3</c:v>
                </c:pt>
                <c:pt idx="357">
                  <c:v>4.6499000000000002E-3</c:v>
                </c:pt>
                <c:pt idx="358">
                  <c:v>4.6524299999999999E-3</c:v>
                </c:pt>
                <c:pt idx="359">
                  <c:v>4.6550300000000001E-3</c:v>
                </c:pt>
                <c:pt idx="360">
                  <c:v>4.6575899999999996E-3</c:v>
                </c:pt>
                <c:pt idx="361">
                  <c:v>4.6601400000000001E-3</c:v>
                </c:pt>
                <c:pt idx="362">
                  <c:v>4.6601400000000001E-3</c:v>
                </c:pt>
                <c:pt idx="363">
                  <c:v>4.6627200000000004E-3</c:v>
                </c:pt>
                <c:pt idx="364">
                  <c:v>4.6652799999999999E-3</c:v>
                </c:pt>
                <c:pt idx="365">
                  <c:v>4.6677699999999999E-3</c:v>
                </c:pt>
                <c:pt idx="366">
                  <c:v>4.6702799999999997E-3</c:v>
                </c:pt>
                <c:pt idx="367">
                  <c:v>4.6728100000000003E-3</c:v>
                </c:pt>
                <c:pt idx="368">
                  <c:v>4.6751099999999997E-3</c:v>
                </c:pt>
                <c:pt idx="369">
                  <c:v>4.6751099999999997E-3</c:v>
                </c:pt>
                <c:pt idx="370">
                  <c:v>4.6776099999999996E-3</c:v>
                </c:pt>
                <c:pt idx="371">
                  <c:v>4.6801300000000002E-3</c:v>
                </c:pt>
                <c:pt idx="372">
                  <c:v>4.6826400000000001E-3</c:v>
                </c:pt>
                <c:pt idx="373">
                  <c:v>4.68514E-3</c:v>
                </c:pt>
                <c:pt idx="374">
                  <c:v>4.6877200000000003E-3</c:v>
                </c:pt>
                <c:pt idx="375">
                  <c:v>4.6877200000000003E-3</c:v>
                </c:pt>
                <c:pt idx="376">
                  <c:v>4.6902100000000002E-3</c:v>
                </c:pt>
                <c:pt idx="377">
                  <c:v>4.6927100000000001E-3</c:v>
                </c:pt>
                <c:pt idx="378">
                  <c:v>4.6952000000000001E-3</c:v>
                </c:pt>
                <c:pt idx="379">
                  <c:v>4.6977399999999997E-3</c:v>
                </c:pt>
                <c:pt idx="380">
                  <c:v>4.7002099999999998E-3</c:v>
                </c:pt>
                <c:pt idx="381">
                  <c:v>4.7027099999999997E-3</c:v>
                </c:pt>
                <c:pt idx="382">
                  <c:v>4.7027099999999997E-3</c:v>
                </c:pt>
                <c:pt idx="383">
                  <c:v>4.7052800000000001E-3</c:v>
                </c:pt>
                <c:pt idx="384">
                  <c:v>4.7077899999999999E-3</c:v>
                </c:pt>
                <c:pt idx="385">
                  <c:v>4.7103199999999996E-3</c:v>
                </c:pt>
                <c:pt idx="386">
                  <c:v>4.7129299999999997E-3</c:v>
                </c:pt>
                <c:pt idx="387">
                  <c:v>4.7154299999999996E-3</c:v>
                </c:pt>
                <c:pt idx="388">
                  <c:v>4.718E-3</c:v>
                </c:pt>
                <c:pt idx="389">
                  <c:v>4.718E-3</c:v>
                </c:pt>
                <c:pt idx="390">
                  <c:v>4.7204400000000002E-3</c:v>
                </c:pt>
                <c:pt idx="391">
                  <c:v>4.7230099999999997E-3</c:v>
                </c:pt>
                <c:pt idx="392">
                  <c:v>4.7255099999999996E-3</c:v>
                </c:pt>
                <c:pt idx="393">
                  <c:v>4.7280500000000001E-3</c:v>
                </c:pt>
                <c:pt idx="394">
                  <c:v>4.7305999999999997E-3</c:v>
                </c:pt>
                <c:pt idx="395">
                  <c:v>4.7305999999999997E-3</c:v>
                </c:pt>
                <c:pt idx="396">
                  <c:v>4.7331700000000001E-3</c:v>
                </c:pt>
                <c:pt idx="397">
                  <c:v>4.7356899999999999E-3</c:v>
                </c:pt>
                <c:pt idx="398">
                  <c:v>4.7381799999999998E-3</c:v>
                </c:pt>
                <c:pt idx="399">
                  <c:v>4.7407600000000001E-3</c:v>
                </c:pt>
                <c:pt idx="400">
                  <c:v>4.7432500000000001E-3</c:v>
                </c:pt>
                <c:pt idx="401">
                  <c:v>4.7458099999999996E-3</c:v>
                </c:pt>
                <c:pt idx="402">
                  <c:v>4.7458099999999996E-3</c:v>
                </c:pt>
                <c:pt idx="403">
                  <c:v>4.74837E-3</c:v>
                </c:pt>
                <c:pt idx="404">
                  <c:v>4.7509600000000003E-3</c:v>
                </c:pt>
                <c:pt idx="405">
                  <c:v>4.7535499999999996E-3</c:v>
                </c:pt>
                <c:pt idx="406">
                  <c:v>4.7562899999999998E-3</c:v>
                </c:pt>
                <c:pt idx="407">
                  <c:v>4.7589199999999998E-3</c:v>
                </c:pt>
                <c:pt idx="408">
                  <c:v>4.7614800000000002E-3</c:v>
                </c:pt>
                <c:pt idx="409">
                  <c:v>4.7614800000000002E-3</c:v>
                </c:pt>
                <c:pt idx="410">
                  <c:v>4.7641000000000003E-3</c:v>
                </c:pt>
                <c:pt idx="411">
                  <c:v>4.7668800000000002E-3</c:v>
                </c:pt>
                <c:pt idx="412">
                  <c:v>4.7695000000000003E-3</c:v>
                </c:pt>
                <c:pt idx="413">
                  <c:v>4.7721200000000004E-3</c:v>
                </c:pt>
                <c:pt idx="414">
                  <c:v>4.7746999999999998E-3</c:v>
                </c:pt>
                <c:pt idx="415">
                  <c:v>4.7746999999999998E-3</c:v>
                </c:pt>
                <c:pt idx="416">
                  <c:v>4.7773599999999996E-3</c:v>
                </c:pt>
                <c:pt idx="417">
                  <c:v>4.7799599999999998E-3</c:v>
                </c:pt>
                <c:pt idx="418">
                  <c:v>4.7825799999999998E-3</c:v>
                </c:pt>
                <c:pt idx="419">
                  <c:v>4.7852199999999998E-3</c:v>
                </c:pt>
                <c:pt idx="420">
                  <c:v>4.7878E-3</c:v>
                </c:pt>
                <c:pt idx="421">
                  <c:v>4.7904799999999997E-3</c:v>
                </c:pt>
                <c:pt idx="422">
                  <c:v>4.7904799999999997E-3</c:v>
                </c:pt>
                <c:pt idx="423">
                  <c:v>4.7931400000000004E-3</c:v>
                </c:pt>
                <c:pt idx="424">
                  <c:v>4.7957900000000003E-3</c:v>
                </c:pt>
                <c:pt idx="425">
                  <c:v>4.7984300000000002E-3</c:v>
                </c:pt>
                <c:pt idx="426">
                  <c:v>4.8010500000000003E-3</c:v>
                </c:pt>
                <c:pt idx="427">
                  <c:v>4.8037100000000001E-3</c:v>
                </c:pt>
                <c:pt idx="428">
                  <c:v>4.80635E-3</c:v>
                </c:pt>
                <c:pt idx="429">
                  <c:v>4.80635E-3</c:v>
                </c:pt>
                <c:pt idx="430">
                  <c:v>4.80898E-3</c:v>
                </c:pt>
                <c:pt idx="431">
                  <c:v>4.8116699999999997E-3</c:v>
                </c:pt>
                <c:pt idx="432">
                  <c:v>4.8143400000000003E-3</c:v>
                </c:pt>
                <c:pt idx="433">
                  <c:v>4.81702E-3</c:v>
                </c:pt>
                <c:pt idx="434">
                  <c:v>4.8196599999999999E-3</c:v>
                </c:pt>
                <c:pt idx="435">
                  <c:v>4.8223500000000004E-3</c:v>
                </c:pt>
                <c:pt idx="436">
                  <c:v>4.8223500000000004E-3</c:v>
                </c:pt>
                <c:pt idx="437">
                  <c:v>4.8250699999999999E-3</c:v>
                </c:pt>
                <c:pt idx="438">
                  <c:v>4.8277399999999996E-3</c:v>
                </c:pt>
                <c:pt idx="439">
                  <c:v>4.8304799999999998E-3</c:v>
                </c:pt>
                <c:pt idx="440">
                  <c:v>4.8331499999999996E-3</c:v>
                </c:pt>
                <c:pt idx="441">
                  <c:v>4.8358899999999998E-3</c:v>
                </c:pt>
                <c:pt idx="442">
                  <c:v>4.8358899999999998E-3</c:v>
                </c:pt>
                <c:pt idx="443">
                  <c:v>4.8386100000000001E-3</c:v>
                </c:pt>
                <c:pt idx="444">
                  <c:v>4.84126E-3</c:v>
                </c:pt>
                <c:pt idx="445">
                  <c:v>4.8439199999999998E-3</c:v>
                </c:pt>
                <c:pt idx="446">
                  <c:v>4.8467500000000004E-3</c:v>
                </c:pt>
                <c:pt idx="447">
                  <c:v>4.8494599999999999E-3</c:v>
                </c:pt>
                <c:pt idx="448">
                  <c:v>4.8521800000000002E-3</c:v>
                </c:pt>
                <c:pt idx="449">
                  <c:v>4.8521800000000002E-3</c:v>
                </c:pt>
                <c:pt idx="450">
                  <c:v>4.8548799999999998E-3</c:v>
                </c:pt>
                <c:pt idx="451">
                  <c:v>4.8576399999999999E-3</c:v>
                </c:pt>
                <c:pt idx="452">
                  <c:v>4.86039E-3</c:v>
                </c:pt>
                <c:pt idx="453">
                  <c:v>4.8631799999999999E-3</c:v>
                </c:pt>
                <c:pt idx="454">
                  <c:v>4.8658699999999996E-3</c:v>
                </c:pt>
                <c:pt idx="455">
                  <c:v>4.8686399999999996E-3</c:v>
                </c:pt>
                <c:pt idx="456">
                  <c:v>4.8686399999999996E-3</c:v>
                </c:pt>
                <c:pt idx="457">
                  <c:v>4.8714300000000004E-3</c:v>
                </c:pt>
                <c:pt idx="458">
                  <c:v>4.8741599999999998E-3</c:v>
                </c:pt>
                <c:pt idx="459">
                  <c:v>4.8769099999999999E-3</c:v>
                </c:pt>
                <c:pt idx="460">
                  <c:v>4.8797199999999997E-3</c:v>
                </c:pt>
                <c:pt idx="461">
                  <c:v>4.8824699999999999E-3</c:v>
                </c:pt>
                <c:pt idx="462">
                  <c:v>4.8824699999999999E-3</c:v>
                </c:pt>
                <c:pt idx="463">
                  <c:v>4.8851700000000003E-3</c:v>
                </c:pt>
                <c:pt idx="464">
                  <c:v>4.8879800000000001E-3</c:v>
                </c:pt>
                <c:pt idx="465">
                  <c:v>4.8906899999999996E-3</c:v>
                </c:pt>
                <c:pt idx="466">
                  <c:v>4.8934900000000003E-3</c:v>
                </c:pt>
                <c:pt idx="467">
                  <c:v>4.8962700000000003E-3</c:v>
                </c:pt>
                <c:pt idx="468">
                  <c:v>4.8990500000000003E-3</c:v>
                </c:pt>
                <c:pt idx="469">
                  <c:v>4.8990500000000003E-3</c:v>
                </c:pt>
                <c:pt idx="470">
                  <c:v>4.9018500000000001E-3</c:v>
                </c:pt>
                <c:pt idx="471">
                  <c:v>4.9046300000000001E-3</c:v>
                </c:pt>
                <c:pt idx="472">
                  <c:v>4.9074000000000001E-3</c:v>
                </c:pt>
                <c:pt idx="473">
                  <c:v>4.9101800000000001E-3</c:v>
                </c:pt>
                <c:pt idx="474">
                  <c:v>4.9129400000000002E-3</c:v>
                </c:pt>
                <c:pt idx="475">
                  <c:v>4.9157999999999997E-3</c:v>
                </c:pt>
                <c:pt idx="476">
                  <c:v>4.9157999999999997E-3</c:v>
                </c:pt>
                <c:pt idx="477">
                  <c:v>4.9185699999999997E-3</c:v>
                </c:pt>
                <c:pt idx="478">
                  <c:v>4.9214000000000003E-3</c:v>
                </c:pt>
                <c:pt idx="479">
                  <c:v>4.9242299999999999E-3</c:v>
                </c:pt>
                <c:pt idx="480">
                  <c:v>4.9271000000000002E-3</c:v>
                </c:pt>
                <c:pt idx="481">
                  <c:v>4.92991E-3</c:v>
                </c:pt>
                <c:pt idx="482">
                  <c:v>4.92991E-3</c:v>
                </c:pt>
                <c:pt idx="483">
                  <c:v>4.9327299999999998E-3</c:v>
                </c:pt>
                <c:pt idx="484">
                  <c:v>4.9355400000000004E-3</c:v>
                </c:pt>
                <c:pt idx="485">
                  <c:v>4.9383300000000003E-3</c:v>
                </c:pt>
                <c:pt idx="486">
                  <c:v>4.9411500000000001E-3</c:v>
                </c:pt>
                <c:pt idx="487">
                  <c:v>4.94393E-3</c:v>
                </c:pt>
                <c:pt idx="488">
                  <c:v>4.9467699999999996E-3</c:v>
                </c:pt>
                <c:pt idx="489">
                  <c:v>4.9467699999999996E-3</c:v>
                </c:pt>
                <c:pt idx="490">
                  <c:v>4.9496200000000001E-3</c:v>
                </c:pt>
                <c:pt idx="491">
                  <c:v>4.9523600000000003E-3</c:v>
                </c:pt>
                <c:pt idx="492">
                  <c:v>4.9552199999999998E-3</c:v>
                </c:pt>
                <c:pt idx="493">
                  <c:v>4.9580099999999997E-3</c:v>
                </c:pt>
                <c:pt idx="494">
                  <c:v>4.96088E-3</c:v>
                </c:pt>
                <c:pt idx="495">
                  <c:v>4.9637300000000004E-3</c:v>
                </c:pt>
                <c:pt idx="496">
                  <c:v>4.9637300000000004E-3</c:v>
                </c:pt>
                <c:pt idx="497">
                  <c:v>4.9665300000000003E-3</c:v>
                </c:pt>
                <c:pt idx="498">
                  <c:v>4.9694199999999996E-3</c:v>
                </c:pt>
                <c:pt idx="499">
                  <c:v>4.9721899999999996E-3</c:v>
                </c:pt>
                <c:pt idx="500">
                  <c:v>4.9750100000000002E-3</c:v>
                </c:pt>
                <c:pt idx="501">
                  <c:v>4.9778000000000001E-3</c:v>
                </c:pt>
                <c:pt idx="502">
                  <c:v>4.9806399999999997E-3</c:v>
                </c:pt>
                <c:pt idx="503">
                  <c:v>4.9806399999999997E-3</c:v>
                </c:pt>
                <c:pt idx="504">
                  <c:v>4.9835299999999999E-3</c:v>
                </c:pt>
                <c:pt idx="505">
                  <c:v>4.9863399999999997E-3</c:v>
                </c:pt>
                <c:pt idx="506">
                  <c:v>4.9891700000000002E-3</c:v>
                </c:pt>
                <c:pt idx="507">
                  <c:v>4.99199E-3</c:v>
                </c:pt>
                <c:pt idx="508">
                  <c:v>4.9948900000000001E-3</c:v>
                </c:pt>
                <c:pt idx="509">
                  <c:v>4.9948900000000001E-3</c:v>
                </c:pt>
                <c:pt idx="510">
                  <c:v>4.9977399999999996E-3</c:v>
                </c:pt>
                <c:pt idx="511">
                  <c:v>5.0005600000000002E-3</c:v>
                </c:pt>
                <c:pt idx="512">
                  <c:v>5.0033999999999999E-3</c:v>
                </c:pt>
                <c:pt idx="513">
                  <c:v>5.0066299999999998E-3</c:v>
                </c:pt>
                <c:pt idx="514">
                  <c:v>5.0094800000000002E-3</c:v>
                </c:pt>
                <c:pt idx="515">
                  <c:v>5.0123299999999997E-3</c:v>
                </c:pt>
                <c:pt idx="516">
                  <c:v>5.0123299999999997E-3</c:v>
                </c:pt>
                <c:pt idx="517">
                  <c:v>5.01521E-3</c:v>
                </c:pt>
                <c:pt idx="518">
                  <c:v>5.0180199999999998E-3</c:v>
                </c:pt>
                <c:pt idx="519">
                  <c:v>5.02091E-3</c:v>
                </c:pt>
                <c:pt idx="520">
                  <c:v>5.0237099999999998E-3</c:v>
                </c:pt>
                <c:pt idx="521">
                  <c:v>5.0265800000000001E-3</c:v>
                </c:pt>
                <c:pt idx="522">
                  <c:v>5.0293500000000001E-3</c:v>
                </c:pt>
                <c:pt idx="523">
                  <c:v>5.0293500000000001E-3</c:v>
                </c:pt>
                <c:pt idx="524">
                  <c:v>5.0321899999999998E-3</c:v>
                </c:pt>
                <c:pt idx="525">
                  <c:v>5.0350799999999999E-3</c:v>
                </c:pt>
                <c:pt idx="526">
                  <c:v>5.0380199999999998E-3</c:v>
                </c:pt>
                <c:pt idx="527">
                  <c:v>5.0408600000000003E-3</c:v>
                </c:pt>
                <c:pt idx="528">
                  <c:v>5.0437700000000004E-3</c:v>
                </c:pt>
                <c:pt idx="529">
                  <c:v>5.0437700000000004E-3</c:v>
                </c:pt>
                <c:pt idx="530">
                  <c:v>5.0466900000000004E-3</c:v>
                </c:pt>
                <c:pt idx="531">
                  <c:v>5.0496400000000002E-3</c:v>
                </c:pt>
                <c:pt idx="532">
                  <c:v>5.0525300000000004E-3</c:v>
                </c:pt>
                <c:pt idx="533">
                  <c:v>5.0554700000000003E-3</c:v>
                </c:pt>
                <c:pt idx="534">
                  <c:v>5.0582700000000001E-3</c:v>
                </c:pt>
                <c:pt idx="535">
                  <c:v>5.0611500000000004E-3</c:v>
                </c:pt>
                <c:pt idx="536">
                  <c:v>5.0611500000000004E-3</c:v>
                </c:pt>
                <c:pt idx="537">
                  <c:v>5.0640900000000003E-3</c:v>
                </c:pt>
                <c:pt idx="538">
                  <c:v>5.0669599999999997E-3</c:v>
                </c:pt>
                <c:pt idx="539">
                  <c:v>5.0698699999999998E-3</c:v>
                </c:pt>
                <c:pt idx="540">
                  <c:v>5.0727000000000003E-3</c:v>
                </c:pt>
                <c:pt idx="541">
                  <c:v>5.0755100000000001E-3</c:v>
                </c:pt>
                <c:pt idx="542">
                  <c:v>5.0783900000000003E-3</c:v>
                </c:pt>
                <c:pt idx="543">
                  <c:v>5.0783900000000003E-3</c:v>
                </c:pt>
                <c:pt idx="544">
                  <c:v>5.0812299999999999E-3</c:v>
                </c:pt>
                <c:pt idx="545">
                  <c:v>5.0841100000000002E-3</c:v>
                </c:pt>
                <c:pt idx="546">
                  <c:v>5.0868800000000002E-3</c:v>
                </c:pt>
                <c:pt idx="547">
                  <c:v>5.08969E-3</c:v>
                </c:pt>
                <c:pt idx="548">
                  <c:v>5.0925099999999997E-3</c:v>
                </c:pt>
                <c:pt idx="549">
                  <c:v>5.0925099999999997E-3</c:v>
                </c:pt>
                <c:pt idx="550">
                  <c:v>5.0952799999999998E-3</c:v>
                </c:pt>
                <c:pt idx="551">
                  <c:v>5.0981200000000003E-3</c:v>
                </c:pt>
                <c:pt idx="552">
                  <c:v>5.1009599999999999E-3</c:v>
                </c:pt>
                <c:pt idx="553">
                  <c:v>5.1037599999999997E-3</c:v>
                </c:pt>
                <c:pt idx="554">
                  <c:v>5.1065599999999996E-3</c:v>
                </c:pt>
                <c:pt idx="555">
                  <c:v>5.1093800000000002E-3</c:v>
                </c:pt>
                <c:pt idx="556">
                  <c:v>5.1093800000000002E-3</c:v>
                </c:pt>
                <c:pt idx="557">
                  <c:v>5.1121700000000001E-3</c:v>
                </c:pt>
                <c:pt idx="558">
                  <c:v>5.1149500000000001E-3</c:v>
                </c:pt>
                <c:pt idx="559">
                  <c:v>5.1177599999999998E-3</c:v>
                </c:pt>
                <c:pt idx="560">
                  <c:v>5.1205499999999998E-3</c:v>
                </c:pt>
                <c:pt idx="561">
                  <c:v>5.1233199999999998E-3</c:v>
                </c:pt>
                <c:pt idx="562">
                  <c:v>5.1261400000000004E-3</c:v>
                </c:pt>
                <c:pt idx="563">
                  <c:v>5.1261400000000004E-3</c:v>
                </c:pt>
                <c:pt idx="564">
                  <c:v>5.1288899999999997E-3</c:v>
                </c:pt>
                <c:pt idx="565">
                  <c:v>5.1316599999999997E-3</c:v>
                </c:pt>
                <c:pt idx="566">
                  <c:v>5.1344199999999998E-3</c:v>
                </c:pt>
                <c:pt idx="567">
                  <c:v>5.1371899999999998E-3</c:v>
                </c:pt>
                <c:pt idx="568">
                  <c:v>5.1400100000000004E-3</c:v>
                </c:pt>
                <c:pt idx="569">
                  <c:v>5.1400100000000004E-3</c:v>
                </c:pt>
                <c:pt idx="570">
                  <c:v>5.1427900000000004E-3</c:v>
                </c:pt>
                <c:pt idx="571">
                  <c:v>5.1455399999999997E-3</c:v>
                </c:pt>
                <c:pt idx="572">
                  <c:v>5.1482799999999999E-3</c:v>
                </c:pt>
                <c:pt idx="573">
                  <c:v>5.15103E-3</c:v>
                </c:pt>
                <c:pt idx="574">
                  <c:v>5.1538E-3</c:v>
                </c:pt>
                <c:pt idx="575">
                  <c:v>5.1565099999999996E-3</c:v>
                </c:pt>
                <c:pt idx="576">
                  <c:v>5.1565099999999996E-3</c:v>
                </c:pt>
                <c:pt idx="577">
                  <c:v>5.1593100000000003E-3</c:v>
                </c:pt>
                <c:pt idx="578">
                  <c:v>5.1620600000000004E-3</c:v>
                </c:pt>
                <c:pt idx="579">
                  <c:v>5.1648500000000003E-3</c:v>
                </c:pt>
                <c:pt idx="580">
                  <c:v>5.1676100000000004E-3</c:v>
                </c:pt>
                <c:pt idx="581">
                  <c:v>5.1704200000000002E-3</c:v>
                </c:pt>
                <c:pt idx="582">
                  <c:v>5.1732100000000001E-3</c:v>
                </c:pt>
                <c:pt idx="583">
                  <c:v>5.1732100000000001E-3</c:v>
                </c:pt>
                <c:pt idx="584">
                  <c:v>5.1759500000000003E-3</c:v>
                </c:pt>
                <c:pt idx="585">
                  <c:v>5.1786699999999998E-3</c:v>
                </c:pt>
                <c:pt idx="586">
                  <c:v>5.1814900000000004E-3</c:v>
                </c:pt>
                <c:pt idx="587">
                  <c:v>5.1842099999999999E-3</c:v>
                </c:pt>
                <c:pt idx="588">
                  <c:v>5.1870400000000004E-3</c:v>
                </c:pt>
                <c:pt idx="589">
                  <c:v>5.1870400000000004E-3</c:v>
                </c:pt>
                <c:pt idx="590">
                  <c:v>5.1898100000000004E-3</c:v>
                </c:pt>
                <c:pt idx="591">
                  <c:v>5.1925199999999999E-3</c:v>
                </c:pt>
                <c:pt idx="592">
                  <c:v>5.1952600000000002E-3</c:v>
                </c:pt>
                <c:pt idx="593">
                  <c:v>5.1980200000000002E-3</c:v>
                </c:pt>
                <c:pt idx="594">
                  <c:v>5.2007900000000003E-3</c:v>
                </c:pt>
                <c:pt idx="595">
                  <c:v>5.2034799999999999E-3</c:v>
                </c:pt>
                <c:pt idx="596">
                  <c:v>5.2034799999999999E-3</c:v>
                </c:pt>
                <c:pt idx="597">
                  <c:v>5.2062300000000001E-3</c:v>
                </c:pt>
                <c:pt idx="598">
                  <c:v>5.20901E-3</c:v>
                </c:pt>
                <c:pt idx="599">
                  <c:v>5.2117500000000002E-3</c:v>
                </c:pt>
                <c:pt idx="600">
                  <c:v>5.2144799999999996E-3</c:v>
                </c:pt>
                <c:pt idx="601">
                  <c:v>5.2172E-3</c:v>
                </c:pt>
                <c:pt idx="602">
                  <c:v>5.21997E-3</c:v>
                </c:pt>
                <c:pt idx="603">
                  <c:v>5.21997E-3</c:v>
                </c:pt>
                <c:pt idx="604">
                  <c:v>5.2226900000000003E-3</c:v>
                </c:pt>
                <c:pt idx="605">
                  <c:v>5.2254900000000002E-3</c:v>
                </c:pt>
                <c:pt idx="606">
                  <c:v>5.2282099999999996E-3</c:v>
                </c:pt>
                <c:pt idx="607">
                  <c:v>5.2310200000000003E-3</c:v>
                </c:pt>
                <c:pt idx="608">
                  <c:v>5.2337099999999999E-3</c:v>
                </c:pt>
                <c:pt idx="609">
                  <c:v>5.23647E-3</c:v>
                </c:pt>
                <c:pt idx="610">
                  <c:v>5.23647E-3</c:v>
                </c:pt>
                <c:pt idx="611">
                  <c:v>5.23924E-3</c:v>
                </c:pt>
                <c:pt idx="612">
                  <c:v>5.2419399999999996E-3</c:v>
                </c:pt>
                <c:pt idx="613">
                  <c:v>5.2446599999999999E-3</c:v>
                </c:pt>
                <c:pt idx="614">
                  <c:v>5.2474000000000002E-3</c:v>
                </c:pt>
                <c:pt idx="615">
                  <c:v>5.2501099999999997E-3</c:v>
                </c:pt>
                <c:pt idx="616">
                  <c:v>5.2501099999999997E-3</c:v>
                </c:pt>
                <c:pt idx="617">
                  <c:v>5.25283E-3</c:v>
                </c:pt>
                <c:pt idx="618">
                  <c:v>5.2555700000000002E-3</c:v>
                </c:pt>
                <c:pt idx="619">
                  <c:v>5.2583200000000004E-3</c:v>
                </c:pt>
                <c:pt idx="620">
                  <c:v>5.2610599999999997E-3</c:v>
                </c:pt>
                <c:pt idx="621">
                  <c:v>5.2638499999999996E-3</c:v>
                </c:pt>
                <c:pt idx="622">
                  <c:v>5.2666600000000003E-3</c:v>
                </c:pt>
                <c:pt idx="623">
                  <c:v>5.2666600000000003E-3</c:v>
                </c:pt>
                <c:pt idx="624">
                  <c:v>5.2693999999999996E-3</c:v>
                </c:pt>
                <c:pt idx="625">
                  <c:v>5.2721699999999996E-3</c:v>
                </c:pt>
                <c:pt idx="626">
                  <c:v>5.2749800000000003E-3</c:v>
                </c:pt>
                <c:pt idx="627">
                  <c:v>5.2777400000000004E-3</c:v>
                </c:pt>
                <c:pt idx="628">
                  <c:v>5.2805500000000002E-3</c:v>
                </c:pt>
                <c:pt idx="629">
                  <c:v>5.2833699999999999E-3</c:v>
                </c:pt>
                <c:pt idx="630">
                  <c:v>5.2833699999999999E-3</c:v>
                </c:pt>
                <c:pt idx="631">
                  <c:v>5.2861399999999999E-3</c:v>
                </c:pt>
                <c:pt idx="632">
                  <c:v>5.2890200000000002E-3</c:v>
                </c:pt>
                <c:pt idx="633">
                  <c:v>5.29183E-3</c:v>
                </c:pt>
                <c:pt idx="634">
                  <c:v>5.2946499999999997E-3</c:v>
                </c:pt>
                <c:pt idx="635">
                  <c:v>5.29752E-3</c:v>
                </c:pt>
                <c:pt idx="636">
                  <c:v>5.29752E-3</c:v>
                </c:pt>
                <c:pt idx="637">
                  <c:v>5.3003599999999996E-3</c:v>
                </c:pt>
                <c:pt idx="638">
                  <c:v>5.3032000000000001E-3</c:v>
                </c:pt>
                <c:pt idx="639">
                  <c:v>5.3060599999999996E-3</c:v>
                </c:pt>
                <c:pt idx="640">
                  <c:v>5.3089399999999998E-3</c:v>
                </c:pt>
                <c:pt idx="641">
                  <c:v>5.3117700000000004E-3</c:v>
                </c:pt>
                <c:pt idx="642">
                  <c:v>5.3146399999999998E-3</c:v>
                </c:pt>
                <c:pt idx="643">
                  <c:v>5.3146399999999998E-3</c:v>
                </c:pt>
                <c:pt idx="644">
                  <c:v>5.3175200000000001E-3</c:v>
                </c:pt>
                <c:pt idx="645">
                  <c:v>5.3204200000000002E-3</c:v>
                </c:pt>
                <c:pt idx="646">
                  <c:v>5.3232799999999997E-3</c:v>
                </c:pt>
                <c:pt idx="647">
                  <c:v>5.3261599999999999E-3</c:v>
                </c:pt>
                <c:pt idx="648">
                  <c:v>5.3289699999999997E-3</c:v>
                </c:pt>
                <c:pt idx="649">
                  <c:v>5.3318699999999998E-3</c:v>
                </c:pt>
                <c:pt idx="650">
                  <c:v>5.3318699999999998E-3</c:v>
                </c:pt>
                <c:pt idx="651">
                  <c:v>5.3347300000000002E-3</c:v>
                </c:pt>
                <c:pt idx="652">
                  <c:v>5.3375899999999997E-3</c:v>
                </c:pt>
                <c:pt idx="653">
                  <c:v>5.3404699999999999E-3</c:v>
                </c:pt>
                <c:pt idx="654">
                  <c:v>5.3433100000000004E-3</c:v>
                </c:pt>
                <c:pt idx="655">
                  <c:v>5.3460900000000004E-3</c:v>
                </c:pt>
                <c:pt idx="656">
                  <c:v>5.3489200000000001E-3</c:v>
                </c:pt>
                <c:pt idx="657">
                  <c:v>5.3489200000000001E-3</c:v>
                </c:pt>
                <c:pt idx="658">
                  <c:v>5.3517699999999996E-3</c:v>
                </c:pt>
                <c:pt idx="659">
                  <c:v>5.35463E-3</c:v>
                </c:pt>
                <c:pt idx="660">
                  <c:v>5.3574599999999997E-3</c:v>
                </c:pt>
                <c:pt idx="661">
                  <c:v>5.3602900000000002E-3</c:v>
                </c:pt>
                <c:pt idx="662">
                  <c:v>5.3631099999999999E-3</c:v>
                </c:pt>
                <c:pt idx="663">
                  <c:v>5.3631099999999999E-3</c:v>
                </c:pt>
                <c:pt idx="664">
                  <c:v>5.3659500000000004E-3</c:v>
                </c:pt>
                <c:pt idx="665">
                  <c:v>5.3688199999999998E-3</c:v>
                </c:pt>
                <c:pt idx="666">
                  <c:v>5.3716600000000003E-3</c:v>
                </c:pt>
                <c:pt idx="667">
                  <c:v>5.3744800000000001E-3</c:v>
                </c:pt>
                <c:pt idx="668">
                  <c:v>5.3772899999999998E-3</c:v>
                </c:pt>
                <c:pt idx="669">
                  <c:v>5.3800899999999997E-3</c:v>
                </c:pt>
                <c:pt idx="670">
                  <c:v>5.3800899999999997E-3</c:v>
                </c:pt>
                <c:pt idx="671">
                  <c:v>5.3828699999999997E-3</c:v>
                </c:pt>
                <c:pt idx="672">
                  <c:v>5.3856399999999997E-3</c:v>
                </c:pt>
                <c:pt idx="673">
                  <c:v>5.3884199999999997E-3</c:v>
                </c:pt>
                <c:pt idx="674">
                  <c:v>5.3911899999999997E-3</c:v>
                </c:pt>
                <c:pt idx="675">
                  <c:v>5.3939499999999998E-3</c:v>
                </c:pt>
                <c:pt idx="676">
                  <c:v>5.3967399999999997E-3</c:v>
                </c:pt>
                <c:pt idx="677">
                  <c:v>5.3967399999999997E-3</c:v>
                </c:pt>
                <c:pt idx="678">
                  <c:v>5.3994300000000002E-3</c:v>
                </c:pt>
                <c:pt idx="679">
                  <c:v>5.4021199999999998E-3</c:v>
                </c:pt>
                <c:pt idx="680">
                  <c:v>5.4048300000000002E-3</c:v>
                </c:pt>
                <c:pt idx="681">
                  <c:v>5.4076300000000001E-3</c:v>
                </c:pt>
                <c:pt idx="682">
                  <c:v>5.4103600000000003E-3</c:v>
                </c:pt>
                <c:pt idx="683">
                  <c:v>5.4103600000000003E-3</c:v>
                </c:pt>
                <c:pt idx="684">
                  <c:v>5.4131400000000003E-3</c:v>
                </c:pt>
                <c:pt idx="685">
                  <c:v>5.4159000000000004E-3</c:v>
                </c:pt>
                <c:pt idx="686">
                  <c:v>5.4186700000000004E-3</c:v>
                </c:pt>
                <c:pt idx="687">
                  <c:v>5.42137E-3</c:v>
                </c:pt>
                <c:pt idx="688">
                  <c:v>5.4241200000000002E-3</c:v>
                </c:pt>
                <c:pt idx="689">
                  <c:v>5.4268500000000004E-3</c:v>
                </c:pt>
                <c:pt idx="690">
                  <c:v>5.4268500000000004E-3</c:v>
                </c:pt>
                <c:pt idx="691">
                  <c:v>5.4301599999999998E-3</c:v>
                </c:pt>
                <c:pt idx="692">
                  <c:v>5.43291E-3</c:v>
                </c:pt>
                <c:pt idx="693">
                  <c:v>5.43569E-3</c:v>
                </c:pt>
                <c:pt idx="694">
                  <c:v>5.4384400000000001E-3</c:v>
                </c:pt>
                <c:pt idx="695">
                  <c:v>5.44124E-3</c:v>
                </c:pt>
                <c:pt idx="696">
                  <c:v>5.4439500000000004E-3</c:v>
                </c:pt>
                <c:pt idx="697">
                  <c:v>5.4439500000000004E-3</c:v>
                </c:pt>
                <c:pt idx="698">
                  <c:v>5.4467200000000004E-3</c:v>
                </c:pt>
                <c:pt idx="699">
                  <c:v>5.4494499999999998E-3</c:v>
                </c:pt>
                <c:pt idx="700">
                  <c:v>5.4522700000000004E-3</c:v>
                </c:pt>
                <c:pt idx="701">
                  <c:v>5.4550400000000004E-3</c:v>
                </c:pt>
                <c:pt idx="702">
                  <c:v>5.4577699999999998E-3</c:v>
                </c:pt>
                <c:pt idx="703">
                  <c:v>5.4577699999999998E-3</c:v>
                </c:pt>
                <c:pt idx="704">
                  <c:v>5.4604900000000001E-3</c:v>
                </c:pt>
                <c:pt idx="705">
                  <c:v>5.4632200000000004E-3</c:v>
                </c:pt>
                <c:pt idx="706">
                  <c:v>5.4660100000000003E-3</c:v>
                </c:pt>
                <c:pt idx="707">
                  <c:v>5.46869E-3</c:v>
                </c:pt>
                <c:pt idx="708">
                  <c:v>5.4714400000000002E-3</c:v>
                </c:pt>
                <c:pt idx="709">
                  <c:v>5.4741399999999997E-3</c:v>
                </c:pt>
                <c:pt idx="710">
                  <c:v>5.4741399999999997E-3</c:v>
                </c:pt>
                <c:pt idx="711">
                  <c:v>5.4768100000000004E-3</c:v>
                </c:pt>
                <c:pt idx="712">
                  <c:v>5.4794800000000001E-3</c:v>
                </c:pt>
                <c:pt idx="713">
                  <c:v>5.4821499999999999E-3</c:v>
                </c:pt>
                <c:pt idx="714">
                  <c:v>5.4848600000000003E-3</c:v>
                </c:pt>
                <c:pt idx="715">
                  <c:v>5.4876300000000003E-3</c:v>
                </c:pt>
                <c:pt idx="716">
                  <c:v>5.4903299999999999E-3</c:v>
                </c:pt>
                <c:pt idx="717">
                  <c:v>5.4903299999999999E-3</c:v>
                </c:pt>
                <c:pt idx="718">
                  <c:v>5.4929699999999998E-3</c:v>
                </c:pt>
                <c:pt idx="719">
                  <c:v>5.4956900000000001E-3</c:v>
                </c:pt>
                <c:pt idx="720">
                  <c:v>5.4983200000000001E-3</c:v>
                </c:pt>
                <c:pt idx="721">
                  <c:v>5.5009999999999998E-3</c:v>
                </c:pt>
                <c:pt idx="722">
                  <c:v>5.5036399999999997E-3</c:v>
                </c:pt>
                <c:pt idx="723">
                  <c:v>5.5036399999999997E-3</c:v>
                </c:pt>
                <c:pt idx="724">
                  <c:v>5.5063200000000003E-3</c:v>
                </c:pt>
                <c:pt idx="725">
                  <c:v>5.5090199999999999E-3</c:v>
                </c:pt>
                <c:pt idx="726">
                  <c:v>5.5116899999999996E-3</c:v>
                </c:pt>
                <c:pt idx="727">
                  <c:v>5.5143199999999996E-3</c:v>
                </c:pt>
                <c:pt idx="728">
                  <c:v>5.5169800000000003E-3</c:v>
                </c:pt>
                <c:pt idx="729">
                  <c:v>5.5196799999999999E-3</c:v>
                </c:pt>
                <c:pt idx="730">
                  <c:v>5.5196799999999999E-3</c:v>
                </c:pt>
                <c:pt idx="731">
                  <c:v>5.5222800000000001E-3</c:v>
                </c:pt>
                <c:pt idx="732">
                  <c:v>5.5248500000000004E-3</c:v>
                </c:pt>
                <c:pt idx="733">
                  <c:v>5.5274900000000004E-3</c:v>
                </c:pt>
                <c:pt idx="734">
                  <c:v>5.5301500000000002E-3</c:v>
                </c:pt>
                <c:pt idx="735">
                  <c:v>5.5328E-3</c:v>
                </c:pt>
                <c:pt idx="736">
                  <c:v>5.5354200000000001E-3</c:v>
                </c:pt>
                <c:pt idx="737">
                  <c:v>5.5354200000000001E-3</c:v>
                </c:pt>
                <c:pt idx="738">
                  <c:v>5.5380000000000004E-3</c:v>
                </c:pt>
                <c:pt idx="739">
                  <c:v>5.5406300000000004E-3</c:v>
                </c:pt>
                <c:pt idx="740">
                  <c:v>5.5432199999999997E-3</c:v>
                </c:pt>
                <c:pt idx="741">
                  <c:v>5.5459100000000002E-3</c:v>
                </c:pt>
                <c:pt idx="742">
                  <c:v>5.5485200000000004E-3</c:v>
                </c:pt>
                <c:pt idx="743">
                  <c:v>5.5511500000000004E-3</c:v>
                </c:pt>
                <c:pt idx="744">
                  <c:v>5.5511500000000004E-3</c:v>
                </c:pt>
                <c:pt idx="745">
                  <c:v>5.5537599999999996E-3</c:v>
                </c:pt>
                <c:pt idx="746">
                  <c:v>5.5564000000000004E-3</c:v>
                </c:pt>
                <c:pt idx="747">
                  <c:v>5.5590099999999996E-3</c:v>
                </c:pt>
                <c:pt idx="748">
                  <c:v>5.5615899999999999E-3</c:v>
                </c:pt>
                <c:pt idx="749">
                  <c:v>5.5642299999999999E-3</c:v>
                </c:pt>
                <c:pt idx="750">
                  <c:v>5.5642299999999999E-3</c:v>
                </c:pt>
                <c:pt idx="751">
                  <c:v>5.5667700000000004E-3</c:v>
                </c:pt>
                <c:pt idx="752">
                  <c:v>5.5693399999999999E-3</c:v>
                </c:pt>
                <c:pt idx="753">
                  <c:v>5.57195E-3</c:v>
                </c:pt>
                <c:pt idx="754">
                  <c:v>5.5745300000000003E-3</c:v>
                </c:pt>
                <c:pt idx="755">
                  <c:v>5.5771400000000004E-3</c:v>
                </c:pt>
                <c:pt idx="756">
                  <c:v>5.5727499999999996E-3</c:v>
                </c:pt>
                <c:pt idx="757">
                  <c:v>5.5727499999999996E-3</c:v>
                </c:pt>
                <c:pt idx="758">
                  <c:v>5.5748799999999999E-3</c:v>
                </c:pt>
                <c:pt idx="759">
                  <c:v>5.5775E-3</c:v>
                </c:pt>
                <c:pt idx="760">
                  <c:v>5.58013E-3</c:v>
                </c:pt>
                <c:pt idx="761">
                  <c:v>5.5826399999999998E-3</c:v>
                </c:pt>
                <c:pt idx="762">
                  <c:v>5.5852100000000002E-3</c:v>
                </c:pt>
                <c:pt idx="763">
                  <c:v>5.5878400000000002E-3</c:v>
                </c:pt>
                <c:pt idx="764">
                  <c:v>5.5878400000000002E-3</c:v>
                </c:pt>
                <c:pt idx="765">
                  <c:v>5.5903599999999999E-3</c:v>
                </c:pt>
                <c:pt idx="766">
                  <c:v>5.5929200000000004E-3</c:v>
                </c:pt>
                <c:pt idx="767">
                  <c:v>5.5954899999999998E-3</c:v>
                </c:pt>
                <c:pt idx="768">
                  <c:v>5.5980300000000004E-3</c:v>
                </c:pt>
                <c:pt idx="769">
                  <c:v>5.6005899999999999E-3</c:v>
                </c:pt>
                <c:pt idx="770">
                  <c:v>5.6005899999999999E-3</c:v>
                </c:pt>
                <c:pt idx="771">
                  <c:v>5.6031400000000004E-3</c:v>
                </c:pt>
                <c:pt idx="772">
                  <c:v>5.6057299999999997E-3</c:v>
                </c:pt>
                <c:pt idx="773">
                  <c:v>5.6082600000000003E-3</c:v>
                </c:pt>
                <c:pt idx="774">
                  <c:v>5.6108299999999998E-3</c:v>
                </c:pt>
                <c:pt idx="775">
                  <c:v>5.6133299999999997E-3</c:v>
                </c:pt>
                <c:pt idx="776">
                  <c:v>5.6158700000000002E-3</c:v>
                </c:pt>
                <c:pt idx="777">
                  <c:v>5.6158700000000002E-3</c:v>
                </c:pt>
                <c:pt idx="778">
                  <c:v>5.6183500000000003E-3</c:v>
                </c:pt>
                <c:pt idx="779">
                  <c:v>5.6209199999999997E-3</c:v>
                </c:pt>
                <c:pt idx="780">
                  <c:v>5.6234600000000003E-3</c:v>
                </c:pt>
                <c:pt idx="781">
                  <c:v>5.6259999999999999E-3</c:v>
                </c:pt>
                <c:pt idx="782">
                  <c:v>5.6284300000000002E-3</c:v>
                </c:pt>
                <c:pt idx="783">
                  <c:v>5.63096E-3</c:v>
                </c:pt>
                <c:pt idx="784">
                  <c:v>5.63096E-3</c:v>
                </c:pt>
                <c:pt idx="785">
                  <c:v>5.6335100000000004E-3</c:v>
                </c:pt>
                <c:pt idx="786">
                  <c:v>5.6359799999999996E-3</c:v>
                </c:pt>
                <c:pt idx="787">
                  <c:v>5.6384900000000003E-3</c:v>
                </c:pt>
                <c:pt idx="788">
                  <c:v>5.6409600000000004E-3</c:v>
                </c:pt>
                <c:pt idx="789">
                  <c:v>5.6434099999999997E-3</c:v>
                </c:pt>
                <c:pt idx="790">
                  <c:v>5.6434099999999997E-3</c:v>
                </c:pt>
                <c:pt idx="791">
                  <c:v>5.6459300000000004E-3</c:v>
                </c:pt>
                <c:pt idx="792">
                  <c:v>5.6484100000000004E-3</c:v>
                </c:pt>
                <c:pt idx="793">
                  <c:v>5.6509100000000003E-3</c:v>
                </c:pt>
                <c:pt idx="794">
                  <c:v>5.6534000000000003E-3</c:v>
                </c:pt>
                <c:pt idx="795">
                  <c:v>5.6559100000000001E-3</c:v>
                </c:pt>
                <c:pt idx="796">
                  <c:v>5.6583500000000004E-3</c:v>
                </c:pt>
                <c:pt idx="797">
                  <c:v>5.6583500000000004E-3</c:v>
                </c:pt>
                <c:pt idx="798">
                  <c:v>5.6608300000000004E-3</c:v>
                </c:pt>
                <c:pt idx="799">
                  <c:v>5.6633200000000003E-3</c:v>
                </c:pt>
                <c:pt idx="800">
                  <c:v>5.6657799999999996E-3</c:v>
                </c:pt>
                <c:pt idx="801">
                  <c:v>5.6683100000000002E-3</c:v>
                </c:pt>
                <c:pt idx="802">
                  <c:v>5.6708000000000001E-3</c:v>
                </c:pt>
                <c:pt idx="803">
                  <c:v>5.6732700000000002E-3</c:v>
                </c:pt>
                <c:pt idx="804">
                  <c:v>5.6732700000000002E-3</c:v>
                </c:pt>
                <c:pt idx="805">
                  <c:v>5.6757500000000002E-3</c:v>
                </c:pt>
                <c:pt idx="806">
                  <c:v>5.67828E-3</c:v>
                </c:pt>
                <c:pt idx="807">
                  <c:v>5.6807699999999999E-3</c:v>
                </c:pt>
                <c:pt idx="808">
                  <c:v>5.6832000000000002E-3</c:v>
                </c:pt>
                <c:pt idx="809">
                  <c:v>5.6856600000000004E-3</c:v>
                </c:pt>
                <c:pt idx="810">
                  <c:v>5.6881400000000004E-3</c:v>
                </c:pt>
                <c:pt idx="811">
                  <c:v>5.6881400000000004E-3</c:v>
                </c:pt>
                <c:pt idx="812">
                  <c:v>5.69054E-3</c:v>
                </c:pt>
                <c:pt idx="813">
                  <c:v>5.6930000000000001E-3</c:v>
                </c:pt>
                <c:pt idx="814">
                  <c:v>5.6954600000000003E-3</c:v>
                </c:pt>
                <c:pt idx="815">
                  <c:v>5.6978899999999997E-3</c:v>
                </c:pt>
                <c:pt idx="816">
                  <c:v>5.7003599999999998E-3</c:v>
                </c:pt>
                <c:pt idx="817">
                  <c:v>5.7003599999999998E-3</c:v>
                </c:pt>
                <c:pt idx="818">
                  <c:v>5.7027800000000002E-3</c:v>
                </c:pt>
                <c:pt idx="819">
                  <c:v>5.7052099999999996E-3</c:v>
                </c:pt>
                <c:pt idx="820">
                  <c:v>5.7076399999999999E-3</c:v>
                </c:pt>
                <c:pt idx="821">
                  <c:v>5.7100400000000004E-3</c:v>
                </c:pt>
                <c:pt idx="822">
                  <c:v>5.7125300000000004E-3</c:v>
                </c:pt>
                <c:pt idx="823">
                  <c:v>5.7149599999999998E-3</c:v>
                </c:pt>
                <c:pt idx="824">
                  <c:v>5.7149599999999998E-3</c:v>
                </c:pt>
                <c:pt idx="825">
                  <c:v>5.7173900000000001E-3</c:v>
                </c:pt>
                <c:pt idx="826">
                  <c:v>5.7198500000000003E-3</c:v>
                </c:pt>
                <c:pt idx="827">
                  <c:v>5.7222499999999999E-3</c:v>
                </c:pt>
                <c:pt idx="828">
                  <c:v>5.72471E-3</c:v>
                </c:pt>
                <c:pt idx="829">
                  <c:v>5.7271199999999996E-3</c:v>
                </c:pt>
                <c:pt idx="830">
                  <c:v>5.7295699999999998E-3</c:v>
                </c:pt>
                <c:pt idx="831">
                  <c:v>5.7295699999999998E-3</c:v>
                </c:pt>
                <c:pt idx="832">
                  <c:v>5.7320100000000001E-3</c:v>
                </c:pt>
                <c:pt idx="833">
                  <c:v>5.7344300000000004E-3</c:v>
                </c:pt>
                <c:pt idx="834">
                  <c:v>5.7368100000000002E-3</c:v>
                </c:pt>
                <c:pt idx="835">
                  <c:v>5.7391600000000001E-3</c:v>
                </c:pt>
                <c:pt idx="836">
                  <c:v>5.7416100000000003E-3</c:v>
                </c:pt>
                <c:pt idx="837">
                  <c:v>5.7416100000000003E-3</c:v>
                </c:pt>
                <c:pt idx="838">
                  <c:v>5.7440099999999999E-3</c:v>
                </c:pt>
                <c:pt idx="839">
                  <c:v>5.7464600000000001E-3</c:v>
                </c:pt>
                <c:pt idx="840">
                  <c:v>5.7488399999999999E-3</c:v>
                </c:pt>
                <c:pt idx="841">
                  <c:v>5.7511899999999998E-3</c:v>
                </c:pt>
                <c:pt idx="842">
                  <c:v>5.7536100000000001E-3</c:v>
                </c:pt>
                <c:pt idx="843">
                  <c:v>5.7560199999999997E-3</c:v>
                </c:pt>
                <c:pt idx="844">
                  <c:v>5.7560199999999997E-3</c:v>
                </c:pt>
                <c:pt idx="845">
                  <c:v>5.7584400000000001E-3</c:v>
                </c:pt>
                <c:pt idx="846">
                  <c:v>5.7607500000000002E-3</c:v>
                </c:pt>
                <c:pt idx="847">
                  <c:v>5.7631599999999998E-3</c:v>
                </c:pt>
                <c:pt idx="848">
                  <c:v>5.7655800000000002E-3</c:v>
                </c:pt>
                <c:pt idx="849">
                  <c:v>5.76795E-3</c:v>
                </c:pt>
                <c:pt idx="850">
                  <c:v>5.77029E-3</c:v>
                </c:pt>
                <c:pt idx="851">
                  <c:v>5.77029E-3</c:v>
                </c:pt>
                <c:pt idx="852">
                  <c:v>5.7727500000000001E-3</c:v>
                </c:pt>
                <c:pt idx="853">
                  <c:v>5.7750600000000003E-3</c:v>
                </c:pt>
                <c:pt idx="854">
                  <c:v>5.7774200000000001E-3</c:v>
                </c:pt>
                <c:pt idx="855">
                  <c:v>5.7798600000000004E-3</c:v>
                </c:pt>
                <c:pt idx="856">
                  <c:v>5.7822200000000002E-3</c:v>
                </c:pt>
                <c:pt idx="857">
                  <c:v>5.7822200000000002E-3</c:v>
                </c:pt>
                <c:pt idx="858">
                  <c:v>5.7846199999999999E-3</c:v>
                </c:pt>
                <c:pt idx="859">
                  <c:v>5.7869999999999996E-3</c:v>
                </c:pt>
                <c:pt idx="860">
                  <c:v>5.7893600000000003E-3</c:v>
                </c:pt>
                <c:pt idx="861">
                  <c:v>5.7916299999999999E-3</c:v>
                </c:pt>
                <c:pt idx="862">
                  <c:v>5.7940500000000002E-3</c:v>
                </c:pt>
                <c:pt idx="863">
                  <c:v>5.79642E-3</c:v>
                </c:pt>
                <c:pt idx="864">
                  <c:v>5.79642E-3</c:v>
                </c:pt>
                <c:pt idx="865">
                  <c:v>5.7987799999999999E-3</c:v>
                </c:pt>
                <c:pt idx="866">
                  <c:v>5.8011199999999999E-3</c:v>
                </c:pt>
                <c:pt idx="867">
                  <c:v>5.8034699999999998E-3</c:v>
                </c:pt>
                <c:pt idx="868">
                  <c:v>5.8058299999999997E-3</c:v>
                </c:pt>
                <c:pt idx="869">
                  <c:v>5.8082100000000003E-3</c:v>
                </c:pt>
                <c:pt idx="870">
                  <c:v>5.8105500000000003E-3</c:v>
                </c:pt>
                <c:pt idx="871">
                  <c:v>5.8105500000000003E-3</c:v>
                </c:pt>
                <c:pt idx="872">
                  <c:v>5.8128299999999997E-3</c:v>
                </c:pt>
                <c:pt idx="873">
                  <c:v>5.8152000000000004E-3</c:v>
                </c:pt>
                <c:pt idx="874">
                  <c:v>5.8175400000000004E-3</c:v>
                </c:pt>
                <c:pt idx="875">
                  <c:v>5.8198900000000003E-3</c:v>
                </c:pt>
                <c:pt idx="876">
                  <c:v>5.8222100000000004E-3</c:v>
                </c:pt>
                <c:pt idx="877">
                  <c:v>5.8245399999999996E-3</c:v>
                </c:pt>
                <c:pt idx="878">
                  <c:v>5.8245399999999996E-3</c:v>
                </c:pt>
                <c:pt idx="879">
                  <c:v>5.8268900000000004E-3</c:v>
                </c:pt>
                <c:pt idx="880">
                  <c:v>5.8292500000000002E-3</c:v>
                </c:pt>
                <c:pt idx="881">
                  <c:v>5.8315499999999996E-3</c:v>
                </c:pt>
                <c:pt idx="882">
                  <c:v>5.8338900000000004E-3</c:v>
                </c:pt>
                <c:pt idx="883">
                  <c:v>5.8361899999999998E-3</c:v>
                </c:pt>
                <c:pt idx="884">
                  <c:v>5.8361899999999998E-3</c:v>
                </c:pt>
                <c:pt idx="885">
                  <c:v>5.8384800000000001E-3</c:v>
                </c:pt>
                <c:pt idx="886">
                  <c:v>5.84082E-3</c:v>
                </c:pt>
                <c:pt idx="887">
                  <c:v>5.8431200000000003E-3</c:v>
                </c:pt>
                <c:pt idx="888">
                  <c:v>5.8454199999999996E-3</c:v>
                </c:pt>
                <c:pt idx="889">
                  <c:v>5.8476800000000001E-3</c:v>
                </c:pt>
                <c:pt idx="890">
                  <c:v>5.8500100000000001E-3</c:v>
                </c:pt>
                <c:pt idx="891">
                  <c:v>5.8500100000000001E-3</c:v>
                </c:pt>
                <c:pt idx="892">
                  <c:v>5.8523100000000003E-3</c:v>
                </c:pt>
                <c:pt idx="893">
                  <c:v>5.8545899999999998E-3</c:v>
                </c:pt>
                <c:pt idx="894">
                  <c:v>5.8568800000000001E-3</c:v>
                </c:pt>
                <c:pt idx="895">
                  <c:v>5.8591299999999997E-3</c:v>
                </c:pt>
                <c:pt idx="896">
                  <c:v>5.8614299999999999E-3</c:v>
                </c:pt>
                <c:pt idx="897">
                  <c:v>5.8637000000000003E-3</c:v>
                </c:pt>
                <c:pt idx="898">
                  <c:v>5.8637000000000003E-3</c:v>
                </c:pt>
                <c:pt idx="899">
                  <c:v>5.8660600000000002E-3</c:v>
                </c:pt>
                <c:pt idx="900">
                  <c:v>5.8683099999999998E-3</c:v>
                </c:pt>
                <c:pt idx="901">
                  <c:v>5.8694200000000002E-3</c:v>
                </c:pt>
                <c:pt idx="902">
                  <c:v>5.8715399999999997E-3</c:v>
                </c:pt>
                <c:pt idx="903">
                  <c:v>5.8737700000000004E-3</c:v>
                </c:pt>
                <c:pt idx="904">
                  <c:v>5.8737700000000004E-3</c:v>
                </c:pt>
                <c:pt idx="905">
                  <c:v>5.8762299999999996E-3</c:v>
                </c:pt>
                <c:pt idx="906">
                  <c:v>5.8785199999999999E-3</c:v>
                </c:pt>
                <c:pt idx="907">
                  <c:v>5.88069E-3</c:v>
                </c:pt>
                <c:pt idx="908">
                  <c:v>5.8829800000000003E-3</c:v>
                </c:pt>
                <c:pt idx="909">
                  <c:v>5.8852599999999998E-3</c:v>
                </c:pt>
                <c:pt idx="910">
                  <c:v>5.8873800000000002E-3</c:v>
                </c:pt>
                <c:pt idx="911">
                  <c:v>5.8873800000000002E-3</c:v>
                </c:pt>
                <c:pt idx="912">
                  <c:v>5.8896599999999997E-3</c:v>
                </c:pt>
                <c:pt idx="913">
                  <c:v>5.89195E-3</c:v>
                </c:pt>
                <c:pt idx="914">
                  <c:v>5.8943600000000004E-3</c:v>
                </c:pt>
                <c:pt idx="915">
                  <c:v>5.89676E-3</c:v>
                </c:pt>
                <c:pt idx="916">
                  <c:v>5.8988199999999999E-3</c:v>
                </c:pt>
                <c:pt idx="917">
                  <c:v>5.8988199999999999E-3</c:v>
                </c:pt>
                <c:pt idx="918">
                  <c:v>5.9011599999999999E-3</c:v>
                </c:pt>
                <c:pt idx="919">
                  <c:v>5.9032199999999998E-3</c:v>
                </c:pt>
                <c:pt idx="920">
                  <c:v>5.9055000000000002E-3</c:v>
                </c:pt>
                <c:pt idx="921">
                  <c:v>5.9077299999999999E-3</c:v>
                </c:pt>
                <c:pt idx="922">
                  <c:v>5.90961E-3</c:v>
                </c:pt>
                <c:pt idx="923">
                  <c:v>5.91196E-3</c:v>
                </c:pt>
                <c:pt idx="924">
                  <c:v>5.91196E-3</c:v>
                </c:pt>
                <c:pt idx="925">
                  <c:v>5.9144799999999997E-3</c:v>
                </c:pt>
                <c:pt idx="926">
                  <c:v>5.91677E-3</c:v>
                </c:pt>
                <c:pt idx="927">
                  <c:v>5.9190600000000003E-3</c:v>
                </c:pt>
                <c:pt idx="928">
                  <c:v>5.9214599999999999E-3</c:v>
                </c:pt>
                <c:pt idx="929">
                  <c:v>5.9232199999999999E-3</c:v>
                </c:pt>
                <c:pt idx="930">
                  <c:v>5.9232199999999999E-3</c:v>
                </c:pt>
                <c:pt idx="931">
                  <c:v>5.92539E-3</c:v>
                </c:pt>
                <c:pt idx="932">
                  <c:v>5.9280299999999999E-3</c:v>
                </c:pt>
                <c:pt idx="933">
                  <c:v>5.9302000000000001E-3</c:v>
                </c:pt>
                <c:pt idx="934">
                  <c:v>5.9323099999999997E-3</c:v>
                </c:pt>
                <c:pt idx="935">
                  <c:v>5.9343099999999999E-3</c:v>
                </c:pt>
                <c:pt idx="936">
                  <c:v>5.9368299999999997E-3</c:v>
                </c:pt>
                <c:pt idx="937">
                  <c:v>5.9368299999999997E-3</c:v>
                </c:pt>
                <c:pt idx="938">
                  <c:v>5.9387099999999998E-3</c:v>
                </c:pt>
                <c:pt idx="939">
                  <c:v>5.9410599999999997E-3</c:v>
                </c:pt>
                <c:pt idx="940">
                  <c:v>5.9432299999999999E-3</c:v>
                </c:pt>
                <c:pt idx="941">
                  <c:v>5.9452799999999998E-3</c:v>
                </c:pt>
                <c:pt idx="942">
                  <c:v>5.9476299999999998E-3</c:v>
                </c:pt>
                <c:pt idx="943">
                  <c:v>5.9476299999999998E-3</c:v>
                </c:pt>
                <c:pt idx="944">
                  <c:v>5.9498600000000004E-3</c:v>
                </c:pt>
                <c:pt idx="945">
                  <c:v>5.9517299999999997E-3</c:v>
                </c:pt>
                <c:pt idx="946">
                  <c:v>5.9540799999999996E-3</c:v>
                </c:pt>
                <c:pt idx="947">
                  <c:v>5.95649E-3</c:v>
                </c:pt>
                <c:pt idx="948">
                  <c:v>5.9584800000000004E-3</c:v>
                </c:pt>
                <c:pt idx="949">
                  <c:v>5.96059E-3</c:v>
                </c:pt>
                <c:pt idx="950">
                  <c:v>5.96059E-3</c:v>
                </c:pt>
                <c:pt idx="951">
                  <c:v>5.9628199999999998E-3</c:v>
                </c:pt>
                <c:pt idx="952">
                  <c:v>5.9652300000000002E-3</c:v>
                </c:pt>
                <c:pt idx="953">
                  <c:v>5.9676299999999998E-3</c:v>
                </c:pt>
                <c:pt idx="954">
                  <c:v>5.9697400000000003E-3</c:v>
                </c:pt>
                <c:pt idx="955">
                  <c:v>5.9714499999999997E-3</c:v>
                </c:pt>
                <c:pt idx="956">
                  <c:v>5.9739099999999998E-3</c:v>
                </c:pt>
                <c:pt idx="957">
                  <c:v>5.9739099999999998E-3</c:v>
                </c:pt>
                <c:pt idx="958">
                  <c:v>5.9762599999999997E-3</c:v>
                </c:pt>
                <c:pt idx="959">
                  <c:v>5.9777800000000002E-3</c:v>
                </c:pt>
                <c:pt idx="960">
                  <c:v>5.9806E-3</c:v>
                </c:pt>
                <c:pt idx="961">
                  <c:v>5.9823599999999999E-3</c:v>
                </c:pt>
                <c:pt idx="962">
                  <c:v>5.9846999999999999E-3</c:v>
                </c:pt>
                <c:pt idx="963">
                  <c:v>5.9846999999999999E-3</c:v>
                </c:pt>
                <c:pt idx="964">
                  <c:v>5.98658E-3</c:v>
                </c:pt>
                <c:pt idx="965">
                  <c:v>5.9890500000000001E-3</c:v>
                </c:pt>
                <c:pt idx="966">
                  <c:v>5.9909799999999999E-3</c:v>
                </c:pt>
                <c:pt idx="967">
                  <c:v>5.99315E-3</c:v>
                </c:pt>
                <c:pt idx="968">
                  <c:v>5.9953799999999998E-3</c:v>
                </c:pt>
                <c:pt idx="969">
                  <c:v>5.9972599999999999E-3</c:v>
                </c:pt>
                <c:pt idx="970">
                  <c:v>5.9972599999999999E-3</c:v>
                </c:pt>
                <c:pt idx="971">
                  <c:v>5.99943E-3</c:v>
                </c:pt>
                <c:pt idx="972">
                  <c:v>6.0018900000000002E-3</c:v>
                </c:pt>
                <c:pt idx="973">
                  <c:v>6.0040099999999997E-3</c:v>
                </c:pt>
                <c:pt idx="974">
                  <c:v>6.0059400000000004E-3</c:v>
                </c:pt>
                <c:pt idx="975">
                  <c:v>6.0078800000000002E-3</c:v>
                </c:pt>
                <c:pt idx="976">
                  <c:v>6.0078800000000002E-3</c:v>
                </c:pt>
                <c:pt idx="977">
                  <c:v>6.0100500000000003E-3</c:v>
                </c:pt>
                <c:pt idx="978">
                  <c:v>6.0122200000000004E-3</c:v>
                </c:pt>
                <c:pt idx="979">
                  <c:v>6.01433E-3</c:v>
                </c:pt>
                <c:pt idx="980">
                  <c:v>6.0167399999999996E-3</c:v>
                </c:pt>
                <c:pt idx="981">
                  <c:v>6.0186099999999998E-3</c:v>
                </c:pt>
                <c:pt idx="982">
                  <c:v>6.0206699999999997E-3</c:v>
                </c:pt>
                <c:pt idx="983">
                  <c:v>6.0206699999999997E-3</c:v>
                </c:pt>
                <c:pt idx="984">
                  <c:v>6.0228399999999998E-3</c:v>
                </c:pt>
                <c:pt idx="985">
                  <c:v>6.0245999999999997E-3</c:v>
                </c:pt>
                <c:pt idx="986">
                  <c:v>6.02689E-3</c:v>
                </c:pt>
                <c:pt idx="987">
                  <c:v>6.0289999999999996E-3</c:v>
                </c:pt>
                <c:pt idx="988">
                  <c:v>6.0314000000000001E-3</c:v>
                </c:pt>
                <c:pt idx="989">
                  <c:v>6.0314000000000001E-3</c:v>
                </c:pt>
                <c:pt idx="990">
                  <c:v>6.0330499999999999E-3</c:v>
                </c:pt>
                <c:pt idx="991">
                  <c:v>6.0355699999999997E-3</c:v>
                </c:pt>
                <c:pt idx="992">
                  <c:v>6.0372100000000003E-3</c:v>
                </c:pt>
                <c:pt idx="993">
                  <c:v>6.0393799999999996E-3</c:v>
                </c:pt>
                <c:pt idx="994">
                  <c:v>6.0414900000000001E-3</c:v>
                </c:pt>
                <c:pt idx="995">
                  <c:v>6.0433099999999997E-3</c:v>
                </c:pt>
                <c:pt idx="996">
                  <c:v>6.0433099999999997E-3</c:v>
                </c:pt>
                <c:pt idx="997">
                  <c:v>6.0454200000000001E-3</c:v>
                </c:pt>
                <c:pt idx="998">
                  <c:v>6.0475399999999997E-3</c:v>
                </c:pt>
                <c:pt idx="999">
                  <c:v>6.04982E-3</c:v>
                </c:pt>
                <c:pt idx="1000">
                  <c:v>6.0519399999999996E-3</c:v>
                </c:pt>
                <c:pt idx="1001">
                  <c:v>6.0541099999999997E-3</c:v>
                </c:pt>
                <c:pt idx="1002">
                  <c:v>6.0541099999999997E-3</c:v>
                </c:pt>
                <c:pt idx="1003">
                  <c:v>6.0561E-3</c:v>
                </c:pt>
                <c:pt idx="1004">
                  <c:v>6.0579800000000001E-3</c:v>
                </c:pt>
                <c:pt idx="1005">
                  <c:v>6.0601500000000003E-3</c:v>
                </c:pt>
                <c:pt idx="1006">
                  <c:v>6.0617900000000001E-3</c:v>
                </c:pt>
                <c:pt idx="1007">
                  <c:v>6.0642600000000001E-3</c:v>
                </c:pt>
                <c:pt idx="1008">
                  <c:v>6.0657799999999998E-3</c:v>
                </c:pt>
                <c:pt idx="1009">
                  <c:v>6.0657799999999998E-3</c:v>
                </c:pt>
                <c:pt idx="1010">
                  <c:v>6.0678900000000003E-3</c:v>
                </c:pt>
                <c:pt idx="1011">
                  <c:v>6.0701799999999997E-3</c:v>
                </c:pt>
                <c:pt idx="1012">
                  <c:v>6.0724100000000003E-3</c:v>
                </c:pt>
                <c:pt idx="1013">
                  <c:v>6.0744099999999997E-3</c:v>
                </c:pt>
                <c:pt idx="1014">
                  <c:v>6.0764599999999997E-3</c:v>
                </c:pt>
                <c:pt idx="1015">
                  <c:v>6.0764599999999997E-3</c:v>
                </c:pt>
                <c:pt idx="1016">
                  <c:v>6.0783399999999998E-3</c:v>
                </c:pt>
                <c:pt idx="1017">
                  <c:v>6.0803899999999998E-3</c:v>
                </c:pt>
                <c:pt idx="1018">
                  <c:v>6.0822699999999999E-3</c:v>
                </c:pt>
                <c:pt idx="1019">
                  <c:v>6.08414E-3</c:v>
                </c:pt>
                <c:pt idx="1020">
                  <c:v>6.0862599999999996E-3</c:v>
                </c:pt>
                <c:pt idx="1021">
                  <c:v>6.0884900000000002E-3</c:v>
                </c:pt>
                <c:pt idx="1022">
                  <c:v>6.0884900000000002E-3</c:v>
                </c:pt>
                <c:pt idx="1023">
                  <c:v>6.0903600000000004E-3</c:v>
                </c:pt>
                <c:pt idx="1024">
                  <c:v>6.0925900000000002E-3</c:v>
                </c:pt>
                <c:pt idx="1025">
                  <c:v>6.0943500000000001E-3</c:v>
                </c:pt>
                <c:pt idx="1026">
                  <c:v>6.0965200000000002E-3</c:v>
                </c:pt>
                <c:pt idx="1027">
                  <c:v>6.0983399999999998E-3</c:v>
                </c:pt>
                <c:pt idx="1028">
                  <c:v>6.1001600000000003E-3</c:v>
                </c:pt>
                <c:pt idx="1029">
                  <c:v>6.1001600000000003E-3</c:v>
                </c:pt>
                <c:pt idx="1030">
                  <c:v>6.1021499999999998E-3</c:v>
                </c:pt>
                <c:pt idx="1031">
                  <c:v>6.1040299999999999E-3</c:v>
                </c:pt>
                <c:pt idx="1032">
                  <c:v>6.1063200000000002E-3</c:v>
                </c:pt>
                <c:pt idx="1033">
                  <c:v>6.1080800000000001E-3</c:v>
                </c:pt>
                <c:pt idx="1034">
                  <c:v>6.1100700000000004E-3</c:v>
                </c:pt>
                <c:pt idx="1035">
                  <c:v>6.1100700000000004E-3</c:v>
                </c:pt>
                <c:pt idx="1036">
                  <c:v>6.11219E-3</c:v>
                </c:pt>
                <c:pt idx="1037">
                  <c:v>6.1140099999999996E-3</c:v>
                </c:pt>
                <c:pt idx="1038">
                  <c:v>6.1160600000000004E-3</c:v>
                </c:pt>
                <c:pt idx="1039">
                  <c:v>6.11788E-3</c:v>
                </c:pt>
                <c:pt idx="1040">
                  <c:v>6.12022E-3</c:v>
                </c:pt>
                <c:pt idx="1041">
                  <c:v>6.1218100000000001E-3</c:v>
                </c:pt>
                <c:pt idx="1042">
                  <c:v>6.1218100000000001E-3</c:v>
                </c:pt>
                <c:pt idx="1043">
                  <c:v>6.1235700000000001E-3</c:v>
                </c:pt>
                <c:pt idx="1044">
                  <c:v>6.1259699999999997E-3</c:v>
                </c:pt>
                <c:pt idx="1045">
                  <c:v>6.1275599999999998E-3</c:v>
                </c:pt>
                <c:pt idx="1046">
                  <c:v>6.1297900000000004E-3</c:v>
                </c:pt>
                <c:pt idx="1047">
                  <c:v>6.13161E-3</c:v>
                </c:pt>
                <c:pt idx="1048">
                  <c:v>6.13161E-3</c:v>
                </c:pt>
                <c:pt idx="1049">
                  <c:v>6.1337199999999996E-3</c:v>
                </c:pt>
                <c:pt idx="1050">
                  <c:v>6.1354799999999996E-3</c:v>
                </c:pt>
                <c:pt idx="1051">
                  <c:v>6.1371799999999999E-3</c:v>
                </c:pt>
                <c:pt idx="1052">
                  <c:v>6.1394700000000002E-3</c:v>
                </c:pt>
                <c:pt idx="1053">
                  <c:v>6.1412300000000001E-3</c:v>
                </c:pt>
                <c:pt idx="1054">
                  <c:v>6.1431599999999999E-3</c:v>
                </c:pt>
                <c:pt idx="1055">
                  <c:v>6.1431599999999999E-3</c:v>
                </c:pt>
                <c:pt idx="1056">
                  <c:v>6.1453899999999997E-3</c:v>
                </c:pt>
                <c:pt idx="1057">
                  <c:v>6.14709E-3</c:v>
                </c:pt>
                <c:pt idx="1058">
                  <c:v>6.1489700000000001E-3</c:v>
                </c:pt>
                <c:pt idx="1059">
                  <c:v>6.1506099999999999E-3</c:v>
                </c:pt>
                <c:pt idx="1060">
                  <c:v>6.1527800000000001E-3</c:v>
                </c:pt>
                <c:pt idx="1061">
                  <c:v>6.1527800000000001E-3</c:v>
                </c:pt>
                <c:pt idx="1062">
                  <c:v>6.1550099999999998E-3</c:v>
                </c:pt>
                <c:pt idx="1063">
                  <c:v>6.1568300000000003E-3</c:v>
                </c:pt>
                <c:pt idx="1064">
                  <c:v>6.1581800000000001E-3</c:v>
                </c:pt>
                <c:pt idx="1065">
                  <c:v>6.1604099999999998E-3</c:v>
                </c:pt>
                <c:pt idx="1066">
                  <c:v>6.16199E-3</c:v>
                </c:pt>
                <c:pt idx="1067">
                  <c:v>6.1644600000000001E-3</c:v>
                </c:pt>
                <c:pt idx="1068">
                  <c:v>6.1644600000000001E-3</c:v>
                </c:pt>
                <c:pt idx="1069">
                  <c:v>6.1659799999999997E-3</c:v>
                </c:pt>
                <c:pt idx="1070">
                  <c:v>6.1678599999999998E-3</c:v>
                </c:pt>
                <c:pt idx="1071">
                  <c:v>6.1692099999999996E-3</c:v>
                </c:pt>
                <c:pt idx="1072">
                  <c:v>6.1712599999999996E-3</c:v>
                </c:pt>
                <c:pt idx="1073">
                  <c:v>6.1732000000000002E-3</c:v>
                </c:pt>
                <c:pt idx="1074">
                  <c:v>6.1732000000000002E-3</c:v>
                </c:pt>
                <c:pt idx="1075">
                  <c:v>6.1753099999999998E-3</c:v>
                </c:pt>
                <c:pt idx="1076">
                  <c:v>6.1768999999999999E-3</c:v>
                </c:pt>
                <c:pt idx="1077">
                  <c:v>6.1790100000000004E-3</c:v>
                </c:pt>
                <c:pt idx="1078">
                  <c:v>6.1804700000000004E-3</c:v>
                </c:pt>
                <c:pt idx="1079">
                  <c:v>6.1824100000000002E-3</c:v>
                </c:pt>
                <c:pt idx="1080">
                  <c:v>6.1844100000000004E-3</c:v>
                </c:pt>
                <c:pt idx="1081">
                  <c:v>6.1844100000000004E-3</c:v>
                </c:pt>
                <c:pt idx="1082">
                  <c:v>6.1859300000000001E-3</c:v>
                </c:pt>
                <c:pt idx="1083">
                  <c:v>6.1878100000000002E-3</c:v>
                </c:pt>
                <c:pt idx="1084">
                  <c:v>6.18945E-3</c:v>
                </c:pt>
                <c:pt idx="1085">
                  <c:v>6.1913300000000001E-3</c:v>
                </c:pt>
                <c:pt idx="1086">
                  <c:v>6.1935000000000002E-3</c:v>
                </c:pt>
                <c:pt idx="1087">
                  <c:v>6.1950800000000004E-3</c:v>
                </c:pt>
                <c:pt idx="1088">
                  <c:v>6.1950800000000004E-3</c:v>
                </c:pt>
                <c:pt idx="1089">
                  <c:v>6.1972499999999996E-3</c:v>
                </c:pt>
                <c:pt idx="1090">
                  <c:v>6.1989000000000002E-3</c:v>
                </c:pt>
                <c:pt idx="1091">
                  <c:v>6.20054E-3</c:v>
                </c:pt>
                <c:pt idx="1092">
                  <c:v>6.2025300000000004E-3</c:v>
                </c:pt>
                <c:pt idx="1093">
                  <c:v>6.2041800000000001E-3</c:v>
                </c:pt>
                <c:pt idx="1094">
                  <c:v>6.2041800000000001E-3</c:v>
                </c:pt>
                <c:pt idx="1095">
                  <c:v>6.2060500000000003E-3</c:v>
                </c:pt>
                <c:pt idx="1096">
                  <c:v>6.2079300000000004E-3</c:v>
                </c:pt>
                <c:pt idx="1097">
                  <c:v>6.2094000000000003E-3</c:v>
                </c:pt>
                <c:pt idx="1098">
                  <c:v>6.2112199999999999E-3</c:v>
                </c:pt>
                <c:pt idx="1099">
                  <c:v>6.2128599999999997E-3</c:v>
                </c:pt>
                <c:pt idx="1100">
                  <c:v>6.2145000000000004E-3</c:v>
                </c:pt>
                <c:pt idx="1101">
                  <c:v>6.2145000000000004E-3</c:v>
                </c:pt>
                <c:pt idx="1102">
                  <c:v>6.2166699999999997E-3</c:v>
                </c:pt>
                <c:pt idx="1103">
                  <c:v>6.2184900000000001E-3</c:v>
                </c:pt>
                <c:pt idx="1104">
                  <c:v>6.2201899999999996E-3</c:v>
                </c:pt>
                <c:pt idx="1105">
                  <c:v>6.2215400000000002E-3</c:v>
                </c:pt>
                <c:pt idx="1106">
                  <c:v>6.2235900000000002E-3</c:v>
                </c:pt>
                <c:pt idx="1107">
                  <c:v>6.2235900000000002E-3</c:v>
                </c:pt>
                <c:pt idx="1108">
                  <c:v>6.2250600000000001E-3</c:v>
                </c:pt>
                <c:pt idx="1109">
                  <c:v>6.2267599999999996E-3</c:v>
                </c:pt>
                <c:pt idx="1110">
                  <c:v>6.2284100000000002E-3</c:v>
                </c:pt>
                <c:pt idx="1111">
                  <c:v>6.2301700000000002E-3</c:v>
                </c:pt>
                <c:pt idx="1112">
                  <c:v>6.2322799999999998E-3</c:v>
                </c:pt>
                <c:pt idx="1113">
                  <c:v>6.2344499999999999E-3</c:v>
                </c:pt>
                <c:pt idx="1114">
                  <c:v>6.2344499999999999E-3</c:v>
                </c:pt>
                <c:pt idx="1115">
                  <c:v>6.2355600000000002E-3</c:v>
                </c:pt>
                <c:pt idx="1116">
                  <c:v>6.2375599999999996E-3</c:v>
                </c:pt>
                <c:pt idx="1117">
                  <c:v>6.2390199999999996E-3</c:v>
                </c:pt>
                <c:pt idx="1118">
                  <c:v>6.2407799999999996E-3</c:v>
                </c:pt>
                <c:pt idx="1119">
                  <c:v>6.2424899999999998E-3</c:v>
                </c:pt>
                <c:pt idx="1120">
                  <c:v>6.2424899999999998E-3</c:v>
                </c:pt>
                <c:pt idx="1121">
                  <c:v>6.2440100000000004E-3</c:v>
                </c:pt>
                <c:pt idx="1122">
                  <c:v>6.24583E-3</c:v>
                </c:pt>
                <c:pt idx="1123">
                  <c:v>6.2475899999999999E-3</c:v>
                </c:pt>
                <c:pt idx="1124">
                  <c:v>6.2491100000000004E-3</c:v>
                </c:pt>
                <c:pt idx="1125">
                  <c:v>6.2508700000000004E-3</c:v>
                </c:pt>
                <c:pt idx="1126">
                  <c:v>6.2525799999999998E-3</c:v>
                </c:pt>
                <c:pt idx="1127">
                  <c:v>6.2525799999999998E-3</c:v>
                </c:pt>
                <c:pt idx="1128">
                  <c:v>6.2542800000000001E-3</c:v>
                </c:pt>
                <c:pt idx="1129">
                  <c:v>6.2557400000000001E-3</c:v>
                </c:pt>
                <c:pt idx="1130">
                  <c:v>6.2574500000000003E-3</c:v>
                </c:pt>
                <c:pt idx="1131">
                  <c:v>6.2591499999999998E-3</c:v>
                </c:pt>
                <c:pt idx="1132">
                  <c:v>6.2610799999999996E-3</c:v>
                </c:pt>
                <c:pt idx="1133">
                  <c:v>6.2610799999999996E-3</c:v>
                </c:pt>
                <c:pt idx="1134">
                  <c:v>6.2628400000000004E-3</c:v>
                </c:pt>
                <c:pt idx="1135">
                  <c:v>6.2641900000000002E-3</c:v>
                </c:pt>
                <c:pt idx="1136">
                  <c:v>6.2660700000000003E-3</c:v>
                </c:pt>
                <c:pt idx="1137">
                  <c:v>6.2673599999999996E-3</c:v>
                </c:pt>
                <c:pt idx="1138">
                  <c:v>6.2691800000000001E-3</c:v>
                </c:pt>
                <c:pt idx="1139">
                  <c:v>6.2707600000000002E-3</c:v>
                </c:pt>
                <c:pt idx="1140">
                  <c:v>6.2707600000000002E-3</c:v>
                </c:pt>
                <c:pt idx="1141">
                  <c:v>6.2724599999999997E-3</c:v>
                </c:pt>
                <c:pt idx="1142">
                  <c:v>6.2738100000000003E-3</c:v>
                </c:pt>
                <c:pt idx="1143">
                  <c:v>6.2757500000000001E-3</c:v>
                </c:pt>
                <c:pt idx="1144">
                  <c:v>6.2774500000000004E-3</c:v>
                </c:pt>
                <c:pt idx="1145">
                  <c:v>6.2789200000000003E-3</c:v>
                </c:pt>
                <c:pt idx="1146">
                  <c:v>6.2789200000000003E-3</c:v>
                </c:pt>
                <c:pt idx="1147">
                  <c:v>6.2805600000000001E-3</c:v>
                </c:pt>
                <c:pt idx="1148">
                  <c:v>6.2819699999999996E-3</c:v>
                </c:pt>
                <c:pt idx="1149">
                  <c:v>6.2839000000000002E-3</c:v>
                </c:pt>
                <c:pt idx="1150">
                  <c:v>6.2854900000000003E-3</c:v>
                </c:pt>
                <c:pt idx="1151">
                  <c:v>6.28701E-3</c:v>
                </c:pt>
                <c:pt idx="1152">
                  <c:v>6.2886599999999997E-3</c:v>
                </c:pt>
                <c:pt idx="1153">
                  <c:v>6.2886599999999997E-3</c:v>
                </c:pt>
                <c:pt idx="1154">
                  <c:v>6.2901800000000003E-3</c:v>
                </c:pt>
                <c:pt idx="1155">
                  <c:v>6.2920600000000004E-3</c:v>
                </c:pt>
                <c:pt idx="1156">
                  <c:v>6.2936399999999997E-3</c:v>
                </c:pt>
                <c:pt idx="1157">
                  <c:v>6.2949900000000003E-3</c:v>
                </c:pt>
                <c:pt idx="1158">
                  <c:v>6.2968099999999999E-3</c:v>
                </c:pt>
                <c:pt idx="1159">
                  <c:v>6.2980400000000004E-3</c:v>
                </c:pt>
                <c:pt idx="1160">
                  <c:v>6.2980400000000004E-3</c:v>
                </c:pt>
                <c:pt idx="1161">
                  <c:v>6.29986E-3</c:v>
                </c:pt>
                <c:pt idx="1162">
                  <c:v>6.3016799999999996E-3</c:v>
                </c:pt>
                <c:pt idx="1163">
                  <c:v>6.3031500000000004E-3</c:v>
                </c:pt>
                <c:pt idx="1164">
                  <c:v>6.3044399999999997E-3</c:v>
                </c:pt>
                <c:pt idx="1165">
                  <c:v>6.3063700000000004E-3</c:v>
                </c:pt>
                <c:pt idx="1166">
                  <c:v>6.3063700000000004E-3</c:v>
                </c:pt>
                <c:pt idx="1167">
                  <c:v>6.30731E-3</c:v>
                </c:pt>
                <c:pt idx="1168">
                  <c:v>6.3092499999999998E-3</c:v>
                </c:pt>
                <c:pt idx="1169">
                  <c:v>6.3104800000000003E-3</c:v>
                </c:pt>
                <c:pt idx="1170">
                  <c:v>6.3121200000000001E-3</c:v>
                </c:pt>
                <c:pt idx="1171">
                  <c:v>6.3137699999999998E-3</c:v>
                </c:pt>
                <c:pt idx="1172">
                  <c:v>6.3151700000000002E-3</c:v>
                </c:pt>
                <c:pt idx="1173">
                  <c:v>6.3151700000000002E-3</c:v>
                </c:pt>
                <c:pt idx="1174">
                  <c:v>6.3168199999999999E-3</c:v>
                </c:pt>
                <c:pt idx="1175">
                  <c:v>6.3184000000000001E-3</c:v>
                </c:pt>
                <c:pt idx="1176">
                  <c:v>6.31987E-3</c:v>
                </c:pt>
                <c:pt idx="1177">
                  <c:v>6.3215700000000003E-3</c:v>
                </c:pt>
                <c:pt idx="1178">
                  <c:v>6.3233300000000003E-3</c:v>
                </c:pt>
                <c:pt idx="1179">
                  <c:v>6.3233300000000003E-3</c:v>
                </c:pt>
                <c:pt idx="1180">
                  <c:v>6.3245599999999999E-3</c:v>
                </c:pt>
                <c:pt idx="1181">
                  <c:v>6.3260900000000004E-3</c:v>
                </c:pt>
                <c:pt idx="1182">
                  <c:v>6.3277300000000002E-3</c:v>
                </c:pt>
                <c:pt idx="1183">
                  <c:v>6.3291399999999996E-3</c:v>
                </c:pt>
                <c:pt idx="1184">
                  <c:v>6.3309000000000004E-3</c:v>
                </c:pt>
                <c:pt idx="1185">
                  <c:v>6.3319500000000003E-3</c:v>
                </c:pt>
                <c:pt idx="1186">
                  <c:v>6.3319500000000003E-3</c:v>
                </c:pt>
                <c:pt idx="1187">
                  <c:v>6.3335400000000004E-3</c:v>
                </c:pt>
                <c:pt idx="1188">
                  <c:v>6.3348299999999996E-3</c:v>
                </c:pt>
                <c:pt idx="1189">
                  <c:v>6.3365299999999999E-3</c:v>
                </c:pt>
                <c:pt idx="1190">
                  <c:v>6.3383500000000004E-3</c:v>
                </c:pt>
                <c:pt idx="1191">
                  <c:v>6.3396399999999997E-3</c:v>
                </c:pt>
                <c:pt idx="1192">
                  <c:v>6.3396399999999997E-3</c:v>
                </c:pt>
                <c:pt idx="1193">
                  <c:v>6.3409900000000003E-3</c:v>
                </c:pt>
                <c:pt idx="1194">
                  <c:v>6.3427500000000003E-3</c:v>
                </c:pt>
                <c:pt idx="1195">
                  <c:v>6.3441499999999998E-3</c:v>
                </c:pt>
                <c:pt idx="1196">
                  <c:v>6.3456800000000002E-3</c:v>
                </c:pt>
                <c:pt idx="1197">
                  <c:v>6.3468500000000002E-3</c:v>
                </c:pt>
                <c:pt idx="1198">
                  <c:v>6.3483799999999998E-3</c:v>
                </c:pt>
                <c:pt idx="1199">
                  <c:v>6.3483799999999998E-3</c:v>
                </c:pt>
                <c:pt idx="1200">
                  <c:v>6.3502599999999999E-3</c:v>
                </c:pt>
                <c:pt idx="1201">
                  <c:v>6.3514899999999996E-3</c:v>
                </c:pt>
                <c:pt idx="1202">
                  <c:v>6.3528999999999999E-3</c:v>
                </c:pt>
                <c:pt idx="1203">
                  <c:v>6.3544200000000004E-3</c:v>
                </c:pt>
                <c:pt idx="1204">
                  <c:v>6.3558299999999998E-3</c:v>
                </c:pt>
                <c:pt idx="1205">
                  <c:v>6.3558299999999998E-3</c:v>
                </c:pt>
                <c:pt idx="1206">
                  <c:v>6.35712E-3</c:v>
                </c:pt>
                <c:pt idx="1207">
                  <c:v>6.3590000000000001E-3</c:v>
                </c:pt>
                <c:pt idx="1208">
                  <c:v>6.3602299999999997E-3</c:v>
                </c:pt>
                <c:pt idx="1209">
                  <c:v>6.3615199999999998E-3</c:v>
                </c:pt>
                <c:pt idx="1210">
                  <c:v>6.3630500000000003E-3</c:v>
                </c:pt>
                <c:pt idx="1211">
                  <c:v>6.3642799999999999E-3</c:v>
                </c:pt>
                <c:pt idx="1212">
                  <c:v>6.3642799999999999E-3</c:v>
                </c:pt>
                <c:pt idx="1213">
                  <c:v>6.3662099999999998E-3</c:v>
                </c:pt>
                <c:pt idx="1214">
                  <c:v>6.36733E-3</c:v>
                </c:pt>
                <c:pt idx="1215">
                  <c:v>6.3687400000000003E-3</c:v>
                </c:pt>
                <c:pt idx="1216">
                  <c:v>6.3705000000000003E-3</c:v>
                </c:pt>
                <c:pt idx="1217">
                  <c:v>6.3720199999999999E-3</c:v>
                </c:pt>
                <c:pt idx="1218">
                  <c:v>6.3733100000000001E-3</c:v>
                </c:pt>
                <c:pt idx="1219">
                  <c:v>6.3733100000000001E-3</c:v>
                </c:pt>
                <c:pt idx="1220">
                  <c:v>6.37449E-3</c:v>
                </c:pt>
                <c:pt idx="1221">
                  <c:v>6.37566E-3</c:v>
                </c:pt>
                <c:pt idx="1222">
                  <c:v>6.37742E-3</c:v>
                </c:pt>
                <c:pt idx="1223">
                  <c:v>6.3789399999999996E-3</c:v>
                </c:pt>
                <c:pt idx="1224">
                  <c:v>6.3801200000000004E-3</c:v>
                </c:pt>
                <c:pt idx="1225">
                  <c:v>6.3801200000000004E-3</c:v>
                </c:pt>
                <c:pt idx="1226">
                  <c:v>6.3817600000000002E-3</c:v>
                </c:pt>
                <c:pt idx="1227">
                  <c:v>6.3832899999999998E-3</c:v>
                </c:pt>
                <c:pt idx="1228">
                  <c:v>6.3845200000000003E-3</c:v>
                </c:pt>
                <c:pt idx="1229">
                  <c:v>6.3861600000000001E-3</c:v>
                </c:pt>
                <c:pt idx="1230">
                  <c:v>6.3872199999999999E-3</c:v>
                </c:pt>
                <c:pt idx="1231">
                  <c:v>6.3888599999999997E-3</c:v>
                </c:pt>
                <c:pt idx="1232">
                  <c:v>6.3888599999999997E-3</c:v>
                </c:pt>
                <c:pt idx="1233">
                  <c:v>6.3900299999999997E-3</c:v>
                </c:pt>
                <c:pt idx="1234">
                  <c:v>6.3914999999999996E-3</c:v>
                </c:pt>
                <c:pt idx="1235">
                  <c:v>6.3929099999999999E-3</c:v>
                </c:pt>
                <c:pt idx="1236">
                  <c:v>6.3943100000000003E-3</c:v>
                </c:pt>
                <c:pt idx="1237">
                  <c:v>6.3957800000000002E-3</c:v>
                </c:pt>
                <c:pt idx="1238">
                  <c:v>6.3957800000000002E-3</c:v>
                </c:pt>
                <c:pt idx="1239">
                  <c:v>6.3969500000000002E-3</c:v>
                </c:pt>
                <c:pt idx="1240">
                  <c:v>6.3981899999999998E-3</c:v>
                </c:pt>
                <c:pt idx="1241">
                  <c:v>6.3998900000000001E-3</c:v>
                </c:pt>
                <c:pt idx="1242">
                  <c:v>6.4015299999999999E-3</c:v>
                </c:pt>
                <c:pt idx="1243">
                  <c:v>6.40253E-3</c:v>
                </c:pt>
                <c:pt idx="1244">
                  <c:v>6.4040499999999997E-3</c:v>
                </c:pt>
                <c:pt idx="1245">
                  <c:v>6.4040499999999997E-3</c:v>
                </c:pt>
                <c:pt idx="1246">
                  <c:v>6.40546E-3</c:v>
                </c:pt>
                <c:pt idx="1247">
                  <c:v>6.4065199999999997E-3</c:v>
                </c:pt>
                <c:pt idx="1248">
                  <c:v>6.4080999999999999E-3</c:v>
                </c:pt>
                <c:pt idx="1249">
                  <c:v>6.4093300000000004E-3</c:v>
                </c:pt>
                <c:pt idx="1250">
                  <c:v>6.4109199999999996E-3</c:v>
                </c:pt>
                <c:pt idx="1251">
                  <c:v>6.4109199999999996E-3</c:v>
                </c:pt>
                <c:pt idx="1252">
                  <c:v>6.4123299999999999E-3</c:v>
                </c:pt>
                <c:pt idx="1253">
                  <c:v>6.4133799999999998E-3</c:v>
                </c:pt>
                <c:pt idx="1254">
                  <c:v>6.4149699999999999E-3</c:v>
                </c:pt>
                <c:pt idx="1255">
                  <c:v>6.4159000000000004E-3</c:v>
                </c:pt>
                <c:pt idx="1256">
                  <c:v>6.4173700000000004E-3</c:v>
                </c:pt>
                <c:pt idx="1257">
                  <c:v>6.4187799999999998E-3</c:v>
                </c:pt>
                <c:pt idx="1258">
                  <c:v>6.4187799999999998E-3</c:v>
                </c:pt>
                <c:pt idx="1259">
                  <c:v>6.4203000000000003E-3</c:v>
                </c:pt>
                <c:pt idx="1260">
                  <c:v>6.4213600000000001E-3</c:v>
                </c:pt>
                <c:pt idx="1261">
                  <c:v>6.4227099999999999E-3</c:v>
                </c:pt>
                <c:pt idx="1262">
                  <c:v>6.4242300000000004E-3</c:v>
                </c:pt>
                <c:pt idx="1263">
                  <c:v>6.4254100000000003E-3</c:v>
                </c:pt>
                <c:pt idx="1264">
                  <c:v>6.4254100000000003E-3</c:v>
                </c:pt>
                <c:pt idx="1265">
                  <c:v>6.4268199999999998E-3</c:v>
                </c:pt>
                <c:pt idx="1266">
                  <c:v>6.4281099999999999E-3</c:v>
                </c:pt>
                <c:pt idx="1267">
                  <c:v>6.4296300000000004E-3</c:v>
                </c:pt>
                <c:pt idx="1268">
                  <c:v>6.4305100000000004E-3</c:v>
                </c:pt>
                <c:pt idx="1269">
                  <c:v>6.4321500000000002E-3</c:v>
                </c:pt>
                <c:pt idx="1270">
                  <c:v>6.4334500000000003E-3</c:v>
                </c:pt>
                <c:pt idx="1271">
                  <c:v>6.4334500000000003E-3</c:v>
                </c:pt>
                <c:pt idx="1272">
                  <c:v>6.4343300000000003E-3</c:v>
                </c:pt>
                <c:pt idx="1273">
                  <c:v>6.4358499999999999E-3</c:v>
                </c:pt>
                <c:pt idx="1274">
                  <c:v>6.4371999999999997E-3</c:v>
                </c:pt>
                <c:pt idx="1275">
                  <c:v>6.4384899999999998E-3</c:v>
                </c:pt>
                <c:pt idx="1276">
                  <c:v>6.4395499999999996E-3</c:v>
                </c:pt>
                <c:pt idx="1277">
                  <c:v>6.4411900000000003E-3</c:v>
                </c:pt>
                <c:pt idx="1278">
                  <c:v>6.4411900000000003E-3</c:v>
                </c:pt>
                <c:pt idx="1279">
                  <c:v>6.4422999999999998E-3</c:v>
                </c:pt>
                <c:pt idx="1280">
                  <c:v>6.4437699999999997E-3</c:v>
                </c:pt>
                <c:pt idx="1281">
                  <c:v>6.4448300000000004E-3</c:v>
                </c:pt>
                <c:pt idx="1282">
                  <c:v>6.4461800000000001E-3</c:v>
                </c:pt>
                <c:pt idx="1283">
                  <c:v>6.4475299999999999E-3</c:v>
                </c:pt>
                <c:pt idx="1284">
                  <c:v>6.4475299999999999E-3</c:v>
                </c:pt>
                <c:pt idx="1285">
                  <c:v>6.4486999999999999E-3</c:v>
                </c:pt>
                <c:pt idx="1286">
                  <c:v>6.4498100000000003E-3</c:v>
                </c:pt>
                <c:pt idx="1287">
                  <c:v>6.4512199999999997E-3</c:v>
                </c:pt>
                <c:pt idx="1288">
                  <c:v>6.4520999999999997E-3</c:v>
                </c:pt>
                <c:pt idx="1289">
                  <c:v>6.4532699999999997E-3</c:v>
                </c:pt>
                <c:pt idx="1290">
                  <c:v>6.4548000000000001E-3</c:v>
                </c:pt>
                <c:pt idx="1291">
                  <c:v>6.4548000000000001E-3</c:v>
                </c:pt>
                <c:pt idx="1292">
                  <c:v>6.4558599999999999E-3</c:v>
                </c:pt>
                <c:pt idx="1293">
                  <c:v>6.4573199999999999E-3</c:v>
                </c:pt>
                <c:pt idx="1294">
                  <c:v>6.4588500000000004E-3</c:v>
                </c:pt>
                <c:pt idx="1295">
                  <c:v>6.4600200000000003E-3</c:v>
                </c:pt>
                <c:pt idx="1296">
                  <c:v>6.4610199999999996E-3</c:v>
                </c:pt>
                <c:pt idx="1297">
                  <c:v>6.4610199999999996E-3</c:v>
                </c:pt>
                <c:pt idx="1298">
                  <c:v>6.4624900000000004E-3</c:v>
                </c:pt>
                <c:pt idx="1299">
                  <c:v>6.4636600000000004E-3</c:v>
                </c:pt>
                <c:pt idx="1300">
                  <c:v>6.4647699999999999E-3</c:v>
                </c:pt>
                <c:pt idx="1301">
                  <c:v>6.4660100000000003E-3</c:v>
                </c:pt>
                <c:pt idx="1302">
                  <c:v>6.4671800000000003E-3</c:v>
                </c:pt>
                <c:pt idx="1303">
                  <c:v>6.46841E-3</c:v>
                </c:pt>
                <c:pt idx="1304">
                  <c:v>6.46841E-3</c:v>
                </c:pt>
                <c:pt idx="1305">
                  <c:v>6.4698799999999999E-3</c:v>
                </c:pt>
                <c:pt idx="1306">
                  <c:v>6.4709299999999997E-3</c:v>
                </c:pt>
                <c:pt idx="1307">
                  <c:v>6.4722800000000004E-3</c:v>
                </c:pt>
                <c:pt idx="1308">
                  <c:v>6.4733999999999998E-3</c:v>
                </c:pt>
                <c:pt idx="1309">
                  <c:v>6.4748599999999998E-3</c:v>
                </c:pt>
                <c:pt idx="1310">
                  <c:v>6.4748599999999998E-3</c:v>
                </c:pt>
                <c:pt idx="1311">
                  <c:v>6.4759800000000001E-3</c:v>
                </c:pt>
                <c:pt idx="1312">
                  <c:v>6.4770299999999999E-3</c:v>
                </c:pt>
                <c:pt idx="1313">
                  <c:v>6.4781500000000002E-3</c:v>
                </c:pt>
                <c:pt idx="1314">
                  <c:v>6.4795599999999997E-3</c:v>
                </c:pt>
                <c:pt idx="1315">
                  <c:v>6.4807900000000002E-3</c:v>
                </c:pt>
                <c:pt idx="1316">
                  <c:v>6.4816099999999996E-3</c:v>
                </c:pt>
                <c:pt idx="1317">
                  <c:v>6.4816099999999996E-3</c:v>
                </c:pt>
                <c:pt idx="1318">
                  <c:v>6.4829600000000003E-3</c:v>
                </c:pt>
                <c:pt idx="1319">
                  <c:v>6.4844300000000002E-3</c:v>
                </c:pt>
                <c:pt idx="1320">
                  <c:v>6.4856000000000002E-3</c:v>
                </c:pt>
                <c:pt idx="1321">
                  <c:v>6.4864199999999997E-3</c:v>
                </c:pt>
                <c:pt idx="1322">
                  <c:v>6.4874800000000003E-3</c:v>
                </c:pt>
                <c:pt idx="1323">
                  <c:v>6.4874800000000003E-3</c:v>
                </c:pt>
                <c:pt idx="1324">
                  <c:v>6.4889400000000003E-3</c:v>
                </c:pt>
                <c:pt idx="1325">
                  <c:v>6.4899399999999996E-3</c:v>
                </c:pt>
                <c:pt idx="1326">
                  <c:v>6.4912900000000003E-3</c:v>
                </c:pt>
                <c:pt idx="1327">
                  <c:v>6.4922299999999999E-3</c:v>
                </c:pt>
                <c:pt idx="1328">
                  <c:v>6.4932899999999997E-3</c:v>
                </c:pt>
                <c:pt idx="1329">
                  <c:v>6.4950499999999996E-3</c:v>
                </c:pt>
                <c:pt idx="1330">
                  <c:v>6.4950499999999996E-3</c:v>
                </c:pt>
                <c:pt idx="1331">
                  <c:v>6.4958100000000003E-3</c:v>
                </c:pt>
                <c:pt idx="1332">
                  <c:v>6.4971600000000001E-3</c:v>
                </c:pt>
                <c:pt idx="1333">
                  <c:v>6.4979199999999999E-3</c:v>
                </c:pt>
                <c:pt idx="1334">
                  <c:v>6.4997400000000004E-3</c:v>
                </c:pt>
                <c:pt idx="1335">
                  <c:v>6.5002699999999998E-3</c:v>
                </c:pt>
                <c:pt idx="1336">
                  <c:v>6.5017299999999998E-3</c:v>
                </c:pt>
                <c:pt idx="1337">
                  <c:v>6.5017299999999998E-3</c:v>
                </c:pt>
                <c:pt idx="1338">
                  <c:v>6.5029700000000003E-3</c:v>
                </c:pt>
                <c:pt idx="1339">
                  <c:v>6.5039E-3</c:v>
                </c:pt>
                <c:pt idx="1340">
                  <c:v>6.5051400000000004E-3</c:v>
                </c:pt>
                <c:pt idx="1341">
                  <c:v>6.5061299999999997E-3</c:v>
                </c:pt>
                <c:pt idx="1342">
                  <c:v>6.5077199999999998E-3</c:v>
                </c:pt>
                <c:pt idx="1343">
                  <c:v>6.5077199999999998E-3</c:v>
                </c:pt>
                <c:pt idx="1344">
                  <c:v>6.5085400000000002E-3</c:v>
                </c:pt>
                <c:pt idx="1345">
                  <c:v>6.50959E-3</c:v>
                </c:pt>
                <c:pt idx="1346">
                  <c:v>6.5105900000000001E-3</c:v>
                </c:pt>
                <c:pt idx="1347">
                  <c:v>6.5118199999999998E-3</c:v>
                </c:pt>
                <c:pt idx="1348">
                  <c:v>6.5131700000000004E-3</c:v>
                </c:pt>
                <c:pt idx="1349">
                  <c:v>6.5142300000000002E-3</c:v>
                </c:pt>
                <c:pt idx="1350">
                  <c:v>6.5142300000000002E-3</c:v>
                </c:pt>
                <c:pt idx="1351">
                  <c:v>6.5157499999999998E-3</c:v>
                </c:pt>
                <c:pt idx="1352">
                  <c:v>6.5165199999999996E-3</c:v>
                </c:pt>
                <c:pt idx="1353">
                  <c:v>6.5174600000000001E-3</c:v>
                </c:pt>
                <c:pt idx="1354">
                  <c:v>6.5186300000000001E-3</c:v>
                </c:pt>
                <c:pt idx="1355">
                  <c:v>6.5197400000000004E-3</c:v>
                </c:pt>
                <c:pt idx="1356">
                  <c:v>6.5197400000000004E-3</c:v>
                </c:pt>
                <c:pt idx="1357">
                  <c:v>6.52098E-3</c:v>
                </c:pt>
                <c:pt idx="1358">
                  <c:v>6.52215E-3</c:v>
                </c:pt>
                <c:pt idx="1359">
                  <c:v>6.5234999999999998E-3</c:v>
                </c:pt>
                <c:pt idx="1360">
                  <c:v>6.5242E-3</c:v>
                </c:pt>
                <c:pt idx="1361">
                  <c:v>6.5257300000000004E-3</c:v>
                </c:pt>
                <c:pt idx="1362">
                  <c:v>6.5268399999999999E-3</c:v>
                </c:pt>
                <c:pt idx="1363">
                  <c:v>6.5268399999999999E-3</c:v>
                </c:pt>
                <c:pt idx="1364">
                  <c:v>6.5280700000000004E-3</c:v>
                </c:pt>
                <c:pt idx="1365">
                  <c:v>6.5290699999999997E-3</c:v>
                </c:pt>
                <c:pt idx="1366">
                  <c:v>6.5303000000000002E-3</c:v>
                </c:pt>
                <c:pt idx="1367">
                  <c:v>6.5314199999999996E-3</c:v>
                </c:pt>
                <c:pt idx="1368">
                  <c:v>6.5325299999999999E-3</c:v>
                </c:pt>
                <c:pt idx="1369">
                  <c:v>6.5325299999999999E-3</c:v>
                </c:pt>
                <c:pt idx="1370">
                  <c:v>6.5334700000000004E-3</c:v>
                </c:pt>
                <c:pt idx="1371">
                  <c:v>6.5347599999999997E-3</c:v>
                </c:pt>
                <c:pt idx="1372">
                  <c:v>6.5357000000000002E-3</c:v>
                </c:pt>
                <c:pt idx="1373">
                  <c:v>6.53676E-3</c:v>
                </c:pt>
                <c:pt idx="1374">
                  <c:v>6.53822E-3</c:v>
                </c:pt>
                <c:pt idx="1375">
                  <c:v>6.5388099999999999E-3</c:v>
                </c:pt>
                <c:pt idx="1376">
                  <c:v>6.5388099999999999E-3</c:v>
                </c:pt>
                <c:pt idx="1377">
                  <c:v>6.5402799999999999E-3</c:v>
                </c:pt>
                <c:pt idx="1378">
                  <c:v>6.5406300000000004E-3</c:v>
                </c:pt>
                <c:pt idx="1379">
                  <c:v>6.5420399999999998E-3</c:v>
                </c:pt>
                <c:pt idx="1380">
                  <c:v>6.5433899999999996E-3</c:v>
                </c:pt>
                <c:pt idx="1381">
                  <c:v>6.5439699999999996E-3</c:v>
                </c:pt>
                <c:pt idx="1382">
                  <c:v>6.5456200000000003E-3</c:v>
                </c:pt>
                <c:pt idx="1383">
                  <c:v>6.5456200000000003E-3</c:v>
                </c:pt>
                <c:pt idx="1384">
                  <c:v>6.5461399999999998E-3</c:v>
                </c:pt>
                <c:pt idx="1385">
                  <c:v>6.5472600000000001E-3</c:v>
                </c:pt>
                <c:pt idx="1386">
                  <c:v>6.5484899999999997E-3</c:v>
                </c:pt>
                <c:pt idx="1387">
                  <c:v>6.5494899999999998E-3</c:v>
                </c:pt>
                <c:pt idx="1388">
                  <c:v>6.55049E-3</c:v>
                </c:pt>
                <c:pt idx="1389">
                  <c:v>6.55049E-3</c:v>
                </c:pt>
                <c:pt idx="1390">
                  <c:v>6.5514199999999996E-3</c:v>
                </c:pt>
                <c:pt idx="1391">
                  <c:v>6.5526600000000001E-3</c:v>
                </c:pt>
                <c:pt idx="1392">
                  <c:v>6.5536500000000003E-3</c:v>
                </c:pt>
                <c:pt idx="1393">
                  <c:v>6.5545899999999999E-3</c:v>
                </c:pt>
                <c:pt idx="1394">
                  <c:v>6.55588E-3</c:v>
                </c:pt>
                <c:pt idx="1395">
                  <c:v>6.5565900000000002E-3</c:v>
                </c:pt>
                <c:pt idx="1396">
                  <c:v>6.5565900000000002E-3</c:v>
                </c:pt>
                <c:pt idx="1397">
                  <c:v>6.55764E-3</c:v>
                </c:pt>
                <c:pt idx="1398">
                  <c:v>6.5588199999999999E-3</c:v>
                </c:pt>
                <c:pt idx="1399">
                  <c:v>6.5599899999999999E-3</c:v>
                </c:pt>
                <c:pt idx="1400">
                  <c:v>6.5605200000000002E-3</c:v>
                </c:pt>
                <c:pt idx="1401">
                  <c:v>6.5616299999999997E-3</c:v>
                </c:pt>
                <c:pt idx="1402">
                  <c:v>6.5616299999999997E-3</c:v>
                </c:pt>
                <c:pt idx="1403">
                  <c:v>6.56275E-3</c:v>
                </c:pt>
                <c:pt idx="1404">
                  <c:v>6.5638600000000004E-3</c:v>
                </c:pt>
                <c:pt idx="1405">
                  <c:v>6.5649200000000001E-3</c:v>
                </c:pt>
                <c:pt idx="1406">
                  <c:v>6.56568E-3</c:v>
                </c:pt>
                <c:pt idx="1407">
                  <c:v>6.5669700000000001E-3</c:v>
                </c:pt>
                <c:pt idx="1408">
                  <c:v>6.5677299999999999E-3</c:v>
                </c:pt>
                <c:pt idx="1409">
                  <c:v>6.5677299999999999E-3</c:v>
                </c:pt>
                <c:pt idx="1410">
                  <c:v>6.5688500000000002E-3</c:v>
                </c:pt>
                <c:pt idx="1411">
                  <c:v>6.5701400000000004E-3</c:v>
                </c:pt>
                <c:pt idx="1412">
                  <c:v>6.5711399999999996E-3</c:v>
                </c:pt>
                <c:pt idx="1413">
                  <c:v>6.5721299999999998E-3</c:v>
                </c:pt>
                <c:pt idx="1414">
                  <c:v>6.5730700000000003E-3</c:v>
                </c:pt>
                <c:pt idx="1415">
                  <c:v>6.5730700000000003E-3</c:v>
                </c:pt>
                <c:pt idx="1416">
                  <c:v>6.5740099999999999E-3</c:v>
                </c:pt>
                <c:pt idx="1417">
                  <c:v>6.5747699999999997E-3</c:v>
                </c:pt>
                <c:pt idx="1418">
                  <c:v>6.5759499999999997E-3</c:v>
                </c:pt>
                <c:pt idx="1419">
                  <c:v>6.5768900000000002E-3</c:v>
                </c:pt>
                <c:pt idx="1420">
                  <c:v>6.5781199999999998E-3</c:v>
                </c:pt>
                <c:pt idx="1421">
                  <c:v>6.57882E-3</c:v>
                </c:pt>
                <c:pt idx="1422">
                  <c:v>6.57882E-3</c:v>
                </c:pt>
                <c:pt idx="1423">
                  <c:v>6.57999E-3</c:v>
                </c:pt>
                <c:pt idx="1424">
                  <c:v>6.5805200000000003E-3</c:v>
                </c:pt>
                <c:pt idx="1425">
                  <c:v>6.5819299999999997E-3</c:v>
                </c:pt>
                <c:pt idx="1426">
                  <c:v>6.5827500000000001E-3</c:v>
                </c:pt>
                <c:pt idx="1427">
                  <c:v>6.5838700000000003E-3</c:v>
                </c:pt>
                <c:pt idx="1428">
                  <c:v>6.5838700000000003E-3</c:v>
                </c:pt>
                <c:pt idx="1429">
                  <c:v>6.5846300000000002E-3</c:v>
                </c:pt>
                <c:pt idx="1430">
                  <c:v>6.5857399999999996E-3</c:v>
                </c:pt>
                <c:pt idx="1431">
                  <c:v>6.5866800000000001E-3</c:v>
                </c:pt>
                <c:pt idx="1432">
                  <c:v>6.5876199999999998E-3</c:v>
                </c:pt>
                <c:pt idx="1433">
                  <c:v>6.58874E-3</c:v>
                </c:pt>
                <c:pt idx="1434">
                  <c:v>6.5894999999999999E-3</c:v>
                </c:pt>
                <c:pt idx="1435">
                  <c:v>6.5894999999999999E-3</c:v>
                </c:pt>
                <c:pt idx="1436">
                  <c:v>6.5905499999999997E-3</c:v>
                </c:pt>
                <c:pt idx="1437">
                  <c:v>6.5915499999999998E-3</c:v>
                </c:pt>
                <c:pt idx="1438">
                  <c:v>6.5923700000000002E-3</c:v>
                </c:pt>
                <c:pt idx="1439">
                  <c:v>6.59343E-3</c:v>
                </c:pt>
                <c:pt idx="1440">
                  <c:v>6.5941300000000001E-3</c:v>
                </c:pt>
                <c:pt idx="1441">
                  <c:v>6.5941300000000001E-3</c:v>
                </c:pt>
                <c:pt idx="1442">
                  <c:v>6.5954200000000003E-3</c:v>
                </c:pt>
                <c:pt idx="1443">
                  <c:v>6.5961300000000004E-3</c:v>
                </c:pt>
                <c:pt idx="1444">
                  <c:v>6.5972399999999999E-3</c:v>
                </c:pt>
                <c:pt idx="1445">
                  <c:v>6.59824E-3</c:v>
                </c:pt>
                <c:pt idx="1446">
                  <c:v>6.5992999999999998E-3</c:v>
                </c:pt>
                <c:pt idx="1447">
                  <c:v>6.5998200000000002E-3</c:v>
                </c:pt>
                <c:pt idx="1448">
                  <c:v>6.5998200000000002E-3</c:v>
                </c:pt>
                <c:pt idx="1449">
                  <c:v>6.6014100000000003E-3</c:v>
                </c:pt>
                <c:pt idx="1450">
                  <c:v>6.6019399999999997E-3</c:v>
                </c:pt>
                <c:pt idx="1451">
                  <c:v>6.6027600000000001E-3</c:v>
                </c:pt>
                <c:pt idx="1452">
                  <c:v>6.6038099999999999E-3</c:v>
                </c:pt>
                <c:pt idx="1453">
                  <c:v>6.6047500000000004E-3</c:v>
                </c:pt>
                <c:pt idx="1454">
                  <c:v>6.6047500000000004E-3</c:v>
                </c:pt>
                <c:pt idx="1455">
                  <c:v>6.6050500000000003E-3</c:v>
                </c:pt>
                <c:pt idx="1456">
                  <c:v>6.60628E-3</c:v>
                </c:pt>
                <c:pt idx="1457">
                  <c:v>6.6070399999999998E-3</c:v>
                </c:pt>
                <c:pt idx="1458">
                  <c:v>6.6085099999999997E-3</c:v>
                </c:pt>
                <c:pt idx="1459">
                  <c:v>6.6093300000000001E-3</c:v>
                </c:pt>
                <c:pt idx="1460">
                  <c:v>6.6105000000000001E-3</c:v>
                </c:pt>
                <c:pt idx="1461">
                  <c:v>6.6105000000000001E-3</c:v>
                </c:pt>
                <c:pt idx="1462">
                  <c:v>6.6110300000000004E-3</c:v>
                </c:pt>
                <c:pt idx="1463">
                  <c:v>6.6117299999999997E-3</c:v>
                </c:pt>
                <c:pt idx="1464">
                  <c:v>6.6130199999999998E-3</c:v>
                </c:pt>
                <c:pt idx="1465">
                  <c:v>6.6136099999999998E-3</c:v>
                </c:pt>
                <c:pt idx="1466">
                  <c:v>6.6144300000000001E-3</c:v>
                </c:pt>
                <c:pt idx="1467">
                  <c:v>6.6156599999999998E-3</c:v>
                </c:pt>
                <c:pt idx="1468">
                  <c:v>6.6156599999999998E-3</c:v>
                </c:pt>
                <c:pt idx="1469">
                  <c:v>6.6167200000000004E-3</c:v>
                </c:pt>
                <c:pt idx="1470">
                  <c:v>6.61737E-3</c:v>
                </c:pt>
                <c:pt idx="1471">
                  <c:v>6.6181900000000004E-3</c:v>
                </c:pt>
                <c:pt idx="1472">
                  <c:v>6.61913E-3</c:v>
                </c:pt>
                <c:pt idx="1473">
                  <c:v>6.6201799999999998E-3</c:v>
                </c:pt>
                <c:pt idx="1474">
                  <c:v>6.6201799999999998E-3</c:v>
                </c:pt>
                <c:pt idx="1475">
                  <c:v>6.6211200000000003E-3</c:v>
                </c:pt>
                <c:pt idx="1476">
                  <c:v>6.6220000000000003E-3</c:v>
                </c:pt>
                <c:pt idx="1477">
                  <c:v>6.6231099999999998E-3</c:v>
                </c:pt>
                <c:pt idx="1478">
                  <c:v>6.6236400000000001E-3</c:v>
                </c:pt>
                <c:pt idx="1479">
                  <c:v>6.6247600000000004E-3</c:v>
                </c:pt>
                <c:pt idx="1480">
                  <c:v>6.6255799999999998E-3</c:v>
                </c:pt>
                <c:pt idx="1481">
                  <c:v>6.6255799999999998E-3</c:v>
                </c:pt>
                <c:pt idx="1482">
                  <c:v>6.6263399999999997E-3</c:v>
                </c:pt>
                <c:pt idx="1483">
                  <c:v>6.6275700000000002E-3</c:v>
                </c:pt>
                <c:pt idx="1484">
                  <c:v>6.6284500000000001E-3</c:v>
                </c:pt>
                <c:pt idx="1485">
                  <c:v>6.6290400000000001E-3</c:v>
                </c:pt>
                <c:pt idx="1486">
                  <c:v>6.6297999999999999E-3</c:v>
                </c:pt>
                <c:pt idx="1487">
                  <c:v>6.6297999999999999E-3</c:v>
                </c:pt>
                <c:pt idx="1488">
                  <c:v>6.6309200000000002E-3</c:v>
                </c:pt>
                <c:pt idx="1489">
                  <c:v>6.6319700000000001E-3</c:v>
                </c:pt>
                <c:pt idx="1490">
                  <c:v>6.6325000000000004E-3</c:v>
                </c:pt>
                <c:pt idx="1491">
                  <c:v>6.6336700000000004E-3</c:v>
                </c:pt>
                <c:pt idx="1492">
                  <c:v>6.6342600000000003E-3</c:v>
                </c:pt>
                <c:pt idx="1493">
                  <c:v>6.6353200000000001E-3</c:v>
                </c:pt>
                <c:pt idx="1494">
                  <c:v>6.6353200000000001E-3</c:v>
                </c:pt>
                <c:pt idx="1495">
                  <c:v>6.6360200000000003E-3</c:v>
                </c:pt>
                <c:pt idx="1496">
                  <c:v>6.6371900000000003E-3</c:v>
                </c:pt>
                <c:pt idx="1497">
                  <c:v>6.6376600000000001E-3</c:v>
                </c:pt>
                <c:pt idx="1498">
                  <c:v>6.6386600000000002E-3</c:v>
                </c:pt>
                <c:pt idx="1499">
                  <c:v>6.63942E-3</c:v>
                </c:pt>
                <c:pt idx="1500">
                  <c:v>6.63942E-3</c:v>
                </c:pt>
                <c:pt idx="1501">
                  <c:v>6.6403E-3</c:v>
                </c:pt>
                <c:pt idx="1502">
                  <c:v>6.6408300000000003E-3</c:v>
                </c:pt>
                <c:pt idx="1503">
                  <c:v>6.6422399999999998E-3</c:v>
                </c:pt>
                <c:pt idx="1504">
                  <c:v>6.6431199999999998E-3</c:v>
                </c:pt>
                <c:pt idx="1505">
                  <c:v>6.6441800000000004E-3</c:v>
                </c:pt>
                <c:pt idx="1506">
                  <c:v>6.6447600000000004E-3</c:v>
                </c:pt>
                <c:pt idx="1507">
                  <c:v>6.6447600000000004E-3</c:v>
                </c:pt>
                <c:pt idx="1508">
                  <c:v>6.6455300000000002E-3</c:v>
                </c:pt>
                <c:pt idx="1509">
                  <c:v>6.64687E-3</c:v>
                </c:pt>
                <c:pt idx="1510">
                  <c:v>6.6473399999999998E-3</c:v>
                </c:pt>
                <c:pt idx="1511">
                  <c:v>6.6479299999999998E-3</c:v>
                </c:pt>
                <c:pt idx="1512">
                  <c:v>6.6489899999999996E-3</c:v>
                </c:pt>
                <c:pt idx="1513">
                  <c:v>6.6489899999999996E-3</c:v>
                </c:pt>
                <c:pt idx="1514">
                  <c:v>6.6499300000000001E-3</c:v>
                </c:pt>
                <c:pt idx="1515">
                  <c:v>6.6511000000000001E-3</c:v>
                </c:pt>
                <c:pt idx="1516">
                  <c:v>6.6518599999999999E-3</c:v>
                </c:pt>
                <c:pt idx="1517">
                  <c:v>6.6523299999999997E-3</c:v>
                </c:pt>
                <c:pt idx="1518">
                  <c:v>6.65345E-3</c:v>
                </c:pt>
                <c:pt idx="1519">
                  <c:v>6.6541500000000002E-3</c:v>
                </c:pt>
                <c:pt idx="1520">
                  <c:v>6.6541500000000002E-3</c:v>
                </c:pt>
                <c:pt idx="1521">
                  <c:v>6.65491E-3</c:v>
                </c:pt>
                <c:pt idx="1522">
                  <c:v>6.6557300000000003E-3</c:v>
                </c:pt>
                <c:pt idx="1523">
                  <c:v>6.6565499999999998E-3</c:v>
                </c:pt>
                <c:pt idx="1524">
                  <c:v>6.6575499999999999E-3</c:v>
                </c:pt>
                <c:pt idx="1525">
                  <c:v>6.6583099999999997E-3</c:v>
                </c:pt>
                <c:pt idx="1526">
                  <c:v>6.6589600000000002E-3</c:v>
                </c:pt>
                <c:pt idx="1527">
                  <c:v>6.6589600000000002E-3</c:v>
                </c:pt>
                <c:pt idx="1528">
                  <c:v>6.6601899999999999E-3</c:v>
                </c:pt>
                <c:pt idx="1529">
                  <c:v>6.6609E-3</c:v>
                </c:pt>
                <c:pt idx="1530">
                  <c:v>6.6617200000000003E-3</c:v>
                </c:pt>
                <c:pt idx="1531">
                  <c:v>6.6619499999999998E-3</c:v>
                </c:pt>
                <c:pt idx="1532">
                  <c:v>6.6634800000000003E-3</c:v>
                </c:pt>
                <c:pt idx="1533">
                  <c:v>6.6634800000000003E-3</c:v>
                </c:pt>
                <c:pt idx="1534">
                  <c:v>6.6640600000000003E-3</c:v>
                </c:pt>
                <c:pt idx="1535">
                  <c:v>6.6648300000000001E-3</c:v>
                </c:pt>
                <c:pt idx="1536">
                  <c:v>6.6655899999999999E-3</c:v>
                </c:pt>
                <c:pt idx="1537">
                  <c:v>6.6664100000000002E-3</c:v>
                </c:pt>
                <c:pt idx="1538">
                  <c:v>6.66717E-3</c:v>
                </c:pt>
                <c:pt idx="1539">
                  <c:v>6.6681099999999997E-3</c:v>
                </c:pt>
                <c:pt idx="1540">
                  <c:v>6.6681099999999997E-3</c:v>
                </c:pt>
                <c:pt idx="1541">
                  <c:v>6.6691700000000003E-3</c:v>
                </c:pt>
                <c:pt idx="1542">
                  <c:v>6.6696400000000001E-3</c:v>
                </c:pt>
                <c:pt idx="1543">
                  <c:v>6.6704599999999996E-3</c:v>
                </c:pt>
                <c:pt idx="1544">
                  <c:v>6.6715100000000003E-3</c:v>
                </c:pt>
                <c:pt idx="1545">
                  <c:v>6.6721599999999999E-3</c:v>
                </c:pt>
                <c:pt idx="1546">
                  <c:v>6.6721599999999999E-3</c:v>
                </c:pt>
                <c:pt idx="1547">
                  <c:v>6.6728100000000004E-3</c:v>
                </c:pt>
                <c:pt idx="1548">
                  <c:v>6.6737400000000001E-3</c:v>
                </c:pt>
                <c:pt idx="1549">
                  <c:v>6.6745099999999998E-3</c:v>
                </c:pt>
                <c:pt idx="1550">
                  <c:v>6.6753899999999998E-3</c:v>
                </c:pt>
                <c:pt idx="1551">
                  <c:v>6.6763300000000003E-3</c:v>
                </c:pt>
                <c:pt idx="1552">
                  <c:v>6.6767900000000002E-3</c:v>
                </c:pt>
                <c:pt idx="1553">
                  <c:v>6.6767900000000002E-3</c:v>
                </c:pt>
                <c:pt idx="1554">
                  <c:v>6.6781399999999999E-3</c:v>
                </c:pt>
                <c:pt idx="1555">
                  <c:v>6.6783199999999997E-3</c:v>
                </c:pt>
                <c:pt idx="1556">
                  <c:v>6.6791999999999997E-3</c:v>
                </c:pt>
                <c:pt idx="1557">
                  <c:v>6.6799600000000004E-3</c:v>
                </c:pt>
                <c:pt idx="1558">
                  <c:v>6.6810200000000002E-3</c:v>
                </c:pt>
                <c:pt idx="1559">
                  <c:v>6.6810200000000002E-3</c:v>
                </c:pt>
                <c:pt idx="1560">
                  <c:v>6.6815499999999996E-3</c:v>
                </c:pt>
                <c:pt idx="1561">
                  <c:v>6.68207E-3</c:v>
                </c:pt>
                <c:pt idx="1562">
                  <c:v>6.68325E-3</c:v>
                </c:pt>
                <c:pt idx="1563">
                  <c:v>6.6837199999999998E-3</c:v>
                </c:pt>
                <c:pt idx="1564">
                  <c:v>6.6846600000000003E-3</c:v>
                </c:pt>
                <c:pt idx="1565">
                  <c:v>6.6854799999999997E-3</c:v>
                </c:pt>
                <c:pt idx="1566">
                  <c:v>6.6854799999999997E-3</c:v>
                </c:pt>
                <c:pt idx="1567">
                  <c:v>6.6858300000000002E-3</c:v>
                </c:pt>
                <c:pt idx="1568">
                  <c:v>6.6867699999999999E-3</c:v>
                </c:pt>
                <c:pt idx="1569">
                  <c:v>6.6876499999999998E-3</c:v>
                </c:pt>
                <c:pt idx="1570">
                  <c:v>6.6882299999999999E-3</c:v>
                </c:pt>
                <c:pt idx="1571">
                  <c:v>6.6894099999999998E-3</c:v>
                </c:pt>
                <c:pt idx="1572">
                  <c:v>6.6899400000000001E-3</c:v>
                </c:pt>
                <c:pt idx="1573">
                  <c:v>6.6899400000000001E-3</c:v>
                </c:pt>
                <c:pt idx="1574">
                  <c:v>6.6909300000000003E-3</c:v>
                </c:pt>
                <c:pt idx="1575">
                  <c:v>6.6915200000000003E-3</c:v>
                </c:pt>
                <c:pt idx="1576">
                  <c:v>6.6921699999999999E-3</c:v>
                </c:pt>
                <c:pt idx="1577">
                  <c:v>6.6932800000000002E-3</c:v>
                </c:pt>
                <c:pt idx="1578">
                  <c:v>6.6938099999999997E-3</c:v>
                </c:pt>
                <c:pt idx="1579">
                  <c:v>6.6938099999999997E-3</c:v>
                </c:pt>
                <c:pt idx="1580">
                  <c:v>6.6944500000000002E-3</c:v>
                </c:pt>
                <c:pt idx="1581">
                  <c:v>6.69522E-3</c:v>
                </c:pt>
                <c:pt idx="1582">
                  <c:v>6.6962100000000002E-3</c:v>
                </c:pt>
                <c:pt idx="1583">
                  <c:v>6.6972100000000003E-3</c:v>
                </c:pt>
                <c:pt idx="1584">
                  <c:v>6.69756E-3</c:v>
                </c:pt>
                <c:pt idx="1585">
                  <c:v>6.6981499999999999E-3</c:v>
                </c:pt>
                <c:pt idx="1586">
                  <c:v>6.6981499999999999E-3</c:v>
                </c:pt>
                <c:pt idx="1587">
                  <c:v>6.6990299999999999E-3</c:v>
                </c:pt>
                <c:pt idx="1588">
                  <c:v>6.6997899999999997E-3</c:v>
                </c:pt>
                <c:pt idx="1589">
                  <c:v>6.7004400000000002E-3</c:v>
                </c:pt>
                <c:pt idx="1590">
                  <c:v>6.7014300000000004E-3</c:v>
                </c:pt>
                <c:pt idx="1591">
                  <c:v>6.7022599999999998E-3</c:v>
                </c:pt>
                <c:pt idx="1592">
                  <c:v>6.7022599999999998E-3</c:v>
                </c:pt>
                <c:pt idx="1593">
                  <c:v>6.7025499999999998E-3</c:v>
                </c:pt>
                <c:pt idx="1594">
                  <c:v>6.7033700000000002E-3</c:v>
                </c:pt>
                <c:pt idx="1595">
                  <c:v>6.7040199999999998E-3</c:v>
                </c:pt>
                <c:pt idx="1596">
                  <c:v>6.7048999999999997E-3</c:v>
                </c:pt>
                <c:pt idx="1597">
                  <c:v>6.7057799999999997E-3</c:v>
                </c:pt>
                <c:pt idx="1598">
                  <c:v>6.7064200000000003E-3</c:v>
                </c:pt>
                <c:pt idx="1599">
                  <c:v>6.7064200000000003E-3</c:v>
                </c:pt>
                <c:pt idx="1600">
                  <c:v>6.7073599999999999E-3</c:v>
                </c:pt>
                <c:pt idx="1601">
                  <c:v>6.7077100000000004E-3</c:v>
                </c:pt>
                <c:pt idx="1602">
                  <c:v>6.7085299999999999E-3</c:v>
                </c:pt>
                <c:pt idx="1603">
                  <c:v>6.7095899999999997E-3</c:v>
                </c:pt>
                <c:pt idx="1604">
                  <c:v>6.7103500000000003E-3</c:v>
                </c:pt>
                <c:pt idx="1605">
                  <c:v>6.7103500000000003E-3</c:v>
                </c:pt>
                <c:pt idx="1606">
                  <c:v>6.7108799999999998E-3</c:v>
                </c:pt>
                <c:pt idx="1607">
                  <c:v>6.7116399999999996E-3</c:v>
                </c:pt>
                <c:pt idx="1608">
                  <c:v>6.7125199999999996E-3</c:v>
                </c:pt>
                <c:pt idx="1609">
                  <c:v>6.7131700000000001E-3</c:v>
                </c:pt>
                <c:pt idx="1610">
                  <c:v>6.7135800000000002E-3</c:v>
                </c:pt>
                <c:pt idx="1611">
                  <c:v>6.7145800000000004E-3</c:v>
                </c:pt>
                <c:pt idx="1612">
                  <c:v>6.7145800000000004E-3</c:v>
                </c:pt>
                <c:pt idx="1613">
                  <c:v>6.7150500000000002E-3</c:v>
                </c:pt>
                <c:pt idx="1614">
                  <c:v>6.7160400000000004E-3</c:v>
                </c:pt>
                <c:pt idx="1615">
                  <c:v>6.7166300000000003E-3</c:v>
                </c:pt>
                <c:pt idx="1616">
                  <c:v>6.7173900000000002E-3</c:v>
                </c:pt>
                <c:pt idx="1617">
                  <c:v>6.7181000000000003E-3</c:v>
                </c:pt>
                <c:pt idx="1618">
                  <c:v>6.7181000000000003E-3</c:v>
                </c:pt>
                <c:pt idx="1619">
                  <c:v>6.7187999999999996E-3</c:v>
                </c:pt>
                <c:pt idx="1620">
                  <c:v>6.7196799999999996E-3</c:v>
                </c:pt>
                <c:pt idx="1621">
                  <c:v>6.7203799999999998E-3</c:v>
                </c:pt>
                <c:pt idx="1622">
                  <c:v>6.7210899999999999E-3</c:v>
                </c:pt>
                <c:pt idx="1623">
                  <c:v>6.7217300000000004E-3</c:v>
                </c:pt>
                <c:pt idx="1624">
                  <c:v>6.72238E-3</c:v>
                </c:pt>
                <c:pt idx="1625">
                  <c:v>6.72238E-3</c:v>
                </c:pt>
                <c:pt idx="1626">
                  <c:v>6.72297E-3</c:v>
                </c:pt>
                <c:pt idx="1627">
                  <c:v>6.7236700000000002E-3</c:v>
                </c:pt>
                <c:pt idx="1628">
                  <c:v>6.7243099999999998E-3</c:v>
                </c:pt>
                <c:pt idx="1629">
                  <c:v>6.72502E-3</c:v>
                </c:pt>
                <c:pt idx="1630">
                  <c:v>6.7260200000000001E-3</c:v>
                </c:pt>
                <c:pt idx="1631">
                  <c:v>6.7263699999999997E-3</c:v>
                </c:pt>
                <c:pt idx="1632">
                  <c:v>6.7263699999999997E-3</c:v>
                </c:pt>
                <c:pt idx="1633">
                  <c:v>6.7270699999999999E-3</c:v>
                </c:pt>
                <c:pt idx="1634">
                  <c:v>6.7279499999999999E-3</c:v>
                </c:pt>
                <c:pt idx="1635">
                  <c:v>6.7287700000000002E-3</c:v>
                </c:pt>
                <c:pt idx="1636">
                  <c:v>6.72954E-3</c:v>
                </c:pt>
                <c:pt idx="1637">
                  <c:v>6.7299500000000002E-3</c:v>
                </c:pt>
                <c:pt idx="1638">
                  <c:v>6.7299500000000002E-3</c:v>
                </c:pt>
                <c:pt idx="1639">
                  <c:v>6.7305899999999998E-3</c:v>
                </c:pt>
                <c:pt idx="1640">
                  <c:v>6.73159E-3</c:v>
                </c:pt>
                <c:pt idx="1641">
                  <c:v>6.7320599999999998E-3</c:v>
                </c:pt>
                <c:pt idx="1642">
                  <c:v>6.7327000000000003E-3</c:v>
                </c:pt>
                <c:pt idx="1643">
                  <c:v>6.7336999999999996E-3</c:v>
                </c:pt>
                <c:pt idx="1644">
                  <c:v>6.7343500000000001E-3</c:v>
                </c:pt>
                <c:pt idx="1645">
                  <c:v>6.7343500000000001E-3</c:v>
                </c:pt>
                <c:pt idx="1646">
                  <c:v>6.7348699999999996E-3</c:v>
                </c:pt>
                <c:pt idx="1647">
                  <c:v>6.7356999999999998E-3</c:v>
                </c:pt>
                <c:pt idx="1648">
                  <c:v>6.7359300000000002E-3</c:v>
                </c:pt>
                <c:pt idx="1649">
                  <c:v>6.7367499999999997E-3</c:v>
                </c:pt>
                <c:pt idx="1650">
                  <c:v>6.7373399999999996E-3</c:v>
                </c:pt>
                <c:pt idx="1651">
                  <c:v>6.7373399999999996E-3</c:v>
                </c:pt>
                <c:pt idx="1652">
                  <c:v>6.7382199999999996E-3</c:v>
                </c:pt>
                <c:pt idx="1653">
                  <c:v>6.7389199999999998E-3</c:v>
                </c:pt>
                <c:pt idx="1654">
                  <c:v>6.7392700000000003E-3</c:v>
                </c:pt>
                <c:pt idx="1655">
                  <c:v>6.7400999999999997E-3</c:v>
                </c:pt>
                <c:pt idx="1656">
                  <c:v>6.7406799999999998E-3</c:v>
                </c:pt>
                <c:pt idx="1657">
                  <c:v>6.7413300000000002E-3</c:v>
                </c:pt>
                <c:pt idx="1658">
                  <c:v>6.7413300000000002E-3</c:v>
                </c:pt>
                <c:pt idx="1659">
                  <c:v>6.7419699999999999E-3</c:v>
                </c:pt>
                <c:pt idx="1660">
                  <c:v>6.7428499999999999E-3</c:v>
                </c:pt>
                <c:pt idx="1661">
                  <c:v>6.7434399999999999E-3</c:v>
                </c:pt>
                <c:pt idx="1662">
                  <c:v>6.7440900000000003E-3</c:v>
                </c:pt>
                <c:pt idx="1663">
                  <c:v>6.7442600000000002E-3</c:v>
                </c:pt>
                <c:pt idx="1664">
                  <c:v>6.7442600000000002E-3</c:v>
                </c:pt>
                <c:pt idx="1665">
                  <c:v>6.7452600000000003E-3</c:v>
                </c:pt>
                <c:pt idx="1666">
                  <c:v>6.7461400000000003E-3</c:v>
                </c:pt>
                <c:pt idx="1667">
                  <c:v>6.74649E-3</c:v>
                </c:pt>
                <c:pt idx="1668">
                  <c:v>6.7473100000000003E-3</c:v>
                </c:pt>
                <c:pt idx="1669">
                  <c:v>6.7480700000000001E-3</c:v>
                </c:pt>
                <c:pt idx="1670">
                  <c:v>6.7484299999999997E-3</c:v>
                </c:pt>
                <c:pt idx="1671">
                  <c:v>6.7484299999999997E-3</c:v>
                </c:pt>
                <c:pt idx="1672">
                  <c:v>6.7491299999999999E-3</c:v>
                </c:pt>
                <c:pt idx="1673">
                  <c:v>6.7498300000000001E-3</c:v>
                </c:pt>
                <c:pt idx="1674">
                  <c:v>6.7502999999999999E-3</c:v>
                </c:pt>
                <c:pt idx="1675">
                  <c:v>6.7505400000000002E-3</c:v>
                </c:pt>
                <c:pt idx="1676">
                  <c:v>6.7514200000000002E-3</c:v>
                </c:pt>
                <c:pt idx="1677">
                  <c:v>6.75218E-3</c:v>
                </c:pt>
                <c:pt idx="1678">
                  <c:v>6.75218E-3</c:v>
                </c:pt>
                <c:pt idx="1679">
                  <c:v>6.75277E-3</c:v>
                </c:pt>
                <c:pt idx="1680">
                  <c:v>6.75335E-3</c:v>
                </c:pt>
                <c:pt idx="1681">
                  <c:v>6.7539999999999996E-3</c:v>
                </c:pt>
                <c:pt idx="1682">
                  <c:v>6.7545900000000004E-3</c:v>
                </c:pt>
                <c:pt idx="1683">
                  <c:v>6.7554099999999999E-3</c:v>
                </c:pt>
                <c:pt idx="1684">
                  <c:v>6.7554099999999999E-3</c:v>
                </c:pt>
                <c:pt idx="1685">
                  <c:v>6.7556400000000003E-3</c:v>
                </c:pt>
                <c:pt idx="1686">
                  <c:v>6.7562899999999999E-3</c:v>
                </c:pt>
                <c:pt idx="1687">
                  <c:v>6.7571699999999998E-3</c:v>
                </c:pt>
                <c:pt idx="1688">
                  <c:v>6.7574000000000002E-3</c:v>
                </c:pt>
                <c:pt idx="1689">
                  <c:v>6.7582800000000002E-3</c:v>
                </c:pt>
                <c:pt idx="1690">
                  <c:v>6.7588099999999996E-3</c:v>
                </c:pt>
                <c:pt idx="1691">
                  <c:v>6.7588099999999996E-3</c:v>
                </c:pt>
                <c:pt idx="1692">
                  <c:v>6.7590999999999997E-3</c:v>
                </c:pt>
                <c:pt idx="1693">
                  <c:v>6.7603400000000001E-3</c:v>
                </c:pt>
                <c:pt idx="1694">
                  <c:v>6.7609200000000001E-3</c:v>
                </c:pt>
                <c:pt idx="1695">
                  <c:v>6.7615100000000001E-3</c:v>
                </c:pt>
                <c:pt idx="1696">
                  <c:v>6.7617399999999996E-3</c:v>
                </c:pt>
                <c:pt idx="1697">
                  <c:v>6.7617399999999996E-3</c:v>
                </c:pt>
                <c:pt idx="1698">
                  <c:v>6.76298E-3</c:v>
                </c:pt>
                <c:pt idx="1699">
                  <c:v>6.7630299999999997E-3</c:v>
                </c:pt>
                <c:pt idx="1700">
                  <c:v>6.7636199999999997E-3</c:v>
                </c:pt>
                <c:pt idx="1701">
                  <c:v>6.76415E-3</c:v>
                </c:pt>
                <c:pt idx="1702">
                  <c:v>6.76503E-3</c:v>
                </c:pt>
                <c:pt idx="1703">
                  <c:v>6.76532E-3</c:v>
                </c:pt>
                <c:pt idx="1704">
                  <c:v>6.76532E-3</c:v>
                </c:pt>
                <c:pt idx="1705">
                  <c:v>6.7662599999999996E-3</c:v>
                </c:pt>
                <c:pt idx="1706">
                  <c:v>6.76679E-3</c:v>
                </c:pt>
                <c:pt idx="1707">
                  <c:v>6.7674900000000001E-3</c:v>
                </c:pt>
                <c:pt idx="1708">
                  <c:v>6.7677900000000001E-3</c:v>
                </c:pt>
                <c:pt idx="1709">
                  <c:v>6.7686100000000004E-3</c:v>
                </c:pt>
                <c:pt idx="1710">
                  <c:v>6.7686100000000004E-3</c:v>
                </c:pt>
                <c:pt idx="1711">
                  <c:v>6.7690800000000002E-3</c:v>
                </c:pt>
                <c:pt idx="1712">
                  <c:v>6.7698400000000001E-3</c:v>
                </c:pt>
                <c:pt idx="1713">
                  <c:v>6.7701899999999997E-3</c:v>
                </c:pt>
                <c:pt idx="1714">
                  <c:v>6.7708999999999998E-3</c:v>
                </c:pt>
                <c:pt idx="1715">
                  <c:v>6.7715400000000004E-3</c:v>
                </c:pt>
                <c:pt idx="1716">
                  <c:v>6.7722499999999996E-3</c:v>
                </c:pt>
                <c:pt idx="1717">
                  <c:v>6.7722499999999996E-3</c:v>
                </c:pt>
                <c:pt idx="1718">
                  <c:v>6.7725399999999996E-3</c:v>
                </c:pt>
                <c:pt idx="1719">
                  <c:v>6.7734199999999996E-3</c:v>
                </c:pt>
                <c:pt idx="1720">
                  <c:v>6.7735900000000003E-3</c:v>
                </c:pt>
                <c:pt idx="1721">
                  <c:v>6.7744700000000003E-3</c:v>
                </c:pt>
                <c:pt idx="1722">
                  <c:v>6.7746500000000001E-3</c:v>
                </c:pt>
                <c:pt idx="1723">
                  <c:v>6.7752400000000001E-3</c:v>
                </c:pt>
                <c:pt idx="1724">
                  <c:v>6.7752400000000001E-3</c:v>
                </c:pt>
                <c:pt idx="1725">
                  <c:v>6.7762899999999999E-3</c:v>
                </c:pt>
                <c:pt idx="1726">
                  <c:v>6.7766500000000004E-3</c:v>
                </c:pt>
                <c:pt idx="1727">
                  <c:v>6.7772300000000004E-3</c:v>
                </c:pt>
                <c:pt idx="1728">
                  <c:v>6.7777599999999999E-3</c:v>
                </c:pt>
                <c:pt idx="1729">
                  <c:v>6.7784100000000003E-3</c:v>
                </c:pt>
                <c:pt idx="1730">
                  <c:v>6.7784100000000003E-3</c:v>
                </c:pt>
                <c:pt idx="1731">
                  <c:v>6.7789900000000004E-3</c:v>
                </c:pt>
                <c:pt idx="1732">
                  <c:v>6.77964E-3</c:v>
                </c:pt>
                <c:pt idx="1733">
                  <c:v>6.7803400000000002E-3</c:v>
                </c:pt>
                <c:pt idx="1734">
                  <c:v>6.7806300000000002E-3</c:v>
                </c:pt>
                <c:pt idx="1735">
                  <c:v>6.7812799999999998E-3</c:v>
                </c:pt>
                <c:pt idx="1736">
                  <c:v>6.7818100000000001E-3</c:v>
                </c:pt>
                <c:pt idx="1737">
                  <c:v>6.7818100000000001E-3</c:v>
                </c:pt>
                <c:pt idx="1738">
                  <c:v>6.7822200000000003E-3</c:v>
                </c:pt>
                <c:pt idx="1739">
                  <c:v>6.7828599999999999E-3</c:v>
                </c:pt>
                <c:pt idx="1740">
                  <c:v>6.7832700000000001E-3</c:v>
                </c:pt>
                <c:pt idx="1741">
                  <c:v>6.7842700000000002E-3</c:v>
                </c:pt>
                <c:pt idx="1742">
                  <c:v>6.7846800000000004E-3</c:v>
                </c:pt>
                <c:pt idx="1743">
                  <c:v>6.7846800000000004E-3</c:v>
                </c:pt>
                <c:pt idx="1744">
                  <c:v>6.7851500000000002E-3</c:v>
                </c:pt>
                <c:pt idx="1745">
                  <c:v>6.78562E-3</c:v>
                </c:pt>
                <c:pt idx="1746">
                  <c:v>6.7863300000000001E-3</c:v>
                </c:pt>
                <c:pt idx="1747">
                  <c:v>6.78679E-3</c:v>
                </c:pt>
                <c:pt idx="1748">
                  <c:v>6.7873200000000003E-3</c:v>
                </c:pt>
                <c:pt idx="1749">
                  <c:v>6.7879100000000003E-3</c:v>
                </c:pt>
                <c:pt idx="1750">
                  <c:v>6.7879100000000003E-3</c:v>
                </c:pt>
                <c:pt idx="1751">
                  <c:v>6.7883800000000001E-3</c:v>
                </c:pt>
                <c:pt idx="1752">
                  <c:v>6.7887900000000003E-3</c:v>
                </c:pt>
                <c:pt idx="1753">
                  <c:v>6.7892600000000001E-3</c:v>
                </c:pt>
                <c:pt idx="1754">
                  <c:v>6.7900199999999999E-3</c:v>
                </c:pt>
                <c:pt idx="1755">
                  <c:v>6.7909600000000004E-3</c:v>
                </c:pt>
                <c:pt idx="1756">
                  <c:v>6.7909600000000004E-3</c:v>
                </c:pt>
                <c:pt idx="1757">
                  <c:v>6.7913100000000001E-3</c:v>
                </c:pt>
                <c:pt idx="1758">
                  <c:v>6.7920699999999999E-3</c:v>
                </c:pt>
                <c:pt idx="1759">
                  <c:v>6.7923100000000002E-3</c:v>
                </c:pt>
                <c:pt idx="1760">
                  <c:v>6.79278E-3</c:v>
                </c:pt>
                <c:pt idx="1761">
                  <c:v>6.7933100000000003E-3</c:v>
                </c:pt>
                <c:pt idx="1762">
                  <c:v>6.79395E-3</c:v>
                </c:pt>
                <c:pt idx="1763">
                  <c:v>6.79395E-3</c:v>
                </c:pt>
                <c:pt idx="1764">
                  <c:v>6.7944199999999998E-3</c:v>
                </c:pt>
                <c:pt idx="1765">
                  <c:v>6.7950099999999998E-3</c:v>
                </c:pt>
                <c:pt idx="1766">
                  <c:v>6.7955899999999998E-3</c:v>
                </c:pt>
                <c:pt idx="1767">
                  <c:v>6.7958899999999997E-3</c:v>
                </c:pt>
                <c:pt idx="1768">
                  <c:v>6.7965899999999999E-3</c:v>
                </c:pt>
                <c:pt idx="1769">
                  <c:v>6.7965899999999999E-3</c:v>
                </c:pt>
                <c:pt idx="1770">
                  <c:v>6.7970599999999997E-3</c:v>
                </c:pt>
                <c:pt idx="1771">
                  <c:v>6.7976499999999997E-3</c:v>
                </c:pt>
                <c:pt idx="1772">
                  <c:v>6.7982900000000002E-3</c:v>
                </c:pt>
                <c:pt idx="1773">
                  <c:v>6.7985900000000002E-3</c:v>
                </c:pt>
                <c:pt idx="1774">
                  <c:v>6.7992900000000004E-3</c:v>
                </c:pt>
                <c:pt idx="1775">
                  <c:v>6.7995800000000004E-3</c:v>
                </c:pt>
                <c:pt idx="1776">
                  <c:v>6.7995800000000004E-3</c:v>
                </c:pt>
                <c:pt idx="1777">
                  <c:v>6.7999899999999997E-3</c:v>
                </c:pt>
                <c:pt idx="1778">
                  <c:v>6.80052E-3</c:v>
                </c:pt>
                <c:pt idx="1779">
                  <c:v>6.80082E-3</c:v>
                </c:pt>
                <c:pt idx="1780">
                  <c:v>6.8018699999999998E-3</c:v>
                </c:pt>
                <c:pt idx="1781">
                  <c:v>6.80228E-3</c:v>
                </c:pt>
                <c:pt idx="1782">
                  <c:v>6.8025799999999999E-3</c:v>
                </c:pt>
                <c:pt idx="1783">
                  <c:v>6.8025799999999999E-3</c:v>
                </c:pt>
                <c:pt idx="1784">
                  <c:v>6.8031000000000003E-3</c:v>
                </c:pt>
                <c:pt idx="1785">
                  <c:v>6.8036900000000003E-3</c:v>
                </c:pt>
                <c:pt idx="1786">
                  <c:v>6.8039299999999997E-3</c:v>
                </c:pt>
                <c:pt idx="1787">
                  <c:v>6.8048600000000002E-3</c:v>
                </c:pt>
                <c:pt idx="1788">
                  <c:v>6.8053300000000001E-3</c:v>
                </c:pt>
                <c:pt idx="1789">
                  <c:v>6.8053300000000001E-3</c:v>
                </c:pt>
                <c:pt idx="1790">
                  <c:v>6.80563E-3</c:v>
                </c:pt>
                <c:pt idx="1791">
                  <c:v>6.80621E-3</c:v>
                </c:pt>
                <c:pt idx="1792">
                  <c:v>6.8069799999999998E-3</c:v>
                </c:pt>
                <c:pt idx="1793">
                  <c:v>6.8076200000000003E-3</c:v>
                </c:pt>
                <c:pt idx="1794">
                  <c:v>6.80768E-3</c:v>
                </c:pt>
                <c:pt idx="1795">
                  <c:v>6.8081499999999998E-3</c:v>
                </c:pt>
                <c:pt idx="1796">
                  <c:v>6.8081499999999998E-3</c:v>
                </c:pt>
                <c:pt idx="1797">
                  <c:v>6.8087900000000003E-3</c:v>
                </c:pt>
                <c:pt idx="1798">
                  <c:v>6.8092600000000001E-3</c:v>
                </c:pt>
                <c:pt idx="1799">
                  <c:v>6.8101400000000001E-3</c:v>
                </c:pt>
                <c:pt idx="1800">
                  <c:v>6.8106699999999996E-3</c:v>
                </c:pt>
                <c:pt idx="1801">
                  <c:v>6.8109099999999999E-3</c:v>
                </c:pt>
                <c:pt idx="1802">
                  <c:v>6.8109099999999999E-3</c:v>
                </c:pt>
                <c:pt idx="1803">
                  <c:v>6.8113799999999997E-3</c:v>
                </c:pt>
                <c:pt idx="1804">
                  <c:v>6.8117899999999999E-3</c:v>
                </c:pt>
                <c:pt idx="1805">
                  <c:v>6.8126100000000002E-3</c:v>
                </c:pt>
                <c:pt idx="1806">
                  <c:v>6.8131399999999996E-3</c:v>
                </c:pt>
                <c:pt idx="1807">
                  <c:v>6.8131900000000002E-3</c:v>
                </c:pt>
                <c:pt idx="1808">
                  <c:v>6.8138399999999998E-3</c:v>
                </c:pt>
                <c:pt idx="1809">
                  <c:v>6.8138399999999998E-3</c:v>
                </c:pt>
                <c:pt idx="1810">
                  <c:v>6.8141299999999998E-3</c:v>
                </c:pt>
                <c:pt idx="1811">
                  <c:v>6.81484E-3</c:v>
                </c:pt>
                <c:pt idx="1812">
                  <c:v>6.8155999999999998E-3</c:v>
                </c:pt>
                <c:pt idx="1813">
                  <c:v>6.8158300000000002E-3</c:v>
                </c:pt>
                <c:pt idx="1814">
                  <c:v>6.8165999999999999E-3</c:v>
                </c:pt>
                <c:pt idx="1815">
                  <c:v>6.8165999999999999E-3</c:v>
                </c:pt>
                <c:pt idx="1816">
                  <c:v>6.8168899999999999E-3</c:v>
                </c:pt>
                <c:pt idx="1817">
                  <c:v>6.8175900000000001E-3</c:v>
                </c:pt>
                <c:pt idx="1818">
                  <c:v>6.8182399999999997E-3</c:v>
                </c:pt>
                <c:pt idx="1819">
                  <c:v>6.8183000000000002E-3</c:v>
                </c:pt>
                <c:pt idx="1820">
                  <c:v>6.81877E-3</c:v>
                </c:pt>
                <c:pt idx="1821">
                  <c:v>6.8193000000000004E-3</c:v>
                </c:pt>
                <c:pt idx="1822">
                  <c:v>6.8193000000000004E-3</c:v>
                </c:pt>
                <c:pt idx="1823">
                  <c:v>6.81994E-3</c:v>
                </c:pt>
                <c:pt idx="1824">
                  <c:v>6.8203500000000002E-3</c:v>
                </c:pt>
                <c:pt idx="1825">
                  <c:v>6.8208799999999997E-3</c:v>
                </c:pt>
                <c:pt idx="1826">
                  <c:v>6.82111E-3</c:v>
                </c:pt>
                <c:pt idx="1827">
                  <c:v>6.8218200000000001E-3</c:v>
                </c:pt>
                <c:pt idx="1828">
                  <c:v>6.8224599999999998E-3</c:v>
                </c:pt>
                <c:pt idx="1829">
                  <c:v>6.8224599999999998E-3</c:v>
                </c:pt>
                <c:pt idx="1830">
                  <c:v>6.8226399999999996E-3</c:v>
                </c:pt>
                <c:pt idx="1831">
                  <c:v>6.8233399999999998E-3</c:v>
                </c:pt>
                <c:pt idx="1832">
                  <c:v>6.8236399999999997E-3</c:v>
                </c:pt>
                <c:pt idx="1833">
                  <c:v>6.8242199999999998E-3</c:v>
                </c:pt>
                <c:pt idx="1834">
                  <c:v>6.8242800000000003E-3</c:v>
                </c:pt>
                <c:pt idx="1835">
                  <c:v>6.8242800000000003E-3</c:v>
                </c:pt>
                <c:pt idx="1836">
                  <c:v>6.8249299999999999E-3</c:v>
                </c:pt>
                <c:pt idx="1837">
                  <c:v>6.8256300000000001E-3</c:v>
                </c:pt>
                <c:pt idx="1838">
                  <c:v>6.8263400000000002E-3</c:v>
                </c:pt>
                <c:pt idx="1839">
                  <c:v>6.8265699999999997E-3</c:v>
                </c:pt>
                <c:pt idx="1840">
                  <c:v>6.8271E-3</c:v>
                </c:pt>
                <c:pt idx="1841">
                  <c:v>6.8275100000000002E-3</c:v>
                </c:pt>
                <c:pt idx="1842">
                  <c:v>6.8275100000000002E-3</c:v>
                </c:pt>
                <c:pt idx="1843">
                  <c:v>6.8279200000000003E-3</c:v>
                </c:pt>
                <c:pt idx="1844">
                  <c:v>6.82857E-3</c:v>
                </c:pt>
                <c:pt idx="1845">
                  <c:v>6.8288000000000003E-3</c:v>
                </c:pt>
                <c:pt idx="1846">
                  <c:v>6.8290900000000003E-3</c:v>
                </c:pt>
                <c:pt idx="1847">
                  <c:v>6.8301500000000001E-3</c:v>
                </c:pt>
                <c:pt idx="1848">
                  <c:v>6.8301500000000001E-3</c:v>
                </c:pt>
                <c:pt idx="1849">
                  <c:v>6.83003E-3</c:v>
                </c:pt>
                <c:pt idx="1850">
                  <c:v>6.8304999999999998E-3</c:v>
                </c:pt>
                <c:pt idx="1851">
                  <c:v>6.8314400000000003E-3</c:v>
                </c:pt>
                <c:pt idx="1852">
                  <c:v>6.8317899999999999E-3</c:v>
                </c:pt>
                <c:pt idx="1853">
                  <c:v>6.8320300000000002E-3</c:v>
                </c:pt>
                <c:pt idx="1854">
                  <c:v>6.8325499999999997E-3</c:v>
                </c:pt>
                <c:pt idx="1855">
                  <c:v>6.8325499999999997E-3</c:v>
                </c:pt>
                <c:pt idx="1856">
                  <c:v>6.8326100000000002E-3</c:v>
                </c:pt>
                <c:pt idx="1857">
                  <c:v>6.83367E-3</c:v>
                </c:pt>
                <c:pt idx="1858">
                  <c:v>6.8338499999999998E-3</c:v>
                </c:pt>
                <c:pt idx="1859">
                  <c:v>6.8344299999999998E-3</c:v>
                </c:pt>
                <c:pt idx="1860">
                  <c:v>6.8352500000000002E-3</c:v>
                </c:pt>
                <c:pt idx="1861">
                  <c:v>6.8352500000000002E-3</c:v>
                </c:pt>
                <c:pt idx="1862">
                  <c:v>6.8353099999999998E-3</c:v>
                </c:pt>
                <c:pt idx="1863">
                  <c:v>6.8358999999999998E-3</c:v>
                </c:pt>
                <c:pt idx="1864">
                  <c:v>6.83631E-3</c:v>
                </c:pt>
                <c:pt idx="1865">
                  <c:v>6.8366E-3</c:v>
                </c:pt>
                <c:pt idx="1866">
                  <c:v>6.8371899999999999E-3</c:v>
                </c:pt>
                <c:pt idx="1867">
                  <c:v>6.8374200000000003E-3</c:v>
                </c:pt>
                <c:pt idx="1868">
                  <c:v>6.8374200000000003E-3</c:v>
                </c:pt>
                <c:pt idx="1869">
                  <c:v>6.8381300000000004E-3</c:v>
                </c:pt>
                <c:pt idx="1870">
                  <c:v>6.8384199999999996E-3</c:v>
                </c:pt>
                <c:pt idx="1871">
                  <c:v>6.8390100000000004E-3</c:v>
                </c:pt>
                <c:pt idx="1872">
                  <c:v>6.8395399999999999E-3</c:v>
                </c:pt>
                <c:pt idx="1873">
                  <c:v>6.8398299999999999E-3</c:v>
                </c:pt>
                <c:pt idx="1874">
                  <c:v>6.8398299999999999E-3</c:v>
                </c:pt>
                <c:pt idx="1875">
                  <c:v>6.8400600000000002E-3</c:v>
                </c:pt>
                <c:pt idx="1876">
                  <c:v>6.8404700000000004E-3</c:v>
                </c:pt>
                <c:pt idx="1877">
                  <c:v>6.8412999999999998E-3</c:v>
                </c:pt>
                <c:pt idx="1878">
                  <c:v>6.8415300000000002E-3</c:v>
                </c:pt>
                <c:pt idx="1879">
                  <c:v>6.8418799999999998E-3</c:v>
                </c:pt>
                <c:pt idx="1880">
                  <c:v>6.8422300000000004E-3</c:v>
                </c:pt>
                <c:pt idx="1881">
                  <c:v>6.8422300000000004E-3</c:v>
                </c:pt>
                <c:pt idx="1882">
                  <c:v>6.8431100000000003E-3</c:v>
                </c:pt>
                <c:pt idx="1883">
                  <c:v>6.8432299999999996E-3</c:v>
                </c:pt>
                <c:pt idx="1884">
                  <c:v>6.8438199999999996E-3</c:v>
                </c:pt>
                <c:pt idx="1885">
                  <c:v>6.8441099999999996E-3</c:v>
                </c:pt>
                <c:pt idx="1886">
                  <c:v>6.8446999999999996E-3</c:v>
                </c:pt>
                <c:pt idx="1887">
                  <c:v>6.8448700000000003E-3</c:v>
                </c:pt>
                <c:pt idx="1888">
                  <c:v>6.8448700000000003E-3</c:v>
                </c:pt>
                <c:pt idx="1889">
                  <c:v>6.8455800000000004E-3</c:v>
                </c:pt>
                <c:pt idx="1890">
                  <c:v>6.8459300000000001E-3</c:v>
                </c:pt>
                <c:pt idx="1891">
                  <c:v>6.8461700000000004E-3</c:v>
                </c:pt>
                <c:pt idx="1892">
                  <c:v>6.8466899999999999E-3</c:v>
                </c:pt>
                <c:pt idx="1893">
                  <c:v>6.8472200000000002E-3</c:v>
                </c:pt>
                <c:pt idx="1894">
                  <c:v>6.8472200000000002E-3</c:v>
                </c:pt>
                <c:pt idx="1895">
                  <c:v>6.8474E-3</c:v>
                </c:pt>
                <c:pt idx="1896">
                  <c:v>6.8480399999999997E-3</c:v>
                </c:pt>
                <c:pt idx="1897">
                  <c:v>6.8486299999999996E-3</c:v>
                </c:pt>
                <c:pt idx="1898">
                  <c:v>6.8489199999999997E-3</c:v>
                </c:pt>
                <c:pt idx="1899">
                  <c:v>6.84916E-3</c:v>
                </c:pt>
                <c:pt idx="1900">
                  <c:v>6.8497999999999996E-3</c:v>
                </c:pt>
                <c:pt idx="1901">
                  <c:v>6.8497999999999996E-3</c:v>
                </c:pt>
                <c:pt idx="1902">
                  <c:v>6.8501500000000002E-3</c:v>
                </c:pt>
                <c:pt idx="1903">
                  <c:v>6.8503899999999996E-3</c:v>
                </c:pt>
                <c:pt idx="1904">
                  <c:v>6.8509799999999996E-3</c:v>
                </c:pt>
                <c:pt idx="1905">
                  <c:v>6.8515E-3</c:v>
                </c:pt>
                <c:pt idx="1906">
                  <c:v>6.8517400000000003E-3</c:v>
                </c:pt>
                <c:pt idx="1907">
                  <c:v>6.8517400000000003E-3</c:v>
                </c:pt>
                <c:pt idx="1908">
                  <c:v>6.8519699999999998E-3</c:v>
                </c:pt>
                <c:pt idx="1909">
                  <c:v>6.8524399999999996E-3</c:v>
                </c:pt>
                <c:pt idx="1910">
                  <c:v>6.8529100000000003E-3</c:v>
                </c:pt>
                <c:pt idx="1911">
                  <c:v>6.8530300000000004E-3</c:v>
                </c:pt>
                <c:pt idx="1912">
                  <c:v>6.8536200000000004E-3</c:v>
                </c:pt>
                <c:pt idx="1913">
                  <c:v>6.8545000000000003E-3</c:v>
                </c:pt>
                <c:pt idx="1914">
                  <c:v>6.8545000000000003E-3</c:v>
                </c:pt>
                <c:pt idx="1915">
                  <c:v>6.8546099999999997E-3</c:v>
                </c:pt>
                <c:pt idx="1916">
                  <c:v>6.8552600000000002E-3</c:v>
                </c:pt>
                <c:pt idx="1917">
                  <c:v>6.85514E-3</c:v>
                </c:pt>
                <c:pt idx="1918">
                  <c:v>6.85573E-3</c:v>
                </c:pt>
                <c:pt idx="1919">
                  <c:v>6.85602E-3</c:v>
                </c:pt>
                <c:pt idx="1920">
                  <c:v>6.85602E-3</c:v>
                </c:pt>
                <c:pt idx="1921">
                  <c:v>6.8568400000000003E-3</c:v>
                </c:pt>
                <c:pt idx="1922">
                  <c:v>6.8571400000000003E-3</c:v>
                </c:pt>
                <c:pt idx="1923">
                  <c:v>6.8577200000000003E-3</c:v>
                </c:pt>
                <c:pt idx="1924">
                  <c:v>6.8581900000000001E-3</c:v>
                </c:pt>
                <c:pt idx="1925">
                  <c:v>6.8584900000000001E-3</c:v>
                </c:pt>
                <c:pt idx="1926">
                  <c:v>6.8589000000000002E-3</c:v>
                </c:pt>
                <c:pt idx="1927">
                  <c:v>6.8589000000000002E-3</c:v>
                </c:pt>
                <c:pt idx="1928">
                  <c:v>6.8589499999999999E-3</c:v>
                </c:pt>
                <c:pt idx="1929">
                  <c:v>6.8596600000000001E-3</c:v>
                </c:pt>
                <c:pt idx="1930">
                  <c:v>6.8596600000000001E-3</c:v>
                </c:pt>
                <c:pt idx="1931">
                  <c:v>6.8604199999999999E-3</c:v>
                </c:pt>
                <c:pt idx="1932">
                  <c:v>6.8608899999999997E-3</c:v>
                </c:pt>
                <c:pt idx="1933">
                  <c:v>6.8612400000000002E-3</c:v>
                </c:pt>
                <c:pt idx="1934">
                  <c:v>6.8612400000000002E-3</c:v>
                </c:pt>
                <c:pt idx="1935">
                  <c:v>6.8618899999999998E-3</c:v>
                </c:pt>
                <c:pt idx="1936">
                  <c:v>6.8623E-3</c:v>
                </c:pt>
                <c:pt idx="1937">
                  <c:v>6.8623599999999996E-3</c:v>
                </c:pt>
                <c:pt idx="1938">
                  <c:v>6.8630000000000002E-3</c:v>
                </c:pt>
                <c:pt idx="1939">
                  <c:v>6.8630000000000002E-3</c:v>
                </c:pt>
                <c:pt idx="1940">
                  <c:v>6.8630000000000002E-3</c:v>
                </c:pt>
                <c:pt idx="1941">
                  <c:v>6.8637100000000003E-3</c:v>
                </c:pt>
                <c:pt idx="1942">
                  <c:v>6.8644099999999996E-3</c:v>
                </c:pt>
                <c:pt idx="1943">
                  <c:v>6.8644099999999996E-3</c:v>
                </c:pt>
                <c:pt idx="1944">
                  <c:v>6.8648199999999998E-3</c:v>
                </c:pt>
                <c:pt idx="1945">
                  <c:v>6.8649999999999996E-3</c:v>
                </c:pt>
                <c:pt idx="1946">
                  <c:v>6.8656999999999998E-3</c:v>
                </c:pt>
                <c:pt idx="1947">
                  <c:v>6.8656999999999998E-3</c:v>
                </c:pt>
                <c:pt idx="1948">
                  <c:v>6.8658800000000004E-3</c:v>
                </c:pt>
                <c:pt idx="1949">
                  <c:v>6.8665200000000001E-3</c:v>
                </c:pt>
                <c:pt idx="1950">
                  <c:v>6.8666400000000002E-3</c:v>
                </c:pt>
                <c:pt idx="1951">
                  <c:v>6.8672300000000002E-3</c:v>
                </c:pt>
                <c:pt idx="1952">
                  <c:v>6.8676400000000004E-3</c:v>
                </c:pt>
                <c:pt idx="1953">
                  <c:v>6.8676400000000004E-3</c:v>
                </c:pt>
                <c:pt idx="1954">
                  <c:v>6.8679300000000004E-3</c:v>
                </c:pt>
                <c:pt idx="1955">
                  <c:v>6.8686900000000002E-3</c:v>
                </c:pt>
                <c:pt idx="1956">
                  <c:v>6.86887E-3</c:v>
                </c:pt>
                <c:pt idx="1957">
                  <c:v>6.8692800000000002E-3</c:v>
                </c:pt>
                <c:pt idx="1958">
                  <c:v>6.8694000000000003E-3</c:v>
                </c:pt>
                <c:pt idx="1959">
                  <c:v>6.8699299999999998E-3</c:v>
                </c:pt>
                <c:pt idx="1960">
                  <c:v>6.8699299999999998E-3</c:v>
                </c:pt>
                <c:pt idx="1961">
                  <c:v>6.8702800000000003E-3</c:v>
                </c:pt>
                <c:pt idx="1962">
                  <c:v>6.87034E-3</c:v>
                </c:pt>
                <c:pt idx="1963">
                  <c:v>6.8712699999999996E-3</c:v>
                </c:pt>
                <c:pt idx="1964">
                  <c:v>6.8719200000000001E-3</c:v>
                </c:pt>
                <c:pt idx="1965">
                  <c:v>6.8717400000000003E-3</c:v>
                </c:pt>
                <c:pt idx="1966">
                  <c:v>6.8717400000000003E-3</c:v>
                </c:pt>
                <c:pt idx="1967">
                  <c:v>6.8722699999999998E-3</c:v>
                </c:pt>
                <c:pt idx="1968">
                  <c:v>6.8729200000000002E-3</c:v>
                </c:pt>
                <c:pt idx="1969">
                  <c:v>6.8728599999999997E-3</c:v>
                </c:pt>
                <c:pt idx="1970">
                  <c:v>6.8730900000000001E-3</c:v>
                </c:pt>
                <c:pt idx="1971">
                  <c:v>6.8738599999999999E-3</c:v>
                </c:pt>
                <c:pt idx="1972">
                  <c:v>6.8740900000000002E-3</c:v>
                </c:pt>
                <c:pt idx="1973">
                  <c:v>6.8740900000000002E-3</c:v>
                </c:pt>
                <c:pt idx="1974">
                  <c:v>6.8743299999999997E-3</c:v>
                </c:pt>
                <c:pt idx="1975">
                  <c:v>6.8752099999999997E-3</c:v>
                </c:pt>
                <c:pt idx="1976">
                  <c:v>6.8755600000000002E-3</c:v>
                </c:pt>
                <c:pt idx="1977">
                  <c:v>6.8757899999999997E-3</c:v>
                </c:pt>
                <c:pt idx="1978">
                  <c:v>6.8762600000000004E-3</c:v>
                </c:pt>
                <c:pt idx="1979">
                  <c:v>6.8761999999999998E-3</c:v>
                </c:pt>
                <c:pt idx="1980">
                  <c:v>6.8761999999999998E-3</c:v>
                </c:pt>
                <c:pt idx="1981">
                  <c:v>6.8767899999999998E-3</c:v>
                </c:pt>
                <c:pt idx="1982">
                  <c:v>6.8769699999999996E-3</c:v>
                </c:pt>
                <c:pt idx="1983">
                  <c:v>6.8775499999999996E-3</c:v>
                </c:pt>
                <c:pt idx="1984">
                  <c:v>6.8783100000000003E-3</c:v>
                </c:pt>
                <c:pt idx="1985">
                  <c:v>6.87837E-3</c:v>
                </c:pt>
                <c:pt idx="1986">
                  <c:v>6.87837E-3</c:v>
                </c:pt>
                <c:pt idx="1987">
                  <c:v>6.8786699999999999E-3</c:v>
                </c:pt>
                <c:pt idx="1988">
                  <c:v>6.8792499999999999E-3</c:v>
                </c:pt>
                <c:pt idx="1989">
                  <c:v>6.8797199999999998E-3</c:v>
                </c:pt>
                <c:pt idx="1990">
                  <c:v>6.8796600000000001E-3</c:v>
                </c:pt>
                <c:pt idx="1991">
                  <c:v>6.8803099999999997E-3</c:v>
                </c:pt>
                <c:pt idx="1992">
                  <c:v>6.8803700000000002E-3</c:v>
                </c:pt>
                <c:pt idx="1993">
                  <c:v>6.8803700000000002E-3</c:v>
                </c:pt>
                <c:pt idx="1994">
                  <c:v>6.8810099999999999E-3</c:v>
                </c:pt>
                <c:pt idx="1995">
                  <c:v>6.8813099999999999E-3</c:v>
                </c:pt>
                <c:pt idx="1996">
                  <c:v>6.8814799999999997E-3</c:v>
                </c:pt>
                <c:pt idx="1997">
                  <c:v>6.8816600000000004E-3</c:v>
                </c:pt>
                <c:pt idx="1998">
                  <c:v>6.8822500000000003E-3</c:v>
                </c:pt>
                <c:pt idx="1999">
                  <c:v>6.8822500000000003E-3</c:v>
                </c:pt>
                <c:pt idx="2000">
                  <c:v>6.8827100000000002E-3</c:v>
                </c:pt>
                <c:pt idx="2001">
                  <c:v>6.88318E-3</c:v>
                </c:pt>
                <c:pt idx="2002">
                  <c:v>6.8833599999999998E-3</c:v>
                </c:pt>
                <c:pt idx="2003">
                  <c:v>6.8838900000000001E-3</c:v>
                </c:pt>
                <c:pt idx="2004">
                  <c:v>6.8842399999999998E-3</c:v>
                </c:pt>
                <c:pt idx="2005">
                  <c:v>6.8847700000000001E-3</c:v>
                </c:pt>
                <c:pt idx="2006">
                  <c:v>6.8847700000000001E-3</c:v>
                </c:pt>
                <c:pt idx="2007">
                  <c:v>6.88494E-3</c:v>
                </c:pt>
                <c:pt idx="2008">
                  <c:v>6.8852399999999999E-3</c:v>
                </c:pt>
                <c:pt idx="2009">
                  <c:v>6.8854700000000003E-3</c:v>
                </c:pt>
                <c:pt idx="2010">
                  <c:v>6.8860600000000003E-3</c:v>
                </c:pt>
                <c:pt idx="2011">
                  <c:v>6.8861199999999999E-3</c:v>
                </c:pt>
                <c:pt idx="2012">
                  <c:v>6.8861199999999999E-3</c:v>
                </c:pt>
                <c:pt idx="2013">
                  <c:v>6.8865300000000001E-3</c:v>
                </c:pt>
                <c:pt idx="2014">
                  <c:v>6.8871100000000001E-3</c:v>
                </c:pt>
                <c:pt idx="2015">
                  <c:v>6.8875799999999999E-3</c:v>
                </c:pt>
                <c:pt idx="2016">
                  <c:v>6.8881100000000002E-3</c:v>
                </c:pt>
                <c:pt idx="2017">
                  <c:v>6.8881100000000002E-3</c:v>
                </c:pt>
                <c:pt idx="2018">
                  <c:v>6.8886399999999997E-3</c:v>
                </c:pt>
                <c:pt idx="2019">
                  <c:v>6.8886399999999997E-3</c:v>
                </c:pt>
                <c:pt idx="2020">
                  <c:v>6.8885800000000001E-3</c:v>
                </c:pt>
                <c:pt idx="2021">
                  <c:v>6.8893399999999999E-3</c:v>
                </c:pt>
                <c:pt idx="2022">
                  <c:v>6.8897000000000003E-3</c:v>
                </c:pt>
                <c:pt idx="2023">
                  <c:v>6.8902199999999999E-3</c:v>
                </c:pt>
                <c:pt idx="2024">
                  <c:v>6.8902199999999999E-3</c:v>
                </c:pt>
                <c:pt idx="2025">
                  <c:v>6.8902199999999999E-3</c:v>
                </c:pt>
                <c:pt idx="2026">
                  <c:v>6.8905199999999998E-3</c:v>
                </c:pt>
                <c:pt idx="2027">
                  <c:v>6.8909899999999996E-3</c:v>
                </c:pt>
                <c:pt idx="2028">
                  <c:v>6.89122E-3</c:v>
                </c:pt>
                <c:pt idx="2029">
                  <c:v>6.89151E-3</c:v>
                </c:pt>
                <c:pt idx="2030">
                  <c:v>6.8919300000000001E-3</c:v>
                </c:pt>
                <c:pt idx="2031">
                  <c:v>6.8925100000000001E-3</c:v>
                </c:pt>
                <c:pt idx="2032">
                  <c:v>6.8925100000000001E-3</c:v>
                </c:pt>
                <c:pt idx="2033">
                  <c:v>6.8927499999999996E-3</c:v>
                </c:pt>
                <c:pt idx="2034">
                  <c:v>6.89327E-3</c:v>
                </c:pt>
                <c:pt idx="2035">
                  <c:v>6.8932200000000002E-3</c:v>
                </c:pt>
                <c:pt idx="2036">
                  <c:v>6.8936900000000001E-3</c:v>
                </c:pt>
                <c:pt idx="2037">
                  <c:v>6.8942099999999996E-3</c:v>
                </c:pt>
                <c:pt idx="2038">
                  <c:v>6.8946800000000003E-3</c:v>
                </c:pt>
                <c:pt idx="2039">
                  <c:v>6.8946800000000003E-3</c:v>
                </c:pt>
                <c:pt idx="2040">
                  <c:v>6.8951500000000001E-3</c:v>
                </c:pt>
                <c:pt idx="2041">
                  <c:v>6.8952099999999997E-3</c:v>
                </c:pt>
                <c:pt idx="2042">
                  <c:v>6.8955600000000002E-3</c:v>
                </c:pt>
                <c:pt idx="2043">
                  <c:v>6.8959099999999999E-3</c:v>
                </c:pt>
                <c:pt idx="2044">
                  <c:v>6.8958600000000002E-3</c:v>
                </c:pt>
                <c:pt idx="2045">
                  <c:v>6.8958600000000002E-3</c:v>
                </c:pt>
                <c:pt idx="2046">
                  <c:v>6.8964400000000002E-3</c:v>
                </c:pt>
                <c:pt idx="2047">
                  <c:v>6.8968500000000004E-3</c:v>
                </c:pt>
                <c:pt idx="2048">
                  <c:v>6.89721E-3</c:v>
                </c:pt>
                <c:pt idx="2049">
                  <c:v>6.89779E-3</c:v>
                </c:pt>
                <c:pt idx="2050">
                  <c:v>6.8980300000000003E-3</c:v>
                </c:pt>
                <c:pt idx="2051">
                  <c:v>6.8984399999999996E-3</c:v>
                </c:pt>
                <c:pt idx="2052">
                  <c:v>6.8984399999999996E-3</c:v>
                </c:pt>
                <c:pt idx="2053">
                  <c:v>6.89838E-3</c:v>
                </c:pt>
                <c:pt idx="2054">
                  <c:v>6.8987900000000001E-3</c:v>
                </c:pt>
                <c:pt idx="2055">
                  <c:v>6.8994299999999998E-3</c:v>
                </c:pt>
                <c:pt idx="2056">
                  <c:v>6.8996099999999996E-3</c:v>
                </c:pt>
                <c:pt idx="2057">
                  <c:v>6.9001399999999999E-3</c:v>
                </c:pt>
                <c:pt idx="2058">
                  <c:v>6.9001399999999999E-3</c:v>
                </c:pt>
                <c:pt idx="2059">
                  <c:v>6.9003700000000003E-3</c:v>
                </c:pt>
                <c:pt idx="2060">
                  <c:v>6.9006099999999997E-3</c:v>
                </c:pt>
                <c:pt idx="2061">
                  <c:v>6.9010199999999999E-3</c:v>
                </c:pt>
                <c:pt idx="2062">
                  <c:v>6.9015500000000002E-3</c:v>
                </c:pt>
                <c:pt idx="2063">
                  <c:v>6.9015500000000002E-3</c:v>
                </c:pt>
                <c:pt idx="2064">
                  <c:v>6.9017799999999997E-3</c:v>
                </c:pt>
                <c:pt idx="2065">
                  <c:v>6.9017799999999997E-3</c:v>
                </c:pt>
                <c:pt idx="2066">
                  <c:v>6.9024300000000002E-3</c:v>
                </c:pt>
                <c:pt idx="2067">
                  <c:v>6.9026599999999997E-3</c:v>
                </c:pt>
                <c:pt idx="2068">
                  <c:v>6.9029499999999997E-3</c:v>
                </c:pt>
                <c:pt idx="2069">
                  <c:v>6.9033699999999998E-3</c:v>
                </c:pt>
                <c:pt idx="2070">
                  <c:v>6.9039499999999998E-3</c:v>
                </c:pt>
                <c:pt idx="2071">
                  <c:v>6.9039499999999998E-3</c:v>
                </c:pt>
                <c:pt idx="2072">
                  <c:v>6.9043000000000004E-3</c:v>
                </c:pt>
                <c:pt idx="2073">
                  <c:v>6.9041900000000002E-3</c:v>
                </c:pt>
                <c:pt idx="2074">
                  <c:v>6.9080000000000001E-3</c:v>
                </c:pt>
                <c:pt idx="2075">
                  <c:v>6.9078200000000003E-3</c:v>
                </c:pt>
                <c:pt idx="2076">
                  <c:v>6.9081200000000002E-3</c:v>
                </c:pt>
                <c:pt idx="2077">
                  <c:v>6.9081200000000002E-3</c:v>
                </c:pt>
                <c:pt idx="2078">
                  <c:v>6.9081200000000002E-3</c:v>
                </c:pt>
                <c:pt idx="2079">
                  <c:v>6.9086499999999997E-3</c:v>
                </c:pt>
                <c:pt idx="2080">
                  <c:v>6.9093499999999999E-3</c:v>
                </c:pt>
                <c:pt idx="2081">
                  <c:v>6.9091100000000004E-3</c:v>
                </c:pt>
                <c:pt idx="2082">
                  <c:v>6.9095800000000002E-3</c:v>
                </c:pt>
                <c:pt idx="2083">
                  <c:v>6.9098800000000002E-3</c:v>
                </c:pt>
                <c:pt idx="2084">
                  <c:v>6.9098800000000002E-3</c:v>
                </c:pt>
                <c:pt idx="2085">
                  <c:v>6.9102900000000004E-3</c:v>
                </c:pt>
                <c:pt idx="2086">
                  <c:v>6.9104600000000002E-3</c:v>
                </c:pt>
                <c:pt idx="2087">
                  <c:v>6.9111099999999998E-3</c:v>
                </c:pt>
                <c:pt idx="2088">
                  <c:v>6.9113400000000002E-3</c:v>
                </c:pt>
                <c:pt idx="2089">
                  <c:v>6.9115799999999996E-3</c:v>
                </c:pt>
                <c:pt idx="2090">
                  <c:v>6.91211E-3</c:v>
                </c:pt>
                <c:pt idx="2091">
                  <c:v>6.91211E-3</c:v>
                </c:pt>
                <c:pt idx="2092">
                  <c:v>6.9124E-3</c:v>
                </c:pt>
                <c:pt idx="2093">
                  <c:v>6.9130499999999996E-3</c:v>
                </c:pt>
                <c:pt idx="2094">
                  <c:v>6.9133399999999996E-3</c:v>
                </c:pt>
                <c:pt idx="2095">
                  <c:v>6.9133399999999996E-3</c:v>
                </c:pt>
                <c:pt idx="2096">
                  <c:v>6.9134599999999997E-3</c:v>
                </c:pt>
                <c:pt idx="2097">
                  <c:v>6.9142199999999996E-3</c:v>
                </c:pt>
                <c:pt idx="2098">
                  <c:v>6.9142199999999996E-3</c:v>
                </c:pt>
                <c:pt idx="2099">
                  <c:v>6.9142800000000001E-3</c:v>
                </c:pt>
                <c:pt idx="2100">
                  <c:v>6.9145700000000001E-3</c:v>
                </c:pt>
                <c:pt idx="2101">
                  <c:v>6.9148600000000001E-3</c:v>
                </c:pt>
                <c:pt idx="2102">
                  <c:v>6.9151600000000001E-3</c:v>
                </c:pt>
                <c:pt idx="2103">
                  <c:v>6.9155099999999997E-3</c:v>
                </c:pt>
                <c:pt idx="2104">
                  <c:v>6.9155099999999997E-3</c:v>
                </c:pt>
                <c:pt idx="2105">
                  <c:v>6.91604E-3</c:v>
                </c:pt>
                <c:pt idx="2106">
                  <c:v>6.9159800000000004E-3</c:v>
                </c:pt>
                <c:pt idx="2107">
                  <c:v>6.9168600000000004E-3</c:v>
                </c:pt>
                <c:pt idx="2108">
                  <c:v>6.9167999999999999E-3</c:v>
                </c:pt>
                <c:pt idx="2109">
                  <c:v>6.9170899999999999E-3</c:v>
                </c:pt>
                <c:pt idx="2110">
                  <c:v>6.9176799999999998E-3</c:v>
                </c:pt>
                <c:pt idx="2111">
                  <c:v>6.9176799999999998E-3</c:v>
                </c:pt>
                <c:pt idx="2112">
                  <c:v>6.9177400000000003E-3</c:v>
                </c:pt>
                <c:pt idx="2113">
                  <c:v>6.9182699999999998E-3</c:v>
                </c:pt>
                <c:pt idx="2114">
                  <c:v>6.9188499999999998E-3</c:v>
                </c:pt>
                <c:pt idx="2115">
                  <c:v>6.9187399999999996E-3</c:v>
                </c:pt>
                <c:pt idx="2116">
                  <c:v>6.9193199999999996E-3</c:v>
                </c:pt>
                <c:pt idx="2117">
                  <c:v>6.9193199999999996E-3</c:v>
                </c:pt>
                <c:pt idx="2118">
                  <c:v>6.9190900000000001E-3</c:v>
                </c:pt>
                <c:pt idx="2119">
                  <c:v>6.9196700000000002E-3</c:v>
                </c:pt>
                <c:pt idx="2120">
                  <c:v>6.9197900000000003E-3</c:v>
                </c:pt>
                <c:pt idx="2121">
                  <c:v>6.9201999999999996E-3</c:v>
                </c:pt>
                <c:pt idx="2122">
                  <c:v>6.9204999999999996E-3</c:v>
                </c:pt>
                <c:pt idx="2123">
                  <c:v>6.9207299999999999E-3</c:v>
                </c:pt>
                <c:pt idx="2124">
                  <c:v>6.9207299999999999E-3</c:v>
                </c:pt>
                <c:pt idx="2125">
                  <c:v>6.9211999999999997E-3</c:v>
                </c:pt>
                <c:pt idx="2126">
                  <c:v>6.9212600000000003E-3</c:v>
                </c:pt>
                <c:pt idx="2127">
                  <c:v>6.9217899999999997E-3</c:v>
                </c:pt>
                <c:pt idx="2128">
                  <c:v>6.9221999999999999E-3</c:v>
                </c:pt>
                <c:pt idx="2129">
                  <c:v>6.9224300000000002E-3</c:v>
                </c:pt>
                <c:pt idx="2130">
                  <c:v>6.9224300000000002E-3</c:v>
                </c:pt>
                <c:pt idx="2131">
                  <c:v>6.92261E-3</c:v>
                </c:pt>
                <c:pt idx="2132">
                  <c:v>6.9227799999999999E-3</c:v>
                </c:pt>
                <c:pt idx="2133">
                  <c:v>6.9233699999999999E-3</c:v>
                </c:pt>
                <c:pt idx="2134">
                  <c:v>6.9232499999999997E-3</c:v>
                </c:pt>
                <c:pt idx="2135">
                  <c:v>6.9239000000000002E-3</c:v>
                </c:pt>
                <c:pt idx="2136">
                  <c:v>6.9238399999999997E-3</c:v>
                </c:pt>
                <c:pt idx="2137">
                  <c:v>6.9238399999999997E-3</c:v>
                </c:pt>
                <c:pt idx="2138">
                  <c:v>6.9241900000000002E-3</c:v>
                </c:pt>
                <c:pt idx="2139">
                  <c:v>6.9245399999999999E-3</c:v>
                </c:pt>
                <c:pt idx="2140">
                  <c:v>6.9248399999999998E-3</c:v>
                </c:pt>
                <c:pt idx="2141">
                  <c:v>6.92525E-3</c:v>
                </c:pt>
                <c:pt idx="2142">
                  <c:v>6.92525E-3</c:v>
                </c:pt>
                <c:pt idx="2143">
                  <c:v>6.92583E-3</c:v>
                </c:pt>
                <c:pt idx="2144">
                  <c:v>6.92583E-3</c:v>
                </c:pt>
                <c:pt idx="2145">
                  <c:v>6.9258899999999997E-3</c:v>
                </c:pt>
                <c:pt idx="2146">
                  <c:v>6.9262500000000001E-3</c:v>
                </c:pt>
                <c:pt idx="2147">
                  <c:v>6.92671E-3</c:v>
                </c:pt>
                <c:pt idx="2148">
                  <c:v>6.9269500000000003E-3</c:v>
                </c:pt>
                <c:pt idx="2149">
                  <c:v>6.9271799999999998E-3</c:v>
                </c:pt>
                <c:pt idx="2150">
                  <c:v>6.9271799999999998E-3</c:v>
                </c:pt>
                <c:pt idx="2151">
                  <c:v>6.9275400000000003E-3</c:v>
                </c:pt>
                <c:pt idx="2152">
                  <c:v>6.92759E-3</c:v>
                </c:pt>
                <c:pt idx="2153">
                  <c:v>6.9282399999999996E-3</c:v>
                </c:pt>
                <c:pt idx="2154">
                  <c:v>6.9284699999999999E-3</c:v>
                </c:pt>
                <c:pt idx="2155">
                  <c:v>6.9284699999999999E-3</c:v>
                </c:pt>
                <c:pt idx="2156">
                  <c:v>6.9291800000000001E-3</c:v>
                </c:pt>
                <c:pt idx="2157">
                  <c:v>6.9291800000000001E-3</c:v>
                </c:pt>
                <c:pt idx="2158">
                  <c:v>6.9290599999999999E-3</c:v>
                </c:pt>
                <c:pt idx="2159">
                  <c:v>6.9297100000000004E-3</c:v>
                </c:pt>
                <c:pt idx="2160">
                  <c:v>6.9298800000000002E-3</c:v>
                </c:pt>
                <c:pt idx="2161">
                  <c:v>6.9301199999999997E-3</c:v>
                </c:pt>
                <c:pt idx="2162">
                  <c:v>6.9302299999999999E-3</c:v>
                </c:pt>
                <c:pt idx="2163">
                  <c:v>6.9302299999999999E-3</c:v>
                </c:pt>
                <c:pt idx="2164">
                  <c:v>6.9307600000000002E-3</c:v>
                </c:pt>
                <c:pt idx="2165">
                  <c:v>6.9308800000000004E-3</c:v>
                </c:pt>
                <c:pt idx="2166">
                  <c:v>6.9310600000000002E-3</c:v>
                </c:pt>
                <c:pt idx="2167">
                  <c:v>6.9313500000000002E-3</c:v>
                </c:pt>
                <c:pt idx="2168">
                  <c:v>6.9322300000000002E-3</c:v>
                </c:pt>
                <c:pt idx="2169">
                  <c:v>6.9318799999999996E-3</c:v>
                </c:pt>
                <c:pt idx="2170">
                  <c:v>6.9318799999999996E-3</c:v>
                </c:pt>
                <c:pt idx="2171">
                  <c:v>6.9320500000000004E-3</c:v>
                </c:pt>
                <c:pt idx="2172">
                  <c:v>6.9326400000000003E-3</c:v>
                </c:pt>
                <c:pt idx="2173">
                  <c:v>6.9328699999999998E-3</c:v>
                </c:pt>
                <c:pt idx="2174">
                  <c:v>6.9330499999999996E-3</c:v>
                </c:pt>
                <c:pt idx="2175">
                  <c:v>6.9332300000000003E-3</c:v>
                </c:pt>
                <c:pt idx="2176">
                  <c:v>6.9332300000000003E-3</c:v>
                </c:pt>
                <c:pt idx="2177">
                  <c:v>6.9334000000000002E-3</c:v>
                </c:pt>
                <c:pt idx="2178">
                  <c:v>6.9337000000000001E-3</c:v>
                </c:pt>
                <c:pt idx="2179">
                  <c:v>6.9340499999999998E-3</c:v>
                </c:pt>
                <c:pt idx="2180">
                  <c:v>6.9343399999999998E-3</c:v>
                </c:pt>
                <c:pt idx="2181">
                  <c:v>6.9344000000000003E-3</c:v>
                </c:pt>
                <c:pt idx="2182">
                  <c:v>6.9348099999999996E-3</c:v>
                </c:pt>
                <c:pt idx="2183">
                  <c:v>6.9348099999999996E-3</c:v>
                </c:pt>
                <c:pt idx="2184">
                  <c:v>6.9350499999999999E-3</c:v>
                </c:pt>
                <c:pt idx="2185">
                  <c:v>6.9354000000000004E-3</c:v>
                </c:pt>
                <c:pt idx="2186">
                  <c:v>6.9359299999999999E-3</c:v>
                </c:pt>
                <c:pt idx="2187">
                  <c:v>6.9358099999999997E-3</c:v>
                </c:pt>
                <c:pt idx="2188">
                  <c:v>6.9361600000000002E-3</c:v>
                </c:pt>
                <c:pt idx="2189">
                  <c:v>6.9361600000000002E-3</c:v>
                </c:pt>
                <c:pt idx="2190">
                  <c:v>6.9361600000000002E-3</c:v>
                </c:pt>
                <c:pt idx="2191">
                  <c:v>6.9368099999999999E-3</c:v>
                </c:pt>
                <c:pt idx="2192">
                  <c:v>6.9368099999999999E-3</c:v>
                </c:pt>
                <c:pt idx="2193">
                  <c:v>6.9371600000000004E-3</c:v>
                </c:pt>
                <c:pt idx="2194">
                  <c:v>6.9372699999999997E-3</c:v>
                </c:pt>
                <c:pt idx="2195">
                  <c:v>6.9378E-3</c:v>
                </c:pt>
                <c:pt idx="2196">
                  <c:v>6.9378E-3</c:v>
                </c:pt>
                <c:pt idx="2197">
                  <c:v>6.9381E-3</c:v>
                </c:pt>
                <c:pt idx="2198">
                  <c:v>6.9383300000000004E-3</c:v>
                </c:pt>
                <c:pt idx="2199">
                  <c:v>6.9384499999999997E-3</c:v>
                </c:pt>
                <c:pt idx="2200">
                  <c:v>6.9385699999999998E-3</c:v>
                </c:pt>
                <c:pt idx="2201">
                  <c:v>6.93898E-3</c:v>
                </c:pt>
                <c:pt idx="2202">
                  <c:v>6.9391499999999998E-3</c:v>
                </c:pt>
                <c:pt idx="2203">
                  <c:v>6.9391499999999998E-3</c:v>
                </c:pt>
                <c:pt idx="2204">
                  <c:v>6.9396800000000002E-3</c:v>
                </c:pt>
                <c:pt idx="2205">
                  <c:v>6.9398000000000003E-3</c:v>
                </c:pt>
                <c:pt idx="2206">
                  <c:v>6.9396199999999996E-3</c:v>
                </c:pt>
                <c:pt idx="2207">
                  <c:v>6.94015E-3</c:v>
                </c:pt>
                <c:pt idx="2208">
                  <c:v>6.9403299999999998E-3</c:v>
                </c:pt>
                <c:pt idx="2209">
                  <c:v>6.9403299999999998E-3</c:v>
                </c:pt>
                <c:pt idx="2210">
                  <c:v>6.9407399999999999E-3</c:v>
                </c:pt>
                <c:pt idx="2211">
                  <c:v>6.9411500000000001E-3</c:v>
                </c:pt>
                <c:pt idx="2212">
                  <c:v>6.9412099999999997E-3</c:v>
                </c:pt>
                <c:pt idx="2213">
                  <c:v>6.9411500000000001E-3</c:v>
                </c:pt>
                <c:pt idx="2214">
                  <c:v>6.9418500000000003E-3</c:v>
                </c:pt>
                <c:pt idx="2215">
                  <c:v>6.9419700000000004E-3</c:v>
                </c:pt>
                <c:pt idx="2216">
                  <c:v>6.9419700000000004E-3</c:v>
                </c:pt>
                <c:pt idx="2217">
                  <c:v>6.9420300000000001E-3</c:v>
                </c:pt>
                <c:pt idx="2218">
                  <c:v>6.9423200000000001E-3</c:v>
                </c:pt>
                <c:pt idx="2219">
                  <c:v>6.9427899999999999E-3</c:v>
                </c:pt>
                <c:pt idx="2220">
                  <c:v>6.9430200000000003E-3</c:v>
                </c:pt>
                <c:pt idx="2221">
                  <c:v>6.9431400000000004E-3</c:v>
                </c:pt>
                <c:pt idx="2222">
                  <c:v>6.9431400000000004E-3</c:v>
                </c:pt>
                <c:pt idx="2223">
                  <c:v>6.9436100000000002E-3</c:v>
                </c:pt>
                <c:pt idx="2224">
                  <c:v>6.9436699999999999E-3</c:v>
                </c:pt>
                <c:pt idx="2225">
                  <c:v>6.9441399999999997E-3</c:v>
                </c:pt>
                <c:pt idx="2226">
                  <c:v>6.94467E-3</c:v>
                </c:pt>
                <c:pt idx="2227">
                  <c:v>6.9443100000000004E-3</c:v>
                </c:pt>
                <c:pt idx="2228">
                  <c:v>6.9444900000000002E-3</c:v>
                </c:pt>
                <c:pt idx="2229">
                  <c:v>6.9444900000000002E-3</c:v>
                </c:pt>
                <c:pt idx="2230">
                  <c:v>6.9448399999999999E-3</c:v>
                </c:pt>
                <c:pt idx="2231">
                  <c:v>6.9454299999999998E-3</c:v>
                </c:pt>
                <c:pt idx="2232">
                  <c:v>6.9454900000000003E-3</c:v>
                </c:pt>
                <c:pt idx="2233">
                  <c:v>6.9460199999999998E-3</c:v>
                </c:pt>
                <c:pt idx="2234">
                  <c:v>6.9460199999999998E-3</c:v>
                </c:pt>
                <c:pt idx="2235">
                  <c:v>6.9460199999999998E-3</c:v>
                </c:pt>
                <c:pt idx="2236">
                  <c:v>6.9461899999999997E-3</c:v>
                </c:pt>
                <c:pt idx="2237">
                  <c:v>6.9465400000000002E-3</c:v>
                </c:pt>
                <c:pt idx="2238">
                  <c:v>6.9465999999999998E-3</c:v>
                </c:pt>
                <c:pt idx="2239">
                  <c:v>6.9471300000000001E-3</c:v>
                </c:pt>
                <c:pt idx="2240">
                  <c:v>6.9471899999999998E-3</c:v>
                </c:pt>
                <c:pt idx="2241">
                  <c:v>6.9473099999999999E-3</c:v>
                </c:pt>
                <c:pt idx="2242">
                  <c:v>6.9473099999999999E-3</c:v>
                </c:pt>
                <c:pt idx="2243">
                  <c:v>6.9475400000000003E-3</c:v>
                </c:pt>
                <c:pt idx="2244">
                  <c:v>6.9480699999999998E-3</c:v>
                </c:pt>
                <c:pt idx="2245">
                  <c:v>6.9481899999999999E-3</c:v>
                </c:pt>
                <c:pt idx="2246">
                  <c:v>6.9485399999999996E-3</c:v>
                </c:pt>
                <c:pt idx="2247">
                  <c:v>6.9486599999999997E-3</c:v>
                </c:pt>
                <c:pt idx="2248">
                  <c:v>6.9488299999999996E-3</c:v>
                </c:pt>
                <c:pt idx="2249">
                  <c:v>6.9488299999999996E-3</c:v>
                </c:pt>
                <c:pt idx="2250">
                  <c:v>6.9494200000000004E-3</c:v>
                </c:pt>
                <c:pt idx="2251">
                  <c:v>6.9495900000000003E-3</c:v>
                </c:pt>
                <c:pt idx="2252">
                  <c:v>6.9495900000000003E-3</c:v>
                </c:pt>
                <c:pt idx="2253">
                  <c:v>6.9497099999999996E-3</c:v>
                </c:pt>
                <c:pt idx="2254">
                  <c:v>6.9499499999999999E-3</c:v>
                </c:pt>
                <c:pt idx="2255">
                  <c:v>6.9499499999999999E-3</c:v>
                </c:pt>
                <c:pt idx="2256">
                  <c:v>6.9504700000000003E-3</c:v>
                </c:pt>
                <c:pt idx="2257">
                  <c:v>6.9507099999999997E-3</c:v>
                </c:pt>
                <c:pt idx="2258">
                  <c:v>6.9509400000000001E-3</c:v>
                </c:pt>
                <c:pt idx="2259">
                  <c:v>6.9512999999999997E-3</c:v>
                </c:pt>
                <c:pt idx="2260">
                  <c:v>6.9514099999999999E-3</c:v>
                </c:pt>
                <c:pt idx="2261">
                  <c:v>6.95153E-3</c:v>
                </c:pt>
                <c:pt idx="2262">
                  <c:v>6.95153E-3</c:v>
                </c:pt>
                <c:pt idx="2263">
                  <c:v>6.9516500000000002E-3</c:v>
                </c:pt>
                <c:pt idx="2264">
                  <c:v>6.95241E-3</c:v>
                </c:pt>
                <c:pt idx="2265">
                  <c:v>6.95241E-3</c:v>
                </c:pt>
                <c:pt idx="2266">
                  <c:v>6.95241E-3</c:v>
                </c:pt>
                <c:pt idx="2267">
                  <c:v>6.9527599999999997E-3</c:v>
                </c:pt>
                <c:pt idx="2268">
                  <c:v>6.9527599999999997E-3</c:v>
                </c:pt>
                <c:pt idx="2269">
                  <c:v>6.9527599999999997E-3</c:v>
                </c:pt>
                <c:pt idx="2270">
                  <c:v>6.9529400000000003E-3</c:v>
                </c:pt>
                <c:pt idx="2271">
                  <c:v>6.95358E-3</c:v>
                </c:pt>
                <c:pt idx="2272">
                  <c:v>6.9537000000000002E-3</c:v>
                </c:pt>
                <c:pt idx="2273">
                  <c:v>6.9540499999999998E-3</c:v>
                </c:pt>
                <c:pt idx="2274">
                  <c:v>6.95417E-3</c:v>
                </c:pt>
                <c:pt idx="2275">
                  <c:v>6.95417E-3</c:v>
                </c:pt>
                <c:pt idx="2276">
                  <c:v>6.9544100000000003E-3</c:v>
                </c:pt>
                <c:pt idx="2277">
                  <c:v>6.9547599999999999E-3</c:v>
                </c:pt>
                <c:pt idx="2278">
                  <c:v>6.9548700000000001E-3</c:v>
                </c:pt>
                <c:pt idx="2279">
                  <c:v>6.9548199999999996E-3</c:v>
                </c:pt>
                <c:pt idx="2280">
                  <c:v>6.9554600000000001E-3</c:v>
                </c:pt>
                <c:pt idx="2281">
                  <c:v>6.9554600000000001E-3</c:v>
                </c:pt>
                <c:pt idx="2282">
                  <c:v>6.9557500000000001E-3</c:v>
                </c:pt>
                <c:pt idx="2283">
                  <c:v>6.9558700000000003E-3</c:v>
                </c:pt>
                <c:pt idx="2284">
                  <c:v>6.9561099999999997E-3</c:v>
                </c:pt>
                <c:pt idx="2285">
                  <c:v>6.9564600000000002E-3</c:v>
                </c:pt>
                <c:pt idx="2286">
                  <c:v>6.9564600000000002E-3</c:v>
                </c:pt>
                <c:pt idx="2287">
                  <c:v>6.9565800000000004E-3</c:v>
                </c:pt>
                <c:pt idx="2288">
                  <c:v>6.9565800000000004E-3</c:v>
                </c:pt>
                <c:pt idx="2289">
                  <c:v>6.9570500000000002E-3</c:v>
                </c:pt>
                <c:pt idx="2290">
                  <c:v>6.9572799999999997E-3</c:v>
                </c:pt>
                <c:pt idx="2291">
                  <c:v>6.9573999999999999E-3</c:v>
                </c:pt>
                <c:pt idx="2292">
                  <c:v>6.95781E-3</c:v>
                </c:pt>
                <c:pt idx="2293">
                  <c:v>6.95781E-3</c:v>
                </c:pt>
                <c:pt idx="2294">
                  <c:v>6.9578699999999997E-3</c:v>
                </c:pt>
                <c:pt idx="2295">
                  <c:v>6.9578699999999997E-3</c:v>
                </c:pt>
                <c:pt idx="2296">
                  <c:v>6.9584499999999997E-3</c:v>
                </c:pt>
                <c:pt idx="2297">
                  <c:v>6.9585699999999999E-3</c:v>
                </c:pt>
                <c:pt idx="2298">
                  <c:v>6.9585100000000002E-3</c:v>
                </c:pt>
                <c:pt idx="2299">
                  <c:v>6.9589200000000004E-3</c:v>
                </c:pt>
                <c:pt idx="2300">
                  <c:v>6.9591599999999998E-3</c:v>
                </c:pt>
                <c:pt idx="2301">
                  <c:v>6.9591599999999998E-3</c:v>
                </c:pt>
                <c:pt idx="2302">
                  <c:v>6.9590399999999997E-3</c:v>
                </c:pt>
                <c:pt idx="2303">
                  <c:v>6.9597399999999999E-3</c:v>
                </c:pt>
                <c:pt idx="2304">
                  <c:v>6.9598000000000004E-3</c:v>
                </c:pt>
                <c:pt idx="2305">
                  <c:v>6.9600399999999998E-3</c:v>
                </c:pt>
                <c:pt idx="2306">
                  <c:v>6.9603299999999998E-3</c:v>
                </c:pt>
                <c:pt idx="2307">
                  <c:v>6.9602700000000002E-3</c:v>
                </c:pt>
                <c:pt idx="2308">
                  <c:v>6.9602700000000002E-3</c:v>
                </c:pt>
                <c:pt idx="2309">
                  <c:v>6.96045E-3</c:v>
                </c:pt>
                <c:pt idx="2310">
                  <c:v>6.9607999999999996E-3</c:v>
                </c:pt>
                <c:pt idx="2311">
                  <c:v>6.9609800000000003E-3</c:v>
                </c:pt>
                <c:pt idx="2312">
                  <c:v>6.9613299999999999E-3</c:v>
                </c:pt>
                <c:pt idx="2313">
                  <c:v>6.9609199999999998E-3</c:v>
                </c:pt>
                <c:pt idx="2314">
                  <c:v>6.9609199999999998E-3</c:v>
                </c:pt>
                <c:pt idx="2315">
                  <c:v>6.9616799999999996E-3</c:v>
                </c:pt>
                <c:pt idx="2316">
                  <c:v>6.9623300000000001E-3</c:v>
                </c:pt>
                <c:pt idx="2317">
                  <c:v>6.9623300000000001E-3</c:v>
                </c:pt>
                <c:pt idx="2318">
                  <c:v>6.9623799999999998E-3</c:v>
                </c:pt>
                <c:pt idx="2319">
                  <c:v>6.9624999999999999E-3</c:v>
                </c:pt>
                <c:pt idx="2320">
                  <c:v>6.9624999999999999E-3</c:v>
                </c:pt>
                <c:pt idx="2321">
                  <c:v>6.9628499999999996E-3</c:v>
                </c:pt>
                <c:pt idx="2322">
                  <c:v>6.9628499999999996E-3</c:v>
                </c:pt>
                <c:pt idx="2323">
                  <c:v>6.9632599999999998E-3</c:v>
                </c:pt>
                <c:pt idx="2324">
                  <c:v>6.9635000000000001E-3</c:v>
                </c:pt>
                <c:pt idx="2325">
                  <c:v>6.9639100000000002E-3</c:v>
                </c:pt>
                <c:pt idx="2326">
                  <c:v>6.9637900000000001E-3</c:v>
                </c:pt>
                <c:pt idx="2327">
                  <c:v>6.9637900000000001E-3</c:v>
                </c:pt>
                <c:pt idx="2328">
                  <c:v>6.9638499999999997E-3</c:v>
                </c:pt>
                <c:pt idx="2329">
                  <c:v>6.9641399999999997E-3</c:v>
                </c:pt>
                <c:pt idx="2330">
                  <c:v>6.9647299999999997E-3</c:v>
                </c:pt>
                <c:pt idx="2331">
                  <c:v>6.9650800000000002E-3</c:v>
                </c:pt>
                <c:pt idx="2332">
                  <c:v>6.96526E-3</c:v>
                </c:pt>
                <c:pt idx="2333">
                  <c:v>6.96526E-3</c:v>
                </c:pt>
                <c:pt idx="2334">
                  <c:v>6.9650199999999997E-3</c:v>
                </c:pt>
                <c:pt idx="2335">
                  <c:v>6.9656700000000002E-3</c:v>
                </c:pt>
                <c:pt idx="2336">
                  <c:v>6.9654299999999999E-3</c:v>
                </c:pt>
                <c:pt idx="2337">
                  <c:v>6.96585E-3</c:v>
                </c:pt>
                <c:pt idx="2338">
                  <c:v>6.9660800000000004E-3</c:v>
                </c:pt>
                <c:pt idx="2339">
                  <c:v>6.9666099999999998E-3</c:v>
                </c:pt>
                <c:pt idx="2340">
                  <c:v>6.9666099999999998E-3</c:v>
                </c:pt>
                <c:pt idx="2341">
                  <c:v>6.9666099999999998E-3</c:v>
                </c:pt>
                <c:pt idx="2342">
                  <c:v>6.9667799999999997E-3</c:v>
                </c:pt>
                <c:pt idx="2343">
                  <c:v>6.9670799999999996E-3</c:v>
                </c:pt>
                <c:pt idx="2344">
                  <c:v>6.9672500000000004E-3</c:v>
                </c:pt>
                <c:pt idx="2345">
                  <c:v>6.9674899999999998E-3</c:v>
                </c:pt>
                <c:pt idx="2346">
                  <c:v>6.9674899999999998E-3</c:v>
                </c:pt>
                <c:pt idx="2347">
                  <c:v>6.9676099999999999E-3</c:v>
                </c:pt>
                <c:pt idx="2348">
                  <c:v>6.9679599999999996E-3</c:v>
                </c:pt>
                <c:pt idx="2349">
                  <c:v>6.9680699999999998E-3</c:v>
                </c:pt>
                <c:pt idx="2350">
                  <c:v>6.9682499999999996E-3</c:v>
                </c:pt>
                <c:pt idx="2351">
                  <c:v>6.9685399999999996E-3</c:v>
                </c:pt>
                <c:pt idx="2352">
                  <c:v>6.9687200000000003E-3</c:v>
                </c:pt>
                <c:pt idx="2353">
                  <c:v>6.9687200000000003E-3</c:v>
                </c:pt>
                <c:pt idx="2354">
                  <c:v>6.9684300000000003E-3</c:v>
                </c:pt>
                <c:pt idx="2355">
                  <c:v>6.96907E-3</c:v>
                </c:pt>
                <c:pt idx="2356">
                  <c:v>6.9688399999999996E-3</c:v>
                </c:pt>
                <c:pt idx="2357">
                  <c:v>6.9693699999999999E-3</c:v>
                </c:pt>
                <c:pt idx="2358">
                  <c:v>6.9695399999999998E-3</c:v>
                </c:pt>
                <c:pt idx="2359">
                  <c:v>6.9697800000000001E-3</c:v>
                </c:pt>
                <c:pt idx="2360">
                  <c:v>6.9697800000000001E-3</c:v>
                </c:pt>
                <c:pt idx="2361">
                  <c:v>6.9698900000000003E-3</c:v>
                </c:pt>
                <c:pt idx="2362">
                  <c:v>6.9704199999999997E-3</c:v>
                </c:pt>
                <c:pt idx="2363">
                  <c:v>6.9705399999999999E-3</c:v>
                </c:pt>
                <c:pt idx="2364">
                  <c:v>6.9708900000000004E-3</c:v>
                </c:pt>
                <c:pt idx="2365">
                  <c:v>6.9711299999999999E-3</c:v>
                </c:pt>
                <c:pt idx="2366">
                  <c:v>6.9711299999999999E-3</c:v>
                </c:pt>
                <c:pt idx="2367">
                  <c:v>6.9708900000000004E-3</c:v>
                </c:pt>
                <c:pt idx="2368">
                  <c:v>6.9710099999999997E-3</c:v>
                </c:pt>
                <c:pt idx="2369">
                  <c:v>6.9711800000000004E-3</c:v>
                </c:pt>
                <c:pt idx="2370">
                  <c:v>6.9717099999999999E-3</c:v>
                </c:pt>
                <c:pt idx="2371">
                  <c:v>6.9716500000000002E-3</c:v>
                </c:pt>
                <c:pt idx="2372">
                  <c:v>6.9720600000000004E-3</c:v>
                </c:pt>
                <c:pt idx="2373">
                  <c:v>6.9720600000000004E-3</c:v>
                </c:pt>
                <c:pt idx="2374">
                  <c:v>6.9720099999999998E-3</c:v>
                </c:pt>
                <c:pt idx="2375">
                  <c:v>6.9722400000000002E-3</c:v>
                </c:pt>
                <c:pt idx="2376">
                  <c:v>6.97242E-3</c:v>
                </c:pt>
                <c:pt idx="2377">
                  <c:v>6.9727699999999997E-3</c:v>
                </c:pt>
                <c:pt idx="2378">
                  <c:v>6.9730599999999997E-3</c:v>
                </c:pt>
                <c:pt idx="2379">
                  <c:v>6.9730599999999997E-3</c:v>
                </c:pt>
                <c:pt idx="2380">
                  <c:v>6.9731200000000002E-3</c:v>
                </c:pt>
                <c:pt idx="2381">
                  <c:v>6.9736499999999996E-3</c:v>
                </c:pt>
                <c:pt idx="2382">
                  <c:v>6.9733499999999997E-3</c:v>
                </c:pt>
                <c:pt idx="2383">
                  <c:v>6.9734699999999998E-3</c:v>
                </c:pt>
                <c:pt idx="2384">
                  <c:v>6.9740000000000002E-3</c:v>
                </c:pt>
                <c:pt idx="2385">
                  <c:v>6.9742900000000002E-3</c:v>
                </c:pt>
                <c:pt idx="2386">
                  <c:v>6.9742900000000002E-3</c:v>
                </c:pt>
                <c:pt idx="2387">
                  <c:v>6.9742299999999997E-3</c:v>
                </c:pt>
                <c:pt idx="2388">
                  <c:v>6.9745900000000001E-3</c:v>
                </c:pt>
                <c:pt idx="2389">
                  <c:v>6.9746499999999998E-3</c:v>
                </c:pt>
                <c:pt idx="2390">
                  <c:v>6.9748800000000001E-3</c:v>
                </c:pt>
                <c:pt idx="2391">
                  <c:v>6.9749399999999998E-3</c:v>
                </c:pt>
                <c:pt idx="2392">
                  <c:v>6.9749399999999998E-3</c:v>
                </c:pt>
                <c:pt idx="2393">
                  <c:v>6.9751700000000002E-3</c:v>
                </c:pt>
                <c:pt idx="2394">
                  <c:v>6.9755299999999998E-3</c:v>
                </c:pt>
                <c:pt idx="2395">
                  <c:v>6.9755299999999998E-3</c:v>
                </c:pt>
                <c:pt idx="2396">
                  <c:v>6.9759399999999999E-3</c:v>
                </c:pt>
                <c:pt idx="2397">
                  <c:v>6.9759399999999999E-3</c:v>
                </c:pt>
                <c:pt idx="2398">
                  <c:v>6.9764600000000003E-3</c:v>
                </c:pt>
                <c:pt idx="2399">
                  <c:v>6.9764600000000003E-3</c:v>
                </c:pt>
                <c:pt idx="2400">
                  <c:v>6.9763500000000001E-3</c:v>
                </c:pt>
                <c:pt idx="2401">
                  <c:v>6.9765799999999996E-3</c:v>
                </c:pt>
                <c:pt idx="2402">
                  <c:v>6.9766999999999997E-3</c:v>
                </c:pt>
                <c:pt idx="2403">
                  <c:v>6.9766999999999997E-3</c:v>
                </c:pt>
                <c:pt idx="2404">
                  <c:v>6.9769899999999998E-3</c:v>
                </c:pt>
                <c:pt idx="2405">
                  <c:v>6.9775200000000001E-3</c:v>
                </c:pt>
                <c:pt idx="2406">
                  <c:v>6.9775200000000001E-3</c:v>
                </c:pt>
                <c:pt idx="2407">
                  <c:v>6.9771700000000004E-3</c:v>
                </c:pt>
                <c:pt idx="2408">
                  <c:v>6.9776999999999999E-3</c:v>
                </c:pt>
                <c:pt idx="2409">
                  <c:v>6.9775200000000001E-3</c:v>
                </c:pt>
                <c:pt idx="2410">
                  <c:v>6.9779899999999999E-3</c:v>
                </c:pt>
                <c:pt idx="2411">
                  <c:v>6.9783400000000004E-3</c:v>
                </c:pt>
                <c:pt idx="2412">
                  <c:v>6.9783400000000004E-3</c:v>
                </c:pt>
                <c:pt idx="2413">
                  <c:v>6.9782799999999999E-3</c:v>
                </c:pt>
                <c:pt idx="2414">
                  <c:v>6.9785200000000002E-3</c:v>
                </c:pt>
                <c:pt idx="2415">
                  <c:v>6.9788100000000002E-3</c:v>
                </c:pt>
                <c:pt idx="2416">
                  <c:v>6.9786900000000001E-3</c:v>
                </c:pt>
                <c:pt idx="2417">
                  <c:v>6.9788100000000002E-3</c:v>
                </c:pt>
                <c:pt idx="2418">
                  <c:v>6.9796900000000002E-3</c:v>
                </c:pt>
                <c:pt idx="2419">
                  <c:v>6.9796900000000002E-3</c:v>
                </c:pt>
                <c:pt idx="2420">
                  <c:v>6.9796900000000002E-3</c:v>
                </c:pt>
                <c:pt idx="2421">
                  <c:v>6.9796299999999997E-3</c:v>
                </c:pt>
                <c:pt idx="2422">
                  <c:v>6.9800399999999999E-3</c:v>
                </c:pt>
                <c:pt idx="2423">
                  <c:v>6.97987E-3</c:v>
                </c:pt>
                <c:pt idx="2424">
                  <c:v>6.98045E-3</c:v>
                </c:pt>
                <c:pt idx="2425">
                  <c:v>6.98045E-3</c:v>
                </c:pt>
                <c:pt idx="2426">
                  <c:v>6.9803900000000004E-3</c:v>
                </c:pt>
                <c:pt idx="2427">
                  <c:v>6.9806299999999998E-3</c:v>
                </c:pt>
                <c:pt idx="2428">
                  <c:v>6.98075E-3</c:v>
                </c:pt>
                <c:pt idx="2429">
                  <c:v>6.9809199999999998E-3</c:v>
                </c:pt>
                <c:pt idx="2430">
                  <c:v>6.9810999999999996E-3</c:v>
                </c:pt>
                <c:pt idx="2431">
                  <c:v>6.9813899999999996E-3</c:v>
                </c:pt>
                <c:pt idx="2432">
                  <c:v>6.9813899999999996E-3</c:v>
                </c:pt>
                <c:pt idx="2433">
                  <c:v>6.9815099999999998E-3</c:v>
                </c:pt>
                <c:pt idx="2434">
                  <c:v>6.9817999999999998E-3</c:v>
                </c:pt>
                <c:pt idx="2435">
                  <c:v>6.9818600000000003E-3</c:v>
                </c:pt>
                <c:pt idx="2436">
                  <c:v>6.9820400000000001E-3</c:v>
                </c:pt>
                <c:pt idx="2437">
                  <c:v>6.9822699999999996E-3</c:v>
                </c:pt>
                <c:pt idx="2438">
                  <c:v>6.9822699999999996E-3</c:v>
                </c:pt>
                <c:pt idx="2439">
                  <c:v>6.9825699999999996E-3</c:v>
                </c:pt>
                <c:pt idx="2440">
                  <c:v>6.9829799999999997E-3</c:v>
                </c:pt>
                <c:pt idx="2441">
                  <c:v>6.9828599999999996E-3</c:v>
                </c:pt>
                <c:pt idx="2442">
                  <c:v>6.9830300000000003E-3</c:v>
                </c:pt>
                <c:pt idx="2443">
                  <c:v>6.9831499999999996E-3</c:v>
                </c:pt>
                <c:pt idx="2444">
                  <c:v>6.9835599999999998E-3</c:v>
                </c:pt>
                <c:pt idx="2445">
                  <c:v>6.9835599999999998E-3</c:v>
                </c:pt>
                <c:pt idx="2446">
                  <c:v>6.9836799999999999E-3</c:v>
                </c:pt>
                <c:pt idx="2447">
                  <c:v>6.9835599999999998E-3</c:v>
                </c:pt>
                <c:pt idx="2448">
                  <c:v>6.9841499999999997E-3</c:v>
                </c:pt>
                <c:pt idx="2449">
                  <c:v>6.9838000000000001E-3</c:v>
                </c:pt>
                <c:pt idx="2450">
                  <c:v>6.9839100000000003E-3</c:v>
                </c:pt>
                <c:pt idx="2451">
                  <c:v>6.9839100000000003E-3</c:v>
                </c:pt>
                <c:pt idx="2452">
                  <c:v>6.9844399999999997E-3</c:v>
                </c:pt>
                <c:pt idx="2453">
                  <c:v>6.9843800000000001E-3</c:v>
                </c:pt>
                <c:pt idx="2454">
                  <c:v>6.9846800000000001E-3</c:v>
                </c:pt>
                <c:pt idx="2455">
                  <c:v>6.9845000000000003E-3</c:v>
                </c:pt>
                <c:pt idx="2456">
                  <c:v>6.9849100000000004E-3</c:v>
                </c:pt>
                <c:pt idx="2457">
                  <c:v>6.9849700000000001E-3</c:v>
                </c:pt>
                <c:pt idx="2458">
                  <c:v>6.9849700000000001E-3</c:v>
                </c:pt>
                <c:pt idx="2459">
                  <c:v>6.9853800000000002E-3</c:v>
                </c:pt>
                <c:pt idx="2460">
                  <c:v>6.9857900000000004E-3</c:v>
                </c:pt>
                <c:pt idx="2461">
                  <c:v>6.9859099999999997E-3</c:v>
                </c:pt>
                <c:pt idx="2462">
                  <c:v>6.98585E-3</c:v>
                </c:pt>
                <c:pt idx="2463">
                  <c:v>6.9862600000000002E-3</c:v>
                </c:pt>
                <c:pt idx="2464">
                  <c:v>6.98644E-3</c:v>
                </c:pt>
                <c:pt idx="2465">
                  <c:v>6.98644E-3</c:v>
                </c:pt>
                <c:pt idx="2466">
                  <c:v>6.98644E-3</c:v>
                </c:pt>
                <c:pt idx="2467">
                  <c:v>6.9866099999999999E-3</c:v>
                </c:pt>
                <c:pt idx="2468">
                  <c:v>6.9863800000000004E-3</c:v>
                </c:pt>
                <c:pt idx="2469">
                  <c:v>6.9873799999999996E-3</c:v>
                </c:pt>
                <c:pt idx="2470">
                  <c:v>6.9869700000000003E-3</c:v>
                </c:pt>
                <c:pt idx="2471">
                  <c:v>6.9869700000000003E-3</c:v>
                </c:pt>
                <c:pt idx="2472">
                  <c:v>6.98761E-3</c:v>
                </c:pt>
                <c:pt idx="2473">
                  <c:v>6.9873799999999996E-3</c:v>
                </c:pt>
                <c:pt idx="2474">
                  <c:v>6.9876699999999996E-3</c:v>
                </c:pt>
                <c:pt idx="2475">
                  <c:v>6.9879E-3</c:v>
                </c:pt>
                <c:pt idx="2476">
                  <c:v>6.9878500000000003E-3</c:v>
                </c:pt>
                <c:pt idx="2477">
                  <c:v>6.9883100000000002E-3</c:v>
                </c:pt>
                <c:pt idx="2478">
                  <c:v>6.9883100000000002E-3</c:v>
                </c:pt>
                <c:pt idx="2479">
                  <c:v>6.9880799999999998E-3</c:v>
                </c:pt>
                <c:pt idx="2480">
                  <c:v>6.9886100000000001E-3</c:v>
                </c:pt>
                <c:pt idx="2481">
                  <c:v>6.9888399999999996E-3</c:v>
                </c:pt>
                <c:pt idx="2482">
                  <c:v>6.9890799999999999E-3</c:v>
                </c:pt>
                <c:pt idx="2483">
                  <c:v>6.9891900000000002E-3</c:v>
                </c:pt>
                <c:pt idx="2484">
                  <c:v>6.9891900000000002E-3</c:v>
                </c:pt>
                <c:pt idx="2485">
                  <c:v>6.98937E-3</c:v>
                </c:pt>
                <c:pt idx="2486">
                  <c:v>6.9894299999999996E-3</c:v>
                </c:pt>
                <c:pt idx="2487">
                  <c:v>6.9894299999999996E-3</c:v>
                </c:pt>
                <c:pt idx="2488">
                  <c:v>6.9899000000000003E-3</c:v>
                </c:pt>
                <c:pt idx="2489">
                  <c:v>6.9900199999999996E-3</c:v>
                </c:pt>
                <c:pt idx="2490">
                  <c:v>6.9905399999999999E-3</c:v>
                </c:pt>
                <c:pt idx="2491">
                  <c:v>6.9905399999999999E-3</c:v>
                </c:pt>
                <c:pt idx="2492">
                  <c:v>6.9904299999999997E-3</c:v>
                </c:pt>
                <c:pt idx="2493">
                  <c:v>6.9903099999999996E-3</c:v>
                </c:pt>
                <c:pt idx="2494">
                  <c:v>6.9906600000000001E-3</c:v>
                </c:pt>
                <c:pt idx="2495">
                  <c:v>6.9905999999999996E-3</c:v>
                </c:pt>
                <c:pt idx="2496">
                  <c:v>6.9909000000000004E-3</c:v>
                </c:pt>
                <c:pt idx="2497">
                  <c:v>6.9909000000000004E-3</c:v>
                </c:pt>
                <c:pt idx="2498">
                  <c:v>6.9909500000000001E-3</c:v>
                </c:pt>
                <c:pt idx="2499">
                  <c:v>6.9911299999999999E-3</c:v>
                </c:pt>
                <c:pt idx="2500">
                  <c:v>6.9915999999999997E-3</c:v>
                </c:pt>
                <c:pt idx="2501">
                  <c:v>6.9915400000000001E-3</c:v>
                </c:pt>
                <c:pt idx="2502">
                  <c:v>6.9918300000000001E-3</c:v>
                </c:pt>
                <c:pt idx="2503">
                  <c:v>6.9921899999999997E-3</c:v>
                </c:pt>
                <c:pt idx="2504">
                  <c:v>6.9921899999999997E-3</c:v>
                </c:pt>
                <c:pt idx="2505">
                  <c:v>6.9924799999999997E-3</c:v>
                </c:pt>
                <c:pt idx="2506">
                  <c:v>6.9923600000000004E-3</c:v>
                </c:pt>
                <c:pt idx="2507">
                  <c:v>6.9927100000000001E-3</c:v>
                </c:pt>
                <c:pt idx="2508">
                  <c:v>6.9927699999999997E-3</c:v>
                </c:pt>
                <c:pt idx="2509">
                  <c:v>6.9925400000000002E-3</c:v>
                </c:pt>
                <c:pt idx="2510">
                  <c:v>6.9928300000000002E-3</c:v>
                </c:pt>
                <c:pt idx="2511">
                  <c:v>6.9928300000000002E-3</c:v>
                </c:pt>
                <c:pt idx="2512">
                  <c:v>6.9931300000000002E-3</c:v>
                </c:pt>
                <c:pt idx="2513">
                  <c:v>6.9933599999999997E-3</c:v>
                </c:pt>
                <c:pt idx="2514">
                  <c:v>6.9933E-3</c:v>
                </c:pt>
                <c:pt idx="2515">
                  <c:v>6.9934799999999998E-3</c:v>
                </c:pt>
                <c:pt idx="2516">
                  <c:v>6.9937100000000002E-3</c:v>
                </c:pt>
                <c:pt idx="2517">
                  <c:v>6.9937100000000002E-3</c:v>
                </c:pt>
                <c:pt idx="2518">
                  <c:v>6.9940100000000002E-3</c:v>
                </c:pt>
                <c:pt idx="2519">
                  <c:v>6.99418E-3</c:v>
                </c:pt>
                <c:pt idx="2520">
                  <c:v>6.9940599999999999E-3</c:v>
                </c:pt>
                <c:pt idx="2521">
                  <c:v>6.9944200000000003E-3</c:v>
                </c:pt>
                <c:pt idx="2522">
                  <c:v>6.9947100000000003E-3</c:v>
                </c:pt>
                <c:pt idx="2523">
                  <c:v>6.9951800000000001E-3</c:v>
                </c:pt>
                <c:pt idx="2524">
                  <c:v>6.9951800000000001E-3</c:v>
                </c:pt>
                <c:pt idx="2525">
                  <c:v>6.9950000000000003E-3</c:v>
                </c:pt>
                <c:pt idx="2526">
                  <c:v>6.9951199999999996E-3</c:v>
                </c:pt>
                <c:pt idx="2527">
                  <c:v>6.9954700000000002E-3</c:v>
                </c:pt>
                <c:pt idx="2528">
                  <c:v>6.9955299999999998E-3</c:v>
                </c:pt>
                <c:pt idx="2529">
                  <c:v>6.9954700000000002E-3</c:v>
                </c:pt>
                <c:pt idx="2530">
                  <c:v>6.9954700000000002E-3</c:v>
                </c:pt>
                <c:pt idx="2531">
                  <c:v>6.9955900000000003E-3</c:v>
                </c:pt>
                <c:pt idx="2532">
                  <c:v>6.9957099999999996E-3</c:v>
                </c:pt>
                <c:pt idx="2533">
                  <c:v>6.9958800000000003E-3</c:v>
                </c:pt>
                <c:pt idx="2534">
                  <c:v>6.99594E-3</c:v>
                </c:pt>
                <c:pt idx="2535">
                  <c:v>6.9961800000000003E-3</c:v>
                </c:pt>
                <c:pt idx="2536">
                  <c:v>6.9965299999999999E-3</c:v>
                </c:pt>
                <c:pt idx="2537">
                  <c:v>6.9965299999999999E-3</c:v>
                </c:pt>
                <c:pt idx="2538">
                  <c:v>6.9966999999999998E-3</c:v>
                </c:pt>
                <c:pt idx="2539">
                  <c:v>6.9968799999999996E-3</c:v>
                </c:pt>
                <c:pt idx="2540">
                  <c:v>6.9967600000000003E-3</c:v>
                </c:pt>
                <c:pt idx="2541">
                  <c:v>6.9969999999999997E-3</c:v>
                </c:pt>
                <c:pt idx="2542">
                  <c:v>6.9970600000000003E-3</c:v>
                </c:pt>
                <c:pt idx="2543">
                  <c:v>6.9970600000000003E-3</c:v>
                </c:pt>
                <c:pt idx="2544">
                  <c:v>6.9975300000000001E-3</c:v>
                </c:pt>
                <c:pt idx="2545">
                  <c:v>6.9976400000000003E-3</c:v>
                </c:pt>
                <c:pt idx="2546">
                  <c:v>6.9974700000000004E-3</c:v>
                </c:pt>
                <c:pt idx="2547">
                  <c:v>6.9976400000000003E-3</c:v>
                </c:pt>
                <c:pt idx="2548">
                  <c:v>6.9979899999999999E-3</c:v>
                </c:pt>
                <c:pt idx="2549">
                  <c:v>6.9984599999999998E-3</c:v>
                </c:pt>
                <c:pt idx="2550">
                  <c:v>6.9984599999999998E-3</c:v>
                </c:pt>
                <c:pt idx="2551">
                  <c:v>6.9982899999999999E-3</c:v>
                </c:pt>
                <c:pt idx="2552">
                  <c:v>6.9982899999999999E-3</c:v>
                </c:pt>
                <c:pt idx="2553">
                  <c:v>6.9987000000000001E-3</c:v>
                </c:pt>
                <c:pt idx="2554">
                  <c:v>6.9991100000000002E-3</c:v>
                </c:pt>
                <c:pt idx="2555">
                  <c:v>6.9992300000000004E-3</c:v>
                </c:pt>
                <c:pt idx="2556">
                  <c:v>6.9992300000000004E-3</c:v>
                </c:pt>
                <c:pt idx="2557">
                  <c:v>6.9988200000000002E-3</c:v>
                </c:pt>
                <c:pt idx="2558">
                  <c:v>6.9991100000000002E-3</c:v>
                </c:pt>
                <c:pt idx="2559">
                  <c:v>6.9989900000000001E-3</c:v>
                </c:pt>
                <c:pt idx="2560">
                  <c:v>6.9990499999999997E-3</c:v>
                </c:pt>
                <c:pt idx="2561">
                  <c:v>6.99958E-3</c:v>
                </c:pt>
                <c:pt idx="2562">
                  <c:v>6.9998100000000004E-3</c:v>
                </c:pt>
                <c:pt idx="2563">
                  <c:v>6.9998100000000004E-3</c:v>
                </c:pt>
                <c:pt idx="2564">
                  <c:v>6.9997499999999999E-3</c:v>
                </c:pt>
                <c:pt idx="2565">
                  <c:v>7.00017E-3</c:v>
                </c:pt>
                <c:pt idx="2566">
                  <c:v>7.0004000000000004E-3</c:v>
                </c:pt>
                <c:pt idx="2567">
                  <c:v>7.00017E-3</c:v>
                </c:pt>
                <c:pt idx="2568">
                  <c:v>7.0005800000000002E-3</c:v>
                </c:pt>
                <c:pt idx="2569">
                  <c:v>7.0004000000000004E-3</c:v>
                </c:pt>
                <c:pt idx="2570">
                  <c:v>7.0004000000000004E-3</c:v>
                </c:pt>
                <c:pt idx="2571">
                  <c:v>7.0006900000000004E-3</c:v>
                </c:pt>
                <c:pt idx="2572">
                  <c:v>7.0009299999999998E-3</c:v>
                </c:pt>
                <c:pt idx="2573">
                  <c:v>7.00134E-3</c:v>
                </c:pt>
                <c:pt idx="2574">
                  <c:v>7.0012199999999998E-3</c:v>
                </c:pt>
                <c:pt idx="2575">
                  <c:v>7.0013999999999996E-3</c:v>
                </c:pt>
                <c:pt idx="2576">
                  <c:v>7.0013999999999996E-3</c:v>
                </c:pt>
                <c:pt idx="2577">
                  <c:v>7.00134E-3</c:v>
                </c:pt>
                <c:pt idx="2578">
                  <c:v>7.00134E-3</c:v>
                </c:pt>
                <c:pt idx="2579">
                  <c:v>7.00134E-3</c:v>
                </c:pt>
                <c:pt idx="2580">
                  <c:v>7.0018700000000003E-3</c:v>
                </c:pt>
                <c:pt idx="2581">
                  <c:v>7.0020999999999998E-3</c:v>
                </c:pt>
                <c:pt idx="2582">
                  <c:v>7.0020400000000002E-3</c:v>
                </c:pt>
                <c:pt idx="2583">
                  <c:v>7.0020400000000002E-3</c:v>
                </c:pt>
                <c:pt idx="2584">
                  <c:v>7.0023400000000001E-3</c:v>
                </c:pt>
                <c:pt idx="2585">
                  <c:v>7.0020999999999998E-3</c:v>
                </c:pt>
                <c:pt idx="2586">
                  <c:v>7.0024500000000003E-3</c:v>
                </c:pt>
                <c:pt idx="2587">
                  <c:v>7.0025699999999996E-3</c:v>
                </c:pt>
                <c:pt idx="2588">
                  <c:v>7.0028099999999999E-3</c:v>
                </c:pt>
                <c:pt idx="2589">
                  <c:v>7.0028099999999999E-3</c:v>
                </c:pt>
                <c:pt idx="2590">
                  <c:v>7.0028099999999999E-3</c:v>
                </c:pt>
                <c:pt idx="2591">
                  <c:v>7.0033300000000003E-3</c:v>
                </c:pt>
                <c:pt idx="2592">
                  <c:v>7.0027500000000003E-3</c:v>
                </c:pt>
                <c:pt idx="2593">
                  <c:v>7.0032200000000001E-3</c:v>
                </c:pt>
                <c:pt idx="2594">
                  <c:v>7.0035100000000001E-3</c:v>
                </c:pt>
                <c:pt idx="2595">
                  <c:v>7.0036300000000003E-3</c:v>
                </c:pt>
                <c:pt idx="2596">
                  <c:v>7.0036300000000003E-3</c:v>
                </c:pt>
                <c:pt idx="2597">
                  <c:v>7.0034499999999996E-3</c:v>
                </c:pt>
                <c:pt idx="2598">
                  <c:v>7.0042699999999999E-3</c:v>
                </c:pt>
                <c:pt idx="2599">
                  <c:v>7.0040399999999996E-3</c:v>
                </c:pt>
                <c:pt idx="2600">
                  <c:v>7.0041499999999998E-3</c:v>
                </c:pt>
                <c:pt idx="2601">
                  <c:v>7.0042100000000003E-3</c:v>
                </c:pt>
                <c:pt idx="2602">
                  <c:v>7.0042100000000003E-3</c:v>
                </c:pt>
                <c:pt idx="2603">
                  <c:v>7.0044499999999997E-3</c:v>
                </c:pt>
                <c:pt idx="2604">
                  <c:v>7.0044499999999997E-3</c:v>
                </c:pt>
                <c:pt idx="2605">
                  <c:v>7.0042699999999999E-3</c:v>
                </c:pt>
                <c:pt idx="2606">
                  <c:v>7.0047399999999998E-3</c:v>
                </c:pt>
                <c:pt idx="2607">
                  <c:v>7.0048599999999999E-3</c:v>
                </c:pt>
                <c:pt idx="2608">
                  <c:v>7.0046800000000001E-3</c:v>
                </c:pt>
                <c:pt idx="2609">
                  <c:v>7.0046800000000001E-3</c:v>
                </c:pt>
                <c:pt idx="2610">
                  <c:v>7.0050299999999998E-3</c:v>
                </c:pt>
                <c:pt idx="2611">
                  <c:v>7.0049800000000001E-3</c:v>
                </c:pt>
                <c:pt idx="2612">
                  <c:v>7.0049800000000001E-3</c:v>
                </c:pt>
                <c:pt idx="2613">
                  <c:v>7.0057399999999999E-3</c:v>
                </c:pt>
                <c:pt idx="2614">
                  <c:v>7.0055600000000001E-3</c:v>
                </c:pt>
                <c:pt idx="2615">
                  <c:v>7.0057399999999999E-3</c:v>
                </c:pt>
                <c:pt idx="2616">
                  <c:v>7.0057399999999999E-3</c:v>
                </c:pt>
                <c:pt idx="2617">
                  <c:v>7.0059099999999997E-3</c:v>
                </c:pt>
                <c:pt idx="2618">
                  <c:v>7.0063299999999998E-3</c:v>
                </c:pt>
                <c:pt idx="2619">
                  <c:v>7.0060900000000004E-3</c:v>
                </c:pt>
                <c:pt idx="2620">
                  <c:v>7.0061500000000001E-3</c:v>
                </c:pt>
                <c:pt idx="2621">
                  <c:v>7.0061500000000001E-3</c:v>
                </c:pt>
                <c:pt idx="2622">
                  <c:v>7.0061500000000001E-3</c:v>
                </c:pt>
                <c:pt idx="2623">
                  <c:v>7.0066199999999999E-3</c:v>
                </c:pt>
                <c:pt idx="2624">
                  <c:v>7.0065600000000002E-3</c:v>
                </c:pt>
                <c:pt idx="2625">
                  <c:v>7.0065600000000002E-3</c:v>
                </c:pt>
                <c:pt idx="2626">
                  <c:v>7.0066800000000004E-3</c:v>
                </c:pt>
                <c:pt idx="2627">
                  <c:v>7.0067899999999997E-3</c:v>
                </c:pt>
                <c:pt idx="2628">
                  <c:v>7.0069700000000004E-3</c:v>
                </c:pt>
                <c:pt idx="2629">
                  <c:v>7.0069700000000004E-3</c:v>
                </c:pt>
                <c:pt idx="2630">
                  <c:v>7.0070899999999997E-3</c:v>
                </c:pt>
                <c:pt idx="2631">
                  <c:v>7.0070899999999997E-3</c:v>
                </c:pt>
                <c:pt idx="2632">
                  <c:v>7.0074400000000002E-3</c:v>
                </c:pt>
                <c:pt idx="2633">
                  <c:v>7.0075600000000004E-3</c:v>
                </c:pt>
                <c:pt idx="2634">
                  <c:v>7.0075600000000004E-3</c:v>
                </c:pt>
                <c:pt idx="2635">
                  <c:v>7.0075600000000004E-3</c:v>
                </c:pt>
                <c:pt idx="2636">
                  <c:v>7.0076699999999997E-3</c:v>
                </c:pt>
                <c:pt idx="2637">
                  <c:v>7.0077300000000002E-3</c:v>
                </c:pt>
                <c:pt idx="2638">
                  <c:v>7.0077899999999999E-3</c:v>
                </c:pt>
                <c:pt idx="2639">
                  <c:v>7.0079699999999997E-3</c:v>
                </c:pt>
                <c:pt idx="2640">
                  <c:v>7.0082E-3</c:v>
                </c:pt>
                <c:pt idx="2641">
                  <c:v>7.0083200000000002E-3</c:v>
                </c:pt>
                <c:pt idx="2642">
                  <c:v>7.0083200000000002E-3</c:v>
                </c:pt>
                <c:pt idx="2643">
                  <c:v>7.0085E-3</c:v>
                </c:pt>
                <c:pt idx="2644">
                  <c:v>7.0085E-3</c:v>
                </c:pt>
                <c:pt idx="2645">
                  <c:v>7.0086100000000002E-3</c:v>
                </c:pt>
                <c:pt idx="2646">
                  <c:v>7.0088499999999996E-3</c:v>
                </c:pt>
                <c:pt idx="2647">
                  <c:v>7.00879E-3</c:v>
                </c:pt>
                <c:pt idx="2648">
                  <c:v>7.00879E-3</c:v>
                </c:pt>
                <c:pt idx="2649">
                  <c:v>7.0084400000000003E-3</c:v>
                </c:pt>
                <c:pt idx="2650">
                  <c:v>7.0092599999999998E-3</c:v>
                </c:pt>
                <c:pt idx="2651">
                  <c:v>7.0090200000000004E-3</c:v>
                </c:pt>
                <c:pt idx="2652">
                  <c:v>7.0094900000000002E-3</c:v>
                </c:pt>
                <c:pt idx="2653">
                  <c:v>7.0092000000000002E-3</c:v>
                </c:pt>
                <c:pt idx="2654">
                  <c:v>7.0095499999999998E-3</c:v>
                </c:pt>
                <c:pt idx="2655">
                  <c:v>7.0095499999999998E-3</c:v>
                </c:pt>
                <c:pt idx="2656">
                  <c:v>7.0095499999999998E-3</c:v>
                </c:pt>
                <c:pt idx="2657">
                  <c:v>7.0098499999999998E-3</c:v>
                </c:pt>
                <c:pt idx="2658">
                  <c:v>7.0099000000000003E-3</c:v>
                </c:pt>
                <c:pt idx="2659">
                  <c:v>7.00996E-3</c:v>
                </c:pt>
                <c:pt idx="2660">
                  <c:v>7.0102000000000003E-3</c:v>
                </c:pt>
                <c:pt idx="2661">
                  <c:v>7.0102000000000003E-3</c:v>
                </c:pt>
                <c:pt idx="2662">
                  <c:v>7.00996E-3</c:v>
                </c:pt>
                <c:pt idx="2663">
                  <c:v>7.0099000000000003E-3</c:v>
                </c:pt>
                <c:pt idx="2664">
                  <c:v>7.0102599999999999E-3</c:v>
                </c:pt>
                <c:pt idx="2665">
                  <c:v>7.0103099999999996E-3</c:v>
                </c:pt>
                <c:pt idx="2666">
                  <c:v>7.0104299999999998E-3</c:v>
                </c:pt>
                <c:pt idx="2667">
                  <c:v>7.0107299999999997E-3</c:v>
                </c:pt>
                <c:pt idx="2668">
                  <c:v>7.0107299999999997E-3</c:v>
                </c:pt>
                <c:pt idx="2669">
                  <c:v>7.0107800000000003E-3</c:v>
                </c:pt>
                <c:pt idx="2670">
                  <c:v>7.0110800000000003E-3</c:v>
                </c:pt>
                <c:pt idx="2671">
                  <c:v>7.0108999999999996E-3</c:v>
                </c:pt>
                <c:pt idx="2672">
                  <c:v>7.0112500000000001E-3</c:v>
                </c:pt>
                <c:pt idx="2673">
                  <c:v>7.0111399999999999E-3</c:v>
                </c:pt>
                <c:pt idx="2674">
                  <c:v>7.0116099999999997E-3</c:v>
                </c:pt>
                <c:pt idx="2675">
                  <c:v>7.0116099999999997E-3</c:v>
                </c:pt>
                <c:pt idx="2676">
                  <c:v>7.0114900000000004E-3</c:v>
                </c:pt>
                <c:pt idx="2677">
                  <c:v>7.0117799999999996E-3</c:v>
                </c:pt>
                <c:pt idx="2678">
                  <c:v>7.0117799999999996E-3</c:v>
                </c:pt>
                <c:pt idx="2679">
                  <c:v>7.0119600000000002E-3</c:v>
                </c:pt>
                <c:pt idx="2680">
                  <c:v>7.0118999999999997E-3</c:v>
                </c:pt>
                <c:pt idx="2681">
                  <c:v>7.0118999999999997E-3</c:v>
                </c:pt>
                <c:pt idx="2682">
                  <c:v>7.0121300000000001E-3</c:v>
                </c:pt>
                <c:pt idx="2683">
                  <c:v>7.0120699999999996E-3</c:v>
                </c:pt>
                <c:pt idx="2684">
                  <c:v>7.0123099999999999E-3</c:v>
                </c:pt>
                <c:pt idx="2685">
                  <c:v>7.0124899999999997E-3</c:v>
                </c:pt>
                <c:pt idx="2686">
                  <c:v>7.0125400000000003E-3</c:v>
                </c:pt>
                <c:pt idx="2687">
                  <c:v>7.0128400000000002E-3</c:v>
                </c:pt>
                <c:pt idx="2688">
                  <c:v>7.0128400000000002E-3</c:v>
                </c:pt>
                <c:pt idx="2689">
                  <c:v>7.0131300000000002E-3</c:v>
                </c:pt>
                <c:pt idx="2690">
                  <c:v>7.0126600000000004E-3</c:v>
                </c:pt>
                <c:pt idx="2691">
                  <c:v>7.0129500000000004E-3</c:v>
                </c:pt>
                <c:pt idx="2692">
                  <c:v>7.0132500000000004E-3</c:v>
                </c:pt>
                <c:pt idx="2693">
                  <c:v>7.0132500000000004E-3</c:v>
                </c:pt>
                <c:pt idx="2694">
                  <c:v>7.0132500000000004E-3</c:v>
                </c:pt>
                <c:pt idx="2695">
                  <c:v>7.0134200000000002E-3</c:v>
                </c:pt>
                <c:pt idx="2696">
                  <c:v>7.0135400000000004E-3</c:v>
                </c:pt>
                <c:pt idx="2697">
                  <c:v>7.0136E-3</c:v>
                </c:pt>
                <c:pt idx="2698">
                  <c:v>7.0135400000000004E-3</c:v>
                </c:pt>
                <c:pt idx="2699">
                  <c:v>7.0138300000000004E-3</c:v>
                </c:pt>
                <c:pt idx="2700">
                  <c:v>7.0139499999999997E-3</c:v>
                </c:pt>
                <c:pt idx="2701">
                  <c:v>7.0139499999999997E-3</c:v>
                </c:pt>
                <c:pt idx="2702">
                  <c:v>7.0139499999999997E-3</c:v>
                </c:pt>
                <c:pt idx="2703">
                  <c:v>7.0145399999999997E-3</c:v>
                </c:pt>
                <c:pt idx="2704">
                  <c:v>7.0142499999999997E-3</c:v>
                </c:pt>
                <c:pt idx="2705">
                  <c:v>7.0146599999999998E-3</c:v>
                </c:pt>
                <c:pt idx="2706">
                  <c:v>7.0147100000000004E-3</c:v>
                </c:pt>
                <c:pt idx="2707">
                  <c:v>7.0147100000000004E-3</c:v>
                </c:pt>
                <c:pt idx="2708">
                  <c:v>7.0148299999999997E-3</c:v>
                </c:pt>
                <c:pt idx="2709">
                  <c:v>7.0148900000000002E-3</c:v>
                </c:pt>
                <c:pt idx="2710">
                  <c:v>7.01507E-3</c:v>
                </c:pt>
                <c:pt idx="2711">
                  <c:v>7.0152399999999998E-3</c:v>
                </c:pt>
                <c:pt idx="2712">
                  <c:v>7.01507E-3</c:v>
                </c:pt>
                <c:pt idx="2713">
                  <c:v>7.01536E-3</c:v>
                </c:pt>
                <c:pt idx="2714">
                  <c:v>7.01536E-3</c:v>
                </c:pt>
                <c:pt idx="2715">
                  <c:v>7.0157700000000002E-3</c:v>
                </c:pt>
                <c:pt idx="2716">
                  <c:v>7.0158299999999998E-3</c:v>
                </c:pt>
                <c:pt idx="2717">
                  <c:v>7.0160099999999996E-3</c:v>
                </c:pt>
                <c:pt idx="2718">
                  <c:v>7.0160099999999996E-3</c:v>
                </c:pt>
                <c:pt idx="2719">
                  <c:v>7.0160099999999996E-3</c:v>
                </c:pt>
                <c:pt idx="2720">
                  <c:v>7.0161800000000003E-3</c:v>
                </c:pt>
                <c:pt idx="2721">
                  <c:v>7.0161800000000003E-3</c:v>
                </c:pt>
                <c:pt idx="2722">
                  <c:v>7.0163600000000001E-3</c:v>
                </c:pt>
                <c:pt idx="2723">
                  <c:v>7.0164199999999998E-3</c:v>
                </c:pt>
                <c:pt idx="2724">
                  <c:v>7.0165899999999996E-3</c:v>
                </c:pt>
                <c:pt idx="2725">
                  <c:v>7.0167700000000003E-3</c:v>
                </c:pt>
                <c:pt idx="2726">
                  <c:v>7.0169999999999998E-3</c:v>
                </c:pt>
                <c:pt idx="2727">
                  <c:v>7.0169999999999998E-3</c:v>
                </c:pt>
                <c:pt idx="2728">
                  <c:v>7.0168899999999996E-3</c:v>
                </c:pt>
                <c:pt idx="2729">
                  <c:v>7.0169400000000002E-3</c:v>
                </c:pt>
                <c:pt idx="2730">
                  <c:v>7.0174699999999996E-3</c:v>
                </c:pt>
                <c:pt idx="2731">
                  <c:v>7.0172999999999998E-3</c:v>
                </c:pt>
                <c:pt idx="2732">
                  <c:v>7.0175300000000001E-3</c:v>
                </c:pt>
                <c:pt idx="2733">
                  <c:v>7.0175300000000001E-3</c:v>
                </c:pt>
                <c:pt idx="2734">
                  <c:v>7.0175300000000001E-3</c:v>
                </c:pt>
                <c:pt idx="2735">
                  <c:v>7.0176500000000003E-3</c:v>
                </c:pt>
                <c:pt idx="2736">
                  <c:v>7.0178799999999998E-3</c:v>
                </c:pt>
                <c:pt idx="2737">
                  <c:v>7.0179999999999999E-3</c:v>
                </c:pt>
                <c:pt idx="2738">
                  <c:v>7.0178200000000001E-3</c:v>
                </c:pt>
                <c:pt idx="2739">
                  <c:v>7.0186500000000004E-3</c:v>
                </c:pt>
                <c:pt idx="2740">
                  <c:v>7.0186500000000004E-3</c:v>
                </c:pt>
                <c:pt idx="2741">
                  <c:v>7.0186500000000004E-3</c:v>
                </c:pt>
                <c:pt idx="2742">
                  <c:v>7.0181799999999997E-3</c:v>
                </c:pt>
                <c:pt idx="2743">
                  <c:v>7.0187599999999998E-3</c:v>
                </c:pt>
                <c:pt idx="2744">
                  <c:v>7.0191699999999999E-3</c:v>
                </c:pt>
                <c:pt idx="2745">
                  <c:v>7.0188799999999999E-3</c:v>
                </c:pt>
                <c:pt idx="2746">
                  <c:v>7.0190599999999997E-3</c:v>
                </c:pt>
                <c:pt idx="2747">
                  <c:v>7.0190599999999997E-3</c:v>
                </c:pt>
                <c:pt idx="2748">
                  <c:v>7.0192900000000001E-3</c:v>
                </c:pt>
                <c:pt idx="2749">
                  <c:v>7.0197000000000002E-3</c:v>
                </c:pt>
                <c:pt idx="2750">
                  <c:v>7.0196399999999997E-3</c:v>
                </c:pt>
                <c:pt idx="2751">
                  <c:v>7.0192900000000001E-3</c:v>
                </c:pt>
                <c:pt idx="2752">
                  <c:v>7.0195800000000001E-3</c:v>
                </c:pt>
                <c:pt idx="2753">
                  <c:v>7.0195800000000001E-3</c:v>
                </c:pt>
                <c:pt idx="2754">
                  <c:v>7.0199900000000003E-3</c:v>
                </c:pt>
                <c:pt idx="2755">
                  <c:v>7.0202299999999997E-3</c:v>
                </c:pt>
                <c:pt idx="2756">
                  <c:v>7.0199399999999997E-3</c:v>
                </c:pt>
                <c:pt idx="2757">
                  <c:v>7.0204100000000004E-3</c:v>
                </c:pt>
                <c:pt idx="2758">
                  <c:v>7.0204600000000001E-3</c:v>
                </c:pt>
                <c:pt idx="2759">
                  <c:v>7.02076E-3</c:v>
                </c:pt>
                <c:pt idx="2760">
                  <c:v>7.02076E-3</c:v>
                </c:pt>
                <c:pt idx="2761">
                  <c:v>7.0205199999999997E-3</c:v>
                </c:pt>
                <c:pt idx="2762">
                  <c:v>7.0209299999999999E-3</c:v>
                </c:pt>
                <c:pt idx="2763">
                  <c:v>7.0208199999999997E-3</c:v>
                </c:pt>
                <c:pt idx="2764">
                  <c:v>7.0207000000000004E-3</c:v>
                </c:pt>
                <c:pt idx="2765">
                  <c:v>7.0214600000000002E-3</c:v>
                </c:pt>
                <c:pt idx="2766">
                  <c:v>7.0214600000000002E-3</c:v>
                </c:pt>
                <c:pt idx="2767">
                  <c:v>7.0211700000000002E-3</c:v>
                </c:pt>
                <c:pt idx="2768">
                  <c:v>7.02134E-3</c:v>
                </c:pt>
                <c:pt idx="2769">
                  <c:v>7.02164E-3</c:v>
                </c:pt>
                <c:pt idx="2770">
                  <c:v>7.0216999999999996E-3</c:v>
                </c:pt>
                <c:pt idx="2771">
                  <c:v>7.0217500000000002E-3</c:v>
                </c:pt>
                <c:pt idx="2772">
                  <c:v>7.0218700000000004E-3</c:v>
                </c:pt>
                <c:pt idx="2773">
                  <c:v>7.0218700000000004E-3</c:v>
                </c:pt>
                <c:pt idx="2774">
                  <c:v>7.02222E-3</c:v>
                </c:pt>
                <c:pt idx="2775">
                  <c:v>7.02193E-3</c:v>
                </c:pt>
                <c:pt idx="2776">
                  <c:v>7.02222E-3</c:v>
                </c:pt>
                <c:pt idx="2777">
                  <c:v>7.0222799999999997E-3</c:v>
                </c:pt>
                <c:pt idx="2778">
                  <c:v>7.0222799999999997E-3</c:v>
                </c:pt>
                <c:pt idx="2779">
                  <c:v>7.02252E-3</c:v>
                </c:pt>
                <c:pt idx="2780">
                  <c:v>7.02252E-3</c:v>
                </c:pt>
                <c:pt idx="2781">
                  <c:v>7.0226300000000002E-3</c:v>
                </c:pt>
                <c:pt idx="2782">
                  <c:v>7.0226300000000002E-3</c:v>
                </c:pt>
                <c:pt idx="2783">
                  <c:v>7.0228699999999996E-3</c:v>
                </c:pt>
                <c:pt idx="2784">
                  <c:v>7.0230500000000003E-3</c:v>
                </c:pt>
                <c:pt idx="2785">
                  <c:v>7.0231599999999996E-3</c:v>
                </c:pt>
                <c:pt idx="2786">
                  <c:v>7.0231599999999996E-3</c:v>
                </c:pt>
                <c:pt idx="2787">
                  <c:v>7.0233400000000003E-3</c:v>
                </c:pt>
                <c:pt idx="2788">
                  <c:v>7.0235699999999998E-3</c:v>
                </c:pt>
                <c:pt idx="2789">
                  <c:v>7.0234E-3</c:v>
                </c:pt>
                <c:pt idx="2790">
                  <c:v>7.02369E-3</c:v>
                </c:pt>
                <c:pt idx="2791">
                  <c:v>7.0235699999999998E-3</c:v>
                </c:pt>
                <c:pt idx="2792">
                  <c:v>7.0239300000000003E-3</c:v>
                </c:pt>
                <c:pt idx="2793">
                  <c:v>7.0239300000000003E-3</c:v>
                </c:pt>
                <c:pt idx="2794">
                  <c:v>7.0239300000000003E-3</c:v>
                </c:pt>
                <c:pt idx="2795">
                  <c:v>7.0240399999999996E-3</c:v>
                </c:pt>
                <c:pt idx="2796">
                  <c:v>7.0241599999999998E-3</c:v>
                </c:pt>
                <c:pt idx="2797">
                  <c:v>7.0249199999999996E-3</c:v>
                </c:pt>
                <c:pt idx="2798">
                  <c:v>7.0248100000000003E-3</c:v>
                </c:pt>
                <c:pt idx="2799">
                  <c:v>7.0248100000000003E-3</c:v>
                </c:pt>
                <c:pt idx="2800">
                  <c:v>7.02486E-3</c:v>
                </c:pt>
                <c:pt idx="2801">
                  <c:v>7.0246299999999996E-3</c:v>
                </c:pt>
                <c:pt idx="2802">
                  <c:v>7.0252200000000004E-3</c:v>
                </c:pt>
                <c:pt idx="2803">
                  <c:v>7.0248100000000003E-3</c:v>
                </c:pt>
                <c:pt idx="2804">
                  <c:v>7.0253299999999998E-3</c:v>
                </c:pt>
                <c:pt idx="2805">
                  <c:v>7.0252700000000001E-3</c:v>
                </c:pt>
                <c:pt idx="2806">
                  <c:v>7.0252700000000001E-3</c:v>
                </c:pt>
                <c:pt idx="2807">
                  <c:v>7.0255099999999996E-3</c:v>
                </c:pt>
                <c:pt idx="2808">
                  <c:v>7.0255099999999996E-3</c:v>
                </c:pt>
                <c:pt idx="2809">
                  <c:v>7.0257999999999996E-3</c:v>
                </c:pt>
                <c:pt idx="2810">
                  <c:v>7.0259199999999997E-3</c:v>
                </c:pt>
                <c:pt idx="2811">
                  <c:v>7.0257999999999996E-3</c:v>
                </c:pt>
                <c:pt idx="2812">
                  <c:v>7.0257999999999996E-3</c:v>
                </c:pt>
                <c:pt idx="2813">
                  <c:v>7.0262700000000003E-3</c:v>
                </c:pt>
                <c:pt idx="2814">
                  <c:v>7.0263299999999999E-3</c:v>
                </c:pt>
                <c:pt idx="2815">
                  <c:v>7.0262099999999997E-3</c:v>
                </c:pt>
                <c:pt idx="2816">
                  <c:v>7.0264500000000001E-3</c:v>
                </c:pt>
                <c:pt idx="2817">
                  <c:v>7.0265099999999997E-3</c:v>
                </c:pt>
                <c:pt idx="2818">
                  <c:v>7.0265700000000002E-3</c:v>
                </c:pt>
                <c:pt idx="2819">
                  <c:v>7.0265700000000002E-3</c:v>
                </c:pt>
                <c:pt idx="2820">
                  <c:v>7.0268600000000002E-3</c:v>
                </c:pt>
                <c:pt idx="2821">
                  <c:v>7.0269800000000004E-3</c:v>
                </c:pt>
                <c:pt idx="2822">
                  <c:v>7.0269800000000004E-3</c:v>
                </c:pt>
                <c:pt idx="2823">
                  <c:v>7.0269199999999999E-3</c:v>
                </c:pt>
                <c:pt idx="2824">
                  <c:v>7.0272099999999999E-3</c:v>
                </c:pt>
                <c:pt idx="2825">
                  <c:v>7.0274999999999999E-3</c:v>
                </c:pt>
                <c:pt idx="2826">
                  <c:v>7.0274999999999999E-3</c:v>
                </c:pt>
                <c:pt idx="2827">
                  <c:v>7.0274500000000002E-3</c:v>
                </c:pt>
                <c:pt idx="2828">
                  <c:v>7.02733E-3</c:v>
                </c:pt>
                <c:pt idx="2829">
                  <c:v>7.0278600000000004E-3</c:v>
                </c:pt>
                <c:pt idx="2830">
                  <c:v>7.02762E-3</c:v>
                </c:pt>
                <c:pt idx="2831">
                  <c:v>7.0279100000000001E-3</c:v>
                </c:pt>
                <c:pt idx="2832">
                  <c:v>7.0279100000000001E-3</c:v>
                </c:pt>
                <c:pt idx="2833">
                  <c:v>7.0283300000000002E-3</c:v>
                </c:pt>
                <c:pt idx="2834">
                  <c:v>7.02821E-3</c:v>
                </c:pt>
                <c:pt idx="2835">
                  <c:v>7.0284400000000004E-3</c:v>
                </c:pt>
                <c:pt idx="2836">
                  <c:v>7.0282699999999997E-3</c:v>
                </c:pt>
                <c:pt idx="2837">
                  <c:v>7.0286799999999998E-3</c:v>
                </c:pt>
                <c:pt idx="2838">
                  <c:v>7.0286799999999998E-3</c:v>
                </c:pt>
                <c:pt idx="2839">
                  <c:v>7.0286799999999998E-3</c:v>
                </c:pt>
                <c:pt idx="2840">
                  <c:v>7.0288499999999997E-3</c:v>
                </c:pt>
                <c:pt idx="2841">
                  <c:v>7.02879E-3</c:v>
                </c:pt>
                <c:pt idx="2842">
                  <c:v>7.0291499999999996E-3</c:v>
                </c:pt>
                <c:pt idx="2843">
                  <c:v>7.02909E-3</c:v>
                </c:pt>
                <c:pt idx="2844">
                  <c:v>7.0291499999999996E-3</c:v>
                </c:pt>
                <c:pt idx="2845">
                  <c:v>7.0291499999999996E-3</c:v>
                </c:pt>
                <c:pt idx="2846">
                  <c:v>7.0292599999999998E-3</c:v>
                </c:pt>
                <c:pt idx="2847">
                  <c:v>7.0294399999999996E-3</c:v>
                </c:pt>
                <c:pt idx="2848">
                  <c:v>7.0297299999999997E-3</c:v>
                </c:pt>
                <c:pt idx="2849">
                  <c:v>7.0298499999999998E-3</c:v>
                </c:pt>
                <c:pt idx="2850">
                  <c:v>7.02967E-3</c:v>
                </c:pt>
                <c:pt idx="2851">
                  <c:v>7.02997E-3</c:v>
                </c:pt>
                <c:pt idx="2852">
                  <c:v>7.02997E-3</c:v>
                </c:pt>
                <c:pt idx="2853">
                  <c:v>7.0300900000000001E-3</c:v>
                </c:pt>
                <c:pt idx="2854">
                  <c:v>7.0303800000000001E-3</c:v>
                </c:pt>
                <c:pt idx="2855">
                  <c:v>7.0303199999999996E-3</c:v>
                </c:pt>
                <c:pt idx="2856">
                  <c:v>7.0305000000000003E-3</c:v>
                </c:pt>
                <c:pt idx="2857">
                  <c:v>7.0306700000000001E-3</c:v>
                </c:pt>
                <c:pt idx="2858">
                  <c:v>7.0306700000000001E-3</c:v>
                </c:pt>
                <c:pt idx="2859">
                  <c:v>7.0306099999999996E-3</c:v>
                </c:pt>
                <c:pt idx="2860">
                  <c:v>7.0307900000000003E-3</c:v>
                </c:pt>
                <c:pt idx="2861">
                  <c:v>7.0306099999999996E-3</c:v>
                </c:pt>
                <c:pt idx="2862">
                  <c:v>7.0309700000000001E-3</c:v>
                </c:pt>
                <c:pt idx="2863">
                  <c:v>7.0310199999999998E-3</c:v>
                </c:pt>
                <c:pt idx="2864">
                  <c:v>7.0309700000000001E-3</c:v>
                </c:pt>
                <c:pt idx="2865">
                  <c:v>7.0309700000000001E-3</c:v>
                </c:pt>
                <c:pt idx="2866">
                  <c:v>7.0310800000000003E-3</c:v>
                </c:pt>
                <c:pt idx="2867">
                  <c:v>7.03143E-3</c:v>
                </c:pt>
                <c:pt idx="2868">
                  <c:v>7.0313199999999998E-3</c:v>
                </c:pt>
                <c:pt idx="2869">
                  <c:v>7.03143E-3</c:v>
                </c:pt>
                <c:pt idx="2870">
                  <c:v>7.0317899999999996E-3</c:v>
                </c:pt>
                <c:pt idx="2871">
                  <c:v>7.0317899999999996E-3</c:v>
                </c:pt>
                <c:pt idx="2872">
                  <c:v>7.0317299999999999E-3</c:v>
                </c:pt>
                <c:pt idx="2873">
                  <c:v>7.0319600000000003E-3</c:v>
                </c:pt>
                <c:pt idx="2874">
                  <c:v>7.0319600000000003E-3</c:v>
                </c:pt>
                <c:pt idx="2875">
                  <c:v>7.0323699999999996E-3</c:v>
                </c:pt>
                <c:pt idx="2876">
                  <c:v>7.0320799999999996E-3</c:v>
                </c:pt>
                <c:pt idx="2877">
                  <c:v>7.0324899999999997E-3</c:v>
                </c:pt>
                <c:pt idx="2878">
                  <c:v>7.0324899999999997E-3</c:v>
                </c:pt>
                <c:pt idx="2879">
                  <c:v>7.0327799999999998E-3</c:v>
                </c:pt>
                <c:pt idx="2880">
                  <c:v>7.0327300000000001E-3</c:v>
                </c:pt>
                <c:pt idx="2881">
                  <c:v>7.0330200000000001E-3</c:v>
                </c:pt>
                <c:pt idx="2882">
                  <c:v>7.0330799999999997E-3</c:v>
                </c:pt>
                <c:pt idx="2883">
                  <c:v>7.0331899999999999E-3</c:v>
                </c:pt>
                <c:pt idx="2884">
                  <c:v>7.0331899999999999E-3</c:v>
                </c:pt>
                <c:pt idx="2885">
                  <c:v>7.0331899999999999E-3</c:v>
                </c:pt>
                <c:pt idx="2886">
                  <c:v>7.0333100000000001E-3</c:v>
                </c:pt>
                <c:pt idx="2887">
                  <c:v>7.0333699999999997E-3</c:v>
                </c:pt>
                <c:pt idx="2888">
                  <c:v>7.0335500000000004E-3</c:v>
                </c:pt>
                <c:pt idx="2889">
                  <c:v>7.0337799999999999E-3</c:v>
                </c:pt>
                <c:pt idx="2890">
                  <c:v>7.0335500000000004E-3</c:v>
                </c:pt>
                <c:pt idx="2891">
                  <c:v>7.0335500000000004E-3</c:v>
                </c:pt>
                <c:pt idx="2892">
                  <c:v>7.0339E-3</c:v>
                </c:pt>
                <c:pt idx="2893">
                  <c:v>7.0336599999999997E-3</c:v>
                </c:pt>
                <c:pt idx="2894">
                  <c:v>7.0341300000000004E-3</c:v>
                </c:pt>
                <c:pt idx="2895">
                  <c:v>7.0341900000000001E-3</c:v>
                </c:pt>
                <c:pt idx="2896">
                  <c:v>7.03449E-3</c:v>
                </c:pt>
                <c:pt idx="2897">
                  <c:v>7.03449E-3</c:v>
                </c:pt>
                <c:pt idx="2898">
                  <c:v>7.0342499999999997E-3</c:v>
                </c:pt>
                <c:pt idx="2899">
                  <c:v>7.0346599999999999E-3</c:v>
                </c:pt>
                <c:pt idx="2900">
                  <c:v>7.0346000000000002E-3</c:v>
                </c:pt>
                <c:pt idx="2901">
                  <c:v>7.03478E-3</c:v>
                </c:pt>
                <c:pt idx="2902">
                  <c:v>7.03478E-3</c:v>
                </c:pt>
                <c:pt idx="2903">
                  <c:v>7.0348399999999997E-3</c:v>
                </c:pt>
                <c:pt idx="2904">
                  <c:v>7.0348399999999997E-3</c:v>
                </c:pt>
                <c:pt idx="2905">
                  <c:v>7.0350100000000004E-3</c:v>
                </c:pt>
                <c:pt idx="2906">
                  <c:v>7.0351299999999997E-3</c:v>
                </c:pt>
                <c:pt idx="2907">
                  <c:v>7.03507E-3</c:v>
                </c:pt>
                <c:pt idx="2908">
                  <c:v>7.03537E-3</c:v>
                </c:pt>
                <c:pt idx="2909">
                  <c:v>7.0355399999999998E-3</c:v>
                </c:pt>
                <c:pt idx="2910">
                  <c:v>7.0354199999999997E-3</c:v>
                </c:pt>
                <c:pt idx="2911">
                  <c:v>7.0354199999999997E-3</c:v>
                </c:pt>
                <c:pt idx="2912">
                  <c:v>7.0358299999999999E-3</c:v>
                </c:pt>
                <c:pt idx="2913">
                  <c:v>7.03595E-3</c:v>
                </c:pt>
                <c:pt idx="2914">
                  <c:v>7.03595E-3</c:v>
                </c:pt>
                <c:pt idx="2915">
                  <c:v>7.0360099999999997E-3</c:v>
                </c:pt>
                <c:pt idx="2916">
                  <c:v>7.03625E-3</c:v>
                </c:pt>
                <c:pt idx="2917">
                  <c:v>7.03625E-3</c:v>
                </c:pt>
                <c:pt idx="2918">
                  <c:v>7.0362999999999997E-3</c:v>
                </c:pt>
                <c:pt idx="2919">
                  <c:v>7.0361900000000003E-3</c:v>
                </c:pt>
                <c:pt idx="2920">
                  <c:v>7.0360700000000002E-3</c:v>
                </c:pt>
                <c:pt idx="2921">
                  <c:v>7.0367700000000004E-3</c:v>
                </c:pt>
                <c:pt idx="2922">
                  <c:v>7.03654E-3</c:v>
                </c:pt>
                <c:pt idx="2923">
                  <c:v>7.0363600000000002E-3</c:v>
                </c:pt>
                <c:pt idx="2924">
                  <c:v>7.0363600000000002E-3</c:v>
                </c:pt>
                <c:pt idx="2925">
                  <c:v>7.0367700000000004E-3</c:v>
                </c:pt>
                <c:pt idx="2926">
                  <c:v>7.0366600000000001E-3</c:v>
                </c:pt>
                <c:pt idx="2927">
                  <c:v>7.0370099999999998E-3</c:v>
                </c:pt>
                <c:pt idx="2928">
                  <c:v>7.0370700000000003E-3</c:v>
                </c:pt>
                <c:pt idx="2929">
                  <c:v>7.0371799999999997E-3</c:v>
                </c:pt>
                <c:pt idx="2930">
                  <c:v>7.0371799999999997E-3</c:v>
                </c:pt>
                <c:pt idx="2931">
                  <c:v>7.0372999999999998E-3</c:v>
                </c:pt>
                <c:pt idx="2932">
                  <c:v>7.0375400000000001E-3</c:v>
                </c:pt>
                <c:pt idx="2933">
                  <c:v>7.0375899999999998E-3</c:v>
                </c:pt>
                <c:pt idx="2934">
                  <c:v>7.0377699999999996E-3</c:v>
                </c:pt>
                <c:pt idx="2935">
                  <c:v>7.03771E-3</c:v>
                </c:pt>
                <c:pt idx="2936">
                  <c:v>7.0379500000000003E-3</c:v>
                </c:pt>
                <c:pt idx="2937">
                  <c:v>7.0379500000000003E-3</c:v>
                </c:pt>
                <c:pt idx="2938">
                  <c:v>7.0381200000000001E-3</c:v>
                </c:pt>
                <c:pt idx="2939">
                  <c:v>7.0383599999999996E-3</c:v>
                </c:pt>
                <c:pt idx="2940">
                  <c:v>7.0384699999999998E-3</c:v>
                </c:pt>
                <c:pt idx="2941">
                  <c:v>7.0382400000000003E-3</c:v>
                </c:pt>
                <c:pt idx="2942">
                  <c:v>7.0382999999999999E-3</c:v>
                </c:pt>
                <c:pt idx="2943">
                  <c:v>7.0382999999999999E-3</c:v>
                </c:pt>
                <c:pt idx="2944">
                  <c:v>7.03859E-3</c:v>
                </c:pt>
                <c:pt idx="2945">
                  <c:v>7.0387100000000001E-3</c:v>
                </c:pt>
                <c:pt idx="2946">
                  <c:v>7.0388899999999999E-3</c:v>
                </c:pt>
                <c:pt idx="2947">
                  <c:v>7.0387100000000001E-3</c:v>
                </c:pt>
                <c:pt idx="2948">
                  <c:v>7.0387699999999997E-3</c:v>
                </c:pt>
                <c:pt idx="2949">
                  <c:v>7.0391799999999999E-3</c:v>
                </c:pt>
                <c:pt idx="2950">
                  <c:v>7.0391799999999999E-3</c:v>
                </c:pt>
                <c:pt idx="2951">
                  <c:v>7.0389399999999996E-3</c:v>
                </c:pt>
                <c:pt idx="2952">
                  <c:v>7.0391799999999999E-3</c:v>
                </c:pt>
                <c:pt idx="2953">
                  <c:v>7.0394100000000003E-3</c:v>
                </c:pt>
                <c:pt idx="2954">
                  <c:v>7.0395900000000001E-3</c:v>
                </c:pt>
                <c:pt idx="2955">
                  <c:v>7.0395299999999996E-3</c:v>
                </c:pt>
                <c:pt idx="2956">
                  <c:v>7.0392400000000004E-3</c:v>
                </c:pt>
                <c:pt idx="2957">
                  <c:v>7.0392400000000004E-3</c:v>
                </c:pt>
                <c:pt idx="2958">
                  <c:v>7.0401200000000004E-3</c:v>
                </c:pt>
                <c:pt idx="2959">
                  <c:v>7.0398199999999996E-3</c:v>
                </c:pt>
                <c:pt idx="2960">
                  <c:v>7.0400000000000003E-3</c:v>
                </c:pt>
                <c:pt idx="2961">
                  <c:v>7.0399399999999997E-3</c:v>
                </c:pt>
                <c:pt idx="2962">
                  <c:v>7.0397699999999999E-3</c:v>
                </c:pt>
                <c:pt idx="2963">
                  <c:v>7.0397699999999999E-3</c:v>
                </c:pt>
                <c:pt idx="2964">
                  <c:v>7.0405299999999997E-3</c:v>
                </c:pt>
                <c:pt idx="2965">
                  <c:v>7.0403499999999999E-3</c:v>
                </c:pt>
                <c:pt idx="2966">
                  <c:v>7.0403499999999999E-3</c:v>
                </c:pt>
                <c:pt idx="2967">
                  <c:v>7.0405299999999997E-3</c:v>
                </c:pt>
                <c:pt idx="2968">
                  <c:v>7.0407600000000001E-3</c:v>
                </c:pt>
                <c:pt idx="2969">
                  <c:v>7.0407000000000004E-3</c:v>
                </c:pt>
                <c:pt idx="2970">
                  <c:v>7.0407000000000004E-3</c:v>
                </c:pt>
                <c:pt idx="2971">
                  <c:v>7.0409399999999999E-3</c:v>
                </c:pt>
                <c:pt idx="2972">
                  <c:v>7.0409399999999999E-3</c:v>
                </c:pt>
                <c:pt idx="2973">
                  <c:v>7.0408800000000002E-3</c:v>
                </c:pt>
                <c:pt idx="2974">
                  <c:v>7.0412900000000004E-3</c:v>
                </c:pt>
                <c:pt idx="2975">
                  <c:v>7.0412900000000004E-3</c:v>
                </c:pt>
                <c:pt idx="2976">
                  <c:v>7.0412900000000004E-3</c:v>
                </c:pt>
                <c:pt idx="2977">
                  <c:v>7.0415299999999998E-3</c:v>
                </c:pt>
                <c:pt idx="2978">
                  <c:v>7.0412900000000004E-3</c:v>
                </c:pt>
                <c:pt idx="2979">
                  <c:v>7.0416400000000001E-3</c:v>
                </c:pt>
                <c:pt idx="2980">
                  <c:v>7.0416400000000001E-3</c:v>
                </c:pt>
                <c:pt idx="2981">
                  <c:v>7.0416999999999997E-3</c:v>
                </c:pt>
                <c:pt idx="2982">
                  <c:v>7.0418199999999999E-3</c:v>
                </c:pt>
                <c:pt idx="2983">
                  <c:v>7.0418199999999999E-3</c:v>
                </c:pt>
                <c:pt idx="2984">
                  <c:v>7.0416400000000001E-3</c:v>
                </c:pt>
                <c:pt idx="2985">
                  <c:v>7.04223E-3</c:v>
                </c:pt>
                <c:pt idx="2986">
                  <c:v>7.0418800000000004E-3</c:v>
                </c:pt>
                <c:pt idx="2987">
                  <c:v>7.0424099999999998E-3</c:v>
                </c:pt>
                <c:pt idx="2988">
                  <c:v>7.04223E-3</c:v>
                </c:pt>
                <c:pt idx="2989">
                  <c:v>7.04223E-3</c:v>
                </c:pt>
                <c:pt idx="2990">
                  <c:v>7.0424099999999998E-3</c:v>
                </c:pt>
                <c:pt idx="2991">
                  <c:v>7.0425799999999997E-3</c:v>
                </c:pt>
                <c:pt idx="2992">
                  <c:v>7.0423500000000002E-3</c:v>
                </c:pt>
                <c:pt idx="2993">
                  <c:v>7.04252E-3</c:v>
                </c:pt>
                <c:pt idx="2994">
                  <c:v>7.0429300000000002E-3</c:v>
                </c:pt>
                <c:pt idx="2995">
                  <c:v>7.0424600000000004E-3</c:v>
                </c:pt>
                <c:pt idx="2996">
                  <c:v>7.0424600000000004E-3</c:v>
                </c:pt>
                <c:pt idx="2997">
                  <c:v>7.0429899999999998E-3</c:v>
                </c:pt>
                <c:pt idx="2998">
                  <c:v>7.0429899999999998E-3</c:v>
                </c:pt>
                <c:pt idx="2999">
                  <c:v>7.0432899999999998E-3</c:v>
                </c:pt>
                <c:pt idx="3000">
                  <c:v>7.0432300000000002E-3</c:v>
                </c:pt>
                <c:pt idx="3001">
                  <c:v>7.0433400000000004E-3</c:v>
                </c:pt>
                <c:pt idx="3002">
                  <c:v>7.0432899999999998E-3</c:v>
                </c:pt>
                <c:pt idx="3003">
                  <c:v>7.0432899999999998E-3</c:v>
                </c:pt>
                <c:pt idx="3004">
                  <c:v>7.0437499999999997E-3</c:v>
                </c:pt>
                <c:pt idx="3005">
                  <c:v>7.0436400000000003E-3</c:v>
                </c:pt>
                <c:pt idx="3006">
                  <c:v>7.0441100000000001E-3</c:v>
                </c:pt>
                <c:pt idx="3007">
                  <c:v>7.0434E-3</c:v>
                </c:pt>
                <c:pt idx="3008">
                  <c:v>7.0438699999999998E-3</c:v>
                </c:pt>
                <c:pt idx="3009">
                  <c:v>7.0438699999999998E-3</c:v>
                </c:pt>
                <c:pt idx="3010">
                  <c:v>7.04428E-3</c:v>
                </c:pt>
                <c:pt idx="3011">
                  <c:v>7.0438100000000002E-3</c:v>
                </c:pt>
                <c:pt idx="3012">
                  <c:v>7.0440499999999996E-3</c:v>
                </c:pt>
                <c:pt idx="3013">
                  <c:v>7.0444599999999998E-3</c:v>
                </c:pt>
                <c:pt idx="3014">
                  <c:v>7.0441100000000001E-3</c:v>
                </c:pt>
                <c:pt idx="3015">
                  <c:v>7.0445200000000003E-3</c:v>
                </c:pt>
                <c:pt idx="3016">
                  <c:v>7.0445200000000003E-3</c:v>
                </c:pt>
                <c:pt idx="3017">
                  <c:v>7.04487E-3</c:v>
                </c:pt>
                <c:pt idx="3018">
                  <c:v>7.0447499999999998E-3</c:v>
                </c:pt>
                <c:pt idx="3019">
                  <c:v>7.0445799999999999E-3</c:v>
                </c:pt>
                <c:pt idx="3020">
                  <c:v>7.0449900000000001E-3</c:v>
                </c:pt>
                <c:pt idx="3021">
                  <c:v>7.0450499999999997E-3</c:v>
                </c:pt>
                <c:pt idx="3022">
                  <c:v>7.0450499999999997E-3</c:v>
                </c:pt>
                <c:pt idx="3023">
                  <c:v>7.0450499999999997E-3</c:v>
                </c:pt>
                <c:pt idx="3024">
                  <c:v>7.04487E-3</c:v>
                </c:pt>
                <c:pt idx="3025">
                  <c:v>7.0454599999999999E-3</c:v>
                </c:pt>
                <c:pt idx="3026">
                  <c:v>7.0454599999999999E-3</c:v>
                </c:pt>
                <c:pt idx="3027">
                  <c:v>7.0455700000000001E-3</c:v>
                </c:pt>
                <c:pt idx="3028">
                  <c:v>7.0455099999999996E-3</c:v>
                </c:pt>
                <c:pt idx="3029">
                  <c:v>7.0455099999999996E-3</c:v>
                </c:pt>
                <c:pt idx="3030">
                  <c:v>7.0455700000000001E-3</c:v>
                </c:pt>
                <c:pt idx="3031">
                  <c:v>7.0458700000000001E-3</c:v>
                </c:pt>
                <c:pt idx="3032">
                  <c:v>7.0456900000000003E-3</c:v>
                </c:pt>
                <c:pt idx="3033">
                  <c:v>7.0460399999999999E-3</c:v>
                </c:pt>
                <c:pt idx="3034">
                  <c:v>7.0460399999999999E-3</c:v>
                </c:pt>
                <c:pt idx="3035">
                  <c:v>7.0460399999999999E-3</c:v>
                </c:pt>
                <c:pt idx="3036">
                  <c:v>7.0461600000000001E-3</c:v>
                </c:pt>
                <c:pt idx="3037">
                  <c:v>7.0461600000000001E-3</c:v>
                </c:pt>
                <c:pt idx="3038">
                  <c:v>7.0466299999999999E-3</c:v>
                </c:pt>
                <c:pt idx="3039">
                  <c:v>7.0462199999999997E-3</c:v>
                </c:pt>
                <c:pt idx="3040">
                  <c:v>7.0466299999999999E-3</c:v>
                </c:pt>
                <c:pt idx="3041">
                  <c:v>7.0465700000000003E-3</c:v>
                </c:pt>
                <c:pt idx="3042">
                  <c:v>7.0465700000000003E-3</c:v>
                </c:pt>
                <c:pt idx="3043">
                  <c:v>7.0467500000000001E-3</c:v>
                </c:pt>
                <c:pt idx="3044">
                  <c:v>7.0465700000000003E-3</c:v>
                </c:pt>
                <c:pt idx="3045">
                  <c:v>7.0466299999999999E-3</c:v>
                </c:pt>
                <c:pt idx="3046">
                  <c:v>7.0469199999999999E-3</c:v>
                </c:pt>
                <c:pt idx="3047">
                  <c:v>7.0468099999999997E-3</c:v>
                </c:pt>
                <c:pt idx="3048">
                  <c:v>7.0468099999999997E-3</c:v>
                </c:pt>
                <c:pt idx="3049">
                  <c:v>7.0470999999999997E-3</c:v>
                </c:pt>
                <c:pt idx="3050">
                  <c:v>7.0470999999999997E-3</c:v>
                </c:pt>
                <c:pt idx="3051">
                  <c:v>7.0471600000000002E-3</c:v>
                </c:pt>
                <c:pt idx="3052">
                  <c:v>7.0473300000000001E-3</c:v>
                </c:pt>
                <c:pt idx="3053">
                  <c:v>7.0473300000000001E-3</c:v>
                </c:pt>
                <c:pt idx="3054">
                  <c:v>7.0475700000000004E-3</c:v>
                </c:pt>
                <c:pt idx="3055">
                  <c:v>7.0475700000000004E-3</c:v>
                </c:pt>
                <c:pt idx="3056">
                  <c:v>7.0474500000000002E-3</c:v>
                </c:pt>
                <c:pt idx="3057">
                  <c:v>7.0473899999999997E-3</c:v>
                </c:pt>
                <c:pt idx="3058">
                  <c:v>7.0476899999999997E-3</c:v>
                </c:pt>
                <c:pt idx="3059">
                  <c:v>7.0474500000000002E-3</c:v>
                </c:pt>
                <c:pt idx="3060">
                  <c:v>7.0479799999999997E-3</c:v>
                </c:pt>
                <c:pt idx="3061">
                  <c:v>7.0478600000000004E-3</c:v>
                </c:pt>
                <c:pt idx="3062">
                  <c:v>7.0478600000000004E-3</c:v>
                </c:pt>
                <c:pt idx="3063">
                  <c:v>7.0479799999999997E-3</c:v>
                </c:pt>
                <c:pt idx="3064">
                  <c:v>7.0482699999999997E-3</c:v>
                </c:pt>
                <c:pt idx="3065">
                  <c:v>7.0484500000000004E-3</c:v>
                </c:pt>
                <c:pt idx="3066">
                  <c:v>7.0483899999999999E-3</c:v>
                </c:pt>
                <c:pt idx="3067">
                  <c:v>7.0480999999999999E-3</c:v>
                </c:pt>
                <c:pt idx="3068">
                  <c:v>7.0480999999999999E-3</c:v>
                </c:pt>
                <c:pt idx="3069">
                  <c:v>7.0482699999999997E-3</c:v>
                </c:pt>
                <c:pt idx="3070">
                  <c:v>7.0485699999999997E-3</c:v>
                </c:pt>
                <c:pt idx="3071">
                  <c:v>7.0486799999999999E-3</c:v>
                </c:pt>
                <c:pt idx="3072">
                  <c:v>7.0489200000000002E-3</c:v>
                </c:pt>
                <c:pt idx="3073">
                  <c:v>7.0488599999999997E-3</c:v>
                </c:pt>
                <c:pt idx="3074">
                  <c:v>7.0488599999999997E-3</c:v>
                </c:pt>
                <c:pt idx="3075">
                  <c:v>7.0488599999999997E-3</c:v>
                </c:pt>
                <c:pt idx="3076">
                  <c:v>7.04909E-3</c:v>
                </c:pt>
                <c:pt idx="3077">
                  <c:v>7.0489200000000002E-3</c:v>
                </c:pt>
                <c:pt idx="3078">
                  <c:v>7.04909E-3</c:v>
                </c:pt>
                <c:pt idx="3079">
                  <c:v>7.0490300000000004E-3</c:v>
                </c:pt>
                <c:pt idx="3080">
                  <c:v>7.0495599999999999E-3</c:v>
                </c:pt>
                <c:pt idx="3081">
                  <c:v>7.0495599999999999E-3</c:v>
                </c:pt>
                <c:pt idx="3082">
                  <c:v>7.0496200000000004E-3</c:v>
                </c:pt>
                <c:pt idx="3083">
                  <c:v>7.0496200000000004E-3</c:v>
                </c:pt>
                <c:pt idx="3084">
                  <c:v>7.04939E-3</c:v>
                </c:pt>
                <c:pt idx="3085">
                  <c:v>7.0493300000000004E-3</c:v>
                </c:pt>
                <c:pt idx="3086">
                  <c:v>7.0498000000000002E-3</c:v>
                </c:pt>
                <c:pt idx="3087">
                  <c:v>7.0500299999999997E-3</c:v>
                </c:pt>
                <c:pt idx="3088">
                  <c:v>7.0500299999999997E-3</c:v>
                </c:pt>
                <c:pt idx="3089">
                  <c:v>7.0500299999999997E-3</c:v>
                </c:pt>
                <c:pt idx="3090">
                  <c:v>7.0503800000000002E-3</c:v>
                </c:pt>
                <c:pt idx="3091">
                  <c:v>7.0502100000000003E-3</c:v>
                </c:pt>
                <c:pt idx="3092">
                  <c:v>7.0504399999999998E-3</c:v>
                </c:pt>
                <c:pt idx="3093">
                  <c:v>7.0503299999999996E-3</c:v>
                </c:pt>
                <c:pt idx="3094">
                  <c:v>7.0503299999999996E-3</c:v>
                </c:pt>
                <c:pt idx="3095">
                  <c:v>7.05027E-3</c:v>
                </c:pt>
                <c:pt idx="3096">
                  <c:v>7.0500900000000002E-3</c:v>
                </c:pt>
                <c:pt idx="3097">
                  <c:v>7.0507399999999998E-3</c:v>
                </c:pt>
                <c:pt idx="3098">
                  <c:v>7.0504399999999998E-3</c:v>
                </c:pt>
                <c:pt idx="3099">
                  <c:v>7.0506800000000001E-3</c:v>
                </c:pt>
                <c:pt idx="3100">
                  <c:v>7.0507900000000004E-3</c:v>
                </c:pt>
                <c:pt idx="3101">
                  <c:v>7.0507900000000004E-3</c:v>
                </c:pt>
                <c:pt idx="3102">
                  <c:v>7.0509099999999996E-3</c:v>
                </c:pt>
                <c:pt idx="3103">
                  <c:v>7.0506800000000001E-3</c:v>
                </c:pt>
                <c:pt idx="3104">
                  <c:v>7.0512099999999996E-3</c:v>
                </c:pt>
                <c:pt idx="3105">
                  <c:v>7.0510299999999998E-3</c:v>
                </c:pt>
                <c:pt idx="3106">
                  <c:v>7.0512600000000002E-3</c:v>
                </c:pt>
                <c:pt idx="3107">
                  <c:v>7.0512600000000002E-3</c:v>
                </c:pt>
                <c:pt idx="3108">
                  <c:v>7.0512099999999996E-3</c:v>
                </c:pt>
                <c:pt idx="3109">
                  <c:v>7.0513800000000003E-3</c:v>
                </c:pt>
                <c:pt idx="3110">
                  <c:v>7.05173E-3</c:v>
                </c:pt>
                <c:pt idx="3111">
                  <c:v>7.0515600000000001E-3</c:v>
                </c:pt>
                <c:pt idx="3112">
                  <c:v>7.0516700000000003E-3</c:v>
                </c:pt>
                <c:pt idx="3113">
                  <c:v>7.0520299999999999E-3</c:v>
                </c:pt>
                <c:pt idx="3114">
                  <c:v>7.0520299999999999E-3</c:v>
                </c:pt>
                <c:pt idx="3115">
                  <c:v>7.0516199999999998E-3</c:v>
                </c:pt>
                <c:pt idx="3116">
                  <c:v>7.0519700000000003E-3</c:v>
                </c:pt>
                <c:pt idx="3117">
                  <c:v>7.0518500000000001E-3</c:v>
                </c:pt>
                <c:pt idx="3118">
                  <c:v>7.0518500000000001E-3</c:v>
                </c:pt>
                <c:pt idx="3119">
                  <c:v>7.0519099999999998E-3</c:v>
                </c:pt>
                <c:pt idx="3120">
                  <c:v>7.0524400000000001E-3</c:v>
                </c:pt>
                <c:pt idx="3121">
                  <c:v>7.0524400000000001E-3</c:v>
                </c:pt>
                <c:pt idx="3122">
                  <c:v>7.0521999999999998E-3</c:v>
                </c:pt>
                <c:pt idx="3123">
                  <c:v>7.0524400000000001E-3</c:v>
                </c:pt>
                <c:pt idx="3124">
                  <c:v>7.05261E-3</c:v>
                </c:pt>
                <c:pt idx="3125">
                  <c:v>7.0527300000000001E-3</c:v>
                </c:pt>
                <c:pt idx="3126">
                  <c:v>7.05261E-3</c:v>
                </c:pt>
                <c:pt idx="3127">
                  <c:v>7.05261E-3</c:v>
                </c:pt>
                <c:pt idx="3128">
                  <c:v>7.0527899999999998E-3</c:v>
                </c:pt>
                <c:pt idx="3129">
                  <c:v>7.05261E-3</c:v>
                </c:pt>
                <c:pt idx="3130">
                  <c:v>7.0530799999999998E-3</c:v>
                </c:pt>
                <c:pt idx="3131">
                  <c:v>7.0529099999999999E-3</c:v>
                </c:pt>
                <c:pt idx="3132">
                  <c:v>7.0528500000000003E-3</c:v>
                </c:pt>
                <c:pt idx="3133">
                  <c:v>7.0529099999999999E-3</c:v>
                </c:pt>
                <c:pt idx="3134">
                  <c:v>7.0529099999999999E-3</c:v>
                </c:pt>
                <c:pt idx="3135">
                  <c:v>7.0529099999999999E-3</c:v>
                </c:pt>
                <c:pt idx="3136">
                  <c:v>7.0531400000000003E-3</c:v>
                </c:pt>
                <c:pt idx="3137">
                  <c:v>7.0531999999999999E-3</c:v>
                </c:pt>
                <c:pt idx="3138">
                  <c:v>7.0534300000000003E-3</c:v>
                </c:pt>
                <c:pt idx="3139">
                  <c:v>7.0535499999999996E-3</c:v>
                </c:pt>
                <c:pt idx="3140">
                  <c:v>7.0535499999999996E-3</c:v>
                </c:pt>
                <c:pt idx="3141">
                  <c:v>7.0534300000000003E-3</c:v>
                </c:pt>
                <c:pt idx="3142">
                  <c:v>7.0540200000000003E-3</c:v>
                </c:pt>
                <c:pt idx="3143">
                  <c:v>7.0537300000000002E-3</c:v>
                </c:pt>
                <c:pt idx="3144">
                  <c:v>7.0537899999999999E-3</c:v>
                </c:pt>
                <c:pt idx="3145">
                  <c:v>7.0538500000000004E-3</c:v>
                </c:pt>
                <c:pt idx="3146">
                  <c:v>7.0541400000000004E-3</c:v>
                </c:pt>
                <c:pt idx="3147">
                  <c:v>7.0541400000000004E-3</c:v>
                </c:pt>
                <c:pt idx="3148">
                  <c:v>7.0539599999999997E-3</c:v>
                </c:pt>
                <c:pt idx="3149">
                  <c:v>7.0543100000000003E-3</c:v>
                </c:pt>
                <c:pt idx="3150">
                  <c:v>7.0538500000000004E-3</c:v>
                </c:pt>
                <c:pt idx="3151">
                  <c:v>7.0541400000000004E-3</c:v>
                </c:pt>
                <c:pt idx="3152">
                  <c:v>7.0546699999999999E-3</c:v>
                </c:pt>
                <c:pt idx="3153">
                  <c:v>7.0546699999999999E-3</c:v>
                </c:pt>
                <c:pt idx="3154">
                  <c:v>7.0542599999999997E-3</c:v>
                </c:pt>
                <c:pt idx="3155">
                  <c:v>7.0544900000000001E-3</c:v>
                </c:pt>
                <c:pt idx="3156">
                  <c:v>7.0549000000000002E-3</c:v>
                </c:pt>
                <c:pt idx="3157">
                  <c:v>7.0547300000000004E-3</c:v>
                </c:pt>
                <c:pt idx="3158">
                  <c:v>7.0547300000000004E-3</c:v>
                </c:pt>
                <c:pt idx="3159">
                  <c:v>7.0549599999999999E-3</c:v>
                </c:pt>
                <c:pt idx="3160">
                  <c:v>7.0549599999999999E-3</c:v>
                </c:pt>
                <c:pt idx="3161">
                  <c:v>7.0549000000000002E-3</c:v>
                </c:pt>
                <c:pt idx="3162">
                  <c:v>7.0547800000000001E-3</c:v>
                </c:pt>
                <c:pt idx="3163">
                  <c:v>7.0550200000000004E-3</c:v>
                </c:pt>
                <c:pt idx="3164">
                  <c:v>7.0549000000000002E-3</c:v>
                </c:pt>
                <c:pt idx="3165">
                  <c:v>7.0551900000000002E-3</c:v>
                </c:pt>
                <c:pt idx="3166">
                  <c:v>7.0553100000000004E-3</c:v>
                </c:pt>
                <c:pt idx="3167">
                  <c:v>7.0553100000000004E-3</c:v>
                </c:pt>
                <c:pt idx="3168">
                  <c:v>7.05537E-3</c:v>
                </c:pt>
                <c:pt idx="3169">
                  <c:v>7.0555499999999998E-3</c:v>
                </c:pt>
                <c:pt idx="3170">
                  <c:v>7.0556600000000001E-3</c:v>
                </c:pt>
                <c:pt idx="3171">
                  <c:v>7.05537E-3</c:v>
                </c:pt>
                <c:pt idx="3172">
                  <c:v>7.0557800000000002E-3</c:v>
                </c:pt>
                <c:pt idx="3173">
                  <c:v>7.0557800000000002E-3</c:v>
                </c:pt>
                <c:pt idx="3174">
                  <c:v>7.0557199999999997E-3</c:v>
                </c:pt>
                <c:pt idx="3175">
                  <c:v>7.0560700000000002E-3</c:v>
                </c:pt>
                <c:pt idx="3176">
                  <c:v>7.0560700000000002E-3</c:v>
                </c:pt>
                <c:pt idx="3177">
                  <c:v>7.05596E-3</c:v>
                </c:pt>
                <c:pt idx="3178">
                  <c:v>7.0563099999999997E-3</c:v>
                </c:pt>
                <c:pt idx="3179">
                  <c:v>7.0563700000000002E-3</c:v>
                </c:pt>
                <c:pt idx="3180">
                  <c:v>7.0563700000000002E-3</c:v>
                </c:pt>
                <c:pt idx="3181">
                  <c:v>7.0560700000000002E-3</c:v>
                </c:pt>
                <c:pt idx="3182">
                  <c:v>7.0563099999999997E-3</c:v>
                </c:pt>
                <c:pt idx="3183">
                  <c:v>7.0564299999999998E-3</c:v>
                </c:pt>
                <c:pt idx="3184">
                  <c:v>7.0566600000000002E-3</c:v>
                </c:pt>
                <c:pt idx="3185">
                  <c:v>7.0565999999999997E-3</c:v>
                </c:pt>
                <c:pt idx="3186">
                  <c:v>7.0565999999999997E-3</c:v>
                </c:pt>
                <c:pt idx="3187">
                  <c:v>7.0563099999999997E-3</c:v>
                </c:pt>
                <c:pt idx="3188">
                  <c:v>7.0566600000000002E-3</c:v>
                </c:pt>
                <c:pt idx="3189">
                  <c:v>7.0568999999999996E-3</c:v>
                </c:pt>
                <c:pt idx="3190">
                  <c:v>7.0569500000000002E-3</c:v>
                </c:pt>
                <c:pt idx="3191">
                  <c:v>7.0567800000000003E-3</c:v>
                </c:pt>
                <c:pt idx="3192">
                  <c:v>7.0570700000000004E-3</c:v>
                </c:pt>
                <c:pt idx="3193">
                  <c:v>7.0570700000000004E-3</c:v>
                </c:pt>
                <c:pt idx="3194">
                  <c:v>7.05713E-3</c:v>
                </c:pt>
                <c:pt idx="3195">
                  <c:v>7.0572500000000002E-3</c:v>
                </c:pt>
                <c:pt idx="3196">
                  <c:v>7.0570099999999998E-3</c:v>
                </c:pt>
                <c:pt idx="3197">
                  <c:v>7.0577799999999996E-3</c:v>
                </c:pt>
                <c:pt idx="3198">
                  <c:v>7.0573700000000003E-3</c:v>
                </c:pt>
                <c:pt idx="3199">
                  <c:v>7.0573700000000003E-3</c:v>
                </c:pt>
                <c:pt idx="3200">
                  <c:v>7.0576600000000003E-3</c:v>
                </c:pt>
                <c:pt idx="3201">
                  <c:v>7.0577799999999996E-3</c:v>
                </c:pt>
                <c:pt idx="3202">
                  <c:v>7.0577799999999996E-3</c:v>
                </c:pt>
                <c:pt idx="3203">
                  <c:v>7.0579500000000003E-3</c:v>
                </c:pt>
                <c:pt idx="3204">
                  <c:v>7.0581300000000001E-3</c:v>
                </c:pt>
                <c:pt idx="3205">
                  <c:v>7.0579500000000003E-3</c:v>
                </c:pt>
                <c:pt idx="3206">
                  <c:v>7.0579500000000003E-3</c:v>
                </c:pt>
                <c:pt idx="3207">
                  <c:v>7.0577799999999996E-3</c:v>
                </c:pt>
                <c:pt idx="3208">
                  <c:v>7.0581899999999998E-3</c:v>
                </c:pt>
                <c:pt idx="3209">
                  <c:v>7.0582500000000003E-3</c:v>
                </c:pt>
                <c:pt idx="3210">
                  <c:v>7.0584799999999998E-3</c:v>
                </c:pt>
                <c:pt idx="3211">
                  <c:v>7.0584200000000001E-3</c:v>
                </c:pt>
                <c:pt idx="3212">
                  <c:v>7.0584200000000001E-3</c:v>
                </c:pt>
                <c:pt idx="3213">
                  <c:v>7.0587100000000002E-3</c:v>
                </c:pt>
                <c:pt idx="3214">
                  <c:v>7.0585400000000003E-3</c:v>
                </c:pt>
                <c:pt idx="3215">
                  <c:v>7.0585999999999999E-3</c:v>
                </c:pt>
                <c:pt idx="3216">
                  <c:v>7.0590100000000001E-3</c:v>
                </c:pt>
                <c:pt idx="3217">
                  <c:v>7.0589499999999996E-3</c:v>
                </c:pt>
                <c:pt idx="3218">
                  <c:v>7.0590699999999998E-3</c:v>
                </c:pt>
                <c:pt idx="3219">
                  <c:v>7.0590699999999998E-3</c:v>
                </c:pt>
                <c:pt idx="3220">
                  <c:v>7.05918E-3</c:v>
                </c:pt>
                <c:pt idx="3221">
                  <c:v>7.0590699999999998E-3</c:v>
                </c:pt>
                <c:pt idx="3222">
                  <c:v>7.05889E-3</c:v>
                </c:pt>
                <c:pt idx="3223">
                  <c:v>7.0592399999999996E-3</c:v>
                </c:pt>
                <c:pt idx="3224">
                  <c:v>7.0596499999999998E-3</c:v>
                </c:pt>
                <c:pt idx="3225">
                  <c:v>7.0590699999999998E-3</c:v>
                </c:pt>
                <c:pt idx="3226">
                  <c:v>7.0590699999999998E-3</c:v>
                </c:pt>
                <c:pt idx="3227">
                  <c:v>7.0593599999999998E-3</c:v>
                </c:pt>
                <c:pt idx="3228">
                  <c:v>7.0595900000000001E-3</c:v>
                </c:pt>
                <c:pt idx="3229">
                  <c:v>7.0593000000000001E-3</c:v>
                </c:pt>
                <c:pt idx="3230">
                  <c:v>7.0595900000000001E-3</c:v>
                </c:pt>
                <c:pt idx="3231">
                  <c:v>7.0599499999999997E-3</c:v>
                </c:pt>
                <c:pt idx="3232">
                  <c:v>7.0599499999999997E-3</c:v>
                </c:pt>
                <c:pt idx="3233">
                  <c:v>7.0596499999999998E-3</c:v>
                </c:pt>
                <c:pt idx="3234">
                  <c:v>7.0597699999999999E-3</c:v>
                </c:pt>
                <c:pt idx="3235">
                  <c:v>7.0601800000000001E-3</c:v>
                </c:pt>
                <c:pt idx="3236">
                  <c:v>7.0600599999999999E-3</c:v>
                </c:pt>
                <c:pt idx="3237">
                  <c:v>7.0602399999999997E-3</c:v>
                </c:pt>
                <c:pt idx="3238">
                  <c:v>7.0603599999999999E-3</c:v>
                </c:pt>
                <c:pt idx="3239">
                  <c:v>7.0603599999999999E-3</c:v>
                </c:pt>
                <c:pt idx="3240">
                  <c:v>7.0604200000000004E-3</c:v>
                </c:pt>
                <c:pt idx="3241">
                  <c:v>7.0604700000000001E-3</c:v>
                </c:pt>
                <c:pt idx="3242">
                  <c:v>7.0605299999999998E-3</c:v>
                </c:pt>
                <c:pt idx="3243">
                  <c:v>7.0608299999999997E-3</c:v>
                </c:pt>
                <c:pt idx="3244">
                  <c:v>7.0607100000000004E-3</c:v>
                </c:pt>
                <c:pt idx="3245">
                  <c:v>7.0607100000000004E-3</c:v>
                </c:pt>
                <c:pt idx="3246">
                  <c:v>7.0609399999999999E-3</c:v>
                </c:pt>
                <c:pt idx="3247">
                  <c:v>7.0609999999999996E-3</c:v>
                </c:pt>
                <c:pt idx="3248">
                  <c:v>7.0611800000000002E-3</c:v>
                </c:pt>
                <c:pt idx="3249">
                  <c:v>7.0611800000000002E-3</c:v>
                </c:pt>
                <c:pt idx="3250">
                  <c:v>7.0611199999999997E-3</c:v>
                </c:pt>
                <c:pt idx="3251">
                  <c:v>7.0612399999999999E-3</c:v>
                </c:pt>
                <c:pt idx="3252">
                  <c:v>7.0612399999999999E-3</c:v>
                </c:pt>
                <c:pt idx="3253">
                  <c:v>7.0613000000000004E-3</c:v>
                </c:pt>
                <c:pt idx="3254">
                  <c:v>7.0613500000000001E-3</c:v>
                </c:pt>
                <c:pt idx="3255">
                  <c:v>7.0613000000000004E-3</c:v>
                </c:pt>
                <c:pt idx="3256">
                  <c:v>7.0615900000000004E-3</c:v>
                </c:pt>
                <c:pt idx="3257">
                  <c:v>7.0614700000000002E-3</c:v>
                </c:pt>
                <c:pt idx="3258">
                  <c:v>7.0614700000000002E-3</c:v>
                </c:pt>
                <c:pt idx="3259">
                  <c:v>7.0617099999999997E-3</c:v>
                </c:pt>
                <c:pt idx="3260">
                  <c:v>7.0615900000000004E-3</c:v>
                </c:pt>
                <c:pt idx="3261">
                  <c:v>7.0619400000000001E-3</c:v>
                </c:pt>
                <c:pt idx="3262">
                  <c:v>7.0615900000000004E-3</c:v>
                </c:pt>
                <c:pt idx="3263">
                  <c:v>7.0617700000000002E-3</c:v>
                </c:pt>
                <c:pt idx="3264">
                  <c:v>7.0617099999999997E-3</c:v>
                </c:pt>
                <c:pt idx="3265">
                  <c:v>7.0617099999999997E-3</c:v>
                </c:pt>
                <c:pt idx="3266">
                  <c:v>7.0619999999999997E-3</c:v>
                </c:pt>
                <c:pt idx="3267">
                  <c:v>7.0620600000000002E-3</c:v>
                </c:pt>
                <c:pt idx="3268">
                  <c:v>7.0621199999999999E-3</c:v>
                </c:pt>
                <c:pt idx="3269">
                  <c:v>7.0623500000000002E-3</c:v>
                </c:pt>
                <c:pt idx="3270">
                  <c:v>7.0622300000000001E-3</c:v>
                </c:pt>
                <c:pt idx="3271">
                  <c:v>7.0622300000000001E-3</c:v>
                </c:pt>
                <c:pt idx="3272">
                  <c:v>7.0626500000000002E-3</c:v>
                </c:pt>
                <c:pt idx="3273">
                  <c:v>7.0627600000000004E-3</c:v>
                </c:pt>
                <c:pt idx="3274">
                  <c:v>7.0626500000000002E-3</c:v>
                </c:pt>
                <c:pt idx="3275">
                  <c:v>7.06282E-3</c:v>
                </c:pt>
                <c:pt idx="3276">
                  <c:v>7.0626500000000002E-3</c:v>
                </c:pt>
                <c:pt idx="3277">
                  <c:v>7.0626500000000002E-3</c:v>
                </c:pt>
                <c:pt idx="3278">
                  <c:v>7.0626999999999999E-3</c:v>
                </c:pt>
                <c:pt idx="3279">
                  <c:v>7.0631699999999997E-3</c:v>
                </c:pt>
                <c:pt idx="3280">
                  <c:v>7.06282E-3</c:v>
                </c:pt>
                <c:pt idx="3281">
                  <c:v>7.0632899999999998E-3</c:v>
                </c:pt>
                <c:pt idx="3282">
                  <c:v>7.0632899999999998E-3</c:v>
                </c:pt>
                <c:pt idx="3283">
                  <c:v>7.0629999999999998E-3</c:v>
                </c:pt>
                <c:pt idx="3284">
                  <c:v>7.0629999999999998E-3</c:v>
                </c:pt>
                <c:pt idx="3285">
                  <c:v>7.0631699999999997E-3</c:v>
                </c:pt>
                <c:pt idx="3286">
                  <c:v>7.0631699999999997E-3</c:v>
                </c:pt>
                <c:pt idx="3287">
                  <c:v>7.0635799999999999E-3</c:v>
                </c:pt>
                <c:pt idx="3288">
                  <c:v>7.06311E-3</c:v>
                </c:pt>
                <c:pt idx="3289">
                  <c:v>7.0637E-3</c:v>
                </c:pt>
                <c:pt idx="3290">
                  <c:v>7.0637E-3</c:v>
                </c:pt>
                <c:pt idx="3291">
                  <c:v>7.0637E-3</c:v>
                </c:pt>
                <c:pt idx="3292">
                  <c:v>7.0635799999999999E-3</c:v>
                </c:pt>
                <c:pt idx="3293">
                  <c:v>7.0639400000000003E-3</c:v>
                </c:pt>
                <c:pt idx="3294">
                  <c:v>7.0640499999999997E-3</c:v>
                </c:pt>
                <c:pt idx="3295">
                  <c:v>7.0642300000000003E-3</c:v>
                </c:pt>
                <c:pt idx="3296">
                  <c:v>7.0638799999999998E-3</c:v>
                </c:pt>
                <c:pt idx="3297">
                  <c:v>7.0638799999999998E-3</c:v>
                </c:pt>
                <c:pt idx="3298">
                  <c:v>7.0644599999999998E-3</c:v>
                </c:pt>
                <c:pt idx="3299">
                  <c:v>7.06429E-3</c:v>
                </c:pt>
                <c:pt idx="3300">
                  <c:v>7.0643499999999996E-3</c:v>
                </c:pt>
                <c:pt idx="3301">
                  <c:v>7.0641100000000002E-3</c:v>
                </c:pt>
                <c:pt idx="3302">
                  <c:v>7.0643499999999996E-3</c:v>
                </c:pt>
                <c:pt idx="3303">
                  <c:v>7.0644599999999998E-3</c:v>
                </c:pt>
                <c:pt idx="3304">
                  <c:v>7.0644599999999998E-3</c:v>
                </c:pt>
                <c:pt idx="3305">
                  <c:v>7.0643499999999996E-3</c:v>
                </c:pt>
                <c:pt idx="3306">
                  <c:v>7.0645200000000003E-3</c:v>
                </c:pt>
                <c:pt idx="3307">
                  <c:v>7.06458E-3</c:v>
                </c:pt>
                <c:pt idx="3308">
                  <c:v>7.0650499999999998E-3</c:v>
                </c:pt>
                <c:pt idx="3309">
                  <c:v>7.0649299999999996E-3</c:v>
                </c:pt>
                <c:pt idx="3310">
                  <c:v>7.0649299999999996E-3</c:v>
                </c:pt>
                <c:pt idx="3311">
                  <c:v>7.0649900000000002E-3</c:v>
                </c:pt>
                <c:pt idx="3312">
                  <c:v>7.06487E-3</c:v>
                </c:pt>
                <c:pt idx="3313">
                  <c:v>7.06517E-3</c:v>
                </c:pt>
                <c:pt idx="3314">
                  <c:v>7.0653399999999998E-3</c:v>
                </c:pt>
                <c:pt idx="3315">
                  <c:v>7.0652900000000001E-3</c:v>
                </c:pt>
                <c:pt idx="3316">
                  <c:v>7.0653399999999998E-3</c:v>
                </c:pt>
                <c:pt idx="3317">
                  <c:v>7.0653399999999998E-3</c:v>
                </c:pt>
                <c:pt idx="3318">
                  <c:v>7.0655800000000001E-3</c:v>
                </c:pt>
                <c:pt idx="3319">
                  <c:v>7.0654000000000003E-3</c:v>
                </c:pt>
                <c:pt idx="3320">
                  <c:v>7.0657000000000003E-3</c:v>
                </c:pt>
                <c:pt idx="3321">
                  <c:v>7.0657000000000003E-3</c:v>
                </c:pt>
                <c:pt idx="3322">
                  <c:v>7.0658099999999996E-3</c:v>
                </c:pt>
                <c:pt idx="3323">
                  <c:v>7.0658099999999996E-3</c:v>
                </c:pt>
                <c:pt idx="3324">
                  <c:v>7.0658700000000001E-3</c:v>
                </c:pt>
                <c:pt idx="3325">
                  <c:v>7.0658700000000001E-3</c:v>
                </c:pt>
                <c:pt idx="3326">
                  <c:v>7.0661099999999996E-3</c:v>
                </c:pt>
                <c:pt idx="3327">
                  <c:v>7.0659299999999998E-3</c:v>
                </c:pt>
                <c:pt idx="3328">
                  <c:v>7.0660499999999999E-3</c:v>
                </c:pt>
                <c:pt idx="3329">
                  <c:v>7.0662199999999998E-3</c:v>
                </c:pt>
                <c:pt idx="3330">
                  <c:v>7.0662199999999998E-3</c:v>
                </c:pt>
                <c:pt idx="3331">
                  <c:v>7.0659900000000003E-3</c:v>
                </c:pt>
                <c:pt idx="3332">
                  <c:v>7.0661700000000001E-3</c:v>
                </c:pt>
                <c:pt idx="3333">
                  <c:v>7.0661700000000001E-3</c:v>
                </c:pt>
                <c:pt idx="3334">
                  <c:v>7.0663399999999999E-3</c:v>
                </c:pt>
                <c:pt idx="3335">
                  <c:v>7.0663399999999999E-3</c:v>
                </c:pt>
                <c:pt idx="3336">
                  <c:v>7.0663399999999999E-3</c:v>
                </c:pt>
                <c:pt idx="3337">
                  <c:v>7.0665199999999997E-3</c:v>
                </c:pt>
                <c:pt idx="3338">
                  <c:v>7.0663399999999999E-3</c:v>
                </c:pt>
                <c:pt idx="3339">
                  <c:v>7.0665800000000003E-3</c:v>
                </c:pt>
                <c:pt idx="3340">
                  <c:v>7.0666899999999996E-3</c:v>
                </c:pt>
                <c:pt idx="3341">
                  <c:v>7.0667500000000001E-3</c:v>
                </c:pt>
                <c:pt idx="3342">
                  <c:v>7.0669299999999999E-3</c:v>
                </c:pt>
                <c:pt idx="3343">
                  <c:v>7.0669299999999999E-3</c:v>
                </c:pt>
                <c:pt idx="3344">
                  <c:v>7.0670500000000001E-3</c:v>
                </c:pt>
                <c:pt idx="3345">
                  <c:v>7.0669900000000004E-3</c:v>
                </c:pt>
                <c:pt idx="3346">
                  <c:v>7.0670999999999998E-3</c:v>
                </c:pt>
                <c:pt idx="3347">
                  <c:v>7.0672799999999996E-3</c:v>
                </c:pt>
                <c:pt idx="3348">
                  <c:v>7.0673999999999997E-3</c:v>
                </c:pt>
                <c:pt idx="3349">
                  <c:v>7.0673999999999997E-3</c:v>
                </c:pt>
                <c:pt idx="3350">
                  <c:v>7.0672799999999996E-3</c:v>
                </c:pt>
                <c:pt idx="3351">
                  <c:v>7.0674600000000002E-3</c:v>
                </c:pt>
                <c:pt idx="3352">
                  <c:v>7.0673400000000001E-3</c:v>
                </c:pt>
                <c:pt idx="3353">
                  <c:v>7.0675699999999996E-3</c:v>
                </c:pt>
                <c:pt idx="3354">
                  <c:v>7.0676899999999997E-3</c:v>
                </c:pt>
                <c:pt idx="3355">
                  <c:v>7.0677500000000002E-3</c:v>
                </c:pt>
                <c:pt idx="3356">
                  <c:v>7.0677500000000002E-3</c:v>
                </c:pt>
                <c:pt idx="3357">
                  <c:v>7.06793E-3</c:v>
                </c:pt>
                <c:pt idx="3358">
                  <c:v>7.0680400000000003E-3</c:v>
                </c:pt>
                <c:pt idx="3359">
                  <c:v>7.0682200000000001E-3</c:v>
                </c:pt>
                <c:pt idx="3360">
                  <c:v>7.0678700000000004E-3</c:v>
                </c:pt>
                <c:pt idx="3361">
                  <c:v>7.0683400000000002E-3</c:v>
                </c:pt>
                <c:pt idx="3362">
                  <c:v>7.0683899999999999E-3</c:v>
                </c:pt>
                <c:pt idx="3363">
                  <c:v>7.0683899999999999E-3</c:v>
                </c:pt>
                <c:pt idx="3364">
                  <c:v>7.0679799999999997E-3</c:v>
                </c:pt>
                <c:pt idx="3365">
                  <c:v>7.0680999999999999E-3</c:v>
                </c:pt>
                <c:pt idx="3366">
                  <c:v>7.0682200000000001E-3</c:v>
                </c:pt>
                <c:pt idx="3367">
                  <c:v>7.0685699999999997E-3</c:v>
                </c:pt>
                <c:pt idx="3368">
                  <c:v>7.0683400000000002E-3</c:v>
                </c:pt>
                <c:pt idx="3369">
                  <c:v>7.0683400000000002E-3</c:v>
                </c:pt>
                <c:pt idx="3370">
                  <c:v>7.0687500000000004E-3</c:v>
                </c:pt>
                <c:pt idx="3371">
                  <c:v>7.0686300000000002E-3</c:v>
                </c:pt>
                <c:pt idx="3372">
                  <c:v>7.0686899999999999E-3</c:v>
                </c:pt>
                <c:pt idx="3373">
                  <c:v>7.0685699999999997E-3</c:v>
                </c:pt>
                <c:pt idx="3374">
                  <c:v>7.0685699999999997E-3</c:v>
                </c:pt>
                <c:pt idx="3375">
                  <c:v>7.0688599999999997E-3</c:v>
                </c:pt>
                <c:pt idx="3376">
                  <c:v>7.0688599999999997E-3</c:v>
                </c:pt>
                <c:pt idx="3377">
                  <c:v>7.0689799999999999E-3</c:v>
                </c:pt>
                <c:pt idx="3378">
                  <c:v>7.0691E-3</c:v>
                </c:pt>
                <c:pt idx="3379">
                  <c:v>7.0689200000000002E-3</c:v>
                </c:pt>
                <c:pt idx="3380">
                  <c:v>7.0691E-3</c:v>
                </c:pt>
                <c:pt idx="3381">
                  <c:v>7.0691E-3</c:v>
                </c:pt>
                <c:pt idx="3382">
                  <c:v>7.0691E-3</c:v>
                </c:pt>
                <c:pt idx="3383">
                  <c:v>7.0692699999999999E-3</c:v>
                </c:pt>
                <c:pt idx="3384">
                  <c:v>7.0692200000000002E-3</c:v>
                </c:pt>
                <c:pt idx="3385">
                  <c:v>7.0696300000000004E-3</c:v>
                </c:pt>
                <c:pt idx="3386">
                  <c:v>7.0695699999999998E-3</c:v>
                </c:pt>
                <c:pt idx="3387">
                  <c:v>7.0694499999999997E-3</c:v>
                </c:pt>
                <c:pt idx="3388">
                  <c:v>7.0697399999999997E-3</c:v>
                </c:pt>
                <c:pt idx="3389">
                  <c:v>7.0697399999999997E-3</c:v>
                </c:pt>
                <c:pt idx="3390">
                  <c:v>7.0695100000000002E-3</c:v>
                </c:pt>
                <c:pt idx="3391">
                  <c:v>7.0698599999999999E-3</c:v>
                </c:pt>
                <c:pt idx="3392">
                  <c:v>7.0698599999999999E-3</c:v>
                </c:pt>
                <c:pt idx="3393">
                  <c:v>7.0696300000000004E-3</c:v>
                </c:pt>
                <c:pt idx="3394">
                  <c:v>7.0697399999999997E-3</c:v>
                </c:pt>
                <c:pt idx="3395">
                  <c:v>7.0697399999999997E-3</c:v>
                </c:pt>
                <c:pt idx="3396">
                  <c:v>7.0695699999999998E-3</c:v>
                </c:pt>
                <c:pt idx="3397">
                  <c:v>7.07027E-3</c:v>
                </c:pt>
                <c:pt idx="3398">
                  <c:v>7.0700399999999997E-3</c:v>
                </c:pt>
                <c:pt idx="3399">
                  <c:v>7.0702100000000004E-3</c:v>
                </c:pt>
                <c:pt idx="3400">
                  <c:v>7.0702100000000004E-3</c:v>
                </c:pt>
                <c:pt idx="3401">
                  <c:v>7.0704499999999998E-3</c:v>
                </c:pt>
                <c:pt idx="3402">
                  <c:v>7.0704499999999998E-3</c:v>
                </c:pt>
                <c:pt idx="3403">
                  <c:v>7.0701499999999999E-3</c:v>
                </c:pt>
                <c:pt idx="3404">
                  <c:v>7.0706199999999997E-3</c:v>
                </c:pt>
                <c:pt idx="3405">
                  <c:v>7.0705100000000003E-3</c:v>
                </c:pt>
                <c:pt idx="3406">
                  <c:v>7.0703299999999997E-3</c:v>
                </c:pt>
                <c:pt idx="3407">
                  <c:v>7.0707399999999998E-3</c:v>
                </c:pt>
                <c:pt idx="3408">
                  <c:v>7.0707399999999998E-3</c:v>
                </c:pt>
                <c:pt idx="3409">
                  <c:v>7.0706199999999997E-3</c:v>
                </c:pt>
                <c:pt idx="3410">
                  <c:v>7.0706199999999997E-3</c:v>
                </c:pt>
                <c:pt idx="3411">
                  <c:v>7.0709800000000001E-3</c:v>
                </c:pt>
                <c:pt idx="3412">
                  <c:v>7.0708000000000003E-3</c:v>
                </c:pt>
                <c:pt idx="3413">
                  <c:v>7.0709199999999996E-3</c:v>
                </c:pt>
                <c:pt idx="3414">
                  <c:v>7.07086E-3</c:v>
                </c:pt>
                <c:pt idx="3415">
                  <c:v>7.07086E-3</c:v>
                </c:pt>
                <c:pt idx="3416">
                  <c:v>7.0710900000000004E-3</c:v>
                </c:pt>
                <c:pt idx="3417">
                  <c:v>7.0710900000000004E-3</c:v>
                </c:pt>
                <c:pt idx="3418">
                  <c:v>7.0712700000000002E-3</c:v>
                </c:pt>
                <c:pt idx="3419">
                  <c:v>7.0713900000000003E-3</c:v>
                </c:pt>
                <c:pt idx="3420">
                  <c:v>7.0713299999999998E-3</c:v>
                </c:pt>
                <c:pt idx="3421">
                  <c:v>7.0715600000000002E-3</c:v>
                </c:pt>
                <c:pt idx="3422">
                  <c:v>7.0715600000000002E-3</c:v>
                </c:pt>
                <c:pt idx="3423">
                  <c:v>7.0713900000000003E-3</c:v>
                </c:pt>
                <c:pt idx="3424">
                  <c:v>7.0716800000000003E-3</c:v>
                </c:pt>
                <c:pt idx="3425">
                  <c:v>7.0712700000000002E-3</c:v>
                </c:pt>
                <c:pt idx="3426">
                  <c:v>7.0717999999999996E-3</c:v>
                </c:pt>
                <c:pt idx="3427">
                  <c:v>7.0714999999999997E-3</c:v>
                </c:pt>
                <c:pt idx="3428">
                  <c:v>7.0714999999999997E-3</c:v>
                </c:pt>
                <c:pt idx="3429">
                  <c:v>7.0722099999999998E-3</c:v>
                </c:pt>
                <c:pt idx="3430">
                  <c:v>7.0716800000000003E-3</c:v>
                </c:pt>
                <c:pt idx="3431">
                  <c:v>7.0719099999999998E-3</c:v>
                </c:pt>
                <c:pt idx="3432">
                  <c:v>7.0719700000000003E-3</c:v>
                </c:pt>
                <c:pt idx="3433">
                  <c:v>7.0722099999999998E-3</c:v>
                </c:pt>
                <c:pt idx="3434">
                  <c:v>7.0719700000000003E-3</c:v>
                </c:pt>
                <c:pt idx="3435">
                  <c:v>7.0719700000000003E-3</c:v>
                </c:pt>
                <c:pt idx="3436">
                  <c:v>7.0722099999999998E-3</c:v>
                </c:pt>
                <c:pt idx="3437">
                  <c:v>7.0720899999999996E-3</c:v>
                </c:pt>
                <c:pt idx="3438">
                  <c:v>7.0723299999999999E-3</c:v>
                </c:pt>
                <c:pt idx="3439">
                  <c:v>7.0722700000000003E-3</c:v>
                </c:pt>
                <c:pt idx="3440">
                  <c:v>7.0727899999999998E-3</c:v>
                </c:pt>
                <c:pt idx="3441">
                  <c:v>7.0727899999999998E-3</c:v>
                </c:pt>
                <c:pt idx="3442">
                  <c:v>7.0726199999999999E-3</c:v>
                </c:pt>
                <c:pt idx="3443">
                  <c:v>7.0727899999999998E-3</c:v>
                </c:pt>
                <c:pt idx="3444">
                  <c:v>7.0727400000000001E-3</c:v>
                </c:pt>
                <c:pt idx="3445">
                  <c:v>7.0726799999999996E-3</c:v>
                </c:pt>
                <c:pt idx="3446">
                  <c:v>7.0731500000000003E-3</c:v>
                </c:pt>
                <c:pt idx="3447">
                  <c:v>7.0733200000000001E-3</c:v>
                </c:pt>
                <c:pt idx="3448">
                  <c:v>7.0733200000000001E-3</c:v>
                </c:pt>
                <c:pt idx="3449">
                  <c:v>7.0729699999999996E-3</c:v>
                </c:pt>
                <c:pt idx="3450">
                  <c:v>7.0730899999999998E-3</c:v>
                </c:pt>
                <c:pt idx="3451">
                  <c:v>7.0732099999999999E-3</c:v>
                </c:pt>
                <c:pt idx="3452">
                  <c:v>7.0732099999999999E-3</c:v>
                </c:pt>
                <c:pt idx="3453">
                  <c:v>7.0734400000000003E-3</c:v>
                </c:pt>
                <c:pt idx="3454">
                  <c:v>7.0734400000000003E-3</c:v>
                </c:pt>
                <c:pt idx="3455">
                  <c:v>7.0733200000000001E-3</c:v>
                </c:pt>
                <c:pt idx="3456">
                  <c:v>7.0737300000000003E-3</c:v>
                </c:pt>
                <c:pt idx="3457">
                  <c:v>7.0735599999999996E-3</c:v>
                </c:pt>
                <c:pt idx="3458">
                  <c:v>7.0734400000000003E-3</c:v>
                </c:pt>
                <c:pt idx="3459">
                  <c:v>7.0735599999999996E-3</c:v>
                </c:pt>
                <c:pt idx="3460">
                  <c:v>7.0736699999999998E-3</c:v>
                </c:pt>
                <c:pt idx="3461">
                  <c:v>7.0736699999999998E-3</c:v>
                </c:pt>
                <c:pt idx="3462">
                  <c:v>7.0740300000000002E-3</c:v>
                </c:pt>
                <c:pt idx="3463">
                  <c:v>7.0738499999999996E-3</c:v>
                </c:pt>
                <c:pt idx="3464">
                  <c:v>7.0742000000000001E-3</c:v>
                </c:pt>
                <c:pt idx="3465">
                  <c:v>7.0740899999999999E-3</c:v>
                </c:pt>
                <c:pt idx="3466">
                  <c:v>7.0742599999999997E-3</c:v>
                </c:pt>
                <c:pt idx="3467">
                  <c:v>7.0743799999999999E-3</c:v>
                </c:pt>
                <c:pt idx="3468">
                  <c:v>7.0743799999999999E-3</c:v>
                </c:pt>
                <c:pt idx="3469">
                  <c:v>7.0740300000000002E-3</c:v>
                </c:pt>
                <c:pt idx="3470">
                  <c:v>7.0743799999999999E-3</c:v>
                </c:pt>
                <c:pt idx="3471">
                  <c:v>7.0745499999999998E-3</c:v>
                </c:pt>
                <c:pt idx="3472">
                  <c:v>7.0743200000000003E-3</c:v>
                </c:pt>
                <c:pt idx="3473">
                  <c:v>7.0746699999999999E-3</c:v>
                </c:pt>
                <c:pt idx="3474">
                  <c:v>7.0746699999999999E-3</c:v>
                </c:pt>
                <c:pt idx="3475">
                  <c:v>7.0746699999999999E-3</c:v>
                </c:pt>
                <c:pt idx="3476">
                  <c:v>7.0747900000000001E-3</c:v>
                </c:pt>
                <c:pt idx="3477">
                  <c:v>7.0745499999999998E-3</c:v>
                </c:pt>
                <c:pt idx="3478">
                  <c:v>7.0746699999999999E-3</c:v>
                </c:pt>
                <c:pt idx="3479">
                  <c:v>7.0747900000000001E-3</c:v>
                </c:pt>
                <c:pt idx="3480">
                  <c:v>7.0752000000000002E-3</c:v>
                </c:pt>
                <c:pt idx="3481">
                  <c:v>7.0752000000000002E-3</c:v>
                </c:pt>
                <c:pt idx="3482">
                  <c:v>7.0752599999999999E-3</c:v>
                </c:pt>
                <c:pt idx="3483">
                  <c:v>7.0750199999999996E-3</c:v>
                </c:pt>
                <c:pt idx="3484">
                  <c:v>7.0752000000000002E-3</c:v>
                </c:pt>
                <c:pt idx="3485">
                  <c:v>7.0754299999999997E-3</c:v>
                </c:pt>
                <c:pt idx="3486">
                  <c:v>7.07567E-3</c:v>
                </c:pt>
                <c:pt idx="3487">
                  <c:v>7.07567E-3</c:v>
                </c:pt>
                <c:pt idx="3488">
                  <c:v>7.07567E-3</c:v>
                </c:pt>
                <c:pt idx="3489">
                  <c:v>7.07567E-3</c:v>
                </c:pt>
                <c:pt idx="3490">
                  <c:v>7.0754900000000003E-3</c:v>
                </c:pt>
                <c:pt idx="3491">
                  <c:v>7.0754900000000003E-3</c:v>
                </c:pt>
                <c:pt idx="3492">
                  <c:v>7.0755499999999999E-3</c:v>
                </c:pt>
                <c:pt idx="3493">
                  <c:v>7.0760199999999997E-3</c:v>
                </c:pt>
                <c:pt idx="3494">
                  <c:v>7.0760199999999997E-3</c:v>
                </c:pt>
                <c:pt idx="3495">
                  <c:v>7.0760199999999997E-3</c:v>
                </c:pt>
                <c:pt idx="3496">
                  <c:v>7.07626E-3</c:v>
                </c:pt>
                <c:pt idx="3497">
                  <c:v>7.0760800000000002E-3</c:v>
                </c:pt>
                <c:pt idx="3498">
                  <c:v>7.0760800000000002E-3</c:v>
                </c:pt>
                <c:pt idx="3499">
                  <c:v>7.0763099999999997E-3</c:v>
                </c:pt>
                <c:pt idx="3500">
                  <c:v>7.0763099999999997E-3</c:v>
                </c:pt>
                <c:pt idx="3501">
                  <c:v>7.07655E-3</c:v>
                </c:pt>
                <c:pt idx="3502">
                  <c:v>7.0764900000000004E-3</c:v>
                </c:pt>
                <c:pt idx="3503">
                  <c:v>7.0766099999999997E-3</c:v>
                </c:pt>
                <c:pt idx="3504">
                  <c:v>7.0763700000000002E-3</c:v>
                </c:pt>
                <c:pt idx="3505">
                  <c:v>7.0767299999999998E-3</c:v>
                </c:pt>
                <c:pt idx="3506">
                  <c:v>7.07684E-3</c:v>
                </c:pt>
                <c:pt idx="3507">
                  <c:v>7.07684E-3</c:v>
                </c:pt>
                <c:pt idx="3508">
                  <c:v>7.0767299999999998E-3</c:v>
                </c:pt>
                <c:pt idx="3509">
                  <c:v>7.0766099999999997E-3</c:v>
                </c:pt>
                <c:pt idx="3510">
                  <c:v>7.0770199999999998E-3</c:v>
                </c:pt>
                <c:pt idx="3511">
                  <c:v>7.07714E-3</c:v>
                </c:pt>
                <c:pt idx="3512">
                  <c:v>7.07684E-3</c:v>
                </c:pt>
                <c:pt idx="3513">
                  <c:v>7.07684E-3</c:v>
                </c:pt>
                <c:pt idx="3514">
                  <c:v>7.0768999999999997E-3</c:v>
                </c:pt>
                <c:pt idx="3515">
                  <c:v>7.07714E-3</c:v>
                </c:pt>
                <c:pt idx="3516">
                  <c:v>7.07743E-3</c:v>
                </c:pt>
                <c:pt idx="3517">
                  <c:v>7.07714E-3</c:v>
                </c:pt>
                <c:pt idx="3518">
                  <c:v>7.0774899999999996E-3</c:v>
                </c:pt>
                <c:pt idx="3519">
                  <c:v>7.07743E-3</c:v>
                </c:pt>
                <c:pt idx="3520">
                  <c:v>7.07743E-3</c:v>
                </c:pt>
                <c:pt idx="3521">
                  <c:v>7.07772E-3</c:v>
                </c:pt>
                <c:pt idx="3522">
                  <c:v>7.0776099999999998E-3</c:v>
                </c:pt>
                <c:pt idx="3523">
                  <c:v>7.0776600000000004E-3</c:v>
                </c:pt>
                <c:pt idx="3524">
                  <c:v>7.07802E-3</c:v>
                </c:pt>
                <c:pt idx="3525">
                  <c:v>7.0781300000000002E-3</c:v>
                </c:pt>
                <c:pt idx="3526">
                  <c:v>7.0775500000000002E-3</c:v>
                </c:pt>
                <c:pt idx="3527">
                  <c:v>7.0775500000000002E-3</c:v>
                </c:pt>
                <c:pt idx="3528">
                  <c:v>7.0780699999999997E-3</c:v>
                </c:pt>
                <c:pt idx="3529">
                  <c:v>7.0778999999999998E-3</c:v>
                </c:pt>
                <c:pt idx="3530">
                  <c:v>7.0782500000000003E-3</c:v>
                </c:pt>
                <c:pt idx="3531">
                  <c:v>7.0782500000000003E-3</c:v>
                </c:pt>
                <c:pt idx="3532">
                  <c:v>7.0782500000000003E-3</c:v>
                </c:pt>
                <c:pt idx="3533">
                  <c:v>7.0782500000000003E-3</c:v>
                </c:pt>
                <c:pt idx="3534">
                  <c:v>7.0783699999999996E-3</c:v>
                </c:pt>
                <c:pt idx="3535">
                  <c:v>7.0786599999999996E-3</c:v>
                </c:pt>
                <c:pt idx="3536">
                  <c:v>7.0783699999999996E-3</c:v>
                </c:pt>
                <c:pt idx="3537">
                  <c:v>7.07831E-3</c:v>
                </c:pt>
                <c:pt idx="3538">
                  <c:v>7.0787799999999998E-3</c:v>
                </c:pt>
                <c:pt idx="3539">
                  <c:v>7.0787799999999998E-3</c:v>
                </c:pt>
                <c:pt idx="3540">
                  <c:v>7.0787799999999998E-3</c:v>
                </c:pt>
                <c:pt idx="3541">
                  <c:v>7.0791300000000003E-3</c:v>
                </c:pt>
                <c:pt idx="3542">
                  <c:v>7.07919E-3</c:v>
                </c:pt>
                <c:pt idx="3543">
                  <c:v>7.0791300000000003E-3</c:v>
                </c:pt>
                <c:pt idx="3544">
                  <c:v>7.0791300000000003E-3</c:v>
                </c:pt>
                <c:pt idx="3545">
                  <c:v>7.0790699999999998E-3</c:v>
                </c:pt>
                <c:pt idx="3546">
                  <c:v>7.0790699999999998E-3</c:v>
                </c:pt>
                <c:pt idx="3547">
                  <c:v>7.0791300000000003E-3</c:v>
                </c:pt>
                <c:pt idx="3548">
                  <c:v>7.07919E-3</c:v>
                </c:pt>
                <c:pt idx="3549">
                  <c:v>7.0793699999999998E-3</c:v>
                </c:pt>
                <c:pt idx="3550">
                  <c:v>7.0793100000000001E-3</c:v>
                </c:pt>
                <c:pt idx="3551">
                  <c:v>7.0791300000000003E-3</c:v>
                </c:pt>
                <c:pt idx="3552">
                  <c:v>7.0796000000000001E-3</c:v>
                </c:pt>
                <c:pt idx="3553">
                  <c:v>7.0796000000000001E-3</c:v>
                </c:pt>
                <c:pt idx="3554">
                  <c:v>7.0796599999999998E-3</c:v>
                </c:pt>
                <c:pt idx="3555">
                  <c:v>7.0796599999999998E-3</c:v>
                </c:pt>
                <c:pt idx="3556">
                  <c:v>7.0798900000000001E-3</c:v>
                </c:pt>
                <c:pt idx="3557">
                  <c:v>7.0797200000000003E-3</c:v>
                </c:pt>
                <c:pt idx="3558">
                  <c:v>7.0798900000000001E-3</c:v>
                </c:pt>
                <c:pt idx="3559">
                  <c:v>7.0798900000000001E-3</c:v>
                </c:pt>
                <c:pt idx="3560">
                  <c:v>7.0798900000000001E-3</c:v>
                </c:pt>
                <c:pt idx="3561">
                  <c:v>7.0796599999999998E-3</c:v>
                </c:pt>
                <c:pt idx="3562">
                  <c:v>7.0801900000000001E-3</c:v>
                </c:pt>
                <c:pt idx="3563">
                  <c:v>7.0800100000000003E-3</c:v>
                </c:pt>
                <c:pt idx="3564">
                  <c:v>7.0802499999999997E-3</c:v>
                </c:pt>
                <c:pt idx="3565">
                  <c:v>7.0800699999999999E-3</c:v>
                </c:pt>
                <c:pt idx="3566">
                  <c:v>7.0800699999999999E-3</c:v>
                </c:pt>
                <c:pt idx="3567">
                  <c:v>7.0798900000000001E-3</c:v>
                </c:pt>
                <c:pt idx="3568">
                  <c:v>7.0804199999999996E-3</c:v>
                </c:pt>
                <c:pt idx="3569">
                  <c:v>7.0806599999999999E-3</c:v>
                </c:pt>
                <c:pt idx="3570">
                  <c:v>7.0806599999999999E-3</c:v>
                </c:pt>
                <c:pt idx="3571">
                  <c:v>7.0807700000000001E-3</c:v>
                </c:pt>
                <c:pt idx="3572">
                  <c:v>7.0805399999999998E-3</c:v>
                </c:pt>
                <c:pt idx="3573">
                  <c:v>7.0805399999999998E-3</c:v>
                </c:pt>
                <c:pt idx="3574">
                  <c:v>7.0805399999999998E-3</c:v>
                </c:pt>
                <c:pt idx="3575">
                  <c:v>7.0807700000000001E-3</c:v>
                </c:pt>
                <c:pt idx="3576">
                  <c:v>7.0807700000000001E-3</c:v>
                </c:pt>
                <c:pt idx="3577">
                  <c:v>7.0806000000000003E-3</c:v>
                </c:pt>
                <c:pt idx="3578">
                  <c:v>7.0812999999999996E-3</c:v>
                </c:pt>
                <c:pt idx="3579">
                  <c:v>7.0812999999999996E-3</c:v>
                </c:pt>
                <c:pt idx="3580">
                  <c:v>7.0808900000000003E-3</c:v>
                </c:pt>
                <c:pt idx="3581">
                  <c:v>7.0807700000000001E-3</c:v>
                </c:pt>
                <c:pt idx="3582">
                  <c:v>7.0811299999999997E-3</c:v>
                </c:pt>
                <c:pt idx="3583">
                  <c:v>7.0807700000000001E-3</c:v>
                </c:pt>
                <c:pt idx="3584">
                  <c:v>7.0815899999999996E-3</c:v>
                </c:pt>
                <c:pt idx="3585">
                  <c:v>7.0813600000000001E-3</c:v>
                </c:pt>
                <c:pt idx="3586">
                  <c:v>7.0813600000000001E-3</c:v>
                </c:pt>
                <c:pt idx="3587">
                  <c:v>7.0813600000000001E-3</c:v>
                </c:pt>
                <c:pt idx="3588">
                  <c:v>7.0815899999999996E-3</c:v>
                </c:pt>
                <c:pt idx="3589">
                  <c:v>7.0811800000000003E-3</c:v>
                </c:pt>
                <c:pt idx="3590">
                  <c:v>7.0815899999999996E-3</c:v>
                </c:pt>
                <c:pt idx="3591">
                  <c:v>7.0813600000000001E-3</c:v>
                </c:pt>
                <c:pt idx="3592">
                  <c:v>7.0813600000000001E-3</c:v>
                </c:pt>
                <c:pt idx="3593">
                  <c:v>7.0817099999999997E-3</c:v>
                </c:pt>
                <c:pt idx="3594">
                  <c:v>7.0817099999999997E-3</c:v>
                </c:pt>
                <c:pt idx="3595">
                  <c:v>7.0815899999999996E-3</c:v>
                </c:pt>
                <c:pt idx="3596">
                  <c:v>7.0819500000000001E-3</c:v>
                </c:pt>
                <c:pt idx="3597">
                  <c:v>7.0817700000000003E-3</c:v>
                </c:pt>
                <c:pt idx="3598">
                  <c:v>7.0823600000000002E-3</c:v>
                </c:pt>
                <c:pt idx="3599">
                  <c:v>7.0823600000000002E-3</c:v>
                </c:pt>
                <c:pt idx="3600">
                  <c:v>7.0823600000000002E-3</c:v>
                </c:pt>
                <c:pt idx="3601">
                  <c:v>7.0824199999999999E-3</c:v>
                </c:pt>
                <c:pt idx="3602">
                  <c:v>7.0820600000000003E-3</c:v>
                </c:pt>
                <c:pt idx="3603">
                  <c:v>7.0824199999999999E-3</c:v>
                </c:pt>
                <c:pt idx="3604">
                  <c:v>7.0823600000000002E-3</c:v>
                </c:pt>
                <c:pt idx="3605">
                  <c:v>7.0823600000000002E-3</c:v>
                </c:pt>
                <c:pt idx="3606">
                  <c:v>7.0824700000000004E-3</c:v>
                </c:pt>
                <c:pt idx="3607">
                  <c:v>7.0824700000000004E-3</c:v>
                </c:pt>
                <c:pt idx="3608">
                  <c:v>7.0826500000000002E-3</c:v>
                </c:pt>
                <c:pt idx="3609">
                  <c:v>7.0825899999999997E-3</c:v>
                </c:pt>
                <c:pt idx="3610">
                  <c:v>7.0825899999999997E-3</c:v>
                </c:pt>
                <c:pt idx="3611">
                  <c:v>7.0827700000000004E-3</c:v>
                </c:pt>
                <c:pt idx="3612">
                  <c:v>7.0827700000000004E-3</c:v>
                </c:pt>
                <c:pt idx="3613">
                  <c:v>7.0829999999999999E-3</c:v>
                </c:pt>
                <c:pt idx="3614">
                  <c:v>7.0827700000000004E-3</c:v>
                </c:pt>
                <c:pt idx="3615">
                  <c:v>7.0827700000000004E-3</c:v>
                </c:pt>
                <c:pt idx="3616">
                  <c:v>7.0830600000000004E-3</c:v>
                </c:pt>
                <c:pt idx="3617">
                  <c:v>7.0830600000000004E-3</c:v>
                </c:pt>
                <c:pt idx="3618">
                  <c:v>7.0829999999999999E-3</c:v>
                </c:pt>
                <c:pt idx="3619">
                  <c:v>7.0829999999999999E-3</c:v>
                </c:pt>
                <c:pt idx="3620">
                  <c:v>7.0832999999999998E-3</c:v>
                </c:pt>
                <c:pt idx="3621">
                  <c:v>7.0831799999999997E-3</c:v>
                </c:pt>
                <c:pt idx="3622">
                  <c:v>7.0831799999999997E-3</c:v>
                </c:pt>
                <c:pt idx="3623">
                  <c:v>7.0834699999999997E-3</c:v>
                </c:pt>
                <c:pt idx="3624">
                  <c:v>7.0832999999999998E-3</c:v>
                </c:pt>
                <c:pt idx="3625">
                  <c:v>7.0832999999999998E-3</c:v>
                </c:pt>
                <c:pt idx="3626">
                  <c:v>7.0835899999999999E-3</c:v>
                </c:pt>
                <c:pt idx="3627">
                  <c:v>7.0836500000000004E-3</c:v>
                </c:pt>
                <c:pt idx="3628">
                  <c:v>7.08371E-3</c:v>
                </c:pt>
                <c:pt idx="3629">
                  <c:v>7.0837699999999997E-3</c:v>
                </c:pt>
                <c:pt idx="3630">
                  <c:v>7.08371E-3</c:v>
                </c:pt>
                <c:pt idx="3631">
                  <c:v>7.0835300000000002E-3</c:v>
                </c:pt>
                <c:pt idx="3632">
                  <c:v>7.0835300000000002E-3</c:v>
                </c:pt>
                <c:pt idx="3633">
                  <c:v>7.08371E-3</c:v>
                </c:pt>
                <c:pt idx="3634">
                  <c:v>7.0839400000000004E-3</c:v>
                </c:pt>
                <c:pt idx="3635">
                  <c:v>7.0837699999999997E-3</c:v>
                </c:pt>
                <c:pt idx="3636">
                  <c:v>7.0840599999999997E-3</c:v>
                </c:pt>
                <c:pt idx="3637">
                  <c:v>7.0837699999999997E-3</c:v>
                </c:pt>
                <c:pt idx="3638">
                  <c:v>7.0837699999999997E-3</c:v>
                </c:pt>
                <c:pt idx="3639">
                  <c:v>7.0842300000000004E-3</c:v>
                </c:pt>
                <c:pt idx="3640">
                  <c:v>7.0841200000000002E-3</c:v>
                </c:pt>
                <c:pt idx="3641">
                  <c:v>7.0840599999999997E-3</c:v>
                </c:pt>
                <c:pt idx="3642">
                  <c:v>7.0841799999999998E-3</c:v>
                </c:pt>
                <c:pt idx="3643">
                  <c:v>7.08459E-3</c:v>
                </c:pt>
                <c:pt idx="3644">
                  <c:v>7.0844699999999998E-3</c:v>
                </c:pt>
                <c:pt idx="3645">
                  <c:v>7.0844699999999998E-3</c:v>
                </c:pt>
                <c:pt idx="3646">
                  <c:v>7.0844100000000002E-3</c:v>
                </c:pt>
                <c:pt idx="3647">
                  <c:v>7.0844699999999998E-3</c:v>
                </c:pt>
                <c:pt idx="3648">
                  <c:v>7.0845300000000003E-3</c:v>
                </c:pt>
                <c:pt idx="3649">
                  <c:v>7.0844699999999998E-3</c:v>
                </c:pt>
                <c:pt idx="3650">
                  <c:v>7.0844100000000002E-3</c:v>
                </c:pt>
                <c:pt idx="3651">
                  <c:v>7.0844100000000002E-3</c:v>
                </c:pt>
                <c:pt idx="3652">
                  <c:v>7.0846499999999996E-3</c:v>
                </c:pt>
                <c:pt idx="3653">
                  <c:v>7.0844699999999998E-3</c:v>
                </c:pt>
                <c:pt idx="3654">
                  <c:v>7.0848200000000004E-3</c:v>
                </c:pt>
                <c:pt idx="3655">
                  <c:v>7.0847599999999998E-3</c:v>
                </c:pt>
                <c:pt idx="3656">
                  <c:v>7.08488E-3</c:v>
                </c:pt>
                <c:pt idx="3657">
                  <c:v>7.0848200000000004E-3</c:v>
                </c:pt>
                <c:pt idx="3658">
                  <c:v>7.0848200000000004E-3</c:v>
                </c:pt>
                <c:pt idx="3659">
                  <c:v>7.0851100000000004E-3</c:v>
                </c:pt>
                <c:pt idx="3660">
                  <c:v>7.0850000000000002E-3</c:v>
                </c:pt>
                <c:pt idx="3661">
                  <c:v>7.0849399999999996E-3</c:v>
                </c:pt>
                <c:pt idx="3662">
                  <c:v>7.0852900000000002E-3</c:v>
                </c:pt>
                <c:pt idx="3663">
                  <c:v>7.08517E-3</c:v>
                </c:pt>
                <c:pt idx="3664">
                  <c:v>7.08517E-3</c:v>
                </c:pt>
                <c:pt idx="3665">
                  <c:v>7.0850599999999998E-3</c:v>
                </c:pt>
                <c:pt idx="3666">
                  <c:v>7.0852299999999997E-3</c:v>
                </c:pt>
                <c:pt idx="3667">
                  <c:v>7.0850000000000002E-3</c:v>
                </c:pt>
                <c:pt idx="3668">
                  <c:v>7.0853499999999998E-3</c:v>
                </c:pt>
                <c:pt idx="3669">
                  <c:v>7.0852299999999997E-3</c:v>
                </c:pt>
                <c:pt idx="3670">
                  <c:v>7.0852299999999997E-3</c:v>
                </c:pt>
                <c:pt idx="3671">
                  <c:v>7.0852299999999997E-3</c:v>
                </c:pt>
                <c:pt idx="3672">
                  <c:v>7.0854100000000003E-3</c:v>
                </c:pt>
                <c:pt idx="3673">
                  <c:v>7.0853499999999998E-3</c:v>
                </c:pt>
                <c:pt idx="3674">
                  <c:v>7.0857000000000003E-3</c:v>
                </c:pt>
                <c:pt idx="3675">
                  <c:v>7.0855299999999996E-3</c:v>
                </c:pt>
                <c:pt idx="3676">
                  <c:v>7.0858199999999996E-3</c:v>
                </c:pt>
                <c:pt idx="3677">
                  <c:v>7.0858199999999996E-3</c:v>
                </c:pt>
                <c:pt idx="3678">
                  <c:v>7.08547E-3</c:v>
                </c:pt>
                <c:pt idx="3679">
                  <c:v>7.0855800000000002E-3</c:v>
                </c:pt>
                <c:pt idx="3680">
                  <c:v>7.0856399999999998E-3</c:v>
                </c:pt>
                <c:pt idx="3681">
                  <c:v>7.0861700000000001E-3</c:v>
                </c:pt>
                <c:pt idx="3682">
                  <c:v>7.0855299999999996E-3</c:v>
                </c:pt>
                <c:pt idx="3683">
                  <c:v>7.0856399999999998E-3</c:v>
                </c:pt>
                <c:pt idx="3684">
                  <c:v>7.0856399999999998E-3</c:v>
                </c:pt>
                <c:pt idx="3685">
                  <c:v>7.0855299999999996E-3</c:v>
                </c:pt>
                <c:pt idx="3686">
                  <c:v>7.0858199999999996E-3</c:v>
                </c:pt>
                <c:pt idx="3687">
                  <c:v>7.0859900000000003E-3</c:v>
                </c:pt>
                <c:pt idx="3688">
                  <c:v>7.0862900000000003E-3</c:v>
                </c:pt>
                <c:pt idx="3689">
                  <c:v>7.0865199999999998E-3</c:v>
                </c:pt>
                <c:pt idx="3690">
                  <c:v>7.0862900000000003E-3</c:v>
                </c:pt>
                <c:pt idx="3691">
                  <c:v>7.0862900000000003E-3</c:v>
                </c:pt>
                <c:pt idx="3692">
                  <c:v>7.0862299999999998E-3</c:v>
                </c:pt>
                <c:pt idx="3693">
                  <c:v>7.0859900000000003E-3</c:v>
                </c:pt>
                <c:pt idx="3694">
                  <c:v>7.0862900000000003E-3</c:v>
                </c:pt>
                <c:pt idx="3695">
                  <c:v>7.0862900000000003E-3</c:v>
                </c:pt>
                <c:pt idx="3696">
                  <c:v>7.0865199999999998E-3</c:v>
                </c:pt>
                <c:pt idx="3697">
                  <c:v>7.0865199999999998E-3</c:v>
                </c:pt>
                <c:pt idx="3698">
                  <c:v>7.08664E-3</c:v>
                </c:pt>
                <c:pt idx="3699">
                  <c:v>7.0861700000000001E-3</c:v>
                </c:pt>
                <c:pt idx="3700">
                  <c:v>7.0864099999999996E-3</c:v>
                </c:pt>
                <c:pt idx="3701">
                  <c:v>7.08664E-3</c:v>
                </c:pt>
                <c:pt idx="3702">
                  <c:v>7.0867600000000001E-3</c:v>
                </c:pt>
                <c:pt idx="3703">
                  <c:v>7.0865800000000003E-3</c:v>
                </c:pt>
                <c:pt idx="3704">
                  <c:v>7.0865800000000003E-3</c:v>
                </c:pt>
                <c:pt idx="3705">
                  <c:v>7.0868700000000003E-3</c:v>
                </c:pt>
                <c:pt idx="3706">
                  <c:v>7.0867600000000001E-3</c:v>
                </c:pt>
                <c:pt idx="3707">
                  <c:v>7.0871099999999998E-3</c:v>
                </c:pt>
                <c:pt idx="3708">
                  <c:v>7.0871099999999998E-3</c:v>
                </c:pt>
                <c:pt idx="3709">
                  <c:v>7.0868199999999998E-3</c:v>
                </c:pt>
                <c:pt idx="3710">
                  <c:v>7.0868199999999998E-3</c:v>
                </c:pt>
                <c:pt idx="3711">
                  <c:v>7.0869899999999996E-3</c:v>
                </c:pt>
                <c:pt idx="3712">
                  <c:v>7.08693E-3</c:v>
                </c:pt>
                <c:pt idx="3713">
                  <c:v>7.0871099999999998E-3</c:v>
                </c:pt>
                <c:pt idx="3714">
                  <c:v>7.0870500000000001E-3</c:v>
                </c:pt>
                <c:pt idx="3715">
                  <c:v>7.0871099999999998E-3</c:v>
                </c:pt>
                <c:pt idx="3716">
                  <c:v>7.08693E-3</c:v>
                </c:pt>
                <c:pt idx="3717">
                  <c:v>7.08693E-3</c:v>
                </c:pt>
                <c:pt idx="3718">
                  <c:v>7.0873400000000001E-3</c:v>
                </c:pt>
                <c:pt idx="3719">
                  <c:v>7.0873999999999998E-3</c:v>
                </c:pt>
                <c:pt idx="3720">
                  <c:v>7.0871099999999998E-3</c:v>
                </c:pt>
                <c:pt idx="3721">
                  <c:v>7.0872900000000004E-3</c:v>
                </c:pt>
                <c:pt idx="3722">
                  <c:v>7.0874600000000003E-3</c:v>
                </c:pt>
                <c:pt idx="3723">
                  <c:v>7.0874600000000003E-3</c:v>
                </c:pt>
                <c:pt idx="3724">
                  <c:v>7.0869899999999996E-3</c:v>
                </c:pt>
                <c:pt idx="3725">
                  <c:v>7.0874600000000003E-3</c:v>
                </c:pt>
                <c:pt idx="3726">
                  <c:v>7.0874600000000003E-3</c:v>
                </c:pt>
                <c:pt idx="3727">
                  <c:v>7.0876999999999997E-3</c:v>
                </c:pt>
                <c:pt idx="3728">
                  <c:v>7.0871700000000003E-3</c:v>
                </c:pt>
                <c:pt idx="3729">
                  <c:v>7.0877500000000003E-3</c:v>
                </c:pt>
                <c:pt idx="3730">
                  <c:v>7.0877500000000003E-3</c:v>
                </c:pt>
                <c:pt idx="3731">
                  <c:v>7.0873999999999998E-3</c:v>
                </c:pt>
                <c:pt idx="3732">
                  <c:v>7.0875799999999996E-3</c:v>
                </c:pt>
                <c:pt idx="3733">
                  <c:v>7.0877500000000003E-3</c:v>
                </c:pt>
                <c:pt idx="3734">
                  <c:v>7.0880500000000003E-3</c:v>
                </c:pt>
                <c:pt idx="3735">
                  <c:v>7.0879300000000001E-3</c:v>
                </c:pt>
                <c:pt idx="3736">
                  <c:v>7.0881099999999999E-3</c:v>
                </c:pt>
                <c:pt idx="3737">
                  <c:v>7.0881099999999999E-3</c:v>
                </c:pt>
                <c:pt idx="3738">
                  <c:v>7.0880500000000003E-3</c:v>
                </c:pt>
                <c:pt idx="3739">
                  <c:v>7.0881099999999999E-3</c:v>
                </c:pt>
                <c:pt idx="3740">
                  <c:v>7.0878699999999996E-3</c:v>
                </c:pt>
                <c:pt idx="3741">
                  <c:v>7.0879899999999997E-3</c:v>
                </c:pt>
                <c:pt idx="3742">
                  <c:v>7.0880500000000003E-3</c:v>
                </c:pt>
                <c:pt idx="3743">
                  <c:v>7.0880500000000003E-3</c:v>
                </c:pt>
                <c:pt idx="3744">
                  <c:v>7.0883400000000003E-3</c:v>
                </c:pt>
                <c:pt idx="3745">
                  <c:v>7.0883400000000003E-3</c:v>
                </c:pt>
                <c:pt idx="3746">
                  <c:v>7.0883999999999999E-3</c:v>
                </c:pt>
                <c:pt idx="3747">
                  <c:v>7.0883999999999999E-3</c:v>
                </c:pt>
                <c:pt idx="3748">
                  <c:v>7.0883400000000003E-3</c:v>
                </c:pt>
                <c:pt idx="3749">
                  <c:v>7.0883999999999999E-3</c:v>
                </c:pt>
                <c:pt idx="3750">
                  <c:v>7.0883999999999999E-3</c:v>
                </c:pt>
                <c:pt idx="3751">
                  <c:v>7.0884600000000004E-3</c:v>
                </c:pt>
                <c:pt idx="3752">
                  <c:v>7.0881700000000004E-3</c:v>
                </c:pt>
                <c:pt idx="3753">
                  <c:v>7.0886300000000003E-3</c:v>
                </c:pt>
                <c:pt idx="3754">
                  <c:v>7.0885799999999997E-3</c:v>
                </c:pt>
                <c:pt idx="3755">
                  <c:v>7.0886899999999999E-3</c:v>
                </c:pt>
                <c:pt idx="3756">
                  <c:v>7.0886899999999999E-3</c:v>
                </c:pt>
                <c:pt idx="3757">
                  <c:v>7.0887500000000004E-3</c:v>
                </c:pt>
                <c:pt idx="3758">
                  <c:v>7.0887500000000004E-3</c:v>
                </c:pt>
                <c:pt idx="3759">
                  <c:v>7.0889300000000002E-3</c:v>
                </c:pt>
                <c:pt idx="3760">
                  <c:v>7.0889899999999999E-3</c:v>
                </c:pt>
                <c:pt idx="3761">
                  <c:v>7.0887500000000004E-3</c:v>
                </c:pt>
                <c:pt idx="3762">
                  <c:v>7.0888699999999997E-3</c:v>
                </c:pt>
                <c:pt idx="3763">
                  <c:v>7.0888699999999997E-3</c:v>
                </c:pt>
                <c:pt idx="3764">
                  <c:v>7.0892799999999999E-3</c:v>
                </c:pt>
                <c:pt idx="3765">
                  <c:v>7.0889899999999999E-3</c:v>
                </c:pt>
                <c:pt idx="3766">
                  <c:v>7.0890500000000004E-3</c:v>
                </c:pt>
                <c:pt idx="3767">
                  <c:v>7.0886899999999999E-3</c:v>
                </c:pt>
                <c:pt idx="3768">
                  <c:v>7.0892200000000002E-3</c:v>
                </c:pt>
                <c:pt idx="3769">
                  <c:v>7.0892200000000002E-3</c:v>
                </c:pt>
                <c:pt idx="3770">
                  <c:v>7.0888699999999997E-3</c:v>
                </c:pt>
                <c:pt idx="3771">
                  <c:v>7.0892200000000002E-3</c:v>
                </c:pt>
                <c:pt idx="3772">
                  <c:v>7.0893400000000004E-3</c:v>
                </c:pt>
                <c:pt idx="3773">
                  <c:v>7.0893400000000004E-3</c:v>
                </c:pt>
                <c:pt idx="3774">
                  <c:v>7.0893400000000004E-3</c:v>
                </c:pt>
                <c:pt idx="3775">
                  <c:v>7.0895699999999999E-3</c:v>
                </c:pt>
                <c:pt idx="3776">
                  <c:v>7.0895699999999999E-3</c:v>
                </c:pt>
                <c:pt idx="3777">
                  <c:v>7.0895100000000003E-3</c:v>
                </c:pt>
                <c:pt idx="3778">
                  <c:v>7.0897499999999997E-3</c:v>
                </c:pt>
                <c:pt idx="3779">
                  <c:v>7.0894E-3</c:v>
                </c:pt>
                <c:pt idx="3780">
                  <c:v>7.0892799999999999E-3</c:v>
                </c:pt>
                <c:pt idx="3781">
                  <c:v>7.0895699999999999E-3</c:v>
                </c:pt>
                <c:pt idx="3782">
                  <c:v>7.0895699999999999E-3</c:v>
                </c:pt>
                <c:pt idx="3783">
                  <c:v>7.0896300000000004E-3</c:v>
                </c:pt>
                <c:pt idx="3784">
                  <c:v>7.0896300000000004E-3</c:v>
                </c:pt>
                <c:pt idx="3785">
                  <c:v>7.0895100000000003E-3</c:v>
                </c:pt>
                <c:pt idx="3786">
                  <c:v>7.0896900000000001E-3</c:v>
                </c:pt>
                <c:pt idx="3787">
                  <c:v>7.0894E-3</c:v>
                </c:pt>
                <c:pt idx="3788">
                  <c:v>7.0899300000000004E-3</c:v>
                </c:pt>
                <c:pt idx="3789">
                  <c:v>7.0899300000000004E-3</c:v>
                </c:pt>
                <c:pt idx="3790">
                  <c:v>7.0897499999999997E-3</c:v>
                </c:pt>
                <c:pt idx="3791">
                  <c:v>7.0898699999999999E-3</c:v>
                </c:pt>
                <c:pt idx="3792">
                  <c:v>7.0899800000000001E-3</c:v>
                </c:pt>
                <c:pt idx="3793">
                  <c:v>7.0896900000000001E-3</c:v>
                </c:pt>
                <c:pt idx="3794">
                  <c:v>7.0899300000000004E-3</c:v>
                </c:pt>
                <c:pt idx="3795">
                  <c:v>7.0899300000000004E-3</c:v>
                </c:pt>
                <c:pt idx="3796">
                  <c:v>7.0898100000000002E-3</c:v>
                </c:pt>
                <c:pt idx="3797">
                  <c:v>7.0901000000000002E-3</c:v>
                </c:pt>
                <c:pt idx="3798">
                  <c:v>7.0899800000000001E-3</c:v>
                </c:pt>
                <c:pt idx="3799">
                  <c:v>7.0900399999999997E-3</c:v>
                </c:pt>
                <c:pt idx="3800">
                  <c:v>7.0901599999999999E-3</c:v>
                </c:pt>
                <c:pt idx="3801">
                  <c:v>7.0903399999999997E-3</c:v>
                </c:pt>
                <c:pt idx="3802">
                  <c:v>7.0903399999999997E-3</c:v>
                </c:pt>
                <c:pt idx="3803">
                  <c:v>7.0904499999999999E-3</c:v>
                </c:pt>
                <c:pt idx="3804">
                  <c:v>7.0905100000000004E-3</c:v>
                </c:pt>
                <c:pt idx="3805">
                  <c:v>7.09028E-3</c:v>
                </c:pt>
                <c:pt idx="3806">
                  <c:v>7.0903900000000002E-3</c:v>
                </c:pt>
                <c:pt idx="3807">
                  <c:v>7.0906299999999997E-3</c:v>
                </c:pt>
                <c:pt idx="3808">
                  <c:v>7.0906299999999997E-3</c:v>
                </c:pt>
                <c:pt idx="3809">
                  <c:v>7.0905100000000004E-3</c:v>
                </c:pt>
                <c:pt idx="3810">
                  <c:v>7.0909199999999997E-3</c:v>
                </c:pt>
                <c:pt idx="3811">
                  <c:v>7.0907499999999998E-3</c:v>
                </c:pt>
                <c:pt idx="3812">
                  <c:v>7.0907499999999998E-3</c:v>
                </c:pt>
                <c:pt idx="3813">
                  <c:v>7.0903399999999997E-3</c:v>
                </c:pt>
                <c:pt idx="3814">
                  <c:v>7.0903900000000002E-3</c:v>
                </c:pt>
                <c:pt idx="3815">
                  <c:v>7.0903900000000002E-3</c:v>
                </c:pt>
                <c:pt idx="3816">
                  <c:v>7.09086E-3</c:v>
                </c:pt>
                <c:pt idx="3817">
                  <c:v>7.0909199999999997E-3</c:v>
                </c:pt>
                <c:pt idx="3818">
                  <c:v>7.09086E-3</c:v>
                </c:pt>
                <c:pt idx="3819">
                  <c:v>7.0909199999999997E-3</c:v>
                </c:pt>
                <c:pt idx="3820">
                  <c:v>7.0909199999999997E-3</c:v>
                </c:pt>
                <c:pt idx="3821">
                  <c:v>7.0909199999999997E-3</c:v>
                </c:pt>
                <c:pt idx="3822">
                  <c:v>7.0913299999999999E-3</c:v>
                </c:pt>
                <c:pt idx="3823">
                  <c:v>7.0910399999999998E-3</c:v>
                </c:pt>
                <c:pt idx="3824">
                  <c:v>7.0909199999999997E-3</c:v>
                </c:pt>
                <c:pt idx="3825">
                  <c:v>7.09086E-3</c:v>
                </c:pt>
                <c:pt idx="3826">
                  <c:v>7.0911000000000004E-3</c:v>
                </c:pt>
                <c:pt idx="3827">
                  <c:v>7.0909199999999997E-3</c:v>
                </c:pt>
                <c:pt idx="3828">
                  <c:v>7.0909199999999997E-3</c:v>
                </c:pt>
                <c:pt idx="3829">
                  <c:v>7.0913900000000004E-3</c:v>
                </c:pt>
                <c:pt idx="3830">
                  <c:v>7.0913299999999999E-3</c:v>
                </c:pt>
                <c:pt idx="3831">
                  <c:v>7.09145E-3</c:v>
                </c:pt>
                <c:pt idx="3832">
                  <c:v>7.0909199999999997E-3</c:v>
                </c:pt>
                <c:pt idx="3833">
                  <c:v>7.0912700000000002E-3</c:v>
                </c:pt>
                <c:pt idx="3834">
                  <c:v>7.0912700000000002E-3</c:v>
                </c:pt>
                <c:pt idx="3835">
                  <c:v>7.0912199999999996E-3</c:v>
                </c:pt>
                <c:pt idx="3836">
                  <c:v>7.0912700000000002E-3</c:v>
                </c:pt>
                <c:pt idx="3837">
                  <c:v>7.0913299999999999E-3</c:v>
                </c:pt>
                <c:pt idx="3838">
                  <c:v>7.0913900000000004E-3</c:v>
                </c:pt>
                <c:pt idx="3839">
                  <c:v>7.0916900000000003E-3</c:v>
                </c:pt>
                <c:pt idx="3840">
                  <c:v>7.0915099999999997E-3</c:v>
                </c:pt>
                <c:pt idx="3841">
                  <c:v>7.0915099999999997E-3</c:v>
                </c:pt>
                <c:pt idx="3842">
                  <c:v>7.0916900000000003E-3</c:v>
                </c:pt>
                <c:pt idx="3843">
                  <c:v>7.0915700000000002E-3</c:v>
                </c:pt>
                <c:pt idx="3844">
                  <c:v>7.09174E-3</c:v>
                </c:pt>
                <c:pt idx="3845">
                  <c:v>7.0916299999999998E-3</c:v>
                </c:pt>
                <c:pt idx="3846">
                  <c:v>7.09174E-3</c:v>
                </c:pt>
                <c:pt idx="3847">
                  <c:v>7.0918600000000002E-3</c:v>
                </c:pt>
                <c:pt idx="3848">
                  <c:v>7.0918600000000002E-3</c:v>
                </c:pt>
                <c:pt idx="3849">
                  <c:v>7.0915099999999997E-3</c:v>
                </c:pt>
                <c:pt idx="3850">
                  <c:v>7.09174E-3</c:v>
                </c:pt>
                <c:pt idx="3851">
                  <c:v>7.09145E-3</c:v>
                </c:pt>
                <c:pt idx="3852">
                  <c:v>7.0919199999999998E-3</c:v>
                </c:pt>
                <c:pt idx="3853">
                  <c:v>7.0922099999999998E-3</c:v>
                </c:pt>
                <c:pt idx="3854">
                  <c:v>7.0922099999999998E-3</c:v>
                </c:pt>
                <c:pt idx="3855">
                  <c:v>7.0920999999999996E-3</c:v>
                </c:pt>
                <c:pt idx="3856">
                  <c:v>7.0920999999999996E-3</c:v>
                </c:pt>
                <c:pt idx="3857">
                  <c:v>7.0923899999999996E-3</c:v>
                </c:pt>
                <c:pt idx="3858">
                  <c:v>7.0921500000000002E-3</c:v>
                </c:pt>
                <c:pt idx="3859">
                  <c:v>7.0921500000000002E-3</c:v>
                </c:pt>
                <c:pt idx="3860">
                  <c:v>7.09233E-3</c:v>
                </c:pt>
                <c:pt idx="3861">
                  <c:v>7.09233E-3</c:v>
                </c:pt>
                <c:pt idx="3862">
                  <c:v>7.0922700000000003E-3</c:v>
                </c:pt>
                <c:pt idx="3863">
                  <c:v>7.09233E-3</c:v>
                </c:pt>
                <c:pt idx="3864">
                  <c:v>7.09233E-3</c:v>
                </c:pt>
                <c:pt idx="3865">
                  <c:v>7.0923899999999996E-3</c:v>
                </c:pt>
                <c:pt idx="3866">
                  <c:v>7.0925700000000003E-3</c:v>
                </c:pt>
                <c:pt idx="3867">
                  <c:v>7.0925700000000003E-3</c:v>
                </c:pt>
                <c:pt idx="3868">
                  <c:v>7.0925700000000003E-3</c:v>
                </c:pt>
                <c:pt idx="3869">
                  <c:v>7.09233E-3</c:v>
                </c:pt>
                <c:pt idx="3870">
                  <c:v>7.0925099999999998E-3</c:v>
                </c:pt>
                <c:pt idx="3871">
                  <c:v>7.0925700000000003E-3</c:v>
                </c:pt>
                <c:pt idx="3872">
                  <c:v>7.0925700000000003E-3</c:v>
                </c:pt>
                <c:pt idx="3873">
                  <c:v>7.0927400000000002E-3</c:v>
                </c:pt>
                <c:pt idx="3874">
                  <c:v>7.0927400000000002E-3</c:v>
                </c:pt>
                <c:pt idx="3875">
                  <c:v>7.0925700000000003E-3</c:v>
                </c:pt>
                <c:pt idx="3876">
                  <c:v>7.0928600000000003E-3</c:v>
                </c:pt>
                <c:pt idx="3877">
                  <c:v>7.0929799999999996E-3</c:v>
                </c:pt>
                <c:pt idx="3878">
                  <c:v>7.0927400000000002E-3</c:v>
                </c:pt>
                <c:pt idx="3879">
                  <c:v>7.0924500000000001E-3</c:v>
                </c:pt>
                <c:pt idx="3880">
                  <c:v>7.0924500000000001E-3</c:v>
                </c:pt>
                <c:pt idx="3881">
                  <c:v>7.0924500000000001E-3</c:v>
                </c:pt>
                <c:pt idx="3882">
                  <c:v>7.0930300000000002E-3</c:v>
                </c:pt>
                <c:pt idx="3883">
                  <c:v>7.09262E-3</c:v>
                </c:pt>
                <c:pt idx="3884">
                  <c:v>7.0929799999999996E-3</c:v>
                </c:pt>
                <c:pt idx="3885">
                  <c:v>7.09292E-3</c:v>
                </c:pt>
                <c:pt idx="3886">
                  <c:v>7.0930899999999998E-3</c:v>
                </c:pt>
                <c:pt idx="3887">
                  <c:v>7.0930899999999998E-3</c:v>
                </c:pt>
                <c:pt idx="3888">
                  <c:v>7.0933300000000001E-3</c:v>
                </c:pt>
                <c:pt idx="3889">
                  <c:v>7.09321E-3</c:v>
                </c:pt>
                <c:pt idx="3890">
                  <c:v>7.0931500000000003E-3</c:v>
                </c:pt>
                <c:pt idx="3891">
                  <c:v>7.0933300000000001E-3</c:v>
                </c:pt>
                <c:pt idx="3892">
                  <c:v>7.09321E-3</c:v>
                </c:pt>
                <c:pt idx="3893">
                  <c:v>7.0935E-3</c:v>
                </c:pt>
                <c:pt idx="3894">
                  <c:v>7.0935E-3</c:v>
                </c:pt>
                <c:pt idx="3895">
                  <c:v>7.0931500000000003E-3</c:v>
                </c:pt>
                <c:pt idx="3896">
                  <c:v>7.0932699999999996E-3</c:v>
                </c:pt>
                <c:pt idx="3897">
                  <c:v>7.0935599999999996E-3</c:v>
                </c:pt>
                <c:pt idx="3898">
                  <c:v>7.0935E-3</c:v>
                </c:pt>
                <c:pt idx="3899">
                  <c:v>7.0933899999999998E-3</c:v>
                </c:pt>
                <c:pt idx="3900">
                  <c:v>7.0933899999999998E-3</c:v>
                </c:pt>
                <c:pt idx="3901">
                  <c:v>7.0935599999999996E-3</c:v>
                </c:pt>
                <c:pt idx="3902">
                  <c:v>7.0935E-3</c:v>
                </c:pt>
                <c:pt idx="3903">
                  <c:v>7.0935E-3</c:v>
                </c:pt>
                <c:pt idx="3904">
                  <c:v>7.0936200000000001E-3</c:v>
                </c:pt>
                <c:pt idx="3905">
                  <c:v>7.0936200000000001E-3</c:v>
                </c:pt>
                <c:pt idx="3906">
                  <c:v>7.0937999999999999E-3</c:v>
                </c:pt>
                <c:pt idx="3907">
                  <c:v>7.0937999999999999E-3</c:v>
                </c:pt>
                <c:pt idx="3908">
                  <c:v>7.0939100000000001E-3</c:v>
                </c:pt>
                <c:pt idx="3909">
                  <c:v>7.0938599999999996E-3</c:v>
                </c:pt>
                <c:pt idx="3910">
                  <c:v>7.0941499999999996E-3</c:v>
                </c:pt>
                <c:pt idx="3911">
                  <c:v>7.0937400000000003E-3</c:v>
                </c:pt>
                <c:pt idx="3912">
                  <c:v>7.0940300000000003E-3</c:v>
                </c:pt>
                <c:pt idx="3913">
                  <c:v>7.0940300000000003E-3</c:v>
                </c:pt>
                <c:pt idx="3914">
                  <c:v>7.0938599999999996E-3</c:v>
                </c:pt>
                <c:pt idx="3915">
                  <c:v>7.0937999999999999E-3</c:v>
                </c:pt>
                <c:pt idx="3916">
                  <c:v>7.0938599999999996E-3</c:v>
                </c:pt>
                <c:pt idx="3917">
                  <c:v>7.0939100000000001E-3</c:v>
                </c:pt>
                <c:pt idx="3918">
                  <c:v>7.0939699999999998E-3</c:v>
                </c:pt>
                <c:pt idx="3919">
                  <c:v>7.0942100000000001E-3</c:v>
                </c:pt>
                <c:pt idx="3920">
                  <c:v>7.0942100000000001E-3</c:v>
                </c:pt>
                <c:pt idx="3921">
                  <c:v>7.0939699999999998E-3</c:v>
                </c:pt>
                <c:pt idx="3922">
                  <c:v>7.0941499999999996E-3</c:v>
                </c:pt>
                <c:pt idx="3923">
                  <c:v>7.0941499999999996E-3</c:v>
                </c:pt>
                <c:pt idx="3924">
                  <c:v>7.0940300000000003E-3</c:v>
                </c:pt>
                <c:pt idx="3925">
                  <c:v>7.0945000000000001E-3</c:v>
                </c:pt>
                <c:pt idx="3926">
                  <c:v>7.0945000000000001E-3</c:v>
                </c:pt>
                <c:pt idx="3927">
                  <c:v>7.0940300000000003E-3</c:v>
                </c:pt>
                <c:pt idx="3928">
                  <c:v>7.0942699999999997E-3</c:v>
                </c:pt>
                <c:pt idx="3929">
                  <c:v>7.0946799999999999E-3</c:v>
                </c:pt>
                <c:pt idx="3930">
                  <c:v>7.0941499999999996E-3</c:v>
                </c:pt>
                <c:pt idx="3931">
                  <c:v>7.0947400000000004E-3</c:v>
                </c:pt>
                <c:pt idx="3932">
                  <c:v>7.0944399999999996E-3</c:v>
                </c:pt>
                <c:pt idx="3933">
                  <c:v>7.0944399999999996E-3</c:v>
                </c:pt>
                <c:pt idx="3934">
                  <c:v>7.09438E-3</c:v>
                </c:pt>
                <c:pt idx="3935">
                  <c:v>7.0945000000000001E-3</c:v>
                </c:pt>
                <c:pt idx="3936">
                  <c:v>7.0945599999999998E-3</c:v>
                </c:pt>
                <c:pt idx="3937">
                  <c:v>7.0945599999999998E-3</c:v>
                </c:pt>
                <c:pt idx="3938">
                  <c:v>7.09438E-3</c:v>
                </c:pt>
                <c:pt idx="3939">
                  <c:v>7.09438E-3</c:v>
                </c:pt>
                <c:pt idx="3940">
                  <c:v>7.0946200000000003E-3</c:v>
                </c:pt>
                <c:pt idx="3941">
                  <c:v>7.0945599999999998E-3</c:v>
                </c:pt>
                <c:pt idx="3942">
                  <c:v>7.0949699999999999E-3</c:v>
                </c:pt>
                <c:pt idx="3943">
                  <c:v>7.0948499999999998E-3</c:v>
                </c:pt>
                <c:pt idx="3944">
                  <c:v>7.0949100000000003E-3</c:v>
                </c:pt>
                <c:pt idx="3945">
                  <c:v>7.0950900000000001E-3</c:v>
                </c:pt>
                <c:pt idx="3946">
                  <c:v>7.0950900000000001E-3</c:v>
                </c:pt>
                <c:pt idx="3947">
                  <c:v>7.0944399999999996E-3</c:v>
                </c:pt>
                <c:pt idx="3948">
                  <c:v>7.0949699999999999E-3</c:v>
                </c:pt>
                <c:pt idx="3949">
                  <c:v>7.0949100000000003E-3</c:v>
                </c:pt>
                <c:pt idx="3950">
                  <c:v>7.0948499999999998E-3</c:v>
                </c:pt>
                <c:pt idx="3951">
                  <c:v>7.0952599999999999E-3</c:v>
                </c:pt>
                <c:pt idx="3952">
                  <c:v>7.0951499999999997E-3</c:v>
                </c:pt>
                <c:pt idx="3953">
                  <c:v>7.0951499999999997E-3</c:v>
                </c:pt>
                <c:pt idx="3954">
                  <c:v>7.0949699999999999E-3</c:v>
                </c:pt>
                <c:pt idx="3955">
                  <c:v>7.0949699999999999E-3</c:v>
                </c:pt>
                <c:pt idx="3956">
                  <c:v>7.0949100000000003E-3</c:v>
                </c:pt>
                <c:pt idx="3957">
                  <c:v>7.0950300000000004E-3</c:v>
                </c:pt>
                <c:pt idx="3958">
                  <c:v>7.0955000000000002E-3</c:v>
                </c:pt>
                <c:pt idx="3959">
                  <c:v>7.0955000000000002E-3</c:v>
                </c:pt>
                <c:pt idx="3960">
                  <c:v>7.0952599999999999E-3</c:v>
                </c:pt>
                <c:pt idx="3961">
                  <c:v>7.0952599999999999E-3</c:v>
                </c:pt>
                <c:pt idx="3962">
                  <c:v>7.0955599999999999E-3</c:v>
                </c:pt>
                <c:pt idx="3963">
                  <c:v>7.0953199999999996E-3</c:v>
                </c:pt>
                <c:pt idx="3964">
                  <c:v>7.0956200000000004E-3</c:v>
                </c:pt>
                <c:pt idx="3965">
                  <c:v>7.0955599999999999E-3</c:v>
                </c:pt>
                <c:pt idx="3966">
                  <c:v>7.0955599999999999E-3</c:v>
                </c:pt>
                <c:pt idx="3967">
                  <c:v>7.0956200000000004E-3</c:v>
                </c:pt>
                <c:pt idx="3968">
                  <c:v>7.0957900000000003E-3</c:v>
                </c:pt>
                <c:pt idx="3969">
                  <c:v>7.0956200000000004E-3</c:v>
                </c:pt>
                <c:pt idx="3970">
                  <c:v>7.0956200000000004E-3</c:v>
                </c:pt>
                <c:pt idx="3971">
                  <c:v>7.0956200000000004E-3</c:v>
                </c:pt>
                <c:pt idx="3972">
                  <c:v>7.0956200000000004E-3</c:v>
                </c:pt>
                <c:pt idx="3973">
                  <c:v>7.0955000000000002E-3</c:v>
                </c:pt>
                <c:pt idx="3974">
                  <c:v>7.0956700000000001E-3</c:v>
                </c:pt>
                <c:pt idx="3975">
                  <c:v>7.0958499999999999E-3</c:v>
                </c:pt>
                <c:pt idx="3976">
                  <c:v>7.0957900000000003E-3</c:v>
                </c:pt>
                <c:pt idx="3977">
                  <c:v>7.0956200000000004E-3</c:v>
                </c:pt>
                <c:pt idx="3978">
                  <c:v>7.0960900000000002E-3</c:v>
                </c:pt>
                <c:pt idx="3979">
                  <c:v>7.0960900000000002E-3</c:v>
                </c:pt>
                <c:pt idx="3980">
                  <c:v>7.0959100000000004E-3</c:v>
                </c:pt>
                <c:pt idx="3981">
                  <c:v>7.0959100000000004E-3</c:v>
                </c:pt>
                <c:pt idx="3982">
                  <c:v>7.0958499999999999E-3</c:v>
                </c:pt>
                <c:pt idx="3983">
                  <c:v>7.0960299999999997E-3</c:v>
                </c:pt>
                <c:pt idx="3984">
                  <c:v>7.0960299999999997E-3</c:v>
                </c:pt>
                <c:pt idx="3985">
                  <c:v>7.0960299999999997E-3</c:v>
                </c:pt>
                <c:pt idx="3986">
                  <c:v>7.0962000000000004E-3</c:v>
                </c:pt>
                <c:pt idx="3987">
                  <c:v>7.0962600000000001E-3</c:v>
                </c:pt>
                <c:pt idx="3988">
                  <c:v>7.0962600000000001E-3</c:v>
                </c:pt>
                <c:pt idx="3989">
                  <c:v>7.0960299999999997E-3</c:v>
                </c:pt>
                <c:pt idx="3990">
                  <c:v>7.0963800000000002E-3</c:v>
                </c:pt>
                <c:pt idx="3991">
                  <c:v>7.0962000000000004E-3</c:v>
                </c:pt>
                <c:pt idx="3992">
                  <c:v>7.0962000000000004E-3</c:v>
                </c:pt>
                <c:pt idx="3993">
                  <c:v>7.0964399999999999E-3</c:v>
                </c:pt>
                <c:pt idx="3994">
                  <c:v>7.0964399999999999E-3</c:v>
                </c:pt>
                <c:pt idx="3995">
                  <c:v>7.0962000000000004E-3</c:v>
                </c:pt>
                <c:pt idx="3996">
                  <c:v>7.0962600000000001E-3</c:v>
                </c:pt>
                <c:pt idx="3997">
                  <c:v>7.0965500000000001E-3</c:v>
                </c:pt>
                <c:pt idx="3998">
                  <c:v>7.0964399999999999E-3</c:v>
                </c:pt>
                <c:pt idx="3999">
                  <c:v>7.0964399999999999E-3</c:v>
                </c:pt>
                <c:pt idx="4000">
                  <c:v>7.0962600000000001E-3</c:v>
                </c:pt>
                <c:pt idx="4001">
                  <c:v>7.0966099999999997E-3</c:v>
                </c:pt>
                <c:pt idx="4002">
                  <c:v>7.0964399999999999E-3</c:v>
                </c:pt>
                <c:pt idx="4003">
                  <c:v>7.0965000000000004E-3</c:v>
                </c:pt>
                <c:pt idx="4004">
                  <c:v>7.0966700000000002E-3</c:v>
                </c:pt>
                <c:pt idx="4005">
                  <c:v>7.0966700000000002E-3</c:v>
                </c:pt>
              </c:numCache>
            </c:numRef>
          </c:yVal>
          <c:smooth val="1"/>
          <c:extLst>
            <c:ext xmlns:c16="http://schemas.microsoft.com/office/drawing/2014/chart" uri="{C3380CC4-5D6E-409C-BE32-E72D297353CC}">
              <c16:uniqueId val="{00000001-A0EF-49A1-AE57-AA5EEA67F57B}"/>
            </c:ext>
          </c:extLst>
        </c:ser>
        <c:ser>
          <c:idx val="4"/>
          <c:order val="2"/>
          <c:tx>
            <c:strRef>
              <c:f>'23'!$N$25</c:f>
              <c:strCache>
                <c:ptCount val="1"/>
                <c:pt idx="0">
                  <c:v>Heat</c:v>
                </c:pt>
              </c:strCache>
            </c:strRef>
          </c:tx>
          <c:spPr>
            <a:ln w="22225">
              <a:solidFill>
                <a:srgbClr val="666633"/>
              </a:solidFill>
            </a:ln>
          </c:spPr>
          <c:marker>
            <c:symbol val="none"/>
          </c:marker>
          <c:xVal>
            <c:numRef>
              <c:f>'23'!$C$20:$C$1098</c:f>
              <c:numCache>
                <c:formatCode>General</c:formatCode>
                <c:ptCount val="1079"/>
                <c:pt idx="0">
                  <c:v>19.27</c:v>
                </c:pt>
                <c:pt idx="1">
                  <c:v>19.260000000000002</c:v>
                </c:pt>
                <c:pt idx="2">
                  <c:v>19.260000000000002</c:v>
                </c:pt>
                <c:pt idx="3">
                  <c:v>19.260000000000002</c:v>
                </c:pt>
                <c:pt idx="4">
                  <c:v>19.22</c:v>
                </c:pt>
                <c:pt idx="5">
                  <c:v>19.25</c:v>
                </c:pt>
                <c:pt idx="6">
                  <c:v>19.18</c:v>
                </c:pt>
                <c:pt idx="7">
                  <c:v>19.16</c:v>
                </c:pt>
                <c:pt idx="8">
                  <c:v>19.16</c:v>
                </c:pt>
                <c:pt idx="9">
                  <c:v>19.260000000000002</c:v>
                </c:pt>
                <c:pt idx="10">
                  <c:v>19.260000000000002</c:v>
                </c:pt>
                <c:pt idx="11">
                  <c:v>19.25</c:v>
                </c:pt>
                <c:pt idx="12">
                  <c:v>19.239999999999998</c:v>
                </c:pt>
                <c:pt idx="13">
                  <c:v>19.239999999999998</c:v>
                </c:pt>
                <c:pt idx="14">
                  <c:v>19.25</c:v>
                </c:pt>
                <c:pt idx="15">
                  <c:v>19.2</c:v>
                </c:pt>
                <c:pt idx="16">
                  <c:v>19.190000000000001</c:v>
                </c:pt>
                <c:pt idx="17">
                  <c:v>19.21</c:v>
                </c:pt>
                <c:pt idx="18">
                  <c:v>19.170000000000002</c:v>
                </c:pt>
                <c:pt idx="19">
                  <c:v>19.170000000000002</c:v>
                </c:pt>
                <c:pt idx="20">
                  <c:v>19.2</c:v>
                </c:pt>
                <c:pt idx="21">
                  <c:v>19.21</c:v>
                </c:pt>
                <c:pt idx="22">
                  <c:v>19.21</c:v>
                </c:pt>
                <c:pt idx="23">
                  <c:v>19.2</c:v>
                </c:pt>
                <c:pt idx="24">
                  <c:v>19.16</c:v>
                </c:pt>
                <c:pt idx="25">
                  <c:v>19.16</c:v>
                </c:pt>
                <c:pt idx="26">
                  <c:v>19.190000000000001</c:v>
                </c:pt>
                <c:pt idx="27">
                  <c:v>19.16</c:v>
                </c:pt>
                <c:pt idx="28">
                  <c:v>19.23</c:v>
                </c:pt>
                <c:pt idx="29">
                  <c:v>19.22</c:v>
                </c:pt>
                <c:pt idx="30">
                  <c:v>19.22</c:v>
                </c:pt>
                <c:pt idx="31">
                  <c:v>19.21</c:v>
                </c:pt>
                <c:pt idx="32">
                  <c:v>19.21</c:v>
                </c:pt>
                <c:pt idx="33">
                  <c:v>19.18</c:v>
                </c:pt>
                <c:pt idx="34">
                  <c:v>19.2</c:v>
                </c:pt>
                <c:pt idx="35">
                  <c:v>19.170000000000002</c:v>
                </c:pt>
                <c:pt idx="36">
                  <c:v>19.170000000000002</c:v>
                </c:pt>
                <c:pt idx="37">
                  <c:v>19.2</c:v>
                </c:pt>
                <c:pt idx="38">
                  <c:v>19.170000000000002</c:v>
                </c:pt>
                <c:pt idx="39">
                  <c:v>19.16</c:v>
                </c:pt>
                <c:pt idx="40">
                  <c:v>19.2</c:v>
                </c:pt>
                <c:pt idx="41">
                  <c:v>19.170000000000002</c:v>
                </c:pt>
                <c:pt idx="42">
                  <c:v>19.170000000000002</c:v>
                </c:pt>
                <c:pt idx="43">
                  <c:v>19.2</c:v>
                </c:pt>
                <c:pt idx="44">
                  <c:v>19.190000000000001</c:v>
                </c:pt>
                <c:pt idx="45">
                  <c:v>19.2</c:v>
                </c:pt>
                <c:pt idx="46">
                  <c:v>19.21</c:v>
                </c:pt>
                <c:pt idx="47">
                  <c:v>19.21</c:v>
                </c:pt>
                <c:pt idx="48">
                  <c:v>19.23</c:v>
                </c:pt>
                <c:pt idx="49">
                  <c:v>19.329999999999998</c:v>
                </c:pt>
                <c:pt idx="50">
                  <c:v>19.39</c:v>
                </c:pt>
                <c:pt idx="51">
                  <c:v>19.579999999999998</c:v>
                </c:pt>
                <c:pt idx="52">
                  <c:v>19.73</c:v>
                </c:pt>
                <c:pt idx="53">
                  <c:v>19.73</c:v>
                </c:pt>
                <c:pt idx="54">
                  <c:v>19.920000000000002</c:v>
                </c:pt>
                <c:pt idx="55">
                  <c:v>20.21</c:v>
                </c:pt>
                <c:pt idx="56">
                  <c:v>20.47</c:v>
                </c:pt>
                <c:pt idx="57">
                  <c:v>20.74</c:v>
                </c:pt>
                <c:pt idx="58">
                  <c:v>21.04</c:v>
                </c:pt>
                <c:pt idx="59">
                  <c:v>21.04</c:v>
                </c:pt>
                <c:pt idx="60">
                  <c:v>21.32</c:v>
                </c:pt>
                <c:pt idx="61">
                  <c:v>21.57</c:v>
                </c:pt>
                <c:pt idx="62">
                  <c:v>21.91</c:v>
                </c:pt>
                <c:pt idx="63">
                  <c:v>22.17</c:v>
                </c:pt>
                <c:pt idx="64">
                  <c:v>22.17</c:v>
                </c:pt>
                <c:pt idx="65">
                  <c:v>22.47</c:v>
                </c:pt>
                <c:pt idx="66">
                  <c:v>22.79</c:v>
                </c:pt>
                <c:pt idx="67">
                  <c:v>23.06</c:v>
                </c:pt>
                <c:pt idx="68">
                  <c:v>23.32</c:v>
                </c:pt>
                <c:pt idx="69">
                  <c:v>23.64</c:v>
                </c:pt>
                <c:pt idx="70">
                  <c:v>23.64</c:v>
                </c:pt>
                <c:pt idx="71">
                  <c:v>23.87</c:v>
                </c:pt>
                <c:pt idx="72">
                  <c:v>24.11</c:v>
                </c:pt>
                <c:pt idx="73">
                  <c:v>24.41</c:v>
                </c:pt>
                <c:pt idx="74">
                  <c:v>24.67</c:v>
                </c:pt>
                <c:pt idx="75">
                  <c:v>24.96</c:v>
                </c:pt>
                <c:pt idx="76">
                  <c:v>24.96</c:v>
                </c:pt>
                <c:pt idx="77">
                  <c:v>25.25</c:v>
                </c:pt>
                <c:pt idx="78">
                  <c:v>25.52</c:v>
                </c:pt>
                <c:pt idx="79">
                  <c:v>25.79</c:v>
                </c:pt>
                <c:pt idx="80">
                  <c:v>26.03</c:v>
                </c:pt>
                <c:pt idx="81">
                  <c:v>26.03</c:v>
                </c:pt>
                <c:pt idx="82">
                  <c:v>26.24</c:v>
                </c:pt>
                <c:pt idx="83">
                  <c:v>26.56</c:v>
                </c:pt>
                <c:pt idx="84">
                  <c:v>26.81</c:v>
                </c:pt>
                <c:pt idx="85">
                  <c:v>27.11</c:v>
                </c:pt>
                <c:pt idx="86">
                  <c:v>27.29</c:v>
                </c:pt>
                <c:pt idx="87">
                  <c:v>27.29</c:v>
                </c:pt>
                <c:pt idx="88">
                  <c:v>27.6</c:v>
                </c:pt>
                <c:pt idx="89">
                  <c:v>27.83</c:v>
                </c:pt>
                <c:pt idx="90">
                  <c:v>28.1</c:v>
                </c:pt>
                <c:pt idx="91">
                  <c:v>28.42</c:v>
                </c:pt>
                <c:pt idx="92">
                  <c:v>28.67</c:v>
                </c:pt>
                <c:pt idx="93">
                  <c:v>28.67</c:v>
                </c:pt>
                <c:pt idx="94">
                  <c:v>28.93</c:v>
                </c:pt>
                <c:pt idx="95">
                  <c:v>29.21</c:v>
                </c:pt>
                <c:pt idx="96">
                  <c:v>29.43</c:v>
                </c:pt>
                <c:pt idx="97">
                  <c:v>29.67</c:v>
                </c:pt>
                <c:pt idx="98">
                  <c:v>29.67</c:v>
                </c:pt>
                <c:pt idx="99">
                  <c:v>29.97</c:v>
                </c:pt>
                <c:pt idx="100">
                  <c:v>30.25</c:v>
                </c:pt>
                <c:pt idx="101">
                  <c:v>30.57</c:v>
                </c:pt>
                <c:pt idx="102">
                  <c:v>30.8</c:v>
                </c:pt>
                <c:pt idx="103">
                  <c:v>31.08</c:v>
                </c:pt>
                <c:pt idx="104">
                  <c:v>31.08</c:v>
                </c:pt>
                <c:pt idx="105">
                  <c:v>31.38</c:v>
                </c:pt>
                <c:pt idx="106">
                  <c:v>31.65</c:v>
                </c:pt>
                <c:pt idx="107">
                  <c:v>31.92</c:v>
                </c:pt>
                <c:pt idx="108">
                  <c:v>32.200000000000003</c:v>
                </c:pt>
                <c:pt idx="109">
                  <c:v>32.44</c:v>
                </c:pt>
                <c:pt idx="110">
                  <c:v>32.44</c:v>
                </c:pt>
                <c:pt idx="111">
                  <c:v>32.72</c:v>
                </c:pt>
                <c:pt idx="112">
                  <c:v>33.049999999999997</c:v>
                </c:pt>
                <c:pt idx="113">
                  <c:v>33.35</c:v>
                </c:pt>
                <c:pt idx="114">
                  <c:v>33.61</c:v>
                </c:pt>
                <c:pt idx="115">
                  <c:v>33.61</c:v>
                </c:pt>
                <c:pt idx="116">
                  <c:v>33.909999999999997</c:v>
                </c:pt>
                <c:pt idx="117">
                  <c:v>34.159999999999997</c:v>
                </c:pt>
                <c:pt idx="118">
                  <c:v>34.5</c:v>
                </c:pt>
                <c:pt idx="119">
                  <c:v>34.770000000000003</c:v>
                </c:pt>
                <c:pt idx="120">
                  <c:v>35.049999999999997</c:v>
                </c:pt>
                <c:pt idx="121">
                  <c:v>35.049999999999997</c:v>
                </c:pt>
                <c:pt idx="122">
                  <c:v>35.4</c:v>
                </c:pt>
                <c:pt idx="123">
                  <c:v>35.68</c:v>
                </c:pt>
                <c:pt idx="124">
                  <c:v>35.99</c:v>
                </c:pt>
                <c:pt idx="125">
                  <c:v>36.29</c:v>
                </c:pt>
                <c:pt idx="126">
                  <c:v>36.6</c:v>
                </c:pt>
                <c:pt idx="127">
                  <c:v>36.6</c:v>
                </c:pt>
                <c:pt idx="128">
                  <c:v>36.89</c:v>
                </c:pt>
                <c:pt idx="129">
                  <c:v>37.21</c:v>
                </c:pt>
                <c:pt idx="130">
                  <c:v>37.53</c:v>
                </c:pt>
                <c:pt idx="131">
                  <c:v>37.82</c:v>
                </c:pt>
                <c:pt idx="132">
                  <c:v>37.82</c:v>
                </c:pt>
                <c:pt idx="133">
                  <c:v>38.090000000000003</c:v>
                </c:pt>
                <c:pt idx="134">
                  <c:v>38.4</c:v>
                </c:pt>
                <c:pt idx="135">
                  <c:v>38.74</c:v>
                </c:pt>
                <c:pt idx="136">
                  <c:v>39.1</c:v>
                </c:pt>
                <c:pt idx="137">
                  <c:v>39.4</c:v>
                </c:pt>
                <c:pt idx="138">
                  <c:v>39.4</c:v>
                </c:pt>
                <c:pt idx="139">
                  <c:v>39.74</c:v>
                </c:pt>
                <c:pt idx="140">
                  <c:v>40.04</c:v>
                </c:pt>
                <c:pt idx="141">
                  <c:v>40.369999999999997</c:v>
                </c:pt>
                <c:pt idx="142">
                  <c:v>40.65</c:v>
                </c:pt>
                <c:pt idx="143">
                  <c:v>41.04</c:v>
                </c:pt>
                <c:pt idx="144">
                  <c:v>41.04</c:v>
                </c:pt>
                <c:pt idx="145">
                  <c:v>41.3</c:v>
                </c:pt>
                <c:pt idx="146">
                  <c:v>41.68</c:v>
                </c:pt>
                <c:pt idx="147">
                  <c:v>42.03</c:v>
                </c:pt>
                <c:pt idx="148">
                  <c:v>42.35</c:v>
                </c:pt>
                <c:pt idx="149">
                  <c:v>42.35</c:v>
                </c:pt>
                <c:pt idx="150">
                  <c:v>42.68</c:v>
                </c:pt>
                <c:pt idx="151">
                  <c:v>43.01</c:v>
                </c:pt>
                <c:pt idx="152">
                  <c:v>43.37</c:v>
                </c:pt>
                <c:pt idx="153">
                  <c:v>43.69</c:v>
                </c:pt>
                <c:pt idx="154">
                  <c:v>44.03</c:v>
                </c:pt>
                <c:pt idx="155">
                  <c:v>44.03</c:v>
                </c:pt>
                <c:pt idx="156">
                  <c:v>44.33</c:v>
                </c:pt>
                <c:pt idx="157">
                  <c:v>44.66</c:v>
                </c:pt>
                <c:pt idx="158">
                  <c:v>45.07</c:v>
                </c:pt>
                <c:pt idx="159">
                  <c:v>45.41</c:v>
                </c:pt>
                <c:pt idx="160">
                  <c:v>45.78</c:v>
                </c:pt>
                <c:pt idx="161">
                  <c:v>45.78</c:v>
                </c:pt>
                <c:pt idx="162">
                  <c:v>46.09</c:v>
                </c:pt>
                <c:pt idx="163">
                  <c:v>46.4</c:v>
                </c:pt>
                <c:pt idx="164">
                  <c:v>46.8</c:v>
                </c:pt>
                <c:pt idx="165">
                  <c:v>47.1</c:v>
                </c:pt>
                <c:pt idx="166">
                  <c:v>47.1</c:v>
                </c:pt>
                <c:pt idx="167">
                  <c:v>47.49</c:v>
                </c:pt>
                <c:pt idx="168">
                  <c:v>47.85</c:v>
                </c:pt>
                <c:pt idx="169">
                  <c:v>48.23</c:v>
                </c:pt>
                <c:pt idx="170">
                  <c:v>48.57</c:v>
                </c:pt>
                <c:pt idx="171">
                  <c:v>48.93</c:v>
                </c:pt>
                <c:pt idx="172">
                  <c:v>48.93</c:v>
                </c:pt>
                <c:pt idx="173">
                  <c:v>49.26</c:v>
                </c:pt>
                <c:pt idx="174">
                  <c:v>49.65</c:v>
                </c:pt>
                <c:pt idx="175">
                  <c:v>49.97</c:v>
                </c:pt>
                <c:pt idx="176">
                  <c:v>50.33</c:v>
                </c:pt>
                <c:pt idx="177">
                  <c:v>50.76</c:v>
                </c:pt>
                <c:pt idx="178">
                  <c:v>50.76</c:v>
                </c:pt>
                <c:pt idx="179">
                  <c:v>51.11</c:v>
                </c:pt>
                <c:pt idx="180">
                  <c:v>51.48</c:v>
                </c:pt>
                <c:pt idx="181">
                  <c:v>51.85</c:v>
                </c:pt>
                <c:pt idx="182">
                  <c:v>52.24</c:v>
                </c:pt>
                <c:pt idx="183">
                  <c:v>52.24</c:v>
                </c:pt>
                <c:pt idx="184">
                  <c:v>52.55</c:v>
                </c:pt>
                <c:pt idx="185">
                  <c:v>52.94</c:v>
                </c:pt>
                <c:pt idx="186">
                  <c:v>53.32</c:v>
                </c:pt>
                <c:pt idx="187">
                  <c:v>53.71</c:v>
                </c:pt>
                <c:pt idx="188">
                  <c:v>54.08</c:v>
                </c:pt>
                <c:pt idx="189">
                  <c:v>54.08</c:v>
                </c:pt>
                <c:pt idx="190">
                  <c:v>54.49</c:v>
                </c:pt>
                <c:pt idx="191">
                  <c:v>54.88</c:v>
                </c:pt>
                <c:pt idx="192">
                  <c:v>55.27</c:v>
                </c:pt>
                <c:pt idx="193">
                  <c:v>55.59</c:v>
                </c:pt>
                <c:pt idx="194">
                  <c:v>56.01</c:v>
                </c:pt>
                <c:pt idx="195">
                  <c:v>56.01</c:v>
                </c:pt>
                <c:pt idx="196">
                  <c:v>56.37</c:v>
                </c:pt>
                <c:pt idx="197">
                  <c:v>56.75</c:v>
                </c:pt>
                <c:pt idx="198">
                  <c:v>57.16</c:v>
                </c:pt>
                <c:pt idx="199">
                  <c:v>57.56</c:v>
                </c:pt>
                <c:pt idx="200">
                  <c:v>57.95</c:v>
                </c:pt>
                <c:pt idx="201">
                  <c:v>57.95</c:v>
                </c:pt>
                <c:pt idx="202">
                  <c:v>58.32</c:v>
                </c:pt>
                <c:pt idx="203">
                  <c:v>58.73</c:v>
                </c:pt>
                <c:pt idx="204">
                  <c:v>59.1</c:v>
                </c:pt>
                <c:pt idx="205">
                  <c:v>59.46</c:v>
                </c:pt>
                <c:pt idx="206">
                  <c:v>59.46</c:v>
                </c:pt>
                <c:pt idx="207">
                  <c:v>59.86</c:v>
                </c:pt>
                <c:pt idx="208">
                  <c:v>60.3</c:v>
                </c:pt>
                <c:pt idx="209">
                  <c:v>60.68</c:v>
                </c:pt>
                <c:pt idx="210">
                  <c:v>61.14</c:v>
                </c:pt>
                <c:pt idx="211">
                  <c:v>61.52</c:v>
                </c:pt>
                <c:pt idx="212">
                  <c:v>61.52</c:v>
                </c:pt>
                <c:pt idx="213">
                  <c:v>61.89</c:v>
                </c:pt>
                <c:pt idx="214">
                  <c:v>62.37</c:v>
                </c:pt>
                <c:pt idx="215">
                  <c:v>62.75</c:v>
                </c:pt>
                <c:pt idx="216">
                  <c:v>63.12</c:v>
                </c:pt>
                <c:pt idx="217">
                  <c:v>63.57</c:v>
                </c:pt>
                <c:pt idx="218">
                  <c:v>63.57</c:v>
                </c:pt>
                <c:pt idx="219">
                  <c:v>63.98</c:v>
                </c:pt>
                <c:pt idx="220">
                  <c:v>64.400000000000006</c:v>
                </c:pt>
                <c:pt idx="221">
                  <c:v>64.819999999999993</c:v>
                </c:pt>
                <c:pt idx="222">
                  <c:v>65.23</c:v>
                </c:pt>
                <c:pt idx="223">
                  <c:v>65.23</c:v>
                </c:pt>
                <c:pt idx="224">
                  <c:v>65.62</c:v>
                </c:pt>
                <c:pt idx="225">
                  <c:v>66.02</c:v>
                </c:pt>
                <c:pt idx="226">
                  <c:v>66.41</c:v>
                </c:pt>
                <c:pt idx="227">
                  <c:v>66.84</c:v>
                </c:pt>
                <c:pt idx="228">
                  <c:v>67.260000000000005</c:v>
                </c:pt>
                <c:pt idx="229">
                  <c:v>67.260000000000005</c:v>
                </c:pt>
                <c:pt idx="230">
                  <c:v>67.72</c:v>
                </c:pt>
                <c:pt idx="231">
                  <c:v>68.150000000000006</c:v>
                </c:pt>
                <c:pt idx="232">
                  <c:v>68.59</c:v>
                </c:pt>
                <c:pt idx="233">
                  <c:v>69</c:v>
                </c:pt>
                <c:pt idx="234">
                  <c:v>69.37</c:v>
                </c:pt>
                <c:pt idx="235">
                  <c:v>69.37</c:v>
                </c:pt>
                <c:pt idx="236">
                  <c:v>69.8</c:v>
                </c:pt>
                <c:pt idx="237">
                  <c:v>70.25</c:v>
                </c:pt>
                <c:pt idx="238">
                  <c:v>70.69</c:v>
                </c:pt>
                <c:pt idx="239">
                  <c:v>71.150000000000006</c:v>
                </c:pt>
                <c:pt idx="240">
                  <c:v>71.150000000000006</c:v>
                </c:pt>
                <c:pt idx="241">
                  <c:v>71.59</c:v>
                </c:pt>
                <c:pt idx="242">
                  <c:v>72.010000000000005</c:v>
                </c:pt>
                <c:pt idx="243">
                  <c:v>72.37</c:v>
                </c:pt>
                <c:pt idx="244">
                  <c:v>72.88</c:v>
                </c:pt>
                <c:pt idx="245">
                  <c:v>73.290000000000006</c:v>
                </c:pt>
                <c:pt idx="246">
                  <c:v>73.290000000000006</c:v>
                </c:pt>
                <c:pt idx="247">
                  <c:v>73.739999999999995</c:v>
                </c:pt>
                <c:pt idx="248">
                  <c:v>74.150000000000006</c:v>
                </c:pt>
                <c:pt idx="249">
                  <c:v>74.59</c:v>
                </c:pt>
                <c:pt idx="250">
                  <c:v>75.05</c:v>
                </c:pt>
                <c:pt idx="251">
                  <c:v>75.510000000000005</c:v>
                </c:pt>
                <c:pt idx="252">
                  <c:v>75.510000000000005</c:v>
                </c:pt>
                <c:pt idx="253">
                  <c:v>75.94</c:v>
                </c:pt>
                <c:pt idx="254">
                  <c:v>76.319999999999993</c:v>
                </c:pt>
                <c:pt idx="255">
                  <c:v>76.760000000000005</c:v>
                </c:pt>
                <c:pt idx="256">
                  <c:v>77.23</c:v>
                </c:pt>
                <c:pt idx="257">
                  <c:v>77.23</c:v>
                </c:pt>
                <c:pt idx="258">
                  <c:v>77.709999999999994</c:v>
                </c:pt>
                <c:pt idx="259">
                  <c:v>78.19</c:v>
                </c:pt>
                <c:pt idx="260">
                  <c:v>78.62</c:v>
                </c:pt>
                <c:pt idx="261">
                  <c:v>79.06</c:v>
                </c:pt>
                <c:pt idx="262">
                  <c:v>79.53</c:v>
                </c:pt>
                <c:pt idx="263">
                  <c:v>79.53</c:v>
                </c:pt>
                <c:pt idx="264">
                  <c:v>79.97</c:v>
                </c:pt>
                <c:pt idx="265">
                  <c:v>80.42</c:v>
                </c:pt>
                <c:pt idx="266">
                  <c:v>80.86</c:v>
                </c:pt>
                <c:pt idx="267">
                  <c:v>81.290000000000006</c:v>
                </c:pt>
                <c:pt idx="268">
                  <c:v>81.78</c:v>
                </c:pt>
                <c:pt idx="269">
                  <c:v>81.78</c:v>
                </c:pt>
                <c:pt idx="270">
                  <c:v>82.21</c:v>
                </c:pt>
                <c:pt idx="271">
                  <c:v>82.7</c:v>
                </c:pt>
                <c:pt idx="272">
                  <c:v>83.12</c:v>
                </c:pt>
                <c:pt idx="273">
                  <c:v>83.63</c:v>
                </c:pt>
                <c:pt idx="274">
                  <c:v>83.63</c:v>
                </c:pt>
                <c:pt idx="275">
                  <c:v>84.09</c:v>
                </c:pt>
                <c:pt idx="276">
                  <c:v>84.5</c:v>
                </c:pt>
                <c:pt idx="277">
                  <c:v>84.98</c:v>
                </c:pt>
                <c:pt idx="278">
                  <c:v>85.45</c:v>
                </c:pt>
                <c:pt idx="279">
                  <c:v>85.93</c:v>
                </c:pt>
                <c:pt idx="280">
                  <c:v>85.93</c:v>
                </c:pt>
                <c:pt idx="281">
                  <c:v>86.41</c:v>
                </c:pt>
                <c:pt idx="282">
                  <c:v>86.87</c:v>
                </c:pt>
                <c:pt idx="283">
                  <c:v>87.32</c:v>
                </c:pt>
                <c:pt idx="284">
                  <c:v>87.8</c:v>
                </c:pt>
                <c:pt idx="285">
                  <c:v>88.26</c:v>
                </c:pt>
                <c:pt idx="286">
                  <c:v>88.26</c:v>
                </c:pt>
                <c:pt idx="287">
                  <c:v>88.73</c:v>
                </c:pt>
                <c:pt idx="288">
                  <c:v>89.2</c:v>
                </c:pt>
                <c:pt idx="289">
                  <c:v>89.62</c:v>
                </c:pt>
                <c:pt idx="290">
                  <c:v>90.13</c:v>
                </c:pt>
                <c:pt idx="291">
                  <c:v>90.13</c:v>
                </c:pt>
                <c:pt idx="292">
                  <c:v>90.59</c:v>
                </c:pt>
                <c:pt idx="293">
                  <c:v>91.07</c:v>
                </c:pt>
                <c:pt idx="294">
                  <c:v>91.58</c:v>
                </c:pt>
                <c:pt idx="295">
                  <c:v>92.05</c:v>
                </c:pt>
                <c:pt idx="296">
                  <c:v>92.54</c:v>
                </c:pt>
                <c:pt idx="297">
                  <c:v>92.54</c:v>
                </c:pt>
                <c:pt idx="298">
                  <c:v>93.03</c:v>
                </c:pt>
                <c:pt idx="299">
                  <c:v>93.47</c:v>
                </c:pt>
                <c:pt idx="300">
                  <c:v>93.92</c:v>
                </c:pt>
                <c:pt idx="301">
                  <c:v>94.4</c:v>
                </c:pt>
                <c:pt idx="302">
                  <c:v>94.89</c:v>
                </c:pt>
                <c:pt idx="303">
                  <c:v>94.89</c:v>
                </c:pt>
                <c:pt idx="304">
                  <c:v>95.36</c:v>
                </c:pt>
                <c:pt idx="305">
                  <c:v>95.9</c:v>
                </c:pt>
                <c:pt idx="306">
                  <c:v>96.4</c:v>
                </c:pt>
                <c:pt idx="307">
                  <c:v>96.86</c:v>
                </c:pt>
                <c:pt idx="308">
                  <c:v>97.35</c:v>
                </c:pt>
                <c:pt idx="309">
                  <c:v>97.35</c:v>
                </c:pt>
                <c:pt idx="310">
                  <c:v>97.8</c:v>
                </c:pt>
                <c:pt idx="311">
                  <c:v>98.28</c:v>
                </c:pt>
                <c:pt idx="312">
                  <c:v>98.78</c:v>
                </c:pt>
                <c:pt idx="313">
                  <c:v>99.28</c:v>
                </c:pt>
                <c:pt idx="314">
                  <c:v>99.28</c:v>
                </c:pt>
                <c:pt idx="315">
                  <c:v>99.81</c:v>
                </c:pt>
                <c:pt idx="316">
                  <c:v>100.3</c:v>
                </c:pt>
                <c:pt idx="317">
                  <c:v>100.82</c:v>
                </c:pt>
                <c:pt idx="318">
                  <c:v>101.3</c:v>
                </c:pt>
                <c:pt idx="319">
                  <c:v>101.78</c:v>
                </c:pt>
                <c:pt idx="320">
                  <c:v>101.78</c:v>
                </c:pt>
                <c:pt idx="321">
                  <c:v>102.25</c:v>
                </c:pt>
                <c:pt idx="322">
                  <c:v>102.76</c:v>
                </c:pt>
                <c:pt idx="323">
                  <c:v>103.25</c:v>
                </c:pt>
                <c:pt idx="324">
                  <c:v>103.74</c:v>
                </c:pt>
                <c:pt idx="325">
                  <c:v>104.27</c:v>
                </c:pt>
                <c:pt idx="326">
                  <c:v>104.27</c:v>
                </c:pt>
                <c:pt idx="327">
                  <c:v>104.77</c:v>
                </c:pt>
                <c:pt idx="328">
                  <c:v>105.27</c:v>
                </c:pt>
                <c:pt idx="329">
                  <c:v>105.77</c:v>
                </c:pt>
                <c:pt idx="330">
                  <c:v>106.24</c:v>
                </c:pt>
                <c:pt idx="331">
                  <c:v>106.24</c:v>
                </c:pt>
                <c:pt idx="332">
                  <c:v>106.73</c:v>
                </c:pt>
                <c:pt idx="333">
                  <c:v>107.25</c:v>
                </c:pt>
                <c:pt idx="334">
                  <c:v>107.78</c:v>
                </c:pt>
                <c:pt idx="335">
                  <c:v>108.28</c:v>
                </c:pt>
                <c:pt idx="336">
                  <c:v>108.8</c:v>
                </c:pt>
                <c:pt idx="337">
                  <c:v>108.8</c:v>
                </c:pt>
                <c:pt idx="338">
                  <c:v>109.29</c:v>
                </c:pt>
                <c:pt idx="339">
                  <c:v>109.8</c:v>
                </c:pt>
                <c:pt idx="340">
                  <c:v>110.32</c:v>
                </c:pt>
                <c:pt idx="341">
                  <c:v>110.78</c:v>
                </c:pt>
                <c:pt idx="342">
                  <c:v>111.32</c:v>
                </c:pt>
                <c:pt idx="343">
                  <c:v>111.32</c:v>
                </c:pt>
                <c:pt idx="344">
                  <c:v>111.79</c:v>
                </c:pt>
                <c:pt idx="345">
                  <c:v>112.29</c:v>
                </c:pt>
                <c:pt idx="346">
                  <c:v>112.87</c:v>
                </c:pt>
                <c:pt idx="347">
                  <c:v>113.37</c:v>
                </c:pt>
                <c:pt idx="348">
                  <c:v>113.37</c:v>
                </c:pt>
                <c:pt idx="349">
                  <c:v>113.89</c:v>
                </c:pt>
                <c:pt idx="350">
                  <c:v>114.4</c:v>
                </c:pt>
                <c:pt idx="351">
                  <c:v>114.85</c:v>
                </c:pt>
                <c:pt idx="352">
                  <c:v>115.37</c:v>
                </c:pt>
                <c:pt idx="353">
                  <c:v>115.93</c:v>
                </c:pt>
                <c:pt idx="354">
                  <c:v>115.93</c:v>
                </c:pt>
                <c:pt idx="355">
                  <c:v>116.46</c:v>
                </c:pt>
                <c:pt idx="356">
                  <c:v>116.92</c:v>
                </c:pt>
                <c:pt idx="357">
                  <c:v>117.48</c:v>
                </c:pt>
                <c:pt idx="358">
                  <c:v>117.96</c:v>
                </c:pt>
                <c:pt idx="359">
                  <c:v>118.51</c:v>
                </c:pt>
                <c:pt idx="360">
                  <c:v>118.51</c:v>
                </c:pt>
                <c:pt idx="361">
                  <c:v>119.03</c:v>
                </c:pt>
                <c:pt idx="362">
                  <c:v>119.53</c:v>
                </c:pt>
                <c:pt idx="363">
                  <c:v>120.09</c:v>
                </c:pt>
                <c:pt idx="364">
                  <c:v>120.6</c:v>
                </c:pt>
                <c:pt idx="365">
                  <c:v>120.6</c:v>
                </c:pt>
                <c:pt idx="366">
                  <c:v>121.13</c:v>
                </c:pt>
                <c:pt idx="367">
                  <c:v>121.66</c:v>
                </c:pt>
                <c:pt idx="368">
                  <c:v>122.19</c:v>
                </c:pt>
                <c:pt idx="369">
                  <c:v>122.7</c:v>
                </c:pt>
                <c:pt idx="370">
                  <c:v>123.21</c:v>
                </c:pt>
                <c:pt idx="371">
                  <c:v>123.21</c:v>
                </c:pt>
                <c:pt idx="372">
                  <c:v>123.72</c:v>
                </c:pt>
                <c:pt idx="373">
                  <c:v>124.29</c:v>
                </c:pt>
                <c:pt idx="374">
                  <c:v>124.77</c:v>
                </c:pt>
                <c:pt idx="375">
                  <c:v>125.32</c:v>
                </c:pt>
                <c:pt idx="376">
                  <c:v>125.89</c:v>
                </c:pt>
                <c:pt idx="377">
                  <c:v>125.89</c:v>
                </c:pt>
                <c:pt idx="378">
                  <c:v>126.43</c:v>
                </c:pt>
                <c:pt idx="379">
                  <c:v>126.96</c:v>
                </c:pt>
                <c:pt idx="380">
                  <c:v>127.49</c:v>
                </c:pt>
                <c:pt idx="381">
                  <c:v>127.99</c:v>
                </c:pt>
                <c:pt idx="382">
                  <c:v>127.99</c:v>
                </c:pt>
                <c:pt idx="383">
                  <c:v>128.54</c:v>
                </c:pt>
                <c:pt idx="384">
                  <c:v>129.06</c:v>
                </c:pt>
                <c:pt idx="385">
                  <c:v>129.6</c:v>
                </c:pt>
                <c:pt idx="386">
                  <c:v>130.12</c:v>
                </c:pt>
                <c:pt idx="387">
                  <c:v>130.69</c:v>
                </c:pt>
                <c:pt idx="388">
                  <c:v>130.69</c:v>
                </c:pt>
                <c:pt idx="389">
                  <c:v>131.19999999999999</c:v>
                </c:pt>
                <c:pt idx="390">
                  <c:v>131.74</c:v>
                </c:pt>
                <c:pt idx="391">
                  <c:v>132.30000000000001</c:v>
                </c:pt>
                <c:pt idx="392">
                  <c:v>132.84</c:v>
                </c:pt>
                <c:pt idx="393">
                  <c:v>133.38</c:v>
                </c:pt>
                <c:pt idx="394">
                  <c:v>133.38</c:v>
                </c:pt>
                <c:pt idx="395">
                  <c:v>133.93</c:v>
                </c:pt>
                <c:pt idx="396">
                  <c:v>134.47</c:v>
                </c:pt>
                <c:pt idx="397">
                  <c:v>135.03</c:v>
                </c:pt>
                <c:pt idx="398">
                  <c:v>135.54</c:v>
                </c:pt>
                <c:pt idx="399">
                  <c:v>135.54</c:v>
                </c:pt>
                <c:pt idx="400">
                  <c:v>136.07</c:v>
                </c:pt>
                <c:pt idx="401">
                  <c:v>136.66</c:v>
                </c:pt>
                <c:pt idx="402">
                  <c:v>137.21</c:v>
                </c:pt>
                <c:pt idx="403">
                  <c:v>137.75</c:v>
                </c:pt>
                <c:pt idx="404">
                  <c:v>138.30000000000001</c:v>
                </c:pt>
                <c:pt idx="405">
                  <c:v>138.30000000000001</c:v>
                </c:pt>
                <c:pt idx="406">
                  <c:v>138.86000000000001</c:v>
                </c:pt>
                <c:pt idx="407">
                  <c:v>139.37</c:v>
                </c:pt>
                <c:pt idx="408">
                  <c:v>139.94</c:v>
                </c:pt>
                <c:pt idx="409">
                  <c:v>140.46</c:v>
                </c:pt>
                <c:pt idx="410">
                  <c:v>140.99</c:v>
                </c:pt>
                <c:pt idx="411">
                  <c:v>140.99</c:v>
                </c:pt>
                <c:pt idx="412">
                  <c:v>141.6</c:v>
                </c:pt>
                <c:pt idx="413">
                  <c:v>142.13999999999999</c:v>
                </c:pt>
                <c:pt idx="414">
                  <c:v>142.71</c:v>
                </c:pt>
                <c:pt idx="415">
                  <c:v>143.24</c:v>
                </c:pt>
                <c:pt idx="416">
                  <c:v>143.24</c:v>
                </c:pt>
                <c:pt idx="417">
                  <c:v>143.81</c:v>
                </c:pt>
                <c:pt idx="418">
                  <c:v>144.36000000000001</c:v>
                </c:pt>
                <c:pt idx="419">
                  <c:v>144.88999999999999</c:v>
                </c:pt>
                <c:pt idx="420">
                  <c:v>145.47</c:v>
                </c:pt>
                <c:pt idx="421">
                  <c:v>145.97</c:v>
                </c:pt>
                <c:pt idx="422">
                  <c:v>145.97</c:v>
                </c:pt>
                <c:pt idx="423">
                  <c:v>146.57</c:v>
                </c:pt>
                <c:pt idx="424">
                  <c:v>147.13</c:v>
                </c:pt>
                <c:pt idx="425">
                  <c:v>147.68</c:v>
                </c:pt>
                <c:pt idx="426">
                  <c:v>148.25</c:v>
                </c:pt>
                <c:pt idx="427">
                  <c:v>148.81</c:v>
                </c:pt>
                <c:pt idx="428">
                  <c:v>148.81</c:v>
                </c:pt>
                <c:pt idx="429">
                  <c:v>149.35</c:v>
                </c:pt>
                <c:pt idx="430">
                  <c:v>149.91999999999999</c:v>
                </c:pt>
                <c:pt idx="431">
                  <c:v>150.47999999999999</c:v>
                </c:pt>
                <c:pt idx="432">
                  <c:v>151.01</c:v>
                </c:pt>
                <c:pt idx="433">
                  <c:v>151.01</c:v>
                </c:pt>
                <c:pt idx="434">
                  <c:v>151.58000000000001</c:v>
                </c:pt>
                <c:pt idx="435">
                  <c:v>152.12</c:v>
                </c:pt>
                <c:pt idx="436">
                  <c:v>152.68</c:v>
                </c:pt>
                <c:pt idx="437">
                  <c:v>153.26</c:v>
                </c:pt>
                <c:pt idx="438">
                  <c:v>153.83000000000001</c:v>
                </c:pt>
                <c:pt idx="439">
                  <c:v>153.83000000000001</c:v>
                </c:pt>
                <c:pt idx="440">
                  <c:v>154.41</c:v>
                </c:pt>
                <c:pt idx="441">
                  <c:v>154.97</c:v>
                </c:pt>
                <c:pt idx="442">
                  <c:v>155.53</c:v>
                </c:pt>
                <c:pt idx="443">
                  <c:v>156.06</c:v>
                </c:pt>
                <c:pt idx="444">
                  <c:v>156.63</c:v>
                </c:pt>
                <c:pt idx="445">
                  <c:v>156.63</c:v>
                </c:pt>
                <c:pt idx="446">
                  <c:v>157.19</c:v>
                </c:pt>
                <c:pt idx="447">
                  <c:v>157.80000000000001</c:v>
                </c:pt>
                <c:pt idx="448">
                  <c:v>158.36000000000001</c:v>
                </c:pt>
                <c:pt idx="449">
                  <c:v>158.94</c:v>
                </c:pt>
                <c:pt idx="450">
                  <c:v>158.94</c:v>
                </c:pt>
                <c:pt idx="451">
                  <c:v>159.49</c:v>
                </c:pt>
                <c:pt idx="452">
                  <c:v>160.04</c:v>
                </c:pt>
                <c:pt idx="453">
                  <c:v>160.58000000000001</c:v>
                </c:pt>
                <c:pt idx="454">
                  <c:v>161.13999999999999</c:v>
                </c:pt>
                <c:pt idx="455">
                  <c:v>161.74</c:v>
                </c:pt>
                <c:pt idx="456">
                  <c:v>161.74</c:v>
                </c:pt>
                <c:pt idx="457">
                  <c:v>162.29</c:v>
                </c:pt>
                <c:pt idx="458">
                  <c:v>162.91999999999999</c:v>
                </c:pt>
                <c:pt idx="459">
                  <c:v>163.47</c:v>
                </c:pt>
                <c:pt idx="460">
                  <c:v>164.05</c:v>
                </c:pt>
                <c:pt idx="461">
                  <c:v>164.62</c:v>
                </c:pt>
                <c:pt idx="462">
                  <c:v>164.62</c:v>
                </c:pt>
                <c:pt idx="463">
                  <c:v>165.19</c:v>
                </c:pt>
                <c:pt idx="464">
                  <c:v>165.77</c:v>
                </c:pt>
                <c:pt idx="465">
                  <c:v>166.34</c:v>
                </c:pt>
                <c:pt idx="466">
                  <c:v>166.88</c:v>
                </c:pt>
                <c:pt idx="467">
                  <c:v>166.88</c:v>
                </c:pt>
                <c:pt idx="468">
                  <c:v>167.45</c:v>
                </c:pt>
                <c:pt idx="469">
                  <c:v>168.07</c:v>
                </c:pt>
                <c:pt idx="470">
                  <c:v>168.65</c:v>
                </c:pt>
                <c:pt idx="471">
                  <c:v>169.24</c:v>
                </c:pt>
                <c:pt idx="472">
                  <c:v>169.8</c:v>
                </c:pt>
                <c:pt idx="473">
                  <c:v>169.8</c:v>
                </c:pt>
                <c:pt idx="474">
                  <c:v>170.4</c:v>
                </c:pt>
                <c:pt idx="475">
                  <c:v>170.98</c:v>
                </c:pt>
                <c:pt idx="476">
                  <c:v>171.54</c:v>
                </c:pt>
                <c:pt idx="477">
                  <c:v>172.14</c:v>
                </c:pt>
                <c:pt idx="478">
                  <c:v>172.72</c:v>
                </c:pt>
                <c:pt idx="479">
                  <c:v>172.72</c:v>
                </c:pt>
                <c:pt idx="480">
                  <c:v>173.26</c:v>
                </c:pt>
                <c:pt idx="481">
                  <c:v>173.89</c:v>
                </c:pt>
                <c:pt idx="482">
                  <c:v>174.43</c:v>
                </c:pt>
                <c:pt idx="483">
                  <c:v>174.99</c:v>
                </c:pt>
                <c:pt idx="484">
                  <c:v>174.99</c:v>
                </c:pt>
                <c:pt idx="485">
                  <c:v>175.6</c:v>
                </c:pt>
                <c:pt idx="486">
                  <c:v>176.2</c:v>
                </c:pt>
                <c:pt idx="487">
                  <c:v>176.8</c:v>
                </c:pt>
                <c:pt idx="488">
                  <c:v>177.37</c:v>
                </c:pt>
                <c:pt idx="489">
                  <c:v>177.93</c:v>
                </c:pt>
                <c:pt idx="490">
                  <c:v>177.93</c:v>
                </c:pt>
                <c:pt idx="491">
                  <c:v>178.52</c:v>
                </c:pt>
                <c:pt idx="492">
                  <c:v>179.09</c:v>
                </c:pt>
                <c:pt idx="493">
                  <c:v>179.69</c:v>
                </c:pt>
                <c:pt idx="494">
                  <c:v>180.29</c:v>
                </c:pt>
                <c:pt idx="495">
                  <c:v>180.88</c:v>
                </c:pt>
                <c:pt idx="496">
                  <c:v>180.88</c:v>
                </c:pt>
                <c:pt idx="497">
                  <c:v>181.46</c:v>
                </c:pt>
                <c:pt idx="498">
                  <c:v>182.06</c:v>
                </c:pt>
                <c:pt idx="499">
                  <c:v>182.64</c:v>
                </c:pt>
                <c:pt idx="500">
                  <c:v>183.22</c:v>
                </c:pt>
                <c:pt idx="501">
                  <c:v>183.22</c:v>
                </c:pt>
                <c:pt idx="502">
                  <c:v>183.79</c:v>
                </c:pt>
                <c:pt idx="503">
                  <c:v>184.41</c:v>
                </c:pt>
                <c:pt idx="504">
                  <c:v>184.99</c:v>
                </c:pt>
                <c:pt idx="505">
                  <c:v>185.59</c:v>
                </c:pt>
                <c:pt idx="506">
                  <c:v>186.16</c:v>
                </c:pt>
                <c:pt idx="507">
                  <c:v>186.16</c:v>
                </c:pt>
                <c:pt idx="508">
                  <c:v>186.76</c:v>
                </c:pt>
                <c:pt idx="509">
                  <c:v>187.36</c:v>
                </c:pt>
                <c:pt idx="510">
                  <c:v>187.91</c:v>
                </c:pt>
                <c:pt idx="511">
                  <c:v>188.52</c:v>
                </c:pt>
                <c:pt idx="512">
                  <c:v>189.12</c:v>
                </c:pt>
                <c:pt idx="513">
                  <c:v>189.12</c:v>
                </c:pt>
                <c:pt idx="514">
                  <c:v>189.7</c:v>
                </c:pt>
                <c:pt idx="515">
                  <c:v>190.32</c:v>
                </c:pt>
                <c:pt idx="516">
                  <c:v>190.92</c:v>
                </c:pt>
                <c:pt idx="517">
                  <c:v>191.52</c:v>
                </c:pt>
                <c:pt idx="518">
                  <c:v>191.52</c:v>
                </c:pt>
                <c:pt idx="519">
                  <c:v>192.09</c:v>
                </c:pt>
                <c:pt idx="520">
                  <c:v>192.7</c:v>
                </c:pt>
                <c:pt idx="521">
                  <c:v>193.29</c:v>
                </c:pt>
                <c:pt idx="522">
                  <c:v>193.89</c:v>
                </c:pt>
                <c:pt idx="523">
                  <c:v>194.46</c:v>
                </c:pt>
                <c:pt idx="524">
                  <c:v>194.46</c:v>
                </c:pt>
                <c:pt idx="525">
                  <c:v>195.07</c:v>
                </c:pt>
                <c:pt idx="526">
                  <c:v>195.66</c:v>
                </c:pt>
                <c:pt idx="527">
                  <c:v>196.27</c:v>
                </c:pt>
                <c:pt idx="528">
                  <c:v>196.82</c:v>
                </c:pt>
                <c:pt idx="529">
                  <c:v>197.41</c:v>
                </c:pt>
                <c:pt idx="530">
                  <c:v>197.41</c:v>
                </c:pt>
                <c:pt idx="531">
                  <c:v>198</c:v>
                </c:pt>
                <c:pt idx="532">
                  <c:v>198.6</c:v>
                </c:pt>
                <c:pt idx="533">
                  <c:v>199.19</c:v>
                </c:pt>
                <c:pt idx="534">
                  <c:v>199.79</c:v>
                </c:pt>
                <c:pt idx="535">
                  <c:v>200.37</c:v>
                </c:pt>
                <c:pt idx="536">
                  <c:v>200.37</c:v>
                </c:pt>
                <c:pt idx="537">
                  <c:v>200.96</c:v>
                </c:pt>
                <c:pt idx="538">
                  <c:v>201.57</c:v>
                </c:pt>
                <c:pt idx="539">
                  <c:v>202.16</c:v>
                </c:pt>
                <c:pt idx="540">
                  <c:v>202.77</c:v>
                </c:pt>
                <c:pt idx="541">
                  <c:v>203.35</c:v>
                </c:pt>
                <c:pt idx="542">
                  <c:v>203.35</c:v>
                </c:pt>
                <c:pt idx="543">
                  <c:v>203.92</c:v>
                </c:pt>
                <c:pt idx="544">
                  <c:v>204.54</c:v>
                </c:pt>
                <c:pt idx="545">
                  <c:v>205.11</c:v>
                </c:pt>
                <c:pt idx="546">
                  <c:v>205.7</c:v>
                </c:pt>
                <c:pt idx="547">
                  <c:v>206.35</c:v>
                </c:pt>
                <c:pt idx="548">
                  <c:v>206.35</c:v>
                </c:pt>
                <c:pt idx="549">
                  <c:v>206.94</c:v>
                </c:pt>
                <c:pt idx="550">
                  <c:v>207.53</c:v>
                </c:pt>
                <c:pt idx="551">
                  <c:v>208.12</c:v>
                </c:pt>
                <c:pt idx="552">
                  <c:v>208.72</c:v>
                </c:pt>
                <c:pt idx="553">
                  <c:v>209.3</c:v>
                </c:pt>
                <c:pt idx="554">
                  <c:v>209.3</c:v>
                </c:pt>
                <c:pt idx="555">
                  <c:v>209.9</c:v>
                </c:pt>
                <c:pt idx="556">
                  <c:v>210.53</c:v>
                </c:pt>
                <c:pt idx="557">
                  <c:v>211.12</c:v>
                </c:pt>
                <c:pt idx="558">
                  <c:v>211.71</c:v>
                </c:pt>
                <c:pt idx="559">
                  <c:v>212.33</c:v>
                </c:pt>
                <c:pt idx="560">
                  <c:v>212.33</c:v>
                </c:pt>
                <c:pt idx="561">
                  <c:v>212.91</c:v>
                </c:pt>
                <c:pt idx="562">
                  <c:v>213.53</c:v>
                </c:pt>
                <c:pt idx="563">
                  <c:v>214.1</c:v>
                </c:pt>
                <c:pt idx="564">
                  <c:v>214.68</c:v>
                </c:pt>
                <c:pt idx="565">
                  <c:v>215.31</c:v>
                </c:pt>
                <c:pt idx="566">
                  <c:v>215.31</c:v>
                </c:pt>
                <c:pt idx="567">
                  <c:v>215.9</c:v>
                </c:pt>
                <c:pt idx="568">
                  <c:v>216.53</c:v>
                </c:pt>
                <c:pt idx="569">
                  <c:v>217.11</c:v>
                </c:pt>
                <c:pt idx="570">
                  <c:v>217.72</c:v>
                </c:pt>
                <c:pt idx="571">
                  <c:v>218.3</c:v>
                </c:pt>
                <c:pt idx="572">
                  <c:v>218.3</c:v>
                </c:pt>
                <c:pt idx="573">
                  <c:v>218.92</c:v>
                </c:pt>
                <c:pt idx="574">
                  <c:v>219.49</c:v>
                </c:pt>
                <c:pt idx="575">
                  <c:v>220.1</c:v>
                </c:pt>
                <c:pt idx="576">
                  <c:v>220.73</c:v>
                </c:pt>
                <c:pt idx="577">
                  <c:v>221.35</c:v>
                </c:pt>
                <c:pt idx="578">
                  <c:v>221.93</c:v>
                </c:pt>
                <c:pt idx="579">
                  <c:v>221.93</c:v>
                </c:pt>
                <c:pt idx="580">
                  <c:v>222.56</c:v>
                </c:pt>
                <c:pt idx="581">
                  <c:v>223.14</c:v>
                </c:pt>
                <c:pt idx="582">
                  <c:v>223.8</c:v>
                </c:pt>
                <c:pt idx="583">
                  <c:v>224.39</c:v>
                </c:pt>
                <c:pt idx="584">
                  <c:v>224.96</c:v>
                </c:pt>
                <c:pt idx="585">
                  <c:v>224.96</c:v>
                </c:pt>
                <c:pt idx="586">
                  <c:v>225.61</c:v>
                </c:pt>
                <c:pt idx="587">
                  <c:v>226.22</c:v>
                </c:pt>
                <c:pt idx="588">
                  <c:v>226.82</c:v>
                </c:pt>
                <c:pt idx="589">
                  <c:v>227.42</c:v>
                </c:pt>
                <c:pt idx="590">
                  <c:v>228.03</c:v>
                </c:pt>
                <c:pt idx="591">
                  <c:v>228.03</c:v>
                </c:pt>
                <c:pt idx="592">
                  <c:v>228.64</c:v>
                </c:pt>
                <c:pt idx="593">
                  <c:v>229.24</c:v>
                </c:pt>
                <c:pt idx="594">
                  <c:v>229.85</c:v>
                </c:pt>
                <c:pt idx="595">
                  <c:v>230.44</c:v>
                </c:pt>
                <c:pt idx="596">
                  <c:v>231.08</c:v>
                </c:pt>
                <c:pt idx="597">
                  <c:v>231.08</c:v>
                </c:pt>
                <c:pt idx="598">
                  <c:v>231.68</c:v>
                </c:pt>
                <c:pt idx="599">
                  <c:v>232.29</c:v>
                </c:pt>
                <c:pt idx="600">
                  <c:v>232.92</c:v>
                </c:pt>
                <c:pt idx="601">
                  <c:v>233.52</c:v>
                </c:pt>
                <c:pt idx="602">
                  <c:v>234.16</c:v>
                </c:pt>
                <c:pt idx="603">
                  <c:v>234.16</c:v>
                </c:pt>
                <c:pt idx="604">
                  <c:v>234.77</c:v>
                </c:pt>
                <c:pt idx="605">
                  <c:v>235.36</c:v>
                </c:pt>
                <c:pt idx="606">
                  <c:v>235.99</c:v>
                </c:pt>
                <c:pt idx="607">
                  <c:v>236.63</c:v>
                </c:pt>
                <c:pt idx="608">
                  <c:v>237.23</c:v>
                </c:pt>
                <c:pt idx="609">
                  <c:v>237.23</c:v>
                </c:pt>
                <c:pt idx="610">
                  <c:v>237.82</c:v>
                </c:pt>
                <c:pt idx="611">
                  <c:v>238.45</c:v>
                </c:pt>
                <c:pt idx="612">
                  <c:v>239.06</c:v>
                </c:pt>
                <c:pt idx="613">
                  <c:v>239.69</c:v>
                </c:pt>
                <c:pt idx="614">
                  <c:v>240.28</c:v>
                </c:pt>
                <c:pt idx="615">
                  <c:v>240.28</c:v>
                </c:pt>
                <c:pt idx="616">
                  <c:v>240.88</c:v>
                </c:pt>
                <c:pt idx="617">
                  <c:v>241.53</c:v>
                </c:pt>
                <c:pt idx="618">
                  <c:v>242.13</c:v>
                </c:pt>
                <c:pt idx="619">
                  <c:v>242.71</c:v>
                </c:pt>
                <c:pt idx="620">
                  <c:v>243.37</c:v>
                </c:pt>
                <c:pt idx="621">
                  <c:v>243.37</c:v>
                </c:pt>
                <c:pt idx="622">
                  <c:v>243.97</c:v>
                </c:pt>
                <c:pt idx="623">
                  <c:v>244.62</c:v>
                </c:pt>
                <c:pt idx="624">
                  <c:v>245.23</c:v>
                </c:pt>
                <c:pt idx="625">
                  <c:v>245.83</c:v>
                </c:pt>
                <c:pt idx="626">
                  <c:v>246.48</c:v>
                </c:pt>
                <c:pt idx="627">
                  <c:v>246.48</c:v>
                </c:pt>
                <c:pt idx="628">
                  <c:v>247.11</c:v>
                </c:pt>
                <c:pt idx="629">
                  <c:v>247.7</c:v>
                </c:pt>
                <c:pt idx="630">
                  <c:v>248.3</c:v>
                </c:pt>
                <c:pt idx="631">
                  <c:v>248.96</c:v>
                </c:pt>
                <c:pt idx="632">
                  <c:v>249.57</c:v>
                </c:pt>
                <c:pt idx="633">
                  <c:v>249.57</c:v>
                </c:pt>
                <c:pt idx="634">
                  <c:v>250.16</c:v>
                </c:pt>
                <c:pt idx="635">
                  <c:v>250.81</c:v>
                </c:pt>
                <c:pt idx="636">
                  <c:v>251.42</c:v>
                </c:pt>
                <c:pt idx="637">
                  <c:v>252.04</c:v>
                </c:pt>
                <c:pt idx="638">
                  <c:v>252.7</c:v>
                </c:pt>
                <c:pt idx="639">
                  <c:v>252.7</c:v>
                </c:pt>
                <c:pt idx="640">
                  <c:v>253.32</c:v>
                </c:pt>
                <c:pt idx="641">
                  <c:v>253.93</c:v>
                </c:pt>
                <c:pt idx="642">
                  <c:v>254.56</c:v>
                </c:pt>
                <c:pt idx="643">
                  <c:v>255.16</c:v>
                </c:pt>
                <c:pt idx="644">
                  <c:v>255.78</c:v>
                </c:pt>
                <c:pt idx="645">
                  <c:v>255.78</c:v>
                </c:pt>
                <c:pt idx="646">
                  <c:v>256.45</c:v>
                </c:pt>
                <c:pt idx="647">
                  <c:v>257.08999999999997</c:v>
                </c:pt>
                <c:pt idx="648">
                  <c:v>257.68</c:v>
                </c:pt>
                <c:pt idx="649">
                  <c:v>258.33</c:v>
                </c:pt>
                <c:pt idx="650">
                  <c:v>258.95999999999998</c:v>
                </c:pt>
                <c:pt idx="651">
                  <c:v>258.95999999999998</c:v>
                </c:pt>
                <c:pt idx="652">
                  <c:v>259.58999999999997</c:v>
                </c:pt>
                <c:pt idx="653">
                  <c:v>260.23</c:v>
                </c:pt>
                <c:pt idx="654">
                  <c:v>260.83</c:v>
                </c:pt>
                <c:pt idx="655">
                  <c:v>261.47000000000003</c:v>
                </c:pt>
                <c:pt idx="656">
                  <c:v>262.11</c:v>
                </c:pt>
                <c:pt idx="657">
                  <c:v>262.73</c:v>
                </c:pt>
                <c:pt idx="658">
                  <c:v>262.73</c:v>
                </c:pt>
                <c:pt idx="659">
                  <c:v>263.39</c:v>
                </c:pt>
                <c:pt idx="660">
                  <c:v>264.01</c:v>
                </c:pt>
                <c:pt idx="661">
                  <c:v>264.60000000000002</c:v>
                </c:pt>
                <c:pt idx="662">
                  <c:v>265.25</c:v>
                </c:pt>
                <c:pt idx="663">
                  <c:v>265.91000000000003</c:v>
                </c:pt>
                <c:pt idx="664">
                  <c:v>265.91000000000003</c:v>
                </c:pt>
                <c:pt idx="665">
                  <c:v>266.49</c:v>
                </c:pt>
                <c:pt idx="666">
                  <c:v>267.16000000000003</c:v>
                </c:pt>
                <c:pt idx="667">
                  <c:v>267.77</c:v>
                </c:pt>
                <c:pt idx="668">
                  <c:v>268.37</c:v>
                </c:pt>
                <c:pt idx="669">
                  <c:v>269.04000000000002</c:v>
                </c:pt>
                <c:pt idx="670">
                  <c:v>269.04000000000002</c:v>
                </c:pt>
                <c:pt idx="671">
                  <c:v>269.63</c:v>
                </c:pt>
                <c:pt idx="672">
                  <c:v>270.29000000000002</c:v>
                </c:pt>
                <c:pt idx="673">
                  <c:v>270.91000000000003</c:v>
                </c:pt>
                <c:pt idx="674">
                  <c:v>271.55</c:v>
                </c:pt>
                <c:pt idx="675">
                  <c:v>272.12</c:v>
                </c:pt>
                <c:pt idx="676">
                  <c:v>272.12</c:v>
                </c:pt>
                <c:pt idx="677">
                  <c:v>272.77</c:v>
                </c:pt>
                <c:pt idx="678">
                  <c:v>273.42</c:v>
                </c:pt>
                <c:pt idx="679">
                  <c:v>274.06</c:v>
                </c:pt>
                <c:pt idx="680">
                  <c:v>274.69</c:v>
                </c:pt>
                <c:pt idx="681">
                  <c:v>275.3</c:v>
                </c:pt>
                <c:pt idx="682">
                  <c:v>275.3</c:v>
                </c:pt>
                <c:pt idx="683">
                  <c:v>275.93</c:v>
                </c:pt>
                <c:pt idx="684">
                  <c:v>276.58</c:v>
                </c:pt>
                <c:pt idx="685">
                  <c:v>277.22000000000003</c:v>
                </c:pt>
                <c:pt idx="686">
                  <c:v>277.82</c:v>
                </c:pt>
                <c:pt idx="687">
                  <c:v>278.48</c:v>
                </c:pt>
                <c:pt idx="688">
                  <c:v>278.48</c:v>
                </c:pt>
                <c:pt idx="689">
                  <c:v>279.08999999999997</c:v>
                </c:pt>
                <c:pt idx="690">
                  <c:v>279.73</c:v>
                </c:pt>
                <c:pt idx="691">
                  <c:v>280.33</c:v>
                </c:pt>
                <c:pt idx="692">
                  <c:v>280.98</c:v>
                </c:pt>
                <c:pt idx="693">
                  <c:v>281.61</c:v>
                </c:pt>
                <c:pt idx="694">
                  <c:v>281.61</c:v>
                </c:pt>
                <c:pt idx="695">
                  <c:v>282.24</c:v>
                </c:pt>
                <c:pt idx="696">
                  <c:v>282.89</c:v>
                </c:pt>
                <c:pt idx="697">
                  <c:v>283.51</c:v>
                </c:pt>
                <c:pt idx="698">
                  <c:v>284.08999999999997</c:v>
                </c:pt>
                <c:pt idx="699">
                  <c:v>284.77</c:v>
                </c:pt>
                <c:pt idx="700">
                  <c:v>284.77</c:v>
                </c:pt>
                <c:pt idx="701">
                  <c:v>285.38</c:v>
                </c:pt>
                <c:pt idx="702">
                  <c:v>286.01</c:v>
                </c:pt>
                <c:pt idx="703">
                  <c:v>286.68</c:v>
                </c:pt>
                <c:pt idx="704">
                  <c:v>287.29000000000002</c:v>
                </c:pt>
                <c:pt idx="705">
                  <c:v>287.91000000000003</c:v>
                </c:pt>
                <c:pt idx="706">
                  <c:v>287.91000000000003</c:v>
                </c:pt>
                <c:pt idx="707">
                  <c:v>288.58</c:v>
                </c:pt>
                <c:pt idx="708">
                  <c:v>289.19</c:v>
                </c:pt>
                <c:pt idx="709">
                  <c:v>289.85000000000002</c:v>
                </c:pt>
                <c:pt idx="710">
                  <c:v>290.48</c:v>
                </c:pt>
                <c:pt idx="711">
                  <c:v>291.07</c:v>
                </c:pt>
                <c:pt idx="712">
                  <c:v>291.07</c:v>
                </c:pt>
                <c:pt idx="713">
                  <c:v>291.74</c:v>
                </c:pt>
                <c:pt idx="714">
                  <c:v>292.38</c:v>
                </c:pt>
                <c:pt idx="715">
                  <c:v>292.99</c:v>
                </c:pt>
                <c:pt idx="716">
                  <c:v>293.66000000000003</c:v>
                </c:pt>
                <c:pt idx="717">
                  <c:v>294.29000000000002</c:v>
                </c:pt>
                <c:pt idx="718">
                  <c:v>294.29000000000002</c:v>
                </c:pt>
                <c:pt idx="719">
                  <c:v>294.94</c:v>
                </c:pt>
                <c:pt idx="720">
                  <c:v>295.57</c:v>
                </c:pt>
                <c:pt idx="721">
                  <c:v>296.20999999999998</c:v>
                </c:pt>
                <c:pt idx="722">
                  <c:v>296.83</c:v>
                </c:pt>
                <c:pt idx="723">
                  <c:v>297.45</c:v>
                </c:pt>
                <c:pt idx="724">
                  <c:v>298.12</c:v>
                </c:pt>
                <c:pt idx="725">
                  <c:v>298.12</c:v>
                </c:pt>
                <c:pt idx="726">
                  <c:v>298.75</c:v>
                </c:pt>
                <c:pt idx="727">
                  <c:v>299.36</c:v>
                </c:pt>
                <c:pt idx="728">
                  <c:v>300.05</c:v>
                </c:pt>
                <c:pt idx="729">
                  <c:v>300.67</c:v>
                </c:pt>
                <c:pt idx="730">
                  <c:v>301.31</c:v>
                </c:pt>
                <c:pt idx="731">
                  <c:v>301.31</c:v>
                </c:pt>
                <c:pt idx="732">
                  <c:v>301.94</c:v>
                </c:pt>
                <c:pt idx="733">
                  <c:v>302.54000000000002</c:v>
                </c:pt>
                <c:pt idx="734">
                  <c:v>303.19</c:v>
                </c:pt>
                <c:pt idx="735">
                  <c:v>303.87</c:v>
                </c:pt>
                <c:pt idx="736">
                  <c:v>304.47000000000003</c:v>
                </c:pt>
                <c:pt idx="737">
                  <c:v>304.47000000000003</c:v>
                </c:pt>
                <c:pt idx="738">
                  <c:v>305.11</c:v>
                </c:pt>
                <c:pt idx="739">
                  <c:v>305.79000000000002</c:v>
                </c:pt>
                <c:pt idx="740">
                  <c:v>306.41000000000003</c:v>
                </c:pt>
                <c:pt idx="741">
                  <c:v>307.06</c:v>
                </c:pt>
                <c:pt idx="742">
                  <c:v>307.70999999999998</c:v>
                </c:pt>
                <c:pt idx="743">
                  <c:v>307.70999999999998</c:v>
                </c:pt>
                <c:pt idx="744">
                  <c:v>308.33999999999997</c:v>
                </c:pt>
                <c:pt idx="745">
                  <c:v>309</c:v>
                </c:pt>
                <c:pt idx="746">
                  <c:v>309.64999999999998</c:v>
                </c:pt>
                <c:pt idx="747">
                  <c:v>310.26</c:v>
                </c:pt>
                <c:pt idx="748">
                  <c:v>310.92</c:v>
                </c:pt>
                <c:pt idx="749">
                  <c:v>310.92</c:v>
                </c:pt>
                <c:pt idx="750">
                  <c:v>311.58</c:v>
                </c:pt>
                <c:pt idx="751">
                  <c:v>312.20999999999998</c:v>
                </c:pt>
                <c:pt idx="752">
                  <c:v>312.85000000000002</c:v>
                </c:pt>
                <c:pt idx="753">
                  <c:v>313.49</c:v>
                </c:pt>
                <c:pt idx="754">
                  <c:v>314.14</c:v>
                </c:pt>
                <c:pt idx="755">
                  <c:v>314.8</c:v>
                </c:pt>
                <c:pt idx="756">
                  <c:v>314.8</c:v>
                </c:pt>
                <c:pt idx="757">
                  <c:v>315.43</c:v>
                </c:pt>
                <c:pt idx="758">
                  <c:v>316.08999999999997</c:v>
                </c:pt>
                <c:pt idx="759">
                  <c:v>316.77999999999997</c:v>
                </c:pt>
                <c:pt idx="760">
                  <c:v>317.38</c:v>
                </c:pt>
                <c:pt idx="761">
                  <c:v>318.08</c:v>
                </c:pt>
                <c:pt idx="762">
                  <c:v>318.08</c:v>
                </c:pt>
                <c:pt idx="763">
                  <c:v>318.72000000000003</c:v>
                </c:pt>
                <c:pt idx="764">
                  <c:v>319.37</c:v>
                </c:pt>
                <c:pt idx="765">
                  <c:v>320.01</c:v>
                </c:pt>
                <c:pt idx="766">
                  <c:v>320.67</c:v>
                </c:pt>
                <c:pt idx="767">
                  <c:v>321.35000000000002</c:v>
                </c:pt>
                <c:pt idx="768">
                  <c:v>321.35000000000002</c:v>
                </c:pt>
                <c:pt idx="769">
                  <c:v>321.97000000000003</c:v>
                </c:pt>
                <c:pt idx="770">
                  <c:v>322.61</c:v>
                </c:pt>
                <c:pt idx="771">
                  <c:v>323.3</c:v>
                </c:pt>
                <c:pt idx="772">
                  <c:v>323.92</c:v>
                </c:pt>
                <c:pt idx="773">
                  <c:v>324.60000000000002</c:v>
                </c:pt>
                <c:pt idx="774">
                  <c:v>324.60000000000002</c:v>
                </c:pt>
                <c:pt idx="775">
                  <c:v>325.27</c:v>
                </c:pt>
                <c:pt idx="776">
                  <c:v>325.88</c:v>
                </c:pt>
                <c:pt idx="777">
                  <c:v>326.56</c:v>
                </c:pt>
                <c:pt idx="778">
                  <c:v>327.22000000000003</c:v>
                </c:pt>
                <c:pt idx="779">
                  <c:v>327.88</c:v>
                </c:pt>
                <c:pt idx="780">
                  <c:v>327.88</c:v>
                </c:pt>
                <c:pt idx="781">
                  <c:v>328.52</c:v>
                </c:pt>
                <c:pt idx="782">
                  <c:v>329.17</c:v>
                </c:pt>
                <c:pt idx="783">
                  <c:v>329.82</c:v>
                </c:pt>
                <c:pt idx="784">
                  <c:v>330.48</c:v>
                </c:pt>
                <c:pt idx="785">
                  <c:v>331.11</c:v>
                </c:pt>
                <c:pt idx="786">
                  <c:v>331.11</c:v>
                </c:pt>
                <c:pt idx="787">
                  <c:v>331.75</c:v>
                </c:pt>
                <c:pt idx="788">
                  <c:v>332.43</c:v>
                </c:pt>
                <c:pt idx="789">
                  <c:v>333.09</c:v>
                </c:pt>
                <c:pt idx="790">
                  <c:v>333.74</c:v>
                </c:pt>
                <c:pt idx="791">
                  <c:v>334.43</c:v>
                </c:pt>
                <c:pt idx="792">
                  <c:v>334.43</c:v>
                </c:pt>
                <c:pt idx="793">
                  <c:v>335.05</c:v>
                </c:pt>
                <c:pt idx="794">
                  <c:v>335.75</c:v>
                </c:pt>
                <c:pt idx="795">
                  <c:v>336.4</c:v>
                </c:pt>
                <c:pt idx="796">
                  <c:v>337.05</c:v>
                </c:pt>
                <c:pt idx="797">
                  <c:v>337.69</c:v>
                </c:pt>
                <c:pt idx="798">
                  <c:v>338.34</c:v>
                </c:pt>
                <c:pt idx="799">
                  <c:v>338.34</c:v>
                </c:pt>
                <c:pt idx="800">
                  <c:v>338.96</c:v>
                </c:pt>
                <c:pt idx="801">
                  <c:v>339.63</c:v>
                </c:pt>
                <c:pt idx="802">
                  <c:v>340.29</c:v>
                </c:pt>
                <c:pt idx="803">
                  <c:v>340.95</c:v>
                </c:pt>
                <c:pt idx="804">
                  <c:v>341.57</c:v>
                </c:pt>
                <c:pt idx="805">
                  <c:v>342.22</c:v>
                </c:pt>
                <c:pt idx="806">
                  <c:v>342.22</c:v>
                </c:pt>
                <c:pt idx="807">
                  <c:v>342.89</c:v>
                </c:pt>
                <c:pt idx="808">
                  <c:v>343.53</c:v>
                </c:pt>
                <c:pt idx="809">
                  <c:v>344.18</c:v>
                </c:pt>
                <c:pt idx="810">
                  <c:v>344.82</c:v>
                </c:pt>
                <c:pt idx="811">
                  <c:v>345.45</c:v>
                </c:pt>
                <c:pt idx="812">
                  <c:v>345.45</c:v>
                </c:pt>
                <c:pt idx="813">
                  <c:v>346.08</c:v>
                </c:pt>
                <c:pt idx="814">
                  <c:v>346.74</c:v>
                </c:pt>
                <c:pt idx="815">
                  <c:v>347.41</c:v>
                </c:pt>
                <c:pt idx="816">
                  <c:v>348.06</c:v>
                </c:pt>
                <c:pt idx="817">
                  <c:v>348.71</c:v>
                </c:pt>
                <c:pt idx="818">
                  <c:v>349.37</c:v>
                </c:pt>
                <c:pt idx="819">
                  <c:v>349.37</c:v>
                </c:pt>
                <c:pt idx="820">
                  <c:v>350.01</c:v>
                </c:pt>
                <c:pt idx="821">
                  <c:v>350.69</c:v>
                </c:pt>
                <c:pt idx="822">
                  <c:v>351.35</c:v>
                </c:pt>
                <c:pt idx="823">
                  <c:v>352.02</c:v>
                </c:pt>
                <c:pt idx="824">
                  <c:v>352.63</c:v>
                </c:pt>
                <c:pt idx="825">
                  <c:v>352.63</c:v>
                </c:pt>
                <c:pt idx="826">
                  <c:v>353.26</c:v>
                </c:pt>
                <c:pt idx="827">
                  <c:v>353.92</c:v>
                </c:pt>
                <c:pt idx="828">
                  <c:v>354.59</c:v>
                </c:pt>
                <c:pt idx="829">
                  <c:v>355.24</c:v>
                </c:pt>
                <c:pt idx="830">
                  <c:v>355.89</c:v>
                </c:pt>
                <c:pt idx="831">
                  <c:v>356.53</c:v>
                </c:pt>
                <c:pt idx="832">
                  <c:v>356.53</c:v>
                </c:pt>
                <c:pt idx="833">
                  <c:v>357.18</c:v>
                </c:pt>
                <c:pt idx="834">
                  <c:v>357.84</c:v>
                </c:pt>
                <c:pt idx="835">
                  <c:v>358.47</c:v>
                </c:pt>
                <c:pt idx="836">
                  <c:v>359.14</c:v>
                </c:pt>
                <c:pt idx="837">
                  <c:v>359.82</c:v>
                </c:pt>
                <c:pt idx="838">
                  <c:v>359.82</c:v>
                </c:pt>
                <c:pt idx="839">
                  <c:v>360.48</c:v>
                </c:pt>
                <c:pt idx="840">
                  <c:v>361.14</c:v>
                </c:pt>
                <c:pt idx="841">
                  <c:v>361.81</c:v>
                </c:pt>
                <c:pt idx="842">
                  <c:v>362.47</c:v>
                </c:pt>
                <c:pt idx="843">
                  <c:v>363.12</c:v>
                </c:pt>
                <c:pt idx="844">
                  <c:v>363.79</c:v>
                </c:pt>
                <c:pt idx="845">
                  <c:v>363.79</c:v>
                </c:pt>
                <c:pt idx="846">
                  <c:v>364.46</c:v>
                </c:pt>
                <c:pt idx="847">
                  <c:v>365.1</c:v>
                </c:pt>
                <c:pt idx="848">
                  <c:v>365.78</c:v>
                </c:pt>
                <c:pt idx="849">
                  <c:v>366.44</c:v>
                </c:pt>
                <c:pt idx="850">
                  <c:v>367.1</c:v>
                </c:pt>
                <c:pt idx="851">
                  <c:v>367.1</c:v>
                </c:pt>
                <c:pt idx="852">
                  <c:v>367.76</c:v>
                </c:pt>
                <c:pt idx="853">
                  <c:v>368.42</c:v>
                </c:pt>
                <c:pt idx="854">
                  <c:v>369.11</c:v>
                </c:pt>
                <c:pt idx="855">
                  <c:v>369.76</c:v>
                </c:pt>
                <c:pt idx="856">
                  <c:v>370.42</c:v>
                </c:pt>
                <c:pt idx="857">
                  <c:v>371.12</c:v>
                </c:pt>
                <c:pt idx="858">
                  <c:v>371.12</c:v>
                </c:pt>
                <c:pt idx="859">
                  <c:v>371.77</c:v>
                </c:pt>
                <c:pt idx="860">
                  <c:v>372.41</c:v>
                </c:pt>
                <c:pt idx="861">
                  <c:v>373.08</c:v>
                </c:pt>
                <c:pt idx="862">
                  <c:v>373.74</c:v>
                </c:pt>
                <c:pt idx="863">
                  <c:v>374.37</c:v>
                </c:pt>
                <c:pt idx="864">
                  <c:v>375.04</c:v>
                </c:pt>
                <c:pt idx="865">
                  <c:v>375.04</c:v>
                </c:pt>
                <c:pt idx="866">
                  <c:v>375.71</c:v>
                </c:pt>
                <c:pt idx="867">
                  <c:v>376.38</c:v>
                </c:pt>
                <c:pt idx="868">
                  <c:v>377.04</c:v>
                </c:pt>
                <c:pt idx="869">
                  <c:v>377.7</c:v>
                </c:pt>
                <c:pt idx="870">
                  <c:v>378.36</c:v>
                </c:pt>
                <c:pt idx="871">
                  <c:v>378.36</c:v>
                </c:pt>
                <c:pt idx="872">
                  <c:v>379.01</c:v>
                </c:pt>
                <c:pt idx="873">
                  <c:v>379.67</c:v>
                </c:pt>
                <c:pt idx="874">
                  <c:v>380.37</c:v>
                </c:pt>
                <c:pt idx="875">
                  <c:v>380.99</c:v>
                </c:pt>
                <c:pt idx="876">
                  <c:v>381.66</c:v>
                </c:pt>
                <c:pt idx="877">
                  <c:v>382.33</c:v>
                </c:pt>
                <c:pt idx="878">
                  <c:v>382.33</c:v>
                </c:pt>
                <c:pt idx="879">
                  <c:v>382.98</c:v>
                </c:pt>
                <c:pt idx="880">
                  <c:v>383.67</c:v>
                </c:pt>
                <c:pt idx="881">
                  <c:v>384.36</c:v>
                </c:pt>
                <c:pt idx="882">
                  <c:v>385.02</c:v>
                </c:pt>
                <c:pt idx="883">
                  <c:v>385.68</c:v>
                </c:pt>
                <c:pt idx="884">
                  <c:v>386.33</c:v>
                </c:pt>
                <c:pt idx="885">
                  <c:v>386.33</c:v>
                </c:pt>
                <c:pt idx="886">
                  <c:v>386.99</c:v>
                </c:pt>
                <c:pt idx="887">
                  <c:v>387.66</c:v>
                </c:pt>
                <c:pt idx="888">
                  <c:v>388.29</c:v>
                </c:pt>
                <c:pt idx="889">
                  <c:v>388.97</c:v>
                </c:pt>
                <c:pt idx="890">
                  <c:v>389.59</c:v>
                </c:pt>
                <c:pt idx="891">
                  <c:v>389.59</c:v>
                </c:pt>
                <c:pt idx="892">
                  <c:v>390.27</c:v>
                </c:pt>
                <c:pt idx="893">
                  <c:v>390.91</c:v>
                </c:pt>
                <c:pt idx="894">
                  <c:v>391.59</c:v>
                </c:pt>
                <c:pt idx="895">
                  <c:v>392.24</c:v>
                </c:pt>
                <c:pt idx="896">
                  <c:v>392.91</c:v>
                </c:pt>
                <c:pt idx="897">
                  <c:v>393.56</c:v>
                </c:pt>
                <c:pt idx="898">
                  <c:v>393.56</c:v>
                </c:pt>
                <c:pt idx="899">
                  <c:v>394.22</c:v>
                </c:pt>
                <c:pt idx="900">
                  <c:v>394.87</c:v>
                </c:pt>
                <c:pt idx="901">
                  <c:v>395.56</c:v>
                </c:pt>
                <c:pt idx="902">
                  <c:v>396.23</c:v>
                </c:pt>
                <c:pt idx="903">
                  <c:v>396.89</c:v>
                </c:pt>
                <c:pt idx="904">
                  <c:v>397.54</c:v>
                </c:pt>
                <c:pt idx="905">
                  <c:v>397.54</c:v>
                </c:pt>
                <c:pt idx="906">
                  <c:v>398.21</c:v>
                </c:pt>
                <c:pt idx="907">
                  <c:v>398.89</c:v>
                </c:pt>
                <c:pt idx="908">
                  <c:v>399.54</c:v>
                </c:pt>
                <c:pt idx="909">
                  <c:v>400.21</c:v>
                </c:pt>
                <c:pt idx="910">
                  <c:v>400.82</c:v>
                </c:pt>
                <c:pt idx="911">
                  <c:v>400.82</c:v>
                </c:pt>
                <c:pt idx="912">
                  <c:v>401.52</c:v>
                </c:pt>
                <c:pt idx="913">
                  <c:v>402.19</c:v>
                </c:pt>
                <c:pt idx="914">
                  <c:v>402.84</c:v>
                </c:pt>
                <c:pt idx="915">
                  <c:v>403.49</c:v>
                </c:pt>
                <c:pt idx="916">
                  <c:v>404.14</c:v>
                </c:pt>
                <c:pt idx="917">
                  <c:v>404.8</c:v>
                </c:pt>
                <c:pt idx="918">
                  <c:v>404.8</c:v>
                </c:pt>
                <c:pt idx="919">
                  <c:v>405.45</c:v>
                </c:pt>
                <c:pt idx="920">
                  <c:v>406.11</c:v>
                </c:pt>
                <c:pt idx="921">
                  <c:v>406.79</c:v>
                </c:pt>
                <c:pt idx="922">
                  <c:v>407.46</c:v>
                </c:pt>
                <c:pt idx="923">
                  <c:v>408.12</c:v>
                </c:pt>
                <c:pt idx="924">
                  <c:v>408.76</c:v>
                </c:pt>
                <c:pt idx="925">
                  <c:v>408.76</c:v>
                </c:pt>
                <c:pt idx="926">
                  <c:v>409.39</c:v>
                </c:pt>
                <c:pt idx="927">
                  <c:v>410.08</c:v>
                </c:pt>
                <c:pt idx="928">
                  <c:v>410.76</c:v>
                </c:pt>
                <c:pt idx="929">
                  <c:v>411.43</c:v>
                </c:pt>
                <c:pt idx="930">
                  <c:v>412.06</c:v>
                </c:pt>
                <c:pt idx="931">
                  <c:v>412.06</c:v>
                </c:pt>
                <c:pt idx="932">
                  <c:v>412.77</c:v>
                </c:pt>
                <c:pt idx="933">
                  <c:v>413.41</c:v>
                </c:pt>
                <c:pt idx="934">
                  <c:v>414.09</c:v>
                </c:pt>
                <c:pt idx="935">
                  <c:v>414.75</c:v>
                </c:pt>
                <c:pt idx="936">
                  <c:v>415.42</c:v>
                </c:pt>
                <c:pt idx="937">
                  <c:v>416.07</c:v>
                </c:pt>
                <c:pt idx="938">
                  <c:v>416.07</c:v>
                </c:pt>
                <c:pt idx="939">
                  <c:v>416.73</c:v>
                </c:pt>
                <c:pt idx="940">
                  <c:v>417.4</c:v>
                </c:pt>
                <c:pt idx="941">
                  <c:v>418.09</c:v>
                </c:pt>
                <c:pt idx="942">
                  <c:v>418.76</c:v>
                </c:pt>
                <c:pt idx="943">
                  <c:v>419.42</c:v>
                </c:pt>
                <c:pt idx="944">
                  <c:v>420.07</c:v>
                </c:pt>
                <c:pt idx="945">
                  <c:v>420.07</c:v>
                </c:pt>
                <c:pt idx="946">
                  <c:v>420.75</c:v>
                </c:pt>
                <c:pt idx="947">
                  <c:v>421.42</c:v>
                </c:pt>
                <c:pt idx="948">
                  <c:v>422.09</c:v>
                </c:pt>
                <c:pt idx="949">
                  <c:v>422.76</c:v>
                </c:pt>
                <c:pt idx="950">
                  <c:v>423.41</c:v>
                </c:pt>
                <c:pt idx="951">
                  <c:v>423.41</c:v>
                </c:pt>
                <c:pt idx="952">
                  <c:v>424.07</c:v>
                </c:pt>
                <c:pt idx="953">
                  <c:v>424.75</c:v>
                </c:pt>
                <c:pt idx="954">
                  <c:v>425.44</c:v>
                </c:pt>
                <c:pt idx="955">
                  <c:v>426.11</c:v>
                </c:pt>
                <c:pt idx="956">
                  <c:v>426.76</c:v>
                </c:pt>
                <c:pt idx="957">
                  <c:v>427.46</c:v>
                </c:pt>
                <c:pt idx="958">
                  <c:v>427.46</c:v>
                </c:pt>
                <c:pt idx="959">
                  <c:v>428.13</c:v>
                </c:pt>
                <c:pt idx="960">
                  <c:v>428.79</c:v>
                </c:pt>
                <c:pt idx="961">
                  <c:v>429.43</c:v>
                </c:pt>
                <c:pt idx="962">
                  <c:v>430.09</c:v>
                </c:pt>
                <c:pt idx="963">
                  <c:v>430.76</c:v>
                </c:pt>
                <c:pt idx="964">
                  <c:v>431.43</c:v>
                </c:pt>
                <c:pt idx="965">
                  <c:v>431.43</c:v>
                </c:pt>
                <c:pt idx="966">
                  <c:v>432.1</c:v>
                </c:pt>
                <c:pt idx="967">
                  <c:v>432.79</c:v>
                </c:pt>
                <c:pt idx="968">
                  <c:v>433.48</c:v>
                </c:pt>
                <c:pt idx="969">
                  <c:v>434.16</c:v>
                </c:pt>
                <c:pt idx="970">
                  <c:v>434.81</c:v>
                </c:pt>
                <c:pt idx="971">
                  <c:v>434.81</c:v>
                </c:pt>
                <c:pt idx="972">
                  <c:v>435.46</c:v>
                </c:pt>
                <c:pt idx="973">
                  <c:v>436.16</c:v>
                </c:pt>
                <c:pt idx="974">
                  <c:v>436.84</c:v>
                </c:pt>
                <c:pt idx="975">
                  <c:v>437.51</c:v>
                </c:pt>
                <c:pt idx="976">
                  <c:v>438.14</c:v>
                </c:pt>
                <c:pt idx="977">
                  <c:v>438.85</c:v>
                </c:pt>
                <c:pt idx="978">
                  <c:v>438.85</c:v>
                </c:pt>
                <c:pt idx="979">
                  <c:v>439.51</c:v>
                </c:pt>
                <c:pt idx="980">
                  <c:v>440.19</c:v>
                </c:pt>
                <c:pt idx="981">
                  <c:v>440.83</c:v>
                </c:pt>
                <c:pt idx="982">
                  <c:v>441.51</c:v>
                </c:pt>
                <c:pt idx="983">
                  <c:v>442.19</c:v>
                </c:pt>
                <c:pt idx="984">
                  <c:v>442.85</c:v>
                </c:pt>
                <c:pt idx="985">
                  <c:v>442.85</c:v>
                </c:pt>
                <c:pt idx="986">
                  <c:v>443.54</c:v>
                </c:pt>
                <c:pt idx="987">
                  <c:v>444.23</c:v>
                </c:pt>
                <c:pt idx="988">
                  <c:v>444.88</c:v>
                </c:pt>
                <c:pt idx="989">
                  <c:v>445.56</c:v>
                </c:pt>
                <c:pt idx="990">
                  <c:v>446.21</c:v>
                </c:pt>
                <c:pt idx="991">
                  <c:v>446.21</c:v>
                </c:pt>
                <c:pt idx="992">
                  <c:v>446.9</c:v>
                </c:pt>
                <c:pt idx="993">
                  <c:v>447.58</c:v>
                </c:pt>
                <c:pt idx="994">
                  <c:v>448.25</c:v>
                </c:pt>
                <c:pt idx="995">
                  <c:v>448.92</c:v>
                </c:pt>
                <c:pt idx="996">
                  <c:v>449.56</c:v>
                </c:pt>
                <c:pt idx="997">
                  <c:v>450.28</c:v>
                </c:pt>
                <c:pt idx="998">
                  <c:v>450.28</c:v>
                </c:pt>
                <c:pt idx="999">
                  <c:v>450.95</c:v>
                </c:pt>
                <c:pt idx="1000">
                  <c:v>451.63</c:v>
                </c:pt>
                <c:pt idx="1001">
                  <c:v>452.27</c:v>
                </c:pt>
                <c:pt idx="1002">
                  <c:v>452.95</c:v>
                </c:pt>
                <c:pt idx="1003">
                  <c:v>453.64</c:v>
                </c:pt>
                <c:pt idx="1004">
                  <c:v>453.64</c:v>
                </c:pt>
                <c:pt idx="1005">
                  <c:v>454.3</c:v>
                </c:pt>
                <c:pt idx="1006">
                  <c:v>454.97</c:v>
                </c:pt>
                <c:pt idx="1007">
                  <c:v>455.66</c:v>
                </c:pt>
                <c:pt idx="1008">
                  <c:v>456.35</c:v>
                </c:pt>
                <c:pt idx="1009">
                  <c:v>457.01</c:v>
                </c:pt>
                <c:pt idx="1010">
                  <c:v>457.69</c:v>
                </c:pt>
                <c:pt idx="1011">
                  <c:v>457.69</c:v>
                </c:pt>
                <c:pt idx="1012">
                  <c:v>458.35</c:v>
                </c:pt>
                <c:pt idx="1013">
                  <c:v>459.05</c:v>
                </c:pt>
                <c:pt idx="1014">
                  <c:v>459.72</c:v>
                </c:pt>
                <c:pt idx="1015">
                  <c:v>460.4</c:v>
                </c:pt>
                <c:pt idx="1016">
                  <c:v>461.07</c:v>
                </c:pt>
                <c:pt idx="1017">
                  <c:v>461.76</c:v>
                </c:pt>
                <c:pt idx="1018">
                  <c:v>461.76</c:v>
                </c:pt>
                <c:pt idx="1019">
                  <c:v>462.39</c:v>
                </c:pt>
                <c:pt idx="1020">
                  <c:v>463.1</c:v>
                </c:pt>
                <c:pt idx="1021">
                  <c:v>463.77</c:v>
                </c:pt>
                <c:pt idx="1022">
                  <c:v>464.43</c:v>
                </c:pt>
                <c:pt idx="1023">
                  <c:v>465.13</c:v>
                </c:pt>
                <c:pt idx="1024">
                  <c:v>465.13</c:v>
                </c:pt>
                <c:pt idx="1025">
                  <c:v>465.8</c:v>
                </c:pt>
                <c:pt idx="1026">
                  <c:v>466.45</c:v>
                </c:pt>
                <c:pt idx="1027">
                  <c:v>467.12</c:v>
                </c:pt>
                <c:pt idx="1028">
                  <c:v>467.82</c:v>
                </c:pt>
                <c:pt idx="1029">
                  <c:v>468.5</c:v>
                </c:pt>
                <c:pt idx="1030">
                  <c:v>469.15</c:v>
                </c:pt>
                <c:pt idx="1031">
                  <c:v>469.15</c:v>
                </c:pt>
                <c:pt idx="1032">
                  <c:v>469.83</c:v>
                </c:pt>
                <c:pt idx="1033">
                  <c:v>470.51</c:v>
                </c:pt>
                <c:pt idx="1034">
                  <c:v>471.17</c:v>
                </c:pt>
                <c:pt idx="1035">
                  <c:v>471.85</c:v>
                </c:pt>
                <c:pt idx="1036">
                  <c:v>472.53</c:v>
                </c:pt>
                <c:pt idx="1037">
                  <c:v>472.53</c:v>
                </c:pt>
                <c:pt idx="1038">
                  <c:v>473.2</c:v>
                </c:pt>
                <c:pt idx="1039">
                  <c:v>473.89</c:v>
                </c:pt>
                <c:pt idx="1040">
                  <c:v>474.54</c:v>
                </c:pt>
                <c:pt idx="1041">
                  <c:v>475.2</c:v>
                </c:pt>
                <c:pt idx="1042">
                  <c:v>475.9</c:v>
                </c:pt>
                <c:pt idx="1043">
                  <c:v>476.58</c:v>
                </c:pt>
                <c:pt idx="1044">
                  <c:v>476.58</c:v>
                </c:pt>
                <c:pt idx="1045">
                  <c:v>477.22</c:v>
                </c:pt>
                <c:pt idx="1046">
                  <c:v>477.9</c:v>
                </c:pt>
                <c:pt idx="1047">
                  <c:v>478.57</c:v>
                </c:pt>
                <c:pt idx="1048">
                  <c:v>479.22</c:v>
                </c:pt>
                <c:pt idx="1049">
                  <c:v>479.92</c:v>
                </c:pt>
                <c:pt idx="1050">
                  <c:v>480.6</c:v>
                </c:pt>
                <c:pt idx="1051">
                  <c:v>480.6</c:v>
                </c:pt>
                <c:pt idx="1052">
                  <c:v>481.26</c:v>
                </c:pt>
                <c:pt idx="1053">
                  <c:v>481.91</c:v>
                </c:pt>
                <c:pt idx="1054">
                  <c:v>482.59</c:v>
                </c:pt>
                <c:pt idx="1055">
                  <c:v>483.26</c:v>
                </c:pt>
                <c:pt idx="1056">
                  <c:v>483.94</c:v>
                </c:pt>
                <c:pt idx="1057">
                  <c:v>483.94</c:v>
                </c:pt>
                <c:pt idx="1058">
                  <c:v>484.59</c:v>
                </c:pt>
                <c:pt idx="1059">
                  <c:v>485.26</c:v>
                </c:pt>
                <c:pt idx="1060">
                  <c:v>485.95</c:v>
                </c:pt>
                <c:pt idx="1061">
                  <c:v>486.64</c:v>
                </c:pt>
                <c:pt idx="1062">
                  <c:v>487.32</c:v>
                </c:pt>
                <c:pt idx="1063">
                  <c:v>487.98</c:v>
                </c:pt>
                <c:pt idx="1064">
                  <c:v>487.98</c:v>
                </c:pt>
                <c:pt idx="1065">
                  <c:v>488.65</c:v>
                </c:pt>
                <c:pt idx="1066">
                  <c:v>489.32</c:v>
                </c:pt>
                <c:pt idx="1067">
                  <c:v>490.02</c:v>
                </c:pt>
                <c:pt idx="1068">
                  <c:v>490.68</c:v>
                </c:pt>
                <c:pt idx="1069">
                  <c:v>491.36</c:v>
                </c:pt>
                <c:pt idx="1070">
                  <c:v>491.36</c:v>
                </c:pt>
                <c:pt idx="1071">
                  <c:v>492.05</c:v>
                </c:pt>
                <c:pt idx="1072">
                  <c:v>492.71</c:v>
                </c:pt>
                <c:pt idx="1073">
                  <c:v>493.4</c:v>
                </c:pt>
                <c:pt idx="1074">
                  <c:v>494.05</c:v>
                </c:pt>
                <c:pt idx="1075">
                  <c:v>494.66</c:v>
                </c:pt>
                <c:pt idx="1076">
                  <c:v>495.21</c:v>
                </c:pt>
                <c:pt idx="1077">
                  <c:v>495.21</c:v>
                </c:pt>
                <c:pt idx="1078">
                  <c:v>495.77</c:v>
                </c:pt>
              </c:numCache>
            </c:numRef>
          </c:xVal>
          <c:yVal>
            <c:numRef>
              <c:f>'23'!$G$20:$G$1098</c:f>
              <c:numCache>
                <c:formatCode>General</c:formatCode>
                <c:ptCount val="1079"/>
                <c:pt idx="0">
                  <c:v>0.51915453</c:v>
                </c:pt>
                <c:pt idx="1">
                  <c:v>0.51918019999999998</c:v>
                </c:pt>
                <c:pt idx="2">
                  <c:v>0.51918019999999998</c:v>
                </c:pt>
                <c:pt idx="3">
                  <c:v>0.51920073</c:v>
                </c:pt>
                <c:pt idx="4">
                  <c:v>0.51914939999999998</c:v>
                </c:pt>
                <c:pt idx="5">
                  <c:v>0.51919046999999996</c:v>
                </c:pt>
                <c:pt idx="6">
                  <c:v>0.51921099999999998</c:v>
                </c:pt>
                <c:pt idx="7">
                  <c:v>0.51921613</c:v>
                </c:pt>
                <c:pt idx="8">
                  <c:v>0.51921613</c:v>
                </c:pt>
                <c:pt idx="9">
                  <c:v>0.51926232999999999</c:v>
                </c:pt>
                <c:pt idx="10">
                  <c:v>0.51930339999999997</c:v>
                </c:pt>
                <c:pt idx="11">
                  <c:v>0.51923666999999996</c:v>
                </c:pt>
                <c:pt idx="12">
                  <c:v>0.51923153</c:v>
                </c:pt>
                <c:pt idx="13">
                  <c:v>0.51923153</c:v>
                </c:pt>
                <c:pt idx="14">
                  <c:v>0.51927259999999997</c:v>
                </c:pt>
                <c:pt idx="15">
                  <c:v>0.51922639999999998</c:v>
                </c:pt>
                <c:pt idx="16">
                  <c:v>0.51926232999999999</c:v>
                </c:pt>
                <c:pt idx="17">
                  <c:v>0.51926232999999999</c:v>
                </c:pt>
                <c:pt idx="18">
                  <c:v>0.51928286999999995</c:v>
                </c:pt>
                <c:pt idx="19">
                  <c:v>0.51928286999999995</c:v>
                </c:pt>
                <c:pt idx="20">
                  <c:v>0.51926746999999995</c:v>
                </c:pt>
                <c:pt idx="21">
                  <c:v>0.51926746999999995</c:v>
                </c:pt>
                <c:pt idx="22">
                  <c:v>0.51929312999999999</c:v>
                </c:pt>
                <c:pt idx="23">
                  <c:v>0.51929826999999995</c:v>
                </c:pt>
                <c:pt idx="24">
                  <c:v>0.51925719999999997</c:v>
                </c:pt>
                <c:pt idx="25">
                  <c:v>0.51925719999999997</c:v>
                </c:pt>
                <c:pt idx="26">
                  <c:v>0.51932906999999995</c:v>
                </c:pt>
                <c:pt idx="27">
                  <c:v>0.51925206999999995</c:v>
                </c:pt>
                <c:pt idx="28">
                  <c:v>0.51930852999999999</c:v>
                </c:pt>
                <c:pt idx="29">
                  <c:v>0.51927772999999999</c:v>
                </c:pt>
                <c:pt idx="30">
                  <c:v>0.51927772999999999</c:v>
                </c:pt>
                <c:pt idx="31">
                  <c:v>0.51931366999999995</c:v>
                </c:pt>
                <c:pt idx="32">
                  <c:v>0.51930852999999999</c:v>
                </c:pt>
                <c:pt idx="33">
                  <c:v>0.51928286999999995</c:v>
                </c:pt>
                <c:pt idx="34">
                  <c:v>0.51933932999999999</c:v>
                </c:pt>
                <c:pt idx="35">
                  <c:v>0.51928799999999997</c:v>
                </c:pt>
                <c:pt idx="36">
                  <c:v>0.51928799999999997</c:v>
                </c:pt>
                <c:pt idx="37">
                  <c:v>0.51938039999999996</c:v>
                </c:pt>
                <c:pt idx="38">
                  <c:v>0.51927259999999997</c:v>
                </c:pt>
                <c:pt idx="39">
                  <c:v>0.51930852999999999</c:v>
                </c:pt>
                <c:pt idx="40">
                  <c:v>0.51935472999999999</c:v>
                </c:pt>
                <c:pt idx="41">
                  <c:v>0.51933932999999999</c:v>
                </c:pt>
                <c:pt idx="42">
                  <c:v>0.51933932999999999</c:v>
                </c:pt>
                <c:pt idx="43">
                  <c:v>0.51929826999999995</c:v>
                </c:pt>
                <c:pt idx="44">
                  <c:v>0.51912886999999996</c:v>
                </c:pt>
                <c:pt idx="45">
                  <c:v>0.51887733000000003</c:v>
                </c:pt>
                <c:pt idx="46">
                  <c:v>0.51882086999999999</c:v>
                </c:pt>
                <c:pt idx="47">
                  <c:v>0.51882086999999999</c:v>
                </c:pt>
                <c:pt idx="48">
                  <c:v>0.51868740000000002</c:v>
                </c:pt>
                <c:pt idx="49">
                  <c:v>0.51843072999999995</c:v>
                </c:pt>
                <c:pt idx="50">
                  <c:v>0.51807139999999996</c:v>
                </c:pt>
                <c:pt idx="51">
                  <c:v>0.51772746999999997</c:v>
                </c:pt>
                <c:pt idx="52">
                  <c:v>0.51708067000000002</c:v>
                </c:pt>
                <c:pt idx="53">
                  <c:v>0.51708067000000002</c:v>
                </c:pt>
                <c:pt idx="54">
                  <c:v>0.51656219999999997</c:v>
                </c:pt>
                <c:pt idx="55">
                  <c:v>0.51600267</c:v>
                </c:pt>
                <c:pt idx="56">
                  <c:v>0.51530967000000005</c:v>
                </c:pt>
                <c:pt idx="57">
                  <c:v>0.51466286999999999</c:v>
                </c:pt>
                <c:pt idx="58">
                  <c:v>0.51402119999999996</c:v>
                </c:pt>
                <c:pt idx="59">
                  <c:v>0.51402119999999996</c:v>
                </c:pt>
                <c:pt idx="60">
                  <c:v>0.51325940999999997</c:v>
                </c:pt>
                <c:pt idx="61">
                  <c:v>0.51268601999999996</c:v>
                </c:pt>
                <c:pt idx="62">
                  <c:v>0.51201766000000004</c:v>
                </c:pt>
                <c:pt idx="63">
                  <c:v>0.51128205000000004</c:v>
                </c:pt>
                <c:pt idx="64">
                  <c:v>0.51128205000000004</c:v>
                </c:pt>
                <c:pt idx="65">
                  <c:v>0.51070815000000003</c:v>
                </c:pt>
                <c:pt idx="66">
                  <c:v>0.51004389000000006</c:v>
                </c:pt>
                <c:pt idx="67">
                  <c:v>0.50942173000000002</c:v>
                </c:pt>
                <c:pt idx="68">
                  <c:v>0.50884063999999996</c:v>
                </c:pt>
                <c:pt idx="69">
                  <c:v>0.50817124999999996</c:v>
                </c:pt>
                <c:pt idx="70">
                  <c:v>0.50817124999999996</c:v>
                </c:pt>
                <c:pt idx="71">
                  <c:v>0.50750187000000002</c:v>
                </c:pt>
                <c:pt idx="72">
                  <c:v>0.50680219000000004</c:v>
                </c:pt>
                <c:pt idx="73">
                  <c:v>0.50618363</c:v>
                </c:pt>
                <c:pt idx="74">
                  <c:v>0.50551013</c:v>
                </c:pt>
                <c:pt idx="75">
                  <c:v>0.50487771000000004</c:v>
                </c:pt>
                <c:pt idx="76">
                  <c:v>0.50487771000000004</c:v>
                </c:pt>
                <c:pt idx="77">
                  <c:v>0.50413748000000003</c:v>
                </c:pt>
                <c:pt idx="78">
                  <c:v>0.50354920000000003</c:v>
                </c:pt>
                <c:pt idx="79">
                  <c:v>0.50289572999999999</c:v>
                </c:pt>
                <c:pt idx="80">
                  <c:v>0.50224687000000001</c:v>
                </c:pt>
                <c:pt idx="81">
                  <c:v>0.50224687000000001</c:v>
                </c:pt>
                <c:pt idx="82">
                  <c:v>0.50152410000000003</c:v>
                </c:pt>
                <c:pt idx="83">
                  <c:v>0.50079671000000003</c:v>
                </c:pt>
                <c:pt idx="84">
                  <c:v>0.50015708999999997</c:v>
                </c:pt>
                <c:pt idx="85">
                  <c:v>0.49950053999999999</c:v>
                </c:pt>
                <c:pt idx="86">
                  <c:v>0.49879983999999999</c:v>
                </c:pt>
                <c:pt idx="87">
                  <c:v>0.49879983999999999</c:v>
                </c:pt>
                <c:pt idx="88">
                  <c:v>0.49811557000000001</c:v>
                </c:pt>
                <c:pt idx="89">
                  <c:v>0.49744156</c:v>
                </c:pt>
                <c:pt idx="90">
                  <c:v>0.49675985</c:v>
                </c:pt>
                <c:pt idx="91">
                  <c:v>0.49612742999999998</c:v>
                </c:pt>
                <c:pt idx="92">
                  <c:v>0.49548524999999999</c:v>
                </c:pt>
                <c:pt idx="93">
                  <c:v>0.49548524999999999</c:v>
                </c:pt>
                <c:pt idx="94">
                  <c:v>0.49468599000000002</c:v>
                </c:pt>
                <c:pt idx="95">
                  <c:v>0.49403302999999998</c:v>
                </c:pt>
                <c:pt idx="96">
                  <c:v>0.49345192999999998</c:v>
                </c:pt>
                <c:pt idx="97">
                  <c:v>0.49269732999999999</c:v>
                </c:pt>
                <c:pt idx="98">
                  <c:v>0.49269732999999999</c:v>
                </c:pt>
                <c:pt idx="99">
                  <c:v>0.49200432999999999</c:v>
                </c:pt>
                <c:pt idx="100">
                  <c:v>0.49139602999999998</c:v>
                </c:pt>
                <c:pt idx="101">
                  <c:v>0.49063424999999999</c:v>
                </c:pt>
                <c:pt idx="102">
                  <c:v>0.48992892999999998</c:v>
                </c:pt>
                <c:pt idx="103">
                  <c:v>0.48927340000000002</c:v>
                </c:pt>
                <c:pt idx="104">
                  <c:v>0.48927340000000002</c:v>
                </c:pt>
                <c:pt idx="105">
                  <c:v>0.48855780999999998</c:v>
                </c:pt>
                <c:pt idx="106">
                  <c:v>0.48799417</c:v>
                </c:pt>
                <c:pt idx="107">
                  <c:v>0.48728885</c:v>
                </c:pt>
                <c:pt idx="108">
                  <c:v>0.48655017</c:v>
                </c:pt>
                <c:pt idx="109">
                  <c:v>0.48572113</c:v>
                </c:pt>
                <c:pt idx="110">
                  <c:v>0.48572113</c:v>
                </c:pt>
                <c:pt idx="111">
                  <c:v>0.48511489000000002</c:v>
                </c:pt>
                <c:pt idx="112">
                  <c:v>0.48438544</c:v>
                </c:pt>
                <c:pt idx="113">
                  <c:v>0.48366575000000001</c:v>
                </c:pt>
                <c:pt idx="114">
                  <c:v>0.48288702</c:v>
                </c:pt>
                <c:pt idx="115">
                  <c:v>0.48288702</c:v>
                </c:pt>
                <c:pt idx="116">
                  <c:v>0.48213036999999997</c:v>
                </c:pt>
                <c:pt idx="117">
                  <c:v>0.48143736999999998</c:v>
                </c:pt>
                <c:pt idx="118">
                  <c:v>0.48069971</c:v>
                </c:pt>
                <c:pt idx="119">
                  <c:v>0.47994459</c:v>
                </c:pt>
                <c:pt idx="120">
                  <c:v>0.47927059</c:v>
                </c:pt>
                <c:pt idx="121">
                  <c:v>0.47927059</c:v>
                </c:pt>
                <c:pt idx="122">
                  <c:v>0.47846413999999998</c:v>
                </c:pt>
                <c:pt idx="123">
                  <c:v>0.47779629000000001</c:v>
                </c:pt>
                <c:pt idx="124">
                  <c:v>0.47693440999999998</c:v>
                </c:pt>
                <c:pt idx="125">
                  <c:v>0.47633175</c:v>
                </c:pt>
                <c:pt idx="126">
                  <c:v>0.47554429999999998</c:v>
                </c:pt>
                <c:pt idx="127">
                  <c:v>0.47554429999999998</c:v>
                </c:pt>
                <c:pt idx="128">
                  <c:v>0.47473375000000001</c:v>
                </c:pt>
                <c:pt idx="129">
                  <c:v>0.47408233</c:v>
                </c:pt>
                <c:pt idx="130">
                  <c:v>0.47324713000000002</c:v>
                </c:pt>
                <c:pt idx="131">
                  <c:v>0.47253155000000002</c:v>
                </c:pt>
                <c:pt idx="132">
                  <c:v>0.47253155000000002</c:v>
                </c:pt>
                <c:pt idx="133">
                  <c:v>0.47174769</c:v>
                </c:pt>
                <c:pt idx="134">
                  <c:v>0.47096177</c:v>
                </c:pt>
                <c:pt idx="135">
                  <c:v>0.47025851000000002</c:v>
                </c:pt>
                <c:pt idx="136">
                  <c:v>0.46945051999999998</c:v>
                </c:pt>
                <c:pt idx="137">
                  <c:v>0.46863894</c:v>
                </c:pt>
                <c:pt idx="138">
                  <c:v>0.46863894</c:v>
                </c:pt>
                <c:pt idx="139">
                  <c:v>0.46784018999999999</c:v>
                </c:pt>
                <c:pt idx="140">
                  <c:v>0.46708303000000001</c:v>
                </c:pt>
                <c:pt idx="141">
                  <c:v>0.46633355999999998</c:v>
                </c:pt>
                <c:pt idx="142">
                  <c:v>0.46552198</c:v>
                </c:pt>
                <c:pt idx="143">
                  <c:v>0.46482590000000001</c:v>
                </c:pt>
                <c:pt idx="144">
                  <c:v>0.46482590000000001</c:v>
                </c:pt>
                <c:pt idx="145">
                  <c:v>0.46403433999999999</c:v>
                </c:pt>
                <c:pt idx="146">
                  <c:v>0.46322225</c:v>
                </c:pt>
                <c:pt idx="147">
                  <c:v>0.46252103</c:v>
                </c:pt>
                <c:pt idx="148">
                  <c:v>0.46171098999999999</c:v>
                </c:pt>
                <c:pt idx="149">
                  <c:v>0.46171098999999999</c:v>
                </c:pt>
                <c:pt idx="150">
                  <c:v>0.46093535000000002</c:v>
                </c:pt>
                <c:pt idx="151">
                  <c:v>0.46011350000000001</c:v>
                </c:pt>
                <c:pt idx="152">
                  <c:v>0.45933169000000001</c:v>
                </c:pt>
                <c:pt idx="153">
                  <c:v>0.45847698999999997</c:v>
                </c:pt>
                <c:pt idx="154">
                  <c:v>0.45762947999999998</c:v>
                </c:pt>
                <c:pt idx="155">
                  <c:v>0.45762947999999998</c:v>
                </c:pt>
                <c:pt idx="156">
                  <c:v>0.45679121</c:v>
                </c:pt>
                <c:pt idx="157">
                  <c:v>0.45600734999999998</c:v>
                </c:pt>
                <c:pt idx="158">
                  <c:v>0.45522091999999997</c:v>
                </c:pt>
                <c:pt idx="159">
                  <c:v>0.45428768000000003</c:v>
                </c:pt>
                <c:pt idx="160">
                  <c:v>0.45351152</c:v>
                </c:pt>
                <c:pt idx="161">
                  <c:v>0.45351152</c:v>
                </c:pt>
                <c:pt idx="162">
                  <c:v>0.45276256999999998</c:v>
                </c:pt>
                <c:pt idx="163">
                  <c:v>0.45190992000000002</c:v>
                </c:pt>
                <c:pt idx="164">
                  <c:v>0.45122719</c:v>
                </c:pt>
                <c:pt idx="165">
                  <c:v>0.45041252999999998</c:v>
                </c:pt>
                <c:pt idx="166">
                  <c:v>0.45041252999999998</c:v>
                </c:pt>
                <c:pt idx="167">
                  <c:v>0.44958810999999999</c:v>
                </c:pt>
                <c:pt idx="168">
                  <c:v>0.44874265000000002</c:v>
                </c:pt>
                <c:pt idx="169">
                  <c:v>0.44783866999999999</c:v>
                </c:pt>
                <c:pt idx="170">
                  <c:v>0.44706404999999999</c:v>
                </c:pt>
                <c:pt idx="171">
                  <c:v>0.44619240999999998</c:v>
                </c:pt>
                <c:pt idx="172">
                  <c:v>0.44619240999999998</c:v>
                </c:pt>
                <c:pt idx="173">
                  <c:v>0.44544088999999998</c:v>
                </c:pt>
                <c:pt idx="174">
                  <c:v>0.44459851</c:v>
                </c:pt>
                <c:pt idx="175">
                  <c:v>0.4438049</c:v>
                </c:pt>
                <c:pt idx="176">
                  <c:v>0.44290759000000002</c:v>
                </c:pt>
                <c:pt idx="177">
                  <c:v>0.44206880999999998</c:v>
                </c:pt>
                <c:pt idx="178">
                  <c:v>0.44206880999999998</c:v>
                </c:pt>
                <c:pt idx="179">
                  <c:v>0.44130188999999997</c:v>
                </c:pt>
                <c:pt idx="180">
                  <c:v>0.44046206999999998</c:v>
                </c:pt>
                <c:pt idx="181">
                  <c:v>0.43961918</c:v>
                </c:pt>
                <c:pt idx="182">
                  <c:v>0.43878450000000002</c:v>
                </c:pt>
                <c:pt idx="183">
                  <c:v>0.43878450000000002</c:v>
                </c:pt>
                <c:pt idx="184">
                  <c:v>0.43794211999999999</c:v>
                </c:pt>
                <c:pt idx="185">
                  <c:v>0.43714645000000002</c:v>
                </c:pt>
                <c:pt idx="186">
                  <c:v>0.43619063000000002</c:v>
                </c:pt>
                <c:pt idx="187">
                  <c:v>0.43538110000000002</c:v>
                </c:pt>
                <c:pt idx="188">
                  <c:v>0.43451510999999998</c:v>
                </c:pt>
                <c:pt idx="189">
                  <c:v>0.43451510999999998</c:v>
                </c:pt>
                <c:pt idx="190">
                  <c:v>0.43369275000000002</c:v>
                </c:pt>
                <c:pt idx="191">
                  <c:v>0.43281904999999998</c:v>
                </c:pt>
                <c:pt idx="192">
                  <c:v>0.43200850000000002</c:v>
                </c:pt>
                <c:pt idx="193">
                  <c:v>0.43119640999999997</c:v>
                </c:pt>
                <c:pt idx="194">
                  <c:v>0.43029498999999999</c:v>
                </c:pt>
                <c:pt idx="195">
                  <c:v>0.43029498999999999</c:v>
                </c:pt>
                <c:pt idx="196">
                  <c:v>0.4295214</c:v>
                </c:pt>
                <c:pt idx="197">
                  <c:v>0.42863128</c:v>
                </c:pt>
                <c:pt idx="198">
                  <c:v>0.42780891999999998</c:v>
                </c:pt>
                <c:pt idx="199">
                  <c:v>0.42694036000000002</c:v>
                </c:pt>
                <c:pt idx="200">
                  <c:v>0.42606975000000002</c:v>
                </c:pt>
                <c:pt idx="201">
                  <c:v>0.42606975000000002</c:v>
                </c:pt>
                <c:pt idx="202">
                  <c:v>0.42520529000000001</c:v>
                </c:pt>
                <c:pt idx="203">
                  <c:v>0.42436189000000002</c:v>
                </c:pt>
                <c:pt idx="204">
                  <c:v>0.42351027000000002</c:v>
                </c:pt>
                <c:pt idx="205">
                  <c:v>0.42258729</c:v>
                </c:pt>
                <c:pt idx="206">
                  <c:v>0.42258729</c:v>
                </c:pt>
                <c:pt idx="207">
                  <c:v>0.42169152999999998</c:v>
                </c:pt>
                <c:pt idx="208">
                  <c:v>0.42092358000000002</c:v>
                </c:pt>
                <c:pt idx="209">
                  <c:v>0.41996159</c:v>
                </c:pt>
                <c:pt idx="210">
                  <c:v>0.41913614999999999</c:v>
                </c:pt>
                <c:pt idx="211">
                  <c:v>0.41830558000000001</c:v>
                </c:pt>
                <c:pt idx="212">
                  <c:v>0.41830558000000001</c:v>
                </c:pt>
                <c:pt idx="213">
                  <c:v>0.41731278999999999</c:v>
                </c:pt>
                <c:pt idx="214">
                  <c:v>0.41643910000000001</c:v>
                </c:pt>
                <c:pt idx="215">
                  <c:v>0.41556180999999998</c:v>
                </c:pt>
                <c:pt idx="216">
                  <c:v>0.41472046000000001</c:v>
                </c:pt>
                <c:pt idx="217">
                  <c:v>0.41382725999999997</c:v>
                </c:pt>
                <c:pt idx="218">
                  <c:v>0.41382725999999997</c:v>
                </c:pt>
                <c:pt idx="219">
                  <c:v>0.41295459000000001</c:v>
                </c:pt>
                <c:pt idx="220">
                  <c:v>0.41214096</c:v>
                </c:pt>
                <c:pt idx="221">
                  <c:v>0.41114201</c:v>
                </c:pt>
                <c:pt idx="222">
                  <c:v>0.41027704999999998</c:v>
                </c:pt>
                <c:pt idx="223">
                  <c:v>0.41027704999999998</c:v>
                </c:pt>
                <c:pt idx="224">
                  <c:v>0.40939719000000002</c:v>
                </c:pt>
                <c:pt idx="225">
                  <c:v>0.40854455000000001</c:v>
                </c:pt>
                <c:pt idx="226">
                  <c:v>0.40762311000000001</c:v>
                </c:pt>
                <c:pt idx="227">
                  <c:v>0.40673197</c:v>
                </c:pt>
                <c:pt idx="228">
                  <c:v>0.40582645000000001</c:v>
                </c:pt>
                <c:pt idx="229">
                  <c:v>0.40582645000000001</c:v>
                </c:pt>
                <c:pt idx="230">
                  <c:v>0.40487729</c:v>
                </c:pt>
                <c:pt idx="231">
                  <c:v>0.40398461000000002</c:v>
                </c:pt>
                <c:pt idx="232">
                  <c:v>0.40301646000000002</c:v>
                </c:pt>
                <c:pt idx="233">
                  <c:v>0.40214585000000003</c:v>
                </c:pt>
                <c:pt idx="234">
                  <c:v>0.40125520999999997</c:v>
                </c:pt>
                <c:pt idx="235">
                  <c:v>0.40125520999999997</c:v>
                </c:pt>
                <c:pt idx="236">
                  <c:v>0.40028655000000002</c:v>
                </c:pt>
                <c:pt idx="237">
                  <c:v>0.39942466999999998</c:v>
                </c:pt>
                <c:pt idx="238">
                  <c:v>0.39847705</c:v>
                </c:pt>
                <c:pt idx="239">
                  <c:v>0.39749196999999997</c:v>
                </c:pt>
                <c:pt idx="240">
                  <c:v>0.39749196999999997</c:v>
                </c:pt>
                <c:pt idx="241">
                  <c:v>0.39656489</c:v>
                </c:pt>
                <c:pt idx="242">
                  <c:v>0.39555157000000002</c:v>
                </c:pt>
                <c:pt idx="243">
                  <c:v>0.39460497999999999</c:v>
                </c:pt>
                <c:pt idx="244">
                  <c:v>0.39366660999999997</c:v>
                </c:pt>
                <c:pt idx="245">
                  <c:v>0.39269948999999998</c:v>
                </c:pt>
                <c:pt idx="246">
                  <c:v>0.39269948999999998</c:v>
                </c:pt>
                <c:pt idx="247">
                  <c:v>0.39167332999999999</c:v>
                </c:pt>
                <c:pt idx="248">
                  <c:v>0.39066977000000003</c:v>
                </c:pt>
                <c:pt idx="249">
                  <c:v>0.38958817000000001</c:v>
                </c:pt>
                <c:pt idx="250">
                  <c:v>0.38856766999999998</c:v>
                </c:pt>
                <c:pt idx="251">
                  <c:v>0.38747529000000003</c:v>
                </c:pt>
                <c:pt idx="252">
                  <c:v>0.38747529000000003</c:v>
                </c:pt>
                <c:pt idx="253">
                  <c:v>0.38636957</c:v>
                </c:pt>
                <c:pt idx="254">
                  <c:v>0.38513756999999998</c:v>
                </c:pt>
                <c:pt idx="255">
                  <c:v>0.38372745000000003</c:v>
                </c:pt>
                <c:pt idx="256">
                  <c:v>0.38225110000000001</c:v>
                </c:pt>
                <c:pt idx="257">
                  <c:v>0.38225110000000001</c:v>
                </c:pt>
                <c:pt idx="258">
                  <c:v>0.38073111999999998</c:v>
                </c:pt>
                <c:pt idx="259">
                  <c:v>0.37917109999999998</c:v>
                </c:pt>
                <c:pt idx="260">
                  <c:v>0.3775387</c:v>
                </c:pt>
                <c:pt idx="261">
                  <c:v>0.37579799000000003</c:v>
                </c:pt>
                <c:pt idx="262">
                  <c:v>0.37421178999999999</c:v>
                </c:pt>
                <c:pt idx="263">
                  <c:v>0.37421178999999999</c:v>
                </c:pt>
                <c:pt idx="264">
                  <c:v>0.37198803000000003</c:v>
                </c:pt>
                <c:pt idx="265">
                  <c:v>0.36918881999999997</c:v>
                </c:pt>
                <c:pt idx="266">
                  <c:v>0.36244259000000001</c:v>
                </c:pt>
                <c:pt idx="267">
                  <c:v>0.36026401000000002</c:v>
                </c:pt>
                <c:pt idx="268">
                  <c:v>0.3530681</c:v>
                </c:pt>
                <c:pt idx="269">
                  <c:v>0.3530681</c:v>
                </c:pt>
                <c:pt idx="270">
                  <c:v>0.35083355999999999</c:v>
                </c:pt>
                <c:pt idx="271">
                  <c:v>0.34645123</c:v>
                </c:pt>
                <c:pt idx="272">
                  <c:v>0.34244363999999999</c:v>
                </c:pt>
                <c:pt idx="273">
                  <c:v>0.34049811000000002</c:v>
                </c:pt>
                <c:pt idx="274">
                  <c:v>0.34049811000000002</c:v>
                </c:pt>
                <c:pt idx="275">
                  <c:v>0.33497618000000001</c:v>
                </c:pt>
                <c:pt idx="276">
                  <c:v>0.33300960000000002</c:v>
                </c:pt>
                <c:pt idx="277">
                  <c:v>0.32809238000000002</c:v>
                </c:pt>
                <c:pt idx="278">
                  <c:v>0.32659190999999999</c:v>
                </c:pt>
                <c:pt idx="279">
                  <c:v>0.32405552999999998</c:v>
                </c:pt>
                <c:pt idx="280">
                  <c:v>0.32405552999999998</c:v>
                </c:pt>
                <c:pt idx="281">
                  <c:v>0.32302424000000002</c:v>
                </c:pt>
                <c:pt idx="282">
                  <c:v>0.32096217999999999</c:v>
                </c:pt>
                <c:pt idx="283">
                  <c:v>0.32170087000000003</c:v>
                </c:pt>
                <c:pt idx="284">
                  <c:v>0.32122192999999999</c:v>
                </c:pt>
                <c:pt idx="285">
                  <c:v>0.31856389000000002</c:v>
                </c:pt>
                <c:pt idx="286">
                  <c:v>0.31856389000000002</c:v>
                </c:pt>
                <c:pt idx="287">
                  <c:v>0.31256661000000002</c:v>
                </c:pt>
                <c:pt idx="288">
                  <c:v>0.30928693000000002</c:v>
                </c:pt>
                <c:pt idx="289">
                  <c:v>0.30678545000000002</c:v>
                </c:pt>
                <c:pt idx="290">
                  <c:v>0.30063109999999998</c:v>
                </c:pt>
                <c:pt idx="291">
                  <c:v>0.30063109999999998</c:v>
                </c:pt>
                <c:pt idx="292">
                  <c:v>0.29652288999999998</c:v>
                </c:pt>
                <c:pt idx="293">
                  <c:v>0.29212979</c:v>
                </c:pt>
                <c:pt idx="294">
                  <c:v>0.28957903000000002</c:v>
                </c:pt>
                <c:pt idx="295">
                  <c:v>0.28848717000000001</c:v>
                </c:pt>
                <c:pt idx="296">
                  <c:v>0.28749079</c:v>
                </c:pt>
                <c:pt idx="297">
                  <c:v>0.28749079</c:v>
                </c:pt>
                <c:pt idx="298">
                  <c:v>0.28734294999999999</c:v>
                </c:pt>
                <c:pt idx="299">
                  <c:v>0.28723618000000001</c:v>
                </c:pt>
                <c:pt idx="300">
                  <c:v>0.28821048999999999</c:v>
                </c:pt>
                <c:pt idx="301">
                  <c:v>0.28926743999999999</c:v>
                </c:pt>
                <c:pt idx="302">
                  <c:v>0.29115189000000002</c:v>
                </c:pt>
                <c:pt idx="303">
                  <c:v>0.29115189000000002</c:v>
                </c:pt>
                <c:pt idx="304">
                  <c:v>0.29275759000000001</c:v>
                </c:pt>
                <c:pt idx="305">
                  <c:v>0.29576828999999999</c:v>
                </c:pt>
                <c:pt idx="306">
                  <c:v>0.29834368999999999</c:v>
                </c:pt>
                <c:pt idx="307">
                  <c:v>0.30284920999999998</c:v>
                </c:pt>
                <c:pt idx="308">
                  <c:v>0.30802413000000001</c:v>
                </c:pt>
                <c:pt idx="309">
                  <c:v>0.30802413000000001</c:v>
                </c:pt>
                <c:pt idx="310">
                  <c:v>0.31156098999999998</c:v>
                </c:pt>
                <c:pt idx="311">
                  <c:v>0.31651261000000003</c:v>
                </c:pt>
                <c:pt idx="312">
                  <c:v>0.32271008000000001</c:v>
                </c:pt>
                <c:pt idx="313">
                  <c:v>0.32865294</c:v>
                </c:pt>
                <c:pt idx="314">
                  <c:v>0.32865294</c:v>
                </c:pt>
                <c:pt idx="315">
                  <c:v>0.33224987</c:v>
                </c:pt>
                <c:pt idx="316">
                  <c:v>0.33876816999999998</c:v>
                </c:pt>
                <c:pt idx="317">
                  <c:v>0.34474183000000003</c:v>
                </c:pt>
                <c:pt idx="318">
                  <c:v>0.35010001000000002</c:v>
                </c:pt>
                <c:pt idx="319">
                  <c:v>0.35811057000000002</c:v>
                </c:pt>
                <c:pt idx="320">
                  <c:v>0.35811057000000002</c:v>
                </c:pt>
                <c:pt idx="321">
                  <c:v>0.36196622000000001</c:v>
                </c:pt>
                <c:pt idx="322">
                  <c:v>0.36387839</c:v>
                </c:pt>
                <c:pt idx="323">
                  <c:v>0.36489580999999999</c:v>
                </c:pt>
                <c:pt idx="324">
                  <c:v>0.36669196999999998</c:v>
                </c:pt>
                <c:pt idx="325">
                  <c:v>0.36699020999999998</c:v>
                </c:pt>
                <c:pt idx="326">
                  <c:v>0.36699020999999998</c:v>
                </c:pt>
                <c:pt idx="327">
                  <c:v>0.36719605999999999</c:v>
                </c:pt>
                <c:pt idx="328">
                  <c:v>0.36780640999999997</c:v>
                </c:pt>
                <c:pt idx="329">
                  <c:v>0.36826277000000002</c:v>
                </c:pt>
                <c:pt idx="330">
                  <c:v>0.36786699</c:v>
                </c:pt>
                <c:pt idx="331">
                  <c:v>0.36786699</c:v>
                </c:pt>
                <c:pt idx="332">
                  <c:v>0.36726382000000002</c:v>
                </c:pt>
                <c:pt idx="333">
                  <c:v>0.36618940999999999</c:v>
                </c:pt>
                <c:pt idx="334">
                  <c:v>0.36430240000000003</c:v>
                </c:pt>
                <c:pt idx="335">
                  <c:v>0.36241898</c:v>
                </c:pt>
                <c:pt idx="336">
                  <c:v>0.36042981000000002</c:v>
                </c:pt>
                <c:pt idx="337">
                  <c:v>0.36042981000000002</c:v>
                </c:pt>
                <c:pt idx="338">
                  <c:v>0.35731234000000001</c:v>
                </c:pt>
                <c:pt idx="339">
                  <c:v>0.35352752999999998</c:v>
                </c:pt>
                <c:pt idx="340">
                  <c:v>0.34890291000000001</c:v>
                </c:pt>
                <c:pt idx="341">
                  <c:v>0.34304835</c:v>
                </c:pt>
                <c:pt idx="342">
                  <c:v>0.33803103000000001</c:v>
                </c:pt>
                <c:pt idx="343">
                  <c:v>0.33803103000000001</c:v>
                </c:pt>
                <c:pt idx="344">
                  <c:v>0.33225141000000002</c:v>
                </c:pt>
                <c:pt idx="345">
                  <c:v>0.32696510000000001</c:v>
                </c:pt>
                <c:pt idx="346">
                  <c:v>0.32162181000000001</c:v>
                </c:pt>
                <c:pt idx="347">
                  <c:v>0.31463534999999998</c:v>
                </c:pt>
                <c:pt idx="348">
                  <c:v>0.31463534999999998</c:v>
                </c:pt>
                <c:pt idx="349">
                  <c:v>0.30653751000000001</c:v>
                </c:pt>
                <c:pt idx="350">
                  <c:v>0.30082309000000002</c:v>
                </c:pt>
                <c:pt idx="351">
                  <c:v>0.29442182</c:v>
                </c:pt>
                <c:pt idx="352">
                  <c:v>0.2868173</c:v>
                </c:pt>
                <c:pt idx="353">
                  <c:v>0.28046274999999998</c:v>
                </c:pt>
                <c:pt idx="354">
                  <c:v>0.28046274999999998</c:v>
                </c:pt>
                <c:pt idx="355">
                  <c:v>0.27386333000000002</c:v>
                </c:pt>
                <c:pt idx="356">
                  <c:v>0.26980851</c:v>
                </c:pt>
                <c:pt idx="357">
                  <c:v>0.26399809000000002</c:v>
                </c:pt>
                <c:pt idx="358">
                  <c:v>0.25841302999999999</c:v>
                </c:pt>
                <c:pt idx="359">
                  <c:v>0.25332537999999999</c:v>
                </c:pt>
                <c:pt idx="360">
                  <c:v>0.25332537999999999</c:v>
                </c:pt>
                <c:pt idx="361">
                  <c:v>0.24903750999999999</c:v>
                </c:pt>
                <c:pt idx="362">
                  <c:v>0.2450833</c:v>
                </c:pt>
                <c:pt idx="363">
                  <c:v>0.24054850999999999</c:v>
                </c:pt>
                <c:pt idx="364">
                  <c:v>0.23773699000000001</c:v>
                </c:pt>
                <c:pt idx="365">
                  <c:v>0.23773699000000001</c:v>
                </c:pt>
                <c:pt idx="366">
                  <c:v>0.23550296000000001</c:v>
                </c:pt>
                <c:pt idx="367">
                  <c:v>0.23323864999999999</c:v>
                </c:pt>
                <c:pt idx="368">
                  <c:v>0.23205285</c:v>
                </c:pt>
                <c:pt idx="369">
                  <c:v>0.23160933</c:v>
                </c:pt>
                <c:pt idx="370">
                  <c:v>0.23190911</c:v>
                </c:pt>
                <c:pt idx="371">
                  <c:v>0.23190911</c:v>
                </c:pt>
                <c:pt idx="372">
                  <c:v>0.23288598999999999</c:v>
                </c:pt>
                <c:pt idx="373">
                  <c:v>0.23554095</c:v>
                </c:pt>
                <c:pt idx="374">
                  <c:v>0.24055467</c:v>
                </c:pt>
                <c:pt idx="375">
                  <c:v>0.24555762</c:v>
                </c:pt>
                <c:pt idx="376">
                  <c:v>0.25257744999999998</c:v>
                </c:pt>
                <c:pt idx="377">
                  <c:v>0.25257744999999998</c:v>
                </c:pt>
                <c:pt idx="378">
                  <c:v>0.25843767000000001</c:v>
                </c:pt>
                <c:pt idx="379">
                  <c:v>0.26714276999999997</c:v>
                </c:pt>
                <c:pt idx="380">
                  <c:v>0.27760860999999998</c:v>
                </c:pt>
                <c:pt idx="381">
                  <c:v>0.28894455000000002</c:v>
                </c:pt>
                <c:pt idx="382">
                  <c:v>0.28894455000000002</c:v>
                </c:pt>
                <c:pt idx="383">
                  <c:v>0.29953923999999998</c:v>
                </c:pt>
                <c:pt idx="384">
                  <c:v>0.31109590999999998</c:v>
                </c:pt>
                <c:pt idx="385">
                  <c:v>0.32149655999999999</c:v>
                </c:pt>
                <c:pt idx="386">
                  <c:v>0.33297571999999998</c:v>
                </c:pt>
                <c:pt idx="387">
                  <c:v>0.34583215</c:v>
                </c:pt>
                <c:pt idx="388">
                  <c:v>0.34583215</c:v>
                </c:pt>
                <c:pt idx="389">
                  <c:v>0.35492791000000001</c:v>
                </c:pt>
                <c:pt idx="390">
                  <c:v>0.36898605000000001</c:v>
                </c:pt>
                <c:pt idx="391">
                  <c:v>0.37770553000000001</c:v>
                </c:pt>
                <c:pt idx="392">
                  <c:v>0.38526745000000001</c:v>
                </c:pt>
                <c:pt idx="393">
                  <c:v>0.39284014</c:v>
                </c:pt>
                <c:pt idx="394">
                  <c:v>0.39284014</c:v>
                </c:pt>
                <c:pt idx="395">
                  <c:v>0.39935125999999999</c:v>
                </c:pt>
                <c:pt idx="396">
                  <c:v>0.40334191000000003</c:v>
                </c:pt>
                <c:pt idx="397">
                  <c:v>0.40549073000000002</c:v>
                </c:pt>
                <c:pt idx="398">
                  <c:v>0.40625303000000001</c:v>
                </c:pt>
                <c:pt idx="399">
                  <c:v>0.40625303000000001</c:v>
                </c:pt>
                <c:pt idx="400">
                  <c:v>0.40412936999999999</c:v>
                </c:pt>
                <c:pt idx="401">
                  <c:v>0.40086096999999998</c:v>
                </c:pt>
                <c:pt idx="402">
                  <c:v>0.39602794000000002</c:v>
                </c:pt>
                <c:pt idx="403">
                  <c:v>0.39030580999999998</c:v>
                </c:pt>
                <c:pt idx="404">
                  <c:v>0.38194926000000001</c:v>
                </c:pt>
                <c:pt idx="405">
                  <c:v>0.38194926000000001</c:v>
                </c:pt>
                <c:pt idx="406">
                  <c:v>0.37687136999999998</c:v>
                </c:pt>
                <c:pt idx="407">
                  <c:v>0.37000143000000002</c:v>
                </c:pt>
                <c:pt idx="408">
                  <c:v>0.36135535000000002</c:v>
                </c:pt>
                <c:pt idx="409">
                  <c:v>0.35211946</c:v>
                </c:pt>
                <c:pt idx="410">
                  <c:v>0.34348211000000001</c:v>
                </c:pt>
                <c:pt idx="411">
                  <c:v>0.34348211000000001</c:v>
                </c:pt>
                <c:pt idx="412">
                  <c:v>0.33752488000000003</c:v>
                </c:pt>
                <c:pt idx="413">
                  <c:v>0.32990085000000002</c:v>
                </c:pt>
                <c:pt idx="414">
                  <c:v>0.3223297</c:v>
                </c:pt>
                <c:pt idx="415">
                  <c:v>0.31526059000000001</c:v>
                </c:pt>
                <c:pt idx="416">
                  <c:v>0.31526059000000001</c:v>
                </c:pt>
                <c:pt idx="417">
                  <c:v>0.30861343000000002</c:v>
                </c:pt>
                <c:pt idx="418">
                  <c:v>0.30307251000000002</c:v>
                </c:pt>
                <c:pt idx="419">
                  <c:v>0.29641201</c:v>
                </c:pt>
                <c:pt idx="420">
                  <c:v>0.28991219000000001</c:v>
                </c:pt>
                <c:pt idx="421">
                  <c:v>0.28288876000000002</c:v>
                </c:pt>
                <c:pt idx="422">
                  <c:v>0.28288876000000002</c:v>
                </c:pt>
                <c:pt idx="423">
                  <c:v>0.27682783</c:v>
                </c:pt>
                <c:pt idx="424">
                  <c:v>0.27335719000000003</c:v>
                </c:pt>
                <c:pt idx="425">
                  <c:v>0.26750929000000001</c:v>
                </c:pt>
                <c:pt idx="426">
                  <c:v>0.26297245000000002</c:v>
                </c:pt>
                <c:pt idx="427">
                  <c:v>0.25786272999999998</c:v>
                </c:pt>
                <c:pt idx="428">
                  <c:v>0.25786272999999998</c:v>
                </c:pt>
                <c:pt idx="429">
                  <c:v>0.25314828</c:v>
                </c:pt>
                <c:pt idx="430">
                  <c:v>0.24915609</c:v>
                </c:pt>
                <c:pt idx="431">
                  <c:v>0.24479327000000001</c:v>
                </c:pt>
                <c:pt idx="432">
                  <c:v>0.25737557999999999</c:v>
                </c:pt>
                <c:pt idx="433">
                  <c:v>0.25737557999999999</c:v>
                </c:pt>
                <c:pt idx="434">
                  <c:v>0.25409537999999998</c:v>
                </c:pt>
                <c:pt idx="435">
                  <c:v>0.25156054</c:v>
                </c:pt>
                <c:pt idx="436">
                  <c:v>0.25019097000000001</c:v>
                </c:pt>
                <c:pt idx="437">
                  <c:v>0.24910270000000001</c:v>
                </c:pt>
                <c:pt idx="438">
                  <c:v>0.24791587000000001</c:v>
                </c:pt>
                <c:pt idx="439">
                  <c:v>0.24791587000000001</c:v>
                </c:pt>
                <c:pt idx="440">
                  <c:v>0.24714074</c:v>
                </c:pt>
                <c:pt idx="441">
                  <c:v>0.24624138000000001</c:v>
                </c:pt>
                <c:pt idx="442">
                  <c:v>0.24526398999999999</c:v>
                </c:pt>
                <c:pt idx="443">
                  <c:v>0.24445497999999999</c:v>
                </c:pt>
                <c:pt idx="444">
                  <c:v>0.24313673999999999</c:v>
                </c:pt>
                <c:pt idx="445">
                  <c:v>0.24313673999999999</c:v>
                </c:pt>
                <c:pt idx="446">
                  <c:v>0.24232156999999999</c:v>
                </c:pt>
                <c:pt idx="447">
                  <c:v>0.24149098999999999</c:v>
                </c:pt>
                <c:pt idx="448">
                  <c:v>0.23985550999999999</c:v>
                </c:pt>
                <c:pt idx="449">
                  <c:v>0.23898901</c:v>
                </c:pt>
                <c:pt idx="450">
                  <c:v>0.23898901</c:v>
                </c:pt>
                <c:pt idx="451">
                  <c:v>0.23811018</c:v>
                </c:pt>
                <c:pt idx="452">
                  <c:v>0.23725035</c:v>
                </c:pt>
                <c:pt idx="453">
                  <c:v>0.23539824000000001</c:v>
                </c:pt>
                <c:pt idx="454">
                  <c:v>0.23450401000000001</c:v>
                </c:pt>
                <c:pt idx="455">
                  <c:v>0.23357591</c:v>
                </c:pt>
                <c:pt idx="456">
                  <c:v>0.23357591</c:v>
                </c:pt>
                <c:pt idx="457">
                  <c:v>0.23272223</c:v>
                </c:pt>
                <c:pt idx="458">
                  <c:v>0.23174433</c:v>
                </c:pt>
                <c:pt idx="459">
                  <c:v>0.22989171</c:v>
                </c:pt>
                <c:pt idx="460">
                  <c:v>0.22894564000000001</c:v>
                </c:pt>
                <c:pt idx="461">
                  <c:v>0.22795439000000001</c:v>
                </c:pt>
                <c:pt idx="462">
                  <c:v>0.22795439000000001</c:v>
                </c:pt>
                <c:pt idx="463">
                  <c:v>0.22612589999999999</c:v>
                </c:pt>
                <c:pt idx="464">
                  <c:v>0.22515929000000001</c:v>
                </c:pt>
                <c:pt idx="465">
                  <c:v>0.22429072999999999</c:v>
                </c:pt>
                <c:pt idx="466">
                  <c:v>0.22259622000000001</c:v>
                </c:pt>
                <c:pt idx="467">
                  <c:v>0.22259622000000001</c:v>
                </c:pt>
                <c:pt idx="468">
                  <c:v>0.22173485000000001</c:v>
                </c:pt>
                <c:pt idx="469">
                  <c:v>0.22041404000000001</c:v>
                </c:pt>
                <c:pt idx="470">
                  <c:v>0.21921642999999999</c:v>
                </c:pt>
                <c:pt idx="471">
                  <c:v>0.21834069</c:v>
                </c:pt>
                <c:pt idx="472">
                  <c:v>0.21752192000000001</c:v>
                </c:pt>
                <c:pt idx="473">
                  <c:v>0.21752192000000001</c:v>
                </c:pt>
                <c:pt idx="474">
                  <c:v>0.21667749</c:v>
                </c:pt>
                <c:pt idx="475">
                  <c:v>0.21581148999999999</c:v>
                </c:pt>
                <c:pt idx="476">
                  <c:v>0.21497373</c:v>
                </c:pt>
                <c:pt idx="477">
                  <c:v>0.21416061</c:v>
                </c:pt>
                <c:pt idx="478">
                  <c:v>0.21332130999999999</c:v>
                </c:pt>
                <c:pt idx="479">
                  <c:v>0.21332130999999999</c:v>
                </c:pt>
                <c:pt idx="480">
                  <c:v>0.21247944999999999</c:v>
                </c:pt>
                <c:pt idx="481">
                  <c:v>0.21160627000000001</c:v>
                </c:pt>
                <c:pt idx="482">
                  <c:v>0.21076748000000001</c:v>
                </c:pt>
                <c:pt idx="483">
                  <c:v>0.2099559</c:v>
                </c:pt>
                <c:pt idx="484">
                  <c:v>0.2099559</c:v>
                </c:pt>
                <c:pt idx="485">
                  <c:v>0.20911814000000001</c:v>
                </c:pt>
                <c:pt idx="486">
                  <c:v>0.2082927</c:v>
                </c:pt>
                <c:pt idx="487">
                  <c:v>0.20740360999999999</c:v>
                </c:pt>
                <c:pt idx="488">
                  <c:v>0.20654376999999999</c:v>
                </c:pt>
                <c:pt idx="489">
                  <c:v>0.20573784000000001</c:v>
                </c:pt>
                <c:pt idx="490">
                  <c:v>0.20573784000000001</c:v>
                </c:pt>
                <c:pt idx="491">
                  <c:v>0.20491497</c:v>
                </c:pt>
                <c:pt idx="492">
                  <c:v>0.20406540000000001</c:v>
                </c:pt>
                <c:pt idx="493">
                  <c:v>0.20318863000000001</c:v>
                </c:pt>
                <c:pt idx="494">
                  <c:v>0.20234779</c:v>
                </c:pt>
                <c:pt idx="495">
                  <c:v>0.20152697</c:v>
                </c:pt>
                <c:pt idx="496">
                  <c:v>0.20152697</c:v>
                </c:pt>
                <c:pt idx="497">
                  <c:v>0.20066661999999999</c:v>
                </c:pt>
                <c:pt idx="498">
                  <c:v>0.19982167000000001</c:v>
                </c:pt>
                <c:pt idx="499">
                  <c:v>0.19898236999999999</c:v>
                </c:pt>
                <c:pt idx="500">
                  <c:v>0.19816154999999999</c:v>
                </c:pt>
                <c:pt idx="501">
                  <c:v>0.19816154999999999</c:v>
                </c:pt>
                <c:pt idx="502">
                  <c:v>0.19734433000000001</c:v>
                </c:pt>
                <c:pt idx="503">
                  <c:v>0.19649014000000001</c:v>
                </c:pt>
                <c:pt idx="504">
                  <c:v>0.19565442999999999</c:v>
                </c:pt>
                <c:pt idx="505">
                  <c:v>0.19480179</c:v>
                </c:pt>
                <c:pt idx="506">
                  <c:v>0.19397582999999999</c:v>
                </c:pt>
                <c:pt idx="507">
                  <c:v>0.19397582999999999</c:v>
                </c:pt>
                <c:pt idx="508">
                  <c:v>0.19311395000000001</c:v>
                </c:pt>
                <c:pt idx="509">
                  <c:v>0.19227669999999999</c:v>
                </c:pt>
                <c:pt idx="510">
                  <c:v>0.19142508</c:v>
                </c:pt>
                <c:pt idx="511">
                  <c:v>0.19060168999999999</c:v>
                </c:pt>
                <c:pt idx="512">
                  <c:v>0.18976239</c:v>
                </c:pt>
                <c:pt idx="513">
                  <c:v>0.18976239</c:v>
                </c:pt>
                <c:pt idx="514">
                  <c:v>0.18893028000000001</c:v>
                </c:pt>
                <c:pt idx="515">
                  <c:v>0.18808738999999999</c:v>
                </c:pt>
                <c:pt idx="516">
                  <c:v>0.18725579000000001</c:v>
                </c:pt>
                <c:pt idx="517">
                  <c:v>0.18640211000000001</c:v>
                </c:pt>
                <c:pt idx="518">
                  <c:v>0.18640211000000001</c:v>
                </c:pt>
                <c:pt idx="519">
                  <c:v>0.18556434999999999</c:v>
                </c:pt>
                <c:pt idx="520">
                  <c:v>0.1847384</c:v>
                </c:pt>
                <c:pt idx="521">
                  <c:v>0.18390475000000001</c:v>
                </c:pt>
                <c:pt idx="522">
                  <c:v>0.18310343000000001</c:v>
                </c:pt>
                <c:pt idx="523">
                  <c:v>0.18228005</c:v>
                </c:pt>
                <c:pt idx="524">
                  <c:v>0.18228005</c:v>
                </c:pt>
                <c:pt idx="525">
                  <c:v>0.18146590000000001</c:v>
                </c:pt>
                <c:pt idx="526">
                  <c:v>0.1806574</c:v>
                </c:pt>
                <c:pt idx="527">
                  <c:v>0.17984016999999999</c:v>
                </c:pt>
                <c:pt idx="528">
                  <c:v>0.17902603</c:v>
                </c:pt>
                <c:pt idx="529">
                  <c:v>0.17820521</c:v>
                </c:pt>
                <c:pt idx="530">
                  <c:v>0.17820521</c:v>
                </c:pt>
                <c:pt idx="531">
                  <c:v>0.17739875999999999</c:v>
                </c:pt>
                <c:pt idx="532">
                  <c:v>0.17654713999999999</c:v>
                </c:pt>
                <c:pt idx="533">
                  <c:v>0.17575661000000001</c:v>
                </c:pt>
                <c:pt idx="534">
                  <c:v>0.17493988999999999</c:v>
                </c:pt>
                <c:pt idx="535">
                  <c:v>0.17411651</c:v>
                </c:pt>
                <c:pt idx="536">
                  <c:v>0.17411651</c:v>
                </c:pt>
                <c:pt idx="537">
                  <c:v>0.17330749000000001</c:v>
                </c:pt>
                <c:pt idx="538">
                  <c:v>0.17249539999999999</c:v>
                </c:pt>
                <c:pt idx="539">
                  <c:v>0.17172693999999999</c:v>
                </c:pt>
                <c:pt idx="540">
                  <c:v>0.17089842</c:v>
                </c:pt>
                <c:pt idx="541">
                  <c:v>0.17013560999999999</c:v>
                </c:pt>
                <c:pt idx="542">
                  <c:v>0.17013560999999999</c:v>
                </c:pt>
                <c:pt idx="543">
                  <c:v>0.16929322999999999</c:v>
                </c:pt>
                <c:pt idx="544">
                  <c:v>0.16849499000000001</c:v>
                </c:pt>
                <c:pt idx="545">
                  <c:v>0.16766185</c:v>
                </c:pt>
                <c:pt idx="546">
                  <c:v>0.16686208</c:v>
                </c:pt>
                <c:pt idx="547">
                  <c:v>0.16607668</c:v>
                </c:pt>
                <c:pt idx="548">
                  <c:v>0.16607668</c:v>
                </c:pt>
                <c:pt idx="549">
                  <c:v>0.16527742000000001</c:v>
                </c:pt>
                <c:pt idx="550">
                  <c:v>0.16450537000000001</c:v>
                </c:pt>
                <c:pt idx="551">
                  <c:v>0.16369943000000001</c:v>
                </c:pt>
                <c:pt idx="552">
                  <c:v>0.16290531</c:v>
                </c:pt>
                <c:pt idx="553">
                  <c:v>0.16211221000000001</c:v>
                </c:pt>
                <c:pt idx="554">
                  <c:v>0.16211221000000001</c:v>
                </c:pt>
                <c:pt idx="555">
                  <c:v>0.16132989</c:v>
                </c:pt>
                <c:pt idx="556">
                  <c:v>0.16056707000000001</c:v>
                </c:pt>
                <c:pt idx="557">
                  <c:v>0.15974522999999999</c:v>
                </c:pt>
                <c:pt idx="558">
                  <c:v>0.15898601000000001</c:v>
                </c:pt>
                <c:pt idx="559">
                  <c:v>0.15819137</c:v>
                </c:pt>
                <c:pt idx="560">
                  <c:v>0.15819137</c:v>
                </c:pt>
                <c:pt idx="561">
                  <c:v>0.15739365</c:v>
                </c:pt>
                <c:pt idx="562">
                  <c:v>0.15661286999999999</c:v>
                </c:pt>
                <c:pt idx="563">
                  <c:v>0.15583619000000001</c:v>
                </c:pt>
                <c:pt idx="564">
                  <c:v>0.15507594999999999</c:v>
                </c:pt>
                <c:pt idx="565">
                  <c:v>0.15429825</c:v>
                </c:pt>
                <c:pt idx="566">
                  <c:v>0.15429825</c:v>
                </c:pt>
                <c:pt idx="567">
                  <c:v>0.15352671000000001</c:v>
                </c:pt>
                <c:pt idx="568">
                  <c:v>0.15277519000000001</c:v>
                </c:pt>
                <c:pt idx="569">
                  <c:v>0.15200673000000001</c:v>
                </c:pt>
                <c:pt idx="570">
                  <c:v>0.15122081000000001</c:v>
                </c:pt>
                <c:pt idx="571">
                  <c:v>0.15046724</c:v>
                </c:pt>
                <c:pt idx="572">
                  <c:v>0.15046724</c:v>
                </c:pt>
                <c:pt idx="573">
                  <c:v>0.14973163</c:v>
                </c:pt>
                <c:pt idx="574">
                  <c:v>0.14898473000000001</c:v>
                </c:pt>
                <c:pt idx="575">
                  <c:v>0.14820601</c:v>
                </c:pt>
                <c:pt idx="576">
                  <c:v>0.14744884</c:v>
                </c:pt>
                <c:pt idx="577">
                  <c:v>0.14670142999999999</c:v>
                </c:pt>
                <c:pt idx="578">
                  <c:v>0.14593502</c:v>
                </c:pt>
                <c:pt idx="579">
                  <c:v>0.14593502</c:v>
                </c:pt>
                <c:pt idx="580">
                  <c:v>0.14516552999999999</c:v>
                </c:pt>
                <c:pt idx="581">
                  <c:v>0.14443608999999999</c:v>
                </c:pt>
                <c:pt idx="582">
                  <c:v>0.14365479</c:v>
                </c:pt>
                <c:pt idx="583">
                  <c:v>0.14291867</c:v>
                </c:pt>
                <c:pt idx="584">
                  <c:v>0.14217588</c:v>
                </c:pt>
                <c:pt idx="585">
                  <c:v>0.14217588</c:v>
                </c:pt>
                <c:pt idx="586">
                  <c:v>0.14144335</c:v>
                </c:pt>
                <c:pt idx="587">
                  <c:v>0.14073341</c:v>
                </c:pt>
                <c:pt idx="588">
                  <c:v>0.13999882999999999</c:v>
                </c:pt>
                <c:pt idx="589">
                  <c:v>0.13926271000000001</c:v>
                </c:pt>
                <c:pt idx="590">
                  <c:v>0.1385538</c:v>
                </c:pt>
                <c:pt idx="591">
                  <c:v>0.1385538</c:v>
                </c:pt>
                <c:pt idx="592">
                  <c:v>0.13782179</c:v>
                </c:pt>
                <c:pt idx="593">
                  <c:v>0.13709130999999999</c:v>
                </c:pt>
                <c:pt idx="594">
                  <c:v>0.13637880999999999</c:v>
                </c:pt>
                <c:pt idx="595">
                  <c:v>0.13565859999999999</c:v>
                </c:pt>
                <c:pt idx="596">
                  <c:v>0.13496148999999999</c:v>
                </c:pt>
                <c:pt idx="597">
                  <c:v>0.13496148999999999</c:v>
                </c:pt>
                <c:pt idx="598">
                  <c:v>0.13425207</c:v>
                </c:pt>
                <c:pt idx="599">
                  <c:v>0.13353648000000001</c:v>
                </c:pt>
                <c:pt idx="600">
                  <c:v>0.13283321000000001</c:v>
                </c:pt>
                <c:pt idx="601">
                  <c:v>0.13214482999999999</c:v>
                </c:pt>
                <c:pt idx="602">
                  <c:v>0.13143695</c:v>
                </c:pt>
                <c:pt idx="603">
                  <c:v>0.13143695</c:v>
                </c:pt>
                <c:pt idx="604">
                  <c:v>0.13073367999999999</c:v>
                </c:pt>
                <c:pt idx="605">
                  <c:v>0.13004273</c:v>
                </c:pt>
                <c:pt idx="606">
                  <c:v>0.12936307999999999</c:v>
                </c:pt>
                <c:pt idx="607">
                  <c:v>0.12868136999999999</c:v>
                </c:pt>
                <c:pt idx="608">
                  <c:v>0.12799556000000001</c:v>
                </c:pt>
                <c:pt idx="609">
                  <c:v>0.12799556000000001</c:v>
                </c:pt>
                <c:pt idx="610">
                  <c:v>0.12731128999999999</c:v>
                </c:pt>
                <c:pt idx="611">
                  <c:v>0.12663215</c:v>
                </c:pt>
                <c:pt idx="612">
                  <c:v>0.12596532999999999</c:v>
                </c:pt>
                <c:pt idx="613">
                  <c:v>0.1252867</c:v>
                </c:pt>
                <c:pt idx="614">
                  <c:v>0.12461783</c:v>
                </c:pt>
                <c:pt idx="615">
                  <c:v>0.12461783</c:v>
                </c:pt>
                <c:pt idx="616">
                  <c:v>0.12395306</c:v>
                </c:pt>
                <c:pt idx="617">
                  <c:v>0.12332115</c:v>
                </c:pt>
                <c:pt idx="618">
                  <c:v>0.12263431</c:v>
                </c:pt>
                <c:pt idx="619">
                  <c:v>0.12198135</c:v>
                </c:pt>
                <c:pt idx="620">
                  <c:v>0.12135919000000001</c:v>
                </c:pt>
                <c:pt idx="621">
                  <c:v>0.12135919000000001</c:v>
                </c:pt>
                <c:pt idx="622">
                  <c:v>0.12067543</c:v>
                </c:pt>
                <c:pt idx="623">
                  <c:v>0.12007123</c:v>
                </c:pt>
                <c:pt idx="624">
                  <c:v>0.11942443</c:v>
                </c:pt>
                <c:pt idx="625">
                  <c:v>0.11878739000000001</c:v>
                </c:pt>
                <c:pt idx="626">
                  <c:v>0.11813956</c:v>
                </c:pt>
                <c:pt idx="627">
                  <c:v>0.11813956</c:v>
                </c:pt>
                <c:pt idx="628">
                  <c:v>0.11753383000000001</c:v>
                </c:pt>
                <c:pt idx="629">
                  <c:v>0.11689473</c:v>
                </c:pt>
                <c:pt idx="630">
                  <c:v>0.11627564999999999</c:v>
                </c:pt>
                <c:pt idx="631">
                  <c:v>0.11566837000000001</c:v>
                </c:pt>
                <c:pt idx="632">
                  <c:v>0.11502772999999999</c:v>
                </c:pt>
                <c:pt idx="633">
                  <c:v>0.11502772999999999</c:v>
                </c:pt>
                <c:pt idx="634">
                  <c:v>0.11442046</c:v>
                </c:pt>
                <c:pt idx="635">
                  <c:v>0.11384296000000001</c:v>
                </c:pt>
                <c:pt idx="636">
                  <c:v>0.11324595</c:v>
                </c:pt>
                <c:pt idx="637">
                  <c:v>0.11264842999999999</c:v>
                </c:pt>
                <c:pt idx="638">
                  <c:v>0.11204835</c:v>
                </c:pt>
                <c:pt idx="639">
                  <c:v>0.11204835</c:v>
                </c:pt>
                <c:pt idx="640">
                  <c:v>0.11144775</c:v>
                </c:pt>
                <c:pt idx="641">
                  <c:v>0.11085177</c:v>
                </c:pt>
                <c:pt idx="642">
                  <c:v>0.11028402</c:v>
                </c:pt>
                <c:pt idx="643">
                  <c:v>0.10969985</c:v>
                </c:pt>
                <c:pt idx="644">
                  <c:v>0.10910694999999999</c:v>
                </c:pt>
                <c:pt idx="645">
                  <c:v>0.10910694999999999</c:v>
                </c:pt>
                <c:pt idx="646">
                  <c:v>0.10850943</c:v>
                </c:pt>
                <c:pt idx="647">
                  <c:v>0.10796478</c:v>
                </c:pt>
                <c:pt idx="648">
                  <c:v>0.1073765</c:v>
                </c:pt>
                <c:pt idx="649">
                  <c:v>0.10682672</c:v>
                </c:pt>
                <c:pt idx="650">
                  <c:v>0.10626154</c:v>
                </c:pt>
                <c:pt idx="651">
                  <c:v>0.10626154</c:v>
                </c:pt>
                <c:pt idx="652">
                  <c:v>0.10570918999999999</c:v>
                </c:pt>
                <c:pt idx="653">
                  <c:v>0.10513477</c:v>
                </c:pt>
                <c:pt idx="654">
                  <c:v>0.1045891</c:v>
                </c:pt>
                <c:pt idx="655">
                  <c:v>0.10402597</c:v>
                </c:pt>
                <c:pt idx="656">
                  <c:v>0.10348749</c:v>
                </c:pt>
                <c:pt idx="657">
                  <c:v>0.10294027</c:v>
                </c:pt>
                <c:pt idx="658">
                  <c:v>0.10294027</c:v>
                </c:pt>
                <c:pt idx="659">
                  <c:v>0.10238485</c:v>
                </c:pt>
                <c:pt idx="660">
                  <c:v>0.10185355</c:v>
                </c:pt>
                <c:pt idx="661">
                  <c:v>0.10132943</c:v>
                </c:pt>
                <c:pt idx="662">
                  <c:v>0.10078171</c:v>
                </c:pt>
                <c:pt idx="663">
                  <c:v>0.10025811</c:v>
                </c:pt>
                <c:pt idx="664">
                  <c:v>0.10025811</c:v>
                </c:pt>
                <c:pt idx="665">
                  <c:v>9.9732970000000004E-2</c:v>
                </c:pt>
                <c:pt idx="666">
                  <c:v>9.9184729999999999E-2</c:v>
                </c:pt>
                <c:pt idx="667">
                  <c:v>9.8646239999999996E-2</c:v>
                </c:pt>
                <c:pt idx="668">
                  <c:v>9.81596E-2</c:v>
                </c:pt>
                <c:pt idx="669">
                  <c:v>9.763703E-2</c:v>
                </c:pt>
                <c:pt idx="670">
                  <c:v>9.763703E-2</c:v>
                </c:pt>
                <c:pt idx="671">
                  <c:v>9.7112400000000001E-2</c:v>
                </c:pt>
                <c:pt idx="672">
                  <c:v>9.6622169999999993E-2</c:v>
                </c:pt>
                <c:pt idx="673">
                  <c:v>9.6096000000000001E-2</c:v>
                </c:pt>
                <c:pt idx="674">
                  <c:v>9.5593960000000006E-2</c:v>
                </c:pt>
                <c:pt idx="675">
                  <c:v>9.5096029999999998E-2</c:v>
                </c:pt>
                <c:pt idx="676">
                  <c:v>9.5096029999999998E-2</c:v>
                </c:pt>
                <c:pt idx="677">
                  <c:v>9.4558569999999995E-2</c:v>
                </c:pt>
                <c:pt idx="678">
                  <c:v>9.4062690000000004E-2</c:v>
                </c:pt>
                <c:pt idx="679">
                  <c:v>9.3580670000000005E-2</c:v>
                </c:pt>
                <c:pt idx="680">
                  <c:v>9.3057070000000006E-2</c:v>
                </c:pt>
                <c:pt idx="681">
                  <c:v>9.2581209999999997E-2</c:v>
                </c:pt>
                <c:pt idx="682">
                  <c:v>9.2581209999999997E-2</c:v>
                </c:pt>
                <c:pt idx="683">
                  <c:v>9.2066850000000006E-2</c:v>
                </c:pt>
                <c:pt idx="684">
                  <c:v>9.1566350000000005E-2</c:v>
                </c:pt>
                <c:pt idx="685">
                  <c:v>9.1033509999999998E-2</c:v>
                </c:pt>
                <c:pt idx="686">
                  <c:v>9.054943E-2</c:v>
                </c:pt>
                <c:pt idx="687">
                  <c:v>9.0052010000000002E-2</c:v>
                </c:pt>
                <c:pt idx="688">
                  <c:v>9.0052010000000002E-2</c:v>
                </c:pt>
                <c:pt idx="689">
                  <c:v>8.956691E-2</c:v>
                </c:pt>
                <c:pt idx="690">
                  <c:v>8.9066930000000002E-2</c:v>
                </c:pt>
                <c:pt idx="691">
                  <c:v>8.8533570000000006E-2</c:v>
                </c:pt>
                <c:pt idx="692">
                  <c:v>8.8038720000000001E-2</c:v>
                </c:pt>
                <c:pt idx="693">
                  <c:v>8.7529490000000001E-2</c:v>
                </c:pt>
                <c:pt idx="694">
                  <c:v>8.7529490000000001E-2</c:v>
                </c:pt>
                <c:pt idx="695">
                  <c:v>8.7017189999999994E-2</c:v>
                </c:pt>
                <c:pt idx="696">
                  <c:v>8.6503849999999993E-2</c:v>
                </c:pt>
                <c:pt idx="697">
                  <c:v>5.7056490000000001E-2</c:v>
                </c:pt>
                <c:pt idx="698">
                  <c:v>5.67567E-2</c:v>
                </c:pt>
                <c:pt idx="699">
                  <c:v>5.6445620000000002E-2</c:v>
                </c:pt>
                <c:pt idx="700">
                  <c:v>5.6445620000000002E-2</c:v>
                </c:pt>
                <c:pt idx="701">
                  <c:v>5.6107329999999997E-2</c:v>
                </c:pt>
                <c:pt idx="702">
                  <c:v>5.574287E-2</c:v>
                </c:pt>
                <c:pt idx="703">
                  <c:v>5.5329120000000002E-2</c:v>
                </c:pt>
                <c:pt idx="704">
                  <c:v>5.485172E-2</c:v>
                </c:pt>
                <c:pt idx="705">
                  <c:v>5.4279349999999997E-2</c:v>
                </c:pt>
                <c:pt idx="706">
                  <c:v>5.4279349999999997E-2</c:v>
                </c:pt>
                <c:pt idx="707">
                  <c:v>5.358276E-2</c:v>
                </c:pt>
                <c:pt idx="708">
                  <c:v>5.2743459999999999E-2</c:v>
                </c:pt>
                <c:pt idx="709">
                  <c:v>5.1780960000000001E-2</c:v>
                </c:pt>
                <c:pt idx="710">
                  <c:v>7.0209629999999995E-2</c:v>
                </c:pt>
                <c:pt idx="711">
                  <c:v>6.8507929999999995E-2</c:v>
                </c:pt>
                <c:pt idx="712">
                  <c:v>6.8507929999999995E-2</c:v>
                </c:pt>
                <c:pt idx="713">
                  <c:v>6.6806740000000003E-2</c:v>
                </c:pt>
                <c:pt idx="714">
                  <c:v>6.515021E-2</c:v>
                </c:pt>
                <c:pt idx="715">
                  <c:v>6.3564529999999994E-2</c:v>
                </c:pt>
                <c:pt idx="716">
                  <c:v>6.2041979999999997E-2</c:v>
                </c:pt>
                <c:pt idx="717">
                  <c:v>6.0577949999999998E-2</c:v>
                </c:pt>
                <c:pt idx="718">
                  <c:v>6.0577949999999998E-2</c:v>
                </c:pt>
                <c:pt idx="719">
                  <c:v>5.916834E-2</c:v>
                </c:pt>
                <c:pt idx="720">
                  <c:v>5.7803899999999998E-2</c:v>
                </c:pt>
                <c:pt idx="721">
                  <c:v>5.6475909999999997E-2</c:v>
                </c:pt>
                <c:pt idx="722">
                  <c:v>5.518025E-2</c:v>
                </c:pt>
                <c:pt idx="723">
                  <c:v>5.3910270000000003E-2</c:v>
                </c:pt>
                <c:pt idx="724">
                  <c:v>5.2660810000000002E-2</c:v>
                </c:pt>
                <c:pt idx="725">
                  <c:v>5.2660810000000002E-2</c:v>
                </c:pt>
                <c:pt idx="726">
                  <c:v>5.1432409999999998E-2</c:v>
                </c:pt>
                <c:pt idx="727">
                  <c:v>5.0218680000000002E-2</c:v>
                </c:pt>
                <c:pt idx="728">
                  <c:v>4.9014040000000002E-2</c:v>
                </c:pt>
                <c:pt idx="729">
                  <c:v>4.7823520000000001E-2</c:v>
                </c:pt>
                <c:pt idx="730">
                  <c:v>4.6644650000000003E-2</c:v>
                </c:pt>
                <c:pt idx="731">
                  <c:v>4.6644650000000003E-2</c:v>
                </c:pt>
                <c:pt idx="732">
                  <c:v>4.5473680000000002E-2</c:v>
                </c:pt>
                <c:pt idx="733">
                  <c:v>4.4314220000000001E-2</c:v>
                </c:pt>
                <c:pt idx="734">
                  <c:v>3.9648889999999999E-2</c:v>
                </c:pt>
                <c:pt idx="735">
                  <c:v>3.6180039999999997E-2</c:v>
                </c:pt>
                <c:pt idx="736">
                  <c:v>3.3652799999999997E-2</c:v>
                </c:pt>
                <c:pt idx="737">
                  <c:v>3.3652799999999997E-2</c:v>
                </c:pt>
                <c:pt idx="738">
                  <c:v>3.1845810000000002E-2</c:v>
                </c:pt>
                <c:pt idx="739">
                  <c:v>3.0292980000000001E-2</c:v>
                </c:pt>
                <c:pt idx="740">
                  <c:v>2.9556300000000001E-2</c:v>
                </c:pt>
                <c:pt idx="741">
                  <c:v>2.8826279999999999E-2</c:v>
                </c:pt>
                <c:pt idx="742">
                  <c:v>2.8108080000000001E-2</c:v>
                </c:pt>
                <c:pt idx="743">
                  <c:v>2.8108080000000001E-2</c:v>
                </c:pt>
                <c:pt idx="744">
                  <c:v>2.7395780000000002E-2</c:v>
                </c:pt>
                <c:pt idx="745">
                  <c:v>2.6695030000000002E-2</c:v>
                </c:pt>
                <c:pt idx="746">
                  <c:v>2.6004590000000001E-2</c:v>
                </c:pt>
                <c:pt idx="747">
                  <c:v>2.5326069999999999E-2</c:v>
                </c:pt>
                <c:pt idx="748">
                  <c:v>2.4659810000000001E-2</c:v>
                </c:pt>
                <c:pt idx="749">
                  <c:v>2.4659810000000001E-2</c:v>
                </c:pt>
                <c:pt idx="750">
                  <c:v>2.4007420000000002E-2</c:v>
                </c:pt>
                <c:pt idx="751">
                  <c:v>2.3368989999999999E-2</c:v>
                </c:pt>
                <c:pt idx="752">
                  <c:v>2.2745700000000001E-2</c:v>
                </c:pt>
                <c:pt idx="753">
                  <c:v>2.2134520000000001E-2</c:v>
                </c:pt>
                <c:pt idx="754">
                  <c:v>2.1540650000000001E-2</c:v>
                </c:pt>
                <c:pt idx="755">
                  <c:v>2.0962689999999999E-2</c:v>
                </c:pt>
                <c:pt idx="756">
                  <c:v>2.0962689999999999E-2</c:v>
                </c:pt>
                <c:pt idx="757">
                  <c:v>2.0398019999999999E-2</c:v>
                </c:pt>
                <c:pt idx="758">
                  <c:v>1.9850650000000001E-2</c:v>
                </c:pt>
                <c:pt idx="759">
                  <c:v>1.9321149999999999E-2</c:v>
                </c:pt>
                <c:pt idx="760">
                  <c:v>1.880894E-2</c:v>
                </c:pt>
                <c:pt idx="761">
                  <c:v>1.8314090000000002E-2</c:v>
                </c:pt>
                <c:pt idx="762">
                  <c:v>1.8314090000000002E-2</c:v>
                </c:pt>
                <c:pt idx="763">
                  <c:v>1.783438E-2</c:v>
                </c:pt>
                <c:pt idx="764">
                  <c:v>1.737002E-2</c:v>
                </c:pt>
                <c:pt idx="765">
                  <c:v>1.692198E-2</c:v>
                </c:pt>
                <c:pt idx="766">
                  <c:v>1.6491039999999998E-2</c:v>
                </c:pt>
                <c:pt idx="767">
                  <c:v>1.607544E-2</c:v>
                </c:pt>
                <c:pt idx="768">
                  <c:v>1.607544E-2</c:v>
                </c:pt>
                <c:pt idx="769">
                  <c:v>1.5675350000000001E-2</c:v>
                </c:pt>
                <c:pt idx="770">
                  <c:v>1.5291020000000001E-2</c:v>
                </c:pt>
                <c:pt idx="771">
                  <c:v>1.49205E-2</c:v>
                </c:pt>
                <c:pt idx="772">
                  <c:v>1.4563629999999999E-2</c:v>
                </c:pt>
                <c:pt idx="773">
                  <c:v>1.422092E-2</c:v>
                </c:pt>
                <c:pt idx="774">
                  <c:v>1.422092E-2</c:v>
                </c:pt>
                <c:pt idx="775">
                  <c:v>1.389198E-2</c:v>
                </c:pt>
                <c:pt idx="776">
                  <c:v>1.3574950000000001E-2</c:v>
                </c:pt>
                <c:pt idx="777">
                  <c:v>1.3269670000000001E-2</c:v>
                </c:pt>
                <c:pt idx="778">
                  <c:v>1.297737E-2</c:v>
                </c:pt>
                <c:pt idx="779">
                  <c:v>1.269761E-2</c:v>
                </c:pt>
                <c:pt idx="780">
                  <c:v>1.269761E-2</c:v>
                </c:pt>
                <c:pt idx="781">
                  <c:v>1.2428109999999999E-2</c:v>
                </c:pt>
                <c:pt idx="782">
                  <c:v>1.2168979999999999E-2</c:v>
                </c:pt>
                <c:pt idx="783">
                  <c:v>1.1918979999999999E-2</c:v>
                </c:pt>
                <c:pt idx="784">
                  <c:v>1.16791E-2</c:v>
                </c:pt>
                <c:pt idx="785">
                  <c:v>1.1448099999999999E-2</c:v>
                </c:pt>
                <c:pt idx="786">
                  <c:v>1.1448099999999999E-2</c:v>
                </c:pt>
                <c:pt idx="787">
                  <c:v>1.1224700000000001E-2</c:v>
                </c:pt>
                <c:pt idx="788">
                  <c:v>1.1009720000000001E-2</c:v>
                </c:pt>
                <c:pt idx="789">
                  <c:v>1.0802279999999999E-2</c:v>
                </c:pt>
                <c:pt idx="790">
                  <c:v>1.060228E-2</c:v>
                </c:pt>
                <c:pt idx="791">
                  <c:v>1.040865E-2</c:v>
                </c:pt>
                <c:pt idx="792">
                  <c:v>1.040865E-2</c:v>
                </c:pt>
                <c:pt idx="793">
                  <c:v>1.0221900000000001E-2</c:v>
                </c:pt>
                <c:pt idx="794">
                  <c:v>1.004296E-2</c:v>
                </c:pt>
                <c:pt idx="795">
                  <c:v>9.8701199999999996E-3</c:v>
                </c:pt>
                <c:pt idx="796">
                  <c:v>9.7030799999999993E-3</c:v>
                </c:pt>
                <c:pt idx="797">
                  <c:v>9.5407600000000006E-3</c:v>
                </c:pt>
                <c:pt idx="798">
                  <c:v>9.3837299999999998E-3</c:v>
                </c:pt>
                <c:pt idx="799">
                  <c:v>9.3837299999999998E-3</c:v>
                </c:pt>
                <c:pt idx="800">
                  <c:v>9.2311200000000006E-3</c:v>
                </c:pt>
                <c:pt idx="801">
                  <c:v>9.0832799999999991E-3</c:v>
                </c:pt>
                <c:pt idx="802">
                  <c:v>8.9398499999999992E-3</c:v>
                </c:pt>
                <c:pt idx="803">
                  <c:v>8.8006400000000002E-3</c:v>
                </c:pt>
                <c:pt idx="804">
                  <c:v>8.6660399999999999E-3</c:v>
                </c:pt>
                <c:pt idx="805">
                  <c:v>8.5347300000000008E-3</c:v>
                </c:pt>
                <c:pt idx="806">
                  <c:v>8.5347300000000008E-3</c:v>
                </c:pt>
                <c:pt idx="807">
                  <c:v>8.4078899999999995E-3</c:v>
                </c:pt>
                <c:pt idx="808">
                  <c:v>8.28453E-3</c:v>
                </c:pt>
                <c:pt idx="809">
                  <c:v>8.1650300000000002E-3</c:v>
                </c:pt>
                <c:pt idx="810">
                  <c:v>8.0485499999999998E-3</c:v>
                </c:pt>
                <c:pt idx="811">
                  <c:v>7.93577E-3</c:v>
                </c:pt>
                <c:pt idx="812">
                  <c:v>7.93577E-3</c:v>
                </c:pt>
                <c:pt idx="813">
                  <c:v>7.8264900000000002E-3</c:v>
                </c:pt>
                <c:pt idx="814">
                  <c:v>7.7199699999999996E-3</c:v>
                </c:pt>
                <c:pt idx="815">
                  <c:v>7.6165800000000004E-3</c:v>
                </c:pt>
                <c:pt idx="816">
                  <c:v>7.51602E-3</c:v>
                </c:pt>
                <c:pt idx="817">
                  <c:v>7.4185900000000001E-3</c:v>
                </c:pt>
                <c:pt idx="818">
                  <c:v>7.3241900000000004E-3</c:v>
                </c:pt>
                <c:pt idx="819">
                  <c:v>7.3241900000000004E-3</c:v>
                </c:pt>
                <c:pt idx="820">
                  <c:v>7.2322999999999997E-3</c:v>
                </c:pt>
                <c:pt idx="821">
                  <c:v>7.1430299999999999E-3</c:v>
                </c:pt>
                <c:pt idx="822">
                  <c:v>7.0564299999999998E-3</c:v>
                </c:pt>
                <c:pt idx="823">
                  <c:v>6.97256E-3</c:v>
                </c:pt>
                <c:pt idx="824">
                  <c:v>6.8906799999999997E-3</c:v>
                </c:pt>
                <c:pt idx="825">
                  <c:v>6.8906799999999997E-3</c:v>
                </c:pt>
                <c:pt idx="826">
                  <c:v>6.81147E-3</c:v>
                </c:pt>
                <c:pt idx="827">
                  <c:v>6.7345699999999996E-3</c:v>
                </c:pt>
                <c:pt idx="828">
                  <c:v>6.6599399999999996E-3</c:v>
                </c:pt>
                <c:pt idx="829">
                  <c:v>6.5869400000000003E-3</c:v>
                </c:pt>
                <c:pt idx="830">
                  <c:v>6.5165099999999997E-3</c:v>
                </c:pt>
                <c:pt idx="831">
                  <c:v>6.4474700000000003E-3</c:v>
                </c:pt>
                <c:pt idx="832">
                  <c:v>6.4474700000000003E-3</c:v>
                </c:pt>
                <c:pt idx="833">
                  <c:v>6.3802199999999998E-3</c:v>
                </c:pt>
                <c:pt idx="834">
                  <c:v>6.3151800000000001E-3</c:v>
                </c:pt>
                <c:pt idx="835">
                  <c:v>6.2512699999999997E-3</c:v>
                </c:pt>
                <c:pt idx="836">
                  <c:v>6.1888999999999998E-3</c:v>
                </c:pt>
                <c:pt idx="837">
                  <c:v>6.1288899999999997E-3</c:v>
                </c:pt>
                <c:pt idx="838">
                  <c:v>6.1288899999999997E-3</c:v>
                </c:pt>
                <c:pt idx="839">
                  <c:v>6.0697600000000004E-3</c:v>
                </c:pt>
                <c:pt idx="840">
                  <c:v>6.0125700000000001E-3</c:v>
                </c:pt>
                <c:pt idx="841">
                  <c:v>5.9566200000000001E-3</c:v>
                </c:pt>
                <c:pt idx="842">
                  <c:v>5.9025099999999997E-3</c:v>
                </c:pt>
                <c:pt idx="843">
                  <c:v>5.8494300000000001E-3</c:v>
                </c:pt>
                <c:pt idx="844">
                  <c:v>5.7976900000000003E-3</c:v>
                </c:pt>
                <c:pt idx="845">
                  <c:v>5.7976900000000003E-3</c:v>
                </c:pt>
                <c:pt idx="846">
                  <c:v>5.7476899999999997E-3</c:v>
                </c:pt>
                <c:pt idx="847">
                  <c:v>5.6984599999999998E-3</c:v>
                </c:pt>
                <c:pt idx="848">
                  <c:v>5.6504099999999998E-3</c:v>
                </c:pt>
                <c:pt idx="849">
                  <c:v>5.6041600000000004E-3</c:v>
                </c:pt>
                <c:pt idx="850">
                  <c:v>5.5585299999999999E-3</c:v>
                </c:pt>
                <c:pt idx="851">
                  <c:v>5.5585299999999999E-3</c:v>
                </c:pt>
                <c:pt idx="852">
                  <c:v>5.5145899999999998E-3</c:v>
                </c:pt>
                <c:pt idx="853">
                  <c:v>5.4711100000000004E-3</c:v>
                </c:pt>
                <c:pt idx="854">
                  <c:v>5.4291699999999997E-3</c:v>
                </c:pt>
                <c:pt idx="855">
                  <c:v>5.3880000000000004E-3</c:v>
                </c:pt>
                <c:pt idx="856">
                  <c:v>5.3475500000000004E-3</c:v>
                </c:pt>
                <c:pt idx="857">
                  <c:v>5.3083799999999997E-3</c:v>
                </c:pt>
                <c:pt idx="858">
                  <c:v>5.3083799999999997E-3</c:v>
                </c:pt>
                <c:pt idx="859">
                  <c:v>5.2709100000000002E-3</c:v>
                </c:pt>
                <c:pt idx="860">
                  <c:v>5.2336400000000003E-3</c:v>
                </c:pt>
                <c:pt idx="861">
                  <c:v>5.1973999999999996E-3</c:v>
                </c:pt>
                <c:pt idx="862">
                  <c:v>5.16198E-3</c:v>
                </c:pt>
                <c:pt idx="863">
                  <c:v>5.1275699999999997E-3</c:v>
                </c:pt>
                <c:pt idx="864">
                  <c:v>5.0947199999999996E-3</c:v>
                </c:pt>
                <c:pt idx="865">
                  <c:v>5.0947199999999996E-3</c:v>
                </c:pt>
                <c:pt idx="866">
                  <c:v>5.0621199999999998E-3</c:v>
                </c:pt>
                <c:pt idx="867">
                  <c:v>5.03011E-3</c:v>
                </c:pt>
                <c:pt idx="868">
                  <c:v>4.9988899999999998E-3</c:v>
                </c:pt>
                <c:pt idx="869">
                  <c:v>4.9683399999999999E-3</c:v>
                </c:pt>
                <c:pt idx="870">
                  <c:v>4.9386200000000003E-3</c:v>
                </c:pt>
                <c:pt idx="871">
                  <c:v>4.9386200000000003E-3</c:v>
                </c:pt>
                <c:pt idx="872">
                  <c:v>4.90947E-3</c:v>
                </c:pt>
                <c:pt idx="873">
                  <c:v>4.8810900000000003E-3</c:v>
                </c:pt>
                <c:pt idx="874">
                  <c:v>4.8534299999999997E-3</c:v>
                </c:pt>
                <c:pt idx="875">
                  <c:v>4.8265799999999996E-3</c:v>
                </c:pt>
                <c:pt idx="876">
                  <c:v>4.8004500000000004E-3</c:v>
                </c:pt>
                <c:pt idx="877">
                  <c:v>4.7749000000000003E-3</c:v>
                </c:pt>
                <c:pt idx="878">
                  <c:v>4.7749000000000003E-3</c:v>
                </c:pt>
                <c:pt idx="879">
                  <c:v>4.7499400000000002E-3</c:v>
                </c:pt>
                <c:pt idx="880">
                  <c:v>4.7258300000000003E-3</c:v>
                </c:pt>
                <c:pt idx="881">
                  <c:v>4.7024199999999997E-3</c:v>
                </c:pt>
                <c:pt idx="882">
                  <c:v>4.6797200000000001E-3</c:v>
                </c:pt>
                <c:pt idx="883">
                  <c:v>4.65768E-3</c:v>
                </c:pt>
                <c:pt idx="884">
                  <c:v>4.6362599999999997E-3</c:v>
                </c:pt>
                <c:pt idx="885">
                  <c:v>4.6362599999999997E-3</c:v>
                </c:pt>
                <c:pt idx="886">
                  <c:v>4.6154400000000002E-3</c:v>
                </c:pt>
                <c:pt idx="887">
                  <c:v>4.59531E-3</c:v>
                </c:pt>
                <c:pt idx="888">
                  <c:v>4.5757699999999998E-3</c:v>
                </c:pt>
                <c:pt idx="889">
                  <c:v>4.5567100000000003E-3</c:v>
                </c:pt>
                <c:pt idx="890">
                  <c:v>4.5380200000000002E-3</c:v>
                </c:pt>
                <c:pt idx="891">
                  <c:v>4.5380200000000002E-3</c:v>
                </c:pt>
                <c:pt idx="892">
                  <c:v>4.5198800000000004E-3</c:v>
                </c:pt>
                <c:pt idx="893">
                  <c:v>4.50213E-3</c:v>
                </c:pt>
                <c:pt idx="894">
                  <c:v>4.4847699999999999E-3</c:v>
                </c:pt>
                <c:pt idx="895">
                  <c:v>4.4676899999999999E-3</c:v>
                </c:pt>
                <c:pt idx="896">
                  <c:v>4.45102E-3</c:v>
                </c:pt>
                <c:pt idx="897">
                  <c:v>4.4344800000000002E-3</c:v>
                </c:pt>
                <c:pt idx="898">
                  <c:v>4.4344800000000002E-3</c:v>
                </c:pt>
                <c:pt idx="899">
                  <c:v>4.4182099999999997E-3</c:v>
                </c:pt>
                <c:pt idx="900">
                  <c:v>4.4019599999999999E-3</c:v>
                </c:pt>
                <c:pt idx="901">
                  <c:v>4.3859800000000003E-3</c:v>
                </c:pt>
                <c:pt idx="902">
                  <c:v>4.3700800000000001E-3</c:v>
                </c:pt>
                <c:pt idx="903">
                  <c:v>4.3541999999999999E-3</c:v>
                </c:pt>
                <c:pt idx="904">
                  <c:v>4.3385799999999999E-3</c:v>
                </c:pt>
                <c:pt idx="905">
                  <c:v>4.3385799999999999E-3</c:v>
                </c:pt>
                <c:pt idx="906">
                  <c:v>4.3230100000000004E-3</c:v>
                </c:pt>
                <c:pt idx="907">
                  <c:v>4.3076299999999998E-3</c:v>
                </c:pt>
                <c:pt idx="908">
                  <c:v>4.29226E-3</c:v>
                </c:pt>
                <c:pt idx="909">
                  <c:v>4.2768600000000004E-3</c:v>
                </c:pt>
                <c:pt idx="910">
                  <c:v>4.2616900000000003E-3</c:v>
                </c:pt>
                <c:pt idx="911">
                  <c:v>4.2616900000000003E-3</c:v>
                </c:pt>
                <c:pt idx="912">
                  <c:v>4.2465699999999999E-3</c:v>
                </c:pt>
                <c:pt idx="913">
                  <c:v>4.2315900000000004E-3</c:v>
                </c:pt>
                <c:pt idx="914">
                  <c:v>4.2168199999999996E-3</c:v>
                </c:pt>
                <c:pt idx="915">
                  <c:v>4.2023E-3</c:v>
                </c:pt>
                <c:pt idx="916">
                  <c:v>4.1879300000000003E-3</c:v>
                </c:pt>
                <c:pt idx="917">
                  <c:v>4.1737399999999996E-3</c:v>
                </c:pt>
                <c:pt idx="918">
                  <c:v>4.1737399999999996E-3</c:v>
                </c:pt>
                <c:pt idx="919">
                  <c:v>4.1599200000000001E-3</c:v>
                </c:pt>
                <c:pt idx="920">
                  <c:v>4.1463400000000001E-3</c:v>
                </c:pt>
                <c:pt idx="921">
                  <c:v>4.1328500000000004E-3</c:v>
                </c:pt>
                <c:pt idx="922">
                  <c:v>4.1197400000000002E-3</c:v>
                </c:pt>
                <c:pt idx="923">
                  <c:v>4.10677E-3</c:v>
                </c:pt>
                <c:pt idx="924">
                  <c:v>4.0938900000000002E-3</c:v>
                </c:pt>
                <c:pt idx="925">
                  <c:v>4.0938900000000002E-3</c:v>
                </c:pt>
                <c:pt idx="926">
                  <c:v>4.0810500000000001E-3</c:v>
                </c:pt>
                <c:pt idx="927">
                  <c:v>4.0682799999999996E-3</c:v>
                </c:pt>
                <c:pt idx="928">
                  <c:v>4.0553799999999999E-3</c:v>
                </c:pt>
                <c:pt idx="929">
                  <c:v>4.0425299999999999E-3</c:v>
                </c:pt>
                <c:pt idx="930">
                  <c:v>4.0295499999999998E-3</c:v>
                </c:pt>
                <c:pt idx="931">
                  <c:v>4.0295499999999998E-3</c:v>
                </c:pt>
                <c:pt idx="932">
                  <c:v>4.0163200000000003E-3</c:v>
                </c:pt>
                <c:pt idx="933">
                  <c:v>4.0029200000000001E-3</c:v>
                </c:pt>
                <c:pt idx="934">
                  <c:v>3.9892299999999999E-3</c:v>
                </c:pt>
                <c:pt idx="935">
                  <c:v>3.9752600000000004E-3</c:v>
                </c:pt>
                <c:pt idx="936">
                  <c:v>3.9611000000000004E-3</c:v>
                </c:pt>
                <c:pt idx="937">
                  <c:v>3.9465699999999999E-3</c:v>
                </c:pt>
                <c:pt idx="938">
                  <c:v>3.9465699999999999E-3</c:v>
                </c:pt>
                <c:pt idx="939">
                  <c:v>3.9318199999999999E-3</c:v>
                </c:pt>
                <c:pt idx="940">
                  <c:v>3.9168299999999996E-3</c:v>
                </c:pt>
                <c:pt idx="941">
                  <c:v>3.9015400000000002E-3</c:v>
                </c:pt>
                <c:pt idx="942">
                  <c:v>3.8859599999999999E-3</c:v>
                </c:pt>
                <c:pt idx="943">
                  <c:v>3.8699300000000002E-3</c:v>
                </c:pt>
                <c:pt idx="944">
                  <c:v>3.8538299999999999E-3</c:v>
                </c:pt>
                <c:pt idx="945">
                  <c:v>3.8538299999999999E-3</c:v>
                </c:pt>
                <c:pt idx="946">
                  <c:v>3.8375900000000001E-3</c:v>
                </c:pt>
                <c:pt idx="947">
                  <c:v>3.82111E-3</c:v>
                </c:pt>
                <c:pt idx="948">
                  <c:v>3.8044799999999998E-3</c:v>
                </c:pt>
                <c:pt idx="949">
                  <c:v>3.7878299999999998E-3</c:v>
                </c:pt>
                <c:pt idx="950">
                  <c:v>3.7710199999999999E-3</c:v>
                </c:pt>
                <c:pt idx="951">
                  <c:v>3.7710199999999999E-3</c:v>
                </c:pt>
                <c:pt idx="952">
                  <c:v>3.7542600000000001E-3</c:v>
                </c:pt>
                <c:pt idx="953">
                  <c:v>3.73749E-3</c:v>
                </c:pt>
                <c:pt idx="954">
                  <c:v>3.7207799999999999E-3</c:v>
                </c:pt>
                <c:pt idx="955">
                  <c:v>3.7041600000000002E-3</c:v>
                </c:pt>
                <c:pt idx="956">
                  <c:v>3.68776E-3</c:v>
                </c:pt>
                <c:pt idx="957">
                  <c:v>3.6714E-3</c:v>
                </c:pt>
                <c:pt idx="958">
                  <c:v>3.6714E-3</c:v>
                </c:pt>
                <c:pt idx="959">
                  <c:v>3.65526E-3</c:v>
                </c:pt>
                <c:pt idx="960">
                  <c:v>3.63935E-3</c:v>
                </c:pt>
                <c:pt idx="961">
                  <c:v>3.6237299999999999E-3</c:v>
                </c:pt>
                <c:pt idx="962">
                  <c:v>3.60809E-3</c:v>
                </c:pt>
                <c:pt idx="963">
                  <c:v>3.5926700000000001E-3</c:v>
                </c:pt>
                <c:pt idx="964">
                  <c:v>3.5776599999999999E-3</c:v>
                </c:pt>
                <c:pt idx="965">
                  <c:v>3.5776599999999999E-3</c:v>
                </c:pt>
                <c:pt idx="966">
                  <c:v>3.56274E-3</c:v>
                </c:pt>
                <c:pt idx="967">
                  <c:v>3.5482000000000001E-3</c:v>
                </c:pt>
                <c:pt idx="968">
                  <c:v>3.5339199999999999E-3</c:v>
                </c:pt>
                <c:pt idx="969">
                  <c:v>3.5196099999999998E-3</c:v>
                </c:pt>
                <c:pt idx="970">
                  <c:v>3.50542E-3</c:v>
                </c:pt>
                <c:pt idx="971">
                  <c:v>3.50542E-3</c:v>
                </c:pt>
                <c:pt idx="972">
                  <c:v>3.4913499999999998E-3</c:v>
                </c:pt>
                <c:pt idx="973">
                  <c:v>3.4774900000000002E-3</c:v>
                </c:pt>
                <c:pt idx="974">
                  <c:v>3.4637100000000001E-3</c:v>
                </c:pt>
                <c:pt idx="975">
                  <c:v>3.45007E-3</c:v>
                </c:pt>
                <c:pt idx="976">
                  <c:v>3.4364600000000001E-3</c:v>
                </c:pt>
                <c:pt idx="977">
                  <c:v>3.42297E-3</c:v>
                </c:pt>
                <c:pt idx="978">
                  <c:v>3.42297E-3</c:v>
                </c:pt>
                <c:pt idx="979">
                  <c:v>3.4094799999999999E-3</c:v>
                </c:pt>
                <c:pt idx="980">
                  <c:v>3.3959400000000001E-3</c:v>
                </c:pt>
                <c:pt idx="981">
                  <c:v>3.3823500000000001E-3</c:v>
                </c:pt>
                <c:pt idx="982">
                  <c:v>3.3688500000000001E-3</c:v>
                </c:pt>
                <c:pt idx="983">
                  <c:v>3.3552500000000002E-3</c:v>
                </c:pt>
                <c:pt idx="984">
                  <c:v>3.3416499999999998E-3</c:v>
                </c:pt>
                <c:pt idx="985">
                  <c:v>3.3416499999999998E-3</c:v>
                </c:pt>
                <c:pt idx="986">
                  <c:v>3.3282699999999999E-3</c:v>
                </c:pt>
                <c:pt idx="987">
                  <c:v>3.3146999999999999E-3</c:v>
                </c:pt>
                <c:pt idx="988">
                  <c:v>3.3011400000000002E-3</c:v>
                </c:pt>
                <c:pt idx="989">
                  <c:v>3.2875999999999999E-3</c:v>
                </c:pt>
                <c:pt idx="990">
                  <c:v>3.27414E-3</c:v>
                </c:pt>
                <c:pt idx="991">
                  <c:v>3.27414E-3</c:v>
                </c:pt>
                <c:pt idx="992">
                  <c:v>3.26064E-3</c:v>
                </c:pt>
                <c:pt idx="993">
                  <c:v>3.2471100000000001E-3</c:v>
                </c:pt>
                <c:pt idx="994">
                  <c:v>3.2335599999999999E-3</c:v>
                </c:pt>
                <c:pt idx="995">
                  <c:v>3.2200200000000001E-3</c:v>
                </c:pt>
                <c:pt idx="996">
                  <c:v>3.2063299999999999E-3</c:v>
                </c:pt>
                <c:pt idx="997">
                  <c:v>3.1926599999999999E-3</c:v>
                </c:pt>
                <c:pt idx="998">
                  <c:v>3.1926599999999999E-3</c:v>
                </c:pt>
                <c:pt idx="999">
                  <c:v>3.1790400000000002E-3</c:v>
                </c:pt>
                <c:pt idx="1000">
                  <c:v>3.16555E-3</c:v>
                </c:pt>
                <c:pt idx="1001">
                  <c:v>3.1519500000000002E-3</c:v>
                </c:pt>
                <c:pt idx="1002">
                  <c:v>3.1383499999999998E-3</c:v>
                </c:pt>
                <c:pt idx="1003">
                  <c:v>3.12467E-3</c:v>
                </c:pt>
                <c:pt idx="1004">
                  <c:v>3.12467E-3</c:v>
                </c:pt>
                <c:pt idx="1005">
                  <c:v>3.1109200000000001E-3</c:v>
                </c:pt>
                <c:pt idx="1006">
                  <c:v>3.0972700000000001E-3</c:v>
                </c:pt>
                <c:pt idx="1007">
                  <c:v>3.0834899999999999E-3</c:v>
                </c:pt>
                <c:pt idx="1008">
                  <c:v>3.0697599999999999E-3</c:v>
                </c:pt>
                <c:pt idx="1009">
                  <c:v>3.0560000000000001E-3</c:v>
                </c:pt>
                <c:pt idx="1010">
                  <c:v>3.0422800000000001E-3</c:v>
                </c:pt>
                <c:pt idx="1011">
                  <c:v>3.0422800000000001E-3</c:v>
                </c:pt>
                <c:pt idx="1012">
                  <c:v>3.0285899999999998E-3</c:v>
                </c:pt>
                <c:pt idx="1013">
                  <c:v>3.0148900000000001E-3</c:v>
                </c:pt>
                <c:pt idx="1014">
                  <c:v>3.0010900000000001E-3</c:v>
                </c:pt>
                <c:pt idx="1015">
                  <c:v>2.9873999999999999E-3</c:v>
                </c:pt>
                <c:pt idx="1016">
                  <c:v>2.9737700000000001E-3</c:v>
                </c:pt>
                <c:pt idx="1017">
                  <c:v>2.96022E-3</c:v>
                </c:pt>
                <c:pt idx="1018">
                  <c:v>2.96022E-3</c:v>
                </c:pt>
                <c:pt idx="1019">
                  <c:v>2.9465300000000002E-3</c:v>
                </c:pt>
                <c:pt idx="1020">
                  <c:v>2.9327899999999998E-3</c:v>
                </c:pt>
                <c:pt idx="1021">
                  <c:v>2.9191500000000001E-3</c:v>
                </c:pt>
                <c:pt idx="1022">
                  <c:v>2.9054100000000002E-3</c:v>
                </c:pt>
                <c:pt idx="1023">
                  <c:v>2.8917000000000001E-3</c:v>
                </c:pt>
                <c:pt idx="1024">
                  <c:v>2.8917000000000001E-3</c:v>
                </c:pt>
                <c:pt idx="1025">
                  <c:v>2.8781599999999998E-3</c:v>
                </c:pt>
                <c:pt idx="1026">
                  <c:v>2.86462E-3</c:v>
                </c:pt>
                <c:pt idx="1027">
                  <c:v>2.8509E-3</c:v>
                </c:pt>
                <c:pt idx="1028">
                  <c:v>2.83723E-3</c:v>
                </c:pt>
                <c:pt idx="1029">
                  <c:v>2.82359E-3</c:v>
                </c:pt>
                <c:pt idx="1030">
                  <c:v>2.8099800000000001E-3</c:v>
                </c:pt>
                <c:pt idx="1031">
                  <c:v>2.8099800000000001E-3</c:v>
                </c:pt>
                <c:pt idx="1032">
                  <c:v>2.7963799999999998E-3</c:v>
                </c:pt>
                <c:pt idx="1033">
                  <c:v>2.7828499999999999E-3</c:v>
                </c:pt>
                <c:pt idx="1034">
                  <c:v>2.76925E-3</c:v>
                </c:pt>
                <c:pt idx="1035">
                  <c:v>2.75582E-3</c:v>
                </c:pt>
                <c:pt idx="1036">
                  <c:v>2.7423299999999999E-3</c:v>
                </c:pt>
                <c:pt idx="1037">
                  <c:v>2.7423299999999999E-3</c:v>
                </c:pt>
                <c:pt idx="1038">
                  <c:v>2.7287700000000002E-3</c:v>
                </c:pt>
                <c:pt idx="1039">
                  <c:v>2.7153300000000002E-3</c:v>
                </c:pt>
                <c:pt idx="1040">
                  <c:v>2.70199E-3</c:v>
                </c:pt>
                <c:pt idx="1041">
                  <c:v>2.6886000000000002E-3</c:v>
                </c:pt>
                <c:pt idx="1042">
                  <c:v>2.6753100000000002E-3</c:v>
                </c:pt>
                <c:pt idx="1043">
                  <c:v>2.6619500000000002E-3</c:v>
                </c:pt>
                <c:pt idx="1044">
                  <c:v>2.6619500000000002E-3</c:v>
                </c:pt>
                <c:pt idx="1045">
                  <c:v>2.6487300000000002E-3</c:v>
                </c:pt>
                <c:pt idx="1046">
                  <c:v>2.6355800000000002E-3</c:v>
                </c:pt>
                <c:pt idx="1047">
                  <c:v>2.6222300000000001E-3</c:v>
                </c:pt>
                <c:pt idx="1048">
                  <c:v>2.6090000000000002E-3</c:v>
                </c:pt>
                <c:pt idx="1049">
                  <c:v>2.5958700000000001E-3</c:v>
                </c:pt>
                <c:pt idx="1050">
                  <c:v>2.5827100000000002E-3</c:v>
                </c:pt>
                <c:pt idx="1051">
                  <c:v>2.5827100000000002E-3</c:v>
                </c:pt>
                <c:pt idx="1052">
                  <c:v>2.5697099999999998E-3</c:v>
                </c:pt>
                <c:pt idx="1053">
                  <c:v>2.55675E-3</c:v>
                </c:pt>
                <c:pt idx="1054">
                  <c:v>2.5437699999999999E-3</c:v>
                </c:pt>
                <c:pt idx="1055">
                  <c:v>2.53089E-3</c:v>
                </c:pt>
                <c:pt idx="1056">
                  <c:v>2.5180100000000002E-3</c:v>
                </c:pt>
                <c:pt idx="1057">
                  <c:v>2.5180100000000002E-3</c:v>
                </c:pt>
                <c:pt idx="1058">
                  <c:v>2.5050699999999999E-3</c:v>
                </c:pt>
                <c:pt idx="1059">
                  <c:v>2.4923499999999999E-3</c:v>
                </c:pt>
                <c:pt idx="1060">
                  <c:v>2.4795799999999999E-3</c:v>
                </c:pt>
                <c:pt idx="1061">
                  <c:v>2.4668300000000002E-3</c:v>
                </c:pt>
                <c:pt idx="1062">
                  <c:v>2.4541900000000002E-3</c:v>
                </c:pt>
                <c:pt idx="1063">
                  <c:v>2.4414599999999999E-3</c:v>
                </c:pt>
                <c:pt idx="1064">
                  <c:v>2.4414599999999999E-3</c:v>
                </c:pt>
                <c:pt idx="1065">
                  <c:v>2.42896E-3</c:v>
                </c:pt>
                <c:pt idx="1066">
                  <c:v>2.4164899999999999E-3</c:v>
                </c:pt>
                <c:pt idx="1067">
                  <c:v>2.4040899999999998E-3</c:v>
                </c:pt>
                <c:pt idx="1068">
                  <c:v>2.3916900000000001E-3</c:v>
                </c:pt>
                <c:pt idx="1069">
                  <c:v>2.3792900000000001E-3</c:v>
                </c:pt>
                <c:pt idx="1070">
                  <c:v>2.3792900000000001E-3</c:v>
                </c:pt>
                <c:pt idx="1071">
                  <c:v>2.3669300000000002E-3</c:v>
                </c:pt>
                <c:pt idx="1072">
                  <c:v>2.35455E-3</c:v>
                </c:pt>
                <c:pt idx="1073">
                  <c:v>2.3423300000000001E-3</c:v>
                </c:pt>
                <c:pt idx="1074">
                  <c:v>2.3306799999999999E-3</c:v>
                </c:pt>
                <c:pt idx="1075">
                  <c:v>2.31956E-3</c:v>
                </c:pt>
                <c:pt idx="1076">
                  <c:v>2.3087400000000001E-3</c:v>
                </c:pt>
                <c:pt idx="1077">
                  <c:v>2.3087400000000001E-3</c:v>
                </c:pt>
                <c:pt idx="1078">
                  <c:v>2.29861E-3</c:v>
                </c:pt>
              </c:numCache>
            </c:numRef>
          </c:yVal>
          <c:smooth val="1"/>
          <c:extLst>
            <c:ext xmlns:c16="http://schemas.microsoft.com/office/drawing/2014/chart" uri="{C3380CC4-5D6E-409C-BE32-E72D297353CC}">
              <c16:uniqueId val="{00000002-A0EF-49A1-AE57-AA5EEA67F57B}"/>
            </c:ext>
          </c:extLst>
        </c:ser>
        <c:ser>
          <c:idx val="5"/>
          <c:order val="3"/>
          <c:tx>
            <c:strRef>
              <c:f>'23'!$N$26</c:f>
              <c:strCache>
                <c:ptCount val="1"/>
                <c:pt idx="0">
                  <c:v>Cool</c:v>
                </c:pt>
              </c:strCache>
            </c:strRef>
          </c:tx>
          <c:spPr>
            <a:ln w="22225">
              <a:solidFill>
                <a:srgbClr val="666633"/>
              </a:solidFill>
            </a:ln>
          </c:spPr>
          <c:marker>
            <c:symbol val="none"/>
          </c:marker>
          <c:xVal>
            <c:numRef>
              <c:f>'23'!$C$1099:$C$10000</c:f>
              <c:numCache>
                <c:formatCode>General</c:formatCode>
                <c:ptCount val="8902"/>
                <c:pt idx="0">
                  <c:v>496.28</c:v>
                </c:pt>
                <c:pt idx="1">
                  <c:v>496.68</c:v>
                </c:pt>
                <c:pt idx="2">
                  <c:v>497.08</c:v>
                </c:pt>
                <c:pt idx="3">
                  <c:v>497.43</c:v>
                </c:pt>
                <c:pt idx="4">
                  <c:v>497.72</c:v>
                </c:pt>
                <c:pt idx="5">
                  <c:v>497.72</c:v>
                </c:pt>
                <c:pt idx="6">
                  <c:v>498.02</c:v>
                </c:pt>
                <c:pt idx="7">
                  <c:v>498.25</c:v>
                </c:pt>
                <c:pt idx="8">
                  <c:v>498.56</c:v>
                </c:pt>
                <c:pt idx="9">
                  <c:v>498.8</c:v>
                </c:pt>
                <c:pt idx="10">
                  <c:v>499.04</c:v>
                </c:pt>
                <c:pt idx="11">
                  <c:v>499.04</c:v>
                </c:pt>
                <c:pt idx="12">
                  <c:v>499.22</c:v>
                </c:pt>
                <c:pt idx="13">
                  <c:v>499.42</c:v>
                </c:pt>
                <c:pt idx="14">
                  <c:v>499.6</c:v>
                </c:pt>
                <c:pt idx="15">
                  <c:v>499.79</c:v>
                </c:pt>
                <c:pt idx="16">
                  <c:v>499.96</c:v>
                </c:pt>
                <c:pt idx="17">
                  <c:v>500.11</c:v>
                </c:pt>
                <c:pt idx="18">
                  <c:v>500.11</c:v>
                </c:pt>
                <c:pt idx="19">
                  <c:v>500.22</c:v>
                </c:pt>
                <c:pt idx="20">
                  <c:v>500.36</c:v>
                </c:pt>
                <c:pt idx="21">
                  <c:v>500.5</c:v>
                </c:pt>
                <c:pt idx="22">
                  <c:v>500.61</c:v>
                </c:pt>
                <c:pt idx="23">
                  <c:v>500.72</c:v>
                </c:pt>
                <c:pt idx="24">
                  <c:v>500.78</c:v>
                </c:pt>
                <c:pt idx="25">
                  <c:v>500.78</c:v>
                </c:pt>
                <c:pt idx="26">
                  <c:v>500.92</c:v>
                </c:pt>
                <c:pt idx="27">
                  <c:v>500.98</c:v>
                </c:pt>
                <c:pt idx="28">
                  <c:v>501.07</c:v>
                </c:pt>
                <c:pt idx="29">
                  <c:v>501.13</c:v>
                </c:pt>
                <c:pt idx="30">
                  <c:v>501.17</c:v>
                </c:pt>
                <c:pt idx="31">
                  <c:v>501.17</c:v>
                </c:pt>
                <c:pt idx="32">
                  <c:v>501.21</c:v>
                </c:pt>
                <c:pt idx="33">
                  <c:v>501.26</c:v>
                </c:pt>
                <c:pt idx="34">
                  <c:v>501.3</c:v>
                </c:pt>
                <c:pt idx="35">
                  <c:v>501.38</c:v>
                </c:pt>
                <c:pt idx="36">
                  <c:v>501.41</c:v>
                </c:pt>
                <c:pt idx="37">
                  <c:v>501.48</c:v>
                </c:pt>
                <c:pt idx="38">
                  <c:v>501.48</c:v>
                </c:pt>
                <c:pt idx="39">
                  <c:v>501.48</c:v>
                </c:pt>
                <c:pt idx="40">
                  <c:v>501.45</c:v>
                </c:pt>
                <c:pt idx="41">
                  <c:v>501.47</c:v>
                </c:pt>
                <c:pt idx="42">
                  <c:v>501.47</c:v>
                </c:pt>
                <c:pt idx="43">
                  <c:v>501.47</c:v>
                </c:pt>
                <c:pt idx="44">
                  <c:v>501.42</c:v>
                </c:pt>
                <c:pt idx="45">
                  <c:v>501.42</c:v>
                </c:pt>
                <c:pt idx="46">
                  <c:v>501.44</c:v>
                </c:pt>
                <c:pt idx="47">
                  <c:v>501.39</c:v>
                </c:pt>
                <c:pt idx="48">
                  <c:v>501.39</c:v>
                </c:pt>
                <c:pt idx="49">
                  <c:v>501.35</c:v>
                </c:pt>
                <c:pt idx="50">
                  <c:v>501.32</c:v>
                </c:pt>
                <c:pt idx="51">
                  <c:v>501.32</c:v>
                </c:pt>
                <c:pt idx="52">
                  <c:v>501.26</c:v>
                </c:pt>
                <c:pt idx="53">
                  <c:v>501.19</c:v>
                </c:pt>
                <c:pt idx="54">
                  <c:v>501.18</c:v>
                </c:pt>
                <c:pt idx="55">
                  <c:v>501.13</c:v>
                </c:pt>
                <c:pt idx="56">
                  <c:v>501.06</c:v>
                </c:pt>
                <c:pt idx="57">
                  <c:v>501</c:v>
                </c:pt>
                <c:pt idx="58">
                  <c:v>501</c:v>
                </c:pt>
                <c:pt idx="59">
                  <c:v>500.92</c:v>
                </c:pt>
                <c:pt idx="60">
                  <c:v>500.84</c:v>
                </c:pt>
                <c:pt idx="61">
                  <c:v>500.76</c:v>
                </c:pt>
                <c:pt idx="62">
                  <c:v>500.7</c:v>
                </c:pt>
                <c:pt idx="63">
                  <c:v>500.62</c:v>
                </c:pt>
                <c:pt idx="64">
                  <c:v>500.52</c:v>
                </c:pt>
                <c:pt idx="65">
                  <c:v>500.52</c:v>
                </c:pt>
                <c:pt idx="66">
                  <c:v>500.43</c:v>
                </c:pt>
                <c:pt idx="67">
                  <c:v>500.33</c:v>
                </c:pt>
                <c:pt idx="68">
                  <c:v>500.22</c:v>
                </c:pt>
                <c:pt idx="69">
                  <c:v>500.11</c:v>
                </c:pt>
                <c:pt idx="70">
                  <c:v>499.99</c:v>
                </c:pt>
                <c:pt idx="71">
                  <c:v>499.99</c:v>
                </c:pt>
                <c:pt idx="72">
                  <c:v>499.87</c:v>
                </c:pt>
                <c:pt idx="73">
                  <c:v>499.75</c:v>
                </c:pt>
                <c:pt idx="74">
                  <c:v>499.65</c:v>
                </c:pt>
                <c:pt idx="75">
                  <c:v>499.55</c:v>
                </c:pt>
                <c:pt idx="76">
                  <c:v>499.43</c:v>
                </c:pt>
                <c:pt idx="77">
                  <c:v>499.3</c:v>
                </c:pt>
                <c:pt idx="78">
                  <c:v>499.3</c:v>
                </c:pt>
                <c:pt idx="79">
                  <c:v>499.17</c:v>
                </c:pt>
                <c:pt idx="80">
                  <c:v>499.01</c:v>
                </c:pt>
                <c:pt idx="81">
                  <c:v>498.91</c:v>
                </c:pt>
                <c:pt idx="82">
                  <c:v>498.77</c:v>
                </c:pt>
                <c:pt idx="83">
                  <c:v>498.6</c:v>
                </c:pt>
                <c:pt idx="84">
                  <c:v>498.42</c:v>
                </c:pt>
                <c:pt idx="85">
                  <c:v>498.42</c:v>
                </c:pt>
                <c:pt idx="86">
                  <c:v>498.28</c:v>
                </c:pt>
                <c:pt idx="87">
                  <c:v>498.11</c:v>
                </c:pt>
                <c:pt idx="88">
                  <c:v>497.97</c:v>
                </c:pt>
                <c:pt idx="89">
                  <c:v>497.8</c:v>
                </c:pt>
                <c:pt idx="90">
                  <c:v>497.63</c:v>
                </c:pt>
                <c:pt idx="91">
                  <c:v>497.63</c:v>
                </c:pt>
                <c:pt idx="92">
                  <c:v>497.42</c:v>
                </c:pt>
                <c:pt idx="93">
                  <c:v>497.23</c:v>
                </c:pt>
                <c:pt idx="94">
                  <c:v>497.04</c:v>
                </c:pt>
                <c:pt idx="95">
                  <c:v>496.86</c:v>
                </c:pt>
                <c:pt idx="96">
                  <c:v>496.68</c:v>
                </c:pt>
                <c:pt idx="97">
                  <c:v>496.5</c:v>
                </c:pt>
                <c:pt idx="98">
                  <c:v>496.5</c:v>
                </c:pt>
                <c:pt idx="99">
                  <c:v>496.28</c:v>
                </c:pt>
                <c:pt idx="100">
                  <c:v>496.09</c:v>
                </c:pt>
                <c:pt idx="101">
                  <c:v>495.92</c:v>
                </c:pt>
                <c:pt idx="102">
                  <c:v>495.71</c:v>
                </c:pt>
                <c:pt idx="103">
                  <c:v>495.51</c:v>
                </c:pt>
                <c:pt idx="104">
                  <c:v>495.28</c:v>
                </c:pt>
                <c:pt idx="105">
                  <c:v>495.28</c:v>
                </c:pt>
                <c:pt idx="106">
                  <c:v>495.08</c:v>
                </c:pt>
                <c:pt idx="107">
                  <c:v>494.84</c:v>
                </c:pt>
                <c:pt idx="108">
                  <c:v>494.64</c:v>
                </c:pt>
                <c:pt idx="109">
                  <c:v>494.44</c:v>
                </c:pt>
                <c:pt idx="110">
                  <c:v>494.2</c:v>
                </c:pt>
                <c:pt idx="111">
                  <c:v>493.95</c:v>
                </c:pt>
                <c:pt idx="112">
                  <c:v>493.95</c:v>
                </c:pt>
                <c:pt idx="113">
                  <c:v>493.73</c:v>
                </c:pt>
                <c:pt idx="114">
                  <c:v>493.48</c:v>
                </c:pt>
                <c:pt idx="115">
                  <c:v>493.27</c:v>
                </c:pt>
                <c:pt idx="116">
                  <c:v>493.04</c:v>
                </c:pt>
                <c:pt idx="117">
                  <c:v>492.79</c:v>
                </c:pt>
                <c:pt idx="118">
                  <c:v>492.79</c:v>
                </c:pt>
                <c:pt idx="119">
                  <c:v>492.56</c:v>
                </c:pt>
                <c:pt idx="120">
                  <c:v>492.31</c:v>
                </c:pt>
                <c:pt idx="121">
                  <c:v>492.06</c:v>
                </c:pt>
                <c:pt idx="122">
                  <c:v>491.81</c:v>
                </c:pt>
                <c:pt idx="123">
                  <c:v>491.57</c:v>
                </c:pt>
                <c:pt idx="124">
                  <c:v>491.27</c:v>
                </c:pt>
                <c:pt idx="125">
                  <c:v>491.27</c:v>
                </c:pt>
                <c:pt idx="126">
                  <c:v>491.03</c:v>
                </c:pt>
                <c:pt idx="127">
                  <c:v>490.77</c:v>
                </c:pt>
                <c:pt idx="128">
                  <c:v>490.53</c:v>
                </c:pt>
                <c:pt idx="129">
                  <c:v>490.26</c:v>
                </c:pt>
                <c:pt idx="130">
                  <c:v>490</c:v>
                </c:pt>
                <c:pt idx="131">
                  <c:v>489.72</c:v>
                </c:pt>
                <c:pt idx="132">
                  <c:v>489.72</c:v>
                </c:pt>
                <c:pt idx="133">
                  <c:v>489.43</c:v>
                </c:pt>
                <c:pt idx="134">
                  <c:v>489.17</c:v>
                </c:pt>
                <c:pt idx="135">
                  <c:v>488.91</c:v>
                </c:pt>
                <c:pt idx="136">
                  <c:v>488.63</c:v>
                </c:pt>
                <c:pt idx="137">
                  <c:v>488.34</c:v>
                </c:pt>
                <c:pt idx="138">
                  <c:v>488.34</c:v>
                </c:pt>
                <c:pt idx="139">
                  <c:v>488.06</c:v>
                </c:pt>
                <c:pt idx="140">
                  <c:v>487.77</c:v>
                </c:pt>
                <c:pt idx="141">
                  <c:v>487.47</c:v>
                </c:pt>
                <c:pt idx="142">
                  <c:v>487.17</c:v>
                </c:pt>
                <c:pt idx="143">
                  <c:v>486.9</c:v>
                </c:pt>
                <c:pt idx="144">
                  <c:v>486.61</c:v>
                </c:pt>
                <c:pt idx="145">
                  <c:v>486.61</c:v>
                </c:pt>
                <c:pt idx="146">
                  <c:v>486.29</c:v>
                </c:pt>
                <c:pt idx="147">
                  <c:v>486.02</c:v>
                </c:pt>
                <c:pt idx="148">
                  <c:v>485.7</c:v>
                </c:pt>
                <c:pt idx="149">
                  <c:v>485.4</c:v>
                </c:pt>
                <c:pt idx="150">
                  <c:v>485.11</c:v>
                </c:pt>
                <c:pt idx="151">
                  <c:v>484.81</c:v>
                </c:pt>
                <c:pt idx="152">
                  <c:v>484.81</c:v>
                </c:pt>
                <c:pt idx="153">
                  <c:v>484.51</c:v>
                </c:pt>
                <c:pt idx="154">
                  <c:v>484.2</c:v>
                </c:pt>
                <c:pt idx="155">
                  <c:v>483.87</c:v>
                </c:pt>
                <c:pt idx="156">
                  <c:v>483.55</c:v>
                </c:pt>
                <c:pt idx="157">
                  <c:v>483.23</c:v>
                </c:pt>
                <c:pt idx="158">
                  <c:v>483.23</c:v>
                </c:pt>
                <c:pt idx="159">
                  <c:v>482.94</c:v>
                </c:pt>
                <c:pt idx="160">
                  <c:v>482.63</c:v>
                </c:pt>
                <c:pt idx="161">
                  <c:v>482.31</c:v>
                </c:pt>
                <c:pt idx="162">
                  <c:v>481.97</c:v>
                </c:pt>
                <c:pt idx="163">
                  <c:v>481.66</c:v>
                </c:pt>
                <c:pt idx="164">
                  <c:v>481.32</c:v>
                </c:pt>
                <c:pt idx="165">
                  <c:v>481.32</c:v>
                </c:pt>
                <c:pt idx="166">
                  <c:v>481</c:v>
                </c:pt>
                <c:pt idx="167">
                  <c:v>480.67</c:v>
                </c:pt>
                <c:pt idx="168">
                  <c:v>480.34</c:v>
                </c:pt>
                <c:pt idx="169">
                  <c:v>480.01</c:v>
                </c:pt>
                <c:pt idx="170">
                  <c:v>479.67</c:v>
                </c:pt>
                <c:pt idx="171">
                  <c:v>479.3</c:v>
                </c:pt>
                <c:pt idx="172">
                  <c:v>479.3</c:v>
                </c:pt>
                <c:pt idx="173">
                  <c:v>479</c:v>
                </c:pt>
                <c:pt idx="174">
                  <c:v>478.66</c:v>
                </c:pt>
                <c:pt idx="175">
                  <c:v>478.32</c:v>
                </c:pt>
                <c:pt idx="176">
                  <c:v>477.98</c:v>
                </c:pt>
                <c:pt idx="177">
                  <c:v>477.64</c:v>
                </c:pt>
                <c:pt idx="178">
                  <c:v>477.64</c:v>
                </c:pt>
                <c:pt idx="179">
                  <c:v>477.25</c:v>
                </c:pt>
                <c:pt idx="180">
                  <c:v>476.94</c:v>
                </c:pt>
                <c:pt idx="181">
                  <c:v>476.6</c:v>
                </c:pt>
                <c:pt idx="182">
                  <c:v>476.25</c:v>
                </c:pt>
                <c:pt idx="183">
                  <c:v>475.89</c:v>
                </c:pt>
                <c:pt idx="184">
                  <c:v>475.54</c:v>
                </c:pt>
                <c:pt idx="185">
                  <c:v>475.54</c:v>
                </c:pt>
                <c:pt idx="186">
                  <c:v>475.15</c:v>
                </c:pt>
                <c:pt idx="187">
                  <c:v>474.8</c:v>
                </c:pt>
                <c:pt idx="188">
                  <c:v>474.48</c:v>
                </c:pt>
                <c:pt idx="189">
                  <c:v>474.12</c:v>
                </c:pt>
                <c:pt idx="190">
                  <c:v>473.76</c:v>
                </c:pt>
                <c:pt idx="191">
                  <c:v>473.38</c:v>
                </c:pt>
                <c:pt idx="192">
                  <c:v>473.38</c:v>
                </c:pt>
                <c:pt idx="193">
                  <c:v>473.01</c:v>
                </c:pt>
                <c:pt idx="194">
                  <c:v>472.67</c:v>
                </c:pt>
                <c:pt idx="195">
                  <c:v>472.3</c:v>
                </c:pt>
                <c:pt idx="196">
                  <c:v>471.94</c:v>
                </c:pt>
                <c:pt idx="197">
                  <c:v>471.58</c:v>
                </c:pt>
                <c:pt idx="198">
                  <c:v>471.58</c:v>
                </c:pt>
                <c:pt idx="199">
                  <c:v>471.19</c:v>
                </c:pt>
                <c:pt idx="200">
                  <c:v>470.82</c:v>
                </c:pt>
                <c:pt idx="201">
                  <c:v>470.46</c:v>
                </c:pt>
                <c:pt idx="202">
                  <c:v>470.09</c:v>
                </c:pt>
                <c:pt idx="203">
                  <c:v>469.71</c:v>
                </c:pt>
                <c:pt idx="204">
                  <c:v>469.33</c:v>
                </c:pt>
                <c:pt idx="205">
                  <c:v>469.33</c:v>
                </c:pt>
                <c:pt idx="206">
                  <c:v>468.94</c:v>
                </c:pt>
                <c:pt idx="207">
                  <c:v>468.57</c:v>
                </c:pt>
                <c:pt idx="208">
                  <c:v>468.21</c:v>
                </c:pt>
                <c:pt idx="209">
                  <c:v>467.84</c:v>
                </c:pt>
                <c:pt idx="210">
                  <c:v>467.46</c:v>
                </c:pt>
                <c:pt idx="211">
                  <c:v>467.04</c:v>
                </c:pt>
                <c:pt idx="212">
                  <c:v>467.04</c:v>
                </c:pt>
                <c:pt idx="213">
                  <c:v>466.7</c:v>
                </c:pt>
                <c:pt idx="214">
                  <c:v>466.28</c:v>
                </c:pt>
                <c:pt idx="215">
                  <c:v>465.92</c:v>
                </c:pt>
                <c:pt idx="216">
                  <c:v>465.54</c:v>
                </c:pt>
                <c:pt idx="217">
                  <c:v>465.16</c:v>
                </c:pt>
                <c:pt idx="218">
                  <c:v>464.74</c:v>
                </c:pt>
                <c:pt idx="219">
                  <c:v>464.74</c:v>
                </c:pt>
                <c:pt idx="220">
                  <c:v>464.35</c:v>
                </c:pt>
                <c:pt idx="221">
                  <c:v>463.97</c:v>
                </c:pt>
                <c:pt idx="222">
                  <c:v>463.6</c:v>
                </c:pt>
                <c:pt idx="223">
                  <c:v>463.22</c:v>
                </c:pt>
                <c:pt idx="224">
                  <c:v>462.83</c:v>
                </c:pt>
                <c:pt idx="225">
                  <c:v>462.83</c:v>
                </c:pt>
                <c:pt idx="226">
                  <c:v>462.39</c:v>
                </c:pt>
                <c:pt idx="227">
                  <c:v>461.99</c:v>
                </c:pt>
                <c:pt idx="228">
                  <c:v>461.63</c:v>
                </c:pt>
                <c:pt idx="229">
                  <c:v>461.23</c:v>
                </c:pt>
                <c:pt idx="230">
                  <c:v>460.82</c:v>
                </c:pt>
                <c:pt idx="231">
                  <c:v>460.39</c:v>
                </c:pt>
                <c:pt idx="232">
                  <c:v>460.39</c:v>
                </c:pt>
                <c:pt idx="233">
                  <c:v>460.02</c:v>
                </c:pt>
                <c:pt idx="234">
                  <c:v>459.59</c:v>
                </c:pt>
                <c:pt idx="235">
                  <c:v>459.21</c:v>
                </c:pt>
                <c:pt idx="236">
                  <c:v>458.81</c:v>
                </c:pt>
                <c:pt idx="237">
                  <c:v>458.41</c:v>
                </c:pt>
                <c:pt idx="238">
                  <c:v>457.98</c:v>
                </c:pt>
                <c:pt idx="239">
                  <c:v>457.98</c:v>
                </c:pt>
                <c:pt idx="240">
                  <c:v>457.58</c:v>
                </c:pt>
                <c:pt idx="241">
                  <c:v>457.18</c:v>
                </c:pt>
                <c:pt idx="242">
                  <c:v>456.77</c:v>
                </c:pt>
                <c:pt idx="243">
                  <c:v>456.37</c:v>
                </c:pt>
                <c:pt idx="244">
                  <c:v>455.97</c:v>
                </c:pt>
                <c:pt idx="245">
                  <c:v>455.97</c:v>
                </c:pt>
                <c:pt idx="246">
                  <c:v>455.53</c:v>
                </c:pt>
                <c:pt idx="247">
                  <c:v>455.14</c:v>
                </c:pt>
                <c:pt idx="248">
                  <c:v>454.74</c:v>
                </c:pt>
                <c:pt idx="249">
                  <c:v>454.33</c:v>
                </c:pt>
                <c:pt idx="250">
                  <c:v>453.91</c:v>
                </c:pt>
                <c:pt idx="251">
                  <c:v>453.47</c:v>
                </c:pt>
                <c:pt idx="252">
                  <c:v>453.47</c:v>
                </c:pt>
                <c:pt idx="253">
                  <c:v>453.06</c:v>
                </c:pt>
                <c:pt idx="254">
                  <c:v>452.66</c:v>
                </c:pt>
                <c:pt idx="255">
                  <c:v>452.25</c:v>
                </c:pt>
                <c:pt idx="256">
                  <c:v>451.84</c:v>
                </c:pt>
                <c:pt idx="257">
                  <c:v>451.44</c:v>
                </c:pt>
                <c:pt idx="258">
                  <c:v>450.99</c:v>
                </c:pt>
                <c:pt idx="259">
                  <c:v>450.99</c:v>
                </c:pt>
                <c:pt idx="260">
                  <c:v>450.58</c:v>
                </c:pt>
                <c:pt idx="261">
                  <c:v>450.17</c:v>
                </c:pt>
                <c:pt idx="262">
                  <c:v>449.75</c:v>
                </c:pt>
                <c:pt idx="263">
                  <c:v>449.35</c:v>
                </c:pt>
                <c:pt idx="264">
                  <c:v>448.92</c:v>
                </c:pt>
                <c:pt idx="265">
                  <c:v>448.92</c:v>
                </c:pt>
                <c:pt idx="266">
                  <c:v>448.48</c:v>
                </c:pt>
                <c:pt idx="267">
                  <c:v>448.05</c:v>
                </c:pt>
                <c:pt idx="268">
                  <c:v>447.63</c:v>
                </c:pt>
                <c:pt idx="269">
                  <c:v>447.19</c:v>
                </c:pt>
                <c:pt idx="270">
                  <c:v>446.8</c:v>
                </c:pt>
                <c:pt idx="271">
                  <c:v>446.36</c:v>
                </c:pt>
                <c:pt idx="272">
                  <c:v>446.36</c:v>
                </c:pt>
                <c:pt idx="273">
                  <c:v>445.94</c:v>
                </c:pt>
                <c:pt idx="274">
                  <c:v>445.53</c:v>
                </c:pt>
                <c:pt idx="275">
                  <c:v>445.07</c:v>
                </c:pt>
                <c:pt idx="276">
                  <c:v>444.65</c:v>
                </c:pt>
                <c:pt idx="277">
                  <c:v>444.21</c:v>
                </c:pt>
                <c:pt idx="278">
                  <c:v>443.81</c:v>
                </c:pt>
                <c:pt idx="279">
                  <c:v>443.81</c:v>
                </c:pt>
                <c:pt idx="280">
                  <c:v>443.38</c:v>
                </c:pt>
                <c:pt idx="281">
                  <c:v>442.93</c:v>
                </c:pt>
                <c:pt idx="282">
                  <c:v>442.51</c:v>
                </c:pt>
                <c:pt idx="283">
                  <c:v>442.06</c:v>
                </c:pt>
                <c:pt idx="284">
                  <c:v>441.64</c:v>
                </c:pt>
                <c:pt idx="285">
                  <c:v>441.64</c:v>
                </c:pt>
                <c:pt idx="286">
                  <c:v>441.21</c:v>
                </c:pt>
                <c:pt idx="287">
                  <c:v>440.78</c:v>
                </c:pt>
                <c:pt idx="288">
                  <c:v>440.33</c:v>
                </c:pt>
                <c:pt idx="289">
                  <c:v>439.9</c:v>
                </c:pt>
                <c:pt idx="290">
                  <c:v>439.49</c:v>
                </c:pt>
                <c:pt idx="291">
                  <c:v>439.06</c:v>
                </c:pt>
                <c:pt idx="292">
                  <c:v>439.06</c:v>
                </c:pt>
                <c:pt idx="293">
                  <c:v>438.62</c:v>
                </c:pt>
                <c:pt idx="294">
                  <c:v>438.18</c:v>
                </c:pt>
                <c:pt idx="295">
                  <c:v>437.73</c:v>
                </c:pt>
                <c:pt idx="296">
                  <c:v>437.29</c:v>
                </c:pt>
                <c:pt idx="297">
                  <c:v>436.87</c:v>
                </c:pt>
                <c:pt idx="298">
                  <c:v>436.44</c:v>
                </c:pt>
                <c:pt idx="299">
                  <c:v>436.44</c:v>
                </c:pt>
                <c:pt idx="300">
                  <c:v>436</c:v>
                </c:pt>
                <c:pt idx="301">
                  <c:v>435.56</c:v>
                </c:pt>
                <c:pt idx="302">
                  <c:v>435.12</c:v>
                </c:pt>
                <c:pt idx="303">
                  <c:v>434.67</c:v>
                </c:pt>
                <c:pt idx="304">
                  <c:v>434.25</c:v>
                </c:pt>
                <c:pt idx="305">
                  <c:v>434.25</c:v>
                </c:pt>
                <c:pt idx="306">
                  <c:v>433.8</c:v>
                </c:pt>
                <c:pt idx="307">
                  <c:v>433.37</c:v>
                </c:pt>
                <c:pt idx="308">
                  <c:v>432.92</c:v>
                </c:pt>
                <c:pt idx="309">
                  <c:v>432.49</c:v>
                </c:pt>
                <c:pt idx="310">
                  <c:v>432.06</c:v>
                </c:pt>
                <c:pt idx="311">
                  <c:v>431.62</c:v>
                </c:pt>
                <c:pt idx="312">
                  <c:v>431.62</c:v>
                </c:pt>
                <c:pt idx="313">
                  <c:v>431.18</c:v>
                </c:pt>
                <c:pt idx="314">
                  <c:v>430.75</c:v>
                </c:pt>
                <c:pt idx="315">
                  <c:v>430.27</c:v>
                </c:pt>
                <c:pt idx="316">
                  <c:v>429.84</c:v>
                </c:pt>
                <c:pt idx="317">
                  <c:v>429.4</c:v>
                </c:pt>
                <c:pt idx="318">
                  <c:v>428.97</c:v>
                </c:pt>
                <c:pt idx="319">
                  <c:v>428.97</c:v>
                </c:pt>
                <c:pt idx="320">
                  <c:v>428.51</c:v>
                </c:pt>
                <c:pt idx="321">
                  <c:v>428.08</c:v>
                </c:pt>
                <c:pt idx="322">
                  <c:v>427.62</c:v>
                </c:pt>
                <c:pt idx="323">
                  <c:v>427.16</c:v>
                </c:pt>
                <c:pt idx="324">
                  <c:v>426.74</c:v>
                </c:pt>
                <c:pt idx="325">
                  <c:v>426.3</c:v>
                </c:pt>
                <c:pt idx="326">
                  <c:v>426.3</c:v>
                </c:pt>
                <c:pt idx="327">
                  <c:v>425.85</c:v>
                </c:pt>
                <c:pt idx="328">
                  <c:v>425.39</c:v>
                </c:pt>
                <c:pt idx="329">
                  <c:v>424.98</c:v>
                </c:pt>
                <c:pt idx="330">
                  <c:v>424.53</c:v>
                </c:pt>
                <c:pt idx="331">
                  <c:v>424.09</c:v>
                </c:pt>
                <c:pt idx="332">
                  <c:v>424.09</c:v>
                </c:pt>
                <c:pt idx="333">
                  <c:v>423.64</c:v>
                </c:pt>
                <c:pt idx="334">
                  <c:v>423.21</c:v>
                </c:pt>
                <c:pt idx="335">
                  <c:v>422.73</c:v>
                </c:pt>
                <c:pt idx="336">
                  <c:v>422.3</c:v>
                </c:pt>
                <c:pt idx="337">
                  <c:v>421.86</c:v>
                </c:pt>
                <c:pt idx="338">
                  <c:v>421.43</c:v>
                </c:pt>
                <c:pt idx="339">
                  <c:v>421.43</c:v>
                </c:pt>
                <c:pt idx="340">
                  <c:v>421.01</c:v>
                </c:pt>
                <c:pt idx="341">
                  <c:v>420.56</c:v>
                </c:pt>
                <c:pt idx="342">
                  <c:v>420.09</c:v>
                </c:pt>
                <c:pt idx="343">
                  <c:v>419.65</c:v>
                </c:pt>
                <c:pt idx="344">
                  <c:v>419.25</c:v>
                </c:pt>
                <c:pt idx="345">
                  <c:v>418.78</c:v>
                </c:pt>
                <c:pt idx="346">
                  <c:v>418.78</c:v>
                </c:pt>
                <c:pt idx="347">
                  <c:v>418.35</c:v>
                </c:pt>
                <c:pt idx="348">
                  <c:v>417.93</c:v>
                </c:pt>
                <c:pt idx="349">
                  <c:v>417.49</c:v>
                </c:pt>
                <c:pt idx="350">
                  <c:v>417.07</c:v>
                </c:pt>
                <c:pt idx="351">
                  <c:v>416.6</c:v>
                </c:pt>
                <c:pt idx="352">
                  <c:v>416.6</c:v>
                </c:pt>
                <c:pt idx="353">
                  <c:v>416.2</c:v>
                </c:pt>
                <c:pt idx="354">
                  <c:v>415.74</c:v>
                </c:pt>
                <c:pt idx="355">
                  <c:v>415.32</c:v>
                </c:pt>
                <c:pt idx="356">
                  <c:v>414.89</c:v>
                </c:pt>
                <c:pt idx="357">
                  <c:v>414.46</c:v>
                </c:pt>
                <c:pt idx="358">
                  <c:v>414.02</c:v>
                </c:pt>
                <c:pt idx="359">
                  <c:v>414.02</c:v>
                </c:pt>
                <c:pt idx="360">
                  <c:v>413.58</c:v>
                </c:pt>
                <c:pt idx="361">
                  <c:v>413.15</c:v>
                </c:pt>
                <c:pt idx="362">
                  <c:v>412.74</c:v>
                </c:pt>
                <c:pt idx="363">
                  <c:v>412.32</c:v>
                </c:pt>
                <c:pt idx="364">
                  <c:v>411.91</c:v>
                </c:pt>
                <c:pt idx="365">
                  <c:v>411.46</c:v>
                </c:pt>
                <c:pt idx="366">
                  <c:v>411.46</c:v>
                </c:pt>
                <c:pt idx="367">
                  <c:v>411.05</c:v>
                </c:pt>
                <c:pt idx="368">
                  <c:v>410.61</c:v>
                </c:pt>
                <c:pt idx="369">
                  <c:v>410.17</c:v>
                </c:pt>
                <c:pt idx="370">
                  <c:v>409.77</c:v>
                </c:pt>
                <c:pt idx="371">
                  <c:v>409.35</c:v>
                </c:pt>
                <c:pt idx="372">
                  <c:v>409.35</c:v>
                </c:pt>
                <c:pt idx="373">
                  <c:v>408.91</c:v>
                </c:pt>
                <c:pt idx="374">
                  <c:v>408.48</c:v>
                </c:pt>
                <c:pt idx="375">
                  <c:v>408.04</c:v>
                </c:pt>
                <c:pt idx="376">
                  <c:v>407.66</c:v>
                </c:pt>
                <c:pt idx="377">
                  <c:v>407.24</c:v>
                </c:pt>
                <c:pt idx="378">
                  <c:v>406.81</c:v>
                </c:pt>
                <c:pt idx="379">
                  <c:v>406.81</c:v>
                </c:pt>
                <c:pt idx="380">
                  <c:v>406.39</c:v>
                </c:pt>
                <c:pt idx="381">
                  <c:v>405.97</c:v>
                </c:pt>
                <c:pt idx="382">
                  <c:v>405.52</c:v>
                </c:pt>
                <c:pt idx="383">
                  <c:v>405.11</c:v>
                </c:pt>
                <c:pt idx="384">
                  <c:v>404.69</c:v>
                </c:pt>
                <c:pt idx="385">
                  <c:v>404.29</c:v>
                </c:pt>
                <c:pt idx="386">
                  <c:v>404.29</c:v>
                </c:pt>
                <c:pt idx="387">
                  <c:v>403.86</c:v>
                </c:pt>
                <c:pt idx="388">
                  <c:v>403.46</c:v>
                </c:pt>
                <c:pt idx="389">
                  <c:v>403.02</c:v>
                </c:pt>
                <c:pt idx="390">
                  <c:v>402.61</c:v>
                </c:pt>
                <c:pt idx="391">
                  <c:v>402.19</c:v>
                </c:pt>
                <c:pt idx="392">
                  <c:v>402.19</c:v>
                </c:pt>
                <c:pt idx="393">
                  <c:v>401.78</c:v>
                </c:pt>
                <c:pt idx="394">
                  <c:v>401.36</c:v>
                </c:pt>
                <c:pt idx="395">
                  <c:v>400.92</c:v>
                </c:pt>
                <c:pt idx="396">
                  <c:v>400.52</c:v>
                </c:pt>
                <c:pt idx="397">
                  <c:v>400.1</c:v>
                </c:pt>
                <c:pt idx="398">
                  <c:v>399.7</c:v>
                </c:pt>
                <c:pt idx="399">
                  <c:v>399.7</c:v>
                </c:pt>
                <c:pt idx="400">
                  <c:v>399.3</c:v>
                </c:pt>
                <c:pt idx="401">
                  <c:v>398.88</c:v>
                </c:pt>
                <c:pt idx="402">
                  <c:v>398.43</c:v>
                </c:pt>
                <c:pt idx="403">
                  <c:v>398.03</c:v>
                </c:pt>
                <c:pt idx="404">
                  <c:v>397.61</c:v>
                </c:pt>
                <c:pt idx="405">
                  <c:v>397.23</c:v>
                </c:pt>
                <c:pt idx="406">
                  <c:v>397.23</c:v>
                </c:pt>
                <c:pt idx="407">
                  <c:v>396.8</c:v>
                </c:pt>
                <c:pt idx="408">
                  <c:v>396.38</c:v>
                </c:pt>
                <c:pt idx="409">
                  <c:v>395.97</c:v>
                </c:pt>
                <c:pt idx="410">
                  <c:v>395.56</c:v>
                </c:pt>
                <c:pt idx="411">
                  <c:v>395.15</c:v>
                </c:pt>
                <c:pt idx="412">
                  <c:v>395.15</c:v>
                </c:pt>
                <c:pt idx="413">
                  <c:v>394.72</c:v>
                </c:pt>
                <c:pt idx="414">
                  <c:v>394.3</c:v>
                </c:pt>
                <c:pt idx="415">
                  <c:v>393.9</c:v>
                </c:pt>
                <c:pt idx="416">
                  <c:v>393.51</c:v>
                </c:pt>
                <c:pt idx="417">
                  <c:v>393.09</c:v>
                </c:pt>
                <c:pt idx="418">
                  <c:v>392.68</c:v>
                </c:pt>
                <c:pt idx="419">
                  <c:v>392.68</c:v>
                </c:pt>
                <c:pt idx="420">
                  <c:v>392.28</c:v>
                </c:pt>
                <c:pt idx="421">
                  <c:v>391.88</c:v>
                </c:pt>
                <c:pt idx="422">
                  <c:v>391.48</c:v>
                </c:pt>
                <c:pt idx="423">
                  <c:v>391.07</c:v>
                </c:pt>
                <c:pt idx="424">
                  <c:v>390.67</c:v>
                </c:pt>
                <c:pt idx="425">
                  <c:v>390.67</c:v>
                </c:pt>
                <c:pt idx="426">
                  <c:v>390.27</c:v>
                </c:pt>
                <c:pt idx="427">
                  <c:v>389.85</c:v>
                </c:pt>
                <c:pt idx="428">
                  <c:v>389.42</c:v>
                </c:pt>
                <c:pt idx="429">
                  <c:v>389.05</c:v>
                </c:pt>
                <c:pt idx="430">
                  <c:v>388.64</c:v>
                </c:pt>
                <c:pt idx="431">
                  <c:v>388.25</c:v>
                </c:pt>
                <c:pt idx="432">
                  <c:v>388.25</c:v>
                </c:pt>
                <c:pt idx="433">
                  <c:v>387.82</c:v>
                </c:pt>
                <c:pt idx="434">
                  <c:v>387.4</c:v>
                </c:pt>
                <c:pt idx="435">
                  <c:v>387.03</c:v>
                </c:pt>
                <c:pt idx="436">
                  <c:v>386.64</c:v>
                </c:pt>
                <c:pt idx="437">
                  <c:v>386.25</c:v>
                </c:pt>
                <c:pt idx="438">
                  <c:v>385.83</c:v>
                </c:pt>
                <c:pt idx="439">
                  <c:v>385.83</c:v>
                </c:pt>
                <c:pt idx="440">
                  <c:v>385.4</c:v>
                </c:pt>
                <c:pt idx="441">
                  <c:v>385.01</c:v>
                </c:pt>
                <c:pt idx="442">
                  <c:v>384.62</c:v>
                </c:pt>
                <c:pt idx="443">
                  <c:v>384.23</c:v>
                </c:pt>
                <c:pt idx="444">
                  <c:v>383.82</c:v>
                </c:pt>
                <c:pt idx="445">
                  <c:v>383.82</c:v>
                </c:pt>
                <c:pt idx="446">
                  <c:v>383.41</c:v>
                </c:pt>
                <c:pt idx="447">
                  <c:v>383.03</c:v>
                </c:pt>
                <c:pt idx="448">
                  <c:v>382.59</c:v>
                </c:pt>
                <c:pt idx="449">
                  <c:v>382.22</c:v>
                </c:pt>
                <c:pt idx="450">
                  <c:v>381.84</c:v>
                </c:pt>
                <c:pt idx="451">
                  <c:v>381.43</c:v>
                </c:pt>
                <c:pt idx="452">
                  <c:v>381.43</c:v>
                </c:pt>
                <c:pt idx="453">
                  <c:v>381</c:v>
                </c:pt>
                <c:pt idx="454">
                  <c:v>380.63</c:v>
                </c:pt>
                <c:pt idx="455">
                  <c:v>380.21</c:v>
                </c:pt>
                <c:pt idx="456">
                  <c:v>379.84</c:v>
                </c:pt>
                <c:pt idx="457">
                  <c:v>379.42</c:v>
                </c:pt>
                <c:pt idx="458">
                  <c:v>379.06</c:v>
                </c:pt>
                <c:pt idx="459">
                  <c:v>379.06</c:v>
                </c:pt>
                <c:pt idx="460">
                  <c:v>378.67</c:v>
                </c:pt>
                <c:pt idx="461">
                  <c:v>378.27</c:v>
                </c:pt>
                <c:pt idx="462">
                  <c:v>377.85</c:v>
                </c:pt>
                <c:pt idx="463">
                  <c:v>377.44</c:v>
                </c:pt>
                <c:pt idx="464">
                  <c:v>377.05</c:v>
                </c:pt>
                <c:pt idx="465">
                  <c:v>376.67</c:v>
                </c:pt>
                <c:pt idx="466">
                  <c:v>376.67</c:v>
                </c:pt>
                <c:pt idx="467">
                  <c:v>376.27</c:v>
                </c:pt>
                <c:pt idx="468">
                  <c:v>375.89</c:v>
                </c:pt>
                <c:pt idx="469">
                  <c:v>375.47</c:v>
                </c:pt>
                <c:pt idx="470">
                  <c:v>375.08</c:v>
                </c:pt>
                <c:pt idx="471">
                  <c:v>374.7</c:v>
                </c:pt>
                <c:pt idx="472">
                  <c:v>374.7</c:v>
                </c:pt>
                <c:pt idx="473">
                  <c:v>374.31</c:v>
                </c:pt>
                <c:pt idx="474">
                  <c:v>373.92</c:v>
                </c:pt>
                <c:pt idx="475">
                  <c:v>373.52</c:v>
                </c:pt>
                <c:pt idx="476">
                  <c:v>373.13</c:v>
                </c:pt>
                <c:pt idx="477">
                  <c:v>372.73</c:v>
                </c:pt>
                <c:pt idx="478">
                  <c:v>372.35</c:v>
                </c:pt>
                <c:pt idx="479">
                  <c:v>372.35</c:v>
                </c:pt>
                <c:pt idx="480">
                  <c:v>371.95</c:v>
                </c:pt>
                <c:pt idx="481">
                  <c:v>371.57</c:v>
                </c:pt>
                <c:pt idx="482">
                  <c:v>371.16</c:v>
                </c:pt>
                <c:pt idx="483">
                  <c:v>370.77</c:v>
                </c:pt>
                <c:pt idx="484">
                  <c:v>370.37</c:v>
                </c:pt>
                <c:pt idx="485">
                  <c:v>369.99</c:v>
                </c:pt>
                <c:pt idx="486">
                  <c:v>369.99</c:v>
                </c:pt>
                <c:pt idx="487">
                  <c:v>369.61</c:v>
                </c:pt>
                <c:pt idx="488">
                  <c:v>369.22</c:v>
                </c:pt>
                <c:pt idx="489">
                  <c:v>368.8</c:v>
                </c:pt>
                <c:pt idx="490">
                  <c:v>368.41</c:v>
                </c:pt>
                <c:pt idx="491">
                  <c:v>368.05</c:v>
                </c:pt>
                <c:pt idx="492">
                  <c:v>368.05</c:v>
                </c:pt>
                <c:pt idx="493">
                  <c:v>367.67</c:v>
                </c:pt>
                <c:pt idx="494">
                  <c:v>367.26</c:v>
                </c:pt>
                <c:pt idx="495">
                  <c:v>366.87</c:v>
                </c:pt>
                <c:pt idx="496">
                  <c:v>366.48</c:v>
                </c:pt>
                <c:pt idx="497">
                  <c:v>366.08</c:v>
                </c:pt>
                <c:pt idx="498">
                  <c:v>365.71</c:v>
                </c:pt>
                <c:pt idx="499">
                  <c:v>365.71</c:v>
                </c:pt>
                <c:pt idx="500">
                  <c:v>365.34</c:v>
                </c:pt>
                <c:pt idx="501">
                  <c:v>364.94</c:v>
                </c:pt>
                <c:pt idx="502">
                  <c:v>364.52</c:v>
                </c:pt>
                <c:pt idx="503">
                  <c:v>364.13</c:v>
                </c:pt>
                <c:pt idx="504">
                  <c:v>363.76</c:v>
                </c:pt>
                <c:pt idx="505">
                  <c:v>363.4</c:v>
                </c:pt>
                <c:pt idx="506">
                  <c:v>363.4</c:v>
                </c:pt>
                <c:pt idx="507">
                  <c:v>363</c:v>
                </c:pt>
                <c:pt idx="508">
                  <c:v>362.63</c:v>
                </c:pt>
                <c:pt idx="509">
                  <c:v>362.22</c:v>
                </c:pt>
                <c:pt idx="510">
                  <c:v>361.83</c:v>
                </c:pt>
                <c:pt idx="511">
                  <c:v>361.44</c:v>
                </c:pt>
                <c:pt idx="512">
                  <c:v>361.44</c:v>
                </c:pt>
                <c:pt idx="513">
                  <c:v>361.09</c:v>
                </c:pt>
                <c:pt idx="514">
                  <c:v>360.71</c:v>
                </c:pt>
                <c:pt idx="515">
                  <c:v>360.31</c:v>
                </c:pt>
                <c:pt idx="516">
                  <c:v>359.93</c:v>
                </c:pt>
                <c:pt idx="517">
                  <c:v>359.54</c:v>
                </c:pt>
                <c:pt idx="518">
                  <c:v>359.2</c:v>
                </c:pt>
                <c:pt idx="519">
                  <c:v>359.2</c:v>
                </c:pt>
                <c:pt idx="520">
                  <c:v>358.8</c:v>
                </c:pt>
                <c:pt idx="521">
                  <c:v>358.42</c:v>
                </c:pt>
                <c:pt idx="522">
                  <c:v>358.02</c:v>
                </c:pt>
                <c:pt idx="523">
                  <c:v>357.66</c:v>
                </c:pt>
                <c:pt idx="524">
                  <c:v>357.23</c:v>
                </c:pt>
                <c:pt idx="525">
                  <c:v>356.88</c:v>
                </c:pt>
                <c:pt idx="526">
                  <c:v>356.88</c:v>
                </c:pt>
                <c:pt idx="527">
                  <c:v>356.52</c:v>
                </c:pt>
                <c:pt idx="528">
                  <c:v>356.15</c:v>
                </c:pt>
                <c:pt idx="529">
                  <c:v>355.75</c:v>
                </c:pt>
                <c:pt idx="530">
                  <c:v>355.34</c:v>
                </c:pt>
                <c:pt idx="531">
                  <c:v>354.97</c:v>
                </c:pt>
                <c:pt idx="532">
                  <c:v>354.97</c:v>
                </c:pt>
                <c:pt idx="533">
                  <c:v>354.61</c:v>
                </c:pt>
                <c:pt idx="534">
                  <c:v>354.23</c:v>
                </c:pt>
                <c:pt idx="535">
                  <c:v>353.86</c:v>
                </c:pt>
                <c:pt idx="536">
                  <c:v>353.48</c:v>
                </c:pt>
                <c:pt idx="537">
                  <c:v>353.12</c:v>
                </c:pt>
                <c:pt idx="538">
                  <c:v>352.74</c:v>
                </c:pt>
                <c:pt idx="539">
                  <c:v>352.74</c:v>
                </c:pt>
                <c:pt idx="540">
                  <c:v>352.35</c:v>
                </c:pt>
                <c:pt idx="541">
                  <c:v>351.98</c:v>
                </c:pt>
                <c:pt idx="542">
                  <c:v>351.58</c:v>
                </c:pt>
                <c:pt idx="543">
                  <c:v>351.21</c:v>
                </c:pt>
                <c:pt idx="544">
                  <c:v>350.84</c:v>
                </c:pt>
                <c:pt idx="545">
                  <c:v>350.49</c:v>
                </c:pt>
                <c:pt idx="546">
                  <c:v>350.49</c:v>
                </c:pt>
                <c:pt idx="547">
                  <c:v>350.1</c:v>
                </c:pt>
                <c:pt idx="548">
                  <c:v>349.7</c:v>
                </c:pt>
                <c:pt idx="549">
                  <c:v>349.35</c:v>
                </c:pt>
                <c:pt idx="550">
                  <c:v>349</c:v>
                </c:pt>
                <c:pt idx="551">
                  <c:v>348.63</c:v>
                </c:pt>
                <c:pt idx="552">
                  <c:v>348.21</c:v>
                </c:pt>
                <c:pt idx="553">
                  <c:v>348.21</c:v>
                </c:pt>
                <c:pt idx="554">
                  <c:v>347.87</c:v>
                </c:pt>
                <c:pt idx="555">
                  <c:v>347.51</c:v>
                </c:pt>
                <c:pt idx="556">
                  <c:v>347.13</c:v>
                </c:pt>
                <c:pt idx="557">
                  <c:v>346.77</c:v>
                </c:pt>
                <c:pt idx="558">
                  <c:v>346.38</c:v>
                </c:pt>
                <c:pt idx="559">
                  <c:v>346.38</c:v>
                </c:pt>
                <c:pt idx="560">
                  <c:v>346</c:v>
                </c:pt>
                <c:pt idx="561">
                  <c:v>345.65</c:v>
                </c:pt>
                <c:pt idx="562">
                  <c:v>345.28</c:v>
                </c:pt>
                <c:pt idx="563">
                  <c:v>344.92</c:v>
                </c:pt>
                <c:pt idx="564">
                  <c:v>344.56</c:v>
                </c:pt>
                <c:pt idx="565">
                  <c:v>344.16</c:v>
                </c:pt>
                <c:pt idx="566">
                  <c:v>344.16</c:v>
                </c:pt>
                <c:pt idx="567">
                  <c:v>343.79</c:v>
                </c:pt>
                <c:pt idx="568">
                  <c:v>343.45</c:v>
                </c:pt>
                <c:pt idx="569">
                  <c:v>343.05</c:v>
                </c:pt>
                <c:pt idx="570">
                  <c:v>342.69</c:v>
                </c:pt>
                <c:pt idx="571">
                  <c:v>342.33</c:v>
                </c:pt>
                <c:pt idx="572">
                  <c:v>341.98</c:v>
                </c:pt>
                <c:pt idx="573">
                  <c:v>341.98</c:v>
                </c:pt>
                <c:pt idx="574">
                  <c:v>341.63</c:v>
                </c:pt>
                <c:pt idx="575">
                  <c:v>341.25</c:v>
                </c:pt>
                <c:pt idx="576">
                  <c:v>340.89</c:v>
                </c:pt>
                <c:pt idx="577">
                  <c:v>340.51</c:v>
                </c:pt>
                <c:pt idx="578">
                  <c:v>340.17</c:v>
                </c:pt>
                <c:pt idx="579">
                  <c:v>340.17</c:v>
                </c:pt>
                <c:pt idx="580">
                  <c:v>339.79</c:v>
                </c:pt>
                <c:pt idx="581">
                  <c:v>339.42</c:v>
                </c:pt>
                <c:pt idx="582">
                  <c:v>339.04</c:v>
                </c:pt>
                <c:pt idx="583">
                  <c:v>338.71</c:v>
                </c:pt>
                <c:pt idx="584">
                  <c:v>338.33</c:v>
                </c:pt>
                <c:pt idx="585">
                  <c:v>337.98</c:v>
                </c:pt>
                <c:pt idx="586">
                  <c:v>337.98</c:v>
                </c:pt>
                <c:pt idx="587">
                  <c:v>337.64</c:v>
                </c:pt>
                <c:pt idx="588">
                  <c:v>337.27</c:v>
                </c:pt>
                <c:pt idx="589">
                  <c:v>336.87</c:v>
                </c:pt>
                <c:pt idx="590">
                  <c:v>336.52</c:v>
                </c:pt>
                <c:pt idx="591">
                  <c:v>336.19</c:v>
                </c:pt>
                <c:pt idx="592">
                  <c:v>335.85</c:v>
                </c:pt>
                <c:pt idx="593">
                  <c:v>335.85</c:v>
                </c:pt>
                <c:pt idx="594">
                  <c:v>335.47</c:v>
                </c:pt>
                <c:pt idx="595">
                  <c:v>335.13</c:v>
                </c:pt>
                <c:pt idx="596">
                  <c:v>334.72</c:v>
                </c:pt>
                <c:pt idx="597">
                  <c:v>334.39</c:v>
                </c:pt>
                <c:pt idx="598">
                  <c:v>334.05</c:v>
                </c:pt>
                <c:pt idx="599">
                  <c:v>334.05</c:v>
                </c:pt>
                <c:pt idx="600">
                  <c:v>333.7</c:v>
                </c:pt>
                <c:pt idx="601">
                  <c:v>333.36</c:v>
                </c:pt>
                <c:pt idx="602">
                  <c:v>332.98</c:v>
                </c:pt>
                <c:pt idx="603">
                  <c:v>332.61</c:v>
                </c:pt>
                <c:pt idx="604">
                  <c:v>332.28</c:v>
                </c:pt>
                <c:pt idx="605">
                  <c:v>331.92</c:v>
                </c:pt>
                <c:pt idx="606">
                  <c:v>331.92</c:v>
                </c:pt>
                <c:pt idx="607">
                  <c:v>331.57</c:v>
                </c:pt>
                <c:pt idx="608">
                  <c:v>331.23</c:v>
                </c:pt>
                <c:pt idx="609">
                  <c:v>330.86</c:v>
                </c:pt>
                <c:pt idx="610">
                  <c:v>330.5</c:v>
                </c:pt>
                <c:pt idx="611">
                  <c:v>330.17</c:v>
                </c:pt>
                <c:pt idx="612">
                  <c:v>329.83</c:v>
                </c:pt>
                <c:pt idx="613">
                  <c:v>329.83</c:v>
                </c:pt>
                <c:pt idx="614">
                  <c:v>329.48</c:v>
                </c:pt>
                <c:pt idx="615">
                  <c:v>329.12</c:v>
                </c:pt>
                <c:pt idx="616">
                  <c:v>328.76</c:v>
                </c:pt>
                <c:pt idx="617">
                  <c:v>328.41</c:v>
                </c:pt>
                <c:pt idx="618">
                  <c:v>328.08</c:v>
                </c:pt>
                <c:pt idx="619">
                  <c:v>328.08</c:v>
                </c:pt>
                <c:pt idx="620">
                  <c:v>327.75</c:v>
                </c:pt>
                <c:pt idx="621">
                  <c:v>327.39999999999998</c:v>
                </c:pt>
                <c:pt idx="622">
                  <c:v>327</c:v>
                </c:pt>
                <c:pt idx="623">
                  <c:v>326.66000000000003</c:v>
                </c:pt>
                <c:pt idx="624">
                  <c:v>326.33999999999997</c:v>
                </c:pt>
                <c:pt idx="625">
                  <c:v>326</c:v>
                </c:pt>
                <c:pt idx="626">
                  <c:v>326</c:v>
                </c:pt>
                <c:pt idx="627">
                  <c:v>325.64</c:v>
                </c:pt>
                <c:pt idx="628">
                  <c:v>325.29000000000002</c:v>
                </c:pt>
                <c:pt idx="629">
                  <c:v>324.93</c:v>
                </c:pt>
                <c:pt idx="630">
                  <c:v>324.57</c:v>
                </c:pt>
                <c:pt idx="631">
                  <c:v>324.23</c:v>
                </c:pt>
                <c:pt idx="632">
                  <c:v>323.89</c:v>
                </c:pt>
                <c:pt idx="633">
                  <c:v>323.89</c:v>
                </c:pt>
                <c:pt idx="634">
                  <c:v>323.54000000000002</c:v>
                </c:pt>
                <c:pt idx="635">
                  <c:v>323.22000000000003</c:v>
                </c:pt>
                <c:pt idx="636">
                  <c:v>322.88</c:v>
                </c:pt>
                <c:pt idx="637">
                  <c:v>322.52999999999997</c:v>
                </c:pt>
                <c:pt idx="638">
                  <c:v>322.16000000000003</c:v>
                </c:pt>
                <c:pt idx="639">
                  <c:v>322.16000000000003</c:v>
                </c:pt>
                <c:pt idx="640">
                  <c:v>321.83</c:v>
                </c:pt>
                <c:pt idx="641">
                  <c:v>321.47000000000003</c:v>
                </c:pt>
                <c:pt idx="642">
                  <c:v>321.08999999999997</c:v>
                </c:pt>
                <c:pt idx="643">
                  <c:v>320.79000000000002</c:v>
                </c:pt>
                <c:pt idx="644">
                  <c:v>320.43</c:v>
                </c:pt>
                <c:pt idx="645">
                  <c:v>320.10000000000002</c:v>
                </c:pt>
                <c:pt idx="646">
                  <c:v>320.10000000000002</c:v>
                </c:pt>
                <c:pt idx="647">
                  <c:v>319.77</c:v>
                </c:pt>
                <c:pt idx="648">
                  <c:v>319.43</c:v>
                </c:pt>
                <c:pt idx="649">
                  <c:v>319.05</c:v>
                </c:pt>
                <c:pt idx="650">
                  <c:v>318.7</c:v>
                </c:pt>
                <c:pt idx="651">
                  <c:v>318.36</c:v>
                </c:pt>
                <c:pt idx="652">
                  <c:v>318.06</c:v>
                </c:pt>
                <c:pt idx="653">
                  <c:v>318.06</c:v>
                </c:pt>
                <c:pt idx="654">
                  <c:v>317.70999999999998</c:v>
                </c:pt>
                <c:pt idx="655">
                  <c:v>317.37</c:v>
                </c:pt>
                <c:pt idx="656">
                  <c:v>317.02</c:v>
                </c:pt>
                <c:pt idx="657">
                  <c:v>316.66000000000003</c:v>
                </c:pt>
                <c:pt idx="658">
                  <c:v>316.33</c:v>
                </c:pt>
                <c:pt idx="659">
                  <c:v>316.33</c:v>
                </c:pt>
                <c:pt idx="660">
                  <c:v>316.01</c:v>
                </c:pt>
                <c:pt idx="661">
                  <c:v>315.67</c:v>
                </c:pt>
                <c:pt idx="662">
                  <c:v>315.33</c:v>
                </c:pt>
                <c:pt idx="663">
                  <c:v>314.97000000000003</c:v>
                </c:pt>
                <c:pt idx="664">
                  <c:v>314.66000000000003</c:v>
                </c:pt>
                <c:pt idx="665">
                  <c:v>314.32</c:v>
                </c:pt>
                <c:pt idx="666">
                  <c:v>314.32</c:v>
                </c:pt>
                <c:pt idx="667">
                  <c:v>313.98</c:v>
                </c:pt>
                <c:pt idx="668">
                  <c:v>313.64</c:v>
                </c:pt>
                <c:pt idx="669">
                  <c:v>313.27999999999997</c:v>
                </c:pt>
                <c:pt idx="670">
                  <c:v>312.97000000000003</c:v>
                </c:pt>
                <c:pt idx="671">
                  <c:v>312.64</c:v>
                </c:pt>
                <c:pt idx="672">
                  <c:v>312.27999999999997</c:v>
                </c:pt>
                <c:pt idx="673">
                  <c:v>312.27999999999997</c:v>
                </c:pt>
                <c:pt idx="674">
                  <c:v>311.94</c:v>
                </c:pt>
                <c:pt idx="675">
                  <c:v>311.63</c:v>
                </c:pt>
                <c:pt idx="676">
                  <c:v>311.27</c:v>
                </c:pt>
                <c:pt idx="677">
                  <c:v>310.93</c:v>
                </c:pt>
                <c:pt idx="678">
                  <c:v>310.58999999999997</c:v>
                </c:pt>
                <c:pt idx="679">
                  <c:v>310.58999999999997</c:v>
                </c:pt>
                <c:pt idx="680">
                  <c:v>310.27999999999997</c:v>
                </c:pt>
                <c:pt idx="681">
                  <c:v>309.95</c:v>
                </c:pt>
                <c:pt idx="682">
                  <c:v>309.64</c:v>
                </c:pt>
                <c:pt idx="683">
                  <c:v>309.27999999999997</c:v>
                </c:pt>
                <c:pt idx="684">
                  <c:v>308.94</c:v>
                </c:pt>
                <c:pt idx="685">
                  <c:v>308.63</c:v>
                </c:pt>
                <c:pt idx="686">
                  <c:v>308.63</c:v>
                </c:pt>
                <c:pt idx="687">
                  <c:v>308.29000000000002</c:v>
                </c:pt>
                <c:pt idx="688">
                  <c:v>307.97000000000003</c:v>
                </c:pt>
                <c:pt idx="689">
                  <c:v>307.58999999999997</c:v>
                </c:pt>
                <c:pt idx="690">
                  <c:v>307.27999999999997</c:v>
                </c:pt>
                <c:pt idx="691">
                  <c:v>306.95999999999998</c:v>
                </c:pt>
                <c:pt idx="692">
                  <c:v>306.64999999999998</c:v>
                </c:pt>
                <c:pt idx="693">
                  <c:v>306.64999999999998</c:v>
                </c:pt>
                <c:pt idx="694">
                  <c:v>306.33999999999997</c:v>
                </c:pt>
                <c:pt idx="695">
                  <c:v>306</c:v>
                </c:pt>
                <c:pt idx="696">
                  <c:v>305.63</c:v>
                </c:pt>
                <c:pt idx="697">
                  <c:v>305.29000000000002</c:v>
                </c:pt>
                <c:pt idx="698">
                  <c:v>305.01</c:v>
                </c:pt>
                <c:pt idx="699">
                  <c:v>304.68</c:v>
                </c:pt>
                <c:pt idx="700">
                  <c:v>304.68</c:v>
                </c:pt>
                <c:pt idx="701">
                  <c:v>304.35000000000002</c:v>
                </c:pt>
                <c:pt idx="702">
                  <c:v>304.02</c:v>
                </c:pt>
                <c:pt idx="703">
                  <c:v>303.7</c:v>
                </c:pt>
                <c:pt idx="704">
                  <c:v>303.35000000000002</c:v>
                </c:pt>
                <c:pt idx="705">
                  <c:v>303.05</c:v>
                </c:pt>
                <c:pt idx="706">
                  <c:v>303.05</c:v>
                </c:pt>
                <c:pt idx="707">
                  <c:v>302.72000000000003</c:v>
                </c:pt>
                <c:pt idx="708">
                  <c:v>302.39999999999998</c:v>
                </c:pt>
                <c:pt idx="709">
                  <c:v>302.06</c:v>
                </c:pt>
                <c:pt idx="710">
                  <c:v>301.77999999999997</c:v>
                </c:pt>
                <c:pt idx="711">
                  <c:v>301.42</c:v>
                </c:pt>
                <c:pt idx="712">
                  <c:v>301.11</c:v>
                </c:pt>
                <c:pt idx="713">
                  <c:v>301.11</c:v>
                </c:pt>
                <c:pt idx="714">
                  <c:v>300.77999999999997</c:v>
                </c:pt>
                <c:pt idx="715">
                  <c:v>300.45999999999998</c:v>
                </c:pt>
                <c:pt idx="716">
                  <c:v>300.14999999999998</c:v>
                </c:pt>
                <c:pt idx="717">
                  <c:v>299.82</c:v>
                </c:pt>
                <c:pt idx="718">
                  <c:v>299.5</c:v>
                </c:pt>
                <c:pt idx="719">
                  <c:v>299.14999999999998</c:v>
                </c:pt>
                <c:pt idx="720">
                  <c:v>299.14999999999998</c:v>
                </c:pt>
                <c:pt idx="721">
                  <c:v>298.83</c:v>
                </c:pt>
                <c:pt idx="722">
                  <c:v>298.5</c:v>
                </c:pt>
                <c:pt idx="723">
                  <c:v>298.20999999999998</c:v>
                </c:pt>
                <c:pt idx="724">
                  <c:v>297.89</c:v>
                </c:pt>
                <c:pt idx="725">
                  <c:v>297.57</c:v>
                </c:pt>
                <c:pt idx="726">
                  <c:v>297.57</c:v>
                </c:pt>
                <c:pt idx="727">
                  <c:v>297.23</c:v>
                </c:pt>
                <c:pt idx="728">
                  <c:v>296.91000000000003</c:v>
                </c:pt>
                <c:pt idx="729">
                  <c:v>296.61</c:v>
                </c:pt>
                <c:pt idx="730">
                  <c:v>296.3</c:v>
                </c:pt>
                <c:pt idx="731">
                  <c:v>295.99</c:v>
                </c:pt>
                <c:pt idx="732">
                  <c:v>295.64</c:v>
                </c:pt>
                <c:pt idx="733">
                  <c:v>295.64</c:v>
                </c:pt>
                <c:pt idx="734">
                  <c:v>295.33999999999997</c:v>
                </c:pt>
                <c:pt idx="735">
                  <c:v>295.02999999999997</c:v>
                </c:pt>
                <c:pt idx="736">
                  <c:v>294.70999999999998</c:v>
                </c:pt>
                <c:pt idx="737">
                  <c:v>294.41000000000003</c:v>
                </c:pt>
                <c:pt idx="738">
                  <c:v>294.08</c:v>
                </c:pt>
                <c:pt idx="739">
                  <c:v>293.76</c:v>
                </c:pt>
                <c:pt idx="740">
                  <c:v>293.76</c:v>
                </c:pt>
                <c:pt idx="741">
                  <c:v>293.48</c:v>
                </c:pt>
                <c:pt idx="742">
                  <c:v>293.16000000000003</c:v>
                </c:pt>
                <c:pt idx="743">
                  <c:v>292.83999999999997</c:v>
                </c:pt>
                <c:pt idx="744">
                  <c:v>292.47000000000003</c:v>
                </c:pt>
                <c:pt idx="745">
                  <c:v>292.17</c:v>
                </c:pt>
                <c:pt idx="746">
                  <c:v>292.17</c:v>
                </c:pt>
                <c:pt idx="747">
                  <c:v>291.89</c:v>
                </c:pt>
                <c:pt idx="748">
                  <c:v>291.58</c:v>
                </c:pt>
                <c:pt idx="749">
                  <c:v>291.27</c:v>
                </c:pt>
                <c:pt idx="750">
                  <c:v>290.92</c:v>
                </c:pt>
                <c:pt idx="751">
                  <c:v>290.64999999999998</c:v>
                </c:pt>
                <c:pt idx="752">
                  <c:v>290.35000000000002</c:v>
                </c:pt>
                <c:pt idx="753">
                  <c:v>290.35000000000002</c:v>
                </c:pt>
                <c:pt idx="754">
                  <c:v>290.02</c:v>
                </c:pt>
                <c:pt idx="755">
                  <c:v>289.72000000000003</c:v>
                </c:pt>
                <c:pt idx="756">
                  <c:v>289.39</c:v>
                </c:pt>
                <c:pt idx="757">
                  <c:v>289.10000000000002</c:v>
                </c:pt>
                <c:pt idx="758">
                  <c:v>288.76</c:v>
                </c:pt>
                <c:pt idx="759">
                  <c:v>288.45999999999998</c:v>
                </c:pt>
                <c:pt idx="760">
                  <c:v>288.45999999999998</c:v>
                </c:pt>
                <c:pt idx="761">
                  <c:v>288.17</c:v>
                </c:pt>
                <c:pt idx="762">
                  <c:v>287.87</c:v>
                </c:pt>
                <c:pt idx="763">
                  <c:v>287.52999999999997</c:v>
                </c:pt>
                <c:pt idx="764">
                  <c:v>287.22000000000003</c:v>
                </c:pt>
                <c:pt idx="765">
                  <c:v>286.91000000000003</c:v>
                </c:pt>
                <c:pt idx="766">
                  <c:v>286.91000000000003</c:v>
                </c:pt>
                <c:pt idx="767">
                  <c:v>286.62</c:v>
                </c:pt>
                <c:pt idx="768">
                  <c:v>286.31</c:v>
                </c:pt>
                <c:pt idx="769">
                  <c:v>286.01</c:v>
                </c:pt>
                <c:pt idx="770">
                  <c:v>285.68</c:v>
                </c:pt>
                <c:pt idx="771">
                  <c:v>285.39</c:v>
                </c:pt>
                <c:pt idx="772">
                  <c:v>285.13</c:v>
                </c:pt>
                <c:pt idx="773">
                  <c:v>285.13</c:v>
                </c:pt>
                <c:pt idx="774">
                  <c:v>284.82</c:v>
                </c:pt>
                <c:pt idx="775">
                  <c:v>284.51</c:v>
                </c:pt>
                <c:pt idx="776">
                  <c:v>284.16000000000003</c:v>
                </c:pt>
                <c:pt idx="777">
                  <c:v>283.87</c:v>
                </c:pt>
                <c:pt idx="778">
                  <c:v>283.56</c:v>
                </c:pt>
                <c:pt idx="779">
                  <c:v>283.27999999999997</c:v>
                </c:pt>
                <c:pt idx="780">
                  <c:v>283.27999999999997</c:v>
                </c:pt>
                <c:pt idx="781">
                  <c:v>282.97000000000003</c:v>
                </c:pt>
                <c:pt idx="782">
                  <c:v>282.68</c:v>
                </c:pt>
                <c:pt idx="783">
                  <c:v>282.37</c:v>
                </c:pt>
                <c:pt idx="784">
                  <c:v>282.02999999999997</c:v>
                </c:pt>
                <c:pt idx="785">
                  <c:v>281.76</c:v>
                </c:pt>
                <c:pt idx="786">
                  <c:v>281.47000000000003</c:v>
                </c:pt>
                <c:pt idx="787">
                  <c:v>281.47000000000003</c:v>
                </c:pt>
                <c:pt idx="788">
                  <c:v>281.18</c:v>
                </c:pt>
                <c:pt idx="789">
                  <c:v>280.86</c:v>
                </c:pt>
                <c:pt idx="790">
                  <c:v>280.54000000000002</c:v>
                </c:pt>
                <c:pt idx="791">
                  <c:v>280.25</c:v>
                </c:pt>
                <c:pt idx="792">
                  <c:v>279.97000000000003</c:v>
                </c:pt>
                <c:pt idx="793">
                  <c:v>279.97000000000003</c:v>
                </c:pt>
                <c:pt idx="794">
                  <c:v>279.68</c:v>
                </c:pt>
                <c:pt idx="795">
                  <c:v>279.37</c:v>
                </c:pt>
                <c:pt idx="796">
                  <c:v>279.06</c:v>
                </c:pt>
                <c:pt idx="797">
                  <c:v>278.76</c:v>
                </c:pt>
                <c:pt idx="798">
                  <c:v>278.45999999999998</c:v>
                </c:pt>
                <c:pt idx="799">
                  <c:v>278.19</c:v>
                </c:pt>
                <c:pt idx="800">
                  <c:v>278.19</c:v>
                </c:pt>
                <c:pt idx="801">
                  <c:v>277.88</c:v>
                </c:pt>
                <c:pt idx="802">
                  <c:v>277.58</c:v>
                </c:pt>
                <c:pt idx="803">
                  <c:v>277.25</c:v>
                </c:pt>
                <c:pt idx="804">
                  <c:v>276.95999999999998</c:v>
                </c:pt>
                <c:pt idx="805">
                  <c:v>276.69</c:v>
                </c:pt>
                <c:pt idx="806">
                  <c:v>276.42</c:v>
                </c:pt>
                <c:pt idx="807">
                  <c:v>276.42</c:v>
                </c:pt>
                <c:pt idx="808">
                  <c:v>276.11</c:v>
                </c:pt>
                <c:pt idx="809">
                  <c:v>275.81</c:v>
                </c:pt>
                <c:pt idx="810">
                  <c:v>275.49</c:v>
                </c:pt>
                <c:pt idx="811">
                  <c:v>275.19</c:v>
                </c:pt>
                <c:pt idx="812">
                  <c:v>274.94</c:v>
                </c:pt>
                <c:pt idx="813">
                  <c:v>274.94</c:v>
                </c:pt>
                <c:pt idx="814">
                  <c:v>274.63</c:v>
                </c:pt>
                <c:pt idx="815">
                  <c:v>274.33999999999997</c:v>
                </c:pt>
                <c:pt idx="816">
                  <c:v>274.02999999999997</c:v>
                </c:pt>
                <c:pt idx="817">
                  <c:v>273.75</c:v>
                </c:pt>
                <c:pt idx="818">
                  <c:v>273.45999999999998</c:v>
                </c:pt>
                <c:pt idx="819">
                  <c:v>273.18</c:v>
                </c:pt>
                <c:pt idx="820">
                  <c:v>273.18</c:v>
                </c:pt>
                <c:pt idx="821">
                  <c:v>272.89</c:v>
                </c:pt>
                <c:pt idx="822">
                  <c:v>272.60000000000002</c:v>
                </c:pt>
                <c:pt idx="823">
                  <c:v>272.29000000000002</c:v>
                </c:pt>
                <c:pt idx="824">
                  <c:v>271.98</c:v>
                </c:pt>
                <c:pt idx="825">
                  <c:v>271.69</c:v>
                </c:pt>
                <c:pt idx="826">
                  <c:v>271.44</c:v>
                </c:pt>
                <c:pt idx="827">
                  <c:v>271.44</c:v>
                </c:pt>
                <c:pt idx="828">
                  <c:v>271.14</c:v>
                </c:pt>
                <c:pt idx="829">
                  <c:v>270.85000000000002</c:v>
                </c:pt>
                <c:pt idx="830">
                  <c:v>270.52999999999997</c:v>
                </c:pt>
                <c:pt idx="831">
                  <c:v>270.27</c:v>
                </c:pt>
                <c:pt idx="832">
                  <c:v>269.99</c:v>
                </c:pt>
                <c:pt idx="833">
                  <c:v>269.99</c:v>
                </c:pt>
                <c:pt idx="834">
                  <c:v>269.70999999999998</c:v>
                </c:pt>
                <c:pt idx="835">
                  <c:v>269.42</c:v>
                </c:pt>
                <c:pt idx="836">
                  <c:v>269.14999999999998</c:v>
                </c:pt>
                <c:pt idx="837">
                  <c:v>268.87</c:v>
                </c:pt>
                <c:pt idx="838">
                  <c:v>268.56</c:v>
                </c:pt>
                <c:pt idx="839">
                  <c:v>268.26</c:v>
                </c:pt>
                <c:pt idx="840">
                  <c:v>268.26</c:v>
                </c:pt>
                <c:pt idx="841">
                  <c:v>267.97000000000003</c:v>
                </c:pt>
                <c:pt idx="842">
                  <c:v>267.67</c:v>
                </c:pt>
                <c:pt idx="843">
                  <c:v>267.41000000000003</c:v>
                </c:pt>
                <c:pt idx="844">
                  <c:v>267.12</c:v>
                </c:pt>
                <c:pt idx="845">
                  <c:v>266.85000000000002</c:v>
                </c:pt>
                <c:pt idx="846">
                  <c:v>266.52999999999997</c:v>
                </c:pt>
                <c:pt idx="847">
                  <c:v>266.52999999999997</c:v>
                </c:pt>
                <c:pt idx="848">
                  <c:v>266.26</c:v>
                </c:pt>
                <c:pt idx="849">
                  <c:v>266.02</c:v>
                </c:pt>
                <c:pt idx="850">
                  <c:v>265.72000000000003</c:v>
                </c:pt>
                <c:pt idx="851">
                  <c:v>265.43</c:v>
                </c:pt>
                <c:pt idx="852">
                  <c:v>265.12</c:v>
                </c:pt>
                <c:pt idx="853">
                  <c:v>265.12</c:v>
                </c:pt>
                <c:pt idx="854">
                  <c:v>264.88</c:v>
                </c:pt>
                <c:pt idx="855">
                  <c:v>264.60000000000002</c:v>
                </c:pt>
                <c:pt idx="856">
                  <c:v>264.32</c:v>
                </c:pt>
                <c:pt idx="857">
                  <c:v>264.05</c:v>
                </c:pt>
                <c:pt idx="858">
                  <c:v>263.76</c:v>
                </c:pt>
                <c:pt idx="859">
                  <c:v>263.44</c:v>
                </c:pt>
                <c:pt idx="860">
                  <c:v>263.44</c:v>
                </c:pt>
                <c:pt idx="861">
                  <c:v>263.16000000000003</c:v>
                </c:pt>
                <c:pt idx="862">
                  <c:v>262.89999999999998</c:v>
                </c:pt>
                <c:pt idx="863">
                  <c:v>262.64</c:v>
                </c:pt>
                <c:pt idx="864">
                  <c:v>262.33999999999997</c:v>
                </c:pt>
                <c:pt idx="865">
                  <c:v>262.08</c:v>
                </c:pt>
                <c:pt idx="866">
                  <c:v>261.77999999999997</c:v>
                </c:pt>
                <c:pt idx="867">
                  <c:v>261.77999999999997</c:v>
                </c:pt>
                <c:pt idx="868">
                  <c:v>261.49</c:v>
                </c:pt>
                <c:pt idx="869">
                  <c:v>261.23</c:v>
                </c:pt>
                <c:pt idx="870">
                  <c:v>260.97000000000003</c:v>
                </c:pt>
                <c:pt idx="871">
                  <c:v>260.68</c:v>
                </c:pt>
                <c:pt idx="872">
                  <c:v>260.39</c:v>
                </c:pt>
                <c:pt idx="873">
                  <c:v>260.08999999999997</c:v>
                </c:pt>
                <c:pt idx="874">
                  <c:v>260.08999999999997</c:v>
                </c:pt>
                <c:pt idx="875">
                  <c:v>259.81</c:v>
                </c:pt>
                <c:pt idx="876">
                  <c:v>259.58</c:v>
                </c:pt>
                <c:pt idx="877">
                  <c:v>259.32</c:v>
                </c:pt>
                <c:pt idx="878">
                  <c:v>259.05</c:v>
                </c:pt>
                <c:pt idx="879">
                  <c:v>258.73</c:v>
                </c:pt>
                <c:pt idx="880">
                  <c:v>258.73</c:v>
                </c:pt>
                <c:pt idx="881">
                  <c:v>258.45999999999998</c:v>
                </c:pt>
                <c:pt idx="882">
                  <c:v>258.2</c:v>
                </c:pt>
                <c:pt idx="883">
                  <c:v>257.94</c:v>
                </c:pt>
                <c:pt idx="884">
                  <c:v>257.66000000000003</c:v>
                </c:pt>
                <c:pt idx="885">
                  <c:v>257.39999999999998</c:v>
                </c:pt>
                <c:pt idx="886">
                  <c:v>257.10000000000002</c:v>
                </c:pt>
                <c:pt idx="887">
                  <c:v>257.10000000000002</c:v>
                </c:pt>
                <c:pt idx="888">
                  <c:v>256.81</c:v>
                </c:pt>
                <c:pt idx="889">
                  <c:v>256.56</c:v>
                </c:pt>
                <c:pt idx="890">
                  <c:v>256.29000000000002</c:v>
                </c:pt>
                <c:pt idx="891">
                  <c:v>256.01</c:v>
                </c:pt>
                <c:pt idx="892">
                  <c:v>255.73</c:v>
                </c:pt>
                <c:pt idx="893">
                  <c:v>255.49</c:v>
                </c:pt>
                <c:pt idx="894">
                  <c:v>255.49</c:v>
                </c:pt>
                <c:pt idx="895">
                  <c:v>255.22</c:v>
                </c:pt>
                <c:pt idx="896">
                  <c:v>254.95</c:v>
                </c:pt>
                <c:pt idx="897">
                  <c:v>254.65</c:v>
                </c:pt>
                <c:pt idx="898">
                  <c:v>254.38</c:v>
                </c:pt>
                <c:pt idx="899">
                  <c:v>254.11</c:v>
                </c:pt>
                <c:pt idx="900">
                  <c:v>254.11</c:v>
                </c:pt>
                <c:pt idx="901">
                  <c:v>253.84</c:v>
                </c:pt>
                <c:pt idx="902">
                  <c:v>253.6</c:v>
                </c:pt>
                <c:pt idx="903">
                  <c:v>253.32</c:v>
                </c:pt>
                <c:pt idx="904">
                  <c:v>253.06</c:v>
                </c:pt>
                <c:pt idx="905">
                  <c:v>252.79</c:v>
                </c:pt>
                <c:pt idx="906">
                  <c:v>252.49</c:v>
                </c:pt>
                <c:pt idx="907">
                  <c:v>252.49</c:v>
                </c:pt>
                <c:pt idx="908">
                  <c:v>252.21</c:v>
                </c:pt>
                <c:pt idx="909">
                  <c:v>251.98</c:v>
                </c:pt>
                <c:pt idx="910">
                  <c:v>251.72</c:v>
                </c:pt>
                <c:pt idx="911">
                  <c:v>251.46</c:v>
                </c:pt>
                <c:pt idx="912">
                  <c:v>251.15</c:v>
                </c:pt>
                <c:pt idx="913">
                  <c:v>250.9</c:v>
                </c:pt>
                <c:pt idx="914">
                  <c:v>250.9</c:v>
                </c:pt>
                <c:pt idx="915">
                  <c:v>250.65</c:v>
                </c:pt>
                <c:pt idx="916">
                  <c:v>250.37</c:v>
                </c:pt>
                <c:pt idx="917">
                  <c:v>250.12</c:v>
                </c:pt>
                <c:pt idx="918">
                  <c:v>249.86</c:v>
                </c:pt>
                <c:pt idx="919">
                  <c:v>249.6</c:v>
                </c:pt>
                <c:pt idx="920">
                  <c:v>249.6</c:v>
                </c:pt>
                <c:pt idx="921">
                  <c:v>249.31</c:v>
                </c:pt>
                <c:pt idx="922">
                  <c:v>249.05</c:v>
                </c:pt>
                <c:pt idx="923">
                  <c:v>248.78</c:v>
                </c:pt>
                <c:pt idx="924">
                  <c:v>248.51</c:v>
                </c:pt>
                <c:pt idx="925">
                  <c:v>248.26</c:v>
                </c:pt>
                <c:pt idx="926">
                  <c:v>248.03</c:v>
                </c:pt>
                <c:pt idx="927">
                  <c:v>248.03</c:v>
                </c:pt>
                <c:pt idx="928">
                  <c:v>247.77</c:v>
                </c:pt>
                <c:pt idx="929">
                  <c:v>247.5</c:v>
                </c:pt>
                <c:pt idx="930">
                  <c:v>247.23</c:v>
                </c:pt>
                <c:pt idx="931">
                  <c:v>246.93</c:v>
                </c:pt>
                <c:pt idx="932">
                  <c:v>246.7</c:v>
                </c:pt>
                <c:pt idx="933">
                  <c:v>246.7</c:v>
                </c:pt>
                <c:pt idx="934">
                  <c:v>246.43</c:v>
                </c:pt>
                <c:pt idx="935">
                  <c:v>246.16</c:v>
                </c:pt>
                <c:pt idx="936">
                  <c:v>245.91</c:v>
                </c:pt>
                <c:pt idx="937">
                  <c:v>245.64</c:v>
                </c:pt>
                <c:pt idx="938">
                  <c:v>245.37</c:v>
                </c:pt>
                <c:pt idx="939">
                  <c:v>245.11</c:v>
                </c:pt>
                <c:pt idx="940">
                  <c:v>245.11</c:v>
                </c:pt>
                <c:pt idx="941">
                  <c:v>244.87</c:v>
                </c:pt>
                <c:pt idx="942">
                  <c:v>244.63</c:v>
                </c:pt>
                <c:pt idx="943">
                  <c:v>244.35</c:v>
                </c:pt>
                <c:pt idx="944">
                  <c:v>244.06</c:v>
                </c:pt>
                <c:pt idx="945">
                  <c:v>243.81</c:v>
                </c:pt>
                <c:pt idx="946">
                  <c:v>243.57</c:v>
                </c:pt>
                <c:pt idx="947">
                  <c:v>243.57</c:v>
                </c:pt>
                <c:pt idx="948">
                  <c:v>243.33</c:v>
                </c:pt>
                <c:pt idx="949">
                  <c:v>243.07</c:v>
                </c:pt>
                <c:pt idx="950">
                  <c:v>242.79</c:v>
                </c:pt>
                <c:pt idx="951">
                  <c:v>242.56</c:v>
                </c:pt>
                <c:pt idx="952">
                  <c:v>242.3</c:v>
                </c:pt>
                <c:pt idx="953">
                  <c:v>242.3</c:v>
                </c:pt>
                <c:pt idx="954">
                  <c:v>242.04</c:v>
                </c:pt>
                <c:pt idx="955">
                  <c:v>241.79</c:v>
                </c:pt>
                <c:pt idx="956">
                  <c:v>241.53</c:v>
                </c:pt>
                <c:pt idx="957">
                  <c:v>241.25</c:v>
                </c:pt>
                <c:pt idx="958">
                  <c:v>241</c:v>
                </c:pt>
                <c:pt idx="959">
                  <c:v>240.74</c:v>
                </c:pt>
                <c:pt idx="960">
                  <c:v>240.74</c:v>
                </c:pt>
                <c:pt idx="961">
                  <c:v>240.52</c:v>
                </c:pt>
                <c:pt idx="962">
                  <c:v>240.26</c:v>
                </c:pt>
                <c:pt idx="963">
                  <c:v>240</c:v>
                </c:pt>
                <c:pt idx="964">
                  <c:v>239.73</c:v>
                </c:pt>
                <c:pt idx="965">
                  <c:v>239.47</c:v>
                </c:pt>
                <c:pt idx="966">
                  <c:v>239.23</c:v>
                </c:pt>
                <c:pt idx="967">
                  <c:v>239.23</c:v>
                </c:pt>
                <c:pt idx="968">
                  <c:v>238.98</c:v>
                </c:pt>
                <c:pt idx="969">
                  <c:v>238.72</c:v>
                </c:pt>
                <c:pt idx="970">
                  <c:v>238.48</c:v>
                </c:pt>
                <c:pt idx="971">
                  <c:v>238.24</c:v>
                </c:pt>
                <c:pt idx="972">
                  <c:v>237.99</c:v>
                </c:pt>
                <c:pt idx="973">
                  <c:v>237.99</c:v>
                </c:pt>
                <c:pt idx="974">
                  <c:v>237.7</c:v>
                </c:pt>
                <c:pt idx="975">
                  <c:v>237.45</c:v>
                </c:pt>
                <c:pt idx="976">
                  <c:v>237.23</c:v>
                </c:pt>
                <c:pt idx="977">
                  <c:v>236.98</c:v>
                </c:pt>
                <c:pt idx="978">
                  <c:v>236.72</c:v>
                </c:pt>
                <c:pt idx="979">
                  <c:v>236.48</c:v>
                </c:pt>
                <c:pt idx="980">
                  <c:v>236.48</c:v>
                </c:pt>
                <c:pt idx="981">
                  <c:v>236.21</c:v>
                </c:pt>
                <c:pt idx="982">
                  <c:v>235.96</c:v>
                </c:pt>
                <c:pt idx="983">
                  <c:v>235.73</c:v>
                </c:pt>
                <c:pt idx="984">
                  <c:v>235.51</c:v>
                </c:pt>
                <c:pt idx="985">
                  <c:v>235.23</c:v>
                </c:pt>
                <c:pt idx="986">
                  <c:v>235</c:v>
                </c:pt>
                <c:pt idx="987">
                  <c:v>235</c:v>
                </c:pt>
                <c:pt idx="988">
                  <c:v>234.75</c:v>
                </c:pt>
                <c:pt idx="989">
                  <c:v>234.49</c:v>
                </c:pt>
                <c:pt idx="990">
                  <c:v>234.25</c:v>
                </c:pt>
                <c:pt idx="991">
                  <c:v>233.98</c:v>
                </c:pt>
                <c:pt idx="992">
                  <c:v>233.75</c:v>
                </c:pt>
                <c:pt idx="993">
                  <c:v>233.75</c:v>
                </c:pt>
                <c:pt idx="994">
                  <c:v>233.48</c:v>
                </c:pt>
                <c:pt idx="995">
                  <c:v>233.23</c:v>
                </c:pt>
                <c:pt idx="996">
                  <c:v>233.01</c:v>
                </c:pt>
                <c:pt idx="997">
                  <c:v>232.77</c:v>
                </c:pt>
                <c:pt idx="998">
                  <c:v>232.54</c:v>
                </c:pt>
                <c:pt idx="999">
                  <c:v>232.29</c:v>
                </c:pt>
                <c:pt idx="1000">
                  <c:v>232.29</c:v>
                </c:pt>
                <c:pt idx="1001">
                  <c:v>232</c:v>
                </c:pt>
                <c:pt idx="1002">
                  <c:v>231.76</c:v>
                </c:pt>
                <c:pt idx="1003">
                  <c:v>231.52</c:v>
                </c:pt>
                <c:pt idx="1004">
                  <c:v>231.31</c:v>
                </c:pt>
                <c:pt idx="1005">
                  <c:v>231.06</c:v>
                </c:pt>
                <c:pt idx="1006">
                  <c:v>230.81</c:v>
                </c:pt>
                <c:pt idx="1007">
                  <c:v>230.81</c:v>
                </c:pt>
                <c:pt idx="1008">
                  <c:v>230.55</c:v>
                </c:pt>
                <c:pt idx="1009">
                  <c:v>230.3</c:v>
                </c:pt>
                <c:pt idx="1010">
                  <c:v>230.07</c:v>
                </c:pt>
                <c:pt idx="1011">
                  <c:v>229.85</c:v>
                </c:pt>
                <c:pt idx="1012">
                  <c:v>229.57</c:v>
                </c:pt>
                <c:pt idx="1013">
                  <c:v>229.57</c:v>
                </c:pt>
                <c:pt idx="1014">
                  <c:v>229.35</c:v>
                </c:pt>
                <c:pt idx="1015">
                  <c:v>229.11</c:v>
                </c:pt>
                <c:pt idx="1016">
                  <c:v>228.87</c:v>
                </c:pt>
                <c:pt idx="1017">
                  <c:v>228.64</c:v>
                </c:pt>
                <c:pt idx="1018">
                  <c:v>228.35</c:v>
                </c:pt>
                <c:pt idx="1019">
                  <c:v>228.14</c:v>
                </c:pt>
                <c:pt idx="1020">
                  <c:v>228.14</c:v>
                </c:pt>
                <c:pt idx="1021">
                  <c:v>227.92</c:v>
                </c:pt>
                <c:pt idx="1022">
                  <c:v>227.67</c:v>
                </c:pt>
                <c:pt idx="1023">
                  <c:v>227.44</c:v>
                </c:pt>
                <c:pt idx="1024">
                  <c:v>227.22</c:v>
                </c:pt>
                <c:pt idx="1025">
                  <c:v>226.96</c:v>
                </c:pt>
                <c:pt idx="1026">
                  <c:v>226.72</c:v>
                </c:pt>
                <c:pt idx="1027">
                  <c:v>226.72</c:v>
                </c:pt>
                <c:pt idx="1028">
                  <c:v>226.49</c:v>
                </c:pt>
                <c:pt idx="1029">
                  <c:v>226.27</c:v>
                </c:pt>
                <c:pt idx="1030">
                  <c:v>225.98</c:v>
                </c:pt>
                <c:pt idx="1031">
                  <c:v>225.78</c:v>
                </c:pt>
                <c:pt idx="1032">
                  <c:v>225.51</c:v>
                </c:pt>
                <c:pt idx="1033">
                  <c:v>225.3</c:v>
                </c:pt>
                <c:pt idx="1034">
                  <c:v>225.3</c:v>
                </c:pt>
                <c:pt idx="1035">
                  <c:v>225.07</c:v>
                </c:pt>
                <c:pt idx="1036">
                  <c:v>224.84</c:v>
                </c:pt>
                <c:pt idx="1037">
                  <c:v>224.57</c:v>
                </c:pt>
                <c:pt idx="1038">
                  <c:v>224.35</c:v>
                </c:pt>
                <c:pt idx="1039">
                  <c:v>224.11</c:v>
                </c:pt>
                <c:pt idx="1040">
                  <c:v>224.11</c:v>
                </c:pt>
                <c:pt idx="1041">
                  <c:v>223.89</c:v>
                </c:pt>
                <c:pt idx="1042">
                  <c:v>223.66</c:v>
                </c:pt>
                <c:pt idx="1043">
                  <c:v>223.42</c:v>
                </c:pt>
                <c:pt idx="1044">
                  <c:v>223.18</c:v>
                </c:pt>
                <c:pt idx="1045">
                  <c:v>222.95</c:v>
                </c:pt>
                <c:pt idx="1046">
                  <c:v>222.72</c:v>
                </c:pt>
                <c:pt idx="1047">
                  <c:v>222.72</c:v>
                </c:pt>
                <c:pt idx="1048">
                  <c:v>222.5</c:v>
                </c:pt>
                <c:pt idx="1049">
                  <c:v>222.24</c:v>
                </c:pt>
                <c:pt idx="1050">
                  <c:v>221.99</c:v>
                </c:pt>
                <c:pt idx="1051">
                  <c:v>221.79</c:v>
                </c:pt>
                <c:pt idx="1052">
                  <c:v>221.53</c:v>
                </c:pt>
                <c:pt idx="1053">
                  <c:v>221.32</c:v>
                </c:pt>
                <c:pt idx="1054">
                  <c:v>221.32</c:v>
                </c:pt>
                <c:pt idx="1055">
                  <c:v>221.1</c:v>
                </c:pt>
                <c:pt idx="1056">
                  <c:v>220.86</c:v>
                </c:pt>
                <c:pt idx="1057">
                  <c:v>220.57</c:v>
                </c:pt>
                <c:pt idx="1058">
                  <c:v>220.35</c:v>
                </c:pt>
                <c:pt idx="1059">
                  <c:v>220.13</c:v>
                </c:pt>
                <c:pt idx="1060">
                  <c:v>220.13</c:v>
                </c:pt>
                <c:pt idx="1061">
                  <c:v>219.93</c:v>
                </c:pt>
                <c:pt idx="1062">
                  <c:v>219.7</c:v>
                </c:pt>
                <c:pt idx="1063">
                  <c:v>219.47</c:v>
                </c:pt>
                <c:pt idx="1064">
                  <c:v>219.22</c:v>
                </c:pt>
                <c:pt idx="1065">
                  <c:v>219</c:v>
                </c:pt>
                <c:pt idx="1066">
                  <c:v>218.8</c:v>
                </c:pt>
                <c:pt idx="1067">
                  <c:v>218.8</c:v>
                </c:pt>
                <c:pt idx="1068">
                  <c:v>218.53</c:v>
                </c:pt>
                <c:pt idx="1069">
                  <c:v>218.32</c:v>
                </c:pt>
                <c:pt idx="1070">
                  <c:v>218.07</c:v>
                </c:pt>
                <c:pt idx="1071">
                  <c:v>217.87</c:v>
                </c:pt>
                <c:pt idx="1072">
                  <c:v>217.63</c:v>
                </c:pt>
                <c:pt idx="1073">
                  <c:v>217.43</c:v>
                </c:pt>
                <c:pt idx="1074">
                  <c:v>217.43</c:v>
                </c:pt>
                <c:pt idx="1075">
                  <c:v>217.19</c:v>
                </c:pt>
                <c:pt idx="1076">
                  <c:v>216.95</c:v>
                </c:pt>
                <c:pt idx="1077">
                  <c:v>216.7</c:v>
                </c:pt>
                <c:pt idx="1078">
                  <c:v>216.48</c:v>
                </c:pt>
                <c:pt idx="1079">
                  <c:v>216.27</c:v>
                </c:pt>
                <c:pt idx="1080">
                  <c:v>216.27</c:v>
                </c:pt>
                <c:pt idx="1081">
                  <c:v>216.06</c:v>
                </c:pt>
                <c:pt idx="1082">
                  <c:v>215.84</c:v>
                </c:pt>
                <c:pt idx="1083">
                  <c:v>215.6</c:v>
                </c:pt>
                <c:pt idx="1084">
                  <c:v>215.35</c:v>
                </c:pt>
                <c:pt idx="1085">
                  <c:v>215.12</c:v>
                </c:pt>
                <c:pt idx="1086">
                  <c:v>214.93</c:v>
                </c:pt>
                <c:pt idx="1087">
                  <c:v>214.93</c:v>
                </c:pt>
                <c:pt idx="1088">
                  <c:v>214.7</c:v>
                </c:pt>
                <c:pt idx="1089">
                  <c:v>214.5</c:v>
                </c:pt>
                <c:pt idx="1090">
                  <c:v>214.25</c:v>
                </c:pt>
                <c:pt idx="1091">
                  <c:v>214.02</c:v>
                </c:pt>
                <c:pt idx="1092">
                  <c:v>213.8</c:v>
                </c:pt>
                <c:pt idx="1093">
                  <c:v>213.59</c:v>
                </c:pt>
                <c:pt idx="1094">
                  <c:v>213.59</c:v>
                </c:pt>
                <c:pt idx="1095">
                  <c:v>213.36</c:v>
                </c:pt>
                <c:pt idx="1096">
                  <c:v>213.14</c:v>
                </c:pt>
                <c:pt idx="1097">
                  <c:v>212.89</c:v>
                </c:pt>
                <c:pt idx="1098">
                  <c:v>212.69</c:v>
                </c:pt>
                <c:pt idx="1099">
                  <c:v>212.45</c:v>
                </c:pt>
                <c:pt idx="1100">
                  <c:v>212.45</c:v>
                </c:pt>
                <c:pt idx="1101">
                  <c:v>212.25</c:v>
                </c:pt>
                <c:pt idx="1102">
                  <c:v>212.03</c:v>
                </c:pt>
                <c:pt idx="1103">
                  <c:v>211.79</c:v>
                </c:pt>
                <c:pt idx="1104">
                  <c:v>211.55</c:v>
                </c:pt>
                <c:pt idx="1105">
                  <c:v>211.35</c:v>
                </c:pt>
                <c:pt idx="1106">
                  <c:v>211.16</c:v>
                </c:pt>
                <c:pt idx="1107">
                  <c:v>211.16</c:v>
                </c:pt>
                <c:pt idx="1108">
                  <c:v>210.92</c:v>
                </c:pt>
                <c:pt idx="1109">
                  <c:v>210.71</c:v>
                </c:pt>
                <c:pt idx="1110">
                  <c:v>210.46</c:v>
                </c:pt>
                <c:pt idx="1111">
                  <c:v>210.25</c:v>
                </c:pt>
                <c:pt idx="1112">
                  <c:v>210.06</c:v>
                </c:pt>
                <c:pt idx="1113">
                  <c:v>209.83</c:v>
                </c:pt>
                <c:pt idx="1114">
                  <c:v>209.83</c:v>
                </c:pt>
                <c:pt idx="1115">
                  <c:v>209.61</c:v>
                </c:pt>
                <c:pt idx="1116">
                  <c:v>209.39</c:v>
                </c:pt>
                <c:pt idx="1117">
                  <c:v>209.18</c:v>
                </c:pt>
                <c:pt idx="1118">
                  <c:v>208.94</c:v>
                </c:pt>
                <c:pt idx="1119">
                  <c:v>208.7</c:v>
                </c:pt>
                <c:pt idx="1120">
                  <c:v>208.54</c:v>
                </c:pt>
                <c:pt idx="1121">
                  <c:v>208.54</c:v>
                </c:pt>
                <c:pt idx="1122">
                  <c:v>208.3</c:v>
                </c:pt>
                <c:pt idx="1123">
                  <c:v>208.1</c:v>
                </c:pt>
                <c:pt idx="1124">
                  <c:v>207.87</c:v>
                </c:pt>
                <c:pt idx="1125">
                  <c:v>207.65</c:v>
                </c:pt>
                <c:pt idx="1126">
                  <c:v>207.42</c:v>
                </c:pt>
                <c:pt idx="1127">
                  <c:v>207.42</c:v>
                </c:pt>
                <c:pt idx="1128">
                  <c:v>207.22</c:v>
                </c:pt>
                <c:pt idx="1129">
                  <c:v>207.01</c:v>
                </c:pt>
                <c:pt idx="1130">
                  <c:v>206.77</c:v>
                </c:pt>
                <c:pt idx="1131">
                  <c:v>206.56</c:v>
                </c:pt>
                <c:pt idx="1132">
                  <c:v>206.33</c:v>
                </c:pt>
                <c:pt idx="1133">
                  <c:v>206.14</c:v>
                </c:pt>
                <c:pt idx="1134">
                  <c:v>206.14</c:v>
                </c:pt>
                <c:pt idx="1135">
                  <c:v>205.95</c:v>
                </c:pt>
                <c:pt idx="1136">
                  <c:v>205.72</c:v>
                </c:pt>
                <c:pt idx="1137">
                  <c:v>205.47</c:v>
                </c:pt>
                <c:pt idx="1138">
                  <c:v>205.26</c:v>
                </c:pt>
                <c:pt idx="1139">
                  <c:v>205.05</c:v>
                </c:pt>
                <c:pt idx="1140">
                  <c:v>204.87</c:v>
                </c:pt>
                <c:pt idx="1141">
                  <c:v>204.87</c:v>
                </c:pt>
                <c:pt idx="1142">
                  <c:v>204.66</c:v>
                </c:pt>
                <c:pt idx="1143">
                  <c:v>204.43</c:v>
                </c:pt>
                <c:pt idx="1144">
                  <c:v>204.22</c:v>
                </c:pt>
                <c:pt idx="1145">
                  <c:v>203.98</c:v>
                </c:pt>
                <c:pt idx="1146">
                  <c:v>203.8</c:v>
                </c:pt>
                <c:pt idx="1147">
                  <c:v>203.8</c:v>
                </c:pt>
                <c:pt idx="1148">
                  <c:v>203.6</c:v>
                </c:pt>
                <c:pt idx="1149">
                  <c:v>203.34</c:v>
                </c:pt>
                <c:pt idx="1150">
                  <c:v>203.15</c:v>
                </c:pt>
                <c:pt idx="1151">
                  <c:v>202.94</c:v>
                </c:pt>
                <c:pt idx="1152">
                  <c:v>202.73</c:v>
                </c:pt>
                <c:pt idx="1153">
                  <c:v>202.5</c:v>
                </c:pt>
                <c:pt idx="1154">
                  <c:v>202.5</c:v>
                </c:pt>
                <c:pt idx="1155">
                  <c:v>202.3</c:v>
                </c:pt>
                <c:pt idx="1156">
                  <c:v>202.07</c:v>
                </c:pt>
                <c:pt idx="1157">
                  <c:v>201.88</c:v>
                </c:pt>
                <c:pt idx="1158">
                  <c:v>201.67</c:v>
                </c:pt>
                <c:pt idx="1159">
                  <c:v>201.45</c:v>
                </c:pt>
                <c:pt idx="1160">
                  <c:v>201.45</c:v>
                </c:pt>
                <c:pt idx="1161">
                  <c:v>201.22</c:v>
                </c:pt>
                <c:pt idx="1162">
                  <c:v>201.04</c:v>
                </c:pt>
                <c:pt idx="1163">
                  <c:v>200.81</c:v>
                </c:pt>
                <c:pt idx="1164">
                  <c:v>200.63</c:v>
                </c:pt>
                <c:pt idx="1165">
                  <c:v>200.37</c:v>
                </c:pt>
                <c:pt idx="1166">
                  <c:v>200.21</c:v>
                </c:pt>
                <c:pt idx="1167">
                  <c:v>200.21</c:v>
                </c:pt>
                <c:pt idx="1168">
                  <c:v>199.96</c:v>
                </c:pt>
                <c:pt idx="1169">
                  <c:v>199.78</c:v>
                </c:pt>
                <c:pt idx="1170">
                  <c:v>199.6</c:v>
                </c:pt>
                <c:pt idx="1171">
                  <c:v>199.33</c:v>
                </c:pt>
                <c:pt idx="1172">
                  <c:v>199.17</c:v>
                </c:pt>
                <c:pt idx="1173">
                  <c:v>199.17</c:v>
                </c:pt>
                <c:pt idx="1174">
                  <c:v>198.93</c:v>
                </c:pt>
                <c:pt idx="1175">
                  <c:v>198.74</c:v>
                </c:pt>
                <c:pt idx="1176">
                  <c:v>198.52</c:v>
                </c:pt>
                <c:pt idx="1177">
                  <c:v>198.32</c:v>
                </c:pt>
                <c:pt idx="1178">
                  <c:v>198.13</c:v>
                </c:pt>
                <c:pt idx="1179">
                  <c:v>197.9</c:v>
                </c:pt>
                <c:pt idx="1180">
                  <c:v>197.9</c:v>
                </c:pt>
                <c:pt idx="1181">
                  <c:v>197.68</c:v>
                </c:pt>
                <c:pt idx="1182">
                  <c:v>197.47</c:v>
                </c:pt>
                <c:pt idx="1183">
                  <c:v>197.27</c:v>
                </c:pt>
                <c:pt idx="1184">
                  <c:v>197.05</c:v>
                </c:pt>
                <c:pt idx="1185">
                  <c:v>196.89</c:v>
                </c:pt>
                <c:pt idx="1186">
                  <c:v>196.7</c:v>
                </c:pt>
                <c:pt idx="1187">
                  <c:v>196.7</c:v>
                </c:pt>
                <c:pt idx="1188">
                  <c:v>196.48</c:v>
                </c:pt>
                <c:pt idx="1189">
                  <c:v>196.26</c:v>
                </c:pt>
                <c:pt idx="1190">
                  <c:v>196.04</c:v>
                </c:pt>
                <c:pt idx="1191">
                  <c:v>195.86</c:v>
                </c:pt>
                <c:pt idx="1192">
                  <c:v>195.66</c:v>
                </c:pt>
                <c:pt idx="1193">
                  <c:v>195.66</c:v>
                </c:pt>
                <c:pt idx="1194">
                  <c:v>195.47</c:v>
                </c:pt>
                <c:pt idx="1195">
                  <c:v>195.22</c:v>
                </c:pt>
                <c:pt idx="1196">
                  <c:v>195.04</c:v>
                </c:pt>
                <c:pt idx="1197">
                  <c:v>194.82</c:v>
                </c:pt>
                <c:pt idx="1198">
                  <c:v>194.64</c:v>
                </c:pt>
                <c:pt idx="1199">
                  <c:v>194.43</c:v>
                </c:pt>
                <c:pt idx="1200">
                  <c:v>194.43</c:v>
                </c:pt>
                <c:pt idx="1201">
                  <c:v>194.2</c:v>
                </c:pt>
                <c:pt idx="1202">
                  <c:v>194.03</c:v>
                </c:pt>
                <c:pt idx="1203">
                  <c:v>193.84</c:v>
                </c:pt>
                <c:pt idx="1204">
                  <c:v>193.63</c:v>
                </c:pt>
                <c:pt idx="1205">
                  <c:v>193.44</c:v>
                </c:pt>
                <c:pt idx="1206">
                  <c:v>193.44</c:v>
                </c:pt>
                <c:pt idx="1207">
                  <c:v>193.18</c:v>
                </c:pt>
                <c:pt idx="1208">
                  <c:v>193.02</c:v>
                </c:pt>
                <c:pt idx="1209">
                  <c:v>192.83</c:v>
                </c:pt>
                <c:pt idx="1210">
                  <c:v>192.65</c:v>
                </c:pt>
                <c:pt idx="1211">
                  <c:v>192.41</c:v>
                </c:pt>
                <c:pt idx="1212">
                  <c:v>192.25</c:v>
                </c:pt>
                <c:pt idx="1213">
                  <c:v>192.25</c:v>
                </c:pt>
                <c:pt idx="1214">
                  <c:v>192.03</c:v>
                </c:pt>
                <c:pt idx="1215">
                  <c:v>191.82</c:v>
                </c:pt>
                <c:pt idx="1216">
                  <c:v>191.62</c:v>
                </c:pt>
                <c:pt idx="1217">
                  <c:v>191.44</c:v>
                </c:pt>
                <c:pt idx="1218">
                  <c:v>191.23</c:v>
                </c:pt>
                <c:pt idx="1219">
                  <c:v>191.23</c:v>
                </c:pt>
                <c:pt idx="1220">
                  <c:v>191.01</c:v>
                </c:pt>
                <c:pt idx="1221">
                  <c:v>190.84</c:v>
                </c:pt>
                <c:pt idx="1222">
                  <c:v>190.63</c:v>
                </c:pt>
                <c:pt idx="1223">
                  <c:v>190.44</c:v>
                </c:pt>
                <c:pt idx="1224">
                  <c:v>190.22</c:v>
                </c:pt>
                <c:pt idx="1225">
                  <c:v>190.04</c:v>
                </c:pt>
                <c:pt idx="1226">
                  <c:v>190.04</c:v>
                </c:pt>
                <c:pt idx="1227">
                  <c:v>189.83</c:v>
                </c:pt>
                <c:pt idx="1228">
                  <c:v>189.65</c:v>
                </c:pt>
                <c:pt idx="1229">
                  <c:v>189.45</c:v>
                </c:pt>
                <c:pt idx="1230">
                  <c:v>189.24</c:v>
                </c:pt>
                <c:pt idx="1231">
                  <c:v>189.04</c:v>
                </c:pt>
                <c:pt idx="1232">
                  <c:v>189.04</c:v>
                </c:pt>
                <c:pt idx="1233">
                  <c:v>188.82</c:v>
                </c:pt>
                <c:pt idx="1234">
                  <c:v>188.65</c:v>
                </c:pt>
                <c:pt idx="1235">
                  <c:v>188.49</c:v>
                </c:pt>
                <c:pt idx="1236">
                  <c:v>188.27</c:v>
                </c:pt>
                <c:pt idx="1237">
                  <c:v>188.04</c:v>
                </c:pt>
                <c:pt idx="1238">
                  <c:v>187.88</c:v>
                </c:pt>
                <c:pt idx="1239">
                  <c:v>187.88</c:v>
                </c:pt>
                <c:pt idx="1240">
                  <c:v>187.66</c:v>
                </c:pt>
                <c:pt idx="1241">
                  <c:v>187.47</c:v>
                </c:pt>
                <c:pt idx="1242">
                  <c:v>187.24</c:v>
                </c:pt>
                <c:pt idx="1243">
                  <c:v>187.08</c:v>
                </c:pt>
                <c:pt idx="1244">
                  <c:v>186.93</c:v>
                </c:pt>
                <c:pt idx="1245">
                  <c:v>186.73</c:v>
                </c:pt>
                <c:pt idx="1246">
                  <c:v>186.73</c:v>
                </c:pt>
                <c:pt idx="1247">
                  <c:v>186.53</c:v>
                </c:pt>
                <c:pt idx="1248">
                  <c:v>186.34</c:v>
                </c:pt>
                <c:pt idx="1249">
                  <c:v>186.13</c:v>
                </c:pt>
                <c:pt idx="1250">
                  <c:v>185.95</c:v>
                </c:pt>
                <c:pt idx="1251">
                  <c:v>185.72</c:v>
                </c:pt>
                <c:pt idx="1252">
                  <c:v>185.72</c:v>
                </c:pt>
                <c:pt idx="1253">
                  <c:v>185.51</c:v>
                </c:pt>
                <c:pt idx="1254">
                  <c:v>185.33</c:v>
                </c:pt>
                <c:pt idx="1255">
                  <c:v>185.16</c:v>
                </c:pt>
                <c:pt idx="1256">
                  <c:v>184.97</c:v>
                </c:pt>
                <c:pt idx="1257">
                  <c:v>184.77</c:v>
                </c:pt>
                <c:pt idx="1258">
                  <c:v>184.61</c:v>
                </c:pt>
                <c:pt idx="1259">
                  <c:v>184.61</c:v>
                </c:pt>
                <c:pt idx="1260">
                  <c:v>184.41</c:v>
                </c:pt>
                <c:pt idx="1261">
                  <c:v>184.22</c:v>
                </c:pt>
                <c:pt idx="1262">
                  <c:v>184</c:v>
                </c:pt>
                <c:pt idx="1263">
                  <c:v>183.81</c:v>
                </c:pt>
                <c:pt idx="1264">
                  <c:v>183.64</c:v>
                </c:pt>
                <c:pt idx="1265">
                  <c:v>183.64</c:v>
                </c:pt>
                <c:pt idx="1266">
                  <c:v>183.44</c:v>
                </c:pt>
                <c:pt idx="1267">
                  <c:v>183.26</c:v>
                </c:pt>
                <c:pt idx="1268">
                  <c:v>183.04</c:v>
                </c:pt>
                <c:pt idx="1269">
                  <c:v>182.89</c:v>
                </c:pt>
                <c:pt idx="1270">
                  <c:v>182.68</c:v>
                </c:pt>
                <c:pt idx="1271">
                  <c:v>182.52</c:v>
                </c:pt>
                <c:pt idx="1272">
                  <c:v>182.52</c:v>
                </c:pt>
                <c:pt idx="1273">
                  <c:v>182.32</c:v>
                </c:pt>
                <c:pt idx="1274">
                  <c:v>182.11</c:v>
                </c:pt>
                <c:pt idx="1275">
                  <c:v>181.9</c:v>
                </c:pt>
                <c:pt idx="1276">
                  <c:v>181.75</c:v>
                </c:pt>
                <c:pt idx="1277">
                  <c:v>181.56</c:v>
                </c:pt>
                <c:pt idx="1278">
                  <c:v>181.56</c:v>
                </c:pt>
                <c:pt idx="1279">
                  <c:v>181.35</c:v>
                </c:pt>
                <c:pt idx="1280">
                  <c:v>181.16</c:v>
                </c:pt>
                <c:pt idx="1281">
                  <c:v>181.02</c:v>
                </c:pt>
                <c:pt idx="1282">
                  <c:v>180.79</c:v>
                </c:pt>
                <c:pt idx="1283">
                  <c:v>180.6</c:v>
                </c:pt>
                <c:pt idx="1284">
                  <c:v>180.42</c:v>
                </c:pt>
                <c:pt idx="1285">
                  <c:v>180.42</c:v>
                </c:pt>
                <c:pt idx="1286">
                  <c:v>180.26</c:v>
                </c:pt>
                <c:pt idx="1287">
                  <c:v>180.05</c:v>
                </c:pt>
                <c:pt idx="1288">
                  <c:v>179.88</c:v>
                </c:pt>
                <c:pt idx="1289">
                  <c:v>179.71</c:v>
                </c:pt>
                <c:pt idx="1290">
                  <c:v>179.53</c:v>
                </c:pt>
                <c:pt idx="1291">
                  <c:v>179.33</c:v>
                </c:pt>
                <c:pt idx="1292">
                  <c:v>179.33</c:v>
                </c:pt>
                <c:pt idx="1293">
                  <c:v>179.12</c:v>
                </c:pt>
                <c:pt idx="1294">
                  <c:v>178.95</c:v>
                </c:pt>
                <c:pt idx="1295">
                  <c:v>178.78</c:v>
                </c:pt>
                <c:pt idx="1296">
                  <c:v>178.58</c:v>
                </c:pt>
                <c:pt idx="1297">
                  <c:v>178.38</c:v>
                </c:pt>
                <c:pt idx="1298">
                  <c:v>178.38</c:v>
                </c:pt>
                <c:pt idx="1299">
                  <c:v>178.2</c:v>
                </c:pt>
                <c:pt idx="1300">
                  <c:v>178.04</c:v>
                </c:pt>
                <c:pt idx="1301">
                  <c:v>177.84</c:v>
                </c:pt>
                <c:pt idx="1302">
                  <c:v>177.66</c:v>
                </c:pt>
                <c:pt idx="1303">
                  <c:v>177.44</c:v>
                </c:pt>
                <c:pt idx="1304">
                  <c:v>177.29</c:v>
                </c:pt>
                <c:pt idx="1305">
                  <c:v>177.29</c:v>
                </c:pt>
                <c:pt idx="1306">
                  <c:v>177.1</c:v>
                </c:pt>
                <c:pt idx="1307">
                  <c:v>176.91</c:v>
                </c:pt>
                <c:pt idx="1308">
                  <c:v>176.76</c:v>
                </c:pt>
                <c:pt idx="1309">
                  <c:v>176.59</c:v>
                </c:pt>
                <c:pt idx="1310">
                  <c:v>176.39</c:v>
                </c:pt>
                <c:pt idx="1311">
                  <c:v>176.39</c:v>
                </c:pt>
                <c:pt idx="1312">
                  <c:v>176.2</c:v>
                </c:pt>
                <c:pt idx="1313">
                  <c:v>175.98</c:v>
                </c:pt>
                <c:pt idx="1314">
                  <c:v>175.84</c:v>
                </c:pt>
                <c:pt idx="1315">
                  <c:v>175.66</c:v>
                </c:pt>
                <c:pt idx="1316">
                  <c:v>175.48</c:v>
                </c:pt>
                <c:pt idx="1317">
                  <c:v>175.31</c:v>
                </c:pt>
                <c:pt idx="1318">
                  <c:v>175.31</c:v>
                </c:pt>
                <c:pt idx="1319">
                  <c:v>175.12</c:v>
                </c:pt>
                <c:pt idx="1320">
                  <c:v>174.9</c:v>
                </c:pt>
                <c:pt idx="1321">
                  <c:v>174.72</c:v>
                </c:pt>
                <c:pt idx="1322">
                  <c:v>174.54</c:v>
                </c:pt>
                <c:pt idx="1323">
                  <c:v>174.38</c:v>
                </c:pt>
                <c:pt idx="1324">
                  <c:v>174.38</c:v>
                </c:pt>
                <c:pt idx="1325">
                  <c:v>174.17</c:v>
                </c:pt>
                <c:pt idx="1326">
                  <c:v>174.02</c:v>
                </c:pt>
                <c:pt idx="1327">
                  <c:v>173.83</c:v>
                </c:pt>
                <c:pt idx="1328">
                  <c:v>173.65</c:v>
                </c:pt>
                <c:pt idx="1329">
                  <c:v>173.51</c:v>
                </c:pt>
                <c:pt idx="1330">
                  <c:v>173.28</c:v>
                </c:pt>
                <c:pt idx="1331">
                  <c:v>173.28</c:v>
                </c:pt>
                <c:pt idx="1332">
                  <c:v>173.13</c:v>
                </c:pt>
                <c:pt idx="1333">
                  <c:v>172.94</c:v>
                </c:pt>
                <c:pt idx="1334">
                  <c:v>172.77</c:v>
                </c:pt>
                <c:pt idx="1335">
                  <c:v>172.56</c:v>
                </c:pt>
                <c:pt idx="1336">
                  <c:v>172.4</c:v>
                </c:pt>
                <c:pt idx="1337">
                  <c:v>172.4</c:v>
                </c:pt>
                <c:pt idx="1338">
                  <c:v>172.26</c:v>
                </c:pt>
                <c:pt idx="1339">
                  <c:v>172.04</c:v>
                </c:pt>
                <c:pt idx="1340">
                  <c:v>171.85</c:v>
                </c:pt>
                <c:pt idx="1341">
                  <c:v>171.71</c:v>
                </c:pt>
                <c:pt idx="1342">
                  <c:v>171.52</c:v>
                </c:pt>
                <c:pt idx="1343">
                  <c:v>171.35</c:v>
                </c:pt>
                <c:pt idx="1344">
                  <c:v>171.35</c:v>
                </c:pt>
                <c:pt idx="1345">
                  <c:v>171.19</c:v>
                </c:pt>
                <c:pt idx="1346">
                  <c:v>171.02</c:v>
                </c:pt>
                <c:pt idx="1347">
                  <c:v>170.82</c:v>
                </c:pt>
                <c:pt idx="1348">
                  <c:v>170.66</c:v>
                </c:pt>
                <c:pt idx="1349">
                  <c:v>170.48</c:v>
                </c:pt>
                <c:pt idx="1350">
                  <c:v>170.3</c:v>
                </c:pt>
                <c:pt idx="1351">
                  <c:v>170.3</c:v>
                </c:pt>
                <c:pt idx="1352">
                  <c:v>170.13</c:v>
                </c:pt>
                <c:pt idx="1353">
                  <c:v>169.97</c:v>
                </c:pt>
                <c:pt idx="1354">
                  <c:v>169.78</c:v>
                </c:pt>
                <c:pt idx="1355">
                  <c:v>169.58</c:v>
                </c:pt>
                <c:pt idx="1356">
                  <c:v>169.45</c:v>
                </c:pt>
                <c:pt idx="1357">
                  <c:v>169.45</c:v>
                </c:pt>
                <c:pt idx="1358">
                  <c:v>169.25</c:v>
                </c:pt>
                <c:pt idx="1359">
                  <c:v>169.06</c:v>
                </c:pt>
                <c:pt idx="1360">
                  <c:v>168.89</c:v>
                </c:pt>
                <c:pt idx="1361">
                  <c:v>168.7</c:v>
                </c:pt>
                <c:pt idx="1362">
                  <c:v>168.57</c:v>
                </c:pt>
                <c:pt idx="1363">
                  <c:v>168.4</c:v>
                </c:pt>
                <c:pt idx="1364">
                  <c:v>168.4</c:v>
                </c:pt>
                <c:pt idx="1365">
                  <c:v>168.22</c:v>
                </c:pt>
                <c:pt idx="1366">
                  <c:v>168.05</c:v>
                </c:pt>
                <c:pt idx="1367">
                  <c:v>167.84</c:v>
                </c:pt>
                <c:pt idx="1368">
                  <c:v>167.67</c:v>
                </c:pt>
                <c:pt idx="1369">
                  <c:v>167.51</c:v>
                </c:pt>
                <c:pt idx="1370">
                  <c:v>167.51</c:v>
                </c:pt>
                <c:pt idx="1371">
                  <c:v>167.36</c:v>
                </c:pt>
                <c:pt idx="1372">
                  <c:v>167.2</c:v>
                </c:pt>
                <c:pt idx="1373">
                  <c:v>166.99</c:v>
                </c:pt>
                <c:pt idx="1374">
                  <c:v>166.81</c:v>
                </c:pt>
                <c:pt idx="1375">
                  <c:v>166.64</c:v>
                </c:pt>
                <c:pt idx="1376">
                  <c:v>166.51</c:v>
                </c:pt>
                <c:pt idx="1377">
                  <c:v>166.51</c:v>
                </c:pt>
                <c:pt idx="1378">
                  <c:v>166.31</c:v>
                </c:pt>
                <c:pt idx="1379">
                  <c:v>166.12</c:v>
                </c:pt>
                <c:pt idx="1380">
                  <c:v>165.99</c:v>
                </c:pt>
                <c:pt idx="1381">
                  <c:v>165.83</c:v>
                </c:pt>
                <c:pt idx="1382">
                  <c:v>165.66</c:v>
                </c:pt>
                <c:pt idx="1383">
                  <c:v>165.66</c:v>
                </c:pt>
                <c:pt idx="1384">
                  <c:v>165.48</c:v>
                </c:pt>
                <c:pt idx="1385">
                  <c:v>165.33</c:v>
                </c:pt>
                <c:pt idx="1386">
                  <c:v>165.13</c:v>
                </c:pt>
                <c:pt idx="1387">
                  <c:v>164.97</c:v>
                </c:pt>
                <c:pt idx="1388">
                  <c:v>164.81</c:v>
                </c:pt>
                <c:pt idx="1389">
                  <c:v>164.65</c:v>
                </c:pt>
                <c:pt idx="1390">
                  <c:v>164.65</c:v>
                </c:pt>
                <c:pt idx="1391">
                  <c:v>164.47</c:v>
                </c:pt>
                <c:pt idx="1392">
                  <c:v>164.29</c:v>
                </c:pt>
                <c:pt idx="1393">
                  <c:v>164.14</c:v>
                </c:pt>
                <c:pt idx="1394">
                  <c:v>163.96</c:v>
                </c:pt>
                <c:pt idx="1395">
                  <c:v>163.78</c:v>
                </c:pt>
                <c:pt idx="1396">
                  <c:v>163.78</c:v>
                </c:pt>
                <c:pt idx="1397">
                  <c:v>163.63</c:v>
                </c:pt>
                <c:pt idx="1398">
                  <c:v>163.46</c:v>
                </c:pt>
                <c:pt idx="1399">
                  <c:v>163.27000000000001</c:v>
                </c:pt>
                <c:pt idx="1400">
                  <c:v>163.1</c:v>
                </c:pt>
                <c:pt idx="1401">
                  <c:v>162.94</c:v>
                </c:pt>
                <c:pt idx="1402">
                  <c:v>162.78</c:v>
                </c:pt>
                <c:pt idx="1403">
                  <c:v>162.78</c:v>
                </c:pt>
                <c:pt idx="1404">
                  <c:v>162.61000000000001</c:v>
                </c:pt>
                <c:pt idx="1405">
                  <c:v>162.44</c:v>
                </c:pt>
                <c:pt idx="1406">
                  <c:v>162.26</c:v>
                </c:pt>
                <c:pt idx="1407">
                  <c:v>162.13</c:v>
                </c:pt>
                <c:pt idx="1408">
                  <c:v>161.97999999999999</c:v>
                </c:pt>
                <c:pt idx="1409">
                  <c:v>161.75</c:v>
                </c:pt>
                <c:pt idx="1410">
                  <c:v>161.75</c:v>
                </c:pt>
                <c:pt idx="1411">
                  <c:v>161.65</c:v>
                </c:pt>
                <c:pt idx="1412">
                  <c:v>161.47</c:v>
                </c:pt>
                <c:pt idx="1413">
                  <c:v>161.30000000000001</c:v>
                </c:pt>
                <c:pt idx="1414">
                  <c:v>161.1</c:v>
                </c:pt>
                <c:pt idx="1415">
                  <c:v>160.97</c:v>
                </c:pt>
                <c:pt idx="1416">
                  <c:v>160.97</c:v>
                </c:pt>
                <c:pt idx="1417">
                  <c:v>160.81</c:v>
                </c:pt>
                <c:pt idx="1418">
                  <c:v>160.63</c:v>
                </c:pt>
                <c:pt idx="1419">
                  <c:v>160.47999999999999</c:v>
                </c:pt>
                <c:pt idx="1420">
                  <c:v>160.34</c:v>
                </c:pt>
                <c:pt idx="1421">
                  <c:v>160.15</c:v>
                </c:pt>
                <c:pt idx="1422">
                  <c:v>159.99</c:v>
                </c:pt>
                <c:pt idx="1423">
                  <c:v>159.99</c:v>
                </c:pt>
                <c:pt idx="1424">
                  <c:v>159.82</c:v>
                </c:pt>
                <c:pt idx="1425">
                  <c:v>159.62</c:v>
                </c:pt>
                <c:pt idx="1426">
                  <c:v>159.47</c:v>
                </c:pt>
                <c:pt idx="1427">
                  <c:v>159.30000000000001</c:v>
                </c:pt>
                <c:pt idx="1428">
                  <c:v>159.18</c:v>
                </c:pt>
                <c:pt idx="1429">
                  <c:v>159.18</c:v>
                </c:pt>
                <c:pt idx="1430">
                  <c:v>159.01</c:v>
                </c:pt>
                <c:pt idx="1431">
                  <c:v>158.85</c:v>
                </c:pt>
                <c:pt idx="1432">
                  <c:v>158.65</c:v>
                </c:pt>
                <c:pt idx="1433">
                  <c:v>158.53</c:v>
                </c:pt>
                <c:pt idx="1434">
                  <c:v>158.36000000000001</c:v>
                </c:pt>
                <c:pt idx="1435">
                  <c:v>158.19999999999999</c:v>
                </c:pt>
                <c:pt idx="1436">
                  <c:v>158.19999999999999</c:v>
                </c:pt>
                <c:pt idx="1437">
                  <c:v>158</c:v>
                </c:pt>
                <c:pt idx="1438">
                  <c:v>157.88999999999999</c:v>
                </c:pt>
                <c:pt idx="1439">
                  <c:v>157.72999999999999</c:v>
                </c:pt>
                <c:pt idx="1440">
                  <c:v>157.55000000000001</c:v>
                </c:pt>
                <c:pt idx="1441">
                  <c:v>157.38</c:v>
                </c:pt>
                <c:pt idx="1442">
                  <c:v>157.38</c:v>
                </c:pt>
                <c:pt idx="1443">
                  <c:v>157.25</c:v>
                </c:pt>
                <c:pt idx="1444">
                  <c:v>157.1</c:v>
                </c:pt>
                <c:pt idx="1445">
                  <c:v>156.9</c:v>
                </c:pt>
                <c:pt idx="1446">
                  <c:v>156.72999999999999</c:v>
                </c:pt>
                <c:pt idx="1447">
                  <c:v>156.58000000000001</c:v>
                </c:pt>
                <c:pt idx="1448">
                  <c:v>156.44</c:v>
                </c:pt>
                <c:pt idx="1449">
                  <c:v>156.44</c:v>
                </c:pt>
                <c:pt idx="1450">
                  <c:v>156.27000000000001</c:v>
                </c:pt>
                <c:pt idx="1451">
                  <c:v>156.11000000000001</c:v>
                </c:pt>
                <c:pt idx="1452">
                  <c:v>155.91999999999999</c:v>
                </c:pt>
                <c:pt idx="1453">
                  <c:v>155.78</c:v>
                </c:pt>
                <c:pt idx="1454">
                  <c:v>155.61000000000001</c:v>
                </c:pt>
                <c:pt idx="1455">
                  <c:v>155.61000000000001</c:v>
                </c:pt>
                <c:pt idx="1456">
                  <c:v>155.44</c:v>
                </c:pt>
                <c:pt idx="1457">
                  <c:v>155.33000000000001</c:v>
                </c:pt>
                <c:pt idx="1458">
                  <c:v>155.13999999999999</c:v>
                </c:pt>
                <c:pt idx="1459">
                  <c:v>155.01</c:v>
                </c:pt>
                <c:pt idx="1460">
                  <c:v>154.86000000000001</c:v>
                </c:pt>
                <c:pt idx="1461">
                  <c:v>154.71</c:v>
                </c:pt>
                <c:pt idx="1462">
                  <c:v>154.71</c:v>
                </c:pt>
                <c:pt idx="1463">
                  <c:v>154.51</c:v>
                </c:pt>
                <c:pt idx="1464">
                  <c:v>154.35</c:v>
                </c:pt>
                <c:pt idx="1465">
                  <c:v>154.19</c:v>
                </c:pt>
                <c:pt idx="1466">
                  <c:v>154.06</c:v>
                </c:pt>
                <c:pt idx="1467">
                  <c:v>153.87</c:v>
                </c:pt>
                <c:pt idx="1468">
                  <c:v>153.75</c:v>
                </c:pt>
                <c:pt idx="1469">
                  <c:v>153.75</c:v>
                </c:pt>
                <c:pt idx="1470">
                  <c:v>153.59</c:v>
                </c:pt>
                <c:pt idx="1471">
                  <c:v>153.41999999999999</c:v>
                </c:pt>
                <c:pt idx="1472">
                  <c:v>153.26</c:v>
                </c:pt>
                <c:pt idx="1473">
                  <c:v>153.1</c:v>
                </c:pt>
                <c:pt idx="1474">
                  <c:v>152.96</c:v>
                </c:pt>
                <c:pt idx="1475">
                  <c:v>152.96</c:v>
                </c:pt>
                <c:pt idx="1476">
                  <c:v>152.81</c:v>
                </c:pt>
                <c:pt idx="1477">
                  <c:v>152.62</c:v>
                </c:pt>
                <c:pt idx="1478">
                  <c:v>152.51</c:v>
                </c:pt>
                <c:pt idx="1479">
                  <c:v>152.36000000000001</c:v>
                </c:pt>
                <c:pt idx="1480">
                  <c:v>152.19999999999999</c:v>
                </c:pt>
                <c:pt idx="1481">
                  <c:v>152.05000000000001</c:v>
                </c:pt>
                <c:pt idx="1482">
                  <c:v>152.05000000000001</c:v>
                </c:pt>
                <c:pt idx="1483">
                  <c:v>151.86000000000001</c:v>
                </c:pt>
                <c:pt idx="1484">
                  <c:v>151.74</c:v>
                </c:pt>
                <c:pt idx="1485">
                  <c:v>151.55000000000001</c:v>
                </c:pt>
                <c:pt idx="1486">
                  <c:v>151.43</c:v>
                </c:pt>
                <c:pt idx="1487">
                  <c:v>151.27000000000001</c:v>
                </c:pt>
                <c:pt idx="1488">
                  <c:v>151.27000000000001</c:v>
                </c:pt>
                <c:pt idx="1489">
                  <c:v>151.09</c:v>
                </c:pt>
                <c:pt idx="1490">
                  <c:v>150.93</c:v>
                </c:pt>
                <c:pt idx="1491">
                  <c:v>150.76</c:v>
                </c:pt>
                <c:pt idx="1492">
                  <c:v>150.61000000000001</c:v>
                </c:pt>
                <c:pt idx="1493">
                  <c:v>150.51</c:v>
                </c:pt>
                <c:pt idx="1494">
                  <c:v>150.32</c:v>
                </c:pt>
                <c:pt idx="1495">
                  <c:v>150.32</c:v>
                </c:pt>
                <c:pt idx="1496">
                  <c:v>150.22</c:v>
                </c:pt>
                <c:pt idx="1497">
                  <c:v>150.02000000000001</c:v>
                </c:pt>
                <c:pt idx="1498">
                  <c:v>149.87</c:v>
                </c:pt>
                <c:pt idx="1499">
                  <c:v>149.72999999999999</c:v>
                </c:pt>
                <c:pt idx="1500">
                  <c:v>149.58000000000001</c:v>
                </c:pt>
                <c:pt idx="1501">
                  <c:v>149.58000000000001</c:v>
                </c:pt>
                <c:pt idx="1502">
                  <c:v>149.43</c:v>
                </c:pt>
                <c:pt idx="1503">
                  <c:v>149.24</c:v>
                </c:pt>
                <c:pt idx="1504">
                  <c:v>149.13</c:v>
                </c:pt>
                <c:pt idx="1505">
                  <c:v>148.97</c:v>
                </c:pt>
                <c:pt idx="1506">
                  <c:v>148.80000000000001</c:v>
                </c:pt>
                <c:pt idx="1507">
                  <c:v>148.66999999999999</c:v>
                </c:pt>
                <c:pt idx="1508">
                  <c:v>148.66999999999999</c:v>
                </c:pt>
                <c:pt idx="1509">
                  <c:v>148.53</c:v>
                </c:pt>
                <c:pt idx="1510">
                  <c:v>148.38</c:v>
                </c:pt>
                <c:pt idx="1511">
                  <c:v>148.19999999999999</c:v>
                </c:pt>
                <c:pt idx="1512">
                  <c:v>148.08000000000001</c:v>
                </c:pt>
                <c:pt idx="1513">
                  <c:v>147.91</c:v>
                </c:pt>
                <c:pt idx="1514">
                  <c:v>147.91</c:v>
                </c:pt>
                <c:pt idx="1515">
                  <c:v>147.77000000000001</c:v>
                </c:pt>
                <c:pt idx="1516">
                  <c:v>147.63999999999999</c:v>
                </c:pt>
                <c:pt idx="1517">
                  <c:v>147.46</c:v>
                </c:pt>
                <c:pt idx="1518">
                  <c:v>147.33000000000001</c:v>
                </c:pt>
                <c:pt idx="1519">
                  <c:v>147.18</c:v>
                </c:pt>
                <c:pt idx="1520">
                  <c:v>147.03</c:v>
                </c:pt>
                <c:pt idx="1521">
                  <c:v>147.03</c:v>
                </c:pt>
                <c:pt idx="1522">
                  <c:v>146.86000000000001</c:v>
                </c:pt>
                <c:pt idx="1523">
                  <c:v>146.75</c:v>
                </c:pt>
                <c:pt idx="1524">
                  <c:v>146.58000000000001</c:v>
                </c:pt>
                <c:pt idx="1525">
                  <c:v>146.41</c:v>
                </c:pt>
                <c:pt idx="1526">
                  <c:v>146.26</c:v>
                </c:pt>
                <c:pt idx="1527">
                  <c:v>146.13999999999999</c:v>
                </c:pt>
                <c:pt idx="1528">
                  <c:v>146.13999999999999</c:v>
                </c:pt>
                <c:pt idx="1529">
                  <c:v>145.99</c:v>
                </c:pt>
                <c:pt idx="1530">
                  <c:v>145.84</c:v>
                </c:pt>
                <c:pt idx="1531">
                  <c:v>145.71</c:v>
                </c:pt>
                <c:pt idx="1532">
                  <c:v>145.53</c:v>
                </c:pt>
                <c:pt idx="1533">
                  <c:v>145.38999999999999</c:v>
                </c:pt>
                <c:pt idx="1534">
                  <c:v>145.38999999999999</c:v>
                </c:pt>
                <c:pt idx="1535">
                  <c:v>145.25</c:v>
                </c:pt>
                <c:pt idx="1536">
                  <c:v>145.11000000000001</c:v>
                </c:pt>
                <c:pt idx="1537">
                  <c:v>144.96</c:v>
                </c:pt>
                <c:pt idx="1538">
                  <c:v>144.79</c:v>
                </c:pt>
                <c:pt idx="1539">
                  <c:v>144.65</c:v>
                </c:pt>
                <c:pt idx="1540">
                  <c:v>144.52000000000001</c:v>
                </c:pt>
                <c:pt idx="1541">
                  <c:v>144.52000000000001</c:v>
                </c:pt>
                <c:pt idx="1542">
                  <c:v>144.38999999999999</c:v>
                </c:pt>
                <c:pt idx="1543">
                  <c:v>144.24</c:v>
                </c:pt>
                <c:pt idx="1544">
                  <c:v>144.09</c:v>
                </c:pt>
                <c:pt idx="1545">
                  <c:v>143.91999999999999</c:v>
                </c:pt>
                <c:pt idx="1546">
                  <c:v>143.76</c:v>
                </c:pt>
                <c:pt idx="1547">
                  <c:v>143.76</c:v>
                </c:pt>
                <c:pt idx="1548">
                  <c:v>143.63</c:v>
                </c:pt>
                <c:pt idx="1549">
                  <c:v>143.52000000000001</c:v>
                </c:pt>
                <c:pt idx="1550">
                  <c:v>143.36000000000001</c:v>
                </c:pt>
                <c:pt idx="1551">
                  <c:v>143.21</c:v>
                </c:pt>
                <c:pt idx="1552">
                  <c:v>143.09</c:v>
                </c:pt>
                <c:pt idx="1553">
                  <c:v>142.96</c:v>
                </c:pt>
                <c:pt idx="1554">
                  <c:v>142.96</c:v>
                </c:pt>
                <c:pt idx="1555">
                  <c:v>142.79</c:v>
                </c:pt>
                <c:pt idx="1556">
                  <c:v>142.66</c:v>
                </c:pt>
                <c:pt idx="1557">
                  <c:v>142.47999999999999</c:v>
                </c:pt>
                <c:pt idx="1558">
                  <c:v>142.36000000000001</c:v>
                </c:pt>
                <c:pt idx="1559">
                  <c:v>142.21</c:v>
                </c:pt>
                <c:pt idx="1560">
                  <c:v>142.21</c:v>
                </c:pt>
                <c:pt idx="1561">
                  <c:v>142.08000000000001</c:v>
                </c:pt>
                <c:pt idx="1562">
                  <c:v>141.91999999999999</c:v>
                </c:pt>
                <c:pt idx="1563">
                  <c:v>141.75</c:v>
                </c:pt>
                <c:pt idx="1564">
                  <c:v>141.62</c:v>
                </c:pt>
                <c:pt idx="1565">
                  <c:v>141.49</c:v>
                </c:pt>
                <c:pt idx="1566">
                  <c:v>141.36000000000001</c:v>
                </c:pt>
                <c:pt idx="1567">
                  <c:v>141.36000000000001</c:v>
                </c:pt>
                <c:pt idx="1568">
                  <c:v>141.22</c:v>
                </c:pt>
                <c:pt idx="1569">
                  <c:v>141.05000000000001</c:v>
                </c:pt>
                <c:pt idx="1570">
                  <c:v>140.9</c:v>
                </c:pt>
                <c:pt idx="1571">
                  <c:v>140.74</c:v>
                </c:pt>
                <c:pt idx="1572">
                  <c:v>140.66</c:v>
                </c:pt>
                <c:pt idx="1573">
                  <c:v>140.66</c:v>
                </c:pt>
                <c:pt idx="1574">
                  <c:v>140.51</c:v>
                </c:pt>
                <c:pt idx="1575">
                  <c:v>140.32</c:v>
                </c:pt>
                <c:pt idx="1576">
                  <c:v>140.19999999999999</c:v>
                </c:pt>
                <c:pt idx="1577">
                  <c:v>140.07</c:v>
                </c:pt>
                <c:pt idx="1578">
                  <c:v>139.93</c:v>
                </c:pt>
                <c:pt idx="1579">
                  <c:v>139.77000000000001</c:v>
                </c:pt>
                <c:pt idx="1580">
                  <c:v>139.77000000000001</c:v>
                </c:pt>
                <c:pt idx="1581">
                  <c:v>139.63</c:v>
                </c:pt>
                <c:pt idx="1582">
                  <c:v>139.52000000000001</c:v>
                </c:pt>
                <c:pt idx="1583">
                  <c:v>139.36000000000001</c:v>
                </c:pt>
                <c:pt idx="1584">
                  <c:v>139.22999999999999</c:v>
                </c:pt>
                <c:pt idx="1585">
                  <c:v>139.06</c:v>
                </c:pt>
                <c:pt idx="1586">
                  <c:v>138.94</c:v>
                </c:pt>
                <c:pt idx="1587">
                  <c:v>138.94</c:v>
                </c:pt>
                <c:pt idx="1588">
                  <c:v>138.81</c:v>
                </c:pt>
                <c:pt idx="1589">
                  <c:v>138.63999999999999</c:v>
                </c:pt>
                <c:pt idx="1590">
                  <c:v>138.52000000000001</c:v>
                </c:pt>
                <c:pt idx="1591">
                  <c:v>138.35</c:v>
                </c:pt>
                <c:pt idx="1592">
                  <c:v>138.25</c:v>
                </c:pt>
                <c:pt idx="1593">
                  <c:v>138.25</c:v>
                </c:pt>
                <c:pt idx="1594">
                  <c:v>138.13</c:v>
                </c:pt>
                <c:pt idx="1595">
                  <c:v>137.97999999999999</c:v>
                </c:pt>
                <c:pt idx="1596">
                  <c:v>137.79</c:v>
                </c:pt>
                <c:pt idx="1597">
                  <c:v>137.68</c:v>
                </c:pt>
                <c:pt idx="1598">
                  <c:v>137.54</c:v>
                </c:pt>
                <c:pt idx="1599">
                  <c:v>137.44</c:v>
                </c:pt>
                <c:pt idx="1600">
                  <c:v>137.44</c:v>
                </c:pt>
                <c:pt idx="1601">
                  <c:v>137.28</c:v>
                </c:pt>
                <c:pt idx="1602">
                  <c:v>137.16</c:v>
                </c:pt>
                <c:pt idx="1603">
                  <c:v>137</c:v>
                </c:pt>
                <c:pt idx="1604">
                  <c:v>136.83000000000001</c:v>
                </c:pt>
                <c:pt idx="1605">
                  <c:v>136.74</c:v>
                </c:pt>
                <c:pt idx="1606">
                  <c:v>136.74</c:v>
                </c:pt>
                <c:pt idx="1607">
                  <c:v>136.62</c:v>
                </c:pt>
                <c:pt idx="1608">
                  <c:v>136.49</c:v>
                </c:pt>
                <c:pt idx="1609">
                  <c:v>136.31</c:v>
                </c:pt>
                <c:pt idx="1610">
                  <c:v>136.19999999999999</c:v>
                </c:pt>
                <c:pt idx="1611">
                  <c:v>136.04</c:v>
                </c:pt>
                <c:pt idx="1612">
                  <c:v>135.87</c:v>
                </c:pt>
                <c:pt idx="1613">
                  <c:v>135.87</c:v>
                </c:pt>
                <c:pt idx="1614">
                  <c:v>135.78</c:v>
                </c:pt>
                <c:pt idx="1615">
                  <c:v>135.65</c:v>
                </c:pt>
                <c:pt idx="1616">
                  <c:v>135.47999999999999</c:v>
                </c:pt>
                <c:pt idx="1617">
                  <c:v>135.33000000000001</c:v>
                </c:pt>
                <c:pt idx="1618">
                  <c:v>135.22999999999999</c:v>
                </c:pt>
                <c:pt idx="1619">
                  <c:v>135.22999999999999</c:v>
                </c:pt>
                <c:pt idx="1620">
                  <c:v>135.06</c:v>
                </c:pt>
                <c:pt idx="1621">
                  <c:v>134.94</c:v>
                </c:pt>
                <c:pt idx="1622">
                  <c:v>134.84</c:v>
                </c:pt>
                <c:pt idx="1623">
                  <c:v>134.69</c:v>
                </c:pt>
                <c:pt idx="1624">
                  <c:v>134.55000000000001</c:v>
                </c:pt>
                <c:pt idx="1625">
                  <c:v>134.44</c:v>
                </c:pt>
                <c:pt idx="1626">
                  <c:v>134.44</c:v>
                </c:pt>
                <c:pt idx="1627">
                  <c:v>134.26</c:v>
                </c:pt>
                <c:pt idx="1628">
                  <c:v>134.16</c:v>
                </c:pt>
                <c:pt idx="1629">
                  <c:v>134.01</c:v>
                </c:pt>
                <c:pt idx="1630">
                  <c:v>133.85</c:v>
                </c:pt>
                <c:pt idx="1631">
                  <c:v>133.72</c:v>
                </c:pt>
                <c:pt idx="1632">
                  <c:v>133.62</c:v>
                </c:pt>
                <c:pt idx="1633">
                  <c:v>133.62</c:v>
                </c:pt>
                <c:pt idx="1634">
                  <c:v>133.47999999999999</c:v>
                </c:pt>
                <c:pt idx="1635">
                  <c:v>133.31</c:v>
                </c:pt>
                <c:pt idx="1636">
                  <c:v>133.19999999999999</c:v>
                </c:pt>
                <c:pt idx="1637">
                  <c:v>133.1</c:v>
                </c:pt>
                <c:pt idx="1638">
                  <c:v>132.97999999999999</c:v>
                </c:pt>
                <c:pt idx="1639">
                  <c:v>132.97999999999999</c:v>
                </c:pt>
                <c:pt idx="1640">
                  <c:v>132.84</c:v>
                </c:pt>
                <c:pt idx="1641">
                  <c:v>132.69</c:v>
                </c:pt>
                <c:pt idx="1642">
                  <c:v>132.55000000000001</c:v>
                </c:pt>
                <c:pt idx="1643">
                  <c:v>132.44</c:v>
                </c:pt>
                <c:pt idx="1644">
                  <c:v>132.26</c:v>
                </c:pt>
                <c:pt idx="1645">
                  <c:v>132.15</c:v>
                </c:pt>
                <c:pt idx="1646">
                  <c:v>132.15</c:v>
                </c:pt>
                <c:pt idx="1647">
                  <c:v>132.03</c:v>
                </c:pt>
                <c:pt idx="1648">
                  <c:v>131.9</c:v>
                </c:pt>
                <c:pt idx="1649">
                  <c:v>131.75</c:v>
                </c:pt>
                <c:pt idx="1650">
                  <c:v>131.59</c:v>
                </c:pt>
                <c:pt idx="1651">
                  <c:v>131.5</c:v>
                </c:pt>
                <c:pt idx="1652">
                  <c:v>131.5</c:v>
                </c:pt>
                <c:pt idx="1653">
                  <c:v>131.38</c:v>
                </c:pt>
                <c:pt idx="1654">
                  <c:v>131.22</c:v>
                </c:pt>
                <c:pt idx="1655">
                  <c:v>131.1</c:v>
                </c:pt>
                <c:pt idx="1656">
                  <c:v>130.99</c:v>
                </c:pt>
                <c:pt idx="1657">
                  <c:v>130.84</c:v>
                </c:pt>
                <c:pt idx="1658">
                  <c:v>130.69</c:v>
                </c:pt>
                <c:pt idx="1659">
                  <c:v>130.69</c:v>
                </c:pt>
                <c:pt idx="1660">
                  <c:v>130.56</c:v>
                </c:pt>
                <c:pt idx="1661">
                  <c:v>130.47</c:v>
                </c:pt>
                <c:pt idx="1662">
                  <c:v>130.34</c:v>
                </c:pt>
                <c:pt idx="1663">
                  <c:v>130.19</c:v>
                </c:pt>
                <c:pt idx="1664">
                  <c:v>130.07</c:v>
                </c:pt>
                <c:pt idx="1665">
                  <c:v>130.07</c:v>
                </c:pt>
                <c:pt idx="1666">
                  <c:v>129.9</c:v>
                </c:pt>
                <c:pt idx="1667">
                  <c:v>129.79</c:v>
                </c:pt>
                <c:pt idx="1668">
                  <c:v>129.63999999999999</c:v>
                </c:pt>
                <c:pt idx="1669">
                  <c:v>129.54</c:v>
                </c:pt>
                <c:pt idx="1670">
                  <c:v>129.4</c:v>
                </c:pt>
                <c:pt idx="1671">
                  <c:v>129.27000000000001</c:v>
                </c:pt>
                <c:pt idx="1672">
                  <c:v>129.27000000000001</c:v>
                </c:pt>
                <c:pt idx="1673">
                  <c:v>129.13</c:v>
                </c:pt>
                <c:pt idx="1674">
                  <c:v>129.03</c:v>
                </c:pt>
                <c:pt idx="1675">
                  <c:v>128.91</c:v>
                </c:pt>
                <c:pt idx="1676">
                  <c:v>128.78</c:v>
                </c:pt>
                <c:pt idx="1677">
                  <c:v>128.65</c:v>
                </c:pt>
                <c:pt idx="1678">
                  <c:v>128.65</c:v>
                </c:pt>
                <c:pt idx="1679">
                  <c:v>128.51</c:v>
                </c:pt>
                <c:pt idx="1680">
                  <c:v>128.35</c:v>
                </c:pt>
                <c:pt idx="1681">
                  <c:v>128.24</c:v>
                </c:pt>
                <c:pt idx="1682">
                  <c:v>128.1</c:v>
                </c:pt>
                <c:pt idx="1683">
                  <c:v>128.02000000000001</c:v>
                </c:pt>
                <c:pt idx="1684">
                  <c:v>127.86</c:v>
                </c:pt>
                <c:pt idx="1685">
                  <c:v>127.86</c:v>
                </c:pt>
                <c:pt idx="1686">
                  <c:v>127.76</c:v>
                </c:pt>
                <c:pt idx="1687">
                  <c:v>127.63</c:v>
                </c:pt>
                <c:pt idx="1688">
                  <c:v>127.51</c:v>
                </c:pt>
                <c:pt idx="1689">
                  <c:v>127.35</c:v>
                </c:pt>
                <c:pt idx="1690">
                  <c:v>127.24</c:v>
                </c:pt>
                <c:pt idx="1691">
                  <c:v>127.08</c:v>
                </c:pt>
                <c:pt idx="1692">
                  <c:v>127.08</c:v>
                </c:pt>
                <c:pt idx="1693">
                  <c:v>127</c:v>
                </c:pt>
                <c:pt idx="1694">
                  <c:v>126.87</c:v>
                </c:pt>
                <c:pt idx="1695">
                  <c:v>126.75</c:v>
                </c:pt>
                <c:pt idx="1696">
                  <c:v>126.61</c:v>
                </c:pt>
                <c:pt idx="1697">
                  <c:v>126.5</c:v>
                </c:pt>
                <c:pt idx="1698">
                  <c:v>126.5</c:v>
                </c:pt>
                <c:pt idx="1699">
                  <c:v>126.37</c:v>
                </c:pt>
                <c:pt idx="1700">
                  <c:v>126.26</c:v>
                </c:pt>
                <c:pt idx="1701">
                  <c:v>126.11</c:v>
                </c:pt>
                <c:pt idx="1702">
                  <c:v>125.99</c:v>
                </c:pt>
                <c:pt idx="1703">
                  <c:v>125.86</c:v>
                </c:pt>
                <c:pt idx="1704">
                  <c:v>125.74</c:v>
                </c:pt>
                <c:pt idx="1705">
                  <c:v>125.74</c:v>
                </c:pt>
                <c:pt idx="1706">
                  <c:v>125.62</c:v>
                </c:pt>
                <c:pt idx="1707">
                  <c:v>125.48</c:v>
                </c:pt>
                <c:pt idx="1708">
                  <c:v>125.32</c:v>
                </c:pt>
                <c:pt idx="1709">
                  <c:v>125.24</c:v>
                </c:pt>
                <c:pt idx="1710">
                  <c:v>125.13</c:v>
                </c:pt>
                <c:pt idx="1711">
                  <c:v>125.13</c:v>
                </c:pt>
                <c:pt idx="1712">
                  <c:v>125</c:v>
                </c:pt>
                <c:pt idx="1713">
                  <c:v>124.84</c:v>
                </c:pt>
                <c:pt idx="1714">
                  <c:v>124.75</c:v>
                </c:pt>
                <c:pt idx="1715">
                  <c:v>124.6</c:v>
                </c:pt>
                <c:pt idx="1716">
                  <c:v>124.51</c:v>
                </c:pt>
                <c:pt idx="1717">
                  <c:v>124.37</c:v>
                </c:pt>
                <c:pt idx="1718">
                  <c:v>124.37</c:v>
                </c:pt>
                <c:pt idx="1719">
                  <c:v>124.25</c:v>
                </c:pt>
                <c:pt idx="1720">
                  <c:v>124.08</c:v>
                </c:pt>
                <c:pt idx="1721">
                  <c:v>123.97</c:v>
                </c:pt>
                <c:pt idx="1722">
                  <c:v>123.86</c:v>
                </c:pt>
                <c:pt idx="1723">
                  <c:v>123.77</c:v>
                </c:pt>
                <c:pt idx="1724">
                  <c:v>123.77</c:v>
                </c:pt>
                <c:pt idx="1725">
                  <c:v>123.66</c:v>
                </c:pt>
                <c:pt idx="1726">
                  <c:v>123.52</c:v>
                </c:pt>
                <c:pt idx="1727">
                  <c:v>123.4</c:v>
                </c:pt>
                <c:pt idx="1728">
                  <c:v>123.28</c:v>
                </c:pt>
                <c:pt idx="1729">
                  <c:v>123.16</c:v>
                </c:pt>
                <c:pt idx="1730">
                  <c:v>123.01</c:v>
                </c:pt>
                <c:pt idx="1731">
                  <c:v>123.01</c:v>
                </c:pt>
                <c:pt idx="1732">
                  <c:v>122.89</c:v>
                </c:pt>
                <c:pt idx="1733">
                  <c:v>122.77</c:v>
                </c:pt>
                <c:pt idx="1734">
                  <c:v>122.64</c:v>
                </c:pt>
                <c:pt idx="1735">
                  <c:v>122.53</c:v>
                </c:pt>
                <c:pt idx="1736">
                  <c:v>122.39</c:v>
                </c:pt>
                <c:pt idx="1737">
                  <c:v>122.39</c:v>
                </c:pt>
                <c:pt idx="1738">
                  <c:v>122.29</c:v>
                </c:pt>
                <c:pt idx="1739">
                  <c:v>122.19</c:v>
                </c:pt>
                <c:pt idx="1740">
                  <c:v>122.05</c:v>
                </c:pt>
                <c:pt idx="1741">
                  <c:v>121.95</c:v>
                </c:pt>
                <c:pt idx="1742">
                  <c:v>121.8</c:v>
                </c:pt>
                <c:pt idx="1743">
                  <c:v>121.71</c:v>
                </c:pt>
                <c:pt idx="1744">
                  <c:v>121.71</c:v>
                </c:pt>
                <c:pt idx="1745">
                  <c:v>121.59</c:v>
                </c:pt>
                <c:pt idx="1746">
                  <c:v>121.44</c:v>
                </c:pt>
                <c:pt idx="1747">
                  <c:v>121.29</c:v>
                </c:pt>
                <c:pt idx="1748">
                  <c:v>121.16</c:v>
                </c:pt>
                <c:pt idx="1749">
                  <c:v>121.06</c:v>
                </c:pt>
                <c:pt idx="1750">
                  <c:v>121.06</c:v>
                </c:pt>
                <c:pt idx="1751">
                  <c:v>120.97</c:v>
                </c:pt>
                <c:pt idx="1752">
                  <c:v>120.87</c:v>
                </c:pt>
                <c:pt idx="1753">
                  <c:v>120.74</c:v>
                </c:pt>
                <c:pt idx="1754">
                  <c:v>120.61</c:v>
                </c:pt>
                <c:pt idx="1755">
                  <c:v>120.52</c:v>
                </c:pt>
                <c:pt idx="1756">
                  <c:v>120.38</c:v>
                </c:pt>
                <c:pt idx="1757">
                  <c:v>120.38</c:v>
                </c:pt>
                <c:pt idx="1758">
                  <c:v>120.23</c:v>
                </c:pt>
                <c:pt idx="1759">
                  <c:v>120.15</c:v>
                </c:pt>
                <c:pt idx="1760">
                  <c:v>119.97</c:v>
                </c:pt>
                <c:pt idx="1761">
                  <c:v>119.9</c:v>
                </c:pt>
                <c:pt idx="1762">
                  <c:v>119.76</c:v>
                </c:pt>
                <c:pt idx="1763">
                  <c:v>119.68</c:v>
                </c:pt>
                <c:pt idx="1764">
                  <c:v>119.68</c:v>
                </c:pt>
                <c:pt idx="1765">
                  <c:v>119.56</c:v>
                </c:pt>
                <c:pt idx="1766">
                  <c:v>119.43</c:v>
                </c:pt>
                <c:pt idx="1767">
                  <c:v>119.32</c:v>
                </c:pt>
                <c:pt idx="1768">
                  <c:v>119.19</c:v>
                </c:pt>
                <c:pt idx="1769">
                  <c:v>119.04</c:v>
                </c:pt>
                <c:pt idx="1770">
                  <c:v>119.04</c:v>
                </c:pt>
                <c:pt idx="1771">
                  <c:v>118.96</c:v>
                </c:pt>
                <c:pt idx="1772">
                  <c:v>118.84</c:v>
                </c:pt>
                <c:pt idx="1773">
                  <c:v>118.7</c:v>
                </c:pt>
                <c:pt idx="1774">
                  <c:v>118.59</c:v>
                </c:pt>
                <c:pt idx="1775">
                  <c:v>118.49</c:v>
                </c:pt>
                <c:pt idx="1776">
                  <c:v>118.34</c:v>
                </c:pt>
                <c:pt idx="1777">
                  <c:v>118.34</c:v>
                </c:pt>
                <c:pt idx="1778">
                  <c:v>118.25</c:v>
                </c:pt>
                <c:pt idx="1779">
                  <c:v>118.11</c:v>
                </c:pt>
                <c:pt idx="1780">
                  <c:v>118</c:v>
                </c:pt>
                <c:pt idx="1781">
                  <c:v>117.91</c:v>
                </c:pt>
                <c:pt idx="1782">
                  <c:v>117.81</c:v>
                </c:pt>
                <c:pt idx="1783">
                  <c:v>117.81</c:v>
                </c:pt>
                <c:pt idx="1784">
                  <c:v>117.7</c:v>
                </c:pt>
                <c:pt idx="1785">
                  <c:v>117.54</c:v>
                </c:pt>
                <c:pt idx="1786">
                  <c:v>117.46</c:v>
                </c:pt>
                <c:pt idx="1787">
                  <c:v>117.36</c:v>
                </c:pt>
                <c:pt idx="1788">
                  <c:v>117.22</c:v>
                </c:pt>
                <c:pt idx="1789">
                  <c:v>117.1</c:v>
                </c:pt>
                <c:pt idx="1790">
                  <c:v>117.1</c:v>
                </c:pt>
                <c:pt idx="1791">
                  <c:v>116.96</c:v>
                </c:pt>
                <c:pt idx="1792">
                  <c:v>116.87</c:v>
                </c:pt>
                <c:pt idx="1793">
                  <c:v>116.77</c:v>
                </c:pt>
                <c:pt idx="1794">
                  <c:v>116.65</c:v>
                </c:pt>
                <c:pt idx="1795">
                  <c:v>116.48</c:v>
                </c:pt>
                <c:pt idx="1796">
                  <c:v>116.48</c:v>
                </c:pt>
                <c:pt idx="1797">
                  <c:v>116.4</c:v>
                </c:pt>
                <c:pt idx="1798">
                  <c:v>116.3</c:v>
                </c:pt>
                <c:pt idx="1799">
                  <c:v>116.16</c:v>
                </c:pt>
                <c:pt idx="1800">
                  <c:v>116.11</c:v>
                </c:pt>
                <c:pt idx="1801">
                  <c:v>115.97</c:v>
                </c:pt>
                <c:pt idx="1802">
                  <c:v>115.83</c:v>
                </c:pt>
                <c:pt idx="1803">
                  <c:v>115.83</c:v>
                </c:pt>
                <c:pt idx="1804">
                  <c:v>115.72</c:v>
                </c:pt>
                <c:pt idx="1805">
                  <c:v>115.59</c:v>
                </c:pt>
                <c:pt idx="1806">
                  <c:v>115.53</c:v>
                </c:pt>
                <c:pt idx="1807">
                  <c:v>115.4</c:v>
                </c:pt>
                <c:pt idx="1808">
                  <c:v>115.3</c:v>
                </c:pt>
                <c:pt idx="1809">
                  <c:v>115.3</c:v>
                </c:pt>
                <c:pt idx="1810">
                  <c:v>115.17</c:v>
                </c:pt>
                <c:pt idx="1811">
                  <c:v>115.06</c:v>
                </c:pt>
                <c:pt idx="1812">
                  <c:v>114.95</c:v>
                </c:pt>
                <c:pt idx="1813">
                  <c:v>114.83</c:v>
                </c:pt>
                <c:pt idx="1814">
                  <c:v>114.67</c:v>
                </c:pt>
                <c:pt idx="1815">
                  <c:v>114.58</c:v>
                </c:pt>
                <c:pt idx="1816">
                  <c:v>114.58</c:v>
                </c:pt>
                <c:pt idx="1817">
                  <c:v>114.49</c:v>
                </c:pt>
                <c:pt idx="1818">
                  <c:v>114.39</c:v>
                </c:pt>
                <c:pt idx="1819">
                  <c:v>114.27</c:v>
                </c:pt>
                <c:pt idx="1820">
                  <c:v>114.17</c:v>
                </c:pt>
                <c:pt idx="1821">
                  <c:v>114.05</c:v>
                </c:pt>
                <c:pt idx="1822">
                  <c:v>113.98</c:v>
                </c:pt>
                <c:pt idx="1823">
                  <c:v>113.98</c:v>
                </c:pt>
                <c:pt idx="1824">
                  <c:v>113.79</c:v>
                </c:pt>
                <c:pt idx="1825">
                  <c:v>113.68</c:v>
                </c:pt>
                <c:pt idx="1826">
                  <c:v>113.59</c:v>
                </c:pt>
                <c:pt idx="1827">
                  <c:v>113.49</c:v>
                </c:pt>
                <c:pt idx="1828">
                  <c:v>113.4</c:v>
                </c:pt>
                <c:pt idx="1829">
                  <c:v>113.4</c:v>
                </c:pt>
                <c:pt idx="1830">
                  <c:v>113.27</c:v>
                </c:pt>
                <c:pt idx="1831">
                  <c:v>113.17</c:v>
                </c:pt>
                <c:pt idx="1832">
                  <c:v>113.02</c:v>
                </c:pt>
                <c:pt idx="1833">
                  <c:v>112.95</c:v>
                </c:pt>
                <c:pt idx="1834">
                  <c:v>112.82</c:v>
                </c:pt>
                <c:pt idx="1835">
                  <c:v>112.7</c:v>
                </c:pt>
                <c:pt idx="1836">
                  <c:v>112.7</c:v>
                </c:pt>
                <c:pt idx="1837">
                  <c:v>112.63</c:v>
                </c:pt>
                <c:pt idx="1838">
                  <c:v>112.49</c:v>
                </c:pt>
                <c:pt idx="1839">
                  <c:v>112.4</c:v>
                </c:pt>
                <c:pt idx="1840">
                  <c:v>112.26</c:v>
                </c:pt>
                <c:pt idx="1841">
                  <c:v>112.19</c:v>
                </c:pt>
                <c:pt idx="1842">
                  <c:v>112.19</c:v>
                </c:pt>
                <c:pt idx="1843">
                  <c:v>112.07</c:v>
                </c:pt>
                <c:pt idx="1844">
                  <c:v>111.9</c:v>
                </c:pt>
                <c:pt idx="1845">
                  <c:v>111.83</c:v>
                </c:pt>
                <c:pt idx="1846">
                  <c:v>111.69</c:v>
                </c:pt>
                <c:pt idx="1847">
                  <c:v>111.63</c:v>
                </c:pt>
                <c:pt idx="1848">
                  <c:v>111.49</c:v>
                </c:pt>
                <c:pt idx="1849">
                  <c:v>111.49</c:v>
                </c:pt>
                <c:pt idx="1850">
                  <c:v>111.36</c:v>
                </c:pt>
                <c:pt idx="1851">
                  <c:v>111.27</c:v>
                </c:pt>
                <c:pt idx="1852">
                  <c:v>111.18</c:v>
                </c:pt>
                <c:pt idx="1853">
                  <c:v>111.08</c:v>
                </c:pt>
                <c:pt idx="1854">
                  <c:v>110.97</c:v>
                </c:pt>
                <c:pt idx="1855">
                  <c:v>110.97</c:v>
                </c:pt>
                <c:pt idx="1856">
                  <c:v>110.89</c:v>
                </c:pt>
                <c:pt idx="1857">
                  <c:v>110.75</c:v>
                </c:pt>
                <c:pt idx="1858">
                  <c:v>110.65</c:v>
                </c:pt>
                <c:pt idx="1859">
                  <c:v>110.54</c:v>
                </c:pt>
                <c:pt idx="1860">
                  <c:v>110.44</c:v>
                </c:pt>
                <c:pt idx="1861">
                  <c:v>110.29</c:v>
                </c:pt>
                <c:pt idx="1862">
                  <c:v>110.29</c:v>
                </c:pt>
                <c:pt idx="1863">
                  <c:v>110.2</c:v>
                </c:pt>
                <c:pt idx="1864">
                  <c:v>110.07</c:v>
                </c:pt>
                <c:pt idx="1865">
                  <c:v>109.97</c:v>
                </c:pt>
                <c:pt idx="1866">
                  <c:v>109.87</c:v>
                </c:pt>
                <c:pt idx="1867">
                  <c:v>109.76</c:v>
                </c:pt>
                <c:pt idx="1868">
                  <c:v>109.76</c:v>
                </c:pt>
                <c:pt idx="1869">
                  <c:v>109.71</c:v>
                </c:pt>
                <c:pt idx="1870">
                  <c:v>109.6</c:v>
                </c:pt>
                <c:pt idx="1871">
                  <c:v>109.48</c:v>
                </c:pt>
                <c:pt idx="1872">
                  <c:v>109.35</c:v>
                </c:pt>
                <c:pt idx="1873">
                  <c:v>109.25</c:v>
                </c:pt>
                <c:pt idx="1874">
                  <c:v>109.15</c:v>
                </c:pt>
                <c:pt idx="1875">
                  <c:v>109.15</c:v>
                </c:pt>
                <c:pt idx="1876">
                  <c:v>109.06</c:v>
                </c:pt>
                <c:pt idx="1877">
                  <c:v>108.92</c:v>
                </c:pt>
                <c:pt idx="1878">
                  <c:v>108.82</c:v>
                </c:pt>
                <c:pt idx="1879">
                  <c:v>108.73</c:v>
                </c:pt>
                <c:pt idx="1880">
                  <c:v>108.64</c:v>
                </c:pt>
                <c:pt idx="1881">
                  <c:v>108.53</c:v>
                </c:pt>
                <c:pt idx="1882">
                  <c:v>108.53</c:v>
                </c:pt>
                <c:pt idx="1883">
                  <c:v>108.4</c:v>
                </c:pt>
                <c:pt idx="1884">
                  <c:v>108.29</c:v>
                </c:pt>
                <c:pt idx="1885">
                  <c:v>108.18</c:v>
                </c:pt>
                <c:pt idx="1886">
                  <c:v>108.12</c:v>
                </c:pt>
                <c:pt idx="1887">
                  <c:v>108</c:v>
                </c:pt>
                <c:pt idx="1888">
                  <c:v>108</c:v>
                </c:pt>
                <c:pt idx="1889">
                  <c:v>107.9</c:v>
                </c:pt>
                <c:pt idx="1890">
                  <c:v>107.78</c:v>
                </c:pt>
                <c:pt idx="1891">
                  <c:v>107.68</c:v>
                </c:pt>
                <c:pt idx="1892">
                  <c:v>107.58</c:v>
                </c:pt>
                <c:pt idx="1893">
                  <c:v>107.45</c:v>
                </c:pt>
                <c:pt idx="1894">
                  <c:v>107.35</c:v>
                </c:pt>
                <c:pt idx="1895">
                  <c:v>107.35</c:v>
                </c:pt>
                <c:pt idx="1896">
                  <c:v>107.28</c:v>
                </c:pt>
                <c:pt idx="1897">
                  <c:v>107.16</c:v>
                </c:pt>
                <c:pt idx="1898">
                  <c:v>107.08</c:v>
                </c:pt>
                <c:pt idx="1899">
                  <c:v>106.93</c:v>
                </c:pt>
                <c:pt idx="1900">
                  <c:v>106.86</c:v>
                </c:pt>
                <c:pt idx="1901">
                  <c:v>106.86</c:v>
                </c:pt>
                <c:pt idx="1902">
                  <c:v>106.7</c:v>
                </c:pt>
                <c:pt idx="1903">
                  <c:v>106.63</c:v>
                </c:pt>
                <c:pt idx="1904">
                  <c:v>106.51</c:v>
                </c:pt>
                <c:pt idx="1905">
                  <c:v>106.43</c:v>
                </c:pt>
                <c:pt idx="1906">
                  <c:v>106.36</c:v>
                </c:pt>
                <c:pt idx="1907">
                  <c:v>106.23</c:v>
                </c:pt>
                <c:pt idx="1908">
                  <c:v>106.23</c:v>
                </c:pt>
                <c:pt idx="1909">
                  <c:v>106.12</c:v>
                </c:pt>
                <c:pt idx="1910">
                  <c:v>106.05</c:v>
                </c:pt>
                <c:pt idx="1911">
                  <c:v>105.9</c:v>
                </c:pt>
                <c:pt idx="1912">
                  <c:v>105.86</c:v>
                </c:pt>
                <c:pt idx="1913">
                  <c:v>105.73</c:v>
                </c:pt>
                <c:pt idx="1914">
                  <c:v>105.73</c:v>
                </c:pt>
                <c:pt idx="1915">
                  <c:v>105.62</c:v>
                </c:pt>
                <c:pt idx="1916">
                  <c:v>105.5</c:v>
                </c:pt>
                <c:pt idx="1917">
                  <c:v>105.42</c:v>
                </c:pt>
                <c:pt idx="1918">
                  <c:v>105.32</c:v>
                </c:pt>
                <c:pt idx="1919">
                  <c:v>105.17</c:v>
                </c:pt>
                <c:pt idx="1920">
                  <c:v>105.13</c:v>
                </c:pt>
                <c:pt idx="1921">
                  <c:v>105.13</c:v>
                </c:pt>
                <c:pt idx="1922">
                  <c:v>105.04</c:v>
                </c:pt>
                <c:pt idx="1923">
                  <c:v>104.94</c:v>
                </c:pt>
                <c:pt idx="1924">
                  <c:v>104.8</c:v>
                </c:pt>
                <c:pt idx="1925">
                  <c:v>104.72</c:v>
                </c:pt>
                <c:pt idx="1926">
                  <c:v>104.57</c:v>
                </c:pt>
                <c:pt idx="1927">
                  <c:v>104.52</c:v>
                </c:pt>
                <c:pt idx="1928">
                  <c:v>104.52</c:v>
                </c:pt>
                <c:pt idx="1929">
                  <c:v>104.37</c:v>
                </c:pt>
                <c:pt idx="1930">
                  <c:v>104.3</c:v>
                </c:pt>
                <c:pt idx="1931">
                  <c:v>104.23</c:v>
                </c:pt>
                <c:pt idx="1932">
                  <c:v>104.13</c:v>
                </c:pt>
                <c:pt idx="1933">
                  <c:v>104.05</c:v>
                </c:pt>
                <c:pt idx="1934">
                  <c:v>104.05</c:v>
                </c:pt>
                <c:pt idx="1935">
                  <c:v>103.88</c:v>
                </c:pt>
                <c:pt idx="1936">
                  <c:v>103.78</c:v>
                </c:pt>
                <c:pt idx="1937">
                  <c:v>103.72</c:v>
                </c:pt>
                <c:pt idx="1938">
                  <c:v>103.58</c:v>
                </c:pt>
                <c:pt idx="1939">
                  <c:v>103.48</c:v>
                </c:pt>
                <c:pt idx="1940">
                  <c:v>103.4</c:v>
                </c:pt>
                <c:pt idx="1941">
                  <c:v>103.4</c:v>
                </c:pt>
                <c:pt idx="1942">
                  <c:v>103.33</c:v>
                </c:pt>
                <c:pt idx="1943">
                  <c:v>103.23</c:v>
                </c:pt>
                <c:pt idx="1944">
                  <c:v>103.13</c:v>
                </c:pt>
                <c:pt idx="1945">
                  <c:v>102.98</c:v>
                </c:pt>
                <c:pt idx="1946">
                  <c:v>102.9</c:v>
                </c:pt>
                <c:pt idx="1947">
                  <c:v>102.9</c:v>
                </c:pt>
                <c:pt idx="1948">
                  <c:v>102.82</c:v>
                </c:pt>
                <c:pt idx="1949">
                  <c:v>102.71</c:v>
                </c:pt>
                <c:pt idx="1950">
                  <c:v>102.61</c:v>
                </c:pt>
                <c:pt idx="1951">
                  <c:v>102.48</c:v>
                </c:pt>
                <c:pt idx="1952">
                  <c:v>102.43</c:v>
                </c:pt>
                <c:pt idx="1953">
                  <c:v>102.35</c:v>
                </c:pt>
                <c:pt idx="1954">
                  <c:v>102.35</c:v>
                </c:pt>
                <c:pt idx="1955">
                  <c:v>102.23</c:v>
                </c:pt>
                <c:pt idx="1956">
                  <c:v>102.1</c:v>
                </c:pt>
                <c:pt idx="1957">
                  <c:v>102.01</c:v>
                </c:pt>
                <c:pt idx="1958">
                  <c:v>101.96</c:v>
                </c:pt>
                <c:pt idx="1959">
                  <c:v>101.85</c:v>
                </c:pt>
                <c:pt idx="1960">
                  <c:v>101.85</c:v>
                </c:pt>
                <c:pt idx="1961">
                  <c:v>101.76</c:v>
                </c:pt>
                <c:pt idx="1962">
                  <c:v>101.62</c:v>
                </c:pt>
                <c:pt idx="1963">
                  <c:v>101.51</c:v>
                </c:pt>
                <c:pt idx="1964">
                  <c:v>101.45</c:v>
                </c:pt>
                <c:pt idx="1965">
                  <c:v>101.38</c:v>
                </c:pt>
                <c:pt idx="1966">
                  <c:v>101.26</c:v>
                </c:pt>
                <c:pt idx="1967">
                  <c:v>101.26</c:v>
                </c:pt>
                <c:pt idx="1968">
                  <c:v>101.18</c:v>
                </c:pt>
                <c:pt idx="1969">
                  <c:v>101.07</c:v>
                </c:pt>
                <c:pt idx="1970">
                  <c:v>100.95</c:v>
                </c:pt>
                <c:pt idx="1971">
                  <c:v>100.87</c:v>
                </c:pt>
                <c:pt idx="1972">
                  <c:v>100.78</c:v>
                </c:pt>
                <c:pt idx="1973">
                  <c:v>100.78</c:v>
                </c:pt>
                <c:pt idx="1974">
                  <c:v>100.67</c:v>
                </c:pt>
                <c:pt idx="1975">
                  <c:v>100.56</c:v>
                </c:pt>
                <c:pt idx="1976">
                  <c:v>100.51</c:v>
                </c:pt>
                <c:pt idx="1977">
                  <c:v>100.37</c:v>
                </c:pt>
                <c:pt idx="1978">
                  <c:v>100.26</c:v>
                </c:pt>
                <c:pt idx="1979">
                  <c:v>100.22</c:v>
                </c:pt>
                <c:pt idx="1980">
                  <c:v>100.22</c:v>
                </c:pt>
                <c:pt idx="1981">
                  <c:v>100.09</c:v>
                </c:pt>
                <c:pt idx="1982">
                  <c:v>99.98</c:v>
                </c:pt>
                <c:pt idx="1983">
                  <c:v>99.94</c:v>
                </c:pt>
                <c:pt idx="1984">
                  <c:v>99.84</c:v>
                </c:pt>
                <c:pt idx="1985">
                  <c:v>99.75</c:v>
                </c:pt>
                <c:pt idx="1986">
                  <c:v>99.62</c:v>
                </c:pt>
                <c:pt idx="1987">
                  <c:v>99.62</c:v>
                </c:pt>
                <c:pt idx="1988">
                  <c:v>99.5</c:v>
                </c:pt>
                <c:pt idx="1989">
                  <c:v>99.47</c:v>
                </c:pt>
                <c:pt idx="1990">
                  <c:v>99.35</c:v>
                </c:pt>
                <c:pt idx="1991">
                  <c:v>99.26</c:v>
                </c:pt>
                <c:pt idx="1992">
                  <c:v>99.14</c:v>
                </c:pt>
                <c:pt idx="1993">
                  <c:v>99.14</c:v>
                </c:pt>
                <c:pt idx="1994">
                  <c:v>99.02</c:v>
                </c:pt>
                <c:pt idx="1995">
                  <c:v>98.92</c:v>
                </c:pt>
                <c:pt idx="1996">
                  <c:v>98.87</c:v>
                </c:pt>
                <c:pt idx="1997">
                  <c:v>98.8</c:v>
                </c:pt>
                <c:pt idx="1998">
                  <c:v>98.69</c:v>
                </c:pt>
                <c:pt idx="1999">
                  <c:v>98.6</c:v>
                </c:pt>
                <c:pt idx="2000">
                  <c:v>98.6</c:v>
                </c:pt>
                <c:pt idx="2001">
                  <c:v>98.52</c:v>
                </c:pt>
                <c:pt idx="2002">
                  <c:v>98.41</c:v>
                </c:pt>
                <c:pt idx="2003">
                  <c:v>98.31</c:v>
                </c:pt>
                <c:pt idx="2004">
                  <c:v>98.2</c:v>
                </c:pt>
                <c:pt idx="2005">
                  <c:v>98.13</c:v>
                </c:pt>
                <c:pt idx="2006">
                  <c:v>98.13</c:v>
                </c:pt>
                <c:pt idx="2007">
                  <c:v>98.04</c:v>
                </c:pt>
                <c:pt idx="2008">
                  <c:v>97.96</c:v>
                </c:pt>
                <c:pt idx="2009">
                  <c:v>97.84</c:v>
                </c:pt>
                <c:pt idx="2010">
                  <c:v>97.76</c:v>
                </c:pt>
                <c:pt idx="2011">
                  <c:v>97.69</c:v>
                </c:pt>
                <c:pt idx="2012">
                  <c:v>97.57</c:v>
                </c:pt>
                <c:pt idx="2013">
                  <c:v>97.57</c:v>
                </c:pt>
                <c:pt idx="2014">
                  <c:v>97.49</c:v>
                </c:pt>
                <c:pt idx="2015">
                  <c:v>97.35</c:v>
                </c:pt>
                <c:pt idx="2016">
                  <c:v>97.28</c:v>
                </c:pt>
                <c:pt idx="2017">
                  <c:v>97.22</c:v>
                </c:pt>
                <c:pt idx="2018">
                  <c:v>97.12</c:v>
                </c:pt>
                <c:pt idx="2019">
                  <c:v>97.12</c:v>
                </c:pt>
                <c:pt idx="2020">
                  <c:v>97.01</c:v>
                </c:pt>
                <c:pt idx="2021">
                  <c:v>96.95</c:v>
                </c:pt>
                <c:pt idx="2022">
                  <c:v>96.84</c:v>
                </c:pt>
                <c:pt idx="2023">
                  <c:v>96.71</c:v>
                </c:pt>
                <c:pt idx="2024">
                  <c:v>96.62</c:v>
                </c:pt>
                <c:pt idx="2025">
                  <c:v>96.52</c:v>
                </c:pt>
                <c:pt idx="2026">
                  <c:v>96.52</c:v>
                </c:pt>
                <c:pt idx="2027">
                  <c:v>96.48</c:v>
                </c:pt>
                <c:pt idx="2028">
                  <c:v>96.39</c:v>
                </c:pt>
                <c:pt idx="2029">
                  <c:v>96.32</c:v>
                </c:pt>
                <c:pt idx="2030">
                  <c:v>96.21</c:v>
                </c:pt>
                <c:pt idx="2031">
                  <c:v>96.1</c:v>
                </c:pt>
                <c:pt idx="2032">
                  <c:v>96.1</c:v>
                </c:pt>
                <c:pt idx="2033">
                  <c:v>96.01</c:v>
                </c:pt>
                <c:pt idx="2034">
                  <c:v>95.92</c:v>
                </c:pt>
                <c:pt idx="2035">
                  <c:v>95.82</c:v>
                </c:pt>
                <c:pt idx="2036">
                  <c:v>95.75</c:v>
                </c:pt>
                <c:pt idx="2037">
                  <c:v>95.65</c:v>
                </c:pt>
                <c:pt idx="2038">
                  <c:v>95.56</c:v>
                </c:pt>
                <c:pt idx="2039">
                  <c:v>95.56</c:v>
                </c:pt>
                <c:pt idx="2040">
                  <c:v>95.51</c:v>
                </c:pt>
                <c:pt idx="2041">
                  <c:v>95.36</c:v>
                </c:pt>
                <c:pt idx="2042">
                  <c:v>95.3</c:v>
                </c:pt>
                <c:pt idx="2043">
                  <c:v>95.22</c:v>
                </c:pt>
                <c:pt idx="2044">
                  <c:v>95.12</c:v>
                </c:pt>
                <c:pt idx="2045">
                  <c:v>95.01</c:v>
                </c:pt>
                <c:pt idx="2046">
                  <c:v>95.01</c:v>
                </c:pt>
                <c:pt idx="2047">
                  <c:v>94.92</c:v>
                </c:pt>
                <c:pt idx="2048">
                  <c:v>94.82</c:v>
                </c:pt>
                <c:pt idx="2049">
                  <c:v>94.73</c:v>
                </c:pt>
                <c:pt idx="2050">
                  <c:v>94.68</c:v>
                </c:pt>
                <c:pt idx="2051">
                  <c:v>94.6</c:v>
                </c:pt>
                <c:pt idx="2052">
                  <c:v>94.6</c:v>
                </c:pt>
                <c:pt idx="2053">
                  <c:v>94.5</c:v>
                </c:pt>
                <c:pt idx="2054">
                  <c:v>94.39</c:v>
                </c:pt>
                <c:pt idx="2055">
                  <c:v>94.33</c:v>
                </c:pt>
                <c:pt idx="2056">
                  <c:v>94.22</c:v>
                </c:pt>
                <c:pt idx="2057">
                  <c:v>94.09</c:v>
                </c:pt>
                <c:pt idx="2058">
                  <c:v>94.01</c:v>
                </c:pt>
                <c:pt idx="2059">
                  <c:v>94.01</c:v>
                </c:pt>
                <c:pt idx="2060">
                  <c:v>93.92</c:v>
                </c:pt>
                <c:pt idx="2061">
                  <c:v>93.87</c:v>
                </c:pt>
                <c:pt idx="2062">
                  <c:v>93.77</c:v>
                </c:pt>
                <c:pt idx="2063">
                  <c:v>93.68</c:v>
                </c:pt>
                <c:pt idx="2064">
                  <c:v>93.57</c:v>
                </c:pt>
                <c:pt idx="2065">
                  <c:v>93.57</c:v>
                </c:pt>
                <c:pt idx="2066">
                  <c:v>93.49</c:v>
                </c:pt>
                <c:pt idx="2067">
                  <c:v>93.38</c:v>
                </c:pt>
                <c:pt idx="2068">
                  <c:v>93.33</c:v>
                </c:pt>
                <c:pt idx="2069">
                  <c:v>93.25</c:v>
                </c:pt>
                <c:pt idx="2070">
                  <c:v>93.15</c:v>
                </c:pt>
                <c:pt idx="2071">
                  <c:v>93.1</c:v>
                </c:pt>
                <c:pt idx="2072">
                  <c:v>93.1</c:v>
                </c:pt>
                <c:pt idx="2073">
                  <c:v>92.97</c:v>
                </c:pt>
                <c:pt idx="2074">
                  <c:v>92.9</c:v>
                </c:pt>
                <c:pt idx="2075">
                  <c:v>92.84</c:v>
                </c:pt>
                <c:pt idx="2076">
                  <c:v>92.73</c:v>
                </c:pt>
                <c:pt idx="2077">
                  <c:v>92.6</c:v>
                </c:pt>
                <c:pt idx="2078">
                  <c:v>92.6</c:v>
                </c:pt>
                <c:pt idx="2079">
                  <c:v>92.56</c:v>
                </c:pt>
                <c:pt idx="2080">
                  <c:v>92.5</c:v>
                </c:pt>
                <c:pt idx="2081">
                  <c:v>92.4</c:v>
                </c:pt>
                <c:pt idx="2082">
                  <c:v>92.25</c:v>
                </c:pt>
                <c:pt idx="2083">
                  <c:v>92.2</c:v>
                </c:pt>
                <c:pt idx="2084">
                  <c:v>92.1</c:v>
                </c:pt>
                <c:pt idx="2085">
                  <c:v>92.1</c:v>
                </c:pt>
                <c:pt idx="2086">
                  <c:v>92.04</c:v>
                </c:pt>
                <c:pt idx="2087">
                  <c:v>91.94</c:v>
                </c:pt>
                <c:pt idx="2088">
                  <c:v>91.88</c:v>
                </c:pt>
                <c:pt idx="2089">
                  <c:v>91.78</c:v>
                </c:pt>
                <c:pt idx="2090">
                  <c:v>91.68</c:v>
                </c:pt>
                <c:pt idx="2091">
                  <c:v>91.58</c:v>
                </c:pt>
                <c:pt idx="2092">
                  <c:v>91.58</c:v>
                </c:pt>
                <c:pt idx="2093">
                  <c:v>91.51</c:v>
                </c:pt>
                <c:pt idx="2094">
                  <c:v>91.41</c:v>
                </c:pt>
                <c:pt idx="2095">
                  <c:v>91.35</c:v>
                </c:pt>
                <c:pt idx="2096">
                  <c:v>91.26</c:v>
                </c:pt>
                <c:pt idx="2097">
                  <c:v>91.15</c:v>
                </c:pt>
                <c:pt idx="2098">
                  <c:v>91.15</c:v>
                </c:pt>
                <c:pt idx="2099">
                  <c:v>91.06</c:v>
                </c:pt>
                <c:pt idx="2100">
                  <c:v>91.01</c:v>
                </c:pt>
                <c:pt idx="2101">
                  <c:v>90.9</c:v>
                </c:pt>
                <c:pt idx="2102">
                  <c:v>90.85</c:v>
                </c:pt>
                <c:pt idx="2103">
                  <c:v>90.77</c:v>
                </c:pt>
                <c:pt idx="2104">
                  <c:v>90.69</c:v>
                </c:pt>
                <c:pt idx="2105">
                  <c:v>90.69</c:v>
                </c:pt>
                <c:pt idx="2106">
                  <c:v>90.56</c:v>
                </c:pt>
                <c:pt idx="2107">
                  <c:v>90.48</c:v>
                </c:pt>
                <c:pt idx="2108">
                  <c:v>90.39</c:v>
                </c:pt>
                <c:pt idx="2109">
                  <c:v>90.34</c:v>
                </c:pt>
                <c:pt idx="2110">
                  <c:v>90.25</c:v>
                </c:pt>
                <c:pt idx="2111">
                  <c:v>90.25</c:v>
                </c:pt>
                <c:pt idx="2112">
                  <c:v>90.17</c:v>
                </c:pt>
                <c:pt idx="2113">
                  <c:v>90.09</c:v>
                </c:pt>
                <c:pt idx="2114">
                  <c:v>90.03</c:v>
                </c:pt>
                <c:pt idx="2115">
                  <c:v>89.94</c:v>
                </c:pt>
                <c:pt idx="2116">
                  <c:v>89.8</c:v>
                </c:pt>
                <c:pt idx="2117">
                  <c:v>89.72</c:v>
                </c:pt>
                <c:pt idx="2118">
                  <c:v>89.72</c:v>
                </c:pt>
                <c:pt idx="2119">
                  <c:v>89.67</c:v>
                </c:pt>
                <c:pt idx="2120">
                  <c:v>89.59</c:v>
                </c:pt>
                <c:pt idx="2121">
                  <c:v>89.5</c:v>
                </c:pt>
                <c:pt idx="2122">
                  <c:v>89.41</c:v>
                </c:pt>
                <c:pt idx="2123">
                  <c:v>89.31</c:v>
                </c:pt>
                <c:pt idx="2124">
                  <c:v>89.31</c:v>
                </c:pt>
                <c:pt idx="2125">
                  <c:v>89.24</c:v>
                </c:pt>
                <c:pt idx="2126">
                  <c:v>89.17</c:v>
                </c:pt>
                <c:pt idx="2127">
                  <c:v>89.09</c:v>
                </c:pt>
                <c:pt idx="2128">
                  <c:v>89.03</c:v>
                </c:pt>
                <c:pt idx="2129">
                  <c:v>88.91</c:v>
                </c:pt>
                <c:pt idx="2130">
                  <c:v>88.82</c:v>
                </c:pt>
                <c:pt idx="2131">
                  <c:v>88.82</c:v>
                </c:pt>
                <c:pt idx="2132">
                  <c:v>88.73</c:v>
                </c:pt>
                <c:pt idx="2133">
                  <c:v>88.67</c:v>
                </c:pt>
                <c:pt idx="2134">
                  <c:v>88.58</c:v>
                </c:pt>
                <c:pt idx="2135">
                  <c:v>88.52</c:v>
                </c:pt>
                <c:pt idx="2136">
                  <c:v>88.38</c:v>
                </c:pt>
                <c:pt idx="2137">
                  <c:v>88.38</c:v>
                </c:pt>
                <c:pt idx="2138">
                  <c:v>88.31</c:v>
                </c:pt>
                <c:pt idx="2139">
                  <c:v>88.26</c:v>
                </c:pt>
                <c:pt idx="2140">
                  <c:v>88.22</c:v>
                </c:pt>
                <c:pt idx="2141">
                  <c:v>88.07</c:v>
                </c:pt>
                <c:pt idx="2142">
                  <c:v>88.02</c:v>
                </c:pt>
                <c:pt idx="2143">
                  <c:v>87.95</c:v>
                </c:pt>
                <c:pt idx="2144">
                  <c:v>87.95</c:v>
                </c:pt>
                <c:pt idx="2145">
                  <c:v>87.87</c:v>
                </c:pt>
                <c:pt idx="2146">
                  <c:v>87.75</c:v>
                </c:pt>
                <c:pt idx="2147">
                  <c:v>87.71</c:v>
                </c:pt>
                <c:pt idx="2148">
                  <c:v>87.64</c:v>
                </c:pt>
                <c:pt idx="2149">
                  <c:v>87.55</c:v>
                </c:pt>
                <c:pt idx="2150">
                  <c:v>87.42</c:v>
                </c:pt>
                <c:pt idx="2151">
                  <c:v>87.42</c:v>
                </c:pt>
                <c:pt idx="2152">
                  <c:v>87.37</c:v>
                </c:pt>
                <c:pt idx="2153">
                  <c:v>87.3</c:v>
                </c:pt>
                <c:pt idx="2154">
                  <c:v>87.16</c:v>
                </c:pt>
                <c:pt idx="2155">
                  <c:v>87.11</c:v>
                </c:pt>
                <c:pt idx="2156">
                  <c:v>87.06</c:v>
                </c:pt>
                <c:pt idx="2157">
                  <c:v>87.06</c:v>
                </c:pt>
                <c:pt idx="2158">
                  <c:v>86.94</c:v>
                </c:pt>
                <c:pt idx="2159">
                  <c:v>86.91</c:v>
                </c:pt>
                <c:pt idx="2160">
                  <c:v>86.79</c:v>
                </c:pt>
                <c:pt idx="2161">
                  <c:v>86.72</c:v>
                </c:pt>
                <c:pt idx="2162">
                  <c:v>86.62</c:v>
                </c:pt>
                <c:pt idx="2163">
                  <c:v>86.58</c:v>
                </c:pt>
                <c:pt idx="2164">
                  <c:v>86.58</c:v>
                </c:pt>
                <c:pt idx="2165">
                  <c:v>86.51</c:v>
                </c:pt>
                <c:pt idx="2166">
                  <c:v>86.4</c:v>
                </c:pt>
                <c:pt idx="2167">
                  <c:v>86.34</c:v>
                </c:pt>
                <c:pt idx="2168">
                  <c:v>86.28</c:v>
                </c:pt>
                <c:pt idx="2169">
                  <c:v>86.2</c:v>
                </c:pt>
                <c:pt idx="2170">
                  <c:v>86.2</c:v>
                </c:pt>
                <c:pt idx="2171">
                  <c:v>86.12</c:v>
                </c:pt>
                <c:pt idx="2172">
                  <c:v>86.01</c:v>
                </c:pt>
                <c:pt idx="2173">
                  <c:v>85.91</c:v>
                </c:pt>
                <c:pt idx="2174">
                  <c:v>85.84</c:v>
                </c:pt>
                <c:pt idx="2175">
                  <c:v>85.78</c:v>
                </c:pt>
                <c:pt idx="2176">
                  <c:v>85.68</c:v>
                </c:pt>
                <c:pt idx="2177">
                  <c:v>85.68</c:v>
                </c:pt>
                <c:pt idx="2178">
                  <c:v>85.6</c:v>
                </c:pt>
                <c:pt idx="2179">
                  <c:v>85.57</c:v>
                </c:pt>
                <c:pt idx="2180">
                  <c:v>85.48</c:v>
                </c:pt>
                <c:pt idx="2181">
                  <c:v>85.41</c:v>
                </c:pt>
                <c:pt idx="2182">
                  <c:v>85.33</c:v>
                </c:pt>
                <c:pt idx="2183">
                  <c:v>85.33</c:v>
                </c:pt>
                <c:pt idx="2184">
                  <c:v>85.22</c:v>
                </c:pt>
                <c:pt idx="2185">
                  <c:v>85.16</c:v>
                </c:pt>
                <c:pt idx="2186">
                  <c:v>85.08</c:v>
                </c:pt>
                <c:pt idx="2187">
                  <c:v>84.99</c:v>
                </c:pt>
                <c:pt idx="2188">
                  <c:v>84.89</c:v>
                </c:pt>
                <c:pt idx="2189">
                  <c:v>84.83</c:v>
                </c:pt>
                <c:pt idx="2190">
                  <c:v>84.83</c:v>
                </c:pt>
                <c:pt idx="2191">
                  <c:v>84.74</c:v>
                </c:pt>
                <c:pt idx="2192">
                  <c:v>84.67</c:v>
                </c:pt>
                <c:pt idx="2193">
                  <c:v>84.64</c:v>
                </c:pt>
                <c:pt idx="2194">
                  <c:v>84.52</c:v>
                </c:pt>
                <c:pt idx="2195">
                  <c:v>84.46</c:v>
                </c:pt>
                <c:pt idx="2196">
                  <c:v>84.46</c:v>
                </c:pt>
                <c:pt idx="2197">
                  <c:v>84.38</c:v>
                </c:pt>
                <c:pt idx="2198">
                  <c:v>84.29</c:v>
                </c:pt>
                <c:pt idx="2199">
                  <c:v>84.22</c:v>
                </c:pt>
                <c:pt idx="2200">
                  <c:v>84.11</c:v>
                </c:pt>
                <c:pt idx="2201">
                  <c:v>84.06</c:v>
                </c:pt>
                <c:pt idx="2202">
                  <c:v>83.98</c:v>
                </c:pt>
                <c:pt idx="2203">
                  <c:v>83.98</c:v>
                </c:pt>
                <c:pt idx="2204">
                  <c:v>83.91</c:v>
                </c:pt>
                <c:pt idx="2205">
                  <c:v>83.82</c:v>
                </c:pt>
                <c:pt idx="2206">
                  <c:v>83.79</c:v>
                </c:pt>
                <c:pt idx="2207">
                  <c:v>83.69</c:v>
                </c:pt>
                <c:pt idx="2208">
                  <c:v>83.62</c:v>
                </c:pt>
                <c:pt idx="2209">
                  <c:v>83.62</c:v>
                </c:pt>
                <c:pt idx="2210">
                  <c:v>83.53</c:v>
                </c:pt>
                <c:pt idx="2211">
                  <c:v>83.41</c:v>
                </c:pt>
                <c:pt idx="2212">
                  <c:v>83.35</c:v>
                </c:pt>
                <c:pt idx="2213">
                  <c:v>83.3</c:v>
                </c:pt>
                <c:pt idx="2214">
                  <c:v>83.23</c:v>
                </c:pt>
                <c:pt idx="2215">
                  <c:v>83.12</c:v>
                </c:pt>
                <c:pt idx="2216">
                  <c:v>83.12</c:v>
                </c:pt>
                <c:pt idx="2217">
                  <c:v>83.11</c:v>
                </c:pt>
                <c:pt idx="2218">
                  <c:v>83.02</c:v>
                </c:pt>
                <c:pt idx="2219">
                  <c:v>82.95</c:v>
                </c:pt>
                <c:pt idx="2220">
                  <c:v>82.8</c:v>
                </c:pt>
                <c:pt idx="2221">
                  <c:v>82.78</c:v>
                </c:pt>
                <c:pt idx="2222">
                  <c:v>82.78</c:v>
                </c:pt>
                <c:pt idx="2223">
                  <c:v>82.65</c:v>
                </c:pt>
                <c:pt idx="2224">
                  <c:v>82.62</c:v>
                </c:pt>
                <c:pt idx="2225">
                  <c:v>82.53</c:v>
                </c:pt>
                <c:pt idx="2226">
                  <c:v>82.5</c:v>
                </c:pt>
                <c:pt idx="2227">
                  <c:v>82.4</c:v>
                </c:pt>
                <c:pt idx="2228">
                  <c:v>82.33</c:v>
                </c:pt>
                <c:pt idx="2229">
                  <c:v>82.33</c:v>
                </c:pt>
                <c:pt idx="2230">
                  <c:v>82.23</c:v>
                </c:pt>
                <c:pt idx="2231">
                  <c:v>82.16</c:v>
                </c:pt>
                <c:pt idx="2232">
                  <c:v>82.08</c:v>
                </c:pt>
                <c:pt idx="2233">
                  <c:v>81.99</c:v>
                </c:pt>
                <c:pt idx="2234">
                  <c:v>81.95</c:v>
                </c:pt>
                <c:pt idx="2235">
                  <c:v>81.95</c:v>
                </c:pt>
                <c:pt idx="2236">
                  <c:v>81.88</c:v>
                </c:pt>
                <c:pt idx="2237">
                  <c:v>81.78</c:v>
                </c:pt>
                <c:pt idx="2238">
                  <c:v>81.739999999999995</c:v>
                </c:pt>
                <c:pt idx="2239">
                  <c:v>81.67</c:v>
                </c:pt>
                <c:pt idx="2240">
                  <c:v>81.569999999999993</c:v>
                </c:pt>
                <c:pt idx="2241">
                  <c:v>81.510000000000005</c:v>
                </c:pt>
                <c:pt idx="2242">
                  <c:v>81.510000000000005</c:v>
                </c:pt>
                <c:pt idx="2243">
                  <c:v>81.430000000000007</c:v>
                </c:pt>
                <c:pt idx="2244">
                  <c:v>81.319999999999993</c:v>
                </c:pt>
                <c:pt idx="2245">
                  <c:v>81.319999999999993</c:v>
                </c:pt>
                <c:pt idx="2246">
                  <c:v>81.260000000000005</c:v>
                </c:pt>
                <c:pt idx="2247">
                  <c:v>81.17</c:v>
                </c:pt>
                <c:pt idx="2248">
                  <c:v>81.05</c:v>
                </c:pt>
                <c:pt idx="2249">
                  <c:v>81.05</c:v>
                </c:pt>
                <c:pt idx="2250">
                  <c:v>80.989999999999995</c:v>
                </c:pt>
                <c:pt idx="2251">
                  <c:v>80.91</c:v>
                </c:pt>
                <c:pt idx="2252">
                  <c:v>80.819999999999993</c:v>
                </c:pt>
                <c:pt idx="2253">
                  <c:v>80.73</c:v>
                </c:pt>
                <c:pt idx="2254">
                  <c:v>80.709999999999994</c:v>
                </c:pt>
                <c:pt idx="2255">
                  <c:v>80.709999999999994</c:v>
                </c:pt>
                <c:pt idx="2256">
                  <c:v>80.59</c:v>
                </c:pt>
                <c:pt idx="2257">
                  <c:v>80.53</c:v>
                </c:pt>
                <c:pt idx="2258">
                  <c:v>80.47</c:v>
                </c:pt>
                <c:pt idx="2259">
                  <c:v>80.400000000000006</c:v>
                </c:pt>
                <c:pt idx="2260">
                  <c:v>80.319999999999993</c:v>
                </c:pt>
                <c:pt idx="2261">
                  <c:v>80.27</c:v>
                </c:pt>
                <c:pt idx="2262">
                  <c:v>80.27</c:v>
                </c:pt>
                <c:pt idx="2263">
                  <c:v>80.19</c:v>
                </c:pt>
                <c:pt idx="2264">
                  <c:v>80.099999999999994</c:v>
                </c:pt>
                <c:pt idx="2265">
                  <c:v>80.03</c:v>
                </c:pt>
                <c:pt idx="2266">
                  <c:v>79.959999999999994</c:v>
                </c:pt>
                <c:pt idx="2267">
                  <c:v>79.92</c:v>
                </c:pt>
                <c:pt idx="2268">
                  <c:v>79.92</c:v>
                </c:pt>
                <c:pt idx="2269">
                  <c:v>79.849999999999994</c:v>
                </c:pt>
                <c:pt idx="2270">
                  <c:v>79.78</c:v>
                </c:pt>
                <c:pt idx="2271">
                  <c:v>79.709999999999994</c:v>
                </c:pt>
                <c:pt idx="2272">
                  <c:v>79.650000000000006</c:v>
                </c:pt>
                <c:pt idx="2273">
                  <c:v>79.52</c:v>
                </c:pt>
                <c:pt idx="2274">
                  <c:v>79.45</c:v>
                </c:pt>
                <c:pt idx="2275">
                  <c:v>79.45</c:v>
                </c:pt>
                <c:pt idx="2276">
                  <c:v>79.39</c:v>
                </c:pt>
                <c:pt idx="2277">
                  <c:v>79.36</c:v>
                </c:pt>
                <c:pt idx="2278">
                  <c:v>79.27</c:v>
                </c:pt>
                <c:pt idx="2279">
                  <c:v>79.209999999999994</c:v>
                </c:pt>
                <c:pt idx="2280">
                  <c:v>79.099999999999994</c:v>
                </c:pt>
                <c:pt idx="2281">
                  <c:v>79.099999999999994</c:v>
                </c:pt>
                <c:pt idx="2282">
                  <c:v>79.03</c:v>
                </c:pt>
                <c:pt idx="2283">
                  <c:v>78.98</c:v>
                </c:pt>
                <c:pt idx="2284">
                  <c:v>78.91</c:v>
                </c:pt>
                <c:pt idx="2285">
                  <c:v>78.86</c:v>
                </c:pt>
                <c:pt idx="2286">
                  <c:v>78.790000000000006</c:v>
                </c:pt>
                <c:pt idx="2287">
                  <c:v>78.66</c:v>
                </c:pt>
                <c:pt idx="2288">
                  <c:v>78.66</c:v>
                </c:pt>
                <c:pt idx="2289">
                  <c:v>78.599999999999994</c:v>
                </c:pt>
                <c:pt idx="2290">
                  <c:v>78.56</c:v>
                </c:pt>
                <c:pt idx="2291">
                  <c:v>78.5</c:v>
                </c:pt>
                <c:pt idx="2292">
                  <c:v>78.37</c:v>
                </c:pt>
                <c:pt idx="2293">
                  <c:v>78.36</c:v>
                </c:pt>
                <c:pt idx="2294">
                  <c:v>78.36</c:v>
                </c:pt>
                <c:pt idx="2295">
                  <c:v>78.290000000000006</c:v>
                </c:pt>
                <c:pt idx="2296">
                  <c:v>78.23</c:v>
                </c:pt>
                <c:pt idx="2297">
                  <c:v>78.099999999999994</c:v>
                </c:pt>
                <c:pt idx="2298">
                  <c:v>78.02</c:v>
                </c:pt>
                <c:pt idx="2299">
                  <c:v>78.02</c:v>
                </c:pt>
                <c:pt idx="2300">
                  <c:v>77.95</c:v>
                </c:pt>
                <c:pt idx="2301">
                  <c:v>77.95</c:v>
                </c:pt>
                <c:pt idx="2302">
                  <c:v>77.86</c:v>
                </c:pt>
                <c:pt idx="2303">
                  <c:v>77.8</c:v>
                </c:pt>
                <c:pt idx="2304">
                  <c:v>77.739999999999995</c:v>
                </c:pt>
                <c:pt idx="2305">
                  <c:v>77.66</c:v>
                </c:pt>
                <c:pt idx="2306">
                  <c:v>77.58</c:v>
                </c:pt>
                <c:pt idx="2307">
                  <c:v>77.510000000000005</c:v>
                </c:pt>
                <c:pt idx="2308">
                  <c:v>77.510000000000005</c:v>
                </c:pt>
                <c:pt idx="2309">
                  <c:v>77.430000000000007</c:v>
                </c:pt>
                <c:pt idx="2310">
                  <c:v>77.41</c:v>
                </c:pt>
                <c:pt idx="2311">
                  <c:v>77.319999999999993</c:v>
                </c:pt>
                <c:pt idx="2312">
                  <c:v>77.260000000000005</c:v>
                </c:pt>
                <c:pt idx="2313">
                  <c:v>77.150000000000006</c:v>
                </c:pt>
                <c:pt idx="2314">
                  <c:v>77.150000000000006</c:v>
                </c:pt>
                <c:pt idx="2315">
                  <c:v>77.11</c:v>
                </c:pt>
                <c:pt idx="2316">
                  <c:v>77.040000000000006</c:v>
                </c:pt>
                <c:pt idx="2317">
                  <c:v>76.91</c:v>
                </c:pt>
                <c:pt idx="2318">
                  <c:v>76.900000000000006</c:v>
                </c:pt>
                <c:pt idx="2319">
                  <c:v>76.84</c:v>
                </c:pt>
                <c:pt idx="2320">
                  <c:v>76.72</c:v>
                </c:pt>
                <c:pt idx="2321">
                  <c:v>76.72</c:v>
                </c:pt>
                <c:pt idx="2322">
                  <c:v>76.7</c:v>
                </c:pt>
                <c:pt idx="2323">
                  <c:v>76.599999999999994</c:v>
                </c:pt>
                <c:pt idx="2324">
                  <c:v>76.56</c:v>
                </c:pt>
                <c:pt idx="2325">
                  <c:v>76.52</c:v>
                </c:pt>
                <c:pt idx="2326">
                  <c:v>76.41</c:v>
                </c:pt>
                <c:pt idx="2327">
                  <c:v>76.41</c:v>
                </c:pt>
                <c:pt idx="2328">
                  <c:v>76.349999999999994</c:v>
                </c:pt>
                <c:pt idx="2329">
                  <c:v>76.290000000000006</c:v>
                </c:pt>
                <c:pt idx="2330">
                  <c:v>76.22</c:v>
                </c:pt>
                <c:pt idx="2331">
                  <c:v>76.12</c:v>
                </c:pt>
                <c:pt idx="2332">
                  <c:v>76.069999999999993</c:v>
                </c:pt>
                <c:pt idx="2333">
                  <c:v>76.02</c:v>
                </c:pt>
                <c:pt idx="2334">
                  <c:v>76.02</c:v>
                </c:pt>
                <c:pt idx="2335">
                  <c:v>75.94</c:v>
                </c:pt>
                <c:pt idx="2336">
                  <c:v>75.88</c:v>
                </c:pt>
                <c:pt idx="2337">
                  <c:v>75.819999999999993</c:v>
                </c:pt>
                <c:pt idx="2338">
                  <c:v>75.73</c:v>
                </c:pt>
                <c:pt idx="2339">
                  <c:v>75.650000000000006</c:v>
                </c:pt>
                <c:pt idx="2340">
                  <c:v>75.650000000000006</c:v>
                </c:pt>
                <c:pt idx="2341">
                  <c:v>75.63</c:v>
                </c:pt>
                <c:pt idx="2342">
                  <c:v>75.540000000000006</c:v>
                </c:pt>
                <c:pt idx="2343">
                  <c:v>75.47</c:v>
                </c:pt>
                <c:pt idx="2344">
                  <c:v>75.39</c:v>
                </c:pt>
                <c:pt idx="2345">
                  <c:v>75.349999999999994</c:v>
                </c:pt>
                <c:pt idx="2346">
                  <c:v>75.25</c:v>
                </c:pt>
                <c:pt idx="2347">
                  <c:v>75.25</c:v>
                </c:pt>
                <c:pt idx="2348">
                  <c:v>75.22</c:v>
                </c:pt>
                <c:pt idx="2349">
                  <c:v>75.17</c:v>
                </c:pt>
                <c:pt idx="2350">
                  <c:v>75.040000000000006</c:v>
                </c:pt>
                <c:pt idx="2351">
                  <c:v>75</c:v>
                </c:pt>
                <c:pt idx="2352">
                  <c:v>74.97</c:v>
                </c:pt>
                <c:pt idx="2353">
                  <c:v>74.97</c:v>
                </c:pt>
                <c:pt idx="2354">
                  <c:v>74.86</c:v>
                </c:pt>
                <c:pt idx="2355">
                  <c:v>74.81</c:v>
                </c:pt>
                <c:pt idx="2356">
                  <c:v>74.75</c:v>
                </c:pt>
                <c:pt idx="2357">
                  <c:v>74.7</c:v>
                </c:pt>
                <c:pt idx="2358">
                  <c:v>74.61</c:v>
                </c:pt>
                <c:pt idx="2359">
                  <c:v>74.569999999999993</c:v>
                </c:pt>
                <c:pt idx="2360">
                  <c:v>74.569999999999993</c:v>
                </c:pt>
                <c:pt idx="2361">
                  <c:v>74.459999999999994</c:v>
                </c:pt>
                <c:pt idx="2362">
                  <c:v>74.459999999999994</c:v>
                </c:pt>
                <c:pt idx="2363">
                  <c:v>74.400000000000006</c:v>
                </c:pt>
                <c:pt idx="2364">
                  <c:v>74.31</c:v>
                </c:pt>
                <c:pt idx="2365">
                  <c:v>74.25</c:v>
                </c:pt>
                <c:pt idx="2366">
                  <c:v>74.17</c:v>
                </c:pt>
                <c:pt idx="2367">
                  <c:v>74.17</c:v>
                </c:pt>
                <c:pt idx="2368">
                  <c:v>74.069999999999993</c:v>
                </c:pt>
                <c:pt idx="2369">
                  <c:v>74.040000000000006</c:v>
                </c:pt>
                <c:pt idx="2370">
                  <c:v>73.97</c:v>
                </c:pt>
                <c:pt idx="2371">
                  <c:v>73.900000000000006</c:v>
                </c:pt>
                <c:pt idx="2372">
                  <c:v>73.8</c:v>
                </c:pt>
                <c:pt idx="2373">
                  <c:v>73.8</c:v>
                </c:pt>
                <c:pt idx="2374">
                  <c:v>73.77</c:v>
                </c:pt>
                <c:pt idx="2375">
                  <c:v>73.739999999999995</c:v>
                </c:pt>
                <c:pt idx="2376">
                  <c:v>73.680000000000007</c:v>
                </c:pt>
                <c:pt idx="2377">
                  <c:v>73.59</c:v>
                </c:pt>
                <c:pt idx="2378">
                  <c:v>73.55</c:v>
                </c:pt>
                <c:pt idx="2379">
                  <c:v>73.47</c:v>
                </c:pt>
                <c:pt idx="2380">
                  <c:v>73.47</c:v>
                </c:pt>
                <c:pt idx="2381">
                  <c:v>73.38</c:v>
                </c:pt>
                <c:pt idx="2382">
                  <c:v>73.349999999999994</c:v>
                </c:pt>
                <c:pt idx="2383">
                  <c:v>73.239999999999995</c:v>
                </c:pt>
                <c:pt idx="2384">
                  <c:v>73.17</c:v>
                </c:pt>
                <c:pt idx="2385">
                  <c:v>73.14</c:v>
                </c:pt>
                <c:pt idx="2386">
                  <c:v>73.14</c:v>
                </c:pt>
                <c:pt idx="2387">
                  <c:v>73.069999999999993</c:v>
                </c:pt>
                <c:pt idx="2388">
                  <c:v>73.02</c:v>
                </c:pt>
                <c:pt idx="2389">
                  <c:v>72.959999999999994</c:v>
                </c:pt>
                <c:pt idx="2390">
                  <c:v>72.89</c:v>
                </c:pt>
                <c:pt idx="2391">
                  <c:v>72.819999999999993</c:v>
                </c:pt>
                <c:pt idx="2392">
                  <c:v>72.760000000000005</c:v>
                </c:pt>
                <c:pt idx="2393">
                  <c:v>72.760000000000005</c:v>
                </c:pt>
                <c:pt idx="2394">
                  <c:v>72.7</c:v>
                </c:pt>
                <c:pt idx="2395">
                  <c:v>72.63</c:v>
                </c:pt>
                <c:pt idx="2396">
                  <c:v>72.569999999999993</c:v>
                </c:pt>
                <c:pt idx="2397">
                  <c:v>72.5</c:v>
                </c:pt>
                <c:pt idx="2398">
                  <c:v>72.48</c:v>
                </c:pt>
                <c:pt idx="2399">
                  <c:v>72.48</c:v>
                </c:pt>
                <c:pt idx="2400">
                  <c:v>72.41</c:v>
                </c:pt>
                <c:pt idx="2401">
                  <c:v>72.3</c:v>
                </c:pt>
                <c:pt idx="2402">
                  <c:v>72.22</c:v>
                </c:pt>
                <c:pt idx="2403">
                  <c:v>72.2</c:v>
                </c:pt>
                <c:pt idx="2404">
                  <c:v>72.12</c:v>
                </c:pt>
                <c:pt idx="2405">
                  <c:v>72.09</c:v>
                </c:pt>
                <c:pt idx="2406">
                  <c:v>72.09</c:v>
                </c:pt>
                <c:pt idx="2407">
                  <c:v>71.98</c:v>
                </c:pt>
                <c:pt idx="2408">
                  <c:v>71.95</c:v>
                </c:pt>
                <c:pt idx="2409">
                  <c:v>71.87</c:v>
                </c:pt>
                <c:pt idx="2410">
                  <c:v>71.83</c:v>
                </c:pt>
                <c:pt idx="2411">
                  <c:v>71.77</c:v>
                </c:pt>
                <c:pt idx="2412">
                  <c:v>71.680000000000007</c:v>
                </c:pt>
                <c:pt idx="2413">
                  <c:v>71.680000000000007</c:v>
                </c:pt>
                <c:pt idx="2414">
                  <c:v>71.59</c:v>
                </c:pt>
                <c:pt idx="2415">
                  <c:v>71.55</c:v>
                </c:pt>
                <c:pt idx="2416">
                  <c:v>71.5</c:v>
                </c:pt>
                <c:pt idx="2417">
                  <c:v>71.45</c:v>
                </c:pt>
                <c:pt idx="2418">
                  <c:v>71.349999999999994</c:v>
                </c:pt>
                <c:pt idx="2419">
                  <c:v>71.349999999999994</c:v>
                </c:pt>
                <c:pt idx="2420">
                  <c:v>71.290000000000006</c:v>
                </c:pt>
                <c:pt idx="2421">
                  <c:v>71.3</c:v>
                </c:pt>
                <c:pt idx="2422">
                  <c:v>71.239999999999995</c:v>
                </c:pt>
                <c:pt idx="2423">
                  <c:v>71.14</c:v>
                </c:pt>
                <c:pt idx="2424">
                  <c:v>71.040000000000006</c:v>
                </c:pt>
                <c:pt idx="2425">
                  <c:v>71.02</c:v>
                </c:pt>
                <c:pt idx="2426">
                  <c:v>71.02</c:v>
                </c:pt>
                <c:pt idx="2427">
                  <c:v>70.930000000000007</c:v>
                </c:pt>
                <c:pt idx="2428">
                  <c:v>70.91</c:v>
                </c:pt>
                <c:pt idx="2429">
                  <c:v>70.86</c:v>
                </c:pt>
                <c:pt idx="2430">
                  <c:v>70.790000000000006</c:v>
                </c:pt>
                <c:pt idx="2431">
                  <c:v>70.709999999999994</c:v>
                </c:pt>
                <c:pt idx="2432">
                  <c:v>70.709999999999994</c:v>
                </c:pt>
                <c:pt idx="2433">
                  <c:v>70.680000000000007</c:v>
                </c:pt>
                <c:pt idx="2434">
                  <c:v>70.599999999999994</c:v>
                </c:pt>
                <c:pt idx="2435">
                  <c:v>70.48</c:v>
                </c:pt>
                <c:pt idx="2436">
                  <c:v>70.44</c:v>
                </c:pt>
                <c:pt idx="2437">
                  <c:v>70.430000000000007</c:v>
                </c:pt>
                <c:pt idx="2438">
                  <c:v>70.319999999999993</c:v>
                </c:pt>
                <c:pt idx="2439">
                  <c:v>70.319999999999993</c:v>
                </c:pt>
                <c:pt idx="2440">
                  <c:v>70.3</c:v>
                </c:pt>
                <c:pt idx="2441">
                  <c:v>70.239999999999995</c:v>
                </c:pt>
                <c:pt idx="2442">
                  <c:v>70.17</c:v>
                </c:pt>
                <c:pt idx="2443">
                  <c:v>70.069999999999993</c:v>
                </c:pt>
                <c:pt idx="2444">
                  <c:v>70.03</c:v>
                </c:pt>
                <c:pt idx="2445">
                  <c:v>70.03</c:v>
                </c:pt>
                <c:pt idx="2446">
                  <c:v>69.989999999999995</c:v>
                </c:pt>
                <c:pt idx="2447">
                  <c:v>69.900000000000006</c:v>
                </c:pt>
                <c:pt idx="2448">
                  <c:v>69.849999999999994</c:v>
                </c:pt>
                <c:pt idx="2449">
                  <c:v>69.819999999999993</c:v>
                </c:pt>
                <c:pt idx="2450">
                  <c:v>69.73</c:v>
                </c:pt>
                <c:pt idx="2451">
                  <c:v>69.709999999999994</c:v>
                </c:pt>
                <c:pt idx="2452">
                  <c:v>69.709999999999994</c:v>
                </c:pt>
                <c:pt idx="2453">
                  <c:v>69.64</c:v>
                </c:pt>
                <c:pt idx="2454">
                  <c:v>69.599999999999994</c:v>
                </c:pt>
                <c:pt idx="2455">
                  <c:v>69.5</c:v>
                </c:pt>
                <c:pt idx="2456">
                  <c:v>69.45</c:v>
                </c:pt>
                <c:pt idx="2457">
                  <c:v>69.36</c:v>
                </c:pt>
                <c:pt idx="2458">
                  <c:v>69.36</c:v>
                </c:pt>
                <c:pt idx="2459">
                  <c:v>69.3</c:v>
                </c:pt>
                <c:pt idx="2460">
                  <c:v>69.290000000000006</c:v>
                </c:pt>
                <c:pt idx="2461">
                  <c:v>69.25</c:v>
                </c:pt>
                <c:pt idx="2462">
                  <c:v>69.14</c:v>
                </c:pt>
                <c:pt idx="2463">
                  <c:v>69.12</c:v>
                </c:pt>
                <c:pt idx="2464">
                  <c:v>69.069999999999993</c:v>
                </c:pt>
                <c:pt idx="2465">
                  <c:v>69.069999999999993</c:v>
                </c:pt>
                <c:pt idx="2466">
                  <c:v>69</c:v>
                </c:pt>
                <c:pt idx="2467">
                  <c:v>68.89</c:v>
                </c:pt>
                <c:pt idx="2468">
                  <c:v>68.819999999999993</c:v>
                </c:pt>
                <c:pt idx="2469">
                  <c:v>68.83</c:v>
                </c:pt>
                <c:pt idx="2470">
                  <c:v>68.739999999999995</c:v>
                </c:pt>
                <c:pt idx="2471">
                  <c:v>68.69</c:v>
                </c:pt>
                <c:pt idx="2472">
                  <c:v>68.69</c:v>
                </c:pt>
                <c:pt idx="2473">
                  <c:v>68.63</c:v>
                </c:pt>
                <c:pt idx="2474">
                  <c:v>68.55</c:v>
                </c:pt>
                <c:pt idx="2475">
                  <c:v>68.489999999999995</c:v>
                </c:pt>
                <c:pt idx="2476">
                  <c:v>68.47</c:v>
                </c:pt>
                <c:pt idx="2477">
                  <c:v>68.41</c:v>
                </c:pt>
                <c:pt idx="2478">
                  <c:v>68.41</c:v>
                </c:pt>
                <c:pt idx="2479">
                  <c:v>68.349999999999994</c:v>
                </c:pt>
                <c:pt idx="2480">
                  <c:v>68.25</c:v>
                </c:pt>
                <c:pt idx="2481">
                  <c:v>68.260000000000005</c:v>
                </c:pt>
                <c:pt idx="2482">
                  <c:v>68.150000000000006</c:v>
                </c:pt>
                <c:pt idx="2483">
                  <c:v>68.11</c:v>
                </c:pt>
                <c:pt idx="2484">
                  <c:v>68.08</c:v>
                </c:pt>
                <c:pt idx="2485">
                  <c:v>68.08</c:v>
                </c:pt>
                <c:pt idx="2486">
                  <c:v>68.010000000000005</c:v>
                </c:pt>
                <c:pt idx="2487">
                  <c:v>67.95</c:v>
                </c:pt>
                <c:pt idx="2488">
                  <c:v>67.83</c:v>
                </c:pt>
                <c:pt idx="2489">
                  <c:v>67.8</c:v>
                </c:pt>
                <c:pt idx="2490">
                  <c:v>67.77</c:v>
                </c:pt>
                <c:pt idx="2491">
                  <c:v>67.77</c:v>
                </c:pt>
                <c:pt idx="2492">
                  <c:v>67.7</c:v>
                </c:pt>
                <c:pt idx="2493">
                  <c:v>67.599999999999994</c:v>
                </c:pt>
                <c:pt idx="2494">
                  <c:v>67.59</c:v>
                </c:pt>
                <c:pt idx="2495">
                  <c:v>67.53</c:v>
                </c:pt>
                <c:pt idx="2496">
                  <c:v>67.489999999999995</c:v>
                </c:pt>
                <c:pt idx="2497">
                  <c:v>67.400000000000006</c:v>
                </c:pt>
                <c:pt idx="2498">
                  <c:v>67.400000000000006</c:v>
                </c:pt>
                <c:pt idx="2499">
                  <c:v>67.38</c:v>
                </c:pt>
                <c:pt idx="2500">
                  <c:v>67.33</c:v>
                </c:pt>
                <c:pt idx="2501">
                  <c:v>67.22</c:v>
                </c:pt>
                <c:pt idx="2502">
                  <c:v>67.180000000000007</c:v>
                </c:pt>
                <c:pt idx="2503">
                  <c:v>67.099999999999994</c:v>
                </c:pt>
                <c:pt idx="2504">
                  <c:v>67.099999999999994</c:v>
                </c:pt>
                <c:pt idx="2505">
                  <c:v>67.09</c:v>
                </c:pt>
                <c:pt idx="2506">
                  <c:v>66.989999999999995</c:v>
                </c:pt>
                <c:pt idx="2507">
                  <c:v>66.930000000000007</c:v>
                </c:pt>
                <c:pt idx="2508">
                  <c:v>66.92</c:v>
                </c:pt>
                <c:pt idx="2509">
                  <c:v>66.87</c:v>
                </c:pt>
                <c:pt idx="2510">
                  <c:v>66.81</c:v>
                </c:pt>
                <c:pt idx="2511">
                  <c:v>66.81</c:v>
                </c:pt>
                <c:pt idx="2512">
                  <c:v>66.709999999999994</c:v>
                </c:pt>
                <c:pt idx="2513">
                  <c:v>66.67</c:v>
                </c:pt>
                <c:pt idx="2514">
                  <c:v>66.63</c:v>
                </c:pt>
                <c:pt idx="2515">
                  <c:v>66.58</c:v>
                </c:pt>
                <c:pt idx="2516">
                  <c:v>66.53</c:v>
                </c:pt>
                <c:pt idx="2517">
                  <c:v>66.53</c:v>
                </c:pt>
                <c:pt idx="2518">
                  <c:v>66.42</c:v>
                </c:pt>
                <c:pt idx="2519">
                  <c:v>66.400000000000006</c:v>
                </c:pt>
                <c:pt idx="2520">
                  <c:v>66.349999999999994</c:v>
                </c:pt>
                <c:pt idx="2521">
                  <c:v>66.290000000000006</c:v>
                </c:pt>
                <c:pt idx="2522">
                  <c:v>66.260000000000005</c:v>
                </c:pt>
                <c:pt idx="2523">
                  <c:v>66.22</c:v>
                </c:pt>
                <c:pt idx="2524">
                  <c:v>66.22</c:v>
                </c:pt>
                <c:pt idx="2525">
                  <c:v>66.099999999999994</c:v>
                </c:pt>
                <c:pt idx="2526">
                  <c:v>66.040000000000006</c:v>
                </c:pt>
                <c:pt idx="2527">
                  <c:v>65.98</c:v>
                </c:pt>
                <c:pt idx="2528">
                  <c:v>65.94</c:v>
                </c:pt>
                <c:pt idx="2529">
                  <c:v>65.92</c:v>
                </c:pt>
                <c:pt idx="2530">
                  <c:v>65.87</c:v>
                </c:pt>
                <c:pt idx="2531">
                  <c:v>65.87</c:v>
                </c:pt>
                <c:pt idx="2532">
                  <c:v>65.81</c:v>
                </c:pt>
                <c:pt idx="2533">
                  <c:v>65.709999999999994</c:v>
                </c:pt>
                <c:pt idx="2534">
                  <c:v>65.67</c:v>
                </c:pt>
                <c:pt idx="2535">
                  <c:v>65.61</c:v>
                </c:pt>
                <c:pt idx="2536">
                  <c:v>65.599999999999994</c:v>
                </c:pt>
                <c:pt idx="2537">
                  <c:v>65.599999999999994</c:v>
                </c:pt>
                <c:pt idx="2538">
                  <c:v>65.55</c:v>
                </c:pt>
                <c:pt idx="2539">
                  <c:v>65.489999999999995</c:v>
                </c:pt>
                <c:pt idx="2540">
                  <c:v>65.41</c:v>
                </c:pt>
                <c:pt idx="2541">
                  <c:v>65.37</c:v>
                </c:pt>
                <c:pt idx="2542">
                  <c:v>65.319999999999993</c:v>
                </c:pt>
                <c:pt idx="2543">
                  <c:v>65.28</c:v>
                </c:pt>
                <c:pt idx="2544">
                  <c:v>65.28</c:v>
                </c:pt>
                <c:pt idx="2545">
                  <c:v>65.2</c:v>
                </c:pt>
                <c:pt idx="2546">
                  <c:v>65.16</c:v>
                </c:pt>
                <c:pt idx="2547">
                  <c:v>65.099999999999994</c:v>
                </c:pt>
                <c:pt idx="2548">
                  <c:v>65.03</c:v>
                </c:pt>
                <c:pt idx="2549">
                  <c:v>64.98</c:v>
                </c:pt>
                <c:pt idx="2550">
                  <c:v>64.98</c:v>
                </c:pt>
                <c:pt idx="2551">
                  <c:v>64.930000000000007</c:v>
                </c:pt>
                <c:pt idx="2552">
                  <c:v>64.87</c:v>
                </c:pt>
                <c:pt idx="2553">
                  <c:v>64.81</c:v>
                </c:pt>
                <c:pt idx="2554">
                  <c:v>64.75</c:v>
                </c:pt>
                <c:pt idx="2555">
                  <c:v>64.680000000000007</c:v>
                </c:pt>
                <c:pt idx="2556">
                  <c:v>64.66</c:v>
                </c:pt>
                <c:pt idx="2557">
                  <c:v>64.66</c:v>
                </c:pt>
                <c:pt idx="2558">
                  <c:v>64.61</c:v>
                </c:pt>
                <c:pt idx="2559">
                  <c:v>64.58</c:v>
                </c:pt>
                <c:pt idx="2560">
                  <c:v>64.510000000000005</c:v>
                </c:pt>
                <c:pt idx="2561">
                  <c:v>64.42</c:v>
                </c:pt>
                <c:pt idx="2562">
                  <c:v>64.39</c:v>
                </c:pt>
                <c:pt idx="2563">
                  <c:v>64.39</c:v>
                </c:pt>
                <c:pt idx="2564">
                  <c:v>64.34</c:v>
                </c:pt>
                <c:pt idx="2565">
                  <c:v>64.28</c:v>
                </c:pt>
                <c:pt idx="2566">
                  <c:v>64.19</c:v>
                </c:pt>
                <c:pt idx="2567">
                  <c:v>64.209999999999994</c:v>
                </c:pt>
                <c:pt idx="2568">
                  <c:v>64.12</c:v>
                </c:pt>
                <c:pt idx="2569">
                  <c:v>64.09</c:v>
                </c:pt>
                <c:pt idx="2570">
                  <c:v>64.09</c:v>
                </c:pt>
                <c:pt idx="2571">
                  <c:v>63.98</c:v>
                </c:pt>
                <c:pt idx="2572">
                  <c:v>63.92</c:v>
                </c:pt>
                <c:pt idx="2573">
                  <c:v>63.93</c:v>
                </c:pt>
                <c:pt idx="2574">
                  <c:v>63.87</c:v>
                </c:pt>
                <c:pt idx="2575">
                  <c:v>63.82</c:v>
                </c:pt>
                <c:pt idx="2576">
                  <c:v>63.73</c:v>
                </c:pt>
                <c:pt idx="2577">
                  <c:v>63.73</c:v>
                </c:pt>
                <c:pt idx="2578">
                  <c:v>63.73</c:v>
                </c:pt>
                <c:pt idx="2579">
                  <c:v>63.69</c:v>
                </c:pt>
                <c:pt idx="2580">
                  <c:v>63.62</c:v>
                </c:pt>
                <c:pt idx="2581">
                  <c:v>63.51</c:v>
                </c:pt>
                <c:pt idx="2582">
                  <c:v>63.47</c:v>
                </c:pt>
                <c:pt idx="2583">
                  <c:v>63.47</c:v>
                </c:pt>
                <c:pt idx="2584">
                  <c:v>63.45</c:v>
                </c:pt>
                <c:pt idx="2585">
                  <c:v>63.43</c:v>
                </c:pt>
                <c:pt idx="2586">
                  <c:v>63.37</c:v>
                </c:pt>
                <c:pt idx="2587">
                  <c:v>63.3</c:v>
                </c:pt>
                <c:pt idx="2588">
                  <c:v>63.24</c:v>
                </c:pt>
                <c:pt idx="2589">
                  <c:v>63.21</c:v>
                </c:pt>
                <c:pt idx="2590">
                  <c:v>63.21</c:v>
                </c:pt>
                <c:pt idx="2591">
                  <c:v>63.09</c:v>
                </c:pt>
                <c:pt idx="2592">
                  <c:v>63.09</c:v>
                </c:pt>
                <c:pt idx="2593">
                  <c:v>63.01</c:v>
                </c:pt>
                <c:pt idx="2594">
                  <c:v>62.94</c:v>
                </c:pt>
                <c:pt idx="2595">
                  <c:v>62.89</c:v>
                </c:pt>
                <c:pt idx="2596">
                  <c:v>62.89</c:v>
                </c:pt>
                <c:pt idx="2597">
                  <c:v>62.87</c:v>
                </c:pt>
                <c:pt idx="2598">
                  <c:v>62.85</c:v>
                </c:pt>
                <c:pt idx="2599">
                  <c:v>62.74</c:v>
                </c:pt>
                <c:pt idx="2600">
                  <c:v>62.75</c:v>
                </c:pt>
                <c:pt idx="2601">
                  <c:v>62.65</c:v>
                </c:pt>
                <c:pt idx="2602">
                  <c:v>62.59</c:v>
                </c:pt>
                <c:pt idx="2603">
                  <c:v>62.59</c:v>
                </c:pt>
                <c:pt idx="2604">
                  <c:v>62.57</c:v>
                </c:pt>
                <c:pt idx="2605">
                  <c:v>62.53</c:v>
                </c:pt>
                <c:pt idx="2606">
                  <c:v>62.45</c:v>
                </c:pt>
                <c:pt idx="2607">
                  <c:v>62.42</c:v>
                </c:pt>
                <c:pt idx="2608">
                  <c:v>62.39</c:v>
                </c:pt>
                <c:pt idx="2609">
                  <c:v>62.39</c:v>
                </c:pt>
                <c:pt idx="2610">
                  <c:v>62.29</c:v>
                </c:pt>
                <c:pt idx="2611">
                  <c:v>62.28</c:v>
                </c:pt>
                <c:pt idx="2612">
                  <c:v>62.22</c:v>
                </c:pt>
                <c:pt idx="2613">
                  <c:v>62.17</c:v>
                </c:pt>
                <c:pt idx="2614">
                  <c:v>62.13</c:v>
                </c:pt>
                <c:pt idx="2615">
                  <c:v>62.06</c:v>
                </c:pt>
                <c:pt idx="2616">
                  <c:v>62.06</c:v>
                </c:pt>
                <c:pt idx="2617">
                  <c:v>62.02</c:v>
                </c:pt>
                <c:pt idx="2618">
                  <c:v>61.96</c:v>
                </c:pt>
                <c:pt idx="2619">
                  <c:v>61.91</c:v>
                </c:pt>
                <c:pt idx="2620">
                  <c:v>61.87</c:v>
                </c:pt>
                <c:pt idx="2621">
                  <c:v>61.84</c:v>
                </c:pt>
                <c:pt idx="2622">
                  <c:v>61.84</c:v>
                </c:pt>
                <c:pt idx="2623">
                  <c:v>61.73</c:v>
                </c:pt>
                <c:pt idx="2624">
                  <c:v>61.69</c:v>
                </c:pt>
                <c:pt idx="2625">
                  <c:v>61.68</c:v>
                </c:pt>
                <c:pt idx="2626">
                  <c:v>61.59</c:v>
                </c:pt>
                <c:pt idx="2627">
                  <c:v>61.52</c:v>
                </c:pt>
                <c:pt idx="2628">
                  <c:v>61.49</c:v>
                </c:pt>
                <c:pt idx="2629">
                  <c:v>61.49</c:v>
                </c:pt>
                <c:pt idx="2630">
                  <c:v>61.48</c:v>
                </c:pt>
                <c:pt idx="2631">
                  <c:v>61.38</c:v>
                </c:pt>
                <c:pt idx="2632">
                  <c:v>61.31</c:v>
                </c:pt>
                <c:pt idx="2633">
                  <c:v>61.33</c:v>
                </c:pt>
                <c:pt idx="2634">
                  <c:v>61.24</c:v>
                </c:pt>
                <c:pt idx="2635">
                  <c:v>61.2</c:v>
                </c:pt>
                <c:pt idx="2636">
                  <c:v>61.2</c:v>
                </c:pt>
                <c:pt idx="2637">
                  <c:v>61.15</c:v>
                </c:pt>
                <c:pt idx="2638">
                  <c:v>61.1</c:v>
                </c:pt>
                <c:pt idx="2639">
                  <c:v>61.09</c:v>
                </c:pt>
                <c:pt idx="2640">
                  <c:v>61</c:v>
                </c:pt>
                <c:pt idx="2641">
                  <c:v>60.97</c:v>
                </c:pt>
                <c:pt idx="2642">
                  <c:v>60.97</c:v>
                </c:pt>
                <c:pt idx="2643">
                  <c:v>60.92</c:v>
                </c:pt>
                <c:pt idx="2644">
                  <c:v>60.83</c:v>
                </c:pt>
                <c:pt idx="2645">
                  <c:v>60.79</c:v>
                </c:pt>
                <c:pt idx="2646">
                  <c:v>60.8</c:v>
                </c:pt>
                <c:pt idx="2647">
                  <c:v>60.74</c:v>
                </c:pt>
                <c:pt idx="2648">
                  <c:v>60.69</c:v>
                </c:pt>
                <c:pt idx="2649">
                  <c:v>60.69</c:v>
                </c:pt>
                <c:pt idx="2650">
                  <c:v>60.64</c:v>
                </c:pt>
                <c:pt idx="2651">
                  <c:v>60.56</c:v>
                </c:pt>
                <c:pt idx="2652">
                  <c:v>60.52</c:v>
                </c:pt>
                <c:pt idx="2653">
                  <c:v>60.48</c:v>
                </c:pt>
                <c:pt idx="2654">
                  <c:v>60.39</c:v>
                </c:pt>
                <c:pt idx="2655">
                  <c:v>60.39</c:v>
                </c:pt>
                <c:pt idx="2656">
                  <c:v>60.41</c:v>
                </c:pt>
                <c:pt idx="2657">
                  <c:v>60.35</c:v>
                </c:pt>
                <c:pt idx="2658">
                  <c:v>60.27</c:v>
                </c:pt>
                <c:pt idx="2659">
                  <c:v>60.24</c:v>
                </c:pt>
                <c:pt idx="2660">
                  <c:v>60.22</c:v>
                </c:pt>
                <c:pt idx="2661">
                  <c:v>60.1</c:v>
                </c:pt>
                <c:pt idx="2662">
                  <c:v>60.1</c:v>
                </c:pt>
                <c:pt idx="2663">
                  <c:v>60.07</c:v>
                </c:pt>
                <c:pt idx="2664">
                  <c:v>60.04</c:v>
                </c:pt>
                <c:pt idx="2665">
                  <c:v>60.01</c:v>
                </c:pt>
                <c:pt idx="2666">
                  <c:v>59.95</c:v>
                </c:pt>
                <c:pt idx="2667">
                  <c:v>59.89</c:v>
                </c:pt>
                <c:pt idx="2668">
                  <c:v>59.89</c:v>
                </c:pt>
                <c:pt idx="2669">
                  <c:v>59.86</c:v>
                </c:pt>
                <c:pt idx="2670">
                  <c:v>59.78</c:v>
                </c:pt>
                <c:pt idx="2671">
                  <c:v>59.77</c:v>
                </c:pt>
                <c:pt idx="2672">
                  <c:v>59.7</c:v>
                </c:pt>
                <c:pt idx="2673">
                  <c:v>59.63</c:v>
                </c:pt>
                <c:pt idx="2674">
                  <c:v>59.59</c:v>
                </c:pt>
                <c:pt idx="2675">
                  <c:v>59.59</c:v>
                </c:pt>
                <c:pt idx="2676">
                  <c:v>59.58</c:v>
                </c:pt>
                <c:pt idx="2677">
                  <c:v>59.53</c:v>
                </c:pt>
                <c:pt idx="2678">
                  <c:v>59.48</c:v>
                </c:pt>
                <c:pt idx="2679">
                  <c:v>59.41</c:v>
                </c:pt>
                <c:pt idx="2680">
                  <c:v>59.35</c:v>
                </c:pt>
                <c:pt idx="2681">
                  <c:v>59.35</c:v>
                </c:pt>
                <c:pt idx="2682">
                  <c:v>59.35</c:v>
                </c:pt>
                <c:pt idx="2683">
                  <c:v>59.32</c:v>
                </c:pt>
                <c:pt idx="2684">
                  <c:v>59.22</c:v>
                </c:pt>
                <c:pt idx="2685">
                  <c:v>59.22</c:v>
                </c:pt>
                <c:pt idx="2686">
                  <c:v>59.13</c:v>
                </c:pt>
                <c:pt idx="2687">
                  <c:v>59.09</c:v>
                </c:pt>
                <c:pt idx="2688">
                  <c:v>59.09</c:v>
                </c:pt>
                <c:pt idx="2689">
                  <c:v>59.01</c:v>
                </c:pt>
                <c:pt idx="2690">
                  <c:v>59.01</c:v>
                </c:pt>
                <c:pt idx="2691">
                  <c:v>58.97</c:v>
                </c:pt>
                <c:pt idx="2692">
                  <c:v>58.92</c:v>
                </c:pt>
                <c:pt idx="2693">
                  <c:v>58.88</c:v>
                </c:pt>
                <c:pt idx="2694">
                  <c:v>58.83</c:v>
                </c:pt>
                <c:pt idx="2695">
                  <c:v>58.83</c:v>
                </c:pt>
                <c:pt idx="2696">
                  <c:v>58.76</c:v>
                </c:pt>
                <c:pt idx="2697">
                  <c:v>58.75</c:v>
                </c:pt>
                <c:pt idx="2698">
                  <c:v>58.63</c:v>
                </c:pt>
                <c:pt idx="2699">
                  <c:v>58.65</c:v>
                </c:pt>
                <c:pt idx="2700">
                  <c:v>58.57</c:v>
                </c:pt>
                <c:pt idx="2701">
                  <c:v>58.57</c:v>
                </c:pt>
                <c:pt idx="2702">
                  <c:v>58.51</c:v>
                </c:pt>
                <c:pt idx="2703">
                  <c:v>58.51</c:v>
                </c:pt>
                <c:pt idx="2704">
                  <c:v>58.43</c:v>
                </c:pt>
                <c:pt idx="2705">
                  <c:v>58.39</c:v>
                </c:pt>
                <c:pt idx="2706">
                  <c:v>58.37</c:v>
                </c:pt>
                <c:pt idx="2707">
                  <c:v>58.32</c:v>
                </c:pt>
                <c:pt idx="2708">
                  <c:v>58.32</c:v>
                </c:pt>
                <c:pt idx="2709">
                  <c:v>58.27</c:v>
                </c:pt>
                <c:pt idx="2710">
                  <c:v>58.2</c:v>
                </c:pt>
                <c:pt idx="2711">
                  <c:v>58.16</c:v>
                </c:pt>
                <c:pt idx="2712">
                  <c:v>58.12</c:v>
                </c:pt>
                <c:pt idx="2713">
                  <c:v>58.03</c:v>
                </c:pt>
                <c:pt idx="2714">
                  <c:v>58.03</c:v>
                </c:pt>
                <c:pt idx="2715">
                  <c:v>57.99</c:v>
                </c:pt>
                <c:pt idx="2716">
                  <c:v>57.97</c:v>
                </c:pt>
                <c:pt idx="2717">
                  <c:v>57.95</c:v>
                </c:pt>
                <c:pt idx="2718">
                  <c:v>57.9</c:v>
                </c:pt>
                <c:pt idx="2719">
                  <c:v>57.87</c:v>
                </c:pt>
                <c:pt idx="2720">
                  <c:v>57.85</c:v>
                </c:pt>
                <c:pt idx="2721">
                  <c:v>57.85</c:v>
                </c:pt>
                <c:pt idx="2722">
                  <c:v>57.75</c:v>
                </c:pt>
                <c:pt idx="2723">
                  <c:v>57.72</c:v>
                </c:pt>
                <c:pt idx="2724">
                  <c:v>57.64</c:v>
                </c:pt>
                <c:pt idx="2725">
                  <c:v>57.6</c:v>
                </c:pt>
                <c:pt idx="2726">
                  <c:v>57.59</c:v>
                </c:pt>
                <c:pt idx="2727">
                  <c:v>57.59</c:v>
                </c:pt>
                <c:pt idx="2728">
                  <c:v>57.53</c:v>
                </c:pt>
                <c:pt idx="2729">
                  <c:v>57.48</c:v>
                </c:pt>
                <c:pt idx="2730">
                  <c:v>57.43</c:v>
                </c:pt>
                <c:pt idx="2731">
                  <c:v>57.39</c:v>
                </c:pt>
                <c:pt idx="2732">
                  <c:v>57.31</c:v>
                </c:pt>
                <c:pt idx="2733">
                  <c:v>57.31</c:v>
                </c:pt>
                <c:pt idx="2734">
                  <c:v>57.31</c:v>
                </c:pt>
                <c:pt idx="2735">
                  <c:v>57.28</c:v>
                </c:pt>
                <c:pt idx="2736">
                  <c:v>57.25</c:v>
                </c:pt>
                <c:pt idx="2737">
                  <c:v>57.17</c:v>
                </c:pt>
                <c:pt idx="2738">
                  <c:v>57.09</c:v>
                </c:pt>
                <c:pt idx="2739">
                  <c:v>57.07</c:v>
                </c:pt>
                <c:pt idx="2740">
                  <c:v>57.07</c:v>
                </c:pt>
                <c:pt idx="2741">
                  <c:v>57</c:v>
                </c:pt>
                <c:pt idx="2742">
                  <c:v>56.96</c:v>
                </c:pt>
                <c:pt idx="2743">
                  <c:v>56.92</c:v>
                </c:pt>
                <c:pt idx="2744">
                  <c:v>56.94</c:v>
                </c:pt>
                <c:pt idx="2745">
                  <c:v>56.89</c:v>
                </c:pt>
                <c:pt idx="2746">
                  <c:v>56.82</c:v>
                </c:pt>
                <c:pt idx="2747">
                  <c:v>56.82</c:v>
                </c:pt>
                <c:pt idx="2748">
                  <c:v>56.77</c:v>
                </c:pt>
                <c:pt idx="2749">
                  <c:v>56.69</c:v>
                </c:pt>
                <c:pt idx="2750">
                  <c:v>56.71</c:v>
                </c:pt>
                <c:pt idx="2751">
                  <c:v>56.63</c:v>
                </c:pt>
                <c:pt idx="2752">
                  <c:v>56.6</c:v>
                </c:pt>
                <c:pt idx="2753">
                  <c:v>56.56</c:v>
                </c:pt>
                <c:pt idx="2754">
                  <c:v>56.56</c:v>
                </c:pt>
                <c:pt idx="2755">
                  <c:v>56.52</c:v>
                </c:pt>
                <c:pt idx="2756">
                  <c:v>56.49</c:v>
                </c:pt>
                <c:pt idx="2757">
                  <c:v>56.39</c:v>
                </c:pt>
                <c:pt idx="2758">
                  <c:v>56.37</c:v>
                </c:pt>
                <c:pt idx="2759">
                  <c:v>56.34</c:v>
                </c:pt>
                <c:pt idx="2760">
                  <c:v>56.34</c:v>
                </c:pt>
                <c:pt idx="2761">
                  <c:v>56.29</c:v>
                </c:pt>
                <c:pt idx="2762">
                  <c:v>56.26</c:v>
                </c:pt>
                <c:pt idx="2763">
                  <c:v>56.21</c:v>
                </c:pt>
                <c:pt idx="2764">
                  <c:v>56.19</c:v>
                </c:pt>
                <c:pt idx="2765">
                  <c:v>56.14</c:v>
                </c:pt>
                <c:pt idx="2766">
                  <c:v>56.14</c:v>
                </c:pt>
                <c:pt idx="2767">
                  <c:v>56.08</c:v>
                </c:pt>
                <c:pt idx="2768">
                  <c:v>56.05</c:v>
                </c:pt>
                <c:pt idx="2769">
                  <c:v>55.98</c:v>
                </c:pt>
                <c:pt idx="2770">
                  <c:v>55.95</c:v>
                </c:pt>
                <c:pt idx="2771">
                  <c:v>55.91</c:v>
                </c:pt>
                <c:pt idx="2772">
                  <c:v>55.89</c:v>
                </c:pt>
                <c:pt idx="2773">
                  <c:v>55.89</c:v>
                </c:pt>
                <c:pt idx="2774">
                  <c:v>55.83</c:v>
                </c:pt>
                <c:pt idx="2775">
                  <c:v>55.78</c:v>
                </c:pt>
                <c:pt idx="2776">
                  <c:v>55.76</c:v>
                </c:pt>
                <c:pt idx="2777">
                  <c:v>55.67</c:v>
                </c:pt>
                <c:pt idx="2778">
                  <c:v>55.67</c:v>
                </c:pt>
                <c:pt idx="2779">
                  <c:v>55.67</c:v>
                </c:pt>
                <c:pt idx="2780">
                  <c:v>55.63</c:v>
                </c:pt>
                <c:pt idx="2781">
                  <c:v>55.57</c:v>
                </c:pt>
                <c:pt idx="2782">
                  <c:v>55.53</c:v>
                </c:pt>
                <c:pt idx="2783">
                  <c:v>55.5</c:v>
                </c:pt>
                <c:pt idx="2784">
                  <c:v>55.38</c:v>
                </c:pt>
                <c:pt idx="2785">
                  <c:v>55.35</c:v>
                </c:pt>
                <c:pt idx="2786">
                  <c:v>55.35</c:v>
                </c:pt>
                <c:pt idx="2787">
                  <c:v>55.32</c:v>
                </c:pt>
                <c:pt idx="2788">
                  <c:v>55.32</c:v>
                </c:pt>
                <c:pt idx="2789">
                  <c:v>55.24</c:v>
                </c:pt>
                <c:pt idx="2790">
                  <c:v>55.24</c:v>
                </c:pt>
                <c:pt idx="2791">
                  <c:v>55.19</c:v>
                </c:pt>
                <c:pt idx="2792">
                  <c:v>55.19</c:v>
                </c:pt>
                <c:pt idx="2793">
                  <c:v>55.11</c:v>
                </c:pt>
                <c:pt idx="2794">
                  <c:v>55.09</c:v>
                </c:pt>
                <c:pt idx="2795">
                  <c:v>55.06</c:v>
                </c:pt>
                <c:pt idx="2796">
                  <c:v>55.02</c:v>
                </c:pt>
                <c:pt idx="2797">
                  <c:v>54.96</c:v>
                </c:pt>
                <c:pt idx="2798">
                  <c:v>54.89</c:v>
                </c:pt>
                <c:pt idx="2799">
                  <c:v>54.89</c:v>
                </c:pt>
                <c:pt idx="2800">
                  <c:v>54.88</c:v>
                </c:pt>
                <c:pt idx="2801">
                  <c:v>54.8</c:v>
                </c:pt>
                <c:pt idx="2802">
                  <c:v>54.83</c:v>
                </c:pt>
                <c:pt idx="2803">
                  <c:v>54.79</c:v>
                </c:pt>
                <c:pt idx="2804">
                  <c:v>54.67</c:v>
                </c:pt>
                <c:pt idx="2805">
                  <c:v>54.68</c:v>
                </c:pt>
                <c:pt idx="2806">
                  <c:v>54.68</c:v>
                </c:pt>
                <c:pt idx="2807">
                  <c:v>54.63</c:v>
                </c:pt>
                <c:pt idx="2808">
                  <c:v>54.56</c:v>
                </c:pt>
                <c:pt idx="2809">
                  <c:v>54.54</c:v>
                </c:pt>
                <c:pt idx="2810">
                  <c:v>54.51</c:v>
                </c:pt>
                <c:pt idx="2811">
                  <c:v>54.45</c:v>
                </c:pt>
                <c:pt idx="2812">
                  <c:v>54.45</c:v>
                </c:pt>
                <c:pt idx="2813">
                  <c:v>54.45</c:v>
                </c:pt>
                <c:pt idx="2814">
                  <c:v>54.36</c:v>
                </c:pt>
                <c:pt idx="2815">
                  <c:v>54.37</c:v>
                </c:pt>
                <c:pt idx="2816">
                  <c:v>54.3</c:v>
                </c:pt>
                <c:pt idx="2817">
                  <c:v>54.27</c:v>
                </c:pt>
                <c:pt idx="2818">
                  <c:v>54.25</c:v>
                </c:pt>
                <c:pt idx="2819">
                  <c:v>54.25</c:v>
                </c:pt>
                <c:pt idx="2820">
                  <c:v>54.18</c:v>
                </c:pt>
                <c:pt idx="2821">
                  <c:v>54.1</c:v>
                </c:pt>
                <c:pt idx="2822">
                  <c:v>54.12</c:v>
                </c:pt>
                <c:pt idx="2823">
                  <c:v>54.07</c:v>
                </c:pt>
                <c:pt idx="2824">
                  <c:v>54.02</c:v>
                </c:pt>
                <c:pt idx="2825">
                  <c:v>54.02</c:v>
                </c:pt>
                <c:pt idx="2826">
                  <c:v>53.98</c:v>
                </c:pt>
                <c:pt idx="2827">
                  <c:v>53.9</c:v>
                </c:pt>
                <c:pt idx="2828">
                  <c:v>53.91</c:v>
                </c:pt>
                <c:pt idx="2829">
                  <c:v>53.86</c:v>
                </c:pt>
                <c:pt idx="2830">
                  <c:v>53.84</c:v>
                </c:pt>
                <c:pt idx="2831">
                  <c:v>53.77</c:v>
                </c:pt>
                <c:pt idx="2832">
                  <c:v>53.77</c:v>
                </c:pt>
                <c:pt idx="2833">
                  <c:v>53.69</c:v>
                </c:pt>
                <c:pt idx="2834">
                  <c:v>53.64</c:v>
                </c:pt>
                <c:pt idx="2835">
                  <c:v>53.62</c:v>
                </c:pt>
                <c:pt idx="2836">
                  <c:v>53.57</c:v>
                </c:pt>
                <c:pt idx="2837">
                  <c:v>53.56</c:v>
                </c:pt>
                <c:pt idx="2838">
                  <c:v>53.56</c:v>
                </c:pt>
                <c:pt idx="2839">
                  <c:v>53.48</c:v>
                </c:pt>
                <c:pt idx="2840">
                  <c:v>53.48</c:v>
                </c:pt>
                <c:pt idx="2841">
                  <c:v>53.43</c:v>
                </c:pt>
                <c:pt idx="2842">
                  <c:v>53.38</c:v>
                </c:pt>
                <c:pt idx="2843">
                  <c:v>53.39</c:v>
                </c:pt>
                <c:pt idx="2844">
                  <c:v>53.35</c:v>
                </c:pt>
                <c:pt idx="2845">
                  <c:v>53.35</c:v>
                </c:pt>
                <c:pt idx="2846">
                  <c:v>53.28</c:v>
                </c:pt>
                <c:pt idx="2847">
                  <c:v>53.25</c:v>
                </c:pt>
                <c:pt idx="2848">
                  <c:v>53.18</c:v>
                </c:pt>
                <c:pt idx="2849">
                  <c:v>53.18</c:v>
                </c:pt>
                <c:pt idx="2850">
                  <c:v>53.15</c:v>
                </c:pt>
                <c:pt idx="2851">
                  <c:v>53.1</c:v>
                </c:pt>
                <c:pt idx="2852">
                  <c:v>53.1</c:v>
                </c:pt>
                <c:pt idx="2853">
                  <c:v>53.03</c:v>
                </c:pt>
                <c:pt idx="2854">
                  <c:v>52.97</c:v>
                </c:pt>
                <c:pt idx="2855">
                  <c:v>52.98</c:v>
                </c:pt>
                <c:pt idx="2856">
                  <c:v>52.89</c:v>
                </c:pt>
                <c:pt idx="2857">
                  <c:v>52.91</c:v>
                </c:pt>
                <c:pt idx="2858">
                  <c:v>52.91</c:v>
                </c:pt>
                <c:pt idx="2859">
                  <c:v>52.84</c:v>
                </c:pt>
                <c:pt idx="2860">
                  <c:v>52.82</c:v>
                </c:pt>
                <c:pt idx="2861">
                  <c:v>52.78</c:v>
                </c:pt>
                <c:pt idx="2862">
                  <c:v>52.77</c:v>
                </c:pt>
                <c:pt idx="2863">
                  <c:v>52.69</c:v>
                </c:pt>
                <c:pt idx="2864">
                  <c:v>52.62</c:v>
                </c:pt>
                <c:pt idx="2865">
                  <c:v>52.62</c:v>
                </c:pt>
                <c:pt idx="2866">
                  <c:v>52.6</c:v>
                </c:pt>
                <c:pt idx="2867">
                  <c:v>52.54</c:v>
                </c:pt>
                <c:pt idx="2868">
                  <c:v>52.53</c:v>
                </c:pt>
                <c:pt idx="2869">
                  <c:v>52.48</c:v>
                </c:pt>
                <c:pt idx="2870">
                  <c:v>52.46</c:v>
                </c:pt>
                <c:pt idx="2871">
                  <c:v>52.46</c:v>
                </c:pt>
                <c:pt idx="2872">
                  <c:v>52.41</c:v>
                </c:pt>
                <c:pt idx="2873">
                  <c:v>52.38</c:v>
                </c:pt>
                <c:pt idx="2874">
                  <c:v>52.36</c:v>
                </c:pt>
                <c:pt idx="2875">
                  <c:v>52.3</c:v>
                </c:pt>
                <c:pt idx="2876">
                  <c:v>52.29</c:v>
                </c:pt>
                <c:pt idx="2877">
                  <c:v>52.19</c:v>
                </c:pt>
                <c:pt idx="2878">
                  <c:v>52.19</c:v>
                </c:pt>
                <c:pt idx="2879">
                  <c:v>52.14</c:v>
                </c:pt>
                <c:pt idx="2880">
                  <c:v>52.14</c:v>
                </c:pt>
                <c:pt idx="2881">
                  <c:v>52.1</c:v>
                </c:pt>
                <c:pt idx="2882">
                  <c:v>52.07</c:v>
                </c:pt>
                <c:pt idx="2883">
                  <c:v>52.05</c:v>
                </c:pt>
                <c:pt idx="2884">
                  <c:v>52.05</c:v>
                </c:pt>
                <c:pt idx="2885">
                  <c:v>51.96</c:v>
                </c:pt>
                <c:pt idx="2886">
                  <c:v>51.98</c:v>
                </c:pt>
                <c:pt idx="2887">
                  <c:v>51.92</c:v>
                </c:pt>
                <c:pt idx="2888">
                  <c:v>51.82</c:v>
                </c:pt>
                <c:pt idx="2889">
                  <c:v>51.85</c:v>
                </c:pt>
                <c:pt idx="2890">
                  <c:v>51.83</c:v>
                </c:pt>
                <c:pt idx="2891">
                  <c:v>51.83</c:v>
                </c:pt>
                <c:pt idx="2892">
                  <c:v>51.77</c:v>
                </c:pt>
                <c:pt idx="2893">
                  <c:v>51.73</c:v>
                </c:pt>
                <c:pt idx="2894">
                  <c:v>51.68</c:v>
                </c:pt>
                <c:pt idx="2895">
                  <c:v>51.65</c:v>
                </c:pt>
                <c:pt idx="2896">
                  <c:v>51.58</c:v>
                </c:pt>
                <c:pt idx="2897">
                  <c:v>51.58</c:v>
                </c:pt>
                <c:pt idx="2898">
                  <c:v>51.54</c:v>
                </c:pt>
                <c:pt idx="2899">
                  <c:v>51.53</c:v>
                </c:pt>
                <c:pt idx="2900">
                  <c:v>51.49</c:v>
                </c:pt>
                <c:pt idx="2901">
                  <c:v>51.44</c:v>
                </c:pt>
                <c:pt idx="2902">
                  <c:v>51.44</c:v>
                </c:pt>
                <c:pt idx="2903">
                  <c:v>51.41</c:v>
                </c:pt>
                <c:pt idx="2904">
                  <c:v>51.41</c:v>
                </c:pt>
                <c:pt idx="2905">
                  <c:v>51.36</c:v>
                </c:pt>
                <c:pt idx="2906">
                  <c:v>51.27</c:v>
                </c:pt>
                <c:pt idx="2907">
                  <c:v>51.21</c:v>
                </c:pt>
                <c:pt idx="2908">
                  <c:v>51.18</c:v>
                </c:pt>
                <c:pt idx="2909">
                  <c:v>51.18</c:v>
                </c:pt>
                <c:pt idx="2910">
                  <c:v>51.14</c:v>
                </c:pt>
                <c:pt idx="2911">
                  <c:v>51.14</c:v>
                </c:pt>
                <c:pt idx="2912">
                  <c:v>51.1</c:v>
                </c:pt>
                <c:pt idx="2913">
                  <c:v>51.08</c:v>
                </c:pt>
                <c:pt idx="2914">
                  <c:v>50.99</c:v>
                </c:pt>
                <c:pt idx="2915">
                  <c:v>51</c:v>
                </c:pt>
                <c:pt idx="2916">
                  <c:v>51</c:v>
                </c:pt>
                <c:pt idx="2917">
                  <c:v>51</c:v>
                </c:pt>
                <c:pt idx="2918">
                  <c:v>50.91</c:v>
                </c:pt>
                <c:pt idx="2919">
                  <c:v>50.93</c:v>
                </c:pt>
                <c:pt idx="2920">
                  <c:v>50.87</c:v>
                </c:pt>
                <c:pt idx="2921">
                  <c:v>50.83</c:v>
                </c:pt>
                <c:pt idx="2922">
                  <c:v>50.73</c:v>
                </c:pt>
                <c:pt idx="2923">
                  <c:v>50.7</c:v>
                </c:pt>
                <c:pt idx="2924">
                  <c:v>50.7</c:v>
                </c:pt>
                <c:pt idx="2925">
                  <c:v>50.67</c:v>
                </c:pt>
                <c:pt idx="2926">
                  <c:v>50.66</c:v>
                </c:pt>
                <c:pt idx="2927">
                  <c:v>50.66</c:v>
                </c:pt>
                <c:pt idx="2928">
                  <c:v>50.63</c:v>
                </c:pt>
                <c:pt idx="2929">
                  <c:v>50.52</c:v>
                </c:pt>
                <c:pt idx="2930">
                  <c:v>50.52</c:v>
                </c:pt>
                <c:pt idx="2931">
                  <c:v>50.46</c:v>
                </c:pt>
                <c:pt idx="2932">
                  <c:v>50.47</c:v>
                </c:pt>
                <c:pt idx="2933">
                  <c:v>50.48</c:v>
                </c:pt>
                <c:pt idx="2934">
                  <c:v>50.4</c:v>
                </c:pt>
                <c:pt idx="2935">
                  <c:v>50.4</c:v>
                </c:pt>
                <c:pt idx="2936">
                  <c:v>50.3</c:v>
                </c:pt>
                <c:pt idx="2937">
                  <c:v>50.3</c:v>
                </c:pt>
                <c:pt idx="2938">
                  <c:v>50.24</c:v>
                </c:pt>
                <c:pt idx="2939">
                  <c:v>50.27</c:v>
                </c:pt>
                <c:pt idx="2940">
                  <c:v>50.24</c:v>
                </c:pt>
                <c:pt idx="2941">
                  <c:v>50.22</c:v>
                </c:pt>
                <c:pt idx="2942">
                  <c:v>50.17</c:v>
                </c:pt>
                <c:pt idx="2943">
                  <c:v>50.17</c:v>
                </c:pt>
                <c:pt idx="2944">
                  <c:v>50.14</c:v>
                </c:pt>
                <c:pt idx="2945">
                  <c:v>50.09</c:v>
                </c:pt>
                <c:pt idx="2946">
                  <c:v>50</c:v>
                </c:pt>
                <c:pt idx="2947">
                  <c:v>49.97</c:v>
                </c:pt>
                <c:pt idx="2948">
                  <c:v>49.96</c:v>
                </c:pt>
                <c:pt idx="2949">
                  <c:v>49.93</c:v>
                </c:pt>
                <c:pt idx="2950">
                  <c:v>49.93</c:v>
                </c:pt>
                <c:pt idx="2951">
                  <c:v>49.88</c:v>
                </c:pt>
                <c:pt idx="2952">
                  <c:v>49.87</c:v>
                </c:pt>
                <c:pt idx="2953">
                  <c:v>49.82</c:v>
                </c:pt>
                <c:pt idx="2954">
                  <c:v>49.75</c:v>
                </c:pt>
                <c:pt idx="2955">
                  <c:v>49.72</c:v>
                </c:pt>
                <c:pt idx="2956">
                  <c:v>49.72</c:v>
                </c:pt>
                <c:pt idx="2957">
                  <c:v>49.75</c:v>
                </c:pt>
                <c:pt idx="2958">
                  <c:v>49.71</c:v>
                </c:pt>
                <c:pt idx="2959">
                  <c:v>49.67</c:v>
                </c:pt>
                <c:pt idx="2960">
                  <c:v>49.63</c:v>
                </c:pt>
                <c:pt idx="2961">
                  <c:v>49.61</c:v>
                </c:pt>
                <c:pt idx="2962">
                  <c:v>49.55</c:v>
                </c:pt>
                <c:pt idx="2963">
                  <c:v>49.55</c:v>
                </c:pt>
                <c:pt idx="2964">
                  <c:v>49.48</c:v>
                </c:pt>
                <c:pt idx="2965">
                  <c:v>49.48</c:v>
                </c:pt>
                <c:pt idx="2966">
                  <c:v>49.46</c:v>
                </c:pt>
                <c:pt idx="2967">
                  <c:v>49.43</c:v>
                </c:pt>
                <c:pt idx="2968">
                  <c:v>49.37</c:v>
                </c:pt>
                <c:pt idx="2969">
                  <c:v>49.3</c:v>
                </c:pt>
                <c:pt idx="2970">
                  <c:v>49.3</c:v>
                </c:pt>
                <c:pt idx="2971">
                  <c:v>49.31</c:v>
                </c:pt>
                <c:pt idx="2972">
                  <c:v>49.28</c:v>
                </c:pt>
                <c:pt idx="2973">
                  <c:v>49.23</c:v>
                </c:pt>
                <c:pt idx="2974">
                  <c:v>49.17</c:v>
                </c:pt>
                <c:pt idx="2975">
                  <c:v>49.18</c:v>
                </c:pt>
                <c:pt idx="2976">
                  <c:v>49.18</c:v>
                </c:pt>
                <c:pt idx="2977">
                  <c:v>49.15</c:v>
                </c:pt>
                <c:pt idx="2978">
                  <c:v>49.09</c:v>
                </c:pt>
                <c:pt idx="2979">
                  <c:v>49.04</c:v>
                </c:pt>
                <c:pt idx="2980">
                  <c:v>49</c:v>
                </c:pt>
                <c:pt idx="2981">
                  <c:v>48.95</c:v>
                </c:pt>
                <c:pt idx="2982">
                  <c:v>48.91</c:v>
                </c:pt>
                <c:pt idx="2983">
                  <c:v>48.91</c:v>
                </c:pt>
                <c:pt idx="2984">
                  <c:v>48.88</c:v>
                </c:pt>
                <c:pt idx="2985">
                  <c:v>48.9</c:v>
                </c:pt>
                <c:pt idx="2986">
                  <c:v>48.82</c:v>
                </c:pt>
                <c:pt idx="2987">
                  <c:v>48.77</c:v>
                </c:pt>
                <c:pt idx="2988">
                  <c:v>48.78</c:v>
                </c:pt>
                <c:pt idx="2989">
                  <c:v>48.78</c:v>
                </c:pt>
                <c:pt idx="2990">
                  <c:v>48.69</c:v>
                </c:pt>
                <c:pt idx="2991">
                  <c:v>48.73</c:v>
                </c:pt>
                <c:pt idx="2992">
                  <c:v>48.68</c:v>
                </c:pt>
                <c:pt idx="2993">
                  <c:v>48.62</c:v>
                </c:pt>
                <c:pt idx="2994">
                  <c:v>48.59</c:v>
                </c:pt>
                <c:pt idx="2995">
                  <c:v>48.56</c:v>
                </c:pt>
                <c:pt idx="2996">
                  <c:v>48.56</c:v>
                </c:pt>
                <c:pt idx="2997">
                  <c:v>48.55</c:v>
                </c:pt>
                <c:pt idx="2998">
                  <c:v>48.5</c:v>
                </c:pt>
                <c:pt idx="2999">
                  <c:v>48.48</c:v>
                </c:pt>
                <c:pt idx="3000">
                  <c:v>48.4</c:v>
                </c:pt>
                <c:pt idx="3001">
                  <c:v>48.39</c:v>
                </c:pt>
                <c:pt idx="3002">
                  <c:v>48.39</c:v>
                </c:pt>
                <c:pt idx="3003">
                  <c:v>48.38</c:v>
                </c:pt>
                <c:pt idx="3004">
                  <c:v>48.32</c:v>
                </c:pt>
                <c:pt idx="3005">
                  <c:v>48.29</c:v>
                </c:pt>
                <c:pt idx="3006">
                  <c:v>48.28</c:v>
                </c:pt>
                <c:pt idx="3007">
                  <c:v>48.18</c:v>
                </c:pt>
                <c:pt idx="3008">
                  <c:v>48.2</c:v>
                </c:pt>
                <c:pt idx="3009">
                  <c:v>48.2</c:v>
                </c:pt>
                <c:pt idx="3010">
                  <c:v>48.17</c:v>
                </c:pt>
                <c:pt idx="3011">
                  <c:v>48.08</c:v>
                </c:pt>
                <c:pt idx="3012">
                  <c:v>48.07</c:v>
                </c:pt>
                <c:pt idx="3013">
                  <c:v>48.07</c:v>
                </c:pt>
                <c:pt idx="3014">
                  <c:v>48.01</c:v>
                </c:pt>
                <c:pt idx="3015">
                  <c:v>48.01</c:v>
                </c:pt>
                <c:pt idx="3016">
                  <c:v>47.95</c:v>
                </c:pt>
                <c:pt idx="3017">
                  <c:v>47.95</c:v>
                </c:pt>
                <c:pt idx="3018">
                  <c:v>47.92</c:v>
                </c:pt>
                <c:pt idx="3019">
                  <c:v>47.88</c:v>
                </c:pt>
                <c:pt idx="3020">
                  <c:v>47.9</c:v>
                </c:pt>
                <c:pt idx="3021">
                  <c:v>47.84</c:v>
                </c:pt>
                <c:pt idx="3022">
                  <c:v>47.84</c:v>
                </c:pt>
                <c:pt idx="3023">
                  <c:v>47.75</c:v>
                </c:pt>
                <c:pt idx="3024">
                  <c:v>47.75</c:v>
                </c:pt>
                <c:pt idx="3025">
                  <c:v>47.75</c:v>
                </c:pt>
                <c:pt idx="3026">
                  <c:v>47.66</c:v>
                </c:pt>
                <c:pt idx="3027">
                  <c:v>47.65</c:v>
                </c:pt>
                <c:pt idx="3028">
                  <c:v>47.6</c:v>
                </c:pt>
                <c:pt idx="3029">
                  <c:v>47.6</c:v>
                </c:pt>
                <c:pt idx="3030">
                  <c:v>47.55</c:v>
                </c:pt>
                <c:pt idx="3031">
                  <c:v>47.57</c:v>
                </c:pt>
                <c:pt idx="3032">
                  <c:v>47.53</c:v>
                </c:pt>
                <c:pt idx="3033">
                  <c:v>47.52</c:v>
                </c:pt>
                <c:pt idx="3034">
                  <c:v>47.41</c:v>
                </c:pt>
                <c:pt idx="3035">
                  <c:v>47.41</c:v>
                </c:pt>
                <c:pt idx="3036">
                  <c:v>47.41</c:v>
                </c:pt>
                <c:pt idx="3037">
                  <c:v>47.38</c:v>
                </c:pt>
                <c:pt idx="3038">
                  <c:v>47.32</c:v>
                </c:pt>
                <c:pt idx="3039">
                  <c:v>47.27</c:v>
                </c:pt>
                <c:pt idx="3040">
                  <c:v>47.28</c:v>
                </c:pt>
                <c:pt idx="3041">
                  <c:v>47.27</c:v>
                </c:pt>
                <c:pt idx="3042">
                  <c:v>47.27</c:v>
                </c:pt>
                <c:pt idx="3043">
                  <c:v>47.19</c:v>
                </c:pt>
                <c:pt idx="3044">
                  <c:v>47.18</c:v>
                </c:pt>
                <c:pt idx="3045">
                  <c:v>47.12</c:v>
                </c:pt>
                <c:pt idx="3046">
                  <c:v>47.12</c:v>
                </c:pt>
                <c:pt idx="3047">
                  <c:v>47.06</c:v>
                </c:pt>
                <c:pt idx="3048">
                  <c:v>47.06</c:v>
                </c:pt>
                <c:pt idx="3049">
                  <c:v>47.04</c:v>
                </c:pt>
                <c:pt idx="3050">
                  <c:v>47.02</c:v>
                </c:pt>
                <c:pt idx="3051">
                  <c:v>46.92</c:v>
                </c:pt>
                <c:pt idx="3052">
                  <c:v>46.94</c:v>
                </c:pt>
                <c:pt idx="3053">
                  <c:v>46.9</c:v>
                </c:pt>
                <c:pt idx="3054">
                  <c:v>46.94</c:v>
                </c:pt>
                <c:pt idx="3055">
                  <c:v>46.94</c:v>
                </c:pt>
                <c:pt idx="3056">
                  <c:v>46.9</c:v>
                </c:pt>
                <c:pt idx="3057">
                  <c:v>46.81</c:v>
                </c:pt>
                <c:pt idx="3058">
                  <c:v>46.83</c:v>
                </c:pt>
                <c:pt idx="3059">
                  <c:v>46.77</c:v>
                </c:pt>
                <c:pt idx="3060">
                  <c:v>46.73</c:v>
                </c:pt>
                <c:pt idx="3061">
                  <c:v>46.73</c:v>
                </c:pt>
                <c:pt idx="3062">
                  <c:v>46.71</c:v>
                </c:pt>
                <c:pt idx="3063">
                  <c:v>46.67</c:v>
                </c:pt>
                <c:pt idx="3064">
                  <c:v>46.64</c:v>
                </c:pt>
                <c:pt idx="3065">
                  <c:v>46.57</c:v>
                </c:pt>
                <c:pt idx="3066">
                  <c:v>46.6</c:v>
                </c:pt>
                <c:pt idx="3067">
                  <c:v>46.55</c:v>
                </c:pt>
                <c:pt idx="3068">
                  <c:v>46.55</c:v>
                </c:pt>
                <c:pt idx="3069">
                  <c:v>46.49</c:v>
                </c:pt>
                <c:pt idx="3070">
                  <c:v>46.47</c:v>
                </c:pt>
                <c:pt idx="3071">
                  <c:v>46.44</c:v>
                </c:pt>
                <c:pt idx="3072">
                  <c:v>46.4</c:v>
                </c:pt>
                <c:pt idx="3073">
                  <c:v>46.35</c:v>
                </c:pt>
                <c:pt idx="3074">
                  <c:v>46.32</c:v>
                </c:pt>
                <c:pt idx="3075">
                  <c:v>46.32</c:v>
                </c:pt>
                <c:pt idx="3076">
                  <c:v>46.33</c:v>
                </c:pt>
                <c:pt idx="3077">
                  <c:v>46.25</c:v>
                </c:pt>
                <c:pt idx="3078">
                  <c:v>46.27</c:v>
                </c:pt>
                <c:pt idx="3079">
                  <c:v>46.2</c:v>
                </c:pt>
                <c:pt idx="3080">
                  <c:v>46.15</c:v>
                </c:pt>
                <c:pt idx="3081">
                  <c:v>46.15</c:v>
                </c:pt>
                <c:pt idx="3082">
                  <c:v>46.15</c:v>
                </c:pt>
                <c:pt idx="3083">
                  <c:v>46.11</c:v>
                </c:pt>
                <c:pt idx="3084">
                  <c:v>46.08</c:v>
                </c:pt>
                <c:pt idx="3085">
                  <c:v>46.07</c:v>
                </c:pt>
                <c:pt idx="3086">
                  <c:v>46.01</c:v>
                </c:pt>
                <c:pt idx="3087">
                  <c:v>45.97</c:v>
                </c:pt>
                <c:pt idx="3088">
                  <c:v>45.97</c:v>
                </c:pt>
                <c:pt idx="3089">
                  <c:v>45.98</c:v>
                </c:pt>
                <c:pt idx="3090">
                  <c:v>45.93</c:v>
                </c:pt>
                <c:pt idx="3091">
                  <c:v>45.91</c:v>
                </c:pt>
                <c:pt idx="3092">
                  <c:v>45.85</c:v>
                </c:pt>
                <c:pt idx="3093">
                  <c:v>45.86</c:v>
                </c:pt>
                <c:pt idx="3094">
                  <c:v>45.86</c:v>
                </c:pt>
                <c:pt idx="3095">
                  <c:v>45.79</c:v>
                </c:pt>
                <c:pt idx="3096">
                  <c:v>45.8</c:v>
                </c:pt>
                <c:pt idx="3097">
                  <c:v>45.73</c:v>
                </c:pt>
                <c:pt idx="3098">
                  <c:v>45.69</c:v>
                </c:pt>
                <c:pt idx="3099">
                  <c:v>45.71</c:v>
                </c:pt>
                <c:pt idx="3100">
                  <c:v>45.67</c:v>
                </c:pt>
                <c:pt idx="3101">
                  <c:v>45.67</c:v>
                </c:pt>
                <c:pt idx="3102">
                  <c:v>45.65</c:v>
                </c:pt>
                <c:pt idx="3103">
                  <c:v>45.55</c:v>
                </c:pt>
                <c:pt idx="3104">
                  <c:v>45.6</c:v>
                </c:pt>
                <c:pt idx="3105">
                  <c:v>45.59</c:v>
                </c:pt>
                <c:pt idx="3106">
                  <c:v>45.55</c:v>
                </c:pt>
                <c:pt idx="3107">
                  <c:v>45.55</c:v>
                </c:pt>
                <c:pt idx="3108">
                  <c:v>45.49</c:v>
                </c:pt>
                <c:pt idx="3109">
                  <c:v>45.44</c:v>
                </c:pt>
                <c:pt idx="3110">
                  <c:v>45.38</c:v>
                </c:pt>
                <c:pt idx="3111">
                  <c:v>45.38</c:v>
                </c:pt>
                <c:pt idx="3112">
                  <c:v>45.37</c:v>
                </c:pt>
                <c:pt idx="3113">
                  <c:v>45.34</c:v>
                </c:pt>
                <c:pt idx="3114">
                  <c:v>45.34</c:v>
                </c:pt>
                <c:pt idx="3115">
                  <c:v>45.31</c:v>
                </c:pt>
                <c:pt idx="3116">
                  <c:v>45.28</c:v>
                </c:pt>
                <c:pt idx="3117">
                  <c:v>45.26</c:v>
                </c:pt>
                <c:pt idx="3118">
                  <c:v>45.2</c:v>
                </c:pt>
                <c:pt idx="3119">
                  <c:v>45.2</c:v>
                </c:pt>
                <c:pt idx="3120">
                  <c:v>45.2</c:v>
                </c:pt>
                <c:pt idx="3121">
                  <c:v>45.16</c:v>
                </c:pt>
                <c:pt idx="3122">
                  <c:v>45.13</c:v>
                </c:pt>
                <c:pt idx="3123">
                  <c:v>45.09</c:v>
                </c:pt>
                <c:pt idx="3124">
                  <c:v>45.04</c:v>
                </c:pt>
                <c:pt idx="3125">
                  <c:v>45.02</c:v>
                </c:pt>
                <c:pt idx="3126">
                  <c:v>45.02</c:v>
                </c:pt>
                <c:pt idx="3127">
                  <c:v>45.02</c:v>
                </c:pt>
                <c:pt idx="3128">
                  <c:v>44.99</c:v>
                </c:pt>
                <c:pt idx="3129">
                  <c:v>44.95</c:v>
                </c:pt>
                <c:pt idx="3130">
                  <c:v>44.91</c:v>
                </c:pt>
                <c:pt idx="3131">
                  <c:v>44.81</c:v>
                </c:pt>
                <c:pt idx="3132">
                  <c:v>44.85</c:v>
                </c:pt>
                <c:pt idx="3133">
                  <c:v>44.82</c:v>
                </c:pt>
                <c:pt idx="3134">
                  <c:v>44.82</c:v>
                </c:pt>
                <c:pt idx="3135">
                  <c:v>44.76</c:v>
                </c:pt>
                <c:pt idx="3136">
                  <c:v>44.74</c:v>
                </c:pt>
                <c:pt idx="3137">
                  <c:v>44.74</c:v>
                </c:pt>
                <c:pt idx="3138">
                  <c:v>44.69</c:v>
                </c:pt>
                <c:pt idx="3139">
                  <c:v>44.68</c:v>
                </c:pt>
                <c:pt idx="3140">
                  <c:v>44.68</c:v>
                </c:pt>
                <c:pt idx="3141">
                  <c:v>44.64</c:v>
                </c:pt>
                <c:pt idx="3142">
                  <c:v>44.59</c:v>
                </c:pt>
                <c:pt idx="3143">
                  <c:v>44.58</c:v>
                </c:pt>
                <c:pt idx="3144">
                  <c:v>44.56</c:v>
                </c:pt>
                <c:pt idx="3145">
                  <c:v>44.49</c:v>
                </c:pt>
                <c:pt idx="3146">
                  <c:v>44.49</c:v>
                </c:pt>
                <c:pt idx="3147">
                  <c:v>44.47</c:v>
                </c:pt>
                <c:pt idx="3148">
                  <c:v>44.48</c:v>
                </c:pt>
                <c:pt idx="3149">
                  <c:v>44.45</c:v>
                </c:pt>
                <c:pt idx="3150">
                  <c:v>44.41</c:v>
                </c:pt>
                <c:pt idx="3151">
                  <c:v>44.36</c:v>
                </c:pt>
                <c:pt idx="3152">
                  <c:v>44.29</c:v>
                </c:pt>
                <c:pt idx="3153">
                  <c:v>44.29</c:v>
                </c:pt>
                <c:pt idx="3154">
                  <c:v>44.32</c:v>
                </c:pt>
                <c:pt idx="3155">
                  <c:v>44.26</c:v>
                </c:pt>
                <c:pt idx="3156">
                  <c:v>44.27</c:v>
                </c:pt>
                <c:pt idx="3157">
                  <c:v>44.26</c:v>
                </c:pt>
                <c:pt idx="3158">
                  <c:v>44.17</c:v>
                </c:pt>
                <c:pt idx="3159">
                  <c:v>44.15</c:v>
                </c:pt>
                <c:pt idx="3160">
                  <c:v>44.15</c:v>
                </c:pt>
                <c:pt idx="3161">
                  <c:v>44.13</c:v>
                </c:pt>
                <c:pt idx="3162">
                  <c:v>44.11</c:v>
                </c:pt>
                <c:pt idx="3163">
                  <c:v>44.06</c:v>
                </c:pt>
                <c:pt idx="3164">
                  <c:v>44.07</c:v>
                </c:pt>
                <c:pt idx="3165">
                  <c:v>43.94</c:v>
                </c:pt>
                <c:pt idx="3166">
                  <c:v>43.94</c:v>
                </c:pt>
                <c:pt idx="3167">
                  <c:v>44.01</c:v>
                </c:pt>
                <c:pt idx="3168">
                  <c:v>43.98</c:v>
                </c:pt>
                <c:pt idx="3169">
                  <c:v>43.92</c:v>
                </c:pt>
                <c:pt idx="3170">
                  <c:v>43.93</c:v>
                </c:pt>
                <c:pt idx="3171">
                  <c:v>43.85</c:v>
                </c:pt>
                <c:pt idx="3172">
                  <c:v>43.86</c:v>
                </c:pt>
                <c:pt idx="3173">
                  <c:v>43.86</c:v>
                </c:pt>
                <c:pt idx="3174">
                  <c:v>43.84</c:v>
                </c:pt>
                <c:pt idx="3175">
                  <c:v>43.81</c:v>
                </c:pt>
                <c:pt idx="3176">
                  <c:v>43.76</c:v>
                </c:pt>
                <c:pt idx="3177">
                  <c:v>43.73</c:v>
                </c:pt>
                <c:pt idx="3178">
                  <c:v>43.71</c:v>
                </c:pt>
                <c:pt idx="3179">
                  <c:v>43.71</c:v>
                </c:pt>
                <c:pt idx="3180">
                  <c:v>43.67</c:v>
                </c:pt>
                <c:pt idx="3181">
                  <c:v>43.68</c:v>
                </c:pt>
                <c:pt idx="3182">
                  <c:v>43.64</c:v>
                </c:pt>
                <c:pt idx="3183">
                  <c:v>43.56</c:v>
                </c:pt>
                <c:pt idx="3184">
                  <c:v>43.53</c:v>
                </c:pt>
                <c:pt idx="3185">
                  <c:v>43.54</c:v>
                </c:pt>
                <c:pt idx="3186">
                  <c:v>43.54</c:v>
                </c:pt>
                <c:pt idx="3187">
                  <c:v>43.5</c:v>
                </c:pt>
                <c:pt idx="3188">
                  <c:v>43.47</c:v>
                </c:pt>
                <c:pt idx="3189">
                  <c:v>43.45</c:v>
                </c:pt>
                <c:pt idx="3190">
                  <c:v>43.38</c:v>
                </c:pt>
                <c:pt idx="3191">
                  <c:v>43.41</c:v>
                </c:pt>
                <c:pt idx="3192">
                  <c:v>43.41</c:v>
                </c:pt>
                <c:pt idx="3193">
                  <c:v>43.39</c:v>
                </c:pt>
                <c:pt idx="3194">
                  <c:v>43.29</c:v>
                </c:pt>
                <c:pt idx="3195">
                  <c:v>43.28</c:v>
                </c:pt>
                <c:pt idx="3196">
                  <c:v>43.28</c:v>
                </c:pt>
                <c:pt idx="3197">
                  <c:v>43.26</c:v>
                </c:pt>
                <c:pt idx="3198">
                  <c:v>43.22</c:v>
                </c:pt>
                <c:pt idx="3199">
                  <c:v>43.22</c:v>
                </c:pt>
                <c:pt idx="3200">
                  <c:v>43.23</c:v>
                </c:pt>
                <c:pt idx="3201">
                  <c:v>43.2</c:v>
                </c:pt>
                <c:pt idx="3202">
                  <c:v>43.16</c:v>
                </c:pt>
                <c:pt idx="3203">
                  <c:v>43.09</c:v>
                </c:pt>
                <c:pt idx="3204">
                  <c:v>43.03</c:v>
                </c:pt>
                <c:pt idx="3205">
                  <c:v>43.01</c:v>
                </c:pt>
                <c:pt idx="3206">
                  <c:v>43.01</c:v>
                </c:pt>
                <c:pt idx="3207">
                  <c:v>43.04</c:v>
                </c:pt>
                <c:pt idx="3208">
                  <c:v>42.99</c:v>
                </c:pt>
                <c:pt idx="3209">
                  <c:v>43</c:v>
                </c:pt>
                <c:pt idx="3210">
                  <c:v>42.91</c:v>
                </c:pt>
                <c:pt idx="3211">
                  <c:v>42.92</c:v>
                </c:pt>
                <c:pt idx="3212">
                  <c:v>42.92</c:v>
                </c:pt>
                <c:pt idx="3213">
                  <c:v>42.86</c:v>
                </c:pt>
                <c:pt idx="3214">
                  <c:v>42.83</c:v>
                </c:pt>
                <c:pt idx="3215">
                  <c:v>42.84</c:v>
                </c:pt>
                <c:pt idx="3216">
                  <c:v>42.82</c:v>
                </c:pt>
                <c:pt idx="3217">
                  <c:v>42.78</c:v>
                </c:pt>
                <c:pt idx="3218">
                  <c:v>42.8</c:v>
                </c:pt>
                <c:pt idx="3219">
                  <c:v>42.8</c:v>
                </c:pt>
                <c:pt idx="3220">
                  <c:v>42.75</c:v>
                </c:pt>
                <c:pt idx="3221">
                  <c:v>42.68</c:v>
                </c:pt>
                <c:pt idx="3222">
                  <c:v>42.64</c:v>
                </c:pt>
                <c:pt idx="3223">
                  <c:v>42.68</c:v>
                </c:pt>
                <c:pt idx="3224">
                  <c:v>42.6</c:v>
                </c:pt>
                <c:pt idx="3225">
                  <c:v>42.6</c:v>
                </c:pt>
                <c:pt idx="3226">
                  <c:v>42.6</c:v>
                </c:pt>
                <c:pt idx="3227">
                  <c:v>42.58</c:v>
                </c:pt>
                <c:pt idx="3228">
                  <c:v>42.54</c:v>
                </c:pt>
                <c:pt idx="3229">
                  <c:v>42.48</c:v>
                </c:pt>
                <c:pt idx="3230">
                  <c:v>42.49</c:v>
                </c:pt>
                <c:pt idx="3231">
                  <c:v>42.44</c:v>
                </c:pt>
                <c:pt idx="3232">
                  <c:v>42.44</c:v>
                </c:pt>
                <c:pt idx="3233">
                  <c:v>42.44</c:v>
                </c:pt>
                <c:pt idx="3234">
                  <c:v>42.38</c:v>
                </c:pt>
                <c:pt idx="3235">
                  <c:v>42.34</c:v>
                </c:pt>
                <c:pt idx="3236">
                  <c:v>42.36</c:v>
                </c:pt>
                <c:pt idx="3237">
                  <c:v>42.28</c:v>
                </c:pt>
                <c:pt idx="3238">
                  <c:v>42.28</c:v>
                </c:pt>
                <c:pt idx="3239">
                  <c:v>42.28</c:v>
                </c:pt>
                <c:pt idx="3240">
                  <c:v>42.26</c:v>
                </c:pt>
                <c:pt idx="3241">
                  <c:v>42.21</c:v>
                </c:pt>
                <c:pt idx="3242">
                  <c:v>42.22</c:v>
                </c:pt>
                <c:pt idx="3243">
                  <c:v>42.19</c:v>
                </c:pt>
                <c:pt idx="3244">
                  <c:v>42.17</c:v>
                </c:pt>
                <c:pt idx="3245">
                  <c:v>42.17</c:v>
                </c:pt>
                <c:pt idx="3246">
                  <c:v>42.14</c:v>
                </c:pt>
                <c:pt idx="3247">
                  <c:v>42.08</c:v>
                </c:pt>
                <c:pt idx="3248">
                  <c:v>42.04</c:v>
                </c:pt>
                <c:pt idx="3249">
                  <c:v>42.07</c:v>
                </c:pt>
                <c:pt idx="3250">
                  <c:v>42.02</c:v>
                </c:pt>
                <c:pt idx="3251">
                  <c:v>42.02</c:v>
                </c:pt>
                <c:pt idx="3252">
                  <c:v>41.99</c:v>
                </c:pt>
                <c:pt idx="3253">
                  <c:v>41.94</c:v>
                </c:pt>
                <c:pt idx="3254">
                  <c:v>41.93</c:v>
                </c:pt>
                <c:pt idx="3255">
                  <c:v>41.94</c:v>
                </c:pt>
                <c:pt idx="3256">
                  <c:v>41.89</c:v>
                </c:pt>
                <c:pt idx="3257">
                  <c:v>41.85</c:v>
                </c:pt>
                <c:pt idx="3258">
                  <c:v>41.85</c:v>
                </c:pt>
                <c:pt idx="3259">
                  <c:v>41.85</c:v>
                </c:pt>
                <c:pt idx="3260">
                  <c:v>41.82</c:v>
                </c:pt>
                <c:pt idx="3261">
                  <c:v>41.82</c:v>
                </c:pt>
                <c:pt idx="3262">
                  <c:v>41.76</c:v>
                </c:pt>
                <c:pt idx="3263">
                  <c:v>41.76</c:v>
                </c:pt>
                <c:pt idx="3264">
                  <c:v>41.72</c:v>
                </c:pt>
                <c:pt idx="3265">
                  <c:v>41.72</c:v>
                </c:pt>
                <c:pt idx="3266">
                  <c:v>41.67</c:v>
                </c:pt>
                <c:pt idx="3267">
                  <c:v>41.68</c:v>
                </c:pt>
                <c:pt idx="3268">
                  <c:v>41.61</c:v>
                </c:pt>
                <c:pt idx="3269">
                  <c:v>41.61</c:v>
                </c:pt>
                <c:pt idx="3270">
                  <c:v>41.58</c:v>
                </c:pt>
                <c:pt idx="3271">
                  <c:v>41.58</c:v>
                </c:pt>
                <c:pt idx="3272">
                  <c:v>41.55</c:v>
                </c:pt>
                <c:pt idx="3273">
                  <c:v>41.55</c:v>
                </c:pt>
                <c:pt idx="3274">
                  <c:v>41.49</c:v>
                </c:pt>
                <c:pt idx="3275">
                  <c:v>41.44</c:v>
                </c:pt>
                <c:pt idx="3276">
                  <c:v>41.46</c:v>
                </c:pt>
                <c:pt idx="3277">
                  <c:v>41.44</c:v>
                </c:pt>
                <c:pt idx="3278">
                  <c:v>41.44</c:v>
                </c:pt>
                <c:pt idx="3279">
                  <c:v>41.41</c:v>
                </c:pt>
                <c:pt idx="3280">
                  <c:v>41.36</c:v>
                </c:pt>
                <c:pt idx="3281">
                  <c:v>41.38</c:v>
                </c:pt>
                <c:pt idx="3282">
                  <c:v>41.28</c:v>
                </c:pt>
                <c:pt idx="3283">
                  <c:v>41.33</c:v>
                </c:pt>
                <c:pt idx="3284">
                  <c:v>41.33</c:v>
                </c:pt>
                <c:pt idx="3285">
                  <c:v>41.29</c:v>
                </c:pt>
                <c:pt idx="3286">
                  <c:v>41.27</c:v>
                </c:pt>
                <c:pt idx="3287">
                  <c:v>41.25</c:v>
                </c:pt>
                <c:pt idx="3288">
                  <c:v>41.22</c:v>
                </c:pt>
                <c:pt idx="3289">
                  <c:v>41.18</c:v>
                </c:pt>
                <c:pt idx="3290">
                  <c:v>41.16</c:v>
                </c:pt>
                <c:pt idx="3291">
                  <c:v>41.16</c:v>
                </c:pt>
                <c:pt idx="3292">
                  <c:v>41.11</c:v>
                </c:pt>
                <c:pt idx="3293">
                  <c:v>41.06</c:v>
                </c:pt>
                <c:pt idx="3294">
                  <c:v>41.06</c:v>
                </c:pt>
                <c:pt idx="3295">
                  <c:v>41.06</c:v>
                </c:pt>
                <c:pt idx="3296">
                  <c:v>40.99</c:v>
                </c:pt>
                <c:pt idx="3297">
                  <c:v>40.99</c:v>
                </c:pt>
                <c:pt idx="3298">
                  <c:v>41.01</c:v>
                </c:pt>
                <c:pt idx="3299">
                  <c:v>40.93</c:v>
                </c:pt>
                <c:pt idx="3300">
                  <c:v>40.909999999999997</c:v>
                </c:pt>
                <c:pt idx="3301">
                  <c:v>40.950000000000003</c:v>
                </c:pt>
                <c:pt idx="3302">
                  <c:v>40.909999999999997</c:v>
                </c:pt>
                <c:pt idx="3303">
                  <c:v>40.840000000000003</c:v>
                </c:pt>
                <c:pt idx="3304">
                  <c:v>40.840000000000003</c:v>
                </c:pt>
                <c:pt idx="3305">
                  <c:v>40.799999999999997</c:v>
                </c:pt>
                <c:pt idx="3306">
                  <c:v>40.81</c:v>
                </c:pt>
                <c:pt idx="3307">
                  <c:v>40.82</c:v>
                </c:pt>
                <c:pt idx="3308">
                  <c:v>40.83</c:v>
                </c:pt>
                <c:pt idx="3309">
                  <c:v>40.79</c:v>
                </c:pt>
                <c:pt idx="3310">
                  <c:v>40.79</c:v>
                </c:pt>
                <c:pt idx="3311">
                  <c:v>40.700000000000003</c:v>
                </c:pt>
                <c:pt idx="3312">
                  <c:v>40.71</c:v>
                </c:pt>
                <c:pt idx="3313">
                  <c:v>40.64</c:v>
                </c:pt>
                <c:pt idx="3314">
                  <c:v>40.630000000000003</c:v>
                </c:pt>
                <c:pt idx="3315">
                  <c:v>40.619999999999997</c:v>
                </c:pt>
                <c:pt idx="3316">
                  <c:v>40.65</c:v>
                </c:pt>
                <c:pt idx="3317">
                  <c:v>40.65</c:v>
                </c:pt>
                <c:pt idx="3318">
                  <c:v>40.53</c:v>
                </c:pt>
                <c:pt idx="3319">
                  <c:v>40.549999999999997</c:v>
                </c:pt>
                <c:pt idx="3320">
                  <c:v>40.51</c:v>
                </c:pt>
                <c:pt idx="3321">
                  <c:v>40.520000000000003</c:v>
                </c:pt>
                <c:pt idx="3322">
                  <c:v>40.49</c:v>
                </c:pt>
                <c:pt idx="3323">
                  <c:v>40.44</c:v>
                </c:pt>
                <c:pt idx="3324">
                  <c:v>40.44</c:v>
                </c:pt>
                <c:pt idx="3325">
                  <c:v>40.409999999999997</c:v>
                </c:pt>
                <c:pt idx="3326">
                  <c:v>40.409999999999997</c:v>
                </c:pt>
                <c:pt idx="3327">
                  <c:v>40.4</c:v>
                </c:pt>
                <c:pt idx="3328">
                  <c:v>40.36</c:v>
                </c:pt>
                <c:pt idx="3329">
                  <c:v>40.33</c:v>
                </c:pt>
                <c:pt idx="3330">
                  <c:v>40.33</c:v>
                </c:pt>
                <c:pt idx="3331">
                  <c:v>40.33</c:v>
                </c:pt>
                <c:pt idx="3332">
                  <c:v>40.31</c:v>
                </c:pt>
                <c:pt idx="3333">
                  <c:v>40.29</c:v>
                </c:pt>
                <c:pt idx="3334">
                  <c:v>40.25</c:v>
                </c:pt>
                <c:pt idx="3335">
                  <c:v>40.17</c:v>
                </c:pt>
                <c:pt idx="3336">
                  <c:v>40.17</c:v>
                </c:pt>
                <c:pt idx="3337">
                  <c:v>40.17</c:v>
                </c:pt>
                <c:pt idx="3338">
                  <c:v>40.15</c:v>
                </c:pt>
                <c:pt idx="3339">
                  <c:v>40.1</c:v>
                </c:pt>
                <c:pt idx="3340">
                  <c:v>40.090000000000003</c:v>
                </c:pt>
                <c:pt idx="3341">
                  <c:v>40.1</c:v>
                </c:pt>
                <c:pt idx="3342">
                  <c:v>40.06</c:v>
                </c:pt>
                <c:pt idx="3343">
                  <c:v>40.06</c:v>
                </c:pt>
                <c:pt idx="3344">
                  <c:v>40.049999999999997</c:v>
                </c:pt>
                <c:pt idx="3345">
                  <c:v>40</c:v>
                </c:pt>
                <c:pt idx="3346">
                  <c:v>39.93</c:v>
                </c:pt>
                <c:pt idx="3347">
                  <c:v>39.9</c:v>
                </c:pt>
                <c:pt idx="3348">
                  <c:v>39.950000000000003</c:v>
                </c:pt>
                <c:pt idx="3349">
                  <c:v>39.92</c:v>
                </c:pt>
                <c:pt idx="3350">
                  <c:v>39.92</c:v>
                </c:pt>
                <c:pt idx="3351">
                  <c:v>39.909999999999997</c:v>
                </c:pt>
                <c:pt idx="3352">
                  <c:v>39.85</c:v>
                </c:pt>
                <c:pt idx="3353">
                  <c:v>39.840000000000003</c:v>
                </c:pt>
                <c:pt idx="3354">
                  <c:v>39.82</c:v>
                </c:pt>
                <c:pt idx="3355">
                  <c:v>39.78</c:v>
                </c:pt>
                <c:pt idx="3356">
                  <c:v>39.78</c:v>
                </c:pt>
                <c:pt idx="3357">
                  <c:v>39.770000000000003</c:v>
                </c:pt>
                <c:pt idx="3358">
                  <c:v>39.770000000000003</c:v>
                </c:pt>
                <c:pt idx="3359">
                  <c:v>39.67</c:v>
                </c:pt>
                <c:pt idx="3360">
                  <c:v>39.700000000000003</c:v>
                </c:pt>
                <c:pt idx="3361">
                  <c:v>39.659999999999997</c:v>
                </c:pt>
                <c:pt idx="3362">
                  <c:v>39.67</c:v>
                </c:pt>
                <c:pt idx="3363">
                  <c:v>39.67</c:v>
                </c:pt>
                <c:pt idx="3364">
                  <c:v>39.659999999999997</c:v>
                </c:pt>
                <c:pt idx="3365">
                  <c:v>39.6</c:v>
                </c:pt>
                <c:pt idx="3366">
                  <c:v>39.590000000000003</c:v>
                </c:pt>
                <c:pt idx="3367">
                  <c:v>39.58</c:v>
                </c:pt>
                <c:pt idx="3368">
                  <c:v>39.57</c:v>
                </c:pt>
                <c:pt idx="3369">
                  <c:v>39.520000000000003</c:v>
                </c:pt>
                <c:pt idx="3370">
                  <c:v>39.520000000000003</c:v>
                </c:pt>
                <c:pt idx="3371">
                  <c:v>39.44</c:v>
                </c:pt>
                <c:pt idx="3372">
                  <c:v>39.42</c:v>
                </c:pt>
                <c:pt idx="3373">
                  <c:v>39.450000000000003</c:v>
                </c:pt>
                <c:pt idx="3374">
                  <c:v>39.43</c:v>
                </c:pt>
                <c:pt idx="3375">
                  <c:v>39.44</c:v>
                </c:pt>
                <c:pt idx="3376">
                  <c:v>39.44</c:v>
                </c:pt>
                <c:pt idx="3377">
                  <c:v>39.33</c:v>
                </c:pt>
                <c:pt idx="3378">
                  <c:v>39.380000000000003</c:v>
                </c:pt>
                <c:pt idx="3379">
                  <c:v>39.33</c:v>
                </c:pt>
                <c:pt idx="3380">
                  <c:v>39.31</c:v>
                </c:pt>
                <c:pt idx="3381">
                  <c:v>39.28</c:v>
                </c:pt>
                <c:pt idx="3382">
                  <c:v>39.26</c:v>
                </c:pt>
                <c:pt idx="3383">
                  <c:v>39.26</c:v>
                </c:pt>
                <c:pt idx="3384">
                  <c:v>39.19</c:v>
                </c:pt>
                <c:pt idx="3385">
                  <c:v>39.159999999999997</c:v>
                </c:pt>
                <c:pt idx="3386">
                  <c:v>39.200000000000003</c:v>
                </c:pt>
                <c:pt idx="3387">
                  <c:v>39.18</c:v>
                </c:pt>
                <c:pt idx="3388">
                  <c:v>39.159999999999997</c:v>
                </c:pt>
                <c:pt idx="3389">
                  <c:v>39.159999999999997</c:v>
                </c:pt>
                <c:pt idx="3390">
                  <c:v>39.1</c:v>
                </c:pt>
                <c:pt idx="3391">
                  <c:v>39.08</c:v>
                </c:pt>
                <c:pt idx="3392">
                  <c:v>39.090000000000003</c:v>
                </c:pt>
                <c:pt idx="3393">
                  <c:v>39.06</c:v>
                </c:pt>
                <c:pt idx="3394">
                  <c:v>39.04</c:v>
                </c:pt>
                <c:pt idx="3395">
                  <c:v>38.979999999999997</c:v>
                </c:pt>
                <c:pt idx="3396">
                  <c:v>38.979999999999997</c:v>
                </c:pt>
                <c:pt idx="3397">
                  <c:v>38.979999999999997</c:v>
                </c:pt>
                <c:pt idx="3398">
                  <c:v>38.979999999999997</c:v>
                </c:pt>
                <c:pt idx="3399">
                  <c:v>38.979999999999997</c:v>
                </c:pt>
                <c:pt idx="3400">
                  <c:v>38.89</c:v>
                </c:pt>
                <c:pt idx="3401">
                  <c:v>38.86</c:v>
                </c:pt>
                <c:pt idx="3402">
                  <c:v>38.86</c:v>
                </c:pt>
                <c:pt idx="3403">
                  <c:v>38.869999999999997</c:v>
                </c:pt>
                <c:pt idx="3404">
                  <c:v>38.82</c:v>
                </c:pt>
                <c:pt idx="3405">
                  <c:v>38.85</c:v>
                </c:pt>
                <c:pt idx="3406">
                  <c:v>38.799999999999997</c:v>
                </c:pt>
                <c:pt idx="3407">
                  <c:v>38.78</c:v>
                </c:pt>
                <c:pt idx="3408">
                  <c:v>38.72</c:v>
                </c:pt>
                <c:pt idx="3409">
                  <c:v>38.72</c:v>
                </c:pt>
                <c:pt idx="3410">
                  <c:v>38.729999999999997</c:v>
                </c:pt>
                <c:pt idx="3411">
                  <c:v>38.71</c:v>
                </c:pt>
                <c:pt idx="3412">
                  <c:v>38.65</c:v>
                </c:pt>
                <c:pt idx="3413">
                  <c:v>38.659999999999997</c:v>
                </c:pt>
                <c:pt idx="3414">
                  <c:v>38.67</c:v>
                </c:pt>
                <c:pt idx="3415">
                  <c:v>38.67</c:v>
                </c:pt>
                <c:pt idx="3416">
                  <c:v>38.65</c:v>
                </c:pt>
                <c:pt idx="3417">
                  <c:v>38.6</c:v>
                </c:pt>
                <c:pt idx="3418">
                  <c:v>38.58</c:v>
                </c:pt>
                <c:pt idx="3419">
                  <c:v>38.58</c:v>
                </c:pt>
                <c:pt idx="3420">
                  <c:v>38.56</c:v>
                </c:pt>
                <c:pt idx="3421">
                  <c:v>38.49</c:v>
                </c:pt>
                <c:pt idx="3422">
                  <c:v>38.49</c:v>
                </c:pt>
                <c:pt idx="3423">
                  <c:v>38.46</c:v>
                </c:pt>
                <c:pt idx="3424">
                  <c:v>38.43</c:v>
                </c:pt>
                <c:pt idx="3425">
                  <c:v>38.44</c:v>
                </c:pt>
                <c:pt idx="3426">
                  <c:v>38.409999999999997</c:v>
                </c:pt>
                <c:pt idx="3427">
                  <c:v>38.44</c:v>
                </c:pt>
                <c:pt idx="3428">
                  <c:v>38.42</c:v>
                </c:pt>
                <c:pt idx="3429">
                  <c:v>38.42</c:v>
                </c:pt>
                <c:pt idx="3430">
                  <c:v>38.39</c:v>
                </c:pt>
                <c:pt idx="3431">
                  <c:v>38.340000000000003</c:v>
                </c:pt>
                <c:pt idx="3432">
                  <c:v>38.31</c:v>
                </c:pt>
                <c:pt idx="3433">
                  <c:v>38.29</c:v>
                </c:pt>
                <c:pt idx="3434">
                  <c:v>38.229999999999997</c:v>
                </c:pt>
                <c:pt idx="3435">
                  <c:v>38.229999999999997</c:v>
                </c:pt>
                <c:pt idx="3436">
                  <c:v>38.200000000000003</c:v>
                </c:pt>
                <c:pt idx="3437">
                  <c:v>38.229999999999997</c:v>
                </c:pt>
                <c:pt idx="3438">
                  <c:v>38.229999999999997</c:v>
                </c:pt>
                <c:pt idx="3439">
                  <c:v>38.18</c:v>
                </c:pt>
                <c:pt idx="3440">
                  <c:v>38.159999999999997</c:v>
                </c:pt>
                <c:pt idx="3441">
                  <c:v>38.11</c:v>
                </c:pt>
                <c:pt idx="3442">
                  <c:v>38.11</c:v>
                </c:pt>
                <c:pt idx="3443">
                  <c:v>38.119999999999997</c:v>
                </c:pt>
                <c:pt idx="3444">
                  <c:v>38.14</c:v>
                </c:pt>
                <c:pt idx="3445">
                  <c:v>38.03</c:v>
                </c:pt>
                <c:pt idx="3446">
                  <c:v>38.08</c:v>
                </c:pt>
                <c:pt idx="3447">
                  <c:v>38</c:v>
                </c:pt>
                <c:pt idx="3448">
                  <c:v>38</c:v>
                </c:pt>
                <c:pt idx="3449">
                  <c:v>38</c:v>
                </c:pt>
                <c:pt idx="3450">
                  <c:v>38</c:v>
                </c:pt>
                <c:pt idx="3451">
                  <c:v>37.94</c:v>
                </c:pt>
                <c:pt idx="3452">
                  <c:v>37.94</c:v>
                </c:pt>
                <c:pt idx="3453">
                  <c:v>37.92</c:v>
                </c:pt>
                <c:pt idx="3454">
                  <c:v>37.909999999999997</c:v>
                </c:pt>
                <c:pt idx="3455">
                  <c:v>37.909999999999997</c:v>
                </c:pt>
                <c:pt idx="3456">
                  <c:v>37.880000000000003</c:v>
                </c:pt>
                <c:pt idx="3457">
                  <c:v>37.81</c:v>
                </c:pt>
                <c:pt idx="3458">
                  <c:v>37.86</c:v>
                </c:pt>
                <c:pt idx="3459">
                  <c:v>37.82</c:v>
                </c:pt>
                <c:pt idx="3460">
                  <c:v>37.81</c:v>
                </c:pt>
                <c:pt idx="3461">
                  <c:v>37.81</c:v>
                </c:pt>
                <c:pt idx="3462">
                  <c:v>37.78</c:v>
                </c:pt>
                <c:pt idx="3463">
                  <c:v>37.71</c:v>
                </c:pt>
                <c:pt idx="3464">
                  <c:v>37.68</c:v>
                </c:pt>
                <c:pt idx="3465">
                  <c:v>37.67</c:v>
                </c:pt>
                <c:pt idx="3466">
                  <c:v>37.65</c:v>
                </c:pt>
                <c:pt idx="3467">
                  <c:v>37.67</c:v>
                </c:pt>
                <c:pt idx="3468">
                  <c:v>37.67</c:v>
                </c:pt>
                <c:pt idx="3469">
                  <c:v>37.67</c:v>
                </c:pt>
                <c:pt idx="3470">
                  <c:v>37.6</c:v>
                </c:pt>
                <c:pt idx="3471">
                  <c:v>37.6</c:v>
                </c:pt>
                <c:pt idx="3472">
                  <c:v>37.58</c:v>
                </c:pt>
                <c:pt idx="3473">
                  <c:v>37.56</c:v>
                </c:pt>
                <c:pt idx="3474">
                  <c:v>37.56</c:v>
                </c:pt>
                <c:pt idx="3475">
                  <c:v>37.53</c:v>
                </c:pt>
                <c:pt idx="3476">
                  <c:v>37.51</c:v>
                </c:pt>
                <c:pt idx="3477">
                  <c:v>37.49</c:v>
                </c:pt>
                <c:pt idx="3478">
                  <c:v>37.46</c:v>
                </c:pt>
                <c:pt idx="3479">
                  <c:v>37.44</c:v>
                </c:pt>
                <c:pt idx="3480">
                  <c:v>37.450000000000003</c:v>
                </c:pt>
                <c:pt idx="3481">
                  <c:v>37.450000000000003</c:v>
                </c:pt>
                <c:pt idx="3482">
                  <c:v>37.380000000000003</c:v>
                </c:pt>
                <c:pt idx="3483">
                  <c:v>37.380000000000003</c:v>
                </c:pt>
                <c:pt idx="3484">
                  <c:v>37.32</c:v>
                </c:pt>
                <c:pt idx="3485">
                  <c:v>37.35</c:v>
                </c:pt>
                <c:pt idx="3486">
                  <c:v>37.26</c:v>
                </c:pt>
                <c:pt idx="3487">
                  <c:v>37.26</c:v>
                </c:pt>
                <c:pt idx="3488">
                  <c:v>37.32</c:v>
                </c:pt>
                <c:pt idx="3489">
                  <c:v>37.29</c:v>
                </c:pt>
                <c:pt idx="3490">
                  <c:v>37.22</c:v>
                </c:pt>
                <c:pt idx="3491">
                  <c:v>37.28</c:v>
                </c:pt>
                <c:pt idx="3492">
                  <c:v>37.22</c:v>
                </c:pt>
                <c:pt idx="3493">
                  <c:v>37.22</c:v>
                </c:pt>
                <c:pt idx="3494">
                  <c:v>37.22</c:v>
                </c:pt>
                <c:pt idx="3495">
                  <c:v>37.15</c:v>
                </c:pt>
                <c:pt idx="3496">
                  <c:v>37.119999999999997</c:v>
                </c:pt>
                <c:pt idx="3497">
                  <c:v>37.159999999999997</c:v>
                </c:pt>
                <c:pt idx="3498">
                  <c:v>37.1</c:v>
                </c:pt>
                <c:pt idx="3499">
                  <c:v>37.049999999999997</c:v>
                </c:pt>
                <c:pt idx="3500">
                  <c:v>37.04</c:v>
                </c:pt>
                <c:pt idx="3501">
                  <c:v>37.04</c:v>
                </c:pt>
                <c:pt idx="3502">
                  <c:v>37.08</c:v>
                </c:pt>
                <c:pt idx="3503">
                  <c:v>37.049999999999997</c:v>
                </c:pt>
                <c:pt idx="3504">
                  <c:v>36.979999999999997</c:v>
                </c:pt>
                <c:pt idx="3505">
                  <c:v>37.01</c:v>
                </c:pt>
                <c:pt idx="3506">
                  <c:v>36.979999999999997</c:v>
                </c:pt>
                <c:pt idx="3507">
                  <c:v>36.979999999999997</c:v>
                </c:pt>
                <c:pt idx="3508">
                  <c:v>36.96</c:v>
                </c:pt>
                <c:pt idx="3509">
                  <c:v>36.9</c:v>
                </c:pt>
                <c:pt idx="3510">
                  <c:v>36.89</c:v>
                </c:pt>
                <c:pt idx="3511">
                  <c:v>36.869999999999997</c:v>
                </c:pt>
                <c:pt idx="3512">
                  <c:v>36.86</c:v>
                </c:pt>
                <c:pt idx="3513">
                  <c:v>36.85</c:v>
                </c:pt>
                <c:pt idx="3514">
                  <c:v>36.85</c:v>
                </c:pt>
                <c:pt idx="3515">
                  <c:v>36.83</c:v>
                </c:pt>
                <c:pt idx="3516">
                  <c:v>36.75</c:v>
                </c:pt>
                <c:pt idx="3517">
                  <c:v>36.76</c:v>
                </c:pt>
                <c:pt idx="3518">
                  <c:v>36.799999999999997</c:v>
                </c:pt>
                <c:pt idx="3519">
                  <c:v>36.78</c:v>
                </c:pt>
                <c:pt idx="3520">
                  <c:v>36.78</c:v>
                </c:pt>
                <c:pt idx="3521">
                  <c:v>36.72</c:v>
                </c:pt>
                <c:pt idx="3522">
                  <c:v>36.65</c:v>
                </c:pt>
                <c:pt idx="3523">
                  <c:v>36.69</c:v>
                </c:pt>
                <c:pt idx="3524">
                  <c:v>36.659999999999997</c:v>
                </c:pt>
                <c:pt idx="3525">
                  <c:v>36.590000000000003</c:v>
                </c:pt>
                <c:pt idx="3526">
                  <c:v>36.65</c:v>
                </c:pt>
                <c:pt idx="3527">
                  <c:v>36.65</c:v>
                </c:pt>
                <c:pt idx="3528">
                  <c:v>36.6</c:v>
                </c:pt>
                <c:pt idx="3529">
                  <c:v>36.54</c:v>
                </c:pt>
                <c:pt idx="3530">
                  <c:v>36.57</c:v>
                </c:pt>
                <c:pt idx="3531">
                  <c:v>36.57</c:v>
                </c:pt>
                <c:pt idx="3532">
                  <c:v>36.49</c:v>
                </c:pt>
                <c:pt idx="3533">
                  <c:v>36.49</c:v>
                </c:pt>
                <c:pt idx="3534">
                  <c:v>36.51</c:v>
                </c:pt>
                <c:pt idx="3535">
                  <c:v>36.479999999999997</c:v>
                </c:pt>
                <c:pt idx="3536">
                  <c:v>36.42</c:v>
                </c:pt>
                <c:pt idx="3537">
                  <c:v>36.44</c:v>
                </c:pt>
                <c:pt idx="3538">
                  <c:v>36.43</c:v>
                </c:pt>
                <c:pt idx="3539">
                  <c:v>36.39</c:v>
                </c:pt>
                <c:pt idx="3540">
                  <c:v>36.39</c:v>
                </c:pt>
                <c:pt idx="3541">
                  <c:v>36.42</c:v>
                </c:pt>
                <c:pt idx="3542">
                  <c:v>36.340000000000003</c:v>
                </c:pt>
                <c:pt idx="3543">
                  <c:v>36.340000000000003</c:v>
                </c:pt>
                <c:pt idx="3544">
                  <c:v>36.35</c:v>
                </c:pt>
                <c:pt idx="3545">
                  <c:v>36.31</c:v>
                </c:pt>
                <c:pt idx="3546">
                  <c:v>36.28</c:v>
                </c:pt>
                <c:pt idx="3547">
                  <c:v>36.28</c:v>
                </c:pt>
                <c:pt idx="3548">
                  <c:v>36.24</c:v>
                </c:pt>
                <c:pt idx="3549">
                  <c:v>36.19</c:v>
                </c:pt>
                <c:pt idx="3550">
                  <c:v>36.229999999999997</c:v>
                </c:pt>
                <c:pt idx="3551">
                  <c:v>36.17</c:v>
                </c:pt>
                <c:pt idx="3552">
                  <c:v>36.18</c:v>
                </c:pt>
                <c:pt idx="3553">
                  <c:v>36.18</c:v>
                </c:pt>
                <c:pt idx="3554">
                  <c:v>36.17</c:v>
                </c:pt>
                <c:pt idx="3555">
                  <c:v>36.1</c:v>
                </c:pt>
                <c:pt idx="3556">
                  <c:v>36.1</c:v>
                </c:pt>
                <c:pt idx="3557">
                  <c:v>36.11</c:v>
                </c:pt>
                <c:pt idx="3558">
                  <c:v>36.11</c:v>
                </c:pt>
                <c:pt idx="3559">
                  <c:v>36.11</c:v>
                </c:pt>
                <c:pt idx="3560">
                  <c:v>36.11</c:v>
                </c:pt>
                <c:pt idx="3561">
                  <c:v>36.04</c:v>
                </c:pt>
                <c:pt idx="3562">
                  <c:v>36.06</c:v>
                </c:pt>
                <c:pt idx="3563">
                  <c:v>36.020000000000003</c:v>
                </c:pt>
                <c:pt idx="3564">
                  <c:v>35.94</c:v>
                </c:pt>
                <c:pt idx="3565">
                  <c:v>36.01</c:v>
                </c:pt>
                <c:pt idx="3566">
                  <c:v>36.01</c:v>
                </c:pt>
                <c:pt idx="3567">
                  <c:v>36</c:v>
                </c:pt>
                <c:pt idx="3568">
                  <c:v>35.97</c:v>
                </c:pt>
                <c:pt idx="3569">
                  <c:v>35.94</c:v>
                </c:pt>
                <c:pt idx="3570">
                  <c:v>35.86</c:v>
                </c:pt>
                <c:pt idx="3571">
                  <c:v>35.89</c:v>
                </c:pt>
                <c:pt idx="3572">
                  <c:v>35.880000000000003</c:v>
                </c:pt>
                <c:pt idx="3573">
                  <c:v>35.880000000000003</c:v>
                </c:pt>
                <c:pt idx="3574">
                  <c:v>35.869999999999997</c:v>
                </c:pt>
                <c:pt idx="3575">
                  <c:v>35.82</c:v>
                </c:pt>
                <c:pt idx="3576">
                  <c:v>35.83</c:v>
                </c:pt>
                <c:pt idx="3577">
                  <c:v>35.799999999999997</c:v>
                </c:pt>
                <c:pt idx="3578">
                  <c:v>35.72</c:v>
                </c:pt>
                <c:pt idx="3579">
                  <c:v>35.72</c:v>
                </c:pt>
                <c:pt idx="3580">
                  <c:v>35.770000000000003</c:v>
                </c:pt>
                <c:pt idx="3581">
                  <c:v>35.729999999999997</c:v>
                </c:pt>
                <c:pt idx="3582">
                  <c:v>35.729999999999997</c:v>
                </c:pt>
                <c:pt idx="3583">
                  <c:v>35.67</c:v>
                </c:pt>
                <c:pt idx="3584">
                  <c:v>35.65</c:v>
                </c:pt>
                <c:pt idx="3585">
                  <c:v>35.65</c:v>
                </c:pt>
                <c:pt idx="3586">
                  <c:v>35.65</c:v>
                </c:pt>
                <c:pt idx="3587">
                  <c:v>35.65</c:v>
                </c:pt>
                <c:pt idx="3588">
                  <c:v>35.630000000000003</c:v>
                </c:pt>
                <c:pt idx="3589">
                  <c:v>35.54</c:v>
                </c:pt>
                <c:pt idx="3590">
                  <c:v>35.549999999999997</c:v>
                </c:pt>
                <c:pt idx="3591">
                  <c:v>35.53</c:v>
                </c:pt>
                <c:pt idx="3592">
                  <c:v>35.53</c:v>
                </c:pt>
                <c:pt idx="3593">
                  <c:v>35.5</c:v>
                </c:pt>
                <c:pt idx="3594">
                  <c:v>35.520000000000003</c:v>
                </c:pt>
                <c:pt idx="3595">
                  <c:v>35.51</c:v>
                </c:pt>
                <c:pt idx="3596">
                  <c:v>35.46</c:v>
                </c:pt>
                <c:pt idx="3597">
                  <c:v>35.479999999999997</c:v>
                </c:pt>
                <c:pt idx="3598">
                  <c:v>35.46</c:v>
                </c:pt>
                <c:pt idx="3599">
                  <c:v>35.46</c:v>
                </c:pt>
                <c:pt idx="3600">
                  <c:v>35.39</c:v>
                </c:pt>
                <c:pt idx="3601">
                  <c:v>35.380000000000003</c:v>
                </c:pt>
                <c:pt idx="3602">
                  <c:v>35.369999999999997</c:v>
                </c:pt>
                <c:pt idx="3603">
                  <c:v>35.369999999999997</c:v>
                </c:pt>
                <c:pt idx="3604">
                  <c:v>35.31</c:v>
                </c:pt>
                <c:pt idx="3605">
                  <c:v>35.35</c:v>
                </c:pt>
                <c:pt idx="3606">
                  <c:v>35.35</c:v>
                </c:pt>
                <c:pt idx="3607">
                  <c:v>35.31</c:v>
                </c:pt>
                <c:pt idx="3608">
                  <c:v>35.29</c:v>
                </c:pt>
                <c:pt idx="3609">
                  <c:v>35.29</c:v>
                </c:pt>
                <c:pt idx="3610">
                  <c:v>35.28</c:v>
                </c:pt>
                <c:pt idx="3611">
                  <c:v>35.26</c:v>
                </c:pt>
                <c:pt idx="3612">
                  <c:v>35.26</c:v>
                </c:pt>
                <c:pt idx="3613">
                  <c:v>35.18</c:v>
                </c:pt>
                <c:pt idx="3614">
                  <c:v>35.200000000000003</c:v>
                </c:pt>
                <c:pt idx="3615">
                  <c:v>35.159999999999997</c:v>
                </c:pt>
                <c:pt idx="3616">
                  <c:v>35.15</c:v>
                </c:pt>
                <c:pt idx="3617">
                  <c:v>35.17</c:v>
                </c:pt>
                <c:pt idx="3618">
                  <c:v>35.15</c:v>
                </c:pt>
                <c:pt idx="3619">
                  <c:v>35.15</c:v>
                </c:pt>
                <c:pt idx="3620">
                  <c:v>35.14</c:v>
                </c:pt>
                <c:pt idx="3621">
                  <c:v>35.1</c:v>
                </c:pt>
                <c:pt idx="3622">
                  <c:v>35.049999999999997</c:v>
                </c:pt>
                <c:pt idx="3623">
                  <c:v>35.049999999999997</c:v>
                </c:pt>
                <c:pt idx="3624">
                  <c:v>35.04</c:v>
                </c:pt>
                <c:pt idx="3625">
                  <c:v>35.04</c:v>
                </c:pt>
                <c:pt idx="3626">
                  <c:v>35.03</c:v>
                </c:pt>
                <c:pt idx="3627">
                  <c:v>34.96</c:v>
                </c:pt>
                <c:pt idx="3628">
                  <c:v>35.01</c:v>
                </c:pt>
                <c:pt idx="3629">
                  <c:v>34.96</c:v>
                </c:pt>
                <c:pt idx="3630">
                  <c:v>34.96</c:v>
                </c:pt>
                <c:pt idx="3631">
                  <c:v>34.9</c:v>
                </c:pt>
                <c:pt idx="3632">
                  <c:v>34.9</c:v>
                </c:pt>
                <c:pt idx="3633">
                  <c:v>34.9</c:v>
                </c:pt>
                <c:pt idx="3634">
                  <c:v>34.950000000000003</c:v>
                </c:pt>
                <c:pt idx="3635">
                  <c:v>34.85</c:v>
                </c:pt>
                <c:pt idx="3636">
                  <c:v>34.86</c:v>
                </c:pt>
                <c:pt idx="3637">
                  <c:v>34.799999999999997</c:v>
                </c:pt>
                <c:pt idx="3638">
                  <c:v>34.799999999999997</c:v>
                </c:pt>
                <c:pt idx="3639">
                  <c:v>34.76</c:v>
                </c:pt>
                <c:pt idx="3640">
                  <c:v>34.81</c:v>
                </c:pt>
                <c:pt idx="3641">
                  <c:v>34.79</c:v>
                </c:pt>
                <c:pt idx="3642">
                  <c:v>34.76</c:v>
                </c:pt>
                <c:pt idx="3643">
                  <c:v>34.76</c:v>
                </c:pt>
                <c:pt idx="3644">
                  <c:v>34.72</c:v>
                </c:pt>
                <c:pt idx="3645">
                  <c:v>34.72</c:v>
                </c:pt>
                <c:pt idx="3646">
                  <c:v>34.71</c:v>
                </c:pt>
                <c:pt idx="3647">
                  <c:v>34.65</c:v>
                </c:pt>
                <c:pt idx="3648">
                  <c:v>34.67</c:v>
                </c:pt>
                <c:pt idx="3649">
                  <c:v>34.64</c:v>
                </c:pt>
                <c:pt idx="3650">
                  <c:v>34.58</c:v>
                </c:pt>
                <c:pt idx="3651">
                  <c:v>34.58</c:v>
                </c:pt>
                <c:pt idx="3652">
                  <c:v>34.630000000000003</c:v>
                </c:pt>
                <c:pt idx="3653">
                  <c:v>34.64</c:v>
                </c:pt>
                <c:pt idx="3654">
                  <c:v>34.590000000000003</c:v>
                </c:pt>
                <c:pt idx="3655">
                  <c:v>34.520000000000003</c:v>
                </c:pt>
                <c:pt idx="3656">
                  <c:v>34.520000000000003</c:v>
                </c:pt>
                <c:pt idx="3657">
                  <c:v>34.520000000000003</c:v>
                </c:pt>
                <c:pt idx="3658">
                  <c:v>34.520000000000003</c:v>
                </c:pt>
                <c:pt idx="3659">
                  <c:v>34.5</c:v>
                </c:pt>
                <c:pt idx="3660">
                  <c:v>34.479999999999997</c:v>
                </c:pt>
                <c:pt idx="3661">
                  <c:v>34.520000000000003</c:v>
                </c:pt>
                <c:pt idx="3662">
                  <c:v>34.42</c:v>
                </c:pt>
                <c:pt idx="3663">
                  <c:v>34.43</c:v>
                </c:pt>
                <c:pt idx="3664">
                  <c:v>34.44</c:v>
                </c:pt>
                <c:pt idx="3665">
                  <c:v>34.44</c:v>
                </c:pt>
                <c:pt idx="3666">
                  <c:v>34.43</c:v>
                </c:pt>
                <c:pt idx="3667">
                  <c:v>34.42</c:v>
                </c:pt>
                <c:pt idx="3668">
                  <c:v>34.409999999999997</c:v>
                </c:pt>
                <c:pt idx="3669">
                  <c:v>34.380000000000003</c:v>
                </c:pt>
                <c:pt idx="3670">
                  <c:v>34.29</c:v>
                </c:pt>
                <c:pt idx="3671">
                  <c:v>34.29</c:v>
                </c:pt>
                <c:pt idx="3672">
                  <c:v>34.33</c:v>
                </c:pt>
                <c:pt idx="3673">
                  <c:v>34.32</c:v>
                </c:pt>
                <c:pt idx="3674">
                  <c:v>34.29</c:v>
                </c:pt>
                <c:pt idx="3675">
                  <c:v>34.229999999999997</c:v>
                </c:pt>
                <c:pt idx="3676">
                  <c:v>34.28</c:v>
                </c:pt>
                <c:pt idx="3677">
                  <c:v>34.28</c:v>
                </c:pt>
                <c:pt idx="3678">
                  <c:v>34.26</c:v>
                </c:pt>
                <c:pt idx="3679">
                  <c:v>34.200000000000003</c:v>
                </c:pt>
                <c:pt idx="3680">
                  <c:v>34.229999999999997</c:v>
                </c:pt>
                <c:pt idx="3681">
                  <c:v>34.17</c:v>
                </c:pt>
                <c:pt idx="3682">
                  <c:v>34.130000000000003</c:v>
                </c:pt>
                <c:pt idx="3683">
                  <c:v>34.17</c:v>
                </c:pt>
                <c:pt idx="3684">
                  <c:v>34.17</c:v>
                </c:pt>
                <c:pt idx="3685">
                  <c:v>34.130000000000003</c:v>
                </c:pt>
                <c:pt idx="3686">
                  <c:v>34.1</c:v>
                </c:pt>
                <c:pt idx="3687">
                  <c:v>34.119999999999997</c:v>
                </c:pt>
                <c:pt idx="3688">
                  <c:v>34.06</c:v>
                </c:pt>
                <c:pt idx="3689">
                  <c:v>34.08</c:v>
                </c:pt>
                <c:pt idx="3690">
                  <c:v>34.08</c:v>
                </c:pt>
                <c:pt idx="3691">
                  <c:v>34.01</c:v>
                </c:pt>
                <c:pt idx="3692">
                  <c:v>33.99</c:v>
                </c:pt>
                <c:pt idx="3693">
                  <c:v>34.01</c:v>
                </c:pt>
                <c:pt idx="3694">
                  <c:v>33.96</c:v>
                </c:pt>
                <c:pt idx="3695">
                  <c:v>33.96</c:v>
                </c:pt>
                <c:pt idx="3696">
                  <c:v>33.950000000000003</c:v>
                </c:pt>
                <c:pt idx="3697">
                  <c:v>33.950000000000003</c:v>
                </c:pt>
                <c:pt idx="3698">
                  <c:v>33.92</c:v>
                </c:pt>
                <c:pt idx="3699">
                  <c:v>33.96</c:v>
                </c:pt>
                <c:pt idx="3700">
                  <c:v>33.93</c:v>
                </c:pt>
                <c:pt idx="3701">
                  <c:v>33.869999999999997</c:v>
                </c:pt>
                <c:pt idx="3702">
                  <c:v>33.83</c:v>
                </c:pt>
                <c:pt idx="3703">
                  <c:v>33.880000000000003</c:v>
                </c:pt>
                <c:pt idx="3704">
                  <c:v>33.880000000000003</c:v>
                </c:pt>
                <c:pt idx="3705">
                  <c:v>33.83</c:v>
                </c:pt>
                <c:pt idx="3706">
                  <c:v>33.81</c:v>
                </c:pt>
                <c:pt idx="3707">
                  <c:v>33.78</c:v>
                </c:pt>
                <c:pt idx="3708">
                  <c:v>33.78</c:v>
                </c:pt>
                <c:pt idx="3709">
                  <c:v>33.71</c:v>
                </c:pt>
                <c:pt idx="3710">
                  <c:v>33.71</c:v>
                </c:pt>
                <c:pt idx="3711">
                  <c:v>33.770000000000003</c:v>
                </c:pt>
                <c:pt idx="3712">
                  <c:v>33.72</c:v>
                </c:pt>
                <c:pt idx="3713">
                  <c:v>33.71</c:v>
                </c:pt>
                <c:pt idx="3714">
                  <c:v>33.72</c:v>
                </c:pt>
                <c:pt idx="3715">
                  <c:v>33.69</c:v>
                </c:pt>
                <c:pt idx="3716">
                  <c:v>33.69</c:v>
                </c:pt>
                <c:pt idx="3717">
                  <c:v>33.69</c:v>
                </c:pt>
                <c:pt idx="3718">
                  <c:v>33.61</c:v>
                </c:pt>
                <c:pt idx="3719">
                  <c:v>33.619999999999997</c:v>
                </c:pt>
                <c:pt idx="3720">
                  <c:v>33.61</c:v>
                </c:pt>
                <c:pt idx="3721">
                  <c:v>33.61</c:v>
                </c:pt>
                <c:pt idx="3722">
                  <c:v>33.57</c:v>
                </c:pt>
                <c:pt idx="3723">
                  <c:v>33.57</c:v>
                </c:pt>
                <c:pt idx="3724">
                  <c:v>33.54</c:v>
                </c:pt>
                <c:pt idx="3725">
                  <c:v>33.549999999999997</c:v>
                </c:pt>
                <c:pt idx="3726">
                  <c:v>33.49</c:v>
                </c:pt>
                <c:pt idx="3727">
                  <c:v>33.5</c:v>
                </c:pt>
                <c:pt idx="3728">
                  <c:v>33.51</c:v>
                </c:pt>
                <c:pt idx="3729">
                  <c:v>33.49</c:v>
                </c:pt>
                <c:pt idx="3730">
                  <c:v>33.49</c:v>
                </c:pt>
                <c:pt idx="3731">
                  <c:v>33.47</c:v>
                </c:pt>
                <c:pt idx="3732">
                  <c:v>33.43</c:v>
                </c:pt>
                <c:pt idx="3733">
                  <c:v>33.42</c:v>
                </c:pt>
                <c:pt idx="3734">
                  <c:v>33.4</c:v>
                </c:pt>
                <c:pt idx="3735">
                  <c:v>33.369999999999997</c:v>
                </c:pt>
                <c:pt idx="3736">
                  <c:v>33.369999999999997</c:v>
                </c:pt>
                <c:pt idx="3737">
                  <c:v>33.409999999999997</c:v>
                </c:pt>
                <c:pt idx="3738">
                  <c:v>33.39</c:v>
                </c:pt>
                <c:pt idx="3739">
                  <c:v>33.35</c:v>
                </c:pt>
                <c:pt idx="3740">
                  <c:v>33.299999999999997</c:v>
                </c:pt>
                <c:pt idx="3741">
                  <c:v>33.26</c:v>
                </c:pt>
                <c:pt idx="3742">
                  <c:v>33.299999999999997</c:v>
                </c:pt>
                <c:pt idx="3743">
                  <c:v>33.299999999999997</c:v>
                </c:pt>
                <c:pt idx="3744">
                  <c:v>33.29</c:v>
                </c:pt>
                <c:pt idx="3745">
                  <c:v>33.28</c:v>
                </c:pt>
                <c:pt idx="3746">
                  <c:v>33.24</c:v>
                </c:pt>
                <c:pt idx="3747">
                  <c:v>33.19</c:v>
                </c:pt>
                <c:pt idx="3748">
                  <c:v>33.24</c:v>
                </c:pt>
                <c:pt idx="3749">
                  <c:v>33.24</c:v>
                </c:pt>
                <c:pt idx="3750">
                  <c:v>33.19</c:v>
                </c:pt>
                <c:pt idx="3751">
                  <c:v>33.18</c:v>
                </c:pt>
                <c:pt idx="3752">
                  <c:v>33.159999999999997</c:v>
                </c:pt>
                <c:pt idx="3753">
                  <c:v>33.15</c:v>
                </c:pt>
                <c:pt idx="3754">
                  <c:v>33.15</c:v>
                </c:pt>
                <c:pt idx="3755">
                  <c:v>33.090000000000003</c:v>
                </c:pt>
                <c:pt idx="3756">
                  <c:v>33.090000000000003</c:v>
                </c:pt>
                <c:pt idx="3757">
                  <c:v>33.15</c:v>
                </c:pt>
                <c:pt idx="3758">
                  <c:v>33.119999999999997</c:v>
                </c:pt>
                <c:pt idx="3759">
                  <c:v>33.090000000000003</c:v>
                </c:pt>
                <c:pt idx="3760">
                  <c:v>33.03</c:v>
                </c:pt>
                <c:pt idx="3761">
                  <c:v>33.01</c:v>
                </c:pt>
                <c:pt idx="3762">
                  <c:v>33.01</c:v>
                </c:pt>
                <c:pt idx="3763">
                  <c:v>33.01</c:v>
                </c:pt>
                <c:pt idx="3764">
                  <c:v>33.020000000000003</c:v>
                </c:pt>
                <c:pt idx="3765">
                  <c:v>33.04</c:v>
                </c:pt>
                <c:pt idx="3766">
                  <c:v>32.979999999999997</c:v>
                </c:pt>
                <c:pt idx="3767">
                  <c:v>32.979999999999997</c:v>
                </c:pt>
                <c:pt idx="3768">
                  <c:v>32.979999999999997</c:v>
                </c:pt>
                <c:pt idx="3769">
                  <c:v>32.979999999999997</c:v>
                </c:pt>
                <c:pt idx="3770">
                  <c:v>32.92</c:v>
                </c:pt>
                <c:pt idx="3771">
                  <c:v>32.97</c:v>
                </c:pt>
                <c:pt idx="3772">
                  <c:v>32.93</c:v>
                </c:pt>
                <c:pt idx="3773">
                  <c:v>32.9</c:v>
                </c:pt>
                <c:pt idx="3774">
                  <c:v>32.880000000000003</c:v>
                </c:pt>
                <c:pt idx="3775">
                  <c:v>32.85</c:v>
                </c:pt>
                <c:pt idx="3776">
                  <c:v>32.85</c:v>
                </c:pt>
                <c:pt idx="3777">
                  <c:v>32.840000000000003</c:v>
                </c:pt>
                <c:pt idx="3778">
                  <c:v>32.81</c:v>
                </c:pt>
                <c:pt idx="3779">
                  <c:v>32.85</c:v>
                </c:pt>
                <c:pt idx="3780">
                  <c:v>32.76</c:v>
                </c:pt>
                <c:pt idx="3781">
                  <c:v>32.770000000000003</c:v>
                </c:pt>
                <c:pt idx="3782">
                  <c:v>32.770000000000003</c:v>
                </c:pt>
                <c:pt idx="3783">
                  <c:v>32.78</c:v>
                </c:pt>
                <c:pt idx="3784">
                  <c:v>32.78</c:v>
                </c:pt>
                <c:pt idx="3785">
                  <c:v>32.72</c:v>
                </c:pt>
                <c:pt idx="3786">
                  <c:v>32.69</c:v>
                </c:pt>
                <c:pt idx="3787">
                  <c:v>32.67</c:v>
                </c:pt>
                <c:pt idx="3788">
                  <c:v>32.64</c:v>
                </c:pt>
                <c:pt idx="3789">
                  <c:v>32.64</c:v>
                </c:pt>
                <c:pt idx="3790">
                  <c:v>32.65</c:v>
                </c:pt>
                <c:pt idx="3791">
                  <c:v>32.630000000000003</c:v>
                </c:pt>
                <c:pt idx="3792">
                  <c:v>32.64</c:v>
                </c:pt>
                <c:pt idx="3793">
                  <c:v>32.65</c:v>
                </c:pt>
                <c:pt idx="3794">
                  <c:v>32.619999999999997</c:v>
                </c:pt>
                <c:pt idx="3795">
                  <c:v>32.619999999999997</c:v>
                </c:pt>
                <c:pt idx="3796">
                  <c:v>32.61</c:v>
                </c:pt>
                <c:pt idx="3797">
                  <c:v>32.57</c:v>
                </c:pt>
                <c:pt idx="3798">
                  <c:v>32.590000000000003</c:v>
                </c:pt>
                <c:pt idx="3799">
                  <c:v>32.53</c:v>
                </c:pt>
                <c:pt idx="3800">
                  <c:v>32.520000000000003</c:v>
                </c:pt>
                <c:pt idx="3801">
                  <c:v>32.54</c:v>
                </c:pt>
                <c:pt idx="3802">
                  <c:v>32.54</c:v>
                </c:pt>
                <c:pt idx="3803">
                  <c:v>32.5</c:v>
                </c:pt>
                <c:pt idx="3804">
                  <c:v>32.479999999999997</c:v>
                </c:pt>
                <c:pt idx="3805">
                  <c:v>32.479999999999997</c:v>
                </c:pt>
                <c:pt idx="3806">
                  <c:v>32.409999999999997</c:v>
                </c:pt>
                <c:pt idx="3807">
                  <c:v>32.46</c:v>
                </c:pt>
                <c:pt idx="3808">
                  <c:v>32.46</c:v>
                </c:pt>
                <c:pt idx="3809">
                  <c:v>32.43</c:v>
                </c:pt>
                <c:pt idx="3810">
                  <c:v>32.42</c:v>
                </c:pt>
                <c:pt idx="3811">
                  <c:v>32.380000000000003</c:v>
                </c:pt>
                <c:pt idx="3812">
                  <c:v>32.33</c:v>
                </c:pt>
                <c:pt idx="3813">
                  <c:v>32.33</c:v>
                </c:pt>
                <c:pt idx="3814">
                  <c:v>32.380000000000003</c:v>
                </c:pt>
                <c:pt idx="3815">
                  <c:v>32.380000000000003</c:v>
                </c:pt>
                <c:pt idx="3816">
                  <c:v>32.32</c:v>
                </c:pt>
                <c:pt idx="3817">
                  <c:v>32.33</c:v>
                </c:pt>
                <c:pt idx="3818">
                  <c:v>32.25</c:v>
                </c:pt>
                <c:pt idx="3819">
                  <c:v>32.299999999999997</c:v>
                </c:pt>
                <c:pt idx="3820">
                  <c:v>32.26</c:v>
                </c:pt>
                <c:pt idx="3821">
                  <c:v>32.270000000000003</c:v>
                </c:pt>
                <c:pt idx="3822">
                  <c:v>32.270000000000003</c:v>
                </c:pt>
                <c:pt idx="3823">
                  <c:v>32.21</c:v>
                </c:pt>
                <c:pt idx="3824">
                  <c:v>32.200000000000003</c:v>
                </c:pt>
                <c:pt idx="3825">
                  <c:v>32.17</c:v>
                </c:pt>
                <c:pt idx="3826">
                  <c:v>32.22</c:v>
                </c:pt>
                <c:pt idx="3827">
                  <c:v>32.17</c:v>
                </c:pt>
                <c:pt idx="3828">
                  <c:v>32.17</c:v>
                </c:pt>
                <c:pt idx="3829">
                  <c:v>32.17</c:v>
                </c:pt>
                <c:pt idx="3830">
                  <c:v>32.119999999999997</c:v>
                </c:pt>
                <c:pt idx="3831">
                  <c:v>32.090000000000003</c:v>
                </c:pt>
                <c:pt idx="3832">
                  <c:v>32.090000000000003</c:v>
                </c:pt>
                <c:pt idx="3833">
                  <c:v>32.119999999999997</c:v>
                </c:pt>
                <c:pt idx="3834">
                  <c:v>32.1</c:v>
                </c:pt>
                <c:pt idx="3835">
                  <c:v>32.1</c:v>
                </c:pt>
                <c:pt idx="3836">
                  <c:v>32.090000000000003</c:v>
                </c:pt>
                <c:pt idx="3837">
                  <c:v>32.07</c:v>
                </c:pt>
                <c:pt idx="3838">
                  <c:v>32.04</c:v>
                </c:pt>
                <c:pt idx="3839">
                  <c:v>32.049999999999997</c:v>
                </c:pt>
                <c:pt idx="3840">
                  <c:v>32.04</c:v>
                </c:pt>
                <c:pt idx="3841">
                  <c:v>32.04</c:v>
                </c:pt>
                <c:pt idx="3842">
                  <c:v>31.98</c:v>
                </c:pt>
                <c:pt idx="3843">
                  <c:v>31.99</c:v>
                </c:pt>
                <c:pt idx="3844">
                  <c:v>31.97</c:v>
                </c:pt>
                <c:pt idx="3845">
                  <c:v>31.96</c:v>
                </c:pt>
                <c:pt idx="3846">
                  <c:v>31.9</c:v>
                </c:pt>
                <c:pt idx="3847">
                  <c:v>31.95</c:v>
                </c:pt>
                <c:pt idx="3848">
                  <c:v>31.95</c:v>
                </c:pt>
                <c:pt idx="3849">
                  <c:v>31.91</c:v>
                </c:pt>
                <c:pt idx="3850">
                  <c:v>31.94</c:v>
                </c:pt>
                <c:pt idx="3851">
                  <c:v>31.92</c:v>
                </c:pt>
                <c:pt idx="3852">
                  <c:v>31.89</c:v>
                </c:pt>
                <c:pt idx="3853">
                  <c:v>31.83</c:v>
                </c:pt>
                <c:pt idx="3854">
                  <c:v>31.83</c:v>
                </c:pt>
                <c:pt idx="3855">
                  <c:v>31.81</c:v>
                </c:pt>
                <c:pt idx="3856">
                  <c:v>31.78</c:v>
                </c:pt>
                <c:pt idx="3857">
                  <c:v>31.77</c:v>
                </c:pt>
                <c:pt idx="3858">
                  <c:v>31.81</c:v>
                </c:pt>
                <c:pt idx="3859">
                  <c:v>31.74</c:v>
                </c:pt>
                <c:pt idx="3860">
                  <c:v>31.77</c:v>
                </c:pt>
                <c:pt idx="3861">
                  <c:v>31.77</c:v>
                </c:pt>
                <c:pt idx="3862">
                  <c:v>31.77</c:v>
                </c:pt>
                <c:pt idx="3863">
                  <c:v>31.78</c:v>
                </c:pt>
                <c:pt idx="3864">
                  <c:v>31.75</c:v>
                </c:pt>
                <c:pt idx="3865">
                  <c:v>31.68</c:v>
                </c:pt>
                <c:pt idx="3866">
                  <c:v>31.66</c:v>
                </c:pt>
                <c:pt idx="3867">
                  <c:v>31.72</c:v>
                </c:pt>
                <c:pt idx="3868">
                  <c:v>31.72</c:v>
                </c:pt>
                <c:pt idx="3869">
                  <c:v>31.7</c:v>
                </c:pt>
                <c:pt idx="3870">
                  <c:v>31.7</c:v>
                </c:pt>
                <c:pt idx="3871">
                  <c:v>31.63</c:v>
                </c:pt>
                <c:pt idx="3872">
                  <c:v>31.63</c:v>
                </c:pt>
                <c:pt idx="3873">
                  <c:v>31.61</c:v>
                </c:pt>
                <c:pt idx="3874">
                  <c:v>31.61</c:v>
                </c:pt>
                <c:pt idx="3875">
                  <c:v>31.61</c:v>
                </c:pt>
                <c:pt idx="3876">
                  <c:v>31.6</c:v>
                </c:pt>
                <c:pt idx="3877">
                  <c:v>31.57</c:v>
                </c:pt>
                <c:pt idx="3878">
                  <c:v>31.53</c:v>
                </c:pt>
                <c:pt idx="3879">
                  <c:v>31.52</c:v>
                </c:pt>
                <c:pt idx="3880">
                  <c:v>31.54</c:v>
                </c:pt>
                <c:pt idx="3881">
                  <c:v>31.54</c:v>
                </c:pt>
                <c:pt idx="3882">
                  <c:v>31.54</c:v>
                </c:pt>
                <c:pt idx="3883">
                  <c:v>31.53</c:v>
                </c:pt>
                <c:pt idx="3884">
                  <c:v>31.47</c:v>
                </c:pt>
                <c:pt idx="3885">
                  <c:v>31.49</c:v>
                </c:pt>
                <c:pt idx="3886">
                  <c:v>31.41</c:v>
                </c:pt>
                <c:pt idx="3887">
                  <c:v>31.41</c:v>
                </c:pt>
                <c:pt idx="3888">
                  <c:v>31.45</c:v>
                </c:pt>
                <c:pt idx="3889">
                  <c:v>31.47</c:v>
                </c:pt>
                <c:pt idx="3890">
                  <c:v>31.46</c:v>
                </c:pt>
                <c:pt idx="3891">
                  <c:v>31.43</c:v>
                </c:pt>
                <c:pt idx="3892">
                  <c:v>31.42</c:v>
                </c:pt>
                <c:pt idx="3893">
                  <c:v>31.39</c:v>
                </c:pt>
                <c:pt idx="3894">
                  <c:v>31.39</c:v>
                </c:pt>
                <c:pt idx="3895">
                  <c:v>31.32</c:v>
                </c:pt>
                <c:pt idx="3896">
                  <c:v>31.32</c:v>
                </c:pt>
                <c:pt idx="3897">
                  <c:v>31.34</c:v>
                </c:pt>
                <c:pt idx="3898">
                  <c:v>31.33</c:v>
                </c:pt>
                <c:pt idx="3899">
                  <c:v>31.29</c:v>
                </c:pt>
                <c:pt idx="3900">
                  <c:v>31.29</c:v>
                </c:pt>
                <c:pt idx="3901">
                  <c:v>31.28</c:v>
                </c:pt>
                <c:pt idx="3902">
                  <c:v>31.29</c:v>
                </c:pt>
                <c:pt idx="3903">
                  <c:v>31.26</c:v>
                </c:pt>
                <c:pt idx="3904">
                  <c:v>31.26</c:v>
                </c:pt>
                <c:pt idx="3905">
                  <c:v>31.24</c:v>
                </c:pt>
                <c:pt idx="3906">
                  <c:v>31.23</c:v>
                </c:pt>
                <c:pt idx="3907">
                  <c:v>31.23</c:v>
                </c:pt>
                <c:pt idx="3908">
                  <c:v>31.26</c:v>
                </c:pt>
                <c:pt idx="3909">
                  <c:v>31.23</c:v>
                </c:pt>
                <c:pt idx="3910">
                  <c:v>31.2</c:v>
                </c:pt>
                <c:pt idx="3911">
                  <c:v>31.15</c:v>
                </c:pt>
                <c:pt idx="3912">
                  <c:v>31.2</c:v>
                </c:pt>
                <c:pt idx="3913">
                  <c:v>31.2</c:v>
                </c:pt>
                <c:pt idx="3914">
                  <c:v>31.17</c:v>
                </c:pt>
                <c:pt idx="3915">
                  <c:v>31.11</c:v>
                </c:pt>
                <c:pt idx="3916">
                  <c:v>31.16</c:v>
                </c:pt>
                <c:pt idx="3917">
                  <c:v>31.12</c:v>
                </c:pt>
                <c:pt idx="3918">
                  <c:v>31.07</c:v>
                </c:pt>
                <c:pt idx="3919">
                  <c:v>31.1</c:v>
                </c:pt>
                <c:pt idx="3920">
                  <c:v>31.1</c:v>
                </c:pt>
                <c:pt idx="3921">
                  <c:v>31.08</c:v>
                </c:pt>
                <c:pt idx="3922">
                  <c:v>31.09</c:v>
                </c:pt>
                <c:pt idx="3923">
                  <c:v>31.06</c:v>
                </c:pt>
                <c:pt idx="3924">
                  <c:v>31.01</c:v>
                </c:pt>
                <c:pt idx="3925">
                  <c:v>31.04</c:v>
                </c:pt>
                <c:pt idx="3926">
                  <c:v>31.02</c:v>
                </c:pt>
                <c:pt idx="3927">
                  <c:v>31.02</c:v>
                </c:pt>
                <c:pt idx="3928">
                  <c:v>31</c:v>
                </c:pt>
                <c:pt idx="3929">
                  <c:v>30.96</c:v>
                </c:pt>
                <c:pt idx="3930">
                  <c:v>30.92</c:v>
                </c:pt>
                <c:pt idx="3931">
                  <c:v>30.96</c:v>
                </c:pt>
                <c:pt idx="3932">
                  <c:v>30.91</c:v>
                </c:pt>
                <c:pt idx="3933">
                  <c:v>30.91</c:v>
                </c:pt>
                <c:pt idx="3934">
                  <c:v>30.9</c:v>
                </c:pt>
                <c:pt idx="3935">
                  <c:v>30.9</c:v>
                </c:pt>
                <c:pt idx="3936">
                  <c:v>30.91</c:v>
                </c:pt>
                <c:pt idx="3937">
                  <c:v>30.9</c:v>
                </c:pt>
                <c:pt idx="3938">
                  <c:v>30.9</c:v>
                </c:pt>
                <c:pt idx="3939">
                  <c:v>30.83</c:v>
                </c:pt>
                <c:pt idx="3940">
                  <c:v>30.83</c:v>
                </c:pt>
                <c:pt idx="3941">
                  <c:v>30.8</c:v>
                </c:pt>
                <c:pt idx="3942">
                  <c:v>30.82</c:v>
                </c:pt>
                <c:pt idx="3943">
                  <c:v>30.82</c:v>
                </c:pt>
                <c:pt idx="3944">
                  <c:v>30.78</c:v>
                </c:pt>
                <c:pt idx="3945">
                  <c:v>30.8</c:v>
                </c:pt>
                <c:pt idx="3946">
                  <c:v>30.8</c:v>
                </c:pt>
                <c:pt idx="3947">
                  <c:v>30.8</c:v>
                </c:pt>
                <c:pt idx="3948">
                  <c:v>30.73</c:v>
                </c:pt>
                <c:pt idx="3949">
                  <c:v>30.78</c:v>
                </c:pt>
                <c:pt idx="3950">
                  <c:v>30.72</c:v>
                </c:pt>
                <c:pt idx="3951">
                  <c:v>30.7</c:v>
                </c:pt>
                <c:pt idx="3952">
                  <c:v>30.75</c:v>
                </c:pt>
                <c:pt idx="3953">
                  <c:v>30.75</c:v>
                </c:pt>
                <c:pt idx="3954">
                  <c:v>30.73</c:v>
                </c:pt>
                <c:pt idx="3955">
                  <c:v>30.67</c:v>
                </c:pt>
                <c:pt idx="3956">
                  <c:v>30.64</c:v>
                </c:pt>
                <c:pt idx="3957">
                  <c:v>30.61</c:v>
                </c:pt>
                <c:pt idx="3958">
                  <c:v>30.63</c:v>
                </c:pt>
                <c:pt idx="3959">
                  <c:v>30.63</c:v>
                </c:pt>
                <c:pt idx="3960">
                  <c:v>30.65</c:v>
                </c:pt>
                <c:pt idx="3961">
                  <c:v>30.61</c:v>
                </c:pt>
                <c:pt idx="3962">
                  <c:v>30.61</c:v>
                </c:pt>
                <c:pt idx="3963">
                  <c:v>30.61</c:v>
                </c:pt>
                <c:pt idx="3964">
                  <c:v>30.57</c:v>
                </c:pt>
                <c:pt idx="3965">
                  <c:v>30.55</c:v>
                </c:pt>
                <c:pt idx="3966">
                  <c:v>30.55</c:v>
                </c:pt>
                <c:pt idx="3967">
                  <c:v>30.59</c:v>
                </c:pt>
                <c:pt idx="3968">
                  <c:v>30.55</c:v>
                </c:pt>
                <c:pt idx="3969">
                  <c:v>30.56</c:v>
                </c:pt>
                <c:pt idx="3970">
                  <c:v>30.53</c:v>
                </c:pt>
                <c:pt idx="3971">
                  <c:v>30.43</c:v>
                </c:pt>
                <c:pt idx="3972">
                  <c:v>30.43</c:v>
                </c:pt>
                <c:pt idx="3973">
                  <c:v>30.47</c:v>
                </c:pt>
                <c:pt idx="3974">
                  <c:v>30.44</c:v>
                </c:pt>
                <c:pt idx="3975">
                  <c:v>30.46</c:v>
                </c:pt>
                <c:pt idx="3976">
                  <c:v>30.45</c:v>
                </c:pt>
                <c:pt idx="3977">
                  <c:v>30.45</c:v>
                </c:pt>
                <c:pt idx="3978">
                  <c:v>30.42</c:v>
                </c:pt>
                <c:pt idx="3979">
                  <c:v>30.42</c:v>
                </c:pt>
                <c:pt idx="3980">
                  <c:v>30.4</c:v>
                </c:pt>
                <c:pt idx="3981">
                  <c:v>30.4</c:v>
                </c:pt>
                <c:pt idx="3982">
                  <c:v>30.41</c:v>
                </c:pt>
                <c:pt idx="3983">
                  <c:v>30.36</c:v>
                </c:pt>
                <c:pt idx="3984">
                  <c:v>30.38</c:v>
                </c:pt>
                <c:pt idx="3985">
                  <c:v>30.34</c:v>
                </c:pt>
                <c:pt idx="3986">
                  <c:v>30.34</c:v>
                </c:pt>
                <c:pt idx="3987">
                  <c:v>30.36</c:v>
                </c:pt>
                <c:pt idx="3988">
                  <c:v>30.3</c:v>
                </c:pt>
                <c:pt idx="3989">
                  <c:v>30.32</c:v>
                </c:pt>
                <c:pt idx="3990">
                  <c:v>30.29</c:v>
                </c:pt>
                <c:pt idx="3991">
                  <c:v>30.27</c:v>
                </c:pt>
                <c:pt idx="3992">
                  <c:v>30.27</c:v>
                </c:pt>
                <c:pt idx="3993">
                  <c:v>30.3</c:v>
                </c:pt>
                <c:pt idx="3994">
                  <c:v>30.23</c:v>
                </c:pt>
                <c:pt idx="3995">
                  <c:v>30.25</c:v>
                </c:pt>
                <c:pt idx="3996">
                  <c:v>30.23</c:v>
                </c:pt>
                <c:pt idx="3997">
                  <c:v>30.17</c:v>
                </c:pt>
                <c:pt idx="3998">
                  <c:v>30.24</c:v>
                </c:pt>
                <c:pt idx="3999">
                  <c:v>30.24</c:v>
                </c:pt>
                <c:pt idx="4000">
                  <c:v>30.18</c:v>
                </c:pt>
                <c:pt idx="4001">
                  <c:v>30.17</c:v>
                </c:pt>
                <c:pt idx="4002">
                  <c:v>30.14</c:v>
                </c:pt>
                <c:pt idx="4003">
                  <c:v>30.12</c:v>
                </c:pt>
                <c:pt idx="4004">
                  <c:v>30.16</c:v>
                </c:pt>
                <c:pt idx="4005">
                  <c:v>30.16</c:v>
                </c:pt>
                <c:pt idx="4006">
                  <c:v>30.15</c:v>
                </c:pt>
                <c:pt idx="4007">
                  <c:v>30.16</c:v>
                </c:pt>
                <c:pt idx="4008">
                  <c:v>30.14</c:v>
                </c:pt>
                <c:pt idx="4009">
                  <c:v>30.14</c:v>
                </c:pt>
                <c:pt idx="4010">
                  <c:v>30.07</c:v>
                </c:pt>
                <c:pt idx="4011">
                  <c:v>30.1</c:v>
                </c:pt>
                <c:pt idx="4012">
                  <c:v>30.1</c:v>
                </c:pt>
                <c:pt idx="4013">
                  <c:v>30.09</c:v>
                </c:pt>
                <c:pt idx="4014">
                  <c:v>30.06</c:v>
                </c:pt>
                <c:pt idx="4015">
                  <c:v>30</c:v>
                </c:pt>
                <c:pt idx="4016">
                  <c:v>30.04</c:v>
                </c:pt>
                <c:pt idx="4017">
                  <c:v>30.01</c:v>
                </c:pt>
                <c:pt idx="4018">
                  <c:v>30.01</c:v>
                </c:pt>
                <c:pt idx="4019">
                  <c:v>30.03</c:v>
                </c:pt>
                <c:pt idx="4020">
                  <c:v>30.03</c:v>
                </c:pt>
                <c:pt idx="4021">
                  <c:v>30.01</c:v>
                </c:pt>
                <c:pt idx="4022">
                  <c:v>29.98</c:v>
                </c:pt>
                <c:pt idx="4023">
                  <c:v>29.98</c:v>
                </c:pt>
                <c:pt idx="4024">
                  <c:v>29.91</c:v>
                </c:pt>
                <c:pt idx="4025">
                  <c:v>29.91</c:v>
                </c:pt>
                <c:pt idx="4026">
                  <c:v>29.93</c:v>
                </c:pt>
                <c:pt idx="4027">
                  <c:v>29.94</c:v>
                </c:pt>
                <c:pt idx="4028">
                  <c:v>29.93</c:v>
                </c:pt>
                <c:pt idx="4029">
                  <c:v>29.88</c:v>
                </c:pt>
                <c:pt idx="4030">
                  <c:v>29.88</c:v>
                </c:pt>
                <c:pt idx="4031">
                  <c:v>29.88</c:v>
                </c:pt>
                <c:pt idx="4032">
                  <c:v>29.82</c:v>
                </c:pt>
                <c:pt idx="4033">
                  <c:v>29.85</c:v>
                </c:pt>
                <c:pt idx="4034">
                  <c:v>29.87</c:v>
                </c:pt>
                <c:pt idx="4035">
                  <c:v>29.87</c:v>
                </c:pt>
                <c:pt idx="4036">
                  <c:v>29.8</c:v>
                </c:pt>
                <c:pt idx="4037">
                  <c:v>29.85</c:v>
                </c:pt>
                <c:pt idx="4038">
                  <c:v>29.85</c:v>
                </c:pt>
                <c:pt idx="4039">
                  <c:v>29.78</c:v>
                </c:pt>
                <c:pt idx="4040">
                  <c:v>29.8</c:v>
                </c:pt>
                <c:pt idx="4041">
                  <c:v>29.79</c:v>
                </c:pt>
                <c:pt idx="4042">
                  <c:v>29.77</c:v>
                </c:pt>
                <c:pt idx="4043">
                  <c:v>29.74</c:v>
                </c:pt>
                <c:pt idx="4044">
                  <c:v>29.74</c:v>
                </c:pt>
                <c:pt idx="4045">
                  <c:v>29.76</c:v>
                </c:pt>
                <c:pt idx="4046">
                  <c:v>29.76</c:v>
                </c:pt>
                <c:pt idx="4047">
                  <c:v>29.72</c:v>
                </c:pt>
                <c:pt idx="4048">
                  <c:v>29.71</c:v>
                </c:pt>
                <c:pt idx="4049">
                  <c:v>29.71</c:v>
                </c:pt>
                <c:pt idx="4050">
                  <c:v>29.68</c:v>
                </c:pt>
                <c:pt idx="4051">
                  <c:v>29.68</c:v>
                </c:pt>
                <c:pt idx="4052">
                  <c:v>29.7</c:v>
                </c:pt>
                <c:pt idx="4053">
                  <c:v>29.67</c:v>
                </c:pt>
                <c:pt idx="4054">
                  <c:v>29.66</c:v>
                </c:pt>
                <c:pt idx="4055">
                  <c:v>29.63</c:v>
                </c:pt>
                <c:pt idx="4056">
                  <c:v>29.58</c:v>
                </c:pt>
                <c:pt idx="4057">
                  <c:v>29.58</c:v>
                </c:pt>
                <c:pt idx="4058">
                  <c:v>29.58</c:v>
                </c:pt>
                <c:pt idx="4059">
                  <c:v>29.6</c:v>
                </c:pt>
                <c:pt idx="4060">
                  <c:v>29.59</c:v>
                </c:pt>
                <c:pt idx="4061">
                  <c:v>29.52</c:v>
                </c:pt>
                <c:pt idx="4062">
                  <c:v>29.59</c:v>
                </c:pt>
                <c:pt idx="4063">
                  <c:v>29.52</c:v>
                </c:pt>
                <c:pt idx="4064">
                  <c:v>29.52</c:v>
                </c:pt>
                <c:pt idx="4065">
                  <c:v>29.51</c:v>
                </c:pt>
                <c:pt idx="4066">
                  <c:v>29.5</c:v>
                </c:pt>
                <c:pt idx="4067">
                  <c:v>29.48</c:v>
                </c:pt>
                <c:pt idx="4068">
                  <c:v>29.46</c:v>
                </c:pt>
                <c:pt idx="4069">
                  <c:v>29.51</c:v>
                </c:pt>
                <c:pt idx="4070">
                  <c:v>29.44</c:v>
                </c:pt>
                <c:pt idx="4071">
                  <c:v>29.44</c:v>
                </c:pt>
                <c:pt idx="4072">
                  <c:v>29.48</c:v>
                </c:pt>
                <c:pt idx="4073">
                  <c:v>29.42</c:v>
                </c:pt>
                <c:pt idx="4074">
                  <c:v>29.47</c:v>
                </c:pt>
                <c:pt idx="4075">
                  <c:v>29.42</c:v>
                </c:pt>
                <c:pt idx="4076">
                  <c:v>29.43</c:v>
                </c:pt>
                <c:pt idx="4077">
                  <c:v>29.43</c:v>
                </c:pt>
                <c:pt idx="4078">
                  <c:v>29.38</c:v>
                </c:pt>
                <c:pt idx="4079">
                  <c:v>29.43</c:v>
                </c:pt>
                <c:pt idx="4080">
                  <c:v>29.42</c:v>
                </c:pt>
                <c:pt idx="4081">
                  <c:v>29.4</c:v>
                </c:pt>
                <c:pt idx="4082">
                  <c:v>29.37</c:v>
                </c:pt>
                <c:pt idx="4083">
                  <c:v>29.3</c:v>
                </c:pt>
                <c:pt idx="4084">
                  <c:v>29.3</c:v>
                </c:pt>
                <c:pt idx="4085">
                  <c:v>29.33</c:v>
                </c:pt>
                <c:pt idx="4086">
                  <c:v>29.31</c:v>
                </c:pt>
                <c:pt idx="4087">
                  <c:v>29.34</c:v>
                </c:pt>
                <c:pt idx="4088">
                  <c:v>29.3</c:v>
                </c:pt>
                <c:pt idx="4089">
                  <c:v>29.32</c:v>
                </c:pt>
                <c:pt idx="4090">
                  <c:v>29.32</c:v>
                </c:pt>
                <c:pt idx="4091">
                  <c:v>29.24</c:v>
                </c:pt>
                <c:pt idx="4092">
                  <c:v>29.31</c:v>
                </c:pt>
                <c:pt idx="4093">
                  <c:v>29.27</c:v>
                </c:pt>
                <c:pt idx="4094">
                  <c:v>29.28</c:v>
                </c:pt>
                <c:pt idx="4095">
                  <c:v>29.28</c:v>
                </c:pt>
                <c:pt idx="4096">
                  <c:v>29.24</c:v>
                </c:pt>
                <c:pt idx="4097">
                  <c:v>29.24</c:v>
                </c:pt>
                <c:pt idx="4098">
                  <c:v>29.21</c:v>
                </c:pt>
                <c:pt idx="4099">
                  <c:v>29.22</c:v>
                </c:pt>
              </c:numCache>
            </c:numRef>
          </c:xVal>
          <c:yVal>
            <c:numRef>
              <c:f>'23'!$G$1099:$G$10000</c:f>
              <c:numCache>
                <c:formatCode>General</c:formatCode>
                <c:ptCount val="8902"/>
                <c:pt idx="0">
                  <c:v>2.28919E-3</c:v>
                </c:pt>
                <c:pt idx="1">
                  <c:v>2.2803699999999999E-3</c:v>
                </c:pt>
                <c:pt idx="2">
                  <c:v>2.27202E-3</c:v>
                </c:pt>
                <c:pt idx="3">
                  <c:v>2.26413E-3</c:v>
                </c:pt>
                <c:pt idx="4">
                  <c:v>2.25655E-3</c:v>
                </c:pt>
                <c:pt idx="5">
                  <c:v>2.25655E-3</c:v>
                </c:pt>
                <c:pt idx="6">
                  <c:v>2.2490800000000001E-3</c:v>
                </c:pt>
                <c:pt idx="7">
                  <c:v>2.2418500000000001E-3</c:v>
                </c:pt>
                <c:pt idx="8">
                  <c:v>2.2348400000000001E-3</c:v>
                </c:pt>
                <c:pt idx="9">
                  <c:v>2.2280799999999999E-3</c:v>
                </c:pt>
                <c:pt idx="10">
                  <c:v>2.2215199999999998E-3</c:v>
                </c:pt>
                <c:pt idx="11">
                  <c:v>2.2215199999999998E-3</c:v>
                </c:pt>
                <c:pt idx="12">
                  <c:v>2.2152000000000001E-3</c:v>
                </c:pt>
                <c:pt idx="13">
                  <c:v>2.2090899999999999E-3</c:v>
                </c:pt>
                <c:pt idx="14">
                  <c:v>2.2031400000000001E-3</c:v>
                </c:pt>
                <c:pt idx="15">
                  <c:v>2.1973700000000001E-3</c:v>
                </c:pt>
                <c:pt idx="16">
                  <c:v>2.1917799999999999E-3</c:v>
                </c:pt>
                <c:pt idx="17">
                  <c:v>2.1863799999999999E-3</c:v>
                </c:pt>
                <c:pt idx="18">
                  <c:v>2.1863799999999999E-3</c:v>
                </c:pt>
                <c:pt idx="19">
                  <c:v>2.1811500000000002E-3</c:v>
                </c:pt>
                <c:pt idx="20">
                  <c:v>2.1760600000000001E-3</c:v>
                </c:pt>
                <c:pt idx="21">
                  <c:v>2.1711E-3</c:v>
                </c:pt>
                <c:pt idx="22">
                  <c:v>2.1663799999999999E-3</c:v>
                </c:pt>
                <c:pt idx="23">
                  <c:v>2.1617099999999998E-3</c:v>
                </c:pt>
                <c:pt idx="24">
                  <c:v>2.1572900000000001E-3</c:v>
                </c:pt>
                <c:pt idx="25">
                  <c:v>2.1572900000000001E-3</c:v>
                </c:pt>
                <c:pt idx="26">
                  <c:v>2.1530199999999998E-3</c:v>
                </c:pt>
                <c:pt idx="27">
                  <c:v>2.1488599999999998E-3</c:v>
                </c:pt>
                <c:pt idx="28">
                  <c:v>2.1449699999999999E-3</c:v>
                </c:pt>
                <c:pt idx="29">
                  <c:v>2.14116E-3</c:v>
                </c:pt>
                <c:pt idx="30">
                  <c:v>2.13751E-3</c:v>
                </c:pt>
                <c:pt idx="31">
                  <c:v>2.13751E-3</c:v>
                </c:pt>
                <c:pt idx="32">
                  <c:v>2.1339800000000002E-3</c:v>
                </c:pt>
                <c:pt idx="33">
                  <c:v>2.13051E-3</c:v>
                </c:pt>
                <c:pt idx="34">
                  <c:v>2.12715E-3</c:v>
                </c:pt>
                <c:pt idx="35">
                  <c:v>2.1239100000000001E-3</c:v>
                </c:pt>
                <c:pt idx="36">
                  <c:v>2.1208099999999999E-3</c:v>
                </c:pt>
                <c:pt idx="37">
                  <c:v>2.1179300000000001E-3</c:v>
                </c:pt>
                <c:pt idx="38">
                  <c:v>2.1179300000000001E-3</c:v>
                </c:pt>
                <c:pt idx="39">
                  <c:v>2.1152800000000002E-3</c:v>
                </c:pt>
                <c:pt idx="40">
                  <c:v>2.1128800000000001E-3</c:v>
                </c:pt>
                <c:pt idx="41">
                  <c:v>2.1104499999999998E-3</c:v>
                </c:pt>
                <c:pt idx="42">
                  <c:v>2.1081799999999999E-3</c:v>
                </c:pt>
                <c:pt idx="43">
                  <c:v>2.10596E-3</c:v>
                </c:pt>
                <c:pt idx="44">
                  <c:v>2.1038900000000002E-3</c:v>
                </c:pt>
                <c:pt idx="45">
                  <c:v>2.1038900000000002E-3</c:v>
                </c:pt>
                <c:pt idx="46">
                  <c:v>2.1019799999999998E-3</c:v>
                </c:pt>
                <c:pt idx="47">
                  <c:v>2.1001100000000001E-3</c:v>
                </c:pt>
                <c:pt idx="48">
                  <c:v>2.0984200000000001E-3</c:v>
                </c:pt>
                <c:pt idx="49">
                  <c:v>2.0968900000000001E-3</c:v>
                </c:pt>
                <c:pt idx="50">
                  <c:v>2.0953999999999999E-3</c:v>
                </c:pt>
                <c:pt idx="51">
                  <c:v>2.0953999999999999E-3</c:v>
                </c:pt>
                <c:pt idx="52">
                  <c:v>2.0941599999999999E-3</c:v>
                </c:pt>
                <c:pt idx="53">
                  <c:v>2.0929799999999999E-3</c:v>
                </c:pt>
                <c:pt idx="54">
                  <c:v>2.09194E-3</c:v>
                </c:pt>
                <c:pt idx="55">
                  <c:v>2.0909100000000001E-3</c:v>
                </c:pt>
                <c:pt idx="56">
                  <c:v>2.0901299999999999E-3</c:v>
                </c:pt>
                <c:pt idx="57">
                  <c:v>2.0894099999999999E-3</c:v>
                </c:pt>
                <c:pt idx="58">
                  <c:v>2.0894099999999999E-3</c:v>
                </c:pt>
                <c:pt idx="59">
                  <c:v>2.0887900000000001E-3</c:v>
                </c:pt>
                <c:pt idx="60">
                  <c:v>2.0882100000000001E-3</c:v>
                </c:pt>
                <c:pt idx="61">
                  <c:v>2.0877299999999999E-3</c:v>
                </c:pt>
                <c:pt idx="62">
                  <c:v>2.0872899999999999E-3</c:v>
                </c:pt>
                <c:pt idx="63">
                  <c:v>2.0869600000000001E-3</c:v>
                </c:pt>
                <c:pt idx="64">
                  <c:v>2.0868599999999998E-3</c:v>
                </c:pt>
                <c:pt idx="65">
                  <c:v>2.0868599999999998E-3</c:v>
                </c:pt>
                <c:pt idx="66">
                  <c:v>2.08684E-3</c:v>
                </c:pt>
                <c:pt idx="67">
                  <c:v>2.0868800000000002E-3</c:v>
                </c:pt>
                <c:pt idx="68">
                  <c:v>2.0870200000000002E-3</c:v>
                </c:pt>
                <c:pt idx="69">
                  <c:v>2.0872999999999998E-3</c:v>
                </c:pt>
                <c:pt idx="70">
                  <c:v>2.0876100000000002E-3</c:v>
                </c:pt>
                <c:pt idx="71">
                  <c:v>2.0876100000000002E-3</c:v>
                </c:pt>
                <c:pt idx="72">
                  <c:v>2.0879599999999998E-3</c:v>
                </c:pt>
                <c:pt idx="73">
                  <c:v>2.08837E-3</c:v>
                </c:pt>
                <c:pt idx="74">
                  <c:v>2.08887E-3</c:v>
                </c:pt>
                <c:pt idx="75">
                  <c:v>2.0893999999999999E-3</c:v>
                </c:pt>
                <c:pt idx="76">
                  <c:v>2.09012E-3</c:v>
                </c:pt>
                <c:pt idx="77">
                  <c:v>2.0909600000000002E-3</c:v>
                </c:pt>
                <c:pt idx="78">
                  <c:v>2.0909600000000002E-3</c:v>
                </c:pt>
                <c:pt idx="79">
                  <c:v>2.0920000000000001E-3</c:v>
                </c:pt>
                <c:pt idx="80">
                  <c:v>2.0930200000000001E-3</c:v>
                </c:pt>
                <c:pt idx="81">
                  <c:v>2.0941599999999999E-3</c:v>
                </c:pt>
                <c:pt idx="82">
                  <c:v>2.09538E-3</c:v>
                </c:pt>
                <c:pt idx="83">
                  <c:v>2.0966399999999999E-3</c:v>
                </c:pt>
                <c:pt idx="84">
                  <c:v>2.0979499999999999E-3</c:v>
                </c:pt>
                <c:pt idx="85">
                  <c:v>2.0979499999999999E-3</c:v>
                </c:pt>
                <c:pt idx="86">
                  <c:v>2.0993700000000001E-3</c:v>
                </c:pt>
                <c:pt idx="87">
                  <c:v>2.1008200000000002E-3</c:v>
                </c:pt>
                <c:pt idx="88">
                  <c:v>2.10231E-3</c:v>
                </c:pt>
                <c:pt idx="89">
                  <c:v>2.1039000000000001E-3</c:v>
                </c:pt>
                <c:pt idx="90">
                  <c:v>2.1054799999999999E-3</c:v>
                </c:pt>
                <c:pt idx="91">
                  <c:v>2.1054799999999999E-3</c:v>
                </c:pt>
                <c:pt idx="92">
                  <c:v>2.1071100000000001E-3</c:v>
                </c:pt>
                <c:pt idx="93">
                  <c:v>2.1087599999999999E-3</c:v>
                </c:pt>
                <c:pt idx="94">
                  <c:v>2.1103799999999998E-3</c:v>
                </c:pt>
                <c:pt idx="95">
                  <c:v>2.1120100000000001E-3</c:v>
                </c:pt>
                <c:pt idx="96">
                  <c:v>2.1136900000000001E-3</c:v>
                </c:pt>
                <c:pt idx="97">
                  <c:v>2.11532E-3</c:v>
                </c:pt>
                <c:pt idx="98">
                  <c:v>2.11532E-3</c:v>
                </c:pt>
                <c:pt idx="99">
                  <c:v>2.1169600000000002E-3</c:v>
                </c:pt>
                <c:pt idx="100">
                  <c:v>2.1185599999999998E-3</c:v>
                </c:pt>
                <c:pt idx="101">
                  <c:v>2.1202399999999998E-3</c:v>
                </c:pt>
                <c:pt idx="102">
                  <c:v>2.1219500000000001E-3</c:v>
                </c:pt>
                <c:pt idx="103">
                  <c:v>2.12364E-3</c:v>
                </c:pt>
                <c:pt idx="104">
                  <c:v>2.1254099999999999E-3</c:v>
                </c:pt>
                <c:pt idx="105">
                  <c:v>2.1254099999999999E-3</c:v>
                </c:pt>
                <c:pt idx="106">
                  <c:v>2.1271200000000001E-3</c:v>
                </c:pt>
                <c:pt idx="107">
                  <c:v>2.1289099999999999E-3</c:v>
                </c:pt>
                <c:pt idx="108">
                  <c:v>2.13065E-3</c:v>
                </c:pt>
                <c:pt idx="109">
                  <c:v>2.1323900000000001E-3</c:v>
                </c:pt>
                <c:pt idx="110">
                  <c:v>2.1341200000000002E-3</c:v>
                </c:pt>
                <c:pt idx="111">
                  <c:v>2.1358800000000002E-3</c:v>
                </c:pt>
                <c:pt idx="112">
                  <c:v>2.1358800000000002E-3</c:v>
                </c:pt>
                <c:pt idx="113">
                  <c:v>2.1376699999999999E-3</c:v>
                </c:pt>
                <c:pt idx="114">
                  <c:v>2.13942E-3</c:v>
                </c:pt>
                <c:pt idx="115">
                  <c:v>2.1411799999999999E-3</c:v>
                </c:pt>
                <c:pt idx="116">
                  <c:v>2.14292E-3</c:v>
                </c:pt>
                <c:pt idx="117">
                  <c:v>2.1446999999999998E-3</c:v>
                </c:pt>
                <c:pt idx="118">
                  <c:v>2.1446999999999998E-3</c:v>
                </c:pt>
                <c:pt idx="119">
                  <c:v>2.1465E-3</c:v>
                </c:pt>
                <c:pt idx="120">
                  <c:v>2.1483399999999999E-3</c:v>
                </c:pt>
                <c:pt idx="121">
                  <c:v>2.15015E-3</c:v>
                </c:pt>
                <c:pt idx="122">
                  <c:v>2.15197E-3</c:v>
                </c:pt>
                <c:pt idx="123">
                  <c:v>2.1539100000000002E-3</c:v>
                </c:pt>
                <c:pt idx="124">
                  <c:v>2.1558599999999999E-3</c:v>
                </c:pt>
                <c:pt idx="125">
                  <c:v>2.1558599999999999E-3</c:v>
                </c:pt>
                <c:pt idx="126">
                  <c:v>2.15781E-3</c:v>
                </c:pt>
                <c:pt idx="127">
                  <c:v>2.1597299999999999E-3</c:v>
                </c:pt>
                <c:pt idx="128">
                  <c:v>2.1616500000000002E-3</c:v>
                </c:pt>
                <c:pt idx="129">
                  <c:v>2.1636300000000002E-3</c:v>
                </c:pt>
                <c:pt idx="130">
                  <c:v>2.1655699999999999E-3</c:v>
                </c:pt>
                <c:pt idx="131">
                  <c:v>2.1675900000000001E-3</c:v>
                </c:pt>
                <c:pt idx="132">
                  <c:v>2.1675900000000001E-3</c:v>
                </c:pt>
                <c:pt idx="133">
                  <c:v>2.16964E-3</c:v>
                </c:pt>
                <c:pt idx="134">
                  <c:v>2.17176E-3</c:v>
                </c:pt>
                <c:pt idx="135">
                  <c:v>2.1738600000000001E-3</c:v>
                </c:pt>
                <c:pt idx="136">
                  <c:v>2.17592E-3</c:v>
                </c:pt>
                <c:pt idx="137">
                  <c:v>2.17804E-3</c:v>
                </c:pt>
                <c:pt idx="138">
                  <c:v>2.17804E-3</c:v>
                </c:pt>
                <c:pt idx="139">
                  <c:v>2.1801699999999999E-3</c:v>
                </c:pt>
                <c:pt idx="140">
                  <c:v>2.1823099999999998E-3</c:v>
                </c:pt>
                <c:pt idx="141">
                  <c:v>2.1845100000000002E-3</c:v>
                </c:pt>
                <c:pt idx="142">
                  <c:v>2.1866699999999999E-3</c:v>
                </c:pt>
                <c:pt idx="143">
                  <c:v>2.18885E-3</c:v>
                </c:pt>
                <c:pt idx="144">
                  <c:v>2.1911000000000001E-3</c:v>
                </c:pt>
                <c:pt idx="145">
                  <c:v>2.1911000000000001E-3</c:v>
                </c:pt>
                <c:pt idx="146">
                  <c:v>2.1933299999999998E-3</c:v>
                </c:pt>
                <c:pt idx="147">
                  <c:v>2.1955500000000001E-3</c:v>
                </c:pt>
                <c:pt idx="148">
                  <c:v>2.1979E-3</c:v>
                </c:pt>
                <c:pt idx="149">
                  <c:v>2.20017E-3</c:v>
                </c:pt>
                <c:pt idx="150">
                  <c:v>2.2025299999999999E-3</c:v>
                </c:pt>
                <c:pt idx="151">
                  <c:v>2.20485E-3</c:v>
                </c:pt>
                <c:pt idx="152">
                  <c:v>2.20485E-3</c:v>
                </c:pt>
                <c:pt idx="153">
                  <c:v>2.20718E-3</c:v>
                </c:pt>
                <c:pt idx="154">
                  <c:v>2.2095499999999998E-3</c:v>
                </c:pt>
                <c:pt idx="155">
                  <c:v>2.2119599999999998E-3</c:v>
                </c:pt>
                <c:pt idx="156">
                  <c:v>2.2144E-3</c:v>
                </c:pt>
                <c:pt idx="157">
                  <c:v>2.2169199999999998E-3</c:v>
                </c:pt>
                <c:pt idx="158">
                  <c:v>2.2169199999999998E-3</c:v>
                </c:pt>
                <c:pt idx="159">
                  <c:v>2.2194099999999998E-3</c:v>
                </c:pt>
                <c:pt idx="160">
                  <c:v>2.2219399999999999E-3</c:v>
                </c:pt>
                <c:pt idx="161">
                  <c:v>2.2244399999999998E-3</c:v>
                </c:pt>
                <c:pt idx="162">
                  <c:v>2.2269999999999998E-3</c:v>
                </c:pt>
                <c:pt idx="163">
                  <c:v>2.2295700000000002E-3</c:v>
                </c:pt>
                <c:pt idx="164">
                  <c:v>2.23215E-3</c:v>
                </c:pt>
                <c:pt idx="165">
                  <c:v>2.23215E-3</c:v>
                </c:pt>
                <c:pt idx="166">
                  <c:v>2.2347500000000002E-3</c:v>
                </c:pt>
                <c:pt idx="167">
                  <c:v>2.2374000000000001E-3</c:v>
                </c:pt>
                <c:pt idx="168">
                  <c:v>2.2400499999999999E-3</c:v>
                </c:pt>
                <c:pt idx="169">
                  <c:v>2.2427200000000001E-3</c:v>
                </c:pt>
                <c:pt idx="170">
                  <c:v>2.2454300000000001E-3</c:v>
                </c:pt>
                <c:pt idx="171">
                  <c:v>2.24814E-3</c:v>
                </c:pt>
                <c:pt idx="172">
                  <c:v>2.24814E-3</c:v>
                </c:pt>
                <c:pt idx="173">
                  <c:v>2.2508900000000002E-3</c:v>
                </c:pt>
                <c:pt idx="174">
                  <c:v>2.2535599999999999E-3</c:v>
                </c:pt>
                <c:pt idx="175">
                  <c:v>2.2563100000000001E-3</c:v>
                </c:pt>
                <c:pt idx="176">
                  <c:v>2.2590700000000002E-3</c:v>
                </c:pt>
                <c:pt idx="177">
                  <c:v>2.26188E-3</c:v>
                </c:pt>
                <c:pt idx="178">
                  <c:v>2.26188E-3</c:v>
                </c:pt>
                <c:pt idx="179">
                  <c:v>2.2646599999999999E-3</c:v>
                </c:pt>
                <c:pt idx="180">
                  <c:v>2.26749E-3</c:v>
                </c:pt>
                <c:pt idx="181">
                  <c:v>2.2703300000000001E-3</c:v>
                </c:pt>
                <c:pt idx="182">
                  <c:v>2.27319E-3</c:v>
                </c:pt>
                <c:pt idx="183">
                  <c:v>2.2761399999999998E-3</c:v>
                </c:pt>
                <c:pt idx="184">
                  <c:v>2.2790000000000002E-3</c:v>
                </c:pt>
                <c:pt idx="185">
                  <c:v>2.2790000000000002E-3</c:v>
                </c:pt>
                <c:pt idx="186">
                  <c:v>2.2819200000000002E-3</c:v>
                </c:pt>
                <c:pt idx="187">
                  <c:v>2.2848399999999998E-3</c:v>
                </c:pt>
                <c:pt idx="188">
                  <c:v>2.2877399999999999E-3</c:v>
                </c:pt>
                <c:pt idx="189">
                  <c:v>2.2907399999999999E-3</c:v>
                </c:pt>
                <c:pt idx="190">
                  <c:v>2.29371E-3</c:v>
                </c:pt>
                <c:pt idx="191">
                  <c:v>2.2967399999999998E-3</c:v>
                </c:pt>
                <c:pt idx="192">
                  <c:v>2.2967399999999998E-3</c:v>
                </c:pt>
                <c:pt idx="193">
                  <c:v>2.2997E-3</c:v>
                </c:pt>
                <c:pt idx="194">
                  <c:v>2.3027400000000002E-3</c:v>
                </c:pt>
                <c:pt idx="195">
                  <c:v>2.3057799999999999E-3</c:v>
                </c:pt>
                <c:pt idx="196">
                  <c:v>2.3088100000000001E-3</c:v>
                </c:pt>
                <c:pt idx="197">
                  <c:v>2.31189E-3</c:v>
                </c:pt>
                <c:pt idx="198">
                  <c:v>2.31189E-3</c:v>
                </c:pt>
                <c:pt idx="199">
                  <c:v>2.3149899999999998E-3</c:v>
                </c:pt>
                <c:pt idx="200">
                  <c:v>2.3181E-3</c:v>
                </c:pt>
                <c:pt idx="201">
                  <c:v>2.3212300000000001E-3</c:v>
                </c:pt>
                <c:pt idx="202">
                  <c:v>2.3243700000000001E-3</c:v>
                </c:pt>
                <c:pt idx="203">
                  <c:v>2.3275000000000001E-3</c:v>
                </c:pt>
                <c:pt idx="204">
                  <c:v>2.3307100000000002E-3</c:v>
                </c:pt>
                <c:pt idx="205">
                  <c:v>2.3307100000000002E-3</c:v>
                </c:pt>
                <c:pt idx="206">
                  <c:v>2.3338500000000002E-3</c:v>
                </c:pt>
                <c:pt idx="207">
                  <c:v>2.3370999999999999E-3</c:v>
                </c:pt>
                <c:pt idx="208">
                  <c:v>2.3403299999999998E-3</c:v>
                </c:pt>
                <c:pt idx="209">
                  <c:v>2.3435299999999999E-3</c:v>
                </c:pt>
                <c:pt idx="210">
                  <c:v>2.3467700000000002E-3</c:v>
                </c:pt>
                <c:pt idx="211">
                  <c:v>2.3500299999999999E-3</c:v>
                </c:pt>
                <c:pt idx="212">
                  <c:v>2.3500299999999999E-3</c:v>
                </c:pt>
                <c:pt idx="213">
                  <c:v>2.3532499999999999E-3</c:v>
                </c:pt>
                <c:pt idx="214">
                  <c:v>2.3565700000000001E-3</c:v>
                </c:pt>
                <c:pt idx="215">
                  <c:v>2.3598500000000001E-3</c:v>
                </c:pt>
                <c:pt idx="216">
                  <c:v>2.3631400000000001E-3</c:v>
                </c:pt>
                <c:pt idx="217">
                  <c:v>2.3664100000000002E-3</c:v>
                </c:pt>
                <c:pt idx="218">
                  <c:v>2.3697499999999999E-3</c:v>
                </c:pt>
                <c:pt idx="219">
                  <c:v>2.3697499999999999E-3</c:v>
                </c:pt>
                <c:pt idx="220">
                  <c:v>2.37301E-3</c:v>
                </c:pt>
                <c:pt idx="221">
                  <c:v>2.3763500000000002E-3</c:v>
                </c:pt>
                <c:pt idx="222">
                  <c:v>2.3797200000000001E-3</c:v>
                </c:pt>
                <c:pt idx="223">
                  <c:v>2.3831099999999999E-3</c:v>
                </c:pt>
                <c:pt idx="224">
                  <c:v>2.3864899999999998E-3</c:v>
                </c:pt>
                <c:pt idx="225">
                  <c:v>2.3864899999999998E-3</c:v>
                </c:pt>
                <c:pt idx="226">
                  <c:v>2.3899199999999998E-3</c:v>
                </c:pt>
                <c:pt idx="227">
                  <c:v>2.3933800000000001E-3</c:v>
                </c:pt>
                <c:pt idx="228">
                  <c:v>2.3968599999999998E-3</c:v>
                </c:pt>
                <c:pt idx="229">
                  <c:v>2.4003499999999999E-3</c:v>
                </c:pt>
                <c:pt idx="230">
                  <c:v>2.4038100000000001E-3</c:v>
                </c:pt>
                <c:pt idx="231">
                  <c:v>2.4073200000000001E-3</c:v>
                </c:pt>
                <c:pt idx="232">
                  <c:v>2.4073200000000001E-3</c:v>
                </c:pt>
                <c:pt idx="233">
                  <c:v>2.41078E-3</c:v>
                </c:pt>
                <c:pt idx="234">
                  <c:v>2.4142399999999998E-3</c:v>
                </c:pt>
                <c:pt idx="235">
                  <c:v>2.41779E-3</c:v>
                </c:pt>
                <c:pt idx="236">
                  <c:v>2.4213300000000002E-3</c:v>
                </c:pt>
                <c:pt idx="237">
                  <c:v>2.4248099999999999E-3</c:v>
                </c:pt>
                <c:pt idx="238">
                  <c:v>2.42837E-3</c:v>
                </c:pt>
                <c:pt idx="239">
                  <c:v>2.42837E-3</c:v>
                </c:pt>
                <c:pt idx="240">
                  <c:v>2.4318999999999999E-3</c:v>
                </c:pt>
                <c:pt idx="241">
                  <c:v>2.4354300000000001E-3</c:v>
                </c:pt>
                <c:pt idx="242">
                  <c:v>2.4389300000000002E-3</c:v>
                </c:pt>
                <c:pt idx="243">
                  <c:v>2.4424999999999998E-3</c:v>
                </c:pt>
                <c:pt idx="244">
                  <c:v>2.44612E-3</c:v>
                </c:pt>
                <c:pt idx="245">
                  <c:v>2.44612E-3</c:v>
                </c:pt>
                <c:pt idx="246">
                  <c:v>2.44969E-3</c:v>
                </c:pt>
                <c:pt idx="247">
                  <c:v>2.45328E-3</c:v>
                </c:pt>
                <c:pt idx="248">
                  <c:v>2.4568699999999999E-3</c:v>
                </c:pt>
                <c:pt idx="249">
                  <c:v>2.4605E-3</c:v>
                </c:pt>
                <c:pt idx="250">
                  <c:v>2.4641400000000001E-3</c:v>
                </c:pt>
                <c:pt idx="251">
                  <c:v>2.4677800000000001E-3</c:v>
                </c:pt>
                <c:pt idx="252">
                  <c:v>2.4677800000000001E-3</c:v>
                </c:pt>
                <c:pt idx="253">
                  <c:v>2.4714699999999999E-3</c:v>
                </c:pt>
                <c:pt idx="254">
                  <c:v>2.4751199999999999E-3</c:v>
                </c:pt>
                <c:pt idx="255">
                  <c:v>2.4787500000000001E-3</c:v>
                </c:pt>
                <c:pt idx="256">
                  <c:v>2.4824199999999999E-3</c:v>
                </c:pt>
                <c:pt idx="257">
                  <c:v>2.4860899999999998E-3</c:v>
                </c:pt>
                <c:pt idx="258">
                  <c:v>2.48979E-3</c:v>
                </c:pt>
                <c:pt idx="259">
                  <c:v>2.48979E-3</c:v>
                </c:pt>
                <c:pt idx="260">
                  <c:v>2.4934800000000002E-3</c:v>
                </c:pt>
                <c:pt idx="261">
                  <c:v>2.4971699999999999E-3</c:v>
                </c:pt>
                <c:pt idx="262">
                  <c:v>2.5008500000000002E-3</c:v>
                </c:pt>
                <c:pt idx="263">
                  <c:v>2.50461E-3</c:v>
                </c:pt>
                <c:pt idx="264">
                  <c:v>2.5083599999999998E-3</c:v>
                </c:pt>
                <c:pt idx="265">
                  <c:v>2.5083599999999998E-3</c:v>
                </c:pt>
                <c:pt idx="266">
                  <c:v>2.5121100000000001E-3</c:v>
                </c:pt>
                <c:pt idx="267">
                  <c:v>2.5158799999999999E-3</c:v>
                </c:pt>
                <c:pt idx="268">
                  <c:v>2.5196300000000001E-3</c:v>
                </c:pt>
                <c:pt idx="269">
                  <c:v>2.5234599999999999E-3</c:v>
                </c:pt>
                <c:pt idx="270">
                  <c:v>2.52725E-3</c:v>
                </c:pt>
                <c:pt idx="271">
                  <c:v>2.5310799999999998E-3</c:v>
                </c:pt>
                <c:pt idx="272">
                  <c:v>2.5310799999999998E-3</c:v>
                </c:pt>
                <c:pt idx="273">
                  <c:v>2.5349000000000001E-3</c:v>
                </c:pt>
                <c:pt idx="274">
                  <c:v>2.5387700000000001E-3</c:v>
                </c:pt>
                <c:pt idx="275">
                  <c:v>2.5425700000000001E-3</c:v>
                </c:pt>
                <c:pt idx="276">
                  <c:v>2.54646E-3</c:v>
                </c:pt>
                <c:pt idx="277">
                  <c:v>2.5502599999999999E-3</c:v>
                </c:pt>
                <c:pt idx="278">
                  <c:v>2.5541399999999999E-3</c:v>
                </c:pt>
                <c:pt idx="279">
                  <c:v>2.5541399999999999E-3</c:v>
                </c:pt>
                <c:pt idx="280">
                  <c:v>2.5580199999999998E-3</c:v>
                </c:pt>
                <c:pt idx="281">
                  <c:v>2.5619000000000002E-3</c:v>
                </c:pt>
                <c:pt idx="282">
                  <c:v>2.5657800000000001E-3</c:v>
                </c:pt>
                <c:pt idx="283">
                  <c:v>2.56968E-3</c:v>
                </c:pt>
                <c:pt idx="284">
                  <c:v>2.57362E-3</c:v>
                </c:pt>
                <c:pt idx="285">
                  <c:v>2.57362E-3</c:v>
                </c:pt>
                <c:pt idx="286">
                  <c:v>2.5775099999999999E-3</c:v>
                </c:pt>
                <c:pt idx="287">
                  <c:v>2.58143E-3</c:v>
                </c:pt>
                <c:pt idx="288">
                  <c:v>2.5854200000000002E-3</c:v>
                </c:pt>
                <c:pt idx="289">
                  <c:v>2.5893800000000001E-3</c:v>
                </c:pt>
                <c:pt idx="290">
                  <c:v>2.5933100000000001E-3</c:v>
                </c:pt>
                <c:pt idx="291">
                  <c:v>2.5972999999999999E-3</c:v>
                </c:pt>
                <c:pt idx="292">
                  <c:v>2.5972999999999999E-3</c:v>
                </c:pt>
                <c:pt idx="293">
                  <c:v>2.6012499999999998E-3</c:v>
                </c:pt>
                <c:pt idx="294">
                  <c:v>2.6051999999999998E-3</c:v>
                </c:pt>
                <c:pt idx="295">
                  <c:v>2.60918E-3</c:v>
                </c:pt>
                <c:pt idx="296">
                  <c:v>2.6131399999999999E-3</c:v>
                </c:pt>
                <c:pt idx="297">
                  <c:v>2.61714E-3</c:v>
                </c:pt>
                <c:pt idx="298">
                  <c:v>2.6211699999999999E-3</c:v>
                </c:pt>
                <c:pt idx="299">
                  <c:v>2.6211699999999999E-3</c:v>
                </c:pt>
                <c:pt idx="300">
                  <c:v>2.6251500000000001E-3</c:v>
                </c:pt>
                <c:pt idx="301">
                  <c:v>2.6291499999999998E-3</c:v>
                </c:pt>
                <c:pt idx="302">
                  <c:v>2.63314E-3</c:v>
                </c:pt>
                <c:pt idx="303">
                  <c:v>2.6371799999999998E-3</c:v>
                </c:pt>
                <c:pt idx="304">
                  <c:v>2.6412499999999999E-3</c:v>
                </c:pt>
                <c:pt idx="305">
                  <c:v>2.6412499999999999E-3</c:v>
                </c:pt>
                <c:pt idx="306">
                  <c:v>2.6452699999999999E-3</c:v>
                </c:pt>
                <c:pt idx="307">
                  <c:v>2.6493300000000001E-3</c:v>
                </c:pt>
                <c:pt idx="308">
                  <c:v>2.6534100000000001E-3</c:v>
                </c:pt>
                <c:pt idx="309">
                  <c:v>2.6575100000000001E-3</c:v>
                </c:pt>
                <c:pt idx="310">
                  <c:v>2.6615599999999999E-3</c:v>
                </c:pt>
                <c:pt idx="311">
                  <c:v>2.6656200000000001E-3</c:v>
                </c:pt>
                <c:pt idx="312">
                  <c:v>2.6656200000000001E-3</c:v>
                </c:pt>
                <c:pt idx="313">
                  <c:v>2.6697000000000001E-3</c:v>
                </c:pt>
                <c:pt idx="314">
                  <c:v>2.6737499999999999E-3</c:v>
                </c:pt>
                <c:pt idx="315">
                  <c:v>2.6779199999999999E-3</c:v>
                </c:pt>
                <c:pt idx="316">
                  <c:v>2.6820099999999999E-3</c:v>
                </c:pt>
                <c:pt idx="317">
                  <c:v>2.6861699999999999E-3</c:v>
                </c:pt>
                <c:pt idx="318">
                  <c:v>2.69032E-3</c:v>
                </c:pt>
                <c:pt idx="319">
                  <c:v>2.69032E-3</c:v>
                </c:pt>
                <c:pt idx="320">
                  <c:v>2.6944500000000001E-3</c:v>
                </c:pt>
                <c:pt idx="321">
                  <c:v>2.6986200000000001E-3</c:v>
                </c:pt>
                <c:pt idx="322">
                  <c:v>2.70272E-3</c:v>
                </c:pt>
                <c:pt idx="323">
                  <c:v>2.7068700000000001E-3</c:v>
                </c:pt>
                <c:pt idx="324">
                  <c:v>2.7110300000000001E-3</c:v>
                </c:pt>
                <c:pt idx="325">
                  <c:v>2.7152000000000001E-3</c:v>
                </c:pt>
                <c:pt idx="326">
                  <c:v>2.7152000000000001E-3</c:v>
                </c:pt>
                <c:pt idx="327">
                  <c:v>2.7193199999999999E-3</c:v>
                </c:pt>
                <c:pt idx="328">
                  <c:v>2.7234999999999998E-3</c:v>
                </c:pt>
                <c:pt idx="329">
                  <c:v>2.7276599999999998E-3</c:v>
                </c:pt>
                <c:pt idx="330">
                  <c:v>2.73187E-3</c:v>
                </c:pt>
                <c:pt idx="331">
                  <c:v>2.7359900000000002E-3</c:v>
                </c:pt>
                <c:pt idx="332">
                  <c:v>2.7359900000000002E-3</c:v>
                </c:pt>
                <c:pt idx="333">
                  <c:v>2.7402099999999999E-3</c:v>
                </c:pt>
                <c:pt idx="334">
                  <c:v>2.7444000000000001E-3</c:v>
                </c:pt>
                <c:pt idx="335">
                  <c:v>2.74859E-3</c:v>
                </c:pt>
                <c:pt idx="336">
                  <c:v>2.7526999999999999E-3</c:v>
                </c:pt>
                <c:pt idx="337">
                  <c:v>2.7569199999999999E-3</c:v>
                </c:pt>
                <c:pt idx="338">
                  <c:v>2.76107E-3</c:v>
                </c:pt>
                <c:pt idx="339">
                  <c:v>2.76107E-3</c:v>
                </c:pt>
                <c:pt idx="340">
                  <c:v>2.7652499999999999E-3</c:v>
                </c:pt>
                <c:pt idx="341">
                  <c:v>2.7694099999999999E-3</c:v>
                </c:pt>
                <c:pt idx="342">
                  <c:v>2.7736200000000001E-3</c:v>
                </c:pt>
                <c:pt idx="343">
                  <c:v>2.7777600000000002E-3</c:v>
                </c:pt>
                <c:pt idx="344">
                  <c:v>2.78195E-3</c:v>
                </c:pt>
                <c:pt idx="345">
                  <c:v>2.78612E-3</c:v>
                </c:pt>
                <c:pt idx="346">
                  <c:v>2.78612E-3</c:v>
                </c:pt>
                <c:pt idx="347">
                  <c:v>2.7902600000000001E-3</c:v>
                </c:pt>
                <c:pt idx="348">
                  <c:v>2.79444E-3</c:v>
                </c:pt>
                <c:pt idx="349">
                  <c:v>2.7986299999999999E-3</c:v>
                </c:pt>
                <c:pt idx="350">
                  <c:v>2.8028300000000001E-3</c:v>
                </c:pt>
                <c:pt idx="351">
                  <c:v>2.8069900000000001E-3</c:v>
                </c:pt>
                <c:pt idx="352">
                  <c:v>2.8069900000000001E-3</c:v>
                </c:pt>
                <c:pt idx="353">
                  <c:v>2.8111799999999999E-3</c:v>
                </c:pt>
                <c:pt idx="354">
                  <c:v>2.8153100000000001E-3</c:v>
                </c:pt>
                <c:pt idx="355">
                  <c:v>2.8195199999999998E-3</c:v>
                </c:pt>
                <c:pt idx="356">
                  <c:v>2.82366E-3</c:v>
                </c:pt>
                <c:pt idx="357">
                  <c:v>2.8278399999999999E-3</c:v>
                </c:pt>
                <c:pt idx="358">
                  <c:v>2.8319999999999999E-3</c:v>
                </c:pt>
                <c:pt idx="359">
                  <c:v>2.8319999999999999E-3</c:v>
                </c:pt>
                <c:pt idx="360">
                  <c:v>2.8361900000000002E-3</c:v>
                </c:pt>
                <c:pt idx="361">
                  <c:v>2.8403500000000002E-3</c:v>
                </c:pt>
                <c:pt idx="362">
                  <c:v>2.8444899999999999E-3</c:v>
                </c:pt>
                <c:pt idx="363">
                  <c:v>2.8486399999999999E-3</c:v>
                </c:pt>
                <c:pt idx="364">
                  <c:v>2.8528E-3</c:v>
                </c:pt>
                <c:pt idx="365">
                  <c:v>2.85695E-3</c:v>
                </c:pt>
                <c:pt idx="366">
                  <c:v>2.85695E-3</c:v>
                </c:pt>
                <c:pt idx="367">
                  <c:v>2.8610699999999998E-3</c:v>
                </c:pt>
                <c:pt idx="368">
                  <c:v>2.8652899999999999E-3</c:v>
                </c:pt>
                <c:pt idx="369">
                  <c:v>2.8694599999999999E-3</c:v>
                </c:pt>
                <c:pt idx="370">
                  <c:v>2.8735800000000001E-3</c:v>
                </c:pt>
                <c:pt idx="371">
                  <c:v>2.8777199999999998E-3</c:v>
                </c:pt>
                <c:pt idx="372">
                  <c:v>2.8777199999999998E-3</c:v>
                </c:pt>
                <c:pt idx="373">
                  <c:v>2.88186E-3</c:v>
                </c:pt>
                <c:pt idx="374">
                  <c:v>2.8860100000000001E-3</c:v>
                </c:pt>
                <c:pt idx="375">
                  <c:v>2.89018E-3</c:v>
                </c:pt>
                <c:pt idx="376">
                  <c:v>2.8943300000000001E-3</c:v>
                </c:pt>
                <c:pt idx="377">
                  <c:v>2.8985199999999999E-3</c:v>
                </c:pt>
                <c:pt idx="378">
                  <c:v>2.9026299999999998E-3</c:v>
                </c:pt>
                <c:pt idx="379">
                  <c:v>2.9026299999999998E-3</c:v>
                </c:pt>
                <c:pt idx="380">
                  <c:v>2.9068100000000001E-3</c:v>
                </c:pt>
                <c:pt idx="381">
                  <c:v>2.9109299999999999E-3</c:v>
                </c:pt>
                <c:pt idx="382">
                  <c:v>2.9150999999999999E-3</c:v>
                </c:pt>
                <c:pt idx="383">
                  <c:v>2.9192699999999999E-3</c:v>
                </c:pt>
                <c:pt idx="384">
                  <c:v>2.9233699999999998E-3</c:v>
                </c:pt>
                <c:pt idx="385">
                  <c:v>2.9275299999999998E-3</c:v>
                </c:pt>
                <c:pt idx="386">
                  <c:v>2.9275299999999998E-3</c:v>
                </c:pt>
                <c:pt idx="387">
                  <c:v>2.9316899999999998E-3</c:v>
                </c:pt>
                <c:pt idx="388">
                  <c:v>2.9358399999999999E-3</c:v>
                </c:pt>
                <c:pt idx="389">
                  <c:v>2.93999E-3</c:v>
                </c:pt>
                <c:pt idx="390">
                  <c:v>2.9441699999999999E-3</c:v>
                </c:pt>
                <c:pt idx="391">
                  <c:v>2.9483000000000001E-3</c:v>
                </c:pt>
                <c:pt idx="392">
                  <c:v>2.9483000000000001E-3</c:v>
                </c:pt>
                <c:pt idx="393">
                  <c:v>2.9524600000000001E-3</c:v>
                </c:pt>
                <c:pt idx="394">
                  <c:v>2.9566200000000001E-3</c:v>
                </c:pt>
                <c:pt idx="395">
                  <c:v>2.9607700000000002E-3</c:v>
                </c:pt>
                <c:pt idx="396">
                  <c:v>2.9648999999999999E-3</c:v>
                </c:pt>
                <c:pt idx="397">
                  <c:v>2.96904E-3</c:v>
                </c:pt>
                <c:pt idx="398">
                  <c:v>2.97321E-3</c:v>
                </c:pt>
                <c:pt idx="399">
                  <c:v>2.97321E-3</c:v>
                </c:pt>
                <c:pt idx="400">
                  <c:v>2.9773600000000001E-3</c:v>
                </c:pt>
                <c:pt idx="401">
                  <c:v>2.9815100000000001E-3</c:v>
                </c:pt>
                <c:pt idx="402">
                  <c:v>2.9856499999999998E-3</c:v>
                </c:pt>
                <c:pt idx="403">
                  <c:v>2.9898300000000002E-3</c:v>
                </c:pt>
                <c:pt idx="404">
                  <c:v>2.9939900000000002E-3</c:v>
                </c:pt>
                <c:pt idx="405">
                  <c:v>2.99812E-3</c:v>
                </c:pt>
                <c:pt idx="406">
                  <c:v>2.99812E-3</c:v>
                </c:pt>
                <c:pt idx="407">
                  <c:v>3.0023300000000001E-3</c:v>
                </c:pt>
                <c:pt idx="408">
                  <c:v>3.0064499999999999E-3</c:v>
                </c:pt>
                <c:pt idx="409">
                  <c:v>3.01082E-3</c:v>
                </c:pt>
                <c:pt idx="410">
                  <c:v>3.0150200000000002E-3</c:v>
                </c:pt>
                <c:pt idx="411">
                  <c:v>3.0190799999999999E-3</c:v>
                </c:pt>
                <c:pt idx="412">
                  <c:v>3.0190799999999999E-3</c:v>
                </c:pt>
                <c:pt idx="413">
                  <c:v>3.0232900000000001E-3</c:v>
                </c:pt>
                <c:pt idx="414">
                  <c:v>3.0274899999999999E-3</c:v>
                </c:pt>
                <c:pt idx="415">
                  <c:v>3.0316599999999998E-3</c:v>
                </c:pt>
                <c:pt idx="416">
                  <c:v>3.0357800000000001E-3</c:v>
                </c:pt>
                <c:pt idx="417">
                  <c:v>3.0399099999999998E-3</c:v>
                </c:pt>
                <c:pt idx="418">
                  <c:v>3.0440699999999998E-3</c:v>
                </c:pt>
                <c:pt idx="419">
                  <c:v>3.0440699999999998E-3</c:v>
                </c:pt>
                <c:pt idx="420">
                  <c:v>3.0482500000000002E-3</c:v>
                </c:pt>
                <c:pt idx="421">
                  <c:v>3.05237E-3</c:v>
                </c:pt>
                <c:pt idx="422">
                  <c:v>3.0565000000000002E-3</c:v>
                </c:pt>
                <c:pt idx="423">
                  <c:v>3.0606600000000002E-3</c:v>
                </c:pt>
                <c:pt idx="424">
                  <c:v>3.06486E-3</c:v>
                </c:pt>
                <c:pt idx="425">
                  <c:v>3.06486E-3</c:v>
                </c:pt>
                <c:pt idx="426">
                  <c:v>3.0690100000000001E-3</c:v>
                </c:pt>
                <c:pt idx="427">
                  <c:v>3.0731500000000002E-3</c:v>
                </c:pt>
                <c:pt idx="428">
                  <c:v>3.0773200000000001E-3</c:v>
                </c:pt>
                <c:pt idx="429">
                  <c:v>3.0814800000000002E-3</c:v>
                </c:pt>
                <c:pt idx="430">
                  <c:v>3.0856199999999999E-3</c:v>
                </c:pt>
                <c:pt idx="431">
                  <c:v>3.0898200000000001E-3</c:v>
                </c:pt>
                <c:pt idx="432">
                  <c:v>3.0898200000000001E-3</c:v>
                </c:pt>
                <c:pt idx="433">
                  <c:v>3.0940299999999998E-3</c:v>
                </c:pt>
                <c:pt idx="434">
                  <c:v>3.0981699999999999E-3</c:v>
                </c:pt>
                <c:pt idx="435">
                  <c:v>3.1023600000000002E-3</c:v>
                </c:pt>
                <c:pt idx="436">
                  <c:v>3.10656E-3</c:v>
                </c:pt>
                <c:pt idx="437">
                  <c:v>3.11071E-3</c:v>
                </c:pt>
                <c:pt idx="438">
                  <c:v>3.1148700000000001E-3</c:v>
                </c:pt>
                <c:pt idx="439">
                  <c:v>3.1148700000000001E-3</c:v>
                </c:pt>
                <c:pt idx="440">
                  <c:v>3.1190200000000001E-3</c:v>
                </c:pt>
                <c:pt idx="441">
                  <c:v>3.12321E-3</c:v>
                </c:pt>
                <c:pt idx="442">
                  <c:v>3.1273500000000001E-3</c:v>
                </c:pt>
                <c:pt idx="443">
                  <c:v>3.1315200000000001E-3</c:v>
                </c:pt>
                <c:pt idx="444">
                  <c:v>3.1356700000000001E-3</c:v>
                </c:pt>
                <c:pt idx="445">
                  <c:v>3.1356700000000001E-3</c:v>
                </c:pt>
                <c:pt idx="446">
                  <c:v>3.1398200000000002E-3</c:v>
                </c:pt>
                <c:pt idx="447">
                  <c:v>3.1440000000000001E-3</c:v>
                </c:pt>
                <c:pt idx="448">
                  <c:v>3.1481500000000002E-3</c:v>
                </c:pt>
                <c:pt idx="449">
                  <c:v>3.1523599999999999E-3</c:v>
                </c:pt>
                <c:pt idx="450">
                  <c:v>3.1565E-3</c:v>
                </c:pt>
                <c:pt idx="451">
                  <c:v>3.16067E-3</c:v>
                </c:pt>
                <c:pt idx="452">
                  <c:v>3.16067E-3</c:v>
                </c:pt>
                <c:pt idx="453">
                  <c:v>3.1648100000000001E-3</c:v>
                </c:pt>
                <c:pt idx="454">
                  <c:v>3.16899E-3</c:v>
                </c:pt>
                <c:pt idx="455">
                  <c:v>3.1732000000000002E-3</c:v>
                </c:pt>
                <c:pt idx="456">
                  <c:v>3.1773600000000002E-3</c:v>
                </c:pt>
                <c:pt idx="457">
                  <c:v>3.1814999999999999E-3</c:v>
                </c:pt>
                <c:pt idx="458">
                  <c:v>3.1857000000000001E-3</c:v>
                </c:pt>
                <c:pt idx="459">
                  <c:v>3.1857000000000001E-3</c:v>
                </c:pt>
                <c:pt idx="460">
                  <c:v>3.1898899999999999E-3</c:v>
                </c:pt>
                <c:pt idx="461">
                  <c:v>3.1940599999999999E-3</c:v>
                </c:pt>
                <c:pt idx="462">
                  <c:v>3.1982500000000001E-3</c:v>
                </c:pt>
                <c:pt idx="463">
                  <c:v>3.2024200000000001E-3</c:v>
                </c:pt>
                <c:pt idx="464">
                  <c:v>3.20659E-3</c:v>
                </c:pt>
                <c:pt idx="465">
                  <c:v>3.2107799999999999E-3</c:v>
                </c:pt>
                <c:pt idx="466">
                  <c:v>3.2107799999999999E-3</c:v>
                </c:pt>
                <c:pt idx="467">
                  <c:v>3.2150099999999999E-3</c:v>
                </c:pt>
                <c:pt idx="468">
                  <c:v>3.21916E-3</c:v>
                </c:pt>
                <c:pt idx="469">
                  <c:v>3.2233499999999998E-3</c:v>
                </c:pt>
                <c:pt idx="470">
                  <c:v>3.2275899999999998E-3</c:v>
                </c:pt>
                <c:pt idx="471">
                  <c:v>3.23179E-3</c:v>
                </c:pt>
                <c:pt idx="472">
                  <c:v>3.23179E-3</c:v>
                </c:pt>
                <c:pt idx="473">
                  <c:v>3.2359699999999999E-3</c:v>
                </c:pt>
                <c:pt idx="474">
                  <c:v>3.2401800000000001E-3</c:v>
                </c:pt>
                <c:pt idx="475">
                  <c:v>3.2443099999999998E-3</c:v>
                </c:pt>
                <c:pt idx="476">
                  <c:v>3.2485299999999999E-3</c:v>
                </c:pt>
                <c:pt idx="477">
                  <c:v>3.2527400000000001E-3</c:v>
                </c:pt>
                <c:pt idx="478">
                  <c:v>3.2568800000000002E-3</c:v>
                </c:pt>
                <c:pt idx="479">
                  <c:v>3.2568800000000002E-3</c:v>
                </c:pt>
                <c:pt idx="480">
                  <c:v>3.2610999999999998E-3</c:v>
                </c:pt>
                <c:pt idx="481">
                  <c:v>3.26538E-3</c:v>
                </c:pt>
                <c:pt idx="482">
                  <c:v>3.26954E-3</c:v>
                </c:pt>
                <c:pt idx="483">
                  <c:v>3.2737700000000001E-3</c:v>
                </c:pt>
                <c:pt idx="484">
                  <c:v>3.2779699999999998E-3</c:v>
                </c:pt>
                <c:pt idx="485">
                  <c:v>3.2822099999999998E-3</c:v>
                </c:pt>
                <c:pt idx="486">
                  <c:v>3.2822099999999998E-3</c:v>
                </c:pt>
                <c:pt idx="487">
                  <c:v>3.2864000000000001E-3</c:v>
                </c:pt>
                <c:pt idx="488">
                  <c:v>3.29058E-3</c:v>
                </c:pt>
                <c:pt idx="489">
                  <c:v>3.2947800000000002E-3</c:v>
                </c:pt>
                <c:pt idx="490">
                  <c:v>3.29898E-3</c:v>
                </c:pt>
                <c:pt idx="491">
                  <c:v>3.3032000000000001E-3</c:v>
                </c:pt>
                <c:pt idx="492">
                  <c:v>3.3032000000000001E-3</c:v>
                </c:pt>
                <c:pt idx="493">
                  <c:v>3.30745E-3</c:v>
                </c:pt>
                <c:pt idx="494">
                  <c:v>3.3116399999999998E-3</c:v>
                </c:pt>
                <c:pt idx="495">
                  <c:v>3.3158699999999998E-3</c:v>
                </c:pt>
                <c:pt idx="496">
                  <c:v>3.3200600000000001E-3</c:v>
                </c:pt>
                <c:pt idx="497">
                  <c:v>3.3242699999999998E-3</c:v>
                </c:pt>
                <c:pt idx="498">
                  <c:v>3.32848E-3</c:v>
                </c:pt>
                <c:pt idx="499">
                  <c:v>3.32848E-3</c:v>
                </c:pt>
                <c:pt idx="500">
                  <c:v>3.3326800000000002E-3</c:v>
                </c:pt>
                <c:pt idx="501">
                  <c:v>3.3368899999999999E-3</c:v>
                </c:pt>
                <c:pt idx="502">
                  <c:v>3.34111E-3</c:v>
                </c:pt>
                <c:pt idx="503">
                  <c:v>3.34535E-3</c:v>
                </c:pt>
                <c:pt idx="504">
                  <c:v>3.3495999999999999E-3</c:v>
                </c:pt>
                <c:pt idx="505">
                  <c:v>3.3538399999999999E-3</c:v>
                </c:pt>
                <c:pt idx="506">
                  <c:v>3.3538399999999999E-3</c:v>
                </c:pt>
                <c:pt idx="507">
                  <c:v>3.3580200000000002E-3</c:v>
                </c:pt>
                <c:pt idx="508">
                  <c:v>3.3622399999999998E-3</c:v>
                </c:pt>
                <c:pt idx="509">
                  <c:v>3.36645E-3</c:v>
                </c:pt>
                <c:pt idx="510">
                  <c:v>3.3706500000000002E-3</c:v>
                </c:pt>
                <c:pt idx="511">
                  <c:v>3.3748900000000002E-3</c:v>
                </c:pt>
                <c:pt idx="512">
                  <c:v>3.3748900000000002E-3</c:v>
                </c:pt>
                <c:pt idx="513">
                  <c:v>3.3790999999999999E-3</c:v>
                </c:pt>
                <c:pt idx="514">
                  <c:v>3.38331E-3</c:v>
                </c:pt>
                <c:pt idx="515">
                  <c:v>3.3875400000000001E-3</c:v>
                </c:pt>
                <c:pt idx="516">
                  <c:v>3.3917499999999998E-3</c:v>
                </c:pt>
                <c:pt idx="517">
                  <c:v>3.3959699999999999E-3</c:v>
                </c:pt>
                <c:pt idx="518">
                  <c:v>3.4001999999999999E-3</c:v>
                </c:pt>
                <c:pt idx="519">
                  <c:v>3.4001999999999999E-3</c:v>
                </c:pt>
                <c:pt idx="520">
                  <c:v>3.4043900000000002E-3</c:v>
                </c:pt>
                <c:pt idx="521">
                  <c:v>3.40865E-3</c:v>
                </c:pt>
                <c:pt idx="522">
                  <c:v>3.41289E-3</c:v>
                </c:pt>
                <c:pt idx="523">
                  <c:v>3.4170899999999998E-3</c:v>
                </c:pt>
                <c:pt idx="524">
                  <c:v>3.4213400000000001E-3</c:v>
                </c:pt>
                <c:pt idx="525">
                  <c:v>3.4255800000000001E-3</c:v>
                </c:pt>
                <c:pt idx="526">
                  <c:v>3.4255800000000001E-3</c:v>
                </c:pt>
                <c:pt idx="527">
                  <c:v>3.4297799999999999E-3</c:v>
                </c:pt>
                <c:pt idx="528">
                  <c:v>3.4340199999999999E-3</c:v>
                </c:pt>
                <c:pt idx="529">
                  <c:v>3.4382200000000001E-3</c:v>
                </c:pt>
                <c:pt idx="530">
                  <c:v>3.4424999999999998E-3</c:v>
                </c:pt>
                <c:pt idx="531">
                  <c:v>3.44671E-3</c:v>
                </c:pt>
                <c:pt idx="532">
                  <c:v>3.44671E-3</c:v>
                </c:pt>
                <c:pt idx="533">
                  <c:v>3.4509200000000001E-3</c:v>
                </c:pt>
                <c:pt idx="534">
                  <c:v>3.45518E-3</c:v>
                </c:pt>
                <c:pt idx="535">
                  <c:v>3.4594700000000001E-3</c:v>
                </c:pt>
                <c:pt idx="536">
                  <c:v>3.4636900000000002E-3</c:v>
                </c:pt>
                <c:pt idx="537">
                  <c:v>3.4678999999999999E-3</c:v>
                </c:pt>
                <c:pt idx="538">
                  <c:v>3.4721299999999999E-3</c:v>
                </c:pt>
                <c:pt idx="539">
                  <c:v>3.4721299999999999E-3</c:v>
                </c:pt>
                <c:pt idx="540">
                  <c:v>3.4763099999999998E-3</c:v>
                </c:pt>
                <c:pt idx="541">
                  <c:v>3.4805499999999998E-3</c:v>
                </c:pt>
                <c:pt idx="542">
                  <c:v>3.4848000000000001E-3</c:v>
                </c:pt>
                <c:pt idx="543">
                  <c:v>3.4890400000000001E-3</c:v>
                </c:pt>
                <c:pt idx="544">
                  <c:v>3.4932499999999998E-3</c:v>
                </c:pt>
                <c:pt idx="545">
                  <c:v>3.49746E-3</c:v>
                </c:pt>
                <c:pt idx="546">
                  <c:v>3.49746E-3</c:v>
                </c:pt>
                <c:pt idx="547">
                  <c:v>3.5016700000000001E-3</c:v>
                </c:pt>
                <c:pt idx="548">
                  <c:v>3.5058899999999998E-3</c:v>
                </c:pt>
                <c:pt idx="549">
                  <c:v>3.5101799999999999E-3</c:v>
                </c:pt>
                <c:pt idx="550">
                  <c:v>3.5143800000000001E-3</c:v>
                </c:pt>
                <c:pt idx="551">
                  <c:v>3.5185899999999998E-3</c:v>
                </c:pt>
                <c:pt idx="552">
                  <c:v>3.52279E-3</c:v>
                </c:pt>
                <c:pt idx="553">
                  <c:v>3.52279E-3</c:v>
                </c:pt>
                <c:pt idx="554">
                  <c:v>3.52703E-3</c:v>
                </c:pt>
                <c:pt idx="555">
                  <c:v>3.5312400000000002E-3</c:v>
                </c:pt>
                <c:pt idx="556">
                  <c:v>3.5354700000000002E-3</c:v>
                </c:pt>
                <c:pt idx="557">
                  <c:v>3.5396799999999999E-3</c:v>
                </c:pt>
                <c:pt idx="558">
                  <c:v>3.5438800000000001E-3</c:v>
                </c:pt>
                <c:pt idx="559">
                  <c:v>3.5438800000000001E-3</c:v>
                </c:pt>
                <c:pt idx="560">
                  <c:v>3.5481000000000002E-3</c:v>
                </c:pt>
                <c:pt idx="561">
                  <c:v>3.5523500000000001E-3</c:v>
                </c:pt>
                <c:pt idx="562">
                  <c:v>3.5565800000000002E-3</c:v>
                </c:pt>
                <c:pt idx="563">
                  <c:v>3.56077E-3</c:v>
                </c:pt>
                <c:pt idx="564">
                  <c:v>3.565E-3</c:v>
                </c:pt>
                <c:pt idx="565">
                  <c:v>3.5692100000000002E-3</c:v>
                </c:pt>
                <c:pt idx="566">
                  <c:v>3.5692100000000002E-3</c:v>
                </c:pt>
                <c:pt idx="567">
                  <c:v>3.57347E-3</c:v>
                </c:pt>
                <c:pt idx="568">
                  <c:v>3.5776599999999999E-3</c:v>
                </c:pt>
                <c:pt idx="569">
                  <c:v>3.5818899999999999E-3</c:v>
                </c:pt>
                <c:pt idx="570">
                  <c:v>3.5860900000000001E-3</c:v>
                </c:pt>
                <c:pt idx="571">
                  <c:v>3.5903100000000002E-3</c:v>
                </c:pt>
                <c:pt idx="572">
                  <c:v>3.5944800000000002E-3</c:v>
                </c:pt>
                <c:pt idx="573">
                  <c:v>3.5944800000000002E-3</c:v>
                </c:pt>
                <c:pt idx="574">
                  <c:v>3.59874E-3</c:v>
                </c:pt>
                <c:pt idx="575">
                  <c:v>3.6028700000000002E-3</c:v>
                </c:pt>
                <c:pt idx="576">
                  <c:v>3.6071100000000002E-3</c:v>
                </c:pt>
                <c:pt idx="577">
                  <c:v>3.61131E-3</c:v>
                </c:pt>
                <c:pt idx="578">
                  <c:v>3.6155100000000002E-3</c:v>
                </c:pt>
                <c:pt idx="579">
                  <c:v>3.6155100000000002E-3</c:v>
                </c:pt>
                <c:pt idx="580">
                  <c:v>3.6197E-3</c:v>
                </c:pt>
                <c:pt idx="581">
                  <c:v>3.6238799999999999E-3</c:v>
                </c:pt>
                <c:pt idx="582">
                  <c:v>3.6281E-3</c:v>
                </c:pt>
                <c:pt idx="583">
                  <c:v>3.6322899999999998E-3</c:v>
                </c:pt>
                <c:pt idx="584">
                  <c:v>3.6364399999999999E-3</c:v>
                </c:pt>
                <c:pt idx="585">
                  <c:v>3.64066E-3</c:v>
                </c:pt>
                <c:pt idx="586">
                  <c:v>3.64066E-3</c:v>
                </c:pt>
                <c:pt idx="587">
                  <c:v>3.6448100000000001E-3</c:v>
                </c:pt>
                <c:pt idx="588">
                  <c:v>3.6489700000000001E-3</c:v>
                </c:pt>
                <c:pt idx="589">
                  <c:v>3.6531100000000002E-3</c:v>
                </c:pt>
                <c:pt idx="590">
                  <c:v>3.65731E-3</c:v>
                </c:pt>
                <c:pt idx="591">
                  <c:v>3.6614600000000001E-3</c:v>
                </c:pt>
                <c:pt idx="592">
                  <c:v>3.6656200000000001E-3</c:v>
                </c:pt>
                <c:pt idx="593">
                  <c:v>3.6656200000000001E-3</c:v>
                </c:pt>
                <c:pt idx="594">
                  <c:v>3.6697800000000001E-3</c:v>
                </c:pt>
                <c:pt idx="595">
                  <c:v>3.67396E-3</c:v>
                </c:pt>
                <c:pt idx="596">
                  <c:v>3.6780900000000002E-3</c:v>
                </c:pt>
                <c:pt idx="597">
                  <c:v>3.6822500000000002E-3</c:v>
                </c:pt>
                <c:pt idx="598">
                  <c:v>3.6863500000000001E-3</c:v>
                </c:pt>
                <c:pt idx="599">
                  <c:v>3.6863500000000001E-3</c:v>
                </c:pt>
                <c:pt idx="600">
                  <c:v>3.69046E-3</c:v>
                </c:pt>
                <c:pt idx="601">
                  <c:v>3.6945900000000002E-3</c:v>
                </c:pt>
                <c:pt idx="602">
                  <c:v>3.6986599999999999E-3</c:v>
                </c:pt>
                <c:pt idx="603">
                  <c:v>3.7027700000000002E-3</c:v>
                </c:pt>
                <c:pt idx="604">
                  <c:v>3.7068499999999998E-3</c:v>
                </c:pt>
                <c:pt idx="605">
                  <c:v>3.7108900000000001E-3</c:v>
                </c:pt>
                <c:pt idx="606">
                  <c:v>3.7108900000000001E-3</c:v>
                </c:pt>
                <c:pt idx="607">
                  <c:v>3.7149499999999998E-3</c:v>
                </c:pt>
                <c:pt idx="608">
                  <c:v>3.71901E-3</c:v>
                </c:pt>
                <c:pt idx="609">
                  <c:v>3.7230700000000002E-3</c:v>
                </c:pt>
                <c:pt idx="610">
                  <c:v>3.7271399999999999E-3</c:v>
                </c:pt>
                <c:pt idx="611">
                  <c:v>3.7312199999999999E-3</c:v>
                </c:pt>
                <c:pt idx="612">
                  <c:v>3.73523E-3</c:v>
                </c:pt>
                <c:pt idx="613">
                  <c:v>3.73523E-3</c:v>
                </c:pt>
                <c:pt idx="614">
                  <c:v>3.7393600000000002E-3</c:v>
                </c:pt>
                <c:pt idx="615">
                  <c:v>3.7434199999999999E-3</c:v>
                </c:pt>
                <c:pt idx="616">
                  <c:v>3.7475500000000001E-3</c:v>
                </c:pt>
                <c:pt idx="617">
                  <c:v>3.7516699999999999E-3</c:v>
                </c:pt>
                <c:pt idx="618">
                  <c:v>3.7556999999999998E-3</c:v>
                </c:pt>
                <c:pt idx="619">
                  <c:v>3.7556999999999998E-3</c:v>
                </c:pt>
                <c:pt idx="620">
                  <c:v>3.7597799999999999E-3</c:v>
                </c:pt>
                <c:pt idx="621">
                  <c:v>3.7638799999999998E-3</c:v>
                </c:pt>
                <c:pt idx="622">
                  <c:v>3.76809E-3</c:v>
                </c:pt>
                <c:pt idx="623">
                  <c:v>3.7722200000000002E-3</c:v>
                </c:pt>
                <c:pt idx="624">
                  <c:v>3.7763599999999999E-3</c:v>
                </c:pt>
                <c:pt idx="625">
                  <c:v>3.7803799999999999E-3</c:v>
                </c:pt>
                <c:pt idx="626">
                  <c:v>3.7803799999999999E-3</c:v>
                </c:pt>
                <c:pt idx="627">
                  <c:v>3.7844599999999999E-3</c:v>
                </c:pt>
                <c:pt idx="628">
                  <c:v>3.7885699999999998E-3</c:v>
                </c:pt>
                <c:pt idx="629">
                  <c:v>3.7926499999999998E-3</c:v>
                </c:pt>
                <c:pt idx="630">
                  <c:v>3.7967000000000001E-3</c:v>
                </c:pt>
                <c:pt idx="631">
                  <c:v>3.8007499999999999E-3</c:v>
                </c:pt>
                <c:pt idx="632">
                  <c:v>3.80481E-3</c:v>
                </c:pt>
                <c:pt idx="633">
                  <c:v>3.80481E-3</c:v>
                </c:pt>
                <c:pt idx="634">
                  <c:v>3.8088499999999999E-3</c:v>
                </c:pt>
                <c:pt idx="635">
                  <c:v>3.81285E-3</c:v>
                </c:pt>
                <c:pt idx="636">
                  <c:v>3.8168999999999998E-3</c:v>
                </c:pt>
                <c:pt idx="637">
                  <c:v>3.8209300000000002E-3</c:v>
                </c:pt>
                <c:pt idx="638">
                  <c:v>3.8249199999999999E-3</c:v>
                </c:pt>
                <c:pt idx="639">
                  <c:v>3.8249199999999999E-3</c:v>
                </c:pt>
                <c:pt idx="640">
                  <c:v>3.8289600000000002E-3</c:v>
                </c:pt>
                <c:pt idx="641">
                  <c:v>3.8329200000000001E-3</c:v>
                </c:pt>
                <c:pt idx="642">
                  <c:v>3.83688E-3</c:v>
                </c:pt>
                <c:pt idx="643">
                  <c:v>3.8408800000000001E-3</c:v>
                </c:pt>
                <c:pt idx="644">
                  <c:v>3.8448499999999999E-3</c:v>
                </c:pt>
                <c:pt idx="645">
                  <c:v>3.8487899999999999E-3</c:v>
                </c:pt>
                <c:pt idx="646">
                  <c:v>3.8487899999999999E-3</c:v>
                </c:pt>
                <c:pt idx="647">
                  <c:v>3.85273E-3</c:v>
                </c:pt>
                <c:pt idx="648">
                  <c:v>3.8566799999999999E-3</c:v>
                </c:pt>
                <c:pt idx="649">
                  <c:v>3.8606199999999999E-3</c:v>
                </c:pt>
                <c:pt idx="650">
                  <c:v>3.8644600000000001E-3</c:v>
                </c:pt>
                <c:pt idx="651">
                  <c:v>3.86842E-3</c:v>
                </c:pt>
                <c:pt idx="652">
                  <c:v>3.8722800000000001E-3</c:v>
                </c:pt>
                <c:pt idx="653">
                  <c:v>3.8722800000000001E-3</c:v>
                </c:pt>
                <c:pt idx="654">
                  <c:v>3.87617E-3</c:v>
                </c:pt>
                <c:pt idx="655">
                  <c:v>3.8800599999999998E-3</c:v>
                </c:pt>
                <c:pt idx="656">
                  <c:v>3.8839299999999998E-3</c:v>
                </c:pt>
                <c:pt idx="657">
                  <c:v>3.8878300000000001E-3</c:v>
                </c:pt>
                <c:pt idx="658">
                  <c:v>3.8916799999999998E-3</c:v>
                </c:pt>
                <c:pt idx="659">
                  <c:v>3.8916799999999998E-3</c:v>
                </c:pt>
                <c:pt idx="660">
                  <c:v>3.8955000000000001E-3</c:v>
                </c:pt>
                <c:pt idx="661">
                  <c:v>3.8992800000000002E-3</c:v>
                </c:pt>
                <c:pt idx="662">
                  <c:v>3.9030800000000002E-3</c:v>
                </c:pt>
                <c:pt idx="663">
                  <c:v>3.9068999999999996E-3</c:v>
                </c:pt>
                <c:pt idx="664">
                  <c:v>3.9106599999999998E-3</c:v>
                </c:pt>
                <c:pt idx="665">
                  <c:v>3.9144499999999999E-3</c:v>
                </c:pt>
                <c:pt idx="666">
                  <c:v>3.9144499999999999E-3</c:v>
                </c:pt>
                <c:pt idx="667">
                  <c:v>3.9181399999999996E-3</c:v>
                </c:pt>
                <c:pt idx="668">
                  <c:v>3.9218999999999999E-3</c:v>
                </c:pt>
                <c:pt idx="669">
                  <c:v>3.9256100000000004E-3</c:v>
                </c:pt>
                <c:pt idx="670">
                  <c:v>3.9293799999999997E-3</c:v>
                </c:pt>
                <c:pt idx="671">
                  <c:v>3.9330399999999996E-3</c:v>
                </c:pt>
                <c:pt idx="672">
                  <c:v>3.9368099999999998E-3</c:v>
                </c:pt>
                <c:pt idx="673">
                  <c:v>3.9368099999999998E-3</c:v>
                </c:pt>
                <c:pt idx="674">
                  <c:v>3.9405100000000004E-3</c:v>
                </c:pt>
                <c:pt idx="675">
                  <c:v>3.9442000000000001E-3</c:v>
                </c:pt>
                <c:pt idx="676">
                  <c:v>3.9478400000000002E-3</c:v>
                </c:pt>
                <c:pt idx="677">
                  <c:v>3.9514299999999997E-3</c:v>
                </c:pt>
                <c:pt idx="678">
                  <c:v>3.95503E-3</c:v>
                </c:pt>
                <c:pt idx="679">
                  <c:v>3.95503E-3</c:v>
                </c:pt>
                <c:pt idx="680">
                  <c:v>3.9586100000000004E-3</c:v>
                </c:pt>
                <c:pt idx="681">
                  <c:v>3.9621500000000002E-3</c:v>
                </c:pt>
                <c:pt idx="682">
                  <c:v>3.9657700000000004E-3</c:v>
                </c:pt>
                <c:pt idx="683">
                  <c:v>3.9692900000000003E-3</c:v>
                </c:pt>
                <c:pt idx="684">
                  <c:v>3.9729500000000003E-3</c:v>
                </c:pt>
                <c:pt idx="685">
                  <c:v>3.9764400000000004E-3</c:v>
                </c:pt>
                <c:pt idx="686">
                  <c:v>3.9764400000000004E-3</c:v>
                </c:pt>
                <c:pt idx="687">
                  <c:v>3.9801000000000003E-3</c:v>
                </c:pt>
                <c:pt idx="688">
                  <c:v>3.9835900000000004E-3</c:v>
                </c:pt>
                <c:pt idx="689">
                  <c:v>3.9871500000000001E-3</c:v>
                </c:pt>
                <c:pt idx="690">
                  <c:v>3.9905599999999998E-3</c:v>
                </c:pt>
                <c:pt idx="691">
                  <c:v>3.9939700000000003E-3</c:v>
                </c:pt>
                <c:pt idx="692">
                  <c:v>3.9973999999999999E-3</c:v>
                </c:pt>
                <c:pt idx="693">
                  <c:v>3.9973999999999999E-3</c:v>
                </c:pt>
                <c:pt idx="694">
                  <c:v>4.0007799999999998E-3</c:v>
                </c:pt>
                <c:pt idx="695">
                  <c:v>4.0042699999999999E-3</c:v>
                </c:pt>
                <c:pt idx="696">
                  <c:v>4.0075700000000002E-3</c:v>
                </c:pt>
                <c:pt idx="697">
                  <c:v>4.0108799999999997E-3</c:v>
                </c:pt>
                <c:pt idx="698">
                  <c:v>4.0142199999999998E-3</c:v>
                </c:pt>
                <c:pt idx="699">
                  <c:v>4.01754E-3</c:v>
                </c:pt>
                <c:pt idx="700">
                  <c:v>4.01754E-3</c:v>
                </c:pt>
                <c:pt idx="701">
                  <c:v>4.0208199999999996E-3</c:v>
                </c:pt>
                <c:pt idx="702">
                  <c:v>4.0241000000000001E-3</c:v>
                </c:pt>
                <c:pt idx="703">
                  <c:v>4.02733E-3</c:v>
                </c:pt>
                <c:pt idx="704">
                  <c:v>4.0305999999999996E-3</c:v>
                </c:pt>
                <c:pt idx="705">
                  <c:v>4.0338199999999996E-3</c:v>
                </c:pt>
                <c:pt idx="706">
                  <c:v>4.0338199999999996E-3</c:v>
                </c:pt>
                <c:pt idx="707">
                  <c:v>4.0370500000000004E-3</c:v>
                </c:pt>
                <c:pt idx="708">
                  <c:v>4.0402099999999998E-3</c:v>
                </c:pt>
                <c:pt idx="709">
                  <c:v>4.0434399999999997E-3</c:v>
                </c:pt>
                <c:pt idx="710">
                  <c:v>4.0466199999999999E-3</c:v>
                </c:pt>
                <c:pt idx="711">
                  <c:v>4.0497500000000004E-3</c:v>
                </c:pt>
                <c:pt idx="712">
                  <c:v>4.0528999999999999E-3</c:v>
                </c:pt>
                <c:pt idx="713">
                  <c:v>4.0528999999999999E-3</c:v>
                </c:pt>
                <c:pt idx="714">
                  <c:v>4.0559999999999997E-3</c:v>
                </c:pt>
                <c:pt idx="715">
                  <c:v>4.05917E-3</c:v>
                </c:pt>
                <c:pt idx="716">
                  <c:v>4.0622499999999999E-3</c:v>
                </c:pt>
                <c:pt idx="717">
                  <c:v>4.0653499999999997E-3</c:v>
                </c:pt>
                <c:pt idx="718">
                  <c:v>4.0684199999999997E-3</c:v>
                </c:pt>
                <c:pt idx="719">
                  <c:v>4.0714799999999997E-3</c:v>
                </c:pt>
                <c:pt idx="720">
                  <c:v>4.0714799999999997E-3</c:v>
                </c:pt>
                <c:pt idx="721">
                  <c:v>4.0745299999999998E-3</c:v>
                </c:pt>
                <c:pt idx="722">
                  <c:v>4.0775400000000002E-3</c:v>
                </c:pt>
                <c:pt idx="723">
                  <c:v>4.0805299999999997E-3</c:v>
                </c:pt>
                <c:pt idx="724">
                  <c:v>4.0835400000000001E-3</c:v>
                </c:pt>
                <c:pt idx="725">
                  <c:v>4.0864899999999999E-3</c:v>
                </c:pt>
                <c:pt idx="726">
                  <c:v>4.0864899999999999E-3</c:v>
                </c:pt>
                <c:pt idx="727">
                  <c:v>4.0894499999999997E-3</c:v>
                </c:pt>
                <c:pt idx="728">
                  <c:v>4.0924400000000001E-3</c:v>
                </c:pt>
                <c:pt idx="729">
                  <c:v>4.09538E-3</c:v>
                </c:pt>
                <c:pt idx="730">
                  <c:v>4.09831E-3</c:v>
                </c:pt>
                <c:pt idx="731">
                  <c:v>4.1012000000000002E-3</c:v>
                </c:pt>
                <c:pt idx="732">
                  <c:v>4.1040299999999998E-3</c:v>
                </c:pt>
                <c:pt idx="733">
                  <c:v>4.1040299999999998E-3</c:v>
                </c:pt>
                <c:pt idx="734">
                  <c:v>4.1069399999999999E-3</c:v>
                </c:pt>
                <c:pt idx="735">
                  <c:v>4.1097399999999997E-3</c:v>
                </c:pt>
                <c:pt idx="736">
                  <c:v>4.1126100000000001E-3</c:v>
                </c:pt>
                <c:pt idx="737">
                  <c:v>4.1154099999999999E-3</c:v>
                </c:pt>
                <c:pt idx="738">
                  <c:v>4.1183000000000001E-3</c:v>
                </c:pt>
                <c:pt idx="739">
                  <c:v>4.1211299999999998E-3</c:v>
                </c:pt>
                <c:pt idx="740">
                  <c:v>4.1211299999999998E-3</c:v>
                </c:pt>
                <c:pt idx="741">
                  <c:v>4.1239800000000002E-3</c:v>
                </c:pt>
                <c:pt idx="742">
                  <c:v>4.1267600000000002E-3</c:v>
                </c:pt>
                <c:pt idx="743">
                  <c:v>4.1295200000000002E-3</c:v>
                </c:pt>
                <c:pt idx="744">
                  <c:v>4.1323200000000001E-3</c:v>
                </c:pt>
                <c:pt idx="745">
                  <c:v>4.1351000000000001E-3</c:v>
                </c:pt>
                <c:pt idx="746">
                  <c:v>4.1351000000000001E-3</c:v>
                </c:pt>
                <c:pt idx="747">
                  <c:v>4.1378700000000001E-3</c:v>
                </c:pt>
                <c:pt idx="748">
                  <c:v>4.1406400000000001E-3</c:v>
                </c:pt>
                <c:pt idx="749">
                  <c:v>4.1434100000000001E-3</c:v>
                </c:pt>
                <c:pt idx="750">
                  <c:v>4.1461500000000004E-3</c:v>
                </c:pt>
                <c:pt idx="751">
                  <c:v>4.1488699999999998E-3</c:v>
                </c:pt>
                <c:pt idx="752">
                  <c:v>4.1516299999999999E-3</c:v>
                </c:pt>
                <c:pt idx="753">
                  <c:v>4.1516299999999999E-3</c:v>
                </c:pt>
                <c:pt idx="754">
                  <c:v>4.1543500000000002E-3</c:v>
                </c:pt>
                <c:pt idx="755">
                  <c:v>4.1571100000000003E-3</c:v>
                </c:pt>
                <c:pt idx="756">
                  <c:v>4.1598599999999996E-3</c:v>
                </c:pt>
                <c:pt idx="757">
                  <c:v>4.1625400000000002E-3</c:v>
                </c:pt>
                <c:pt idx="758">
                  <c:v>4.1652800000000004E-3</c:v>
                </c:pt>
                <c:pt idx="759">
                  <c:v>4.1679799999999999E-3</c:v>
                </c:pt>
                <c:pt idx="760">
                  <c:v>4.1679799999999999E-3</c:v>
                </c:pt>
                <c:pt idx="761">
                  <c:v>4.1707200000000002E-3</c:v>
                </c:pt>
                <c:pt idx="762">
                  <c:v>4.1733899999999999E-3</c:v>
                </c:pt>
                <c:pt idx="763">
                  <c:v>4.1761000000000003E-3</c:v>
                </c:pt>
                <c:pt idx="764">
                  <c:v>4.1787700000000001E-3</c:v>
                </c:pt>
                <c:pt idx="765">
                  <c:v>4.1813900000000001E-3</c:v>
                </c:pt>
                <c:pt idx="766">
                  <c:v>4.1813900000000001E-3</c:v>
                </c:pt>
                <c:pt idx="767">
                  <c:v>4.1840699999999998E-3</c:v>
                </c:pt>
                <c:pt idx="768">
                  <c:v>4.1867500000000004E-3</c:v>
                </c:pt>
                <c:pt idx="769">
                  <c:v>4.1894100000000002E-3</c:v>
                </c:pt>
                <c:pt idx="770">
                  <c:v>4.1920400000000002E-3</c:v>
                </c:pt>
                <c:pt idx="771">
                  <c:v>4.1946800000000001E-3</c:v>
                </c:pt>
                <c:pt idx="772">
                  <c:v>4.1973399999999999E-3</c:v>
                </c:pt>
                <c:pt idx="773">
                  <c:v>4.1973399999999999E-3</c:v>
                </c:pt>
                <c:pt idx="774">
                  <c:v>4.19995E-3</c:v>
                </c:pt>
                <c:pt idx="775">
                  <c:v>4.2026199999999998E-3</c:v>
                </c:pt>
                <c:pt idx="776">
                  <c:v>4.2052399999999998E-3</c:v>
                </c:pt>
                <c:pt idx="777">
                  <c:v>4.2078799999999998E-3</c:v>
                </c:pt>
                <c:pt idx="778">
                  <c:v>4.2105299999999997E-3</c:v>
                </c:pt>
                <c:pt idx="779">
                  <c:v>4.2132000000000003E-3</c:v>
                </c:pt>
                <c:pt idx="780">
                  <c:v>4.2132000000000003E-3</c:v>
                </c:pt>
                <c:pt idx="781">
                  <c:v>4.2158100000000004E-3</c:v>
                </c:pt>
                <c:pt idx="782">
                  <c:v>4.2184099999999997E-3</c:v>
                </c:pt>
                <c:pt idx="783">
                  <c:v>4.2211499999999999E-3</c:v>
                </c:pt>
                <c:pt idx="784">
                  <c:v>4.22376E-3</c:v>
                </c:pt>
                <c:pt idx="785">
                  <c:v>4.2264099999999999E-3</c:v>
                </c:pt>
                <c:pt idx="786">
                  <c:v>4.2289900000000002E-3</c:v>
                </c:pt>
                <c:pt idx="787">
                  <c:v>4.2289900000000002E-3</c:v>
                </c:pt>
                <c:pt idx="788">
                  <c:v>4.2316100000000002E-3</c:v>
                </c:pt>
                <c:pt idx="789">
                  <c:v>4.2343499999999996E-3</c:v>
                </c:pt>
                <c:pt idx="790">
                  <c:v>4.2369199999999999E-3</c:v>
                </c:pt>
                <c:pt idx="791">
                  <c:v>4.23954E-3</c:v>
                </c:pt>
                <c:pt idx="792">
                  <c:v>4.2422099999999997E-3</c:v>
                </c:pt>
                <c:pt idx="793">
                  <c:v>4.2422099999999997E-3</c:v>
                </c:pt>
                <c:pt idx="794">
                  <c:v>4.2448599999999996E-3</c:v>
                </c:pt>
                <c:pt idx="795">
                  <c:v>4.2475200000000003E-3</c:v>
                </c:pt>
                <c:pt idx="796">
                  <c:v>4.2501600000000002E-3</c:v>
                </c:pt>
                <c:pt idx="797">
                  <c:v>4.2528499999999999E-3</c:v>
                </c:pt>
                <c:pt idx="798">
                  <c:v>4.2554999999999997E-3</c:v>
                </c:pt>
                <c:pt idx="799">
                  <c:v>4.2581299999999997E-3</c:v>
                </c:pt>
                <c:pt idx="800">
                  <c:v>4.2581299999999997E-3</c:v>
                </c:pt>
                <c:pt idx="801">
                  <c:v>4.2608200000000002E-3</c:v>
                </c:pt>
                <c:pt idx="802">
                  <c:v>4.2634700000000001E-3</c:v>
                </c:pt>
                <c:pt idx="803">
                  <c:v>4.26611E-3</c:v>
                </c:pt>
                <c:pt idx="804">
                  <c:v>4.2687899999999997E-3</c:v>
                </c:pt>
                <c:pt idx="805">
                  <c:v>4.2714399999999996E-3</c:v>
                </c:pt>
                <c:pt idx="806">
                  <c:v>4.2740900000000004E-3</c:v>
                </c:pt>
                <c:pt idx="807">
                  <c:v>4.2740900000000004E-3</c:v>
                </c:pt>
                <c:pt idx="808">
                  <c:v>4.2767400000000002E-3</c:v>
                </c:pt>
                <c:pt idx="809">
                  <c:v>4.2794E-3</c:v>
                </c:pt>
                <c:pt idx="810">
                  <c:v>4.2820999999999996E-3</c:v>
                </c:pt>
                <c:pt idx="811">
                  <c:v>4.2847500000000004E-3</c:v>
                </c:pt>
                <c:pt idx="812">
                  <c:v>4.28744E-3</c:v>
                </c:pt>
                <c:pt idx="813">
                  <c:v>4.28744E-3</c:v>
                </c:pt>
                <c:pt idx="814">
                  <c:v>4.2900899999999999E-3</c:v>
                </c:pt>
                <c:pt idx="815">
                  <c:v>4.2927499999999997E-3</c:v>
                </c:pt>
                <c:pt idx="816">
                  <c:v>4.29547E-3</c:v>
                </c:pt>
                <c:pt idx="817">
                  <c:v>4.2981699999999996E-3</c:v>
                </c:pt>
                <c:pt idx="818">
                  <c:v>4.3008400000000002E-3</c:v>
                </c:pt>
                <c:pt idx="819">
                  <c:v>4.3035499999999997E-3</c:v>
                </c:pt>
                <c:pt idx="820">
                  <c:v>4.3035499999999997E-3</c:v>
                </c:pt>
                <c:pt idx="821">
                  <c:v>4.3062700000000001E-3</c:v>
                </c:pt>
                <c:pt idx="822">
                  <c:v>4.3089499999999998E-3</c:v>
                </c:pt>
                <c:pt idx="823">
                  <c:v>4.3116700000000001E-3</c:v>
                </c:pt>
                <c:pt idx="824">
                  <c:v>4.3143900000000004E-3</c:v>
                </c:pt>
                <c:pt idx="825">
                  <c:v>4.3171299999999998E-3</c:v>
                </c:pt>
                <c:pt idx="826">
                  <c:v>4.31986E-3</c:v>
                </c:pt>
                <c:pt idx="827">
                  <c:v>4.31986E-3</c:v>
                </c:pt>
                <c:pt idx="828">
                  <c:v>4.3225599999999996E-3</c:v>
                </c:pt>
                <c:pt idx="829">
                  <c:v>4.3253199999999997E-3</c:v>
                </c:pt>
                <c:pt idx="830">
                  <c:v>4.3280300000000001E-3</c:v>
                </c:pt>
                <c:pt idx="831">
                  <c:v>4.3308000000000001E-3</c:v>
                </c:pt>
                <c:pt idx="832">
                  <c:v>4.3334999999999997E-3</c:v>
                </c:pt>
                <c:pt idx="833">
                  <c:v>4.3334999999999997E-3</c:v>
                </c:pt>
                <c:pt idx="834">
                  <c:v>4.3362899999999996E-3</c:v>
                </c:pt>
                <c:pt idx="835">
                  <c:v>4.3390399999999997E-3</c:v>
                </c:pt>
                <c:pt idx="836">
                  <c:v>4.3417799999999999E-3</c:v>
                </c:pt>
                <c:pt idx="837">
                  <c:v>4.3445599999999999E-3</c:v>
                </c:pt>
                <c:pt idx="838">
                  <c:v>4.3472800000000002E-3</c:v>
                </c:pt>
                <c:pt idx="839">
                  <c:v>4.3500700000000002E-3</c:v>
                </c:pt>
                <c:pt idx="840">
                  <c:v>4.3500700000000002E-3</c:v>
                </c:pt>
                <c:pt idx="841">
                  <c:v>4.35287E-3</c:v>
                </c:pt>
                <c:pt idx="842">
                  <c:v>4.3556100000000002E-3</c:v>
                </c:pt>
                <c:pt idx="843">
                  <c:v>4.3583500000000004E-3</c:v>
                </c:pt>
                <c:pt idx="844">
                  <c:v>4.3612E-3</c:v>
                </c:pt>
                <c:pt idx="845">
                  <c:v>4.3640099999999998E-3</c:v>
                </c:pt>
                <c:pt idx="846">
                  <c:v>4.3667999999999997E-3</c:v>
                </c:pt>
                <c:pt idx="847">
                  <c:v>4.3667999999999997E-3</c:v>
                </c:pt>
                <c:pt idx="848">
                  <c:v>4.3695299999999999E-3</c:v>
                </c:pt>
                <c:pt idx="849">
                  <c:v>4.3723800000000004E-3</c:v>
                </c:pt>
                <c:pt idx="850">
                  <c:v>4.3751299999999996E-3</c:v>
                </c:pt>
                <c:pt idx="851">
                  <c:v>4.3778999999999997E-3</c:v>
                </c:pt>
                <c:pt idx="852">
                  <c:v>4.3807400000000002E-3</c:v>
                </c:pt>
                <c:pt idx="853">
                  <c:v>4.3807400000000002E-3</c:v>
                </c:pt>
                <c:pt idx="854">
                  <c:v>4.3835799999999998E-3</c:v>
                </c:pt>
                <c:pt idx="855">
                  <c:v>4.3864300000000002E-3</c:v>
                </c:pt>
                <c:pt idx="856">
                  <c:v>4.3892599999999999E-3</c:v>
                </c:pt>
                <c:pt idx="857">
                  <c:v>4.3920599999999997E-3</c:v>
                </c:pt>
                <c:pt idx="858">
                  <c:v>4.3948900000000003E-3</c:v>
                </c:pt>
                <c:pt idx="859">
                  <c:v>4.3977399999999998E-3</c:v>
                </c:pt>
                <c:pt idx="860">
                  <c:v>4.3977399999999998E-3</c:v>
                </c:pt>
                <c:pt idx="861">
                  <c:v>4.4005700000000003E-3</c:v>
                </c:pt>
                <c:pt idx="862">
                  <c:v>4.4034E-3</c:v>
                </c:pt>
                <c:pt idx="863">
                  <c:v>4.4062399999999996E-3</c:v>
                </c:pt>
                <c:pt idx="864">
                  <c:v>4.4091199999999999E-3</c:v>
                </c:pt>
                <c:pt idx="865">
                  <c:v>4.4119600000000004E-3</c:v>
                </c:pt>
                <c:pt idx="866">
                  <c:v>4.4148399999999997E-3</c:v>
                </c:pt>
                <c:pt idx="867">
                  <c:v>4.4148399999999997E-3</c:v>
                </c:pt>
                <c:pt idx="868">
                  <c:v>4.41771E-3</c:v>
                </c:pt>
                <c:pt idx="869">
                  <c:v>4.4205199999999998E-3</c:v>
                </c:pt>
                <c:pt idx="870">
                  <c:v>4.4234000000000001E-3</c:v>
                </c:pt>
                <c:pt idx="871">
                  <c:v>4.4262599999999996E-3</c:v>
                </c:pt>
                <c:pt idx="872">
                  <c:v>4.4291299999999999E-3</c:v>
                </c:pt>
                <c:pt idx="873">
                  <c:v>4.4319900000000002E-3</c:v>
                </c:pt>
                <c:pt idx="874">
                  <c:v>4.4319900000000002E-3</c:v>
                </c:pt>
                <c:pt idx="875">
                  <c:v>4.4349300000000001E-3</c:v>
                </c:pt>
                <c:pt idx="876">
                  <c:v>4.4378200000000003E-3</c:v>
                </c:pt>
                <c:pt idx="877">
                  <c:v>4.4407400000000003E-3</c:v>
                </c:pt>
                <c:pt idx="878">
                  <c:v>4.4436299999999996E-3</c:v>
                </c:pt>
                <c:pt idx="879">
                  <c:v>4.4465499999999996E-3</c:v>
                </c:pt>
                <c:pt idx="880">
                  <c:v>4.4465499999999996E-3</c:v>
                </c:pt>
                <c:pt idx="881">
                  <c:v>4.4494900000000004E-3</c:v>
                </c:pt>
                <c:pt idx="882">
                  <c:v>4.4523799999999997E-3</c:v>
                </c:pt>
                <c:pt idx="883">
                  <c:v>4.4553099999999997E-3</c:v>
                </c:pt>
                <c:pt idx="884">
                  <c:v>4.4581999999999998E-3</c:v>
                </c:pt>
                <c:pt idx="885">
                  <c:v>4.4611499999999997E-3</c:v>
                </c:pt>
                <c:pt idx="886">
                  <c:v>4.4640599999999997E-3</c:v>
                </c:pt>
                <c:pt idx="887">
                  <c:v>4.4640599999999997E-3</c:v>
                </c:pt>
                <c:pt idx="888">
                  <c:v>4.4669899999999997E-3</c:v>
                </c:pt>
                <c:pt idx="889">
                  <c:v>4.4699400000000004E-3</c:v>
                </c:pt>
                <c:pt idx="890">
                  <c:v>4.4728700000000003E-3</c:v>
                </c:pt>
                <c:pt idx="891">
                  <c:v>4.4757900000000003E-3</c:v>
                </c:pt>
                <c:pt idx="892">
                  <c:v>4.4787000000000004E-3</c:v>
                </c:pt>
                <c:pt idx="893">
                  <c:v>4.4816600000000002E-3</c:v>
                </c:pt>
                <c:pt idx="894">
                  <c:v>4.4816600000000002E-3</c:v>
                </c:pt>
                <c:pt idx="895">
                  <c:v>4.4845700000000002E-3</c:v>
                </c:pt>
                <c:pt idx="896">
                  <c:v>4.48753E-3</c:v>
                </c:pt>
                <c:pt idx="897">
                  <c:v>4.4904999999999997E-3</c:v>
                </c:pt>
                <c:pt idx="898">
                  <c:v>4.4934500000000004E-3</c:v>
                </c:pt>
                <c:pt idx="899">
                  <c:v>4.4964200000000001E-3</c:v>
                </c:pt>
                <c:pt idx="900">
                  <c:v>4.4964200000000001E-3</c:v>
                </c:pt>
                <c:pt idx="901">
                  <c:v>4.4994099999999997E-3</c:v>
                </c:pt>
                <c:pt idx="902">
                  <c:v>4.5023600000000004E-3</c:v>
                </c:pt>
                <c:pt idx="903">
                  <c:v>4.5053000000000003E-3</c:v>
                </c:pt>
                <c:pt idx="904">
                  <c:v>4.50827E-3</c:v>
                </c:pt>
                <c:pt idx="905">
                  <c:v>4.5111999999999999E-3</c:v>
                </c:pt>
                <c:pt idx="906">
                  <c:v>4.5142400000000001E-3</c:v>
                </c:pt>
                <c:pt idx="907">
                  <c:v>4.5142400000000001E-3</c:v>
                </c:pt>
                <c:pt idx="908">
                  <c:v>4.5172199999999997E-3</c:v>
                </c:pt>
                <c:pt idx="909">
                  <c:v>4.5202300000000001E-3</c:v>
                </c:pt>
                <c:pt idx="910">
                  <c:v>4.5232099999999997E-3</c:v>
                </c:pt>
                <c:pt idx="911">
                  <c:v>4.5262200000000001E-3</c:v>
                </c:pt>
                <c:pt idx="912">
                  <c:v>4.5292099999999997E-3</c:v>
                </c:pt>
                <c:pt idx="913">
                  <c:v>4.5322000000000001E-3</c:v>
                </c:pt>
                <c:pt idx="914">
                  <c:v>4.5322000000000001E-3</c:v>
                </c:pt>
                <c:pt idx="915">
                  <c:v>4.5351799999999998E-3</c:v>
                </c:pt>
                <c:pt idx="916">
                  <c:v>4.5382399999999998E-3</c:v>
                </c:pt>
                <c:pt idx="917">
                  <c:v>4.5412600000000001E-3</c:v>
                </c:pt>
                <c:pt idx="918">
                  <c:v>4.5442900000000003E-3</c:v>
                </c:pt>
                <c:pt idx="919">
                  <c:v>4.5473099999999997E-3</c:v>
                </c:pt>
                <c:pt idx="920">
                  <c:v>4.5473099999999997E-3</c:v>
                </c:pt>
                <c:pt idx="921">
                  <c:v>4.5502900000000002E-3</c:v>
                </c:pt>
                <c:pt idx="922">
                  <c:v>4.5533099999999996E-3</c:v>
                </c:pt>
                <c:pt idx="923">
                  <c:v>4.5563499999999998E-3</c:v>
                </c:pt>
                <c:pt idx="924">
                  <c:v>4.5593400000000003E-3</c:v>
                </c:pt>
                <c:pt idx="925">
                  <c:v>4.5623800000000004E-3</c:v>
                </c:pt>
                <c:pt idx="926">
                  <c:v>4.56538E-3</c:v>
                </c:pt>
                <c:pt idx="927">
                  <c:v>4.56538E-3</c:v>
                </c:pt>
                <c:pt idx="928">
                  <c:v>4.5684499999999999E-3</c:v>
                </c:pt>
                <c:pt idx="929">
                  <c:v>4.5714400000000004E-3</c:v>
                </c:pt>
                <c:pt idx="930">
                  <c:v>4.5744999999999996E-3</c:v>
                </c:pt>
                <c:pt idx="931">
                  <c:v>4.57749E-3</c:v>
                </c:pt>
                <c:pt idx="932">
                  <c:v>4.5804900000000004E-3</c:v>
                </c:pt>
                <c:pt idx="933">
                  <c:v>4.5804900000000004E-3</c:v>
                </c:pt>
                <c:pt idx="934">
                  <c:v>4.58377E-3</c:v>
                </c:pt>
                <c:pt idx="935">
                  <c:v>4.5868300000000001E-3</c:v>
                </c:pt>
                <c:pt idx="936">
                  <c:v>4.5898700000000002E-3</c:v>
                </c:pt>
                <c:pt idx="937">
                  <c:v>4.5929300000000003E-3</c:v>
                </c:pt>
                <c:pt idx="938">
                  <c:v>4.5959699999999996E-3</c:v>
                </c:pt>
                <c:pt idx="939">
                  <c:v>4.5990299999999996E-3</c:v>
                </c:pt>
                <c:pt idx="940">
                  <c:v>4.5990299999999996E-3</c:v>
                </c:pt>
                <c:pt idx="941">
                  <c:v>4.6020799999999997E-3</c:v>
                </c:pt>
                <c:pt idx="942">
                  <c:v>4.6051099999999999E-3</c:v>
                </c:pt>
                <c:pt idx="943">
                  <c:v>4.60817E-3</c:v>
                </c:pt>
                <c:pt idx="944">
                  <c:v>4.6112100000000001E-3</c:v>
                </c:pt>
                <c:pt idx="945">
                  <c:v>4.6143E-3</c:v>
                </c:pt>
                <c:pt idx="946">
                  <c:v>4.6173500000000001E-3</c:v>
                </c:pt>
                <c:pt idx="947">
                  <c:v>4.6173500000000001E-3</c:v>
                </c:pt>
                <c:pt idx="948">
                  <c:v>4.6204100000000001E-3</c:v>
                </c:pt>
                <c:pt idx="949">
                  <c:v>4.6234700000000002E-3</c:v>
                </c:pt>
                <c:pt idx="950">
                  <c:v>4.6265400000000002E-3</c:v>
                </c:pt>
                <c:pt idx="951">
                  <c:v>4.62964E-3</c:v>
                </c:pt>
                <c:pt idx="952">
                  <c:v>4.6327399999999998E-3</c:v>
                </c:pt>
                <c:pt idx="953">
                  <c:v>4.6327399999999998E-3</c:v>
                </c:pt>
                <c:pt idx="954">
                  <c:v>4.6357799999999999E-3</c:v>
                </c:pt>
                <c:pt idx="955">
                  <c:v>4.6389400000000003E-3</c:v>
                </c:pt>
                <c:pt idx="956">
                  <c:v>4.6419800000000004E-3</c:v>
                </c:pt>
                <c:pt idx="957">
                  <c:v>4.6450600000000003E-3</c:v>
                </c:pt>
                <c:pt idx="958">
                  <c:v>4.6481999999999999E-3</c:v>
                </c:pt>
                <c:pt idx="959">
                  <c:v>4.6513199999999996E-3</c:v>
                </c:pt>
                <c:pt idx="960">
                  <c:v>4.6513199999999996E-3</c:v>
                </c:pt>
                <c:pt idx="961">
                  <c:v>4.6543499999999998E-3</c:v>
                </c:pt>
                <c:pt idx="962">
                  <c:v>4.6574900000000002E-3</c:v>
                </c:pt>
                <c:pt idx="963">
                  <c:v>4.6605500000000003E-3</c:v>
                </c:pt>
                <c:pt idx="964">
                  <c:v>4.66367E-3</c:v>
                </c:pt>
                <c:pt idx="965">
                  <c:v>4.6667599999999998E-3</c:v>
                </c:pt>
                <c:pt idx="966">
                  <c:v>4.6698599999999996E-3</c:v>
                </c:pt>
                <c:pt idx="967">
                  <c:v>4.6698599999999996E-3</c:v>
                </c:pt>
                <c:pt idx="968">
                  <c:v>4.6729199999999997E-3</c:v>
                </c:pt>
                <c:pt idx="969">
                  <c:v>4.6760700000000001E-3</c:v>
                </c:pt>
                <c:pt idx="970">
                  <c:v>4.67914E-3</c:v>
                </c:pt>
                <c:pt idx="971">
                  <c:v>4.68221E-3</c:v>
                </c:pt>
                <c:pt idx="972">
                  <c:v>4.6852899999999999E-3</c:v>
                </c:pt>
                <c:pt idx="973">
                  <c:v>4.6852899999999999E-3</c:v>
                </c:pt>
                <c:pt idx="974">
                  <c:v>4.6884199999999996E-3</c:v>
                </c:pt>
                <c:pt idx="975">
                  <c:v>4.6915300000000002E-3</c:v>
                </c:pt>
                <c:pt idx="976">
                  <c:v>4.6946499999999999E-3</c:v>
                </c:pt>
                <c:pt idx="977">
                  <c:v>4.6977E-3</c:v>
                </c:pt>
                <c:pt idx="978">
                  <c:v>4.7008299999999996E-3</c:v>
                </c:pt>
                <c:pt idx="979">
                  <c:v>4.7039500000000001E-3</c:v>
                </c:pt>
                <c:pt idx="980">
                  <c:v>4.7039500000000001E-3</c:v>
                </c:pt>
                <c:pt idx="981">
                  <c:v>4.70718E-3</c:v>
                </c:pt>
                <c:pt idx="982">
                  <c:v>4.7102999999999997E-3</c:v>
                </c:pt>
                <c:pt idx="983">
                  <c:v>4.7133000000000001E-3</c:v>
                </c:pt>
                <c:pt idx="984">
                  <c:v>4.7164299999999998E-3</c:v>
                </c:pt>
                <c:pt idx="985">
                  <c:v>4.7195199999999996E-3</c:v>
                </c:pt>
                <c:pt idx="986">
                  <c:v>4.7226600000000001E-3</c:v>
                </c:pt>
                <c:pt idx="987">
                  <c:v>4.7226600000000001E-3</c:v>
                </c:pt>
                <c:pt idx="988">
                  <c:v>4.7257899999999997E-3</c:v>
                </c:pt>
                <c:pt idx="989">
                  <c:v>4.7289000000000003E-3</c:v>
                </c:pt>
                <c:pt idx="990">
                  <c:v>4.7319900000000002E-3</c:v>
                </c:pt>
                <c:pt idx="991">
                  <c:v>4.7351199999999998E-3</c:v>
                </c:pt>
                <c:pt idx="992">
                  <c:v>4.7382500000000003E-3</c:v>
                </c:pt>
                <c:pt idx="993">
                  <c:v>4.7382500000000003E-3</c:v>
                </c:pt>
                <c:pt idx="994">
                  <c:v>4.7413999999999998E-3</c:v>
                </c:pt>
                <c:pt idx="995">
                  <c:v>4.7445300000000003E-3</c:v>
                </c:pt>
                <c:pt idx="996">
                  <c:v>4.7476599999999999E-3</c:v>
                </c:pt>
                <c:pt idx="997">
                  <c:v>4.7506400000000004E-3</c:v>
                </c:pt>
                <c:pt idx="998">
                  <c:v>4.7537999999999999E-3</c:v>
                </c:pt>
                <c:pt idx="999">
                  <c:v>4.7568899999999997E-3</c:v>
                </c:pt>
                <c:pt idx="1000">
                  <c:v>4.7568899999999997E-3</c:v>
                </c:pt>
                <c:pt idx="1001">
                  <c:v>4.76006E-3</c:v>
                </c:pt>
                <c:pt idx="1002">
                  <c:v>4.7631499999999998E-3</c:v>
                </c:pt>
                <c:pt idx="1003">
                  <c:v>4.7662900000000003E-3</c:v>
                </c:pt>
                <c:pt idx="1004">
                  <c:v>4.7694199999999999E-3</c:v>
                </c:pt>
                <c:pt idx="1005">
                  <c:v>4.7725299999999997E-3</c:v>
                </c:pt>
                <c:pt idx="1006">
                  <c:v>4.7756600000000001E-3</c:v>
                </c:pt>
                <c:pt idx="1007">
                  <c:v>4.7756600000000001E-3</c:v>
                </c:pt>
                <c:pt idx="1008">
                  <c:v>4.7787899999999998E-3</c:v>
                </c:pt>
                <c:pt idx="1009">
                  <c:v>4.7819300000000002E-3</c:v>
                </c:pt>
                <c:pt idx="1010">
                  <c:v>4.78503E-3</c:v>
                </c:pt>
                <c:pt idx="1011">
                  <c:v>4.7881800000000004E-3</c:v>
                </c:pt>
                <c:pt idx="1012">
                  <c:v>4.7912800000000002E-3</c:v>
                </c:pt>
                <c:pt idx="1013">
                  <c:v>4.7912800000000002E-3</c:v>
                </c:pt>
                <c:pt idx="1014">
                  <c:v>4.7944099999999998E-3</c:v>
                </c:pt>
                <c:pt idx="1015">
                  <c:v>4.7975400000000003E-3</c:v>
                </c:pt>
                <c:pt idx="1016">
                  <c:v>4.8006799999999999E-3</c:v>
                </c:pt>
                <c:pt idx="1017">
                  <c:v>4.8038200000000003E-3</c:v>
                </c:pt>
                <c:pt idx="1018">
                  <c:v>4.80694E-3</c:v>
                </c:pt>
                <c:pt idx="1019">
                  <c:v>4.8101100000000003E-3</c:v>
                </c:pt>
                <c:pt idx="1020">
                  <c:v>4.8101100000000003E-3</c:v>
                </c:pt>
                <c:pt idx="1021">
                  <c:v>4.81322E-3</c:v>
                </c:pt>
                <c:pt idx="1022">
                  <c:v>4.8163499999999996E-3</c:v>
                </c:pt>
                <c:pt idx="1023">
                  <c:v>4.8194500000000003E-3</c:v>
                </c:pt>
                <c:pt idx="1024">
                  <c:v>4.8225799999999999E-3</c:v>
                </c:pt>
                <c:pt idx="1025">
                  <c:v>4.8256899999999997E-3</c:v>
                </c:pt>
                <c:pt idx="1026">
                  <c:v>4.8288200000000002E-3</c:v>
                </c:pt>
                <c:pt idx="1027">
                  <c:v>4.8288200000000002E-3</c:v>
                </c:pt>
                <c:pt idx="1028">
                  <c:v>4.8320000000000004E-3</c:v>
                </c:pt>
                <c:pt idx="1029">
                  <c:v>4.8350600000000004E-3</c:v>
                </c:pt>
                <c:pt idx="1030">
                  <c:v>4.8382399999999997E-3</c:v>
                </c:pt>
                <c:pt idx="1031">
                  <c:v>4.8413199999999997E-3</c:v>
                </c:pt>
                <c:pt idx="1032">
                  <c:v>4.84447E-3</c:v>
                </c:pt>
                <c:pt idx="1033">
                  <c:v>4.8475599999999999E-3</c:v>
                </c:pt>
                <c:pt idx="1034">
                  <c:v>4.8475599999999999E-3</c:v>
                </c:pt>
                <c:pt idx="1035">
                  <c:v>4.8507300000000001E-3</c:v>
                </c:pt>
                <c:pt idx="1036">
                  <c:v>4.8538599999999998E-3</c:v>
                </c:pt>
                <c:pt idx="1037">
                  <c:v>4.8570000000000002E-3</c:v>
                </c:pt>
                <c:pt idx="1038">
                  <c:v>4.8601E-3</c:v>
                </c:pt>
                <c:pt idx="1039">
                  <c:v>4.8632099999999998E-3</c:v>
                </c:pt>
                <c:pt idx="1040">
                  <c:v>4.8632099999999998E-3</c:v>
                </c:pt>
                <c:pt idx="1041">
                  <c:v>4.8663300000000003E-3</c:v>
                </c:pt>
                <c:pt idx="1042">
                  <c:v>4.8694599999999999E-3</c:v>
                </c:pt>
                <c:pt idx="1043">
                  <c:v>4.8726100000000003E-3</c:v>
                </c:pt>
                <c:pt idx="1044">
                  <c:v>4.8757000000000002E-3</c:v>
                </c:pt>
                <c:pt idx="1045">
                  <c:v>4.8788399999999997E-3</c:v>
                </c:pt>
                <c:pt idx="1046">
                  <c:v>4.8819600000000003E-3</c:v>
                </c:pt>
                <c:pt idx="1047">
                  <c:v>4.8819600000000003E-3</c:v>
                </c:pt>
                <c:pt idx="1048">
                  <c:v>4.8850400000000002E-3</c:v>
                </c:pt>
                <c:pt idx="1049">
                  <c:v>4.8882099999999996E-3</c:v>
                </c:pt>
                <c:pt idx="1050">
                  <c:v>4.89136E-3</c:v>
                </c:pt>
                <c:pt idx="1051">
                  <c:v>4.8944799999999997E-3</c:v>
                </c:pt>
                <c:pt idx="1052">
                  <c:v>4.8975499999999996E-3</c:v>
                </c:pt>
                <c:pt idx="1053">
                  <c:v>4.9006900000000001E-3</c:v>
                </c:pt>
                <c:pt idx="1054">
                  <c:v>4.9006900000000001E-3</c:v>
                </c:pt>
                <c:pt idx="1055">
                  <c:v>4.9038299999999996E-3</c:v>
                </c:pt>
                <c:pt idx="1056">
                  <c:v>4.9068799999999997E-3</c:v>
                </c:pt>
                <c:pt idx="1057">
                  <c:v>4.9100300000000001E-3</c:v>
                </c:pt>
                <c:pt idx="1058">
                  <c:v>4.9130900000000002E-3</c:v>
                </c:pt>
                <c:pt idx="1059">
                  <c:v>4.9161999999999999E-3</c:v>
                </c:pt>
                <c:pt idx="1060">
                  <c:v>4.9161999999999999E-3</c:v>
                </c:pt>
                <c:pt idx="1061">
                  <c:v>4.9193500000000003E-3</c:v>
                </c:pt>
                <c:pt idx="1062">
                  <c:v>4.92247E-3</c:v>
                </c:pt>
                <c:pt idx="1063">
                  <c:v>4.9256100000000004E-3</c:v>
                </c:pt>
                <c:pt idx="1064">
                  <c:v>4.9287000000000003E-3</c:v>
                </c:pt>
                <c:pt idx="1065">
                  <c:v>4.9317900000000001E-3</c:v>
                </c:pt>
                <c:pt idx="1066">
                  <c:v>4.9348899999999999E-3</c:v>
                </c:pt>
                <c:pt idx="1067">
                  <c:v>4.9348899999999999E-3</c:v>
                </c:pt>
                <c:pt idx="1068">
                  <c:v>4.9380200000000004E-3</c:v>
                </c:pt>
                <c:pt idx="1069">
                  <c:v>4.9411300000000002E-3</c:v>
                </c:pt>
                <c:pt idx="1070">
                  <c:v>4.9442100000000001E-3</c:v>
                </c:pt>
                <c:pt idx="1071">
                  <c:v>4.9473199999999998E-3</c:v>
                </c:pt>
                <c:pt idx="1072">
                  <c:v>4.9504299999999996E-3</c:v>
                </c:pt>
                <c:pt idx="1073">
                  <c:v>4.9535300000000003E-3</c:v>
                </c:pt>
                <c:pt idx="1074">
                  <c:v>4.9535300000000003E-3</c:v>
                </c:pt>
                <c:pt idx="1075">
                  <c:v>4.9566599999999999E-3</c:v>
                </c:pt>
                <c:pt idx="1076">
                  <c:v>4.9597399999999998E-3</c:v>
                </c:pt>
                <c:pt idx="1077">
                  <c:v>4.9628600000000004E-3</c:v>
                </c:pt>
                <c:pt idx="1078">
                  <c:v>4.9659300000000003E-3</c:v>
                </c:pt>
                <c:pt idx="1079">
                  <c:v>4.9690100000000003E-3</c:v>
                </c:pt>
                <c:pt idx="1080">
                  <c:v>4.9690100000000003E-3</c:v>
                </c:pt>
                <c:pt idx="1081">
                  <c:v>4.97213E-3</c:v>
                </c:pt>
                <c:pt idx="1082">
                  <c:v>4.9751400000000003E-3</c:v>
                </c:pt>
                <c:pt idx="1083">
                  <c:v>4.97825E-3</c:v>
                </c:pt>
                <c:pt idx="1084">
                  <c:v>4.9813100000000001E-3</c:v>
                </c:pt>
                <c:pt idx="1085">
                  <c:v>4.9843800000000001E-3</c:v>
                </c:pt>
                <c:pt idx="1086">
                  <c:v>4.98746E-3</c:v>
                </c:pt>
                <c:pt idx="1087">
                  <c:v>4.98746E-3</c:v>
                </c:pt>
                <c:pt idx="1088">
                  <c:v>4.9905699999999997E-3</c:v>
                </c:pt>
                <c:pt idx="1089">
                  <c:v>4.9936299999999998E-3</c:v>
                </c:pt>
                <c:pt idx="1090">
                  <c:v>4.9967500000000003E-3</c:v>
                </c:pt>
                <c:pt idx="1091">
                  <c:v>4.9998100000000004E-3</c:v>
                </c:pt>
                <c:pt idx="1092">
                  <c:v>5.0029000000000002E-3</c:v>
                </c:pt>
                <c:pt idx="1093">
                  <c:v>5.0060199999999999E-3</c:v>
                </c:pt>
                <c:pt idx="1094">
                  <c:v>5.0060199999999999E-3</c:v>
                </c:pt>
                <c:pt idx="1095">
                  <c:v>5.0091099999999998E-3</c:v>
                </c:pt>
                <c:pt idx="1096">
                  <c:v>5.0121499999999999E-3</c:v>
                </c:pt>
                <c:pt idx="1097">
                  <c:v>5.0152599999999997E-3</c:v>
                </c:pt>
                <c:pt idx="1098">
                  <c:v>5.0183500000000004E-3</c:v>
                </c:pt>
                <c:pt idx="1099">
                  <c:v>5.0214200000000004E-3</c:v>
                </c:pt>
                <c:pt idx="1100">
                  <c:v>5.0214200000000004E-3</c:v>
                </c:pt>
                <c:pt idx="1101">
                  <c:v>5.0245100000000003E-3</c:v>
                </c:pt>
                <c:pt idx="1102">
                  <c:v>5.0275500000000004E-3</c:v>
                </c:pt>
                <c:pt idx="1103">
                  <c:v>5.0305899999999997E-3</c:v>
                </c:pt>
                <c:pt idx="1104">
                  <c:v>5.0337100000000003E-3</c:v>
                </c:pt>
                <c:pt idx="1105">
                  <c:v>5.0367800000000002E-3</c:v>
                </c:pt>
                <c:pt idx="1106">
                  <c:v>5.0397799999999998E-3</c:v>
                </c:pt>
                <c:pt idx="1107">
                  <c:v>5.0397799999999998E-3</c:v>
                </c:pt>
                <c:pt idx="1108">
                  <c:v>5.0428199999999999E-3</c:v>
                </c:pt>
                <c:pt idx="1109">
                  <c:v>5.0458600000000001E-3</c:v>
                </c:pt>
                <c:pt idx="1110">
                  <c:v>5.0489100000000002E-3</c:v>
                </c:pt>
                <c:pt idx="1111">
                  <c:v>5.0519500000000004E-3</c:v>
                </c:pt>
                <c:pt idx="1112">
                  <c:v>5.0549999999999996E-3</c:v>
                </c:pt>
                <c:pt idx="1113">
                  <c:v>5.058E-3</c:v>
                </c:pt>
                <c:pt idx="1114">
                  <c:v>5.058E-3</c:v>
                </c:pt>
                <c:pt idx="1115">
                  <c:v>5.0610300000000002E-3</c:v>
                </c:pt>
                <c:pt idx="1116">
                  <c:v>5.0640700000000004E-3</c:v>
                </c:pt>
                <c:pt idx="1117">
                  <c:v>5.0670899999999998E-3</c:v>
                </c:pt>
                <c:pt idx="1118">
                  <c:v>5.0701399999999999E-3</c:v>
                </c:pt>
                <c:pt idx="1119">
                  <c:v>5.0731400000000003E-3</c:v>
                </c:pt>
                <c:pt idx="1120">
                  <c:v>5.0761900000000004E-3</c:v>
                </c:pt>
                <c:pt idx="1121">
                  <c:v>5.0761900000000004E-3</c:v>
                </c:pt>
                <c:pt idx="1122">
                  <c:v>5.07918E-3</c:v>
                </c:pt>
                <c:pt idx="1123">
                  <c:v>5.0821800000000004E-3</c:v>
                </c:pt>
                <c:pt idx="1124">
                  <c:v>5.0852600000000003E-3</c:v>
                </c:pt>
                <c:pt idx="1125">
                  <c:v>5.0882899999999997E-3</c:v>
                </c:pt>
                <c:pt idx="1126">
                  <c:v>5.0913199999999999E-3</c:v>
                </c:pt>
                <c:pt idx="1127">
                  <c:v>5.0913199999999999E-3</c:v>
                </c:pt>
                <c:pt idx="1128">
                  <c:v>5.0943500000000001E-3</c:v>
                </c:pt>
                <c:pt idx="1129">
                  <c:v>5.0973399999999997E-3</c:v>
                </c:pt>
                <c:pt idx="1130">
                  <c:v>5.1003400000000001E-3</c:v>
                </c:pt>
                <c:pt idx="1131">
                  <c:v>5.1033500000000004E-3</c:v>
                </c:pt>
                <c:pt idx="1132">
                  <c:v>5.1063699999999998E-3</c:v>
                </c:pt>
                <c:pt idx="1133">
                  <c:v>5.1093400000000004E-3</c:v>
                </c:pt>
                <c:pt idx="1134">
                  <c:v>5.1093400000000004E-3</c:v>
                </c:pt>
                <c:pt idx="1135">
                  <c:v>5.1123699999999998E-3</c:v>
                </c:pt>
                <c:pt idx="1136">
                  <c:v>5.1153700000000002E-3</c:v>
                </c:pt>
                <c:pt idx="1137">
                  <c:v>5.11832E-3</c:v>
                </c:pt>
                <c:pt idx="1138">
                  <c:v>5.1212999999999996E-3</c:v>
                </c:pt>
                <c:pt idx="1139">
                  <c:v>5.1242900000000001E-3</c:v>
                </c:pt>
                <c:pt idx="1140">
                  <c:v>5.1273200000000003E-3</c:v>
                </c:pt>
                <c:pt idx="1141">
                  <c:v>5.1273200000000003E-3</c:v>
                </c:pt>
                <c:pt idx="1142">
                  <c:v>5.1303E-3</c:v>
                </c:pt>
                <c:pt idx="1143">
                  <c:v>5.1332599999999997E-3</c:v>
                </c:pt>
                <c:pt idx="1144">
                  <c:v>5.1349799999999999E-3</c:v>
                </c:pt>
                <c:pt idx="1145">
                  <c:v>5.1382099999999998E-3</c:v>
                </c:pt>
                <c:pt idx="1146">
                  <c:v>5.1411399999999998E-3</c:v>
                </c:pt>
                <c:pt idx="1147">
                  <c:v>5.1411399999999998E-3</c:v>
                </c:pt>
                <c:pt idx="1148">
                  <c:v>5.1441100000000003E-3</c:v>
                </c:pt>
                <c:pt idx="1149">
                  <c:v>5.14694E-3</c:v>
                </c:pt>
                <c:pt idx="1150">
                  <c:v>5.1500699999999996E-3</c:v>
                </c:pt>
                <c:pt idx="1151">
                  <c:v>5.1529899999999997E-3</c:v>
                </c:pt>
                <c:pt idx="1152">
                  <c:v>5.1559700000000002E-3</c:v>
                </c:pt>
                <c:pt idx="1153">
                  <c:v>5.1587400000000002E-3</c:v>
                </c:pt>
                <c:pt idx="1154">
                  <c:v>5.1587400000000002E-3</c:v>
                </c:pt>
                <c:pt idx="1155">
                  <c:v>5.1616700000000001E-3</c:v>
                </c:pt>
                <c:pt idx="1156">
                  <c:v>5.1648500000000003E-3</c:v>
                </c:pt>
                <c:pt idx="1157">
                  <c:v>5.1677299999999997E-3</c:v>
                </c:pt>
                <c:pt idx="1158">
                  <c:v>5.1709599999999996E-3</c:v>
                </c:pt>
                <c:pt idx="1159">
                  <c:v>5.1735799999999997E-3</c:v>
                </c:pt>
                <c:pt idx="1160">
                  <c:v>5.1735799999999997E-3</c:v>
                </c:pt>
                <c:pt idx="1161">
                  <c:v>5.1768600000000001E-3</c:v>
                </c:pt>
                <c:pt idx="1162">
                  <c:v>5.1794800000000002E-3</c:v>
                </c:pt>
                <c:pt idx="1163">
                  <c:v>5.1825100000000004E-3</c:v>
                </c:pt>
                <c:pt idx="1164">
                  <c:v>5.1853899999999998E-3</c:v>
                </c:pt>
                <c:pt idx="1165">
                  <c:v>5.1886700000000003E-3</c:v>
                </c:pt>
                <c:pt idx="1166">
                  <c:v>5.1916499999999999E-3</c:v>
                </c:pt>
                <c:pt idx="1167">
                  <c:v>5.1916499999999999E-3</c:v>
                </c:pt>
                <c:pt idx="1168">
                  <c:v>5.1943199999999997E-3</c:v>
                </c:pt>
                <c:pt idx="1169">
                  <c:v>5.1973999999999996E-3</c:v>
                </c:pt>
                <c:pt idx="1170">
                  <c:v>5.2001199999999999E-3</c:v>
                </c:pt>
                <c:pt idx="1171">
                  <c:v>5.2031000000000004E-3</c:v>
                </c:pt>
                <c:pt idx="1172">
                  <c:v>5.2058199999999999E-3</c:v>
                </c:pt>
                <c:pt idx="1173">
                  <c:v>5.2058199999999999E-3</c:v>
                </c:pt>
                <c:pt idx="1174">
                  <c:v>5.2088400000000002E-3</c:v>
                </c:pt>
                <c:pt idx="1175">
                  <c:v>5.2117700000000001E-3</c:v>
                </c:pt>
                <c:pt idx="1176">
                  <c:v>5.2147000000000001E-3</c:v>
                </c:pt>
                <c:pt idx="1177">
                  <c:v>5.2174200000000004E-3</c:v>
                </c:pt>
                <c:pt idx="1178">
                  <c:v>5.2203400000000004E-3</c:v>
                </c:pt>
                <c:pt idx="1179">
                  <c:v>5.2232199999999998E-3</c:v>
                </c:pt>
                <c:pt idx="1180">
                  <c:v>5.2232199999999998E-3</c:v>
                </c:pt>
                <c:pt idx="1181">
                  <c:v>5.2261399999999998E-3</c:v>
                </c:pt>
                <c:pt idx="1182">
                  <c:v>5.2293299999999999E-3</c:v>
                </c:pt>
                <c:pt idx="1183">
                  <c:v>5.2320500000000002E-3</c:v>
                </c:pt>
                <c:pt idx="1184">
                  <c:v>5.2349199999999997E-3</c:v>
                </c:pt>
                <c:pt idx="1185">
                  <c:v>5.2376899999999997E-3</c:v>
                </c:pt>
                <c:pt idx="1186">
                  <c:v>5.24057E-3</c:v>
                </c:pt>
                <c:pt idx="1187">
                  <c:v>5.24057E-3</c:v>
                </c:pt>
                <c:pt idx="1188">
                  <c:v>5.2435499999999996E-3</c:v>
                </c:pt>
                <c:pt idx="1189">
                  <c:v>5.2463199999999996E-3</c:v>
                </c:pt>
                <c:pt idx="1190">
                  <c:v>5.24904E-3</c:v>
                </c:pt>
                <c:pt idx="1191">
                  <c:v>5.2520199999999996E-3</c:v>
                </c:pt>
                <c:pt idx="1192">
                  <c:v>5.2546900000000002E-3</c:v>
                </c:pt>
                <c:pt idx="1193">
                  <c:v>5.2546900000000002E-3</c:v>
                </c:pt>
                <c:pt idx="1194">
                  <c:v>5.2576100000000002E-3</c:v>
                </c:pt>
                <c:pt idx="1195">
                  <c:v>5.2607399999999999E-3</c:v>
                </c:pt>
                <c:pt idx="1196">
                  <c:v>5.2633100000000002E-3</c:v>
                </c:pt>
                <c:pt idx="1197">
                  <c:v>5.2662899999999999E-3</c:v>
                </c:pt>
                <c:pt idx="1198">
                  <c:v>5.2689599999999996E-3</c:v>
                </c:pt>
                <c:pt idx="1199">
                  <c:v>5.2716799999999999E-3</c:v>
                </c:pt>
                <c:pt idx="1200">
                  <c:v>5.2716799999999999E-3</c:v>
                </c:pt>
                <c:pt idx="1201">
                  <c:v>5.2747599999999999E-3</c:v>
                </c:pt>
                <c:pt idx="1202">
                  <c:v>5.2776799999999999E-3</c:v>
                </c:pt>
                <c:pt idx="1203">
                  <c:v>5.2802500000000002E-3</c:v>
                </c:pt>
                <c:pt idx="1204">
                  <c:v>5.2832299999999999E-3</c:v>
                </c:pt>
                <c:pt idx="1205">
                  <c:v>5.2859999999999999E-3</c:v>
                </c:pt>
                <c:pt idx="1206">
                  <c:v>5.2859999999999999E-3</c:v>
                </c:pt>
                <c:pt idx="1207">
                  <c:v>5.2887200000000002E-3</c:v>
                </c:pt>
                <c:pt idx="1208">
                  <c:v>5.29154E-3</c:v>
                </c:pt>
                <c:pt idx="1209">
                  <c:v>5.2944699999999999E-3</c:v>
                </c:pt>
                <c:pt idx="1210">
                  <c:v>5.29709E-3</c:v>
                </c:pt>
                <c:pt idx="1211">
                  <c:v>5.3001200000000002E-3</c:v>
                </c:pt>
                <c:pt idx="1212">
                  <c:v>5.3028900000000002E-3</c:v>
                </c:pt>
                <c:pt idx="1213">
                  <c:v>5.3028900000000002E-3</c:v>
                </c:pt>
                <c:pt idx="1214">
                  <c:v>5.3059200000000004E-3</c:v>
                </c:pt>
                <c:pt idx="1215">
                  <c:v>5.3085900000000002E-3</c:v>
                </c:pt>
                <c:pt idx="1216">
                  <c:v>5.31125E-3</c:v>
                </c:pt>
                <c:pt idx="1217">
                  <c:v>5.31403E-3</c:v>
                </c:pt>
                <c:pt idx="1218">
                  <c:v>5.3168E-3</c:v>
                </c:pt>
                <c:pt idx="1219">
                  <c:v>5.3168E-3</c:v>
                </c:pt>
                <c:pt idx="1220">
                  <c:v>5.3196199999999997E-3</c:v>
                </c:pt>
                <c:pt idx="1221">
                  <c:v>5.3224500000000003E-3</c:v>
                </c:pt>
                <c:pt idx="1222">
                  <c:v>5.3252200000000003E-3</c:v>
                </c:pt>
                <c:pt idx="1223">
                  <c:v>5.3280899999999997E-3</c:v>
                </c:pt>
                <c:pt idx="1224">
                  <c:v>5.3307099999999998E-3</c:v>
                </c:pt>
                <c:pt idx="1225">
                  <c:v>5.3335800000000001E-3</c:v>
                </c:pt>
                <c:pt idx="1226">
                  <c:v>5.3335800000000001E-3</c:v>
                </c:pt>
                <c:pt idx="1227">
                  <c:v>5.3360500000000002E-3</c:v>
                </c:pt>
                <c:pt idx="1228">
                  <c:v>5.3389199999999996E-3</c:v>
                </c:pt>
                <c:pt idx="1229">
                  <c:v>5.3415399999999997E-3</c:v>
                </c:pt>
                <c:pt idx="1230">
                  <c:v>5.3440600000000003E-3</c:v>
                </c:pt>
                <c:pt idx="1231">
                  <c:v>5.3469800000000003E-3</c:v>
                </c:pt>
                <c:pt idx="1232">
                  <c:v>5.3469800000000003E-3</c:v>
                </c:pt>
                <c:pt idx="1233">
                  <c:v>5.3498599999999997E-3</c:v>
                </c:pt>
                <c:pt idx="1234">
                  <c:v>5.3522200000000004E-3</c:v>
                </c:pt>
                <c:pt idx="1235">
                  <c:v>5.3552000000000001E-3</c:v>
                </c:pt>
                <c:pt idx="1236">
                  <c:v>5.3581699999999998E-3</c:v>
                </c:pt>
                <c:pt idx="1237">
                  <c:v>5.3606900000000004E-3</c:v>
                </c:pt>
                <c:pt idx="1238">
                  <c:v>5.3636100000000004E-3</c:v>
                </c:pt>
                <c:pt idx="1239">
                  <c:v>5.3636100000000004E-3</c:v>
                </c:pt>
                <c:pt idx="1240">
                  <c:v>5.3660799999999996E-3</c:v>
                </c:pt>
                <c:pt idx="1241">
                  <c:v>5.36865E-3</c:v>
                </c:pt>
                <c:pt idx="1242">
                  <c:v>5.3717299999999999E-3</c:v>
                </c:pt>
                <c:pt idx="1243">
                  <c:v>5.37419E-3</c:v>
                </c:pt>
                <c:pt idx="1244">
                  <c:v>5.3768100000000001E-3</c:v>
                </c:pt>
                <c:pt idx="1245">
                  <c:v>5.3794300000000001E-3</c:v>
                </c:pt>
                <c:pt idx="1246">
                  <c:v>5.3794300000000001E-3</c:v>
                </c:pt>
                <c:pt idx="1247">
                  <c:v>5.3823999999999999E-3</c:v>
                </c:pt>
                <c:pt idx="1248">
                  <c:v>5.3850699999999996E-3</c:v>
                </c:pt>
                <c:pt idx="1249">
                  <c:v>5.3875399999999997E-3</c:v>
                </c:pt>
                <c:pt idx="1250">
                  <c:v>5.3902100000000003E-3</c:v>
                </c:pt>
                <c:pt idx="1251">
                  <c:v>5.3929299999999998E-3</c:v>
                </c:pt>
                <c:pt idx="1252">
                  <c:v>5.3929299999999998E-3</c:v>
                </c:pt>
                <c:pt idx="1253">
                  <c:v>5.3954399999999996E-3</c:v>
                </c:pt>
                <c:pt idx="1254">
                  <c:v>5.3981599999999999E-3</c:v>
                </c:pt>
                <c:pt idx="1255">
                  <c:v>5.4006799999999997E-3</c:v>
                </c:pt>
                <c:pt idx="1256">
                  <c:v>5.4034E-3</c:v>
                </c:pt>
                <c:pt idx="1257">
                  <c:v>5.4060699999999998E-3</c:v>
                </c:pt>
                <c:pt idx="1258">
                  <c:v>5.4085799999999996E-3</c:v>
                </c:pt>
                <c:pt idx="1259">
                  <c:v>5.4085799999999996E-3</c:v>
                </c:pt>
                <c:pt idx="1260">
                  <c:v>5.4114599999999999E-3</c:v>
                </c:pt>
                <c:pt idx="1261">
                  <c:v>5.41392E-3</c:v>
                </c:pt>
                <c:pt idx="1262">
                  <c:v>5.41669E-3</c:v>
                </c:pt>
                <c:pt idx="1263">
                  <c:v>5.4195199999999997E-3</c:v>
                </c:pt>
                <c:pt idx="1264">
                  <c:v>5.4218799999999996E-3</c:v>
                </c:pt>
                <c:pt idx="1265">
                  <c:v>5.4218799999999996E-3</c:v>
                </c:pt>
                <c:pt idx="1266">
                  <c:v>5.4245500000000002E-3</c:v>
                </c:pt>
                <c:pt idx="1267">
                  <c:v>5.4271099999999997E-3</c:v>
                </c:pt>
                <c:pt idx="1268">
                  <c:v>5.4296800000000001E-3</c:v>
                </c:pt>
                <c:pt idx="1269">
                  <c:v>5.4322499999999996E-3</c:v>
                </c:pt>
                <c:pt idx="1270">
                  <c:v>5.4347600000000003E-3</c:v>
                </c:pt>
                <c:pt idx="1271">
                  <c:v>5.4374799999999997E-3</c:v>
                </c:pt>
                <c:pt idx="1272">
                  <c:v>5.4374799999999997E-3</c:v>
                </c:pt>
                <c:pt idx="1273">
                  <c:v>5.4400000000000004E-3</c:v>
                </c:pt>
                <c:pt idx="1274">
                  <c:v>5.4426700000000001E-3</c:v>
                </c:pt>
                <c:pt idx="1275">
                  <c:v>5.44518E-3</c:v>
                </c:pt>
                <c:pt idx="1276">
                  <c:v>5.4479000000000003E-3</c:v>
                </c:pt>
                <c:pt idx="1277">
                  <c:v>5.4504699999999998E-3</c:v>
                </c:pt>
                <c:pt idx="1278">
                  <c:v>5.4504699999999998E-3</c:v>
                </c:pt>
                <c:pt idx="1279">
                  <c:v>5.4530899999999998E-3</c:v>
                </c:pt>
                <c:pt idx="1280">
                  <c:v>5.4559099999999996E-3</c:v>
                </c:pt>
                <c:pt idx="1281">
                  <c:v>5.45832E-3</c:v>
                </c:pt>
                <c:pt idx="1282">
                  <c:v>5.4607900000000001E-3</c:v>
                </c:pt>
                <c:pt idx="1283">
                  <c:v>5.46315E-3</c:v>
                </c:pt>
                <c:pt idx="1284">
                  <c:v>5.4656699999999997E-3</c:v>
                </c:pt>
                <c:pt idx="1285">
                  <c:v>5.4656699999999997E-3</c:v>
                </c:pt>
                <c:pt idx="1286">
                  <c:v>5.4683900000000001E-3</c:v>
                </c:pt>
                <c:pt idx="1287">
                  <c:v>5.4710000000000002E-3</c:v>
                </c:pt>
                <c:pt idx="1288">
                  <c:v>5.4736200000000002E-3</c:v>
                </c:pt>
                <c:pt idx="1289">
                  <c:v>5.47614E-3</c:v>
                </c:pt>
                <c:pt idx="1290">
                  <c:v>5.4787000000000004E-3</c:v>
                </c:pt>
                <c:pt idx="1291">
                  <c:v>5.4812200000000002E-3</c:v>
                </c:pt>
                <c:pt idx="1292">
                  <c:v>5.4812200000000002E-3</c:v>
                </c:pt>
                <c:pt idx="1293">
                  <c:v>5.48373E-3</c:v>
                </c:pt>
                <c:pt idx="1294">
                  <c:v>5.4860400000000002E-3</c:v>
                </c:pt>
                <c:pt idx="1295">
                  <c:v>5.4884599999999997E-3</c:v>
                </c:pt>
                <c:pt idx="1296">
                  <c:v>5.49118E-3</c:v>
                </c:pt>
                <c:pt idx="1297">
                  <c:v>5.4935899999999996E-3</c:v>
                </c:pt>
                <c:pt idx="1298">
                  <c:v>5.4935899999999996E-3</c:v>
                </c:pt>
                <c:pt idx="1299">
                  <c:v>5.4963099999999999E-3</c:v>
                </c:pt>
                <c:pt idx="1300">
                  <c:v>5.4986699999999998E-3</c:v>
                </c:pt>
                <c:pt idx="1301">
                  <c:v>5.5012400000000001E-3</c:v>
                </c:pt>
                <c:pt idx="1302">
                  <c:v>5.5038600000000002E-3</c:v>
                </c:pt>
                <c:pt idx="1303">
                  <c:v>5.5065299999999999E-3</c:v>
                </c:pt>
                <c:pt idx="1304">
                  <c:v>5.5085300000000002E-3</c:v>
                </c:pt>
                <c:pt idx="1305">
                  <c:v>5.5085300000000002E-3</c:v>
                </c:pt>
                <c:pt idx="1306">
                  <c:v>5.5111500000000002E-3</c:v>
                </c:pt>
                <c:pt idx="1307">
                  <c:v>5.51382E-3</c:v>
                </c:pt>
                <c:pt idx="1308">
                  <c:v>5.5162800000000001E-3</c:v>
                </c:pt>
                <c:pt idx="1309">
                  <c:v>5.5187400000000003E-3</c:v>
                </c:pt>
                <c:pt idx="1310">
                  <c:v>5.5208999999999996E-3</c:v>
                </c:pt>
                <c:pt idx="1311">
                  <c:v>5.5208999999999996E-3</c:v>
                </c:pt>
                <c:pt idx="1312">
                  <c:v>5.5233599999999997E-3</c:v>
                </c:pt>
                <c:pt idx="1313">
                  <c:v>5.5258800000000004E-3</c:v>
                </c:pt>
                <c:pt idx="1314">
                  <c:v>5.5285500000000001E-3</c:v>
                </c:pt>
                <c:pt idx="1315">
                  <c:v>5.53091E-3</c:v>
                </c:pt>
                <c:pt idx="1316">
                  <c:v>5.5331699999999996E-3</c:v>
                </c:pt>
                <c:pt idx="1317">
                  <c:v>5.53558E-3</c:v>
                </c:pt>
                <c:pt idx="1318">
                  <c:v>5.53558E-3</c:v>
                </c:pt>
                <c:pt idx="1319">
                  <c:v>5.5382000000000001E-3</c:v>
                </c:pt>
                <c:pt idx="1320">
                  <c:v>5.54025E-3</c:v>
                </c:pt>
                <c:pt idx="1321">
                  <c:v>5.5427699999999998E-3</c:v>
                </c:pt>
                <c:pt idx="1322">
                  <c:v>5.54508E-3</c:v>
                </c:pt>
                <c:pt idx="1323">
                  <c:v>5.5478999999999997E-3</c:v>
                </c:pt>
                <c:pt idx="1324">
                  <c:v>5.5478999999999997E-3</c:v>
                </c:pt>
                <c:pt idx="1325">
                  <c:v>5.5499499999999997E-3</c:v>
                </c:pt>
                <c:pt idx="1326">
                  <c:v>5.5527299999999996E-3</c:v>
                </c:pt>
                <c:pt idx="1327">
                  <c:v>5.5550399999999998E-3</c:v>
                </c:pt>
                <c:pt idx="1328">
                  <c:v>5.55735E-3</c:v>
                </c:pt>
                <c:pt idx="1329">
                  <c:v>5.5599100000000004E-3</c:v>
                </c:pt>
                <c:pt idx="1330">
                  <c:v>5.5622199999999997E-3</c:v>
                </c:pt>
                <c:pt idx="1331">
                  <c:v>5.5622199999999997E-3</c:v>
                </c:pt>
                <c:pt idx="1332">
                  <c:v>5.5647400000000003E-3</c:v>
                </c:pt>
                <c:pt idx="1333">
                  <c:v>5.5670499999999996E-3</c:v>
                </c:pt>
                <c:pt idx="1334">
                  <c:v>5.5695600000000003E-3</c:v>
                </c:pt>
                <c:pt idx="1335">
                  <c:v>5.5719300000000001E-3</c:v>
                </c:pt>
                <c:pt idx="1336">
                  <c:v>5.5749500000000004E-3</c:v>
                </c:pt>
                <c:pt idx="1337">
                  <c:v>5.5749500000000004E-3</c:v>
                </c:pt>
                <c:pt idx="1338">
                  <c:v>5.5769000000000001E-3</c:v>
                </c:pt>
                <c:pt idx="1339">
                  <c:v>5.5793199999999996E-3</c:v>
                </c:pt>
                <c:pt idx="1340">
                  <c:v>5.5814699999999998E-3</c:v>
                </c:pt>
                <c:pt idx="1341">
                  <c:v>5.5842499999999998E-3</c:v>
                </c:pt>
                <c:pt idx="1342">
                  <c:v>5.5863500000000003E-3</c:v>
                </c:pt>
                <c:pt idx="1343">
                  <c:v>5.5885099999999997E-3</c:v>
                </c:pt>
                <c:pt idx="1344">
                  <c:v>5.5885099999999997E-3</c:v>
                </c:pt>
                <c:pt idx="1345">
                  <c:v>5.5910200000000004E-3</c:v>
                </c:pt>
                <c:pt idx="1346">
                  <c:v>5.5935400000000001E-3</c:v>
                </c:pt>
                <c:pt idx="1347">
                  <c:v>5.5956900000000004E-3</c:v>
                </c:pt>
                <c:pt idx="1348">
                  <c:v>5.5982599999999999E-3</c:v>
                </c:pt>
                <c:pt idx="1349">
                  <c:v>5.6002100000000004E-3</c:v>
                </c:pt>
                <c:pt idx="1350">
                  <c:v>5.6027799999999999E-3</c:v>
                </c:pt>
                <c:pt idx="1351">
                  <c:v>5.6027799999999999E-3</c:v>
                </c:pt>
                <c:pt idx="1352">
                  <c:v>5.6047299999999996E-3</c:v>
                </c:pt>
                <c:pt idx="1353">
                  <c:v>5.60714E-3</c:v>
                </c:pt>
                <c:pt idx="1354">
                  <c:v>5.6093999999999996E-3</c:v>
                </c:pt>
                <c:pt idx="1355">
                  <c:v>5.6118100000000001E-3</c:v>
                </c:pt>
                <c:pt idx="1356">
                  <c:v>5.6141200000000002E-3</c:v>
                </c:pt>
                <c:pt idx="1357">
                  <c:v>5.6141200000000002E-3</c:v>
                </c:pt>
                <c:pt idx="1358">
                  <c:v>5.6162800000000004E-3</c:v>
                </c:pt>
                <c:pt idx="1359">
                  <c:v>5.6187900000000002E-3</c:v>
                </c:pt>
                <c:pt idx="1360">
                  <c:v>5.6210000000000001E-3</c:v>
                </c:pt>
                <c:pt idx="1361">
                  <c:v>5.6231600000000003E-3</c:v>
                </c:pt>
                <c:pt idx="1362">
                  <c:v>5.6254699999999996E-3</c:v>
                </c:pt>
                <c:pt idx="1363">
                  <c:v>5.62788E-3</c:v>
                </c:pt>
                <c:pt idx="1364">
                  <c:v>5.62788E-3</c:v>
                </c:pt>
                <c:pt idx="1365">
                  <c:v>5.6303400000000002E-3</c:v>
                </c:pt>
                <c:pt idx="1366">
                  <c:v>5.6328100000000002E-3</c:v>
                </c:pt>
                <c:pt idx="1367">
                  <c:v>5.6350100000000002E-3</c:v>
                </c:pt>
                <c:pt idx="1368">
                  <c:v>5.6373200000000004E-3</c:v>
                </c:pt>
                <c:pt idx="1369">
                  <c:v>5.6394799999999997E-3</c:v>
                </c:pt>
                <c:pt idx="1370">
                  <c:v>5.6394799999999997E-3</c:v>
                </c:pt>
                <c:pt idx="1371">
                  <c:v>5.6415800000000002E-3</c:v>
                </c:pt>
                <c:pt idx="1372">
                  <c:v>5.6438900000000004E-3</c:v>
                </c:pt>
                <c:pt idx="1373">
                  <c:v>5.6461999999999997E-3</c:v>
                </c:pt>
                <c:pt idx="1374">
                  <c:v>5.6481600000000002E-3</c:v>
                </c:pt>
                <c:pt idx="1375">
                  <c:v>5.65052E-3</c:v>
                </c:pt>
                <c:pt idx="1376">
                  <c:v>5.6528799999999999E-3</c:v>
                </c:pt>
                <c:pt idx="1377">
                  <c:v>5.6528799999999999E-3</c:v>
                </c:pt>
                <c:pt idx="1378">
                  <c:v>5.6547300000000002E-3</c:v>
                </c:pt>
                <c:pt idx="1379">
                  <c:v>5.6572899999999997E-3</c:v>
                </c:pt>
                <c:pt idx="1380">
                  <c:v>5.6597100000000001E-3</c:v>
                </c:pt>
                <c:pt idx="1381">
                  <c:v>5.6619599999999997E-3</c:v>
                </c:pt>
                <c:pt idx="1382">
                  <c:v>5.6642200000000002E-3</c:v>
                </c:pt>
                <c:pt idx="1383">
                  <c:v>5.6642200000000002E-3</c:v>
                </c:pt>
                <c:pt idx="1384">
                  <c:v>5.6660199999999999E-3</c:v>
                </c:pt>
                <c:pt idx="1385">
                  <c:v>5.6684300000000003E-3</c:v>
                </c:pt>
                <c:pt idx="1386">
                  <c:v>5.6706400000000002E-3</c:v>
                </c:pt>
                <c:pt idx="1387">
                  <c:v>5.6729500000000004E-3</c:v>
                </c:pt>
                <c:pt idx="1388">
                  <c:v>5.6749499999999998E-3</c:v>
                </c:pt>
                <c:pt idx="1389">
                  <c:v>5.6773600000000002E-3</c:v>
                </c:pt>
                <c:pt idx="1390">
                  <c:v>5.6773600000000002E-3</c:v>
                </c:pt>
                <c:pt idx="1391">
                  <c:v>5.6793700000000004E-3</c:v>
                </c:pt>
                <c:pt idx="1392">
                  <c:v>5.6816200000000001E-3</c:v>
                </c:pt>
                <c:pt idx="1393">
                  <c:v>5.6838799999999997E-3</c:v>
                </c:pt>
                <c:pt idx="1394">
                  <c:v>5.6859900000000001E-3</c:v>
                </c:pt>
                <c:pt idx="1395">
                  <c:v>5.6879900000000004E-3</c:v>
                </c:pt>
                <c:pt idx="1396">
                  <c:v>5.6879900000000004E-3</c:v>
                </c:pt>
                <c:pt idx="1397">
                  <c:v>5.6904499999999997E-3</c:v>
                </c:pt>
                <c:pt idx="1398">
                  <c:v>5.6924599999999999E-3</c:v>
                </c:pt>
                <c:pt idx="1399">
                  <c:v>5.69477E-3</c:v>
                </c:pt>
                <c:pt idx="1400">
                  <c:v>5.6966100000000004E-3</c:v>
                </c:pt>
                <c:pt idx="1401">
                  <c:v>5.6991799999999999E-3</c:v>
                </c:pt>
                <c:pt idx="1402">
                  <c:v>5.70149E-3</c:v>
                </c:pt>
                <c:pt idx="1403">
                  <c:v>5.70149E-3</c:v>
                </c:pt>
                <c:pt idx="1404">
                  <c:v>5.7036500000000002E-3</c:v>
                </c:pt>
                <c:pt idx="1405">
                  <c:v>5.7055999999999999E-3</c:v>
                </c:pt>
                <c:pt idx="1406">
                  <c:v>5.7076499999999999E-3</c:v>
                </c:pt>
                <c:pt idx="1407">
                  <c:v>5.7099100000000003E-3</c:v>
                </c:pt>
                <c:pt idx="1408">
                  <c:v>5.71201E-3</c:v>
                </c:pt>
                <c:pt idx="1409">
                  <c:v>5.7141199999999996E-3</c:v>
                </c:pt>
                <c:pt idx="1410">
                  <c:v>5.7141199999999996E-3</c:v>
                </c:pt>
                <c:pt idx="1411">
                  <c:v>5.7161699999999996E-3</c:v>
                </c:pt>
                <c:pt idx="1412">
                  <c:v>5.7184799999999997E-3</c:v>
                </c:pt>
                <c:pt idx="1413">
                  <c:v>5.7206399999999999E-3</c:v>
                </c:pt>
                <c:pt idx="1414">
                  <c:v>5.7225399999999999E-3</c:v>
                </c:pt>
                <c:pt idx="1415">
                  <c:v>5.7248000000000004E-3</c:v>
                </c:pt>
                <c:pt idx="1416">
                  <c:v>5.7248000000000004E-3</c:v>
                </c:pt>
                <c:pt idx="1417">
                  <c:v>5.7267000000000004E-3</c:v>
                </c:pt>
                <c:pt idx="1418">
                  <c:v>5.7292100000000002E-3</c:v>
                </c:pt>
                <c:pt idx="1419">
                  <c:v>5.7310099999999999E-3</c:v>
                </c:pt>
                <c:pt idx="1420">
                  <c:v>5.7332700000000004E-3</c:v>
                </c:pt>
                <c:pt idx="1421">
                  <c:v>5.7352200000000001E-3</c:v>
                </c:pt>
                <c:pt idx="1422">
                  <c:v>5.7371699999999998E-3</c:v>
                </c:pt>
                <c:pt idx="1423">
                  <c:v>5.7371699999999998E-3</c:v>
                </c:pt>
                <c:pt idx="1424">
                  <c:v>5.7394300000000002E-3</c:v>
                </c:pt>
                <c:pt idx="1425">
                  <c:v>5.7412699999999997E-3</c:v>
                </c:pt>
                <c:pt idx="1426">
                  <c:v>5.7433800000000002E-3</c:v>
                </c:pt>
                <c:pt idx="1427">
                  <c:v>5.7456399999999998E-3</c:v>
                </c:pt>
                <c:pt idx="1428">
                  <c:v>5.7474300000000004E-3</c:v>
                </c:pt>
                <c:pt idx="1429">
                  <c:v>5.7474300000000004E-3</c:v>
                </c:pt>
                <c:pt idx="1430">
                  <c:v>5.74954E-3</c:v>
                </c:pt>
                <c:pt idx="1431">
                  <c:v>5.7516900000000003E-3</c:v>
                </c:pt>
                <c:pt idx="1432">
                  <c:v>5.7542599999999998E-3</c:v>
                </c:pt>
                <c:pt idx="1433">
                  <c:v>5.7558499999999999E-3</c:v>
                </c:pt>
                <c:pt idx="1434">
                  <c:v>5.75801E-3</c:v>
                </c:pt>
                <c:pt idx="1435">
                  <c:v>5.75991E-3</c:v>
                </c:pt>
                <c:pt idx="1436">
                  <c:v>5.75991E-3</c:v>
                </c:pt>
                <c:pt idx="1437">
                  <c:v>5.7624199999999999E-3</c:v>
                </c:pt>
                <c:pt idx="1438">
                  <c:v>5.7642199999999996E-3</c:v>
                </c:pt>
                <c:pt idx="1439">
                  <c:v>5.7661199999999996E-3</c:v>
                </c:pt>
                <c:pt idx="1440">
                  <c:v>5.7679699999999999E-3</c:v>
                </c:pt>
                <c:pt idx="1441">
                  <c:v>5.7703299999999997E-3</c:v>
                </c:pt>
                <c:pt idx="1442">
                  <c:v>5.7703299999999997E-3</c:v>
                </c:pt>
                <c:pt idx="1443">
                  <c:v>5.77218E-3</c:v>
                </c:pt>
                <c:pt idx="1444">
                  <c:v>5.7745899999999996E-3</c:v>
                </c:pt>
                <c:pt idx="1445">
                  <c:v>5.7764899999999996E-3</c:v>
                </c:pt>
                <c:pt idx="1446">
                  <c:v>5.7782900000000002E-3</c:v>
                </c:pt>
                <c:pt idx="1447">
                  <c:v>5.7804400000000004E-3</c:v>
                </c:pt>
                <c:pt idx="1448">
                  <c:v>5.7824399999999998E-3</c:v>
                </c:pt>
                <c:pt idx="1449">
                  <c:v>5.7824399999999998E-3</c:v>
                </c:pt>
                <c:pt idx="1450">
                  <c:v>5.7840299999999999E-3</c:v>
                </c:pt>
                <c:pt idx="1451">
                  <c:v>5.7865499999999997E-3</c:v>
                </c:pt>
                <c:pt idx="1452">
                  <c:v>5.7884E-3</c:v>
                </c:pt>
                <c:pt idx="1453">
                  <c:v>5.7905500000000002E-3</c:v>
                </c:pt>
                <c:pt idx="1454">
                  <c:v>5.7924999999999999E-3</c:v>
                </c:pt>
                <c:pt idx="1455">
                  <c:v>5.7924999999999999E-3</c:v>
                </c:pt>
                <c:pt idx="1456">
                  <c:v>5.7942499999999999E-3</c:v>
                </c:pt>
                <c:pt idx="1457">
                  <c:v>5.7962999999999999E-3</c:v>
                </c:pt>
                <c:pt idx="1458">
                  <c:v>5.7981500000000002E-3</c:v>
                </c:pt>
                <c:pt idx="1459">
                  <c:v>5.8002000000000001E-3</c:v>
                </c:pt>
                <c:pt idx="1460">
                  <c:v>5.8023600000000003E-3</c:v>
                </c:pt>
                <c:pt idx="1461">
                  <c:v>5.8041100000000003E-3</c:v>
                </c:pt>
                <c:pt idx="1462">
                  <c:v>5.8041100000000003E-3</c:v>
                </c:pt>
                <c:pt idx="1463">
                  <c:v>5.8061600000000003E-3</c:v>
                </c:pt>
                <c:pt idx="1464">
                  <c:v>5.80811E-3</c:v>
                </c:pt>
                <c:pt idx="1465">
                  <c:v>5.81001E-3</c:v>
                </c:pt>
                <c:pt idx="1466">
                  <c:v>5.8121700000000002E-3</c:v>
                </c:pt>
                <c:pt idx="1467">
                  <c:v>5.8140099999999997E-3</c:v>
                </c:pt>
                <c:pt idx="1468">
                  <c:v>5.8161200000000001E-3</c:v>
                </c:pt>
                <c:pt idx="1469">
                  <c:v>5.8161200000000001E-3</c:v>
                </c:pt>
                <c:pt idx="1470">
                  <c:v>5.8176599999999997E-3</c:v>
                </c:pt>
                <c:pt idx="1471">
                  <c:v>5.8198099999999999E-3</c:v>
                </c:pt>
                <c:pt idx="1472">
                  <c:v>5.8220199999999998E-3</c:v>
                </c:pt>
                <c:pt idx="1473">
                  <c:v>5.8237699999999998E-3</c:v>
                </c:pt>
                <c:pt idx="1474">
                  <c:v>5.8257700000000001E-3</c:v>
                </c:pt>
                <c:pt idx="1475">
                  <c:v>5.8257700000000001E-3</c:v>
                </c:pt>
                <c:pt idx="1476">
                  <c:v>5.8274099999999999E-3</c:v>
                </c:pt>
                <c:pt idx="1477">
                  <c:v>5.8295700000000001E-3</c:v>
                </c:pt>
                <c:pt idx="1478">
                  <c:v>5.8314200000000004E-3</c:v>
                </c:pt>
                <c:pt idx="1479">
                  <c:v>5.83367E-3</c:v>
                </c:pt>
                <c:pt idx="1480">
                  <c:v>5.8353199999999997E-3</c:v>
                </c:pt>
                <c:pt idx="1481">
                  <c:v>5.8372700000000003E-3</c:v>
                </c:pt>
                <c:pt idx="1482">
                  <c:v>5.8372700000000003E-3</c:v>
                </c:pt>
                <c:pt idx="1483">
                  <c:v>5.8393200000000003E-3</c:v>
                </c:pt>
                <c:pt idx="1484">
                  <c:v>5.8411699999999997E-3</c:v>
                </c:pt>
                <c:pt idx="1485">
                  <c:v>5.84302E-3</c:v>
                </c:pt>
                <c:pt idx="1486">
                  <c:v>5.8452799999999996E-3</c:v>
                </c:pt>
                <c:pt idx="1487">
                  <c:v>5.8467099999999998E-3</c:v>
                </c:pt>
                <c:pt idx="1488">
                  <c:v>5.8467099999999998E-3</c:v>
                </c:pt>
                <c:pt idx="1489">
                  <c:v>5.8488200000000002E-3</c:v>
                </c:pt>
                <c:pt idx="1490">
                  <c:v>5.8504100000000003E-3</c:v>
                </c:pt>
                <c:pt idx="1491">
                  <c:v>5.8524600000000003E-3</c:v>
                </c:pt>
                <c:pt idx="1492">
                  <c:v>5.8544599999999997E-3</c:v>
                </c:pt>
                <c:pt idx="1493">
                  <c:v>5.8562600000000003E-3</c:v>
                </c:pt>
                <c:pt idx="1494">
                  <c:v>5.8580100000000003E-3</c:v>
                </c:pt>
                <c:pt idx="1495">
                  <c:v>5.8580100000000003E-3</c:v>
                </c:pt>
                <c:pt idx="1496">
                  <c:v>5.86011E-3</c:v>
                </c:pt>
                <c:pt idx="1497">
                  <c:v>5.8617499999999998E-3</c:v>
                </c:pt>
                <c:pt idx="1498">
                  <c:v>5.8640599999999999E-3</c:v>
                </c:pt>
                <c:pt idx="1499">
                  <c:v>5.8658099999999999E-3</c:v>
                </c:pt>
                <c:pt idx="1500">
                  <c:v>5.8672500000000001E-3</c:v>
                </c:pt>
                <c:pt idx="1501">
                  <c:v>5.8672500000000001E-3</c:v>
                </c:pt>
                <c:pt idx="1502">
                  <c:v>5.8696099999999999E-3</c:v>
                </c:pt>
                <c:pt idx="1503">
                  <c:v>5.8709399999999998E-3</c:v>
                </c:pt>
                <c:pt idx="1504">
                  <c:v>5.8729400000000001E-3</c:v>
                </c:pt>
                <c:pt idx="1505">
                  <c:v>5.8748400000000001E-3</c:v>
                </c:pt>
                <c:pt idx="1506">
                  <c:v>5.8765400000000004E-3</c:v>
                </c:pt>
                <c:pt idx="1507">
                  <c:v>5.8786899999999998E-3</c:v>
                </c:pt>
                <c:pt idx="1508">
                  <c:v>5.8786899999999998E-3</c:v>
                </c:pt>
                <c:pt idx="1509">
                  <c:v>5.8802799999999999E-3</c:v>
                </c:pt>
                <c:pt idx="1510">
                  <c:v>5.8822900000000001E-3</c:v>
                </c:pt>
                <c:pt idx="1511">
                  <c:v>5.8840799999999999E-3</c:v>
                </c:pt>
                <c:pt idx="1512">
                  <c:v>5.8857800000000002E-3</c:v>
                </c:pt>
                <c:pt idx="1513">
                  <c:v>5.8877799999999996E-3</c:v>
                </c:pt>
                <c:pt idx="1514">
                  <c:v>5.8877799999999996E-3</c:v>
                </c:pt>
                <c:pt idx="1515">
                  <c:v>5.8896799999999996E-3</c:v>
                </c:pt>
                <c:pt idx="1516">
                  <c:v>5.8916799999999998E-3</c:v>
                </c:pt>
                <c:pt idx="1517">
                  <c:v>5.8933199999999996E-3</c:v>
                </c:pt>
                <c:pt idx="1518">
                  <c:v>5.8952199999999996E-3</c:v>
                </c:pt>
                <c:pt idx="1519">
                  <c:v>5.8974300000000004E-3</c:v>
                </c:pt>
                <c:pt idx="1520">
                  <c:v>5.8989200000000002E-3</c:v>
                </c:pt>
                <c:pt idx="1521">
                  <c:v>5.8989200000000002E-3</c:v>
                </c:pt>
                <c:pt idx="1522">
                  <c:v>5.9007199999999999E-3</c:v>
                </c:pt>
                <c:pt idx="1523">
                  <c:v>5.90261E-3</c:v>
                </c:pt>
                <c:pt idx="1524">
                  <c:v>5.9041500000000004E-3</c:v>
                </c:pt>
                <c:pt idx="1525">
                  <c:v>5.9059999999999998E-3</c:v>
                </c:pt>
                <c:pt idx="1526">
                  <c:v>5.9078999999999998E-3</c:v>
                </c:pt>
                <c:pt idx="1527">
                  <c:v>5.9099E-3</c:v>
                </c:pt>
                <c:pt idx="1528">
                  <c:v>5.9099E-3</c:v>
                </c:pt>
                <c:pt idx="1529">
                  <c:v>5.9115000000000001E-3</c:v>
                </c:pt>
                <c:pt idx="1530">
                  <c:v>5.9131399999999999E-3</c:v>
                </c:pt>
                <c:pt idx="1531">
                  <c:v>5.9147799999999997E-3</c:v>
                </c:pt>
                <c:pt idx="1532">
                  <c:v>5.9165299999999997E-3</c:v>
                </c:pt>
                <c:pt idx="1533">
                  <c:v>5.9184800000000003E-3</c:v>
                </c:pt>
                <c:pt idx="1534">
                  <c:v>5.9184800000000003E-3</c:v>
                </c:pt>
                <c:pt idx="1535">
                  <c:v>5.92043E-3</c:v>
                </c:pt>
                <c:pt idx="1536">
                  <c:v>5.9221200000000003E-3</c:v>
                </c:pt>
                <c:pt idx="1537">
                  <c:v>5.92407E-3</c:v>
                </c:pt>
                <c:pt idx="1538">
                  <c:v>5.9256600000000001E-3</c:v>
                </c:pt>
                <c:pt idx="1539">
                  <c:v>5.9274599999999998E-3</c:v>
                </c:pt>
                <c:pt idx="1540">
                  <c:v>5.9292600000000004E-3</c:v>
                </c:pt>
                <c:pt idx="1541">
                  <c:v>5.9292600000000004E-3</c:v>
                </c:pt>
                <c:pt idx="1542">
                  <c:v>5.9310500000000002E-3</c:v>
                </c:pt>
                <c:pt idx="1543">
                  <c:v>5.9329999999999999E-3</c:v>
                </c:pt>
                <c:pt idx="1544">
                  <c:v>5.9344899999999997E-3</c:v>
                </c:pt>
                <c:pt idx="1545">
                  <c:v>5.93649E-3</c:v>
                </c:pt>
                <c:pt idx="1546">
                  <c:v>5.93824E-3</c:v>
                </c:pt>
                <c:pt idx="1547">
                  <c:v>5.93824E-3</c:v>
                </c:pt>
                <c:pt idx="1548">
                  <c:v>5.9396300000000004E-3</c:v>
                </c:pt>
                <c:pt idx="1549">
                  <c:v>5.9414699999999999E-3</c:v>
                </c:pt>
                <c:pt idx="1550">
                  <c:v>5.9430100000000003E-3</c:v>
                </c:pt>
                <c:pt idx="1551">
                  <c:v>5.94496E-3</c:v>
                </c:pt>
                <c:pt idx="1552">
                  <c:v>5.9466099999999997E-3</c:v>
                </c:pt>
                <c:pt idx="1553">
                  <c:v>5.94846E-3</c:v>
                </c:pt>
                <c:pt idx="1554">
                  <c:v>5.94846E-3</c:v>
                </c:pt>
                <c:pt idx="1555">
                  <c:v>5.9504600000000003E-3</c:v>
                </c:pt>
                <c:pt idx="1556">
                  <c:v>5.9521499999999998E-3</c:v>
                </c:pt>
                <c:pt idx="1557">
                  <c:v>5.9535899999999999E-3</c:v>
                </c:pt>
                <c:pt idx="1558">
                  <c:v>5.95518E-3</c:v>
                </c:pt>
                <c:pt idx="1559">
                  <c:v>5.9568199999999998E-3</c:v>
                </c:pt>
                <c:pt idx="1560">
                  <c:v>5.9568199999999998E-3</c:v>
                </c:pt>
                <c:pt idx="1561">
                  <c:v>5.95898E-3</c:v>
                </c:pt>
                <c:pt idx="1562">
                  <c:v>5.9604699999999998E-3</c:v>
                </c:pt>
                <c:pt idx="1563">
                  <c:v>5.9625700000000004E-3</c:v>
                </c:pt>
                <c:pt idx="1564">
                  <c:v>5.9638E-3</c:v>
                </c:pt>
                <c:pt idx="1565">
                  <c:v>5.9654499999999997E-3</c:v>
                </c:pt>
                <c:pt idx="1566">
                  <c:v>5.9673499999999997E-3</c:v>
                </c:pt>
                <c:pt idx="1567">
                  <c:v>5.9673499999999997E-3</c:v>
                </c:pt>
                <c:pt idx="1568">
                  <c:v>5.9688900000000001E-3</c:v>
                </c:pt>
                <c:pt idx="1569">
                  <c:v>5.9708399999999998E-3</c:v>
                </c:pt>
                <c:pt idx="1570">
                  <c:v>5.97227E-3</c:v>
                </c:pt>
                <c:pt idx="1571">
                  <c:v>5.9740699999999997E-3</c:v>
                </c:pt>
                <c:pt idx="1572">
                  <c:v>5.9758199999999997E-3</c:v>
                </c:pt>
                <c:pt idx="1573">
                  <c:v>5.9758199999999997E-3</c:v>
                </c:pt>
                <c:pt idx="1574">
                  <c:v>5.9772999999999996E-3</c:v>
                </c:pt>
                <c:pt idx="1575">
                  <c:v>5.9793600000000004E-3</c:v>
                </c:pt>
                <c:pt idx="1576">
                  <c:v>5.9808500000000002E-3</c:v>
                </c:pt>
                <c:pt idx="1577">
                  <c:v>5.9821800000000001E-3</c:v>
                </c:pt>
                <c:pt idx="1578">
                  <c:v>5.9841800000000004E-3</c:v>
                </c:pt>
                <c:pt idx="1579">
                  <c:v>5.9858300000000001E-3</c:v>
                </c:pt>
                <c:pt idx="1580">
                  <c:v>5.9858300000000001E-3</c:v>
                </c:pt>
                <c:pt idx="1581">
                  <c:v>5.9874200000000002E-3</c:v>
                </c:pt>
                <c:pt idx="1582">
                  <c:v>5.9889100000000001E-3</c:v>
                </c:pt>
                <c:pt idx="1583">
                  <c:v>5.9906500000000001E-3</c:v>
                </c:pt>
                <c:pt idx="1584">
                  <c:v>5.9922899999999999E-3</c:v>
                </c:pt>
                <c:pt idx="1585">
                  <c:v>5.9939399999999997E-3</c:v>
                </c:pt>
                <c:pt idx="1586">
                  <c:v>5.9955800000000004E-3</c:v>
                </c:pt>
                <c:pt idx="1587">
                  <c:v>5.9955800000000004E-3</c:v>
                </c:pt>
                <c:pt idx="1588">
                  <c:v>5.99753E-3</c:v>
                </c:pt>
                <c:pt idx="1589">
                  <c:v>5.99886E-3</c:v>
                </c:pt>
                <c:pt idx="1590">
                  <c:v>6.0011200000000004E-3</c:v>
                </c:pt>
                <c:pt idx="1591">
                  <c:v>6.0026100000000002E-3</c:v>
                </c:pt>
                <c:pt idx="1592">
                  <c:v>6.0041499999999998E-3</c:v>
                </c:pt>
                <c:pt idx="1593">
                  <c:v>6.0041499999999998E-3</c:v>
                </c:pt>
                <c:pt idx="1594">
                  <c:v>6.0055899999999999E-3</c:v>
                </c:pt>
                <c:pt idx="1595">
                  <c:v>6.00733E-3</c:v>
                </c:pt>
                <c:pt idx="1596">
                  <c:v>6.0123099999999999E-3</c:v>
                </c:pt>
                <c:pt idx="1597">
                  <c:v>6.0133399999999998E-3</c:v>
                </c:pt>
                <c:pt idx="1598">
                  <c:v>6.0148800000000002E-3</c:v>
                </c:pt>
                <c:pt idx="1599">
                  <c:v>6.0168799999999996E-3</c:v>
                </c:pt>
                <c:pt idx="1600">
                  <c:v>6.0168799999999996E-3</c:v>
                </c:pt>
                <c:pt idx="1601">
                  <c:v>6.0184699999999997E-3</c:v>
                </c:pt>
                <c:pt idx="1602">
                  <c:v>6.0202199999999997E-3</c:v>
                </c:pt>
                <c:pt idx="1603">
                  <c:v>6.0217100000000004E-3</c:v>
                </c:pt>
                <c:pt idx="1604">
                  <c:v>6.0233999999999999E-3</c:v>
                </c:pt>
                <c:pt idx="1605">
                  <c:v>6.0250399999999997E-3</c:v>
                </c:pt>
                <c:pt idx="1606">
                  <c:v>6.0250399999999997E-3</c:v>
                </c:pt>
                <c:pt idx="1607">
                  <c:v>6.0264799999999999E-3</c:v>
                </c:pt>
                <c:pt idx="1608">
                  <c:v>6.0281199999999997E-3</c:v>
                </c:pt>
                <c:pt idx="1609">
                  <c:v>6.02982E-3</c:v>
                </c:pt>
                <c:pt idx="1610">
                  <c:v>6.0309999999999999E-3</c:v>
                </c:pt>
                <c:pt idx="1611">
                  <c:v>6.0330000000000002E-3</c:v>
                </c:pt>
                <c:pt idx="1612">
                  <c:v>6.03449E-3</c:v>
                </c:pt>
                <c:pt idx="1613">
                  <c:v>6.03449E-3</c:v>
                </c:pt>
                <c:pt idx="1614">
                  <c:v>6.03624E-3</c:v>
                </c:pt>
                <c:pt idx="1615">
                  <c:v>6.0378300000000001E-3</c:v>
                </c:pt>
                <c:pt idx="1616">
                  <c:v>6.0394699999999999E-3</c:v>
                </c:pt>
                <c:pt idx="1617">
                  <c:v>6.04091E-3</c:v>
                </c:pt>
                <c:pt idx="1618">
                  <c:v>6.0426000000000004E-3</c:v>
                </c:pt>
                <c:pt idx="1619">
                  <c:v>6.0426000000000004E-3</c:v>
                </c:pt>
                <c:pt idx="1620">
                  <c:v>6.04383E-3</c:v>
                </c:pt>
                <c:pt idx="1621">
                  <c:v>6.0460399999999999E-3</c:v>
                </c:pt>
                <c:pt idx="1622">
                  <c:v>6.0471199999999996E-3</c:v>
                </c:pt>
                <c:pt idx="1623">
                  <c:v>6.0489100000000002E-3</c:v>
                </c:pt>
                <c:pt idx="1624">
                  <c:v>6.0502000000000004E-3</c:v>
                </c:pt>
                <c:pt idx="1625">
                  <c:v>6.0517399999999999E-3</c:v>
                </c:pt>
                <c:pt idx="1626">
                  <c:v>6.0517399999999999E-3</c:v>
                </c:pt>
                <c:pt idx="1627">
                  <c:v>6.0532800000000003E-3</c:v>
                </c:pt>
                <c:pt idx="1628">
                  <c:v>6.0547700000000001E-3</c:v>
                </c:pt>
                <c:pt idx="1629">
                  <c:v>6.0563099999999996E-3</c:v>
                </c:pt>
                <c:pt idx="1630">
                  <c:v>6.05815E-3</c:v>
                </c:pt>
                <c:pt idx="1631">
                  <c:v>6.0598500000000003E-3</c:v>
                </c:pt>
                <c:pt idx="1632">
                  <c:v>6.0613400000000001E-3</c:v>
                </c:pt>
                <c:pt idx="1633">
                  <c:v>6.0613400000000001E-3</c:v>
                </c:pt>
                <c:pt idx="1634">
                  <c:v>6.0631299999999999E-3</c:v>
                </c:pt>
                <c:pt idx="1635">
                  <c:v>6.0641100000000002E-3</c:v>
                </c:pt>
                <c:pt idx="1636">
                  <c:v>6.0662099999999998E-3</c:v>
                </c:pt>
                <c:pt idx="1637">
                  <c:v>6.0673400000000001E-3</c:v>
                </c:pt>
                <c:pt idx="1638">
                  <c:v>6.0688299999999999E-3</c:v>
                </c:pt>
                <c:pt idx="1639">
                  <c:v>6.0688299999999999E-3</c:v>
                </c:pt>
                <c:pt idx="1640">
                  <c:v>6.0705799999999999E-3</c:v>
                </c:pt>
                <c:pt idx="1641">
                  <c:v>6.0722700000000003E-3</c:v>
                </c:pt>
                <c:pt idx="1642">
                  <c:v>6.0737100000000004E-3</c:v>
                </c:pt>
                <c:pt idx="1643">
                  <c:v>6.0752499999999999E-3</c:v>
                </c:pt>
                <c:pt idx="1644">
                  <c:v>6.0767900000000003E-3</c:v>
                </c:pt>
                <c:pt idx="1645">
                  <c:v>6.0781200000000002E-3</c:v>
                </c:pt>
                <c:pt idx="1646">
                  <c:v>6.0781200000000002E-3</c:v>
                </c:pt>
                <c:pt idx="1647">
                  <c:v>6.0796599999999998E-3</c:v>
                </c:pt>
                <c:pt idx="1648">
                  <c:v>6.0814600000000003E-3</c:v>
                </c:pt>
                <c:pt idx="1649">
                  <c:v>6.0828499999999999E-3</c:v>
                </c:pt>
                <c:pt idx="1650">
                  <c:v>6.0840299999999998E-3</c:v>
                </c:pt>
                <c:pt idx="1651">
                  <c:v>6.0858199999999996E-3</c:v>
                </c:pt>
                <c:pt idx="1652">
                  <c:v>6.0858199999999996E-3</c:v>
                </c:pt>
                <c:pt idx="1653">
                  <c:v>6.0871600000000003E-3</c:v>
                </c:pt>
                <c:pt idx="1654">
                  <c:v>6.0886500000000001E-3</c:v>
                </c:pt>
                <c:pt idx="1655">
                  <c:v>6.0904399999999999E-3</c:v>
                </c:pt>
                <c:pt idx="1656">
                  <c:v>6.0919800000000003E-3</c:v>
                </c:pt>
                <c:pt idx="1657">
                  <c:v>6.0932199999999999E-3</c:v>
                </c:pt>
                <c:pt idx="1658">
                  <c:v>6.0947600000000003E-3</c:v>
                </c:pt>
                <c:pt idx="1659">
                  <c:v>6.0947600000000003E-3</c:v>
                </c:pt>
                <c:pt idx="1660">
                  <c:v>6.0965000000000004E-3</c:v>
                </c:pt>
                <c:pt idx="1661">
                  <c:v>6.0978899999999999E-3</c:v>
                </c:pt>
                <c:pt idx="1662">
                  <c:v>6.09948E-3</c:v>
                </c:pt>
                <c:pt idx="1663">
                  <c:v>6.1007600000000002E-3</c:v>
                </c:pt>
                <c:pt idx="1664">
                  <c:v>6.1022999999999997E-3</c:v>
                </c:pt>
                <c:pt idx="1665">
                  <c:v>6.1022999999999997E-3</c:v>
                </c:pt>
                <c:pt idx="1666">
                  <c:v>6.1036900000000002E-3</c:v>
                </c:pt>
                <c:pt idx="1667">
                  <c:v>6.10533E-3</c:v>
                </c:pt>
                <c:pt idx="1668">
                  <c:v>6.1068700000000004E-3</c:v>
                </c:pt>
                <c:pt idx="1669">
                  <c:v>6.1083600000000002E-3</c:v>
                </c:pt>
                <c:pt idx="1670">
                  <c:v>6.1099500000000003E-3</c:v>
                </c:pt>
                <c:pt idx="1671">
                  <c:v>6.1112299999999996E-3</c:v>
                </c:pt>
                <c:pt idx="1672">
                  <c:v>6.1112299999999996E-3</c:v>
                </c:pt>
                <c:pt idx="1673">
                  <c:v>6.1126699999999997E-3</c:v>
                </c:pt>
                <c:pt idx="1674">
                  <c:v>6.1138E-3</c:v>
                </c:pt>
                <c:pt idx="1675">
                  <c:v>6.1156500000000003E-3</c:v>
                </c:pt>
                <c:pt idx="1676">
                  <c:v>6.1174999999999997E-3</c:v>
                </c:pt>
                <c:pt idx="1677">
                  <c:v>6.1187300000000002E-3</c:v>
                </c:pt>
                <c:pt idx="1678">
                  <c:v>6.1187300000000002E-3</c:v>
                </c:pt>
                <c:pt idx="1679">
                  <c:v>6.1200600000000001E-3</c:v>
                </c:pt>
                <c:pt idx="1680">
                  <c:v>6.1217099999999998E-3</c:v>
                </c:pt>
                <c:pt idx="1681">
                  <c:v>6.1233499999999996E-3</c:v>
                </c:pt>
                <c:pt idx="1682">
                  <c:v>6.1248400000000003E-3</c:v>
                </c:pt>
                <c:pt idx="1683">
                  <c:v>6.12607E-3</c:v>
                </c:pt>
                <c:pt idx="1684">
                  <c:v>6.1276600000000001E-3</c:v>
                </c:pt>
                <c:pt idx="1685">
                  <c:v>6.1276600000000001E-3</c:v>
                </c:pt>
                <c:pt idx="1686">
                  <c:v>6.12899E-3</c:v>
                </c:pt>
                <c:pt idx="1687">
                  <c:v>6.13059E-3</c:v>
                </c:pt>
                <c:pt idx="1688">
                  <c:v>6.1318700000000002E-3</c:v>
                </c:pt>
                <c:pt idx="1689">
                  <c:v>6.1333100000000003E-3</c:v>
                </c:pt>
                <c:pt idx="1690">
                  <c:v>6.1349000000000004E-3</c:v>
                </c:pt>
                <c:pt idx="1691">
                  <c:v>6.1363900000000002E-3</c:v>
                </c:pt>
                <c:pt idx="1692">
                  <c:v>6.1363900000000002E-3</c:v>
                </c:pt>
                <c:pt idx="1693">
                  <c:v>6.1377699999999999E-3</c:v>
                </c:pt>
                <c:pt idx="1694">
                  <c:v>6.1388500000000004E-3</c:v>
                </c:pt>
                <c:pt idx="1695">
                  <c:v>6.1405399999999999E-3</c:v>
                </c:pt>
                <c:pt idx="1696">
                  <c:v>6.14183E-3</c:v>
                </c:pt>
                <c:pt idx="1697">
                  <c:v>6.1434699999999998E-3</c:v>
                </c:pt>
                <c:pt idx="1698">
                  <c:v>6.1434699999999998E-3</c:v>
                </c:pt>
                <c:pt idx="1699">
                  <c:v>6.1449599999999997E-3</c:v>
                </c:pt>
                <c:pt idx="1700">
                  <c:v>6.1462900000000004E-3</c:v>
                </c:pt>
                <c:pt idx="1701">
                  <c:v>6.1477800000000003E-3</c:v>
                </c:pt>
                <c:pt idx="1702">
                  <c:v>6.1490700000000004E-3</c:v>
                </c:pt>
                <c:pt idx="1703">
                  <c:v>6.15045E-3</c:v>
                </c:pt>
                <c:pt idx="1704">
                  <c:v>6.1519399999999998E-3</c:v>
                </c:pt>
                <c:pt idx="1705">
                  <c:v>6.1519399999999998E-3</c:v>
                </c:pt>
                <c:pt idx="1706">
                  <c:v>6.1531700000000003E-3</c:v>
                </c:pt>
                <c:pt idx="1707">
                  <c:v>6.1549200000000004E-3</c:v>
                </c:pt>
                <c:pt idx="1708">
                  <c:v>6.1560499999999997E-3</c:v>
                </c:pt>
                <c:pt idx="1709">
                  <c:v>6.1573299999999999E-3</c:v>
                </c:pt>
                <c:pt idx="1710">
                  <c:v>6.1588700000000003E-3</c:v>
                </c:pt>
                <c:pt idx="1711">
                  <c:v>6.1588700000000003E-3</c:v>
                </c:pt>
                <c:pt idx="1712">
                  <c:v>6.1603600000000001E-3</c:v>
                </c:pt>
                <c:pt idx="1713">
                  <c:v>6.16169E-3</c:v>
                </c:pt>
                <c:pt idx="1714">
                  <c:v>6.1631300000000002E-3</c:v>
                </c:pt>
                <c:pt idx="1715">
                  <c:v>6.1646699999999997E-3</c:v>
                </c:pt>
                <c:pt idx="1716">
                  <c:v>6.1660600000000001E-3</c:v>
                </c:pt>
                <c:pt idx="1717">
                  <c:v>6.1678000000000002E-3</c:v>
                </c:pt>
                <c:pt idx="1718">
                  <c:v>6.1678000000000002E-3</c:v>
                </c:pt>
                <c:pt idx="1719">
                  <c:v>6.16914E-3</c:v>
                </c:pt>
                <c:pt idx="1720">
                  <c:v>6.1702700000000003E-3</c:v>
                </c:pt>
                <c:pt idx="1721">
                  <c:v>6.1720100000000003E-3</c:v>
                </c:pt>
                <c:pt idx="1722">
                  <c:v>6.1731399999999997E-3</c:v>
                </c:pt>
                <c:pt idx="1723">
                  <c:v>6.1745799999999998E-3</c:v>
                </c:pt>
                <c:pt idx="1724">
                  <c:v>6.1745799999999998E-3</c:v>
                </c:pt>
                <c:pt idx="1725">
                  <c:v>6.1763800000000004E-3</c:v>
                </c:pt>
                <c:pt idx="1726">
                  <c:v>6.1774999999999998E-3</c:v>
                </c:pt>
                <c:pt idx="1727">
                  <c:v>6.17879E-3</c:v>
                </c:pt>
                <c:pt idx="1728">
                  <c:v>6.1805799999999998E-3</c:v>
                </c:pt>
                <c:pt idx="1729">
                  <c:v>6.1816600000000003E-3</c:v>
                </c:pt>
                <c:pt idx="1730">
                  <c:v>6.18331E-3</c:v>
                </c:pt>
                <c:pt idx="1731">
                  <c:v>6.18331E-3</c:v>
                </c:pt>
                <c:pt idx="1732">
                  <c:v>6.1846399999999999E-3</c:v>
                </c:pt>
                <c:pt idx="1733">
                  <c:v>6.1858199999999999E-3</c:v>
                </c:pt>
                <c:pt idx="1734">
                  <c:v>6.18726E-3</c:v>
                </c:pt>
                <c:pt idx="1735">
                  <c:v>6.1883900000000002E-3</c:v>
                </c:pt>
                <c:pt idx="1736">
                  <c:v>6.1898200000000004E-3</c:v>
                </c:pt>
                <c:pt idx="1737">
                  <c:v>6.1898200000000004E-3</c:v>
                </c:pt>
                <c:pt idx="1738">
                  <c:v>6.1912099999999999E-3</c:v>
                </c:pt>
                <c:pt idx="1739">
                  <c:v>6.1926500000000001E-3</c:v>
                </c:pt>
                <c:pt idx="1740">
                  <c:v>6.1937299999999997E-3</c:v>
                </c:pt>
                <c:pt idx="1741">
                  <c:v>6.1952099999999996E-3</c:v>
                </c:pt>
                <c:pt idx="1742">
                  <c:v>6.19645E-3</c:v>
                </c:pt>
                <c:pt idx="1743">
                  <c:v>6.1976799999999997E-3</c:v>
                </c:pt>
                <c:pt idx="1744">
                  <c:v>6.1976799999999997E-3</c:v>
                </c:pt>
                <c:pt idx="1745">
                  <c:v>6.1991199999999998E-3</c:v>
                </c:pt>
                <c:pt idx="1746">
                  <c:v>6.2008100000000002E-3</c:v>
                </c:pt>
                <c:pt idx="1747">
                  <c:v>6.2017299999999999E-3</c:v>
                </c:pt>
                <c:pt idx="1748">
                  <c:v>6.2030200000000001E-3</c:v>
                </c:pt>
                <c:pt idx="1749">
                  <c:v>6.2046100000000002E-3</c:v>
                </c:pt>
                <c:pt idx="1750">
                  <c:v>6.2046100000000002E-3</c:v>
                </c:pt>
                <c:pt idx="1751">
                  <c:v>6.2061E-3</c:v>
                </c:pt>
                <c:pt idx="1752">
                  <c:v>6.2073299999999996E-3</c:v>
                </c:pt>
                <c:pt idx="1753">
                  <c:v>6.2089700000000003E-3</c:v>
                </c:pt>
                <c:pt idx="1754">
                  <c:v>6.2100000000000002E-3</c:v>
                </c:pt>
                <c:pt idx="1755">
                  <c:v>6.2112299999999999E-3</c:v>
                </c:pt>
                <c:pt idx="1756">
                  <c:v>6.2127700000000003E-3</c:v>
                </c:pt>
                <c:pt idx="1757">
                  <c:v>6.2127700000000003E-3</c:v>
                </c:pt>
                <c:pt idx="1758">
                  <c:v>6.2141599999999998E-3</c:v>
                </c:pt>
                <c:pt idx="1759">
                  <c:v>6.21544E-3</c:v>
                </c:pt>
                <c:pt idx="1760">
                  <c:v>6.21662E-3</c:v>
                </c:pt>
                <c:pt idx="1761">
                  <c:v>6.2178499999999996E-3</c:v>
                </c:pt>
                <c:pt idx="1762">
                  <c:v>6.2195499999999999E-3</c:v>
                </c:pt>
                <c:pt idx="1763">
                  <c:v>6.2206199999999996E-3</c:v>
                </c:pt>
                <c:pt idx="1764">
                  <c:v>6.2206199999999996E-3</c:v>
                </c:pt>
                <c:pt idx="1765">
                  <c:v>6.2221100000000003E-3</c:v>
                </c:pt>
                <c:pt idx="1766">
                  <c:v>6.2233499999999999E-3</c:v>
                </c:pt>
                <c:pt idx="1767">
                  <c:v>6.2246799999999998E-3</c:v>
                </c:pt>
                <c:pt idx="1768">
                  <c:v>6.2259100000000003E-3</c:v>
                </c:pt>
                <c:pt idx="1769">
                  <c:v>6.2270900000000002E-3</c:v>
                </c:pt>
                <c:pt idx="1770">
                  <c:v>6.2270900000000002E-3</c:v>
                </c:pt>
                <c:pt idx="1771">
                  <c:v>6.2285800000000001E-3</c:v>
                </c:pt>
                <c:pt idx="1772">
                  <c:v>6.22976E-3</c:v>
                </c:pt>
                <c:pt idx="1773">
                  <c:v>6.2312000000000001E-3</c:v>
                </c:pt>
                <c:pt idx="1774">
                  <c:v>6.2325899999999997E-3</c:v>
                </c:pt>
                <c:pt idx="1775">
                  <c:v>6.2338699999999999E-3</c:v>
                </c:pt>
                <c:pt idx="1776">
                  <c:v>6.23531E-3</c:v>
                </c:pt>
                <c:pt idx="1777">
                  <c:v>6.23531E-3</c:v>
                </c:pt>
                <c:pt idx="1778">
                  <c:v>6.2364400000000002E-3</c:v>
                </c:pt>
                <c:pt idx="1779">
                  <c:v>6.23736E-3</c:v>
                </c:pt>
                <c:pt idx="1780">
                  <c:v>6.2391E-3</c:v>
                </c:pt>
                <c:pt idx="1781">
                  <c:v>6.2403900000000002E-3</c:v>
                </c:pt>
                <c:pt idx="1782">
                  <c:v>6.2417200000000001E-3</c:v>
                </c:pt>
                <c:pt idx="1783">
                  <c:v>6.2417200000000001E-3</c:v>
                </c:pt>
                <c:pt idx="1784">
                  <c:v>6.2431099999999996E-3</c:v>
                </c:pt>
                <c:pt idx="1785">
                  <c:v>6.2440300000000002E-3</c:v>
                </c:pt>
                <c:pt idx="1786">
                  <c:v>6.2455699999999998E-3</c:v>
                </c:pt>
                <c:pt idx="1787">
                  <c:v>6.2465999999999997E-3</c:v>
                </c:pt>
                <c:pt idx="1788">
                  <c:v>6.2480399999999998E-3</c:v>
                </c:pt>
                <c:pt idx="1789">
                  <c:v>6.2492700000000003E-3</c:v>
                </c:pt>
                <c:pt idx="1790">
                  <c:v>6.2492700000000003E-3</c:v>
                </c:pt>
                <c:pt idx="1791">
                  <c:v>6.2504500000000003E-3</c:v>
                </c:pt>
                <c:pt idx="1792">
                  <c:v>6.2518900000000004E-3</c:v>
                </c:pt>
                <c:pt idx="1793">
                  <c:v>6.25312E-3</c:v>
                </c:pt>
                <c:pt idx="1794">
                  <c:v>6.2544499999999999E-3</c:v>
                </c:pt>
                <c:pt idx="1795">
                  <c:v>6.2559399999999998E-3</c:v>
                </c:pt>
                <c:pt idx="1796">
                  <c:v>6.2559399999999998E-3</c:v>
                </c:pt>
                <c:pt idx="1797">
                  <c:v>6.2573799999999999E-3</c:v>
                </c:pt>
                <c:pt idx="1798">
                  <c:v>6.2585100000000001E-3</c:v>
                </c:pt>
                <c:pt idx="1799">
                  <c:v>6.2594800000000004E-3</c:v>
                </c:pt>
                <c:pt idx="1800">
                  <c:v>6.26102E-3</c:v>
                </c:pt>
                <c:pt idx="1801">
                  <c:v>6.2621999999999999E-3</c:v>
                </c:pt>
                <c:pt idx="1802">
                  <c:v>6.2634400000000003E-3</c:v>
                </c:pt>
                <c:pt idx="1803">
                  <c:v>6.2634400000000003E-3</c:v>
                </c:pt>
                <c:pt idx="1804">
                  <c:v>6.26451E-3</c:v>
                </c:pt>
                <c:pt idx="1805">
                  <c:v>6.2660499999999996E-3</c:v>
                </c:pt>
                <c:pt idx="1806">
                  <c:v>6.2670299999999998E-3</c:v>
                </c:pt>
                <c:pt idx="1807">
                  <c:v>6.2682600000000003E-3</c:v>
                </c:pt>
                <c:pt idx="1808">
                  <c:v>6.2696999999999996E-3</c:v>
                </c:pt>
                <c:pt idx="1809">
                  <c:v>6.2696999999999996E-3</c:v>
                </c:pt>
                <c:pt idx="1810">
                  <c:v>6.2709799999999998E-3</c:v>
                </c:pt>
                <c:pt idx="1811">
                  <c:v>6.27211E-3</c:v>
                </c:pt>
                <c:pt idx="1812">
                  <c:v>6.2732899999999999E-3</c:v>
                </c:pt>
                <c:pt idx="1813">
                  <c:v>6.2747799999999998E-3</c:v>
                </c:pt>
                <c:pt idx="1814">
                  <c:v>6.27576E-3</c:v>
                </c:pt>
                <c:pt idx="1815">
                  <c:v>6.2767300000000003E-3</c:v>
                </c:pt>
                <c:pt idx="1816">
                  <c:v>6.2767300000000003E-3</c:v>
                </c:pt>
                <c:pt idx="1817">
                  <c:v>6.2783200000000004E-3</c:v>
                </c:pt>
                <c:pt idx="1818">
                  <c:v>6.2793500000000004E-3</c:v>
                </c:pt>
                <c:pt idx="1819">
                  <c:v>6.2808400000000002E-3</c:v>
                </c:pt>
                <c:pt idx="1820">
                  <c:v>6.2819199999999999E-3</c:v>
                </c:pt>
                <c:pt idx="1821">
                  <c:v>6.2832499999999998E-3</c:v>
                </c:pt>
                <c:pt idx="1822">
                  <c:v>6.2842799999999997E-3</c:v>
                </c:pt>
                <c:pt idx="1823">
                  <c:v>6.2842799999999997E-3</c:v>
                </c:pt>
                <c:pt idx="1824">
                  <c:v>6.2859200000000004E-3</c:v>
                </c:pt>
                <c:pt idx="1825">
                  <c:v>6.2869500000000004E-3</c:v>
                </c:pt>
                <c:pt idx="1826">
                  <c:v>6.28803E-3</c:v>
                </c:pt>
                <c:pt idx="1827">
                  <c:v>6.2894099999999996E-3</c:v>
                </c:pt>
                <c:pt idx="1828">
                  <c:v>6.2905900000000004E-3</c:v>
                </c:pt>
                <c:pt idx="1829">
                  <c:v>6.2905900000000004E-3</c:v>
                </c:pt>
                <c:pt idx="1830">
                  <c:v>6.2916200000000004E-3</c:v>
                </c:pt>
                <c:pt idx="1831">
                  <c:v>6.2931599999999999E-3</c:v>
                </c:pt>
                <c:pt idx="1832">
                  <c:v>6.2947000000000003E-3</c:v>
                </c:pt>
                <c:pt idx="1833">
                  <c:v>6.2954200000000004E-3</c:v>
                </c:pt>
                <c:pt idx="1834">
                  <c:v>6.2968E-3</c:v>
                </c:pt>
                <c:pt idx="1835">
                  <c:v>6.2980400000000004E-3</c:v>
                </c:pt>
                <c:pt idx="1836">
                  <c:v>6.2980400000000004E-3</c:v>
                </c:pt>
                <c:pt idx="1837">
                  <c:v>6.2990099999999999E-3</c:v>
                </c:pt>
                <c:pt idx="1838">
                  <c:v>6.3006E-3</c:v>
                </c:pt>
                <c:pt idx="1839">
                  <c:v>6.3015299999999996E-3</c:v>
                </c:pt>
                <c:pt idx="1840">
                  <c:v>6.3026599999999999E-3</c:v>
                </c:pt>
                <c:pt idx="1841">
                  <c:v>6.3039400000000001E-3</c:v>
                </c:pt>
                <c:pt idx="1842">
                  <c:v>6.3039400000000001E-3</c:v>
                </c:pt>
                <c:pt idx="1843">
                  <c:v>6.30512E-3</c:v>
                </c:pt>
                <c:pt idx="1844">
                  <c:v>6.3061999999999997E-3</c:v>
                </c:pt>
                <c:pt idx="1845">
                  <c:v>6.3074799999999999E-3</c:v>
                </c:pt>
                <c:pt idx="1846">
                  <c:v>6.3088199999999997E-3</c:v>
                </c:pt>
                <c:pt idx="1847">
                  <c:v>6.3099999999999996E-3</c:v>
                </c:pt>
                <c:pt idx="1848">
                  <c:v>6.3110700000000002E-3</c:v>
                </c:pt>
                <c:pt idx="1849">
                  <c:v>6.3110700000000002E-3</c:v>
                </c:pt>
                <c:pt idx="1850">
                  <c:v>6.3122500000000002E-3</c:v>
                </c:pt>
                <c:pt idx="1851">
                  <c:v>6.31374E-3</c:v>
                </c:pt>
                <c:pt idx="1852">
                  <c:v>6.3147200000000002E-3</c:v>
                </c:pt>
                <c:pt idx="1853">
                  <c:v>6.3160000000000004E-3</c:v>
                </c:pt>
                <c:pt idx="1854">
                  <c:v>6.3171299999999998E-3</c:v>
                </c:pt>
                <c:pt idx="1855">
                  <c:v>6.3171299999999998E-3</c:v>
                </c:pt>
                <c:pt idx="1856">
                  <c:v>6.31826E-3</c:v>
                </c:pt>
                <c:pt idx="1857">
                  <c:v>6.3198000000000004E-3</c:v>
                </c:pt>
                <c:pt idx="1858">
                  <c:v>6.3205700000000002E-3</c:v>
                </c:pt>
                <c:pt idx="1859">
                  <c:v>6.3219599999999997E-3</c:v>
                </c:pt>
                <c:pt idx="1860">
                  <c:v>6.3228800000000003E-3</c:v>
                </c:pt>
                <c:pt idx="1861">
                  <c:v>6.3240600000000003E-3</c:v>
                </c:pt>
                <c:pt idx="1862">
                  <c:v>6.3240600000000003E-3</c:v>
                </c:pt>
                <c:pt idx="1863">
                  <c:v>6.3251399999999999E-3</c:v>
                </c:pt>
                <c:pt idx="1864">
                  <c:v>6.32673E-3</c:v>
                </c:pt>
                <c:pt idx="1865">
                  <c:v>6.32776E-3</c:v>
                </c:pt>
                <c:pt idx="1866">
                  <c:v>6.3289899999999996E-3</c:v>
                </c:pt>
                <c:pt idx="1867">
                  <c:v>6.3303200000000004E-3</c:v>
                </c:pt>
                <c:pt idx="1868">
                  <c:v>6.3303200000000004E-3</c:v>
                </c:pt>
                <c:pt idx="1869">
                  <c:v>6.3313500000000003E-3</c:v>
                </c:pt>
                <c:pt idx="1870">
                  <c:v>6.3323299999999997E-3</c:v>
                </c:pt>
                <c:pt idx="1871">
                  <c:v>6.3340200000000001E-3</c:v>
                </c:pt>
                <c:pt idx="1872">
                  <c:v>6.3349399999999998E-3</c:v>
                </c:pt>
                <c:pt idx="1873">
                  <c:v>6.3360200000000004E-3</c:v>
                </c:pt>
                <c:pt idx="1874">
                  <c:v>6.3371E-3</c:v>
                </c:pt>
                <c:pt idx="1875">
                  <c:v>6.3371E-3</c:v>
                </c:pt>
                <c:pt idx="1876">
                  <c:v>6.3383800000000002E-3</c:v>
                </c:pt>
                <c:pt idx="1877">
                  <c:v>6.3395600000000002E-3</c:v>
                </c:pt>
                <c:pt idx="1878">
                  <c:v>6.3406399999999998E-3</c:v>
                </c:pt>
                <c:pt idx="1879">
                  <c:v>6.34193E-3</c:v>
                </c:pt>
                <c:pt idx="1880">
                  <c:v>6.3429999999999997E-3</c:v>
                </c:pt>
                <c:pt idx="1881">
                  <c:v>6.3443400000000004E-3</c:v>
                </c:pt>
                <c:pt idx="1882">
                  <c:v>6.3443400000000004E-3</c:v>
                </c:pt>
                <c:pt idx="1883">
                  <c:v>6.3453099999999998E-3</c:v>
                </c:pt>
                <c:pt idx="1884">
                  <c:v>6.3460299999999999E-3</c:v>
                </c:pt>
                <c:pt idx="1885">
                  <c:v>6.3475199999999997E-3</c:v>
                </c:pt>
                <c:pt idx="1886">
                  <c:v>6.34865E-3</c:v>
                </c:pt>
                <c:pt idx="1887">
                  <c:v>6.3498299999999999E-3</c:v>
                </c:pt>
                <c:pt idx="1888">
                  <c:v>6.3498299999999999E-3</c:v>
                </c:pt>
                <c:pt idx="1889">
                  <c:v>6.3506999999999999E-3</c:v>
                </c:pt>
                <c:pt idx="1890">
                  <c:v>6.35214E-3</c:v>
                </c:pt>
                <c:pt idx="1891">
                  <c:v>6.3532700000000003E-3</c:v>
                </c:pt>
                <c:pt idx="1892">
                  <c:v>6.3543999999999996E-3</c:v>
                </c:pt>
                <c:pt idx="1893">
                  <c:v>6.3553200000000002E-3</c:v>
                </c:pt>
                <c:pt idx="1894">
                  <c:v>6.3565000000000002E-3</c:v>
                </c:pt>
                <c:pt idx="1895">
                  <c:v>6.3565000000000002E-3</c:v>
                </c:pt>
                <c:pt idx="1896">
                  <c:v>6.3575799999999998E-3</c:v>
                </c:pt>
                <c:pt idx="1897">
                  <c:v>6.3590699999999997E-3</c:v>
                </c:pt>
                <c:pt idx="1898">
                  <c:v>6.3603000000000002E-3</c:v>
                </c:pt>
                <c:pt idx="1899">
                  <c:v>6.3612800000000004E-3</c:v>
                </c:pt>
                <c:pt idx="1900">
                  <c:v>6.3620500000000002E-3</c:v>
                </c:pt>
                <c:pt idx="1901">
                  <c:v>6.3620500000000002E-3</c:v>
                </c:pt>
                <c:pt idx="1902">
                  <c:v>6.36354E-3</c:v>
                </c:pt>
                <c:pt idx="1903">
                  <c:v>6.3646700000000002E-3</c:v>
                </c:pt>
                <c:pt idx="1904">
                  <c:v>6.3659500000000004E-3</c:v>
                </c:pt>
                <c:pt idx="1905">
                  <c:v>6.36734E-3</c:v>
                </c:pt>
                <c:pt idx="1906">
                  <c:v>6.3677500000000001E-3</c:v>
                </c:pt>
                <c:pt idx="1907">
                  <c:v>6.3691800000000003E-3</c:v>
                </c:pt>
                <c:pt idx="1908">
                  <c:v>6.3691800000000003E-3</c:v>
                </c:pt>
                <c:pt idx="1909">
                  <c:v>6.3702100000000003E-3</c:v>
                </c:pt>
                <c:pt idx="1910">
                  <c:v>6.3712899999999999E-3</c:v>
                </c:pt>
                <c:pt idx="1911">
                  <c:v>6.3723699999999996E-3</c:v>
                </c:pt>
                <c:pt idx="1912">
                  <c:v>6.3733399999999999E-3</c:v>
                </c:pt>
                <c:pt idx="1913">
                  <c:v>6.3745700000000004E-3</c:v>
                </c:pt>
                <c:pt idx="1914">
                  <c:v>6.3745700000000004E-3</c:v>
                </c:pt>
                <c:pt idx="1915">
                  <c:v>6.3755499999999998E-3</c:v>
                </c:pt>
                <c:pt idx="1916">
                  <c:v>6.3769899999999999E-3</c:v>
                </c:pt>
                <c:pt idx="1917">
                  <c:v>6.37786E-3</c:v>
                </c:pt>
                <c:pt idx="1918">
                  <c:v>6.3790399999999999E-3</c:v>
                </c:pt>
                <c:pt idx="1919">
                  <c:v>6.3800699999999998E-3</c:v>
                </c:pt>
                <c:pt idx="1920">
                  <c:v>6.3812000000000001E-3</c:v>
                </c:pt>
                <c:pt idx="1921">
                  <c:v>6.3812000000000001E-3</c:v>
                </c:pt>
                <c:pt idx="1922">
                  <c:v>6.3829400000000001E-3</c:v>
                </c:pt>
                <c:pt idx="1923">
                  <c:v>6.3834E-3</c:v>
                </c:pt>
                <c:pt idx="1924">
                  <c:v>6.3845799999999999E-3</c:v>
                </c:pt>
                <c:pt idx="1925">
                  <c:v>6.3860200000000001E-3</c:v>
                </c:pt>
                <c:pt idx="1926">
                  <c:v>6.3867899999999998E-3</c:v>
                </c:pt>
                <c:pt idx="1927">
                  <c:v>6.3879699999999998E-3</c:v>
                </c:pt>
                <c:pt idx="1928">
                  <c:v>6.3879699999999998E-3</c:v>
                </c:pt>
                <c:pt idx="1929">
                  <c:v>6.3890500000000003E-3</c:v>
                </c:pt>
                <c:pt idx="1930">
                  <c:v>6.3901299999999999E-3</c:v>
                </c:pt>
                <c:pt idx="1931">
                  <c:v>6.3913599999999996E-3</c:v>
                </c:pt>
                <c:pt idx="1932">
                  <c:v>6.3923900000000004E-3</c:v>
                </c:pt>
                <c:pt idx="1933">
                  <c:v>6.3930999999999997E-3</c:v>
                </c:pt>
                <c:pt idx="1934">
                  <c:v>6.3930999999999997E-3</c:v>
                </c:pt>
                <c:pt idx="1935">
                  <c:v>6.3945399999999998E-3</c:v>
                </c:pt>
                <c:pt idx="1936">
                  <c:v>6.3955699999999997E-3</c:v>
                </c:pt>
                <c:pt idx="1937">
                  <c:v>6.3962899999999998E-3</c:v>
                </c:pt>
                <c:pt idx="1938">
                  <c:v>6.3976199999999997E-3</c:v>
                </c:pt>
                <c:pt idx="1939">
                  <c:v>6.3985500000000002E-3</c:v>
                </c:pt>
                <c:pt idx="1940">
                  <c:v>6.3995700000000003E-3</c:v>
                </c:pt>
                <c:pt idx="1941">
                  <c:v>6.3995700000000003E-3</c:v>
                </c:pt>
                <c:pt idx="1942">
                  <c:v>6.4008600000000004E-3</c:v>
                </c:pt>
                <c:pt idx="1943">
                  <c:v>6.4018800000000004E-3</c:v>
                </c:pt>
                <c:pt idx="1944">
                  <c:v>6.4029600000000001E-3</c:v>
                </c:pt>
                <c:pt idx="1945">
                  <c:v>6.4036800000000001E-3</c:v>
                </c:pt>
                <c:pt idx="1946">
                  <c:v>6.40517E-3</c:v>
                </c:pt>
                <c:pt idx="1947">
                  <c:v>6.40517E-3</c:v>
                </c:pt>
                <c:pt idx="1948">
                  <c:v>6.4062499999999996E-3</c:v>
                </c:pt>
                <c:pt idx="1949">
                  <c:v>6.4071199999999997E-3</c:v>
                </c:pt>
                <c:pt idx="1950">
                  <c:v>6.4082999999999996E-3</c:v>
                </c:pt>
                <c:pt idx="1951">
                  <c:v>6.4093800000000001E-3</c:v>
                </c:pt>
                <c:pt idx="1952">
                  <c:v>6.4105100000000003E-3</c:v>
                </c:pt>
                <c:pt idx="1953">
                  <c:v>6.4113800000000004E-3</c:v>
                </c:pt>
                <c:pt idx="1954">
                  <c:v>6.4113800000000004E-3</c:v>
                </c:pt>
                <c:pt idx="1955">
                  <c:v>6.4128199999999996E-3</c:v>
                </c:pt>
                <c:pt idx="1956">
                  <c:v>6.4137400000000002E-3</c:v>
                </c:pt>
                <c:pt idx="1957">
                  <c:v>6.4151299999999998E-3</c:v>
                </c:pt>
                <c:pt idx="1958">
                  <c:v>6.4156400000000002E-3</c:v>
                </c:pt>
                <c:pt idx="1959">
                  <c:v>6.4170299999999998E-3</c:v>
                </c:pt>
                <c:pt idx="1960">
                  <c:v>6.4170299999999998E-3</c:v>
                </c:pt>
                <c:pt idx="1961">
                  <c:v>6.4180000000000001E-3</c:v>
                </c:pt>
                <c:pt idx="1962">
                  <c:v>6.41918E-3</c:v>
                </c:pt>
                <c:pt idx="1963">
                  <c:v>6.4201099999999997E-3</c:v>
                </c:pt>
                <c:pt idx="1964">
                  <c:v>6.4211299999999997E-3</c:v>
                </c:pt>
                <c:pt idx="1965">
                  <c:v>6.4224199999999999E-3</c:v>
                </c:pt>
                <c:pt idx="1966">
                  <c:v>6.4233900000000002E-3</c:v>
                </c:pt>
                <c:pt idx="1967">
                  <c:v>6.4233900000000002E-3</c:v>
                </c:pt>
                <c:pt idx="1968">
                  <c:v>6.4243700000000004E-3</c:v>
                </c:pt>
                <c:pt idx="1969">
                  <c:v>6.4255500000000004E-3</c:v>
                </c:pt>
                <c:pt idx="1970">
                  <c:v>6.4265700000000004E-3</c:v>
                </c:pt>
                <c:pt idx="1971">
                  <c:v>6.42765E-3</c:v>
                </c:pt>
                <c:pt idx="1972">
                  <c:v>6.4285200000000001E-3</c:v>
                </c:pt>
                <c:pt idx="1973">
                  <c:v>6.4285200000000001E-3</c:v>
                </c:pt>
                <c:pt idx="1974">
                  <c:v>6.4295999999999997E-3</c:v>
                </c:pt>
                <c:pt idx="1975">
                  <c:v>6.4306299999999997E-3</c:v>
                </c:pt>
                <c:pt idx="1976">
                  <c:v>6.4314999999999997E-3</c:v>
                </c:pt>
                <c:pt idx="1977">
                  <c:v>6.4328400000000004E-3</c:v>
                </c:pt>
                <c:pt idx="1978">
                  <c:v>6.4339100000000001E-3</c:v>
                </c:pt>
                <c:pt idx="1979">
                  <c:v>6.4349400000000001E-3</c:v>
                </c:pt>
                <c:pt idx="1980">
                  <c:v>6.4349400000000001E-3</c:v>
                </c:pt>
                <c:pt idx="1981">
                  <c:v>6.4358699999999998E-3</c:v>
                </c:pt>
                <c:pt idx="1982">
                  <c:v>6.4367900000000004E-3</c:v>
                </c:pt>
                <c:pt idx="1983">
                  <c:v>6.43802E-3</c:v>
                </c:pt>
                <c:pt idx="1984">
                  <c:v>6.4388900000000001E-3</c:v>
                </c:pt>
                <c:pt idx="1985">
                  <c:v>6.4401299999999996E-3</c:v>
                </c:pt>
                <c:pt idx="1986">
                  <c:v>6.4413099999999996E-3</c:v>
                </c:pt>
                <c:pt idx="1987">
                  <c:v>6.4413099999999996E-3</c:v>
                </c:pt>
                <c:pt idx="1988">
                  <c:v>6.4420800000000002E-3</c:v>
                </c:pt>
                <c:pt idx="1989">
                  <c:v>6.4432100000000004E-3</c:v>
                </c:pt>
                <c:pt idx="1990">
                  <c:v>6.4440299999999999E-3</c:v>
                </c:pt>
                <c:pt idx="1991">
                  <c:v>6.4450499999999999E-3</c:v>
                </c:pt>
                <c:pt idx="1992">
                  <c:v>6.4462900000000004E-3</c:v>
                </c:pt>
                <c:pt idx="1993">
                  <c:v>6.4462900000000004E-3</c:v>
                </c:pt>
                <c:pt idx="1994">
                  <c:v>6.4471600000000004E-3</c:v>
                </c:pt>
                <c:pt idx="1995">
                  <c:v>6.4484900000000003E-3</c:v>
                </c:pt>
                <c:pt idx="1996">
                  <c:v>6.4492100000000004E-3</c:v>
                </c:pt>
                <c:pt idx="1997">
                  <c:v>6.4503399999999997E-3</c:v>
                </c:pt>
                <c:pt idx="1998">
                  <c:v>6.4510100000000001E-3</c:v>
                </c:pt>
                <c:pt idx="1999">
                  <c:v>6.45219E-3</c:v>
                </c:pt>
                <c:pt idx="2000">
                  <c:v>6.45219E-3</c:v>
                </c:pt>
                <c:pt idx="2001">
                  <c:v>6.4529100000000001E-3</c:v>
                </c:pt>
                <c:pt idx="2002">
                  <c:v>6.4541900000000003E-3</c:v>
                </c:pt>
                <c:pt idx="2003">
                  <c:v>6.4553199999999996E-3</c:v>
                </c:pt>
                <c:pt idx="2004">
                  <c:v>6.4560399999999997E-3</c:v>
                </c:pt>
                <c:pt idx="2005">
                  <c:v>6.4571699999999999E-3</c:v>
                </c:pt>
                <c:pt idx="2006">
                  <c:v>6.4571699999999999E-3</c:v>
                </c:pt>
                <c:pt idx="2007">
                  <c:v>6.4582499999999996E-3</c:v>
                </c:pt>
                <c:pt idx="2008">
                  <c:v>6.4592199999999999E-3</c:v>
                </c:pt>
                <c:pt idx="2009">
                  <c:v>6.4602499999999998E-3</c:v>
                </c:pt>
                <c:pt idx="2010">
                  <c:v>6.4612200000000002E-3</c:v>
                </c:pt>
                <c:pt idx="2011">
                  <c:v>6.4624599999999997E-3</c:v>
                </c:pt>
                <c:pt idx="2012">
                  <c:v>6.4631200000000001E-3</c:v>
                </c:pt>
                <c:pt idx="2013">
                  <c:v>6.4631200000000001E-3</c:v>
                </c:pt>
                <c:pt idx="2014">
                  <c:v>6.4641999999999998E-3</c:v>
                </c:pt>
                <c:pt idx="2015">
                  <c:v>6.4652299999999998E-3</c:v>
                </c:pt>
                <c:pt idx="2016">
                  <c:v>6.4662499999999998E-3</c:v>
                </c:pt>
                <c:pt idx="2017">
                  <c:v>6.4675899999999996E-3</c:v>
                </c:pt>
                <c:pt idx="2018">
                  <c:v>6.4683600000000003E-3</c:v>
                </c:pt>
                <c:pt idx="2019">
                  <c:v>6.4683600000000003E-3</c:v>
                </c:pt>
                <c:pt idx="2020">
                  <c:v>6.4691799999999997E-3</c:v>
                </c:pt>
                <c:pt idx="2021">
                  <c:v>6.4700000000000001E-3</c:v>
                </c:pt>
                <c:pt idx="2022">
                  <c:v>6.47118E-3</c:v>
                </c:pt>
                <c:pt idx="2023">
                  <c:v>6.4721099999999997E-3</c:v>
                </c:pt>
                <c:pt idx="2024">
                  <c:v>6.4727700000000001E-3</c:v>
                </c:pt>
                <c:pt idx="2025">
                  <c:v>6.4741099999999999E-3</c:v>
                </c:pt>
                <c:pt idx="2026">
                  <c:v>6.4741099999999999E-3</c:v>
                </c:pt>
                <c:pt idx="2027">
                  <c:v>6.4751899999999996E-3</c:v>
                </c:pt>
                <c:pt idx="2028">
                  <c:v>6.4762099999999996E-3</c:v>
                </c:pt>
                <c:pt idx="2029">
                  <c:v>6.4771400000000002E-3</c:v>
                </c:pt>
                <c:pt idx="2030">
                  <c:v>6.47775E-3</c:v>
                </c:pt>
                <c:pt idx="2031">
                  <c:v>6.4792399999999998E-3</c:v>
                </c:pt>
                <c:pt idx="2032">
                  <c:v>6.4792399999999998E-3</c:v>
                </c:pt>
                <c:pt idx="2033">
                  <c:v>6.4798599999999996E-3</c:v>
                </c:pt>
                <c:pt idx="2034">
                  <c:v>6.4809899999999998E-3</c:v>
                </c:pt>
                <c:pt idx="2035">
                  <c:v>6.4819099999999996E-3</c:v>
                </c:pt>
                <c:pt idx="2036">
                  <c:v>6.4826299999999996E-3</c:v>
                </c:pt>
                <c:pt idx="2037">
                  <c:v>6.4838099999999996E-3</c:v>
                </c:pt>
                <c:pt idx="2038">
                  <c:v>6.4849399999999998E-3</c:v>
                </c:pt>
                <c:pt idx="2039">
                  <c:v>6.4849399999999998E-3</c:v>
                </c:pt>
                <c:pt idx="2040">
                  <c:v>6.4858099999999998E-3</c:v>
                </c:pt>
                <c:pt idx="2041">
                  <c:v>6.4864299999999996E-3</c:v>
                </c:pt>
                <c:pt idx="2042">
                  <c:v>6.4876100000000004E-3</c:v>
                </c:pt>
                <c:pt idx="2043">
                  <c:v>6.4886900000000001E-3</c:v>
                </c:pt>
                <c:pt idx="2044">
                  <c:v>6.4897100000000001E-3</c:v>
                </c:pt>
                <c:pt idx="2045">
                  <c:v>6.4907899999999998E-3</c:v>
                </c:pt>
                <c:pt idx="2046">
                  <c:v>6.4907899999999998E-3</c:v>
                </c:pt>
                <c:pt idx="2047">
                  <c:v>6.4913599999999998E-3</c:v>
                </c:pt>
                <c:pt idx="2048">
                  <c:v>6.4924300000000004E-3</c:v>
                </c:pt>
                <c:pt idx="2049">
                  <c:v>6.4933600000000001E-3</c:v>
                </c:pt>
                <c:pt idx="2050">
                  <c:v>6.4946400000000003E-3</c:v>
                </c:pt>
                <c:pt idx="2051">
                  <c:v>6.4955100000000003E-3</c:v>
                </c:pt>
                <c:pt idx="2052">
                  <c:v>6.4955100000000003E-3</c:v>
                </c:pt>
                <c:pt idx="2053">
                  <c:v>6.4964899999999997E-3</c:v>
                </c:pt>
                <c:pt idx="2054">
                  <c:v>6.4973100000000001E-3</c:v>
                </c:pt>
                <c:pt idx="2055">
                  <c:v>6.49849E-3</c:v>
                </c:pt>
                <c:pt idx="2056">
                  <c:v>6.4993100000000003E-3</c:v>
                </c:pt>
                <c:pt idx="2057">
                  <c:v>6.50024E-3</c:v>
                </c:pt>
                <c:pt idx="2058">
                  <c:v>6.5011599999999998E-3</c:v>
                </c:pt>
                <c:pt idx="2059">
                  <c:v>6.5011599999999998E-3</c:v>
                </c:pt>
                <c:pt idx="2060">
                  <c:v>6.5019300000000004E-3</c:v>
                </c:pt>
                <c:pt idx="2061">
                  <c:v>6.5033199999999999E-3</c:v>
                </c:pt>
                <c:pt idx="2062">
                  <c:v>6.5038300000000004E-3</c:v>
                </c:pt>
                <c:pt idx="2063">
                  <c:v>6.5049599999999997E-3</c:v>
                </c:pt>
                <c:pt idx="2064">
                  <c:v>6.5057800000000001E-3</c:v>
                </c:pt>
                <c:pt idx="2065">
                  <c:v>6.5057800000000001E-3</c:v>
                </c:pt>
                <c:pt idx="2066">
                  <c:v>6.50681E-3</c:v>
                </c:pt>
                <c:pt idx="2067">
                  <c:v>6.5076800000000001E-3</c:v>
                </c:pt>
                <c:pt idx="2068">
                  <c:v>6.5085000000000004E-3</c:v>
                </c:pt>
                <c:pt idx="2069">
                  <c:v>6.50973E-3</c:v>
                </c:pt>
                <c:pt idx="2070">
                  <c:v>6.5105600000000003E-3</c:v>
                </c:pt>
                <c:pt idx="2071">
                  <c:v>6.5117400000000002E-3</c:v>
                </c:pt>
                <c:pt idx="2072">
                  <c:v>6.5117400000000002E-3</c:v>
                </c:pt>
                <c:pt idx="2073">
                  <c:v>6.5131199999999998E-3</c:v>
                </c:pt>
                <c:pt idx="2074">
                  <c:v>6.5136400000000002E-3</c:v>
                </c:pt>
                <c:pt idx="2075">
                  <c:v>6.5143500000000003E-3</c:v>
                </c:pt>
                <c:pt idx="2076">
                  <c:v>6.5149700000000001E-3</c:v>
                </c:pt>
                <c:pt idx="2077">
                  <c:v>6.5160000000000001E-3</c:v>
                </c:pt>
                <c:pt idx="2078">
                  <c:v>6.5160000000000001E-3</c:v>
                </c:pt>
                <c:pt idx="2079">
                  <c:v>6.5168700000000001E-3</c:v>
                </c:pt>
                <c:pt idx="2080">
                  <c:v>6.5182599999999997E-3</c:v>
                </c:pt>
                <c:pt idx="2081">
                  <c:v>6.5189699999999998E-3</c:v>
                </c:pt>
                <c:pt idx="2082">
                  <c:v>6.5199000000000003E-3</c:v>
                </c:pt>
                <c:pt idx="2083">
                  <c:v>6.5209200000000004E-3</c:v>
                </c:pt>
                <c:pt idx="2084">
                  <c:v>6.5216900000000001E-3</c:v>
                </c:pt>
                <c:pt idx="2085">
                  <c:v>6.5216900000000001E-3</c:v>
                </c:pt>
                <c:pt idx="2086">
                  <c:v>6.52288E-3</c:v>
                </c:pt>
                <c:pt idx="2087">
                  <c:v>6.5236499999999998E-3</c:v>
                </c:pt>
                <c:pt idx="2088">
                  <c:v>6.5242599999999996E-3</c:v>
                </c:pt>
                <c:pt idx="2089">
                  <c:v>6.5254900000000001E-3</c:v>
                </c:pt>
                <c:pt idx="2090">
                  <c:v>6.5267299999999997E-3</c:v>
                </c:pt>
                <c:pt idx="2091">
                  <c:v>6.5273400000000004E-3</c:v>
                </c:pt>
                <c:pt idx="2092">
                  <c:v>6.5273400000000004E-3</c:v>
                </c:pt>
                <c:pt idx="2093">
                  <c:v>6.5283199999999998E-3</c:v>
                </c:pt>
                <c:pt idx="2094">
                  <c:v>6.5290900000000004E-3</c:v>
                </c:pt>
                <c:pt idx="2095">
                  <c:v>6.5298600000000002E-3</c:v>
                </c:pt>
                <c:pt idx="2096">
                  <c:v>6.5308800000000002E-3</c:v>
                </c:pt>
                <c:pt idx="2097">
                  <c:v>6.5319100000000001E-3</c:v>
                </c:pt>
                <c:pt idx="2098">
                  <c:v>6.5319100000000001E-3</c:v>
                </c:pt>
                <c:pt idx="2099">
                  <c:v>6.5329899999999998E-3</c:v>
                </c:pt>
                <c:pt idx="2100">
                  <c:v>6.5337099999999999E-3</c:v>
                </c:pt>
                <c:pt idx="2101">
                  <c:v>6.5347799999999996E-3</c:v>
                </c:pt>
                <c:pt idx="2102">
                  <c:v>6.5356099999999999E-3</c:v>
                </c:pt>
                <c:pt idx="2103">
                  <c:v>6.5364799999999999E-3</c:v>
                </c:pt>
                <c:pt idx="2104">
                  <c:v>6.5376100000000001E-3</c:v>
                </c:pt>
                <c:pt idx="2105">
                  <c:v>6.5376100000000001E-3</c:v>
                </c:pt>
                <c:pt idx="2106">
                  <c:v>6.5384800000000002E-3</c:v>
                </c:pt>
                <c:pt idx="2107">
                  <c:v>6.5392000000000002E-3</c:v>
                </c:pt>
                <c:pt idx="2108">
                  <c:v>6.5398699999999997E-3</c:v>
                </c:pt>
                <c:pt idx="2109">
                  <c:v>6.5411499999999999E-3</c:v>
                </c:pt>
                <c:pt idx="2110">
                  <c:v>6.54187E-3</c:v>
                </c:pt>
                <c:pt idx="2111">
                  <c:v>6.54187E-3</c:v>
                </c:pt>
                <c:pt idx="2112">
                  <c:v>6.5427899999999997E-3</c:v>
                </c:pt>
                <c:pt idx="2113">
                  <c:v>6.5433100000000001E-3</c:v>
                </c:pt>
                <c:pt idx="2114">
                  <c:v>6.54449E-3</c:v>
                </c:pt>
                <c:pt idx="2115">
                  <c:v>6.5455599999999997E-3</c:v>
                </c:pt>
                <c:pt idx="2116">
                  <c:v>6.5461800000000004E-3</c:v>
                </c:pt>
                <c:pt idx="2117">
                  <c:v>6.54741E-3</c:v>
                </c:pt>
                <c:pt idx="2118">
                  <c:v>6.54741E-3</c:v>
                </c:pt>
                <c:pt idx="2119">
                  <c:v>6.5481300000000001E-3</c:v>
                </c:pt>
                <c:pt idx="2120">
                  <c:v>6.5490599999999998E-3</c:v>
                </c:pt>
                <c:pt idx="2121">
                  <c:v>6.5499800000000004E-3</c:v>
                </c:pt>
                <c:pt idx="2122">
                  <c:v>6.5506999999999996E-3</c:v>
                </c:pt>
                <c:pt idx="2123">
                  <c:v>6.5518800000000004E-3</c:v>
                </c:pt>
                <c:pt idx="2124">
                  <c:v>6.5518800000000004E-3</c:v>
                </c:pt>
                <c:pt idx="2125">
                  <c:v>6.5528000000000001E-3</c:v>
                </c:pt>
                <c:pt idx="2126">
                  <c:v>6.5536800000000001E-3</c:v>
                </c:pt>
                <c:pt idx="2127">
                  <c:v>6.5546500000000004E-3</c:v>
                </c:pt>
                <c:pt idx="2128">
                  <c:v>6.5553199999999999E-3</c:v>
                </c:pt>
                <c:pt idx="2129">
                  <c:v>6.5560899999999997E-3</c:v>
                </c:pt>
                <c:pt idx="2130">
                  <c:v>6.55691E-3</c:v>
                </c:pt>
                <c:pt idx="2131">
                  <c:v>6.55691E-3</c:v>
                </c:pt>
                <c:pt idx="2132">
                  <c:v>6.5580899999999999E-3</c:v>
                </c:pt>
                <c:pt idx="2133">
                  <c:v>6.5590700000000002E-3</c:v>
                </c:pt>
                <c:pt idx="2134">
                  <c:v>6.5595799999999998E-3</c:v>
                </c:pt>
                <c:pt idx="2135">
                  <c:v>6.5605500000000001E-3</c:v>
                </c:pt>
                <c:pt idx="2136">
                  <c:v>6.5614799999999997E-3</c:v>
                </c:pt>
                <c:pt idx="2137">
                  <c:v>6.5614799999999997E-3</c:v>
                </c:pt>
                <c:pt idx="2138">
                  <c:v>6.5624999999999998E-3</c:v>
                </c:pt>
                <c:pt idx="2139">
                  <c:v>6.5631200000000004E-3</c:v>
                </c:pt>
                <c:pt idx="2140">
                  <c:v>6.5640400000000002E-3</c:v>
                </c:pt>
                <c:pt idx="2141">
                  <c:v>6.5643999999999997E-3</c:v>
                </c:pt>
                <c:pt idx="2142">
                  <c:v>6.5658399999999999E-3</c:v>
                </c:pt>
                <c:pt idx="2143">
                  <c:v>6.5665100000000002E-3</c:v>
                </c:pt>
                <c:pt idx="2144">
                  <c:v>6.5665100000000002E-3</c:v>
                </c:pt>
                <c:pt idx="2145">
                  <c:v>6.56743E-3</c:v>
                </c:pt>
                <c:pt idx="2146">
                  <c:v>6.5686099999999999E-3</c:v>
                </c:pt>
                <c:pt idx="2147">
                  <c:v>6.5692800000000003E-3</c:v>
                </c:pt>
                <c:pt idx="2148">
                  <c:v>6.5702E-3</c:v>
                </c:pt>
                <c:pt idx="2149">
                  <c:v>6.57108E-3</c:v>
                </c:pt>
                <c:pt idx="2150">
                  <c:v>6.5721599999999996E-3</c:v>
                </c:pt>
                <c:pt idx="2151">
                  <c:v>6.5721599999999996E-3</c:v>
                </c:pt>
                <c:pt idx="2152">
                  <c:v>6.5727700000000003E-3</c:v>
                </c:pt>
                <c:pt idx="2153">
                  <c:v>6.5735400000000001E-3</c:v>
                </c:pt>
                <c:pt idx="2154">
                  <c:v>6.5743599999999996E-3</c:v>
                </c:pt>
                <c:pt idx="2155">
                  <c:v>6.5751799999999999E-3</c:v>
                </c:pt>
                <c:pt idx="2156">
                  <c:v>6.5765199999999998E-3</c:v>
                </c:pt>
                <c:pt idx="2157">
                  <c:v>6.5765199999999998E-3</c:v>
                </c:pt>
                <c:pt idx="2158">
                  <c:v>6.5773400000000001E-3</c:v>
                </c:pt>
                <c:pt idx="2159">
                  <c:v>6.5782100000000001E-3</c:v>
                </c:pt>
                <c:pt idx="2160">
                  <c:v>6.5789799999999999E-3</c:v>
                </c:pt>
                <c:pt idx="2161">
                  <c:v>6.5797E-3</c:v>
                </c:pt>
                <c:pt idx="2162">
                  <c:v>6.5805200000000003E-3</c:v>
                </c:pt>
                <c:pt idx="2163">
                  <c:v>6.5813399999999998E-3</c:v>
                </c:pt>
                <c:pt idx="2164">
                  <c:v>6.5813399999999998E-3</c:v>
                </c:pt>
                <c:pt idx="2165">
                  <c:v>6.5823699999999997E-3</c:v>
                </c:pt>
                <c:pt idx="2166">
                  <c:v>6.5832399999999998E-3</c:v>
                </c:pt>
                <c:pt idx="2167">
                  <c:v>6.5839100000000001E-3</c:v>
                </c:pt>
                <c:pt idx="2168">
                  <c:v>6.5849400000000001E-3</c:v>
                </c:pt>
                <c:pt idx="2169">
                  <c:v>6.5855999999999996E-3</c:v>
                </c:pt>
                <c:pt idx="2170">
                  <c:v>6.5855999999999996E-3</c:v>
                </c:pt>
                <c:pt idx="2171">
                  <c:v>6.5865300000000002E-3</c:v>
                </c:pt>
                <c:pt idx="2172">
                  <c:v>6.58714E-3</c:v>
                </c:pt>
                <c:pt idx="2173">
                  <c:v>6.5879700000000003E-3</c:v>
                </c:pt>
                <c:pt idx="2174">
                  <c:v>6.5890999999999996E-3</c:v>
                </c:pt>
                <c:pt idx="2175">
                  <c:v>6.5897600000000001E-3</c:v>
                </c:pt>
                <c:pt idx="2176">
                  <c:v>6.59064E-3</c:v>
                </c:pt>
                <c:pt idx="2177">
                  <c:v>6.59064E-3</c:v>
                </c:pt>
                <c:pt idx="2178">
                  <c:v>6.5916100000000004E-3</c:v>
                </c:pt>
                <c:pt idx="2179">
                  <c:v>6.5922799999999998E-3</c:v>
                </c:pt>
                <c:pt idx="2180">
                  <c:v>6.5933600000000004E-3</c:v>
                </c:pt>
                <c:pt idx="2181">
                  <c:v>6.5942300000000004E-3</c:v>
                </c:pt>
                <c:pt idx="2182">
                  <c:v>6.5948400000000003E-3</c:v>
                </c:pt>
                <c:pt idx="2183">
                  <c:v>6.5948400000000003E-3</c:v>
                </c:pt>
                <c:pt idx="2184">
                  <c:v>6.5957200000000002E-3</c:v>
                </c:pt>
                <c:pt idx="2185">
                  <c:v>6.5968499999999996E-3</c:v>
                </c:pt>
                <c:pt idx="2186">
                  <c:v>6.59736E-3</c:v>
                </c:pt>
                <c:pt idx="2187">
                  <c:v>6.5983400000000003E-3</c:v>
                </c:pt>
                <c:pt idx="2188">
                  <c:v>6.59911E-3</c:v>
                </c:pt>
                <c:pt idx="2189">
                  <c:v>6.5997199999999999E-3</c:v>
                </c:pt>
                <c:pt idx="2190">
                  <c:v>6.5997199999999999E-3</c:v>
                </c:pt>
                <c:pt idx="2191">
                  <c:v>6.6008000000000004E-3</c:v>
                </c:pt>
                <c:pt idx="2192">
                  <c:v>6.6016699999999996E-3</c:v>
                </c:pt>
                <c:pt idx="2193">
                  <c:v>6.6021300000000003E-3</c:v>
                </c:pt>
                <c:pt idx="2194">
                  <c:v>6.6032599999999997E-3</c:v>
                </c:pt>
                <c:pt idx="2195">
                  <c:v>6.6043899999999999E-3</c:v>
                </c:pt>
                <c:pt idx="2196">
                  <c:v>6.6043899999999999E-3</c:v>
                </c:pt>
                <c:pt idx="2197">
                  <c:v>6.6048499999999998E-3</c:v>
                </c:pt>
                <c:pt idx="2198">
                  <c:v>6.6056200000000004E-3</c:v>
                </c:pt>
                <c:pt idx="2199">
                  <c:v>6.6063900000000002E-3</c:v>
                </c:pt>
                <c:pt idx="2200">
                  <c:v>6.6074699999999998E-3</c:v>
                </c:pt>
                <c:pt idx="2201">
                  <c:v>6.6080899999999996E-3</c:v>
                </c:pt>
                <c:pt idx="2202">
                  <c:v>6.6091199999999996E-3</c:v>
                </c:pt>
                <c:pt idx="2203">
                  <c:v>6.6091199999999996E-3</c:v>
                </c:pt>
                <c:pt idx="2204">
                  <c:v>6.6099399999999999E-3</c:v>
                </c:pt>
                <c:pt idx="2205">
                  <c:v>6.6106000000000003E-3</c:v>
                </c:pt>
                <c:pt idx="2206">
                  <c:v>6.6117800000000003E-3</c:v>
                </c:pt>
                <c:pt idx="2207">
                  <c:v>6.6125000000000003E-3</c:v>
                </c:pt>
                <c:pt idx="2208">
                  <c:v>6.6130700000000004E-3</c:v>
                </c:pt>
                <c:pt idx="2209">
                  <c:v>6.6130700000000004E-3</c:v>
                </c:pt>
                <c:pt idx="2210">
                  <c:v>6.6139399999999996E-3</c:v>
                </c:pt>
                <c:pt idx="2211">
                  <c:v>6.6150200000000001E-3</c:v>
                </c:pt>
                <c:pt idx="2212">
                  <c:v>6.6156299999999999E-3</c:v>
                </c:pt>
                <c:pt idx="2213">
                  <c:v>6.6164600000000002E-3</c:v>
                </c:pt>
                <c:pt idx="2214">
                  <c:v>6.6171199999999998E-3</c:v>
                </c:pt>
                <c:pt idx="2215">
                  <c:v>6.6179999999999998E-3</c:v>
                </c:pt>
                <c:pt idx="2216">
                  <c:v>6.6179999999999998E-3</c:v>
                </c:pt>
                <c:pt idx="2217">
                  <c:v>6.6188699999999998E-3</c:v>
                </c:pt>
                <c:pt idx="2218">
                  <c:v>6.6199500000000003E-3</c:v>
                </c:pt>
                <c:pt idx="2219">
                  <c:v>6.6201999999999997E-3</c:v>
                </c:pt>
                <c:pt idx="2220">
                  <c:v>6.6212800000000002E-3</c:v>
                </c:pt>
                <c:pt idx="2221">
                  <c:v>6.6220000000000003E-3</c:v>
                </c:pt>
                <c:pt idx="2222">
                  <c:v>6.6220000000000003E-3</c:v>
                </c:pt>
                <c:pt idx="2223">
                  <c:v>6.6228700000000003E-3</c:v>
                </c:pt>
                <c:pt idx="2224">
                  <c:v>6.6236400000000001E-3</c:v>
                </c:pt>
                <c:pt idx="2225">
                  <c:v>6.6244099999999998E-3</c:v>
                </c:pt>
                <c:pt idx="2226">
                  <c:v>6.6253900000000001E-3</c:v>
                </c:pt>
                <c:pt idx="2227">
                  <c:v>6.6258999999999997E-3</c:v>
                </c:pt>
                <c:pt idx="2228">
                  <c:v>6.6270299999999999E-3</c:v>
                </c:pt>
                <c:pt idx="2229">
                  <c:v>6.6270299999999999E-3</c:v>
                </c:pt>
                <c:pt idx="2230">
                  <c:v>6.6277000000000003E-3</c:v>
                </c:pt>
                <c:pt idx="2231">
                  <c:v>6.6285700000000003E-3</c:v>
                </c:pt>
                <c:pt idx="2232">
                  <c:v>6.6293899999999998E-3</c:v>
                </c:pt>
                <c:pt idx="2233">
                  <c:v>6.6301099999999998E-3</c:v>
                </c:pt>
                <c:pt idx="2234">
                  <c:v>6.6310300000000004E-3</c:v>
                </c:pt>
                <c:pt idx="2235">
                  <c:v>6.6310300000000004E-3</c:v>
                </c:pt>
                <c:pt idx="2236">
                  <c:v>6.6318000000000002E-3</c:v>
                </c:pt>
                <c:pt idx="2237">
                  <c:v>6.6324699999999997E-3</c:v>
                </c:pt>
                <c:pt idx="2238">
                  <c:v>6.63329E-3</c:v>
                </c:pt>
                <c:pt idx="2239">
                  <c:v>6.6338600000000001E-3</c:v>
                </c:pt>
                <c:pt idx="2240">
                  <c:v>6.6348300000000004E-3</c:v>
                </c:pt>
                <c:pt idx="2241">
                  <c:v>6.6357600000000001E-3</c:v>
                </c:pt>
                <c:pt idx="2242">
                  <c:v>6.6357600000000001E-3</c:v>
                </c:pt>
                <c:pt idx="2243">
                  <c:v>6.6365299999999999E-3</c:v>
                </c:pt>
                <c:pt idx="2244">
                  <c:v>6.6371399999999997E-3</c:v>
                </c:pt>
                <c:pt idx="2245">
                  <c:v>6.6379100000000003E-3</c:v>
                </c:pt>
                <c:pt idx="2246">
                  <c:v>6.6387299999999998E-3</c:v>
                </c:pt>
                <c:pt idx="2247">
                  <c:v>6.6394999999999996E-3</c:v>
                </c:pt>
                <c:pt idx="2248">
                  <c:v>6.6404300000000001E-3</c:v>
                </c:pt>
                <c:pt idx="2249">
                  <c:v>6.6404300000000001E-3</c:v>
                </c:pt>
                <c:pt idx="2250">
                  <c:v>6.6409900000000003E-3</c:v>
                </c:pt>
                <c:pt idx="2251">
                  <c:v>6.6418099999999997E-3</c:v>
                </c:pt>
                <c:pt idx="2252">
                  <c:v>6.6425800000000004E-3</c:v>
                </c:pt>
                <c:pt idx="2253">
                  <c:v>6.6436100000000003E-3</c:v>
                </c:pt>
                <c:pt idx="2254">
                  <c:v>6.6440199999999996E-3</c:v>
                </c:pt>
                <c:pt idx="2255">
                  <c:v>6.6440199999999996E-3</c:v>
                </c:pt>
                <c:pt idx="2256">
                  <c:v>6.6448899999999997E-3</c:v>
                </c:pt>
                <c:pt idx="2257">
                  <c:v>6.6459199999999996E-3</c:v>
                </c:pt>
                <c:pt idx="2258">
                  <c:v>6.64643E-3</c:v>
                </c:pt>
                <c:pt idx="2259">
                  <c:v>6.6474100000000003E-3</c:v>
                </c:pt>
                <c:pt idx="2260">
                  <c:v>6.6479699999999996E-3</c:v>
                </c:pt>
                <c:pt idx="2261">
                  <c:v>6.6488500000000004E-3</c:v>
                </c:pt>
                <c:pt idx="2262">
                  <c:v>6.6488500000000004E-3</c:v>
                </c:pt>
                <c:pt idx="2263">
                  <c:v>6.6494600000000003E-3</c:v>
                </c:pt>
                <c:pt idx="2264">
                  <c:v>6.6500800000000001E-3</c:v>
                </c:pt>
                <c:pt idx="2265">
                  <c:v>6.6509500000000001E-3</c:v>
                </c:pt>
                <c:pt idx="2266">
                  <c:v>6.6518799999999998E-3</c:v>
                </c:pt>
                <c:pt idx="2267">
                  <c:v>6.6527499999999998E-3</c:v>
                </c:pt>
                <c:pt idx="2268">
                  <c:v>6.6527499999999998E-3</c:v>
                </c:pt>
                <c:pt idx="2269">
                  <c:v>6.6534699999999999E-3</c:v>
                </c:pt>
                <c:pt idx="2270">
                  <c:v>6.6539299999999997E-3</c:v>
                </c:pt>
                <c:pt idx="2271">
                  <c:v>6.6550100000000003E-3</c:v>
                </c:pt>
                <c:pt idx="2272">
                  <c:v>6.6554700000000001E-3</c:v>
                </c:pt>
                <c:pt idx="2273">
                  <c:v>6.6563400000000002E-3</c:v>
                </c:pt>
                <c:pt idx="2274">
                  <c:v>6.6572699999999999E-3</c:v>
                </c:pt>
                <c:pt idx="2275">
                  <c:v>6.6572699999999999E-3</c:v>
                </c:pt>
                <c:pt idx="2276">
                  <c:v>6.6580399999999996E-3</c:v>
                </c:pt>
                <c:pt idx="2277">
                  <c:v>6.6589600000000002E-3</c:v>
                </c:pt>
                <c:pt idx="2278">
                  <c:v>6.6593700000000004E-3</c:v>
                </c:pt>
                <c:pt idx="2279">
                  <c:v>6.6604500000000001E-3</c:v>
                </c:pt>
                <c:pt idx="2280">
                  <c:v>6.6610599999999999E-3</c:v>
                </c:pt>
                <c:pt idx="2281">
                  <c:v>6.6610599999999999E-3</c:v>
                </c:pt>
                <c:pt idx="2282">
                  <c:v>6.6620400000000001E-3</c:v>
                </c:pt>
                <c:pt idx="2283">
                  <c:v>6.6626000000000003E-3</c:v>
                </c:pt>
                <c:pt idx="2284">
                  <c:v>6.6634299999999997E-3</c:v>
                </c:pt>
                <c:pt idx="2285">
                  <c:v>6.66425E-3</c:v>
                </c:pt>
                <c:pt idx="2286">
                  <c:v>6.6650700000000004E-3</c:v>
                </c:pt>
                <c:pt idx="2287">
                  <c:v>6.6656800000000002E-3</c:v>
                </c:pt>
                <c:pt idx="2288">
                  <c:v>6.6656800000000002E-3</c:v>
                </c:pt>
                <c:pt idx="2289">
                  <c:v>6.66645E-3</c:v>
                </c:pt>
                <c:pt idx="2290">
                  <c:v>6.6670200000000001E-3</c:v>
                </c:pt>
                <c:pt idx="2291">
                  <c:v>6.6678900000000001E-3</c:v>
                </c:pt>
                <c:pt idx="2292">
                  <c:v>6.6688199999999998E-3</c:v>
                </c:pt>
                <c:pt idx="2293">
                  <c:v>6.6691199999999997E-3</c:v>
                </c:pt>
                <c:pt idx="2294">
                  <c:v>6.6691199999999997E-3</c:v>
                </c:pt>
                <c:pt idx="2295">
                  <c:v>6.6702000000000003E-3</c:v>
                </c:pt>
                <c:pt idx="2296">
                  <c:v>6.6706600000000001E-3</c:v>
                </c:pt>
                <c:pt idx="2297">
                  <c:v>6.6717399999999998E-3</c:v>
                </c:pt>
                <c:pt idx="2298">
                  <c:v>6.6724100000000001E-3</c:v>
                </c:pt>
                <c:pt idx="2299">
                  <c:v>6.6734400000000001E-3</c:v>
                </c:pt>
                <c:pt idx="2300">
                  <c:v>6.6738500000000003E-3</c:v>
                </c:pt>
                <c:pt idx="2301">
                  <c:v>6.6738500000000003E-3</c:v>
                </c:pt>
                <c:pt idx="2302">
                  <c:v>6.6745700000000003E-3</c:v>
                </c:pt>
                <c:pt idx="2303">
                  <c:v>6.6754900000000001E-3</c:v>
                </c:pt>
                <c:pt idx="2304">
                  <c:v>6.6762599999999998E-3</c:v>
                </c:pt>
                <c:pt idx="2305">
                  <c:v>6.6767700000000003E-3</c:v>
                </c:pt>
                <c:pt idx="2306">
                  <c:v>6.6777E-3</c:v>
                </c:pt>
                <c:pt idx="2307">
                  <c:v>6.6783600000000004E-3</c:v>
                </c:pt>
                <c:pt idx="2308">
                  <c:v>6.6783600000000004E-3</c:v>
                </c:pt>
                <c:pt idx="2309">
                  <c:v>6.6788799999999999E-3</c:v>
                </c:pt>
                <c:pt idx="2310">
                  <c:v>6.6798500000000002E-3</c:v>
                </c:pt>
                <c:pt idx="2311">
                  <c:v>6.6803699999999997E-3</c:v>
                </c:pt>
                <c:pt idx="2312">
                  <c:v>6.6812399999999997E-3</c:v>
                </c:pt>
                <c:pt idx="2313">
                  <c:v>6.6821099999999998E-3</c:v>
                </c:pt>
                <c:pt idx="2314">
                  <c:v>6.6821099999999998E-3</c:v>
                </c:pt>
                <c:pt idx="2315">
                  <c:v>6.6827800000000001E-3</c:v>
                </c:pt>
                <c:pt idx="2316">
                  <c:v>6.6834499999999996E-3</c:v>
                </c:pt>
                <c:pt idx="2317">
                  <c:v>6.6836500000000002E-3</c:v>
                </c:pt>
                <c:pt idx="2318">
                  <c:v>6.6845799999999999E-3</c:v>
                </c:pt>
                <c:pt idx="2319">
                  <c:v>6.6854999999999996E-3</c:v>
                </c:pt>
                <c:pt idx="2320">
                  <c:v>6.6862199999999997E-3</c:v>
                </c:pt>
                <c:pt idx="2321">
                  <c:v>6.6862199999999997E-3</c:v>
                </c:pt>
                <c:pt idx="2322">
                  <c:v>6.6867799999999998E-3</c:v>
                </c:pt>
                <c:pt idx="2323">
                  <c:v>6.6874500000000002E-3</c:v>
                </c:pt>
                <c:pt idx="2324">
                  <c:v>6.6881199999999997E-3</c:v>
                </c:pt>
                <c:pt idx="2325">
                  <c:v>6.68894E-3</c:v>
                </c:pt>
                <c:pt idx="2326">
                  <c:v>6.6896600000000001E-3</c:v>
                </c:pt>
                <c:pt idx="2327">
                  <c:v>6.6896600000000001E-3</c:v>
                </c:pt>
                <c:pt idx="2328">
                  <c:v>6.6904299999999998E-3</c:v>
                </c:pt>
                <c:pt idx="2329">
                  <c:v>6.6910900000000002E-3</c:v>
                </c:pt>
                <c:pt idx="2330">
                  <c:v>6.6920199999999999E-3</c:v>
                </c:pt>
                <c:pt idx="2331">
                  <c:v>6.69289E-3</c:v>
                </c:pt>
                <c:pt idx="2332">
                  <c:v>6.6931500000000001E-3</c:v>
                </c:pt>
                <c:pt idx="2333">
                  <c:v>6.6942299999999998E-3</c:v>
                </c:pt>
                <c:pt idx="2334">
                  <c:v>6.6942299999999998E-3</c:v>
                </c:pt>
                <c:pt idx="2335">
                  <c:v>6.6943300000000001E-3</c:v>
                </c:pt>
                <c:pt idx="2336">
                  <c:v>6.6958199999999999E-3</c:v>
                </c:pt>
                <c:pt idx="2337">
                  <c:v>6.6961800000000004E-3</c:v>
                </c:pt>
                <c:pt idx="2338">
                  <c:v>6.6967900000000002E-3</c:v>
                </c:pt>
                <c:pt idx="2339">
                  <c:v>6.6976700000000002E-3</c:v>
                </c:pt>
                <c:pt idx="2340">
                  <c:v>6.6976700000000002E-3</c:v>
                </c:pt>
                <c:pt idx="2341">
                  <c:v>6.6983800000000003E-3</c:v>
                </c:pt>
                <c:pt idx="2342">
                  <c:v>6.6990499999999998E-3</c:v>
                </c:pt>
                <c:pt idx="2343">
                  <c:v>6.6999199999999998E-3</c:v>
                </c:pt>
                <c:pt idx="2344">
                  <c:v>6.7007999999999998E-3</c:v>
                </c:pt>
                <c:pt idx="2345">
                  <c:v>6.7010000000000004E-3</c:v>
                </c:pt>
                <c:pt idx="2346">
                  <c:v>6.70193E-3</c:v>
                </c:pt>
                <c:pt idx="2347">
                  <c:v>6.70193E-3</c:v>
                </c:pt>
                <c:pt idx="2348">
                  <c:v>6.7027500000000004E-3</c:v>
                </c:pt>
                <c:pt idx="2349">
                  <c:v>6.7033099999999997E-3</c:v>
                </c:pt>
                <c:pt idx="2350">
                  <c:v>6.7040299999999997E-3</c:v>
                </c:pt>
                <c:pt idx="2351">
                  <c:v>6.70501E-3</c:v>
                </c:pt>
                <c:pt idx="2352">
                  <c:v>6.7054200000000001E-3</c:v>
                </c:pt>
                <c:pt idx="2353">
                  <c:v>6.7054200000000001E-3</c:v>
                </c:pt>
                <c:pt idx="2354">
                  <c:v>6.7060799999999997E-3</c:v>
                </c:pt>
                <c:pt idx="2355">
                  <c:v>6.70675E-3</c:v>
                </c:pt>
                <c:pt idx="2356">
                  <c:v>6.7075700000000004E-3</c:v>
                </c:pt>
                <c:pt idx="2357">
                  <c:v>6.7083899999999998E-3</c:v>
                </c:pt>
                <c:pt idx="2358">
                  <c:v>6.7090099999999996E-3</c:v>
                </c:pt>
                <c:pt idx="2359">
                  <c:v>6.7094199999999998E-3</c:v>
                </c:pt>
                <c:pt idx="2360">
                  <c:v>6.7094199999999998E-3</c:v>
                </c:pt>
                <c:pt idx="2361">
                  <c:v>6.7101900000000004E-3</c:v>
                </c:pt>
                <c:pt idx="2362">
                  <c:v>6.7107599999999996E-3</c:v>
                </c:pt>
                <c:pt idx="2363">
                  <c:v>6.7118300000000002E-3</c:v>
                </c:pt>
                <c:pt idx="2364">
                  <c:v>6.7126E-3</c:v>
                </c:pt>
                <c:pt idx="2365">
                  <c:v>6.7131700000000001E-3</c:v>
                </c:pt>
                <c:pt idx="2366">
                  <c:v>6.7138400000000004E-3</c:v>
                </c:pt>
                <c:pt idx="2367">
                  <c:v>6.7138400000000004E-3</c:v>
                </c:pt>
                <c:pt idx="2368">
                  <c:v>6.7147600000000002E-3</c:v>
                </c:pt>
                <c:pt idx="2369">
                  <c:v>6.7152699999999997E-3</c:v>
                </c:pt>
                <c:pt idx="2370">
                  <c:v>6.7158900000000004E-3</c:v>
                </c:pt>
                <c:pt idx="2371">
                  <c:v>6.7164E-3</c:v>
                </c:pt>
                <c:pt idx="2372">
                  <c:v>6.7176299999999996E-3</c:v>
                </c:pt>
                <c:pt idx="2373">
                  <c:v>6.7176299999999996E-3</c:v>
                </c:pt>
                <c:pt idx="2374">
                  <c:v>6.7176900000000001E-3</c:v>
                </c:pt>
                <c:pt idx="2375">
                  <c:v>6.7186600000000004E-3</c:v>
                </c:pt>
                <c:pt idx="2376">
                  <c:v>6.7196900000000004E-3</c:v>
                </c:pt>
                <c:pt idx="2377">
                  <c:v>6.7203499999999999E-3</c:v>
                </c:pt>
                <c:pt idx="2378">
                  <c:v>6.72092E-3</c:v>
                </c:pt>
                <c:pt idx="2379">
                  <c:v>6.7214800000000002E-3</c:v>
                </c:pt>
                <c:pt idx="2380">
                  <c:v>6.7214800000000002E-3</c:v>
                </c:pt>
                <c:pt idx="2381">
                  <c:v>6.7220500000000002E-3</c:v>
                </c:pt>
                <c:pt idx="2382">
                  <c:v>6.7226100000000004E-3</c:v>
                </c:pt>
                <c:pt idx="2383">
                  <c:v>6.7232300000000002E-3</c:v>
                </c:pt>
                <c:pt idx="2384">
                  <c:v>6.7241000000000002E-3</c:v>
                </c:pt>
                <c:pt idx="2385">
                  <c:v>6.7248200000000003E-3</c:v>
                </c:pt>
                <c:pt idx="2386">
                  <c:v>6.7248200000000003E-3</c:v>
                </c:pt>
                <c:pt idx="2387">
                  <c:v>6.7252800000000001E-3</c:v>
                </c:pt>
                <c:pt idx="2388">
                  <c:v>6.7261600000000001E-3</c:v>
                </c:pt>
                <c:pt idx="2389">
                  <c:v>6.72677E-3</c:v>
                </c:pt>
                <c:pt idx="2390">
                  <c:v>6.7275900000000003E-3</c:v>
                </c:pt>
                <c:pt idx="2391">
                  <c:v>6.7279999999999996E-3</c:v>
                </c:pt>
                <c:pt idx="2392">
                  <c:v>6.7288799999999996E-3</c:v>
                </c:pt>
                <c:pt idx="2393">
                  <c:v>6.7288799999999996E-3</c:v>
                </c:pt>
                <c:pt idx="2394">
                  <c:v>6.72954E-3</c:v>
                </c:pt>
                <c:pt idx="2395">
                  <c:v>6.7299500000000002E-3</c:v>
                </c:pt>
                <c:pt idx="2396">
                  <c:v>6.7310299999999998E-3</c:v>
                </c:pt>
                <c:pt idx="2397">
                  <c:v>6.7317499999999999E-3</c:v>
                </c:pt>
                <c:pt idx="2398">
                  <c:v>6.7324200000000002E-3</c:v>
                </c:pt>
                <c:pt idx="2399">
                  <c:v>6.7324200000000002E-3</c:v>
                </c:pt>
                <c:pt idx="2400">
                  <c:v>6.7329800000000004E-3</c:v>
                </c:pt>
                <c:pt idx="2401">
                  <c:v>6.7336000000000002E-3</c:v>
                </c:pt>
                <c:pt idx="2402">
                  <c:v>6.7341099999999997E-3</c:v>
                </c:pt>
                <c:pt idx="2403">
                  <c:v>6.7348299999999998E-3</c:v>
                </c:pt>
                <c:pt idx="2404">
                  <c:v>6.7356500000000001E-3</c:v>
                </c:pt>
                <c:pt idx="2405">
                  <c:v>6.7363700000000002E-3</c:v>
                </c:pt>
                <c:pt idx="2406">
                  <c:v>6.7363700000000002E-3</c:v>
                </c:pt>
                <c:pt idx="2407">
                  <c:v>6.7371899999999997E-3</c:v>
                </c:pt>
                <c:pt idx="2408">
                  <c:v>6.7375000000000004E-3</c:v>
                </c:pt>
                <c:pt idx="2409">
                  <c:v>6.7382199999999996E-3</c:v>
                </c:pt>
                <c:pt idx="2410">
                  <c:v>6.7385300000000004E-3</c:v>
                </c:pt>
                <c:pt idx="2411">
                  <c:v>6.7396599999999997E-3</c:v>
                </c:pt>
                <c:pt idx="2412">
                  <c:v>6.7400699999999999E-3</c:v>
                </c:pt>
                <c:pt idx="2413">
                  <c:v>6.7400699999999999E-3</c:v>
                </c:pt>
                <c:pt idx="2414">
                  <c:v>6.7408900000000002E-3</c:v>
                </c:pt>
                <c:pt idx="2415">
                  <c:v>6.7413500000000001E-3</c:v>
                </c:pt>
                <c:pt idx="2416">
                  <c:v>6.7423300000000004E-3</c:v>
                </c:pt>
                <c:pt idx="2417">
                  <c:v>6.7430399999999996E-3</c:v>
                </c:pt>
                <c:pt idx="2418">
                  <c:v>6.7432999999999998E-3</c:v>
                </c:pt>
                <c:pt idx="2419">
                  <c:v>6.7432999999999998E-3</c:v>
                </c:pt>
                <c:pt idx="2420">
                  <c:v>6.7441200000000001E-3</c:v>
                </c:pt>
                <c:pt idx="2421">
                  <c:v>6.7448899999999999E-3</c:v>
                </c:pt>
                <c:pt idx="2422">
                  <c:v>6.7453000000000001E-3</c:v>
                </c:pt>
                <c:pt idx="2423">
                  <c:v>6.7460699999999998E-3</c:v>
                </c:pt>
                <c:pt idx="2424">
                  <c:v>6.74648E-3</c:v>
                </c:pt>
                <c:pt idx="2425">
                  <c:v>6.74736E-3</c:v>
                </c:pt>
                <c:pt idx="2426">
                  <c:v>6.74736E-3</c:v>
                </c:pt>
                <c:pt idx="2427">
                  <c:v>6.7481299999999998E-3</c:v>
                </c:pt>
                <c:pt idx="2428">
                  <c:v>6.7485899999999996E-3</c:v>
                </c:pt>
                <c:pt idx="2429">
                  <c:v>6.7493600000000003E-3</c:v>
                </c:pt>
                <c:pt idx="2430">
                  <c:v>6.7499700000000001E-3</c:v>
                </c:pt>
                <c:pt idx="2431">
                  <c:v>6.7503800000000003E-3</c:v>
                </c:pt>
                <c:pt idx="2432">
                  <c:v>6.7503800000000003E-3</c:v>
                </c:pt>
                <c:pt idx="2433">
                  <c:v>6.7512600000000002E-3</c:v>
                </c:pt>
                <c:pt idx="2434">
                  <c:v>6.7518200000000004E-3</c:v>
                </c:pt>
                <c:pt idx="2435">
                  <c:v>6.7527500000000001E-3</c:v>
                </c:pt>
                <c:pt idx="2436">
                  <c:v>6.75305E-3</c:v>
                </c:pt>
                <c:pt idx="2437">
                  <c:v>6.75393E-3</c:v>
                </c:pt>
                <c:pt idx="2438">
                  <c:v>6.7549000000000003E-3</c:v>
                </c:pt>
                <c:pt idx="2439">
                  <c:v>6.7549000000000003E-3</c:v>
                </c:pt>
                <c:pt idx="2440">
                  <c:v>6.7553099999999996E-3</c:v>
                </c:pt>
                <c:pt idx="2441">
                  <c:v>6.7556700000000001E-3</c:v>
                </c:pt>
                <c:pt idx="2442">
                  <c:v>6.7564900000000004E-3</c:v>
                </c:pt>
                <c:pt idx="2443">
                  <c:v>6.7568999999999997E-3</c:v>
                </c:pt>
                <c:pt idx="2444">
                  <c:v>6.7580799999999996E-3</c:v>
                </c:pt>
                <c:pt idx="2445">
                  <c:v>6.7580799999999996E-3</c:v>
                </c:pt>
                <c:pt idx="2446">
                  <c:v>6.7583900000000004E-3</c:v>
                </c:pt>
                <c:pt idx="2447">
                  <c:v>6.7591600000000002E-3</c:v>
                </c:pt>
                <c:pt idx="2448">
                  <c:v>6.7595199999999998E-3</c:v>
                </c:pt>
                <c:pt idx="2449">
                  <c:v>6.7602900000000004E-3</c:v>
                </c:pt>
                <c:pt idx="2450">
                  <c:v>6.7611600000000004E-3</c:v>
                </c:pt>
                <c:pt idx="2451">
                  <c:v>6.7614700000000003E-3</c:v>
                </c:pt>
                <c:pt idx="2452">
                  <c:v>6.7614700000000003E-3</c:v>
                </c:pt>
                <c:pt idx="2453">
                  <c:v>6.7623500000000003E-3</c:v>
                </c:pt>
                <c:pt idx="2454">
                  <c:v>6.7631699999999998E-3</c:v>
                </c:pt>
                <c:pt idx="2455">
                  <c:v>6.7636299999999996E-3</c:v>
                </c:pt>
                <c:pt idx="2456">
                  <c:v>6.7641400000000001E-3</c:v>
                </c:pt>
                <c:pt idx="2457">
                  <c:v>6.7646599999999996E-3</c:v>
                </c:pt>
                <c:pt idx="2458">
                  <c:v>6.7646599999999996E-3</c:v>
                </c:pt>
                <c:pt idx="2459">
                  <c:v>6.7653699999999997E-3</c:v>
                </c:pt>
                <c:pt idx="2460">
                  <c:v>6.7659900000000004E-3</c:v>
                </c:pt>
                <c:pt idx="2461">
                  <c:v>6.7668099999999998E-3</c:v>
                </c:pt>
                <c:pt idx="2462">
                  <c:v>6.7673200000000003E-3</c:v>
                </c:pt>
                <c:pt idx="2463">
                  <c:v>6.7679899999999998E-3</c:v>
                </c:pt>
                <c:pt idx="2464">
                  <c:v>6.7686100000000004E-3</c:v>
                </c:pt>
                <c:pt idx="2465">
                  <c:v>6.7686100000000004E-3</c:v>
                </c:pt>
                <c:pt idx="2466">
                  <c:v>6.76912E-3</c:v>
                </c:pt>
                <c:pt idx="2467">
                  <c:v>6.7699400000000003E-3</c:v>
                </c:pt>
                <c:pt idx="2468">
                  <c:v>6.7704000000000002E-3</c:v>
                </c:pt>
                <c:pt idx="2469">
                  <c:v>6.7711200000000003E-3</c:v>
                </c:pt>
                <c:pt idx="2470">
                  <c:v>6.7717400000000001E-3</c:v>
                </c:pt>
                <c:pt idx="2471">
                  <c:v>6.7723000000000002E-3</c:v>
                </c:pt>
                <c:pt idx="2472">
                  <c:v>6.7723000000000002E-3</c:v>
                </c:pt>
                <c:pt idx="2473">
                  <c:v>6.7726599999999998E-3</c:v>
                </c:pt>
                <c:pt idx="2474">
                  <c:v>6.7734300000000004E-3</c:v>
                </c:pt>
                <c:pt idx="2475">
                  <c:v>6.7739999999999996E-3</c:v>
                </c:pt>
                <c:pt idx="2476">
                  <c:v>6.7748699999999997E-3</c:v>
                </c:pt>
                <c:pt idx="2477">
                  <c:v>6.7753800000000001E-3</c:v>
                </c:pt>
                <c:pt idx="2478">
                  <c:v>6.7753800000000001E-3</c:v>
                </c:pt>
                <c:pt idx="2479">
                  <c:v>6.7759500000000002E-3</c:v>
                </c:pt>
                <c:pt idx="2480">
                  <c:v>6.77656E-3</c:v>
                </c:pt>
                <c:pt idx="2481">
                  <c:v>6.7770800000000004E-3</c:v>
                </c:pt>
                <c:pt idx="2482">
                  <c:v>6.7778500000000002E-3</c:v>
                </c:pt>
                <c:pt idx="2483">
                  <c:v>6.7785199999999997E-3</c:v>
                </c:pt>
                <c:pt idx="2484">
                  <c:v>6.7788700000000002E-3</c:v>
                </c:pt>
                <c:pt idx="2485">
                  <c:v>6.7788700000000002E-3</c:v>
                </c:pt>
                <c:pt idx="2486">
                  <c:v>6.7797500000000002E-3</c:v>
                </c:pt>
                <c:pt idx="2487">
                  <c:v>6.7805199999999999E-3</c:v>
                </c:pt>
                <c:pt idx="2488">
                  <c:v>6.7808800000000004E-3</c:v>
                </c:pt>
                <c:pt idx="2489">
                  <c:v>6.7818499999999999E-3</c:v>
                </c:pt>
                <c:pt idx="2490">
                  <c:v>6.78226E-3</c:v>
                </c:pt>
                <c:pt idx="2491">
                  <c:v>6.78226E-3</c:v>
                </c:pt>
                <c:pt idx="2492">
                  <c:v>6.7829800000000001E-3</c:v>
                </c:pt>
                <c:pt idx="2493">
                  <c:v>6.7832400000000003E-3</c:v>
                </c:pt>
                <c:pt idx="2494">
                  <c:v>6.78401E-3</c:v>
                </c:pt>
                <c:pt idx="2495">
                  <c:v>6.7847300000000001E-3</c:v>
                </c:pt>
                <c:pt idx="2496">
                  <c:v>6.7851400000000003E-3</c:v>
                </c:pt>
                <c:pt idx="2497">
                  <c:v>6.7857500000000001E-3</c:v>
                </c:pt>
                <c:pt idx="2498">
                  <c:v>6.7857500000000001E-3</c:v>
                </c:pt>
                <c:pt idx="2499">
                  <c:v>6.7863699999999999E-3</c:v>
                </c:pt>
                <c:pt idx="2500">
                  <c:v>6.7870400000000003E-3</c:v>
                </c:pt>
                <c:pt idx="2501">
                  <c:v>6.7874500000000004E-3</c:v>
                </c:pt>
                <c:pt idx="2502">
                  <c:v>6.78811E-3</c:v>
                </c:pt>
                <c:pt idx="2503">
                  <c:v>6.7886300000000004E-3</c:v>
                </c:pt>
                <c:pt idx="2504">
                  <c:v>6.7886300000000004E-3</c:v>
                </c:pt>
                <c:pt idx="2505">
                  <c:v>6.7892999999999998E-3</c:v>
                </c:pt>
                <c:pt idx="2506">
                  <c:v>6.7897599999999997E-3</c:v>
                </c:pt>
                <c:pt idx="2507">
                  <c:v>6.7903199999999999E-3</c:v>
                </c:pt>
                <c:pt idx="2508">
                  <c:v>6.7909399999999997E-3</c:v>
                </c:pt>
                <c:pt idx="2509">
                  <c:v>6.79161E-3</c:v>
                </c:pt>
                <c:pt idx="2510">
                  <c:v>6.7925800000000003E-3</c:v>
                </c:pt>
                <c:pt idx="2511">
                  <c:v>6.7925800000000003E-3</c:v>
                </c:pt>
                <c:pt idx="2512">
                  <c:v>6.7926799999999997E-3</c:v>
                </c:pt>
                <c:pt idx="2513">
                  <c:v>6.7937099999999997E-3</c:v>
                </c:pt>
                <c:pt idx="2514">
                  <c:v>6.7944800000000003E-3</c:v>
                </c:pt>
                <c:pt idx="2515">
                  <c:v>6.7946899999999999E-3</c:v>
                </c:pt>
                <c:pt idx="2516">
                  <c:v>6.7956099999999997E-3</c:v>
                </c:pt>
                <c:pt idx="2517">
                  <c:v>6.7956099999999997E-3</c:v>
                </c:pt>
                <c:pt idx="2518">
                  <c:v>6.7958699999999999E-3</c:v>
                </c:pt>
                <c:pt idx="2519">
                  <c:v>6.7965300000000003E-3</c:v>
                </c:pt>
                <c:pt idx="2520">
                  <c:v>6.7973E-3</c:v>
                </c:pt>
                <c:pt idx="2521">
                  <c:v>6.7975600000000002E-3</c:v>
                </c:pt>
                <c:pt idx="2522">
                  <c:v>6.7983799999999997E-3</c:v>
                </c:pt>
                <c:pt idx="2523">
                  <c:v>6.7992499999999997E-3</c:v>
                </c:pt>
                <c:pt idx="2524">
                  <c:v>6.7992499999999997E-3</c:v>
                </c:pt>
                <c:pt idx="2525">
                  <c:v>6.7995599999999996E-3</c:v>
                </c:pt>
                <c:pt idx="2526">
                  <c:v>6.7999699999999998E-3</c:v>
                </c:pt>
                <c:pt idx="2527">
                  <c:v>6.8007400000000004E-3</c:v>
                </c:pt>
                <c:pt idx="2528">
                  <c:v>6.8010500000000003E-3</c:v>
                </c:pt>
                <c:pt idx="2529">
                  <c:v>6.8016700000000001E-3</c:v>
                </c:pt>
                <c:pt idx="2530">
                  <c:v>6.8026400000000004E-3</c:v>
                </c:pt>
                <c:pt idx="2531">
                  <c:v>6.8026400000000004E-3</c:v>
                </c:pt>
                <c:pt idx="2532">
                  <c:v>6.8033599999999996E-3</c:v>
                </c:pt>
                <c:pt idx="2533">
                  <c:v>6.8034599999999999E-3</c:v>
                </c:pt>
                <c:pt idx="2534">
                  <c:v>6.8040799999999997E-3</c:v>
                </c:pt>
                <c:pt idx="2535">
                  <c:v>6.8048500000000003E-3</c:v>
                </c:pt>
                <c:pt idx="2536">
                  <c:v>6.8054099999999996E-3</c:v>
                </c:pt>
                <c:pt idx="2537">
                  <c:v>6.8054099999999996E-3</c:v>
                </c:pt>
                <c:pt idx="2538">
                  <c:v>6.8060799999999999E-3</c:v>
                </c:pt>
                <c:pt idx="2539">
                  <c:v>6.8070099999999996E-3</c:v>
                </c:pt>
                <c:pt idx="2540">
                  <c:v>6.8070600000000002E-3</c:v>
                </c:pt>
                <c:pt idx="2541">
                  <c:v>6.8074199999999998E-3</c:v>
                </c:pt>
                <c:pt idx="2542">
                  <c:v>6.8079300000000002E-3</c:v>
                </c:pt>
                <c:pt idx="2543">
                  <c:v>6.8093199999999998E-3</c:v>
                </c:pt>
                <c:pt idx="2544">
                  <c:v>6.8093199999999998E-3</c:v>
                </c:pt>
                <c:pt idx="2545">
                  <c:v>6.8094699999999998E-3</c:v>
                </c:pt>
                <c:pt idx="2546">
                  <c:v>6.8101400000000001E-3</c:v>
                </c:pt>
                <c:pt idx="2547">
                  <c:v>6.8107000000000003E-3</c:v>
                </c:pt>
                <c:pt idx="2548">
                  <c:v>6.8113699999999998E-3</c:v>
                </c:pt>
                <c:pt idx="2549">
                  <c:v>6.8120899999999998E-3</c:v>
                </c:pt>
                <c:pt idx="2550">
                  <c:v>6.8120899999999998E-3</c:v>
                </c:pt>
                <c:pt idx="2551">
                  <c:v>6.8126000000000003E-3</c:v>
                </c:pt>
                <c:pt idx="2552">
                  <c:v>6.8131700000000003E-3</c:v>
                </c:pt>
                <c:pt idx="2553">
                  <c:v>6.8137299999999996E-3</c:v>
                </c:pt>
                <c:pt idx="2554">
                  <c:v>6.8141399999999998E-3</c:v>
                </c:pt>
                <c:pt idx="2555">
                  <c:v>6.8147099999999999E-3</c:v>
                </c:pt>
                <c:pt idx="2556">
                  <c:v>6.8150600000000004E-3</c:v>
                </c:pt>
                <c:pt idx="2557">
                  <c:v>6.8150600000000004E-3</c:v>
                </c:pt>
                <c:pt idx="2558">
                  <c:v>6.8158300000000002E-3</c:v>
                </c:pt>
                <c:pt idx="2559">
                  <c:v>6.8164000000000002E-3</c:v>
                </c:pt>
                <c:pt idx="2560">
                  <c:v>6.8170699999999997E-3</c:v>
                </c:pt>
                <c:pt idx="2561">
                  <c:v>6.8175299999999996E-3</c:v>
                </c:pt>
                <c:pt idx="2562">
                  <c:v>6.8180899999999997E-3</c:v>
                </c:pt>
                <c:pt idx="2563">
                  <c:v>6.8180899999999997E-3</c:v>
                </c:pt>
                <c:pt idx="2564">
                  <c:v>6.8187600000000001E-3</c:v>
                </c:pt>
                <c:pt idx="2565">
                  <c:v>6.8191199999999997E-3</c:v>
                </c:pt>
                <c:pt idx="2566">
                  <c:v>6.81994E-3</c:v>
                </c:pt>
                <c:pt idx="2567">
                  <c:v>6.8202999999999996E-3</c:v>
                </c:pt>
                <c:pt idx="2568">
                  <c:v>6.8210199999999997E-3</c:v>
                </c:pt>
                <c:pt idx="2569">
                  <c:v>6.8212799999999999E-3</c:v>
                </c:pt>
                <c:pt idx="2570">
                  <c:v>6.8212799999999999E-3</c:v>
                </c:pt>
                <c:pt idx="2571">
                  <c:v>6.8219400000000003E-3</c:v>
                </c:pt>
                <c:pt idx="2572">
                  <c:v>6.8226600000000004E-3</c:v>
                </c:pt>
                <c:pt idx="2573">
                  <c:v>6.8232299999999996E-3</c:v>
                </c:pt>
                <c:pt idx="2574">
                  <c:v>6.8240499999999999E-3</c:v>
                </c:pt>
                <c:pt idx="2575">
                  <c:v>6.8247200000000003E-3</c:v>
                </c:pt>
                <c:pt idx="2576">
                  <c:v>6.8250200000000002E-3</c:v>
                </c:pt>
                <c:pt idx="2577">
                  <c:v>6.8250200000000002E-3</c:v>
                </c:pt>
                <c:pt idx="2578">
                  <c:v>6.8255900000000003E-3</c:v>
                </c:pt>
                <c:pt idx="2579">
                  <c:v>6.8260999999999999E-3</c:v>
                </c:pt>
                <c:pt idx="2580">
                  <c:v>6.8268699999999996E-3</c:v>
                </c:pt>
                <c:pt idx="2581">
                  <c:v>6.8274399999999997E-3</c:v>
                </c:pt>
                <c:pt idx="2582">
                  <c:v>6.8278000000000002E-3</c:v>
                </c:pt>
                <c:pt idx="2583">
                  <c:v>6.8278000000000002E-3</c:v>
                </c:pt>
                <c:pt idx="2584">
                  <c:v>6.8286199999999997E-3</c:v>
                </c:pt>
                <c:pt idx="2585">
                  <c:v>6.8289800000000001E-3</c:v>
                </c:pt>
                <c:pt idx="2586">
                  <c:v>6.8295400000000003E-3</c:v>
                </c:pt>
                <c:pt idx="2587">
                  <c:v>6.8300000000000001E-3</c:v>
                </c:pt>
                <c:pt idx="2588">
                  <c:v>6.8311300000000004E-3</c:v>
                </c:pt>
                <c:pt idx="2589">
                  <c:v>6.8310300000000001E-3</c:v>
                </c:pt>
                <c:pt idx="2590">
                  <c:v>6.8310300000000001E-3</c:v>
                </c:pt>
                <c:pt idx="2591">
                  <c:v>6.8316999999999996E-3</c:v>
                </c:pt>
                <c:pt idx="2592">
                  <c:v>6.8324199999999996E-3</c:v>
                </c:pt>
                <c:pt idx="2593">
                  <c:v>6.8328299999999998E-3</c:v>
                </c:pt>
                <c:pt idx="2594">
                  <c:v>6.8333400000000002E-3</c:v>
                </c:pt>
                <c:pt idx="2595">
                  <c:v>6.8338499999999998E-3</c:v>
                </c:pt>
                <c:pt idx="2596">
                  <c:v>6.8338499999999998E-3</c:v>
                </c:pt>
                <c:pt idx="2597">
                  <c:v>6.8345699999999999E-3</c:v>
                </c:pt>
                <c:pt idx="2598">
                  <c:v>6.8350299999999998E-3</c:v>
                </c:pt>
                <c:pt idx="2599">
                  <c:v>6.8358000000000004E-3</c:v>
                </c:pt>
                <c:pt idx="2600">
                  <c:v>6.8363199999999999E-3</c:v>
                </c:pt>
                <c:pt idx="2601">
                  <c:v>6.8368300000000003E-3</c:v>
                </c:pt>
                <c:pt idx="2602">
                  <c:v>6.8375500000000004E-3</c:v>
                </c:pt>
                <c:pt idx="2603">
                  <c:v>6.8375500000000004E-3</c:v>
                </c:pt>
                <c:pt idx="2604">
                  <c:v>6.8381099999999997E-3</c:v>
                </c:pt>
                <c:pt idx="2605">
                  <c:v>6.8383200000000002E-3</c:v>
                </c:pt>
                <c:pt idx="2606">
                  <c:v>6.8388800000000003E-3</c:v>
                </c:pt>
                <c:pt idx="2607">
                  <c:v>6.8394500000000004E-3</c:v>
                </c:pt>
                <c:pt idx="2608">
                  <c:v>6.8401699999999996E-3</c:v>
                </c:pt>
                <c:pt idx="2609">
                  <c:v>6.8401699999999996E-3</c:v>
                </c:pt>
                <c:pt idx="2610">
                  <c:v>6.8404700000000004E-3</c:v>
                </c:pt>
                <c:pt idx="2611">
                  <c:v>6.8409899999999999E-3</c:v>
                </c:pt>
                <c:pt idx="2612">
                  <c:v>6.8415000000000004E-3</c:v>
                </c:pt>
                <c:pt idx="2613">
                  <c:v>6.8420099999999999E-3</c:v>
                </c:pt>
                <c:pt idx="2614">
                  <c:v>6.8428400000000002E-3</c:v>
                </c:pt>
                <c:pt idx="2615">
                  <c:v>6.8431400000000002E-3</c:v>
                </c:pt>
                <c:pt idx="2616">
                  <c:v>6.8431400000000002E-3</c:v>
                </c:pt>
                <c:pt idx="2617">
                  <c:v>6.8438600000000002E-3</c:v>
                </c:pt>
                <c:pt idx="2618">
                  <c:v>6.84448E-3</c:v>
                </c:pt>
                <c:pt idx="2619">
                  <c:v>6.8447400000000002E-3</c:v>
                </c:pt>
                <c:pt idx="2620">
                  <c:v>6.84535E-3</c:v>
                </c:pt>
                <c:pt idx="2621">
                  <c:v>6.8459699999999998E-3</c:v>
                </c:pt>
                <c:pt idx="2622">
                  <c:v>6.8459699999999998E-3</c:v>
                </c:pt>
                <c:pt idx="2623">
                  <c:v>6.8463300000000003E-3</c:v>
                </c:pt>
                <c:pt idx="2624">
                  <c:v>6.8471499999999998E-3</c:v>
                </c:pt>
                <c:pt idx="2625">
                  <c:v>6.8478200000000001E-3</c:v>
                </c:pt>
                <c:pt idx="2626">
                  <c:v>6.8483800000000003E-3</c:v>
                </c:pt>
                <c:pt idx="2627">
                  <c:v>6.8487900000000004E-3</c:v>
                </c:pt>
                <c:pt idx="2628">
                  <c:v>6.8494100000000002E-3</c:v>
                </c:pt>
                <c:pt idx="2629">
                  <c:v>6.8494100000000002E-3</c:v>
                </c:pt>
                <c:pt idx="2630">
                  <c:v>6.8498700000000001E-3</c:v>
                </c:pt>
                <c:pt idx="2631">
                  <c:v>6.8499700000000004E-3</c:v>
                </c:pt>
                <c:pt idx="2632">
                  <c:v>6.8506399999999999E-3</c:v>
                </c:pt>
                <c:pt idx="2633">
                  <c:v>6.8512E-3</c:v>
                </c:pt>
                <c:pt idx="2634">
                  <c:v>6.8519200000000001E-3</c:v>
                </c:pt>
                <c:pt idx="2635">
                  <c:v>6.8524399999999996E-3</c:v>
                </c:pt>
                <c:pt idx="2636">
                  <c:v>6.8524399999999996E-3</c:v>
                </c:pt>
                <c:pt idx="2637">
                  <c:v>6.8529999999999997E-3</c:v>
                </c:pt>
                <c:pt idx="2638">
                  <c:v>6.8535100000000002E-3</c:v>
                </c:pt>
                <c:pt idx="2639">
                  <c:v>6.8541299999999999E-3</c:v>
                </c:pt>
                <c:pt idx="2640">
                  <c:v>6.8544399999999998E-3</c:v>
                </c:pt>
                <c:pt idx="2641">
                  <c:v>6.8550499999999997E-3</c:v>
                </c:pt>
                <c:pt idx="2642">
                  <c:v>6.8550499999999997E-3</c:v>
                </c:pt>
                <c:pt idx="2643">
                  <c:v>6.8558200000000003E-3</c:v>
                </c:pt>
                <c:pt idx="2644">
                  <c:v>6.8561799999999999E-3</c:v>
                </c:pt>
                <c:pt idx="2645">
                  <c:v>6.8567000000000003E-3</c:v>
                </c:pt>
                <c:pt idx="2646">
                  <c:v>6.8570000000000002E-3</c:v>
                </c:pt>
                <c:pt idx="2647">
                  <c:v>6.8577200000000003E-3</c:v>
                </c:pt>
                <c:pt idx="2648">
                  <c:v>6.8578800000000002E-3</c:v>
                </c:pt>
                <c:pt idx="2649">
                  <c:v>6.8578800000000002E-3</c:v>
                </c:pt>
                <c:pt idx="2650">
                  <c:v>6.8588E-3</c:v>
                </c:pt>
                <c:pt idx="2651">
                  <c:v>6.8593700000000001E-3</c:v>
                </c:pt>
                <c:pt idx="2652">
                  <c:v>6.8596200000000003E-3</c:v>
                </c:pt>
                <c:pt idx="2653">
                  <c:v>6.8604399999999998E-3</c:v>
                </c:pt>
                <c:pt idx="2654">
                  <c:v>6.8605999999999997E-3</c:v>
                </c:pt>
                <c:pt idx="2655">
                  <c:v>6.8605999999999997E-3</c:v>
                </c:pt>
                <c:pt idx="2656">
                  <c:v>6.8613199999999997E-3</c:v>
                </c:pt>
                <c:pt idx="2657">
                  <c:v>6.8619299999999996E-3</c:v>
                </c:pt>
                <c:pt idx="2658">
                  <c:v>6.86245E-3</c:v>
                </c:pt>
                <c:pt idx="2659">
                  <c:v>6.8629600000000004E-3</c:v>
                </c:pt>
                <c:pt idx="2660">
                  <c:v>6.8635700000000003E-3</c:v>
                </c:pt>
                <c:pt idx="2661">
                  <c:v>6.8638800000000002E-3</c:v>
                </c:pt>
                <c:pt idx="2662">
                  <c:v>6.8638800000000002E-3</c:v>
                </c:pt>
                <c:pt idx="2663">
                  <c:v>6.8644999999999999E-3</c:v>
                </c:pt>
                <c:pt idx="2664">
                  <c:v>6.8649100000000001E-3</c:v>
                </c:pt>
                <c:pt idx="2665">
                  <c:v>6.8656300000000002E-3</c:v>
                </c:pt>
                <c:pt idx="2666">
                  <c:v>6.86609E-3</c:v>
                </c:pt>
                <c:pt idx="2667">
                  <c:v>6.8665999999999996E-3</c:v>
                </c:pt>
                <c:pt idx="2668">
                  <c:v>6.8665999999999996E-3</c:v>
                </c:pt>
                <c:pt idx="2669">
                  <c:v>6.8671699999999997E-3</c:v>
                </c:pt>
                <c:pt idx="2670">
                  <c:v>6.8677800000000004E-3</c:v>
                </c:pt>
                <c:pt idx="2671">
                  <c:v>6.86799E-3</c:v>
                </c:pt>
                <c:pt idx="2672">
                  <c:v>6.8684499999999999E-3</c:v>
                </c:pt>
                <c:pt idx="2673">
                  <c:v>6.8694300000000002E-3</c:v>
                </c:pt>
                <c:pt idx="2674">
                  <c:v>6.8699399999999997E-3</c:v>
                </c:pt>
                <c:pt idx="2675">
                  <c:v>6.8699399999999997E-3</c:v>
                </c:pt>
                <c:pt idx="2676">
                  <c:v>6.87004E-3</c:v>
                </c:pt>
                <c:pt idx="2677">
                  <c:v>6.8707100000000004E-3</c:v>
                </c:pt>
                <c:pt idx="2678">
                  <c:v>6.8711700000000002E-3</c:v>
                </c:pt>
                <c:pt idx="2679">
                  <c:v>6.8713799999999998E-3</c:v>
                </c:pt>
                <c:pt idx="2680">
                  <c:v>6.8720400000000003E-3</c:v>
                </c:pt>
                <c:pt idx="2681">
                  <c:v>6.8720400000000003E-3</c:v>
                </c:pt>
                <c:pt idx="2682">
                  <c:v>6.8727099999999998E-3</c:v>
                </c:pt>
                <c:pt idx="2683">
                  <c:v>6.8733300000000004E-3</c:v>
                </c:pt>
                <c:pt idx="2684">
                  <c:v>6.8737399999999997E-3</c:v>
                </c:pt>
                <c:pt idx="2685">
                  <c:v>6.8743500000000004E-3</c:v>
                </c:pt>
                <c:pt idx="2686">
                  <c:v>6.8748699999999999E-3</c:v>
                </c:pt>
                <c:pt idx="2687">
                  <c:v>6.8752300000000004E-3</c:v>
                </c:pt>
                <c:pt idx="2688">
                  <c:v>6.8752300000000004E-3</c:v>
                </c:pt>
                <c:pt idx="2689">
                  <c:v>6.8760000000000002E-3</c:v>
                </c:pt>
                <c:pt idx="2690">
                  <c:v>6.8762500000000004E-3</c:v>
                </c:pt>
                <c:pt idx="2691">
                  <c:v>6.8767200000000002E-3</c:v>
                </c:pt>
                <c:pt idx="2692">
                  <c:v>6.8773300000000001E-3</c:v>
                </c:pt>
                <c:pt idx="2693">
                  <c:v>6.8778499999999996E-3</c:v>
                </c:pt>
                <c:pt idx="2694">
                  <c:v>6.8782000000000001E-3</c:v>
                </c:pt>
                <c:pt idx="2695">
                  <c:v>6.8782000000000001E-3</c:v>
                </c:pt>
                <c:pt idx="2696">
                  <c:v>6.8789200000000002E-3</c:v>
                </c:pt>
                <c:pt idx="2697">
                  <c:v>6.8791299999999998E-3</c:v>
                </c:pt>
                <c:pt idx="2698">
                  <c:v>6.8800500000000004E-3</c:v>
                </c:pt>
                <c:pt idx="2699">
                  <c:v>6.8803600000000003E-3</c:v>
                </c:pt>
                <c:pt idx="2700">
                  <c:v>6.8808200000000002E-3</c:v>
                </c:pt>
                <c:pt idx="2701">
                  <c:v>6.8808200000000002E-3</c:v>
                </c:pt>
                <c:pt idx="2702">
                  <c:v>6.8813399999999997E-3</c:v>
                </c:pt>
                <c:pt idx="2703">
                  <c:v>6.8818999999999998E-3</c:v>
                </c:pt>
                <c:pt idx="2704">
                  <c:v>6.8823599999999997E-3</c:v>
                </c:pt>
                <c:pt idx="2705">
                  <c:v>6.8824100000000003E-3</c:v>
                </c:pt>
                <c:pt idx="2706">
                  <c:v>6.8834899999999999E-3</c:v>
                </c:pt>
                <c:pt idx="2707">
                  <c:v>6.8837999999999998E-3</c:v>
                </c:pt>
                <c:pt idx="2708">
                  <c:v>6.8837999999999998E-3</c:v>
                </c:pt>
                <c:pt idx="2709">
                  <c:v>6.8843100000000003E-3</c:v>
                </c:pt>
                <c:pt idx="2710">
                  <c:v>6.8846200000000001E-3</c:v>
                </c:pt>
                <c:pt idx="2711">
                  <c:v>6.8853400000000002E-3</c:v>
                </c:pt>
                <c:pt idx="2712">
                  <c:v>6.8852899999999996E-3</c:v>
                </c:pt>
                <c:pt idx="2713">
                  <c:v>6.8856999999999998E-3</c:v>
                </c:pt>
                <c:pt idx="2714">
                  <c:v>6.8856999999999998E-3</c:v>
                </c:pt>
                <c:pt idx="2715">
                  <c:v>6.8866700000000001E-3</c:v>
                </c:pt>
                <c:pt idx="2716">
                  <c:v>6.8872899999999999E-3</c:v>
                </c:pt>
                <c:pt idx="2717">
                  <c:v>6.8875000000000004E-3</c:v>
                </c:pt>
                <c:pt idx="2718">
                  <c:v>6.8882700000000002E-3</c:v>
                </c:pt>
                <c:pt idx="2719">
                  <c:v>6.8886299999999998E-3</c:v>
                </c:pt>
                <c:pt idx="2720">
                  <c:v>6.8889299999999997E-3</c:v>
                </c:pt>
                <c:pt idx="2721">
                  <c:v>6.8889299999999997E-3</c:v>
                </c:pt>
                <c:pt idx="2722">
                  <c:v>6.8894999999999998E-3</c:v>
                </c:pt>
                <c:pt idx="2723">
                  <c:v>6.8899599999999997E-3</c:v>
                </c:pt>
                <c:pt idx="2724">
                  <c:v>6.89063E-3</c:v>
                </c:pt>
                <c:pt idx="2725">
                  <c:v>6.8907300000000003E-3</c:v>
                </c:pt>
                <c:pt idx="2726">
                  <c:v>6.8914500000000004E-3</c:v>
                </c:pt>
                <c:pt idx="2727">
                  <c:v>6.8914500000000004E-3</c:v>
                </c:pt>
                <c:pt idx="2728">
                  <c:v>6.8921199999999998E-3</c:v>
                </c:pt>
                <c:pt idx="2729">
                  <c:v>6.8924800000000003E-3</c:v>
                </c:pt>
                <c:pt idx="2730">
                  <c:v>6.89283E-3</c:v>
                </c:pt>
                <c:pt idx="2731">
                  <c:v>6.8934E-3</c:v>
                </c:pt>
                <c:pt idx="2732">
                  <c:v>6.8938599999999999E-3</c:v>
                </c:pt>
                <c:pt idx="2733">
                  <c:v>6.8943199999999998E-3</c:v>
                </c:pt>
                <c:pt idx="2734">
                  <c:v>6.8943199999999998E-3</c:v>
                </c:pt>
                <c:pt idx="2735">
                  <c:v>6.8949399999999996E-3</c:v>
                </c:pt>
                <c:pt idx="2736">
                  <c:v>6.8953E-3</c:v>
                </c:pt>
                <c:pt idx="2737">
                  <c:v>6.8960200000000001E-3</c:v>
                </c:pt>
                <c:pt idx="2738">
                  <c:v>6.89648E-3</c:v>
                </c:pt>
                <c:pt idx="2739">
                  <c:v>6.8967400000000002E-3</c:v>
                </c:pt>
                <c:pt idx="2740">
                  <c:v>6.8967400000000002E-3</c:v>
                </c:pt>
                <c:pt idx="2741">
                  <c:v>6.89735E-3</c:v>
                </c:pt>
                <c:pt idx="2742">
                  <c:v>6.8977099999999996E-3</c:v>
                </c:pt>
                <c:pt idx="2743">
                  <c:v>6.8980700000000001E-3</c:v>
                </c:pt>
                <c:pt idx="2744">
                  <c:v>6.8989899999999998E-3</c:v>
                </c:pt>
                <c:pt idx="2745">
                  <c:v>6.89925E-3</c:v>
                </c:pt>
                <c:pt idx="2746">
                  <c:v>6.8996099999999996E-3</c:v>
                </c:pt>
                <c:pt idx="2747">
                  <c:v>6.8996099999999996E-3</c:v>
                </c:pt>
                <c:pt idx="2748">
                  <c:v>6.90028E-3</c:v>
                </c:pt>
                <c:pt idx="2749">
                  <c:v>6.9003299999999997E-3</c:v>
                </c:pt>
                <c:pt idx="2750">
                  <c:v>6.9010499999999997E-3</c:v>
                </c:pt>
                <c:pt idx="2751">
                  <c:v>6.9015600000000002E-3</c:v>
                </c:pt>
                <c:pt idx="2752">
                  <c:v>6.9019700000000003E-3</c:v>
                </c:pt>
                <c:pt idx="2753">
                  <c:v>6.9025900000000001E-3</c:v>
                </c:pt>
                <c:pt idx="2754">
                  <c:v>6.9025900000000001E-3</c:v>
                </c:pt>
                <c:pt idx="2755">
                  <c:v>6.9029499999999997E-3</c:v>
                </c:pt>
                <c:pt idx="2756">
                  <c:v>6.9033100000000002E-3</c:v>
                </c:pt>
                <c:pt idx="2757">
                  <c:v>6.9039699999999997E-3</c:v>
                </c:pt>
                <c:pt idx="2758">
                  <c:v>6.9046400000000001E-3</c:v>
                </c:pt>
                <c:pt idx="2759">
                  <c:v>6.9050500000000003E-3</c:v>
                </c:pt>
                <c:pt idx="2760">
                  <c:v>6.9050500000000003E-3</c:v>
                </c:pt>
                <c:pt idx="2761">
                  <c:v>6.9052599999999999E-3</c:v>
                </c:pt>
                <c:pt idx="2762">
                  <c:v>6.9059200000000003E-3</c:v>
                </c:pt>
                <c:pt idx="2763">
                  <c:v>6.9063900000000001E-3</c:v>
                </c:pt>
                <c:pt idx="2764">
                  <c:v>6.9065899999999998E-3</c:v>
                </c:pt>
                <c:pt idx="2765">
                  <c:v>6.9069999999999999E-3</c:v>
                </c:pt>
                <c:pt idx="2766">
                  <c:v>6.9069999999999999E-3</c:v>
                </c:pt>
                <c:pt idx="2767">
                  <c:v>6.9076700000000003E-3</c:v>
                </c:pt>
                <c:pt idx="2768">
                  <c:v>6.9080299999999999E-3</c:v>
                </c:pt>
                <c:pt idx="2769">
                  <c:v>6.9083900000000004E-3</c:v>
                </c:pt>
                <c:pt idx="2770">
                  <c:v>6.9091100000000004E-3</c:v>
                </c:pt>
                <c:pt idx="2771">
                  <c:v>6.9093599999999998E-3</c:v>
                </c:pt>
                <c:pt idx="2772">
                  <c:v>6.9100300000000002E-3</c:v>
                </c:pt>
                <c:pt idx="2773">
                  <c:v>6.9100300000000002E-3</c:v>
                </c:pt>
                <c:pt idx="2774">
                  <c:v>6.9105399999999997E-3</c:v>
                </c:pt>
                <c:pt idx="2775">
                  <c:v>6.9109000000000002E-3</c:v>
                </c:pt>
                <c:pt idx="2776">
                  <c:v>6.91152E-3</c:v>
                </c:pt>
                <c:pt idx="2777">
                  <c:v>6.9117299999999996E-3</c:v>
                </c:pt>
                <c:pt idx="2778">
                  <c:v>6.9125000000000002E-3</c:v>
                </c:pt>
                <c:pt idx="2779">
                  <c:v>6.9125000000000002E-3</c:v>
                </c:pt>
                <c:pt idx="2780">
                  <c:v>6.9126500000000002E-3</c:v>
                </c:pt>
                <c:pt idx="2781">
                  <c:v>6.9133199999999997E-3</c:v>
                </c:pt>
                <c:pt idx="2782">
                  <c:v>6.9138300000000001E-3</c:v>
                </c:pt>
                <c:pt idx="2783">
                  <c:v>6.91414E-3</c:v>
                </c:pt>
                <c:pt idx="2784">
                  <c:v>6.9147000000000002E-3</c:v>
                </c:pt>
                <c:pt idx="2785">
                  <c:v>6.9150599999999998E-3</c:v>
                </c:pt>
                <c:pt idx="2786">
                  <c:v>6.9150599999999998E-3</c:v>
                </c:pt>
                <c:pt idx="2787">
                  <c:v>6.9156299999999999E-3</c:v>
                </c:pt>
                <c:pt idx="2788">
                  <c:v>6.9162900000000003E-3</c:v>
                </c:pt>
                <c:pt idx="2789">
                  <c:v>6.9166499999999999E-3</c:v>
                </c:pt>
                <c:pt idx="2790">
                  <c:v>6.9169100000000001E-3</c:v>
                </c:pt>
                <c:pt idx="2791">
                  <c:v>6.9173699999999999E-3</c:v>
                </c:pt>
                <c:pt idx="2792">
                  <c:v>6.9173699999999999E-3</c:v>
                </c:pt>
                <c:pt idx="2793">
                  <c:v>6.91794E-3</c:v>
                </c:pt>
                <c:pt idx="2794">
                  <c:v>6.9183999999999999E-3</c:v>
                </c:pt>
                <c:pt idx="2795">
                  <c:v>6.9189100000000003E-3</c:v>
                </c:pt>
                <c:pt idx="2796">
                  <c:v>6.9193700000000002E-3</c:v>
                </c:pt>
                <c:pt idx="2797">
                  <c:v>6.9197299999999998E-3</c:v>
                </c:pt>
                <c:pt idx="2798">
                  <c:v>6.9201999999999996E-3</c:v>
                </c:pt>
                <c:pt idx="2799">
                  <c:v>6.9201999999999996E-3</c:v>
                </c:pt>
                <c:pt idx="2800">
                  <c:v>6.92086E-3</c:v>
                </c:pt>
                <c:pt idx="2801">
                  <c:v>6.9211200000000002E-3</c:v>
                </c:pt>
                <c:pt idx="2802">
                  <c:v>6.9212199999999996E-3</c:v>
                </c:pt>
                <c:pt idx="2803">
                  <c:v>6.9216800000000004E-3</c:v>
                </c:pt>
                <c:pt idx="2804">
                  <c:v>6.9225600000000003E-3</c:v>
                </c:pt>
                <c:pt idx="2805">
                  <c:v>6.9231199999999996E-3</c:v>
                </c:pt>
                <c:pt idx="2806">
                  <c:v>6.9231199999999996E-3</c:v>
                </c:pt>
                <c:pt idx="2807">
                  <c:v>6.9234300000000004E-3</c:v>
                </c:pt>
                <c:pt idx="2808">
                  <c:v>6.9237400000000003E-3</c:v>
                </c:pt>
                <c:pt idx="2809">
                  <c:v>6.92451E-3</c:v>
                </c:pt>
                <c:pt idx="2810">
                  <c:v>6.9247099999999997E-3</c:v>
                </c:pt>
                <c:pt idx="2811">
                  <c:v>6.9250700000000002E-3</c:v>
                </c:pt>
                <c:pt idx="2812">
                  <c:v>6.9250700000000002E-3</c:v>
                </c:pt>
                <c:pt idx="2813">
                  <c:v>6.9254800000000004E-3</c:v>
                </c:pt>
                <c:pt idx="2814">
                  <c:v>6.9262000000000004E-3</c:v>
                </c:pt>
                <c:pt idx="2815">
                  <c:v>6.9264599999999997E-3</c:v>
                </c:pt>
                <c:pt idx="2816">
                  <c:v>6.9269199999999996E-3</c:v>
                </c:pt>
                <c:pt idx="2817">
                  <c:v>6.92743E-3</c:v>
                </c:pt>
                <c:pt idx="2818">
                  <c:v>6.9278999999999999E-3</c:v>
                </c:pt>
                <c:pt idx="2819">
                  <c:v>6.9278999999999999E-3</c:v>
                </c:pt>
                <c:pt idx="2820">
                  <c:v>6.9283599999999997E-3</c:v>
                </c:pt>
                <c:pt idx="2821">
                  <c:v>6.9287200000000002E-3</c:v>
                </c:pt>
                <c:pt idx="2822">
                  <c:v>6.92949E-3</c:v>
                </c:pt>
                <c:pt idx="2823">
                  <c:v>6.9297400000000002E-3</c:v>
                </c:pt>
                <c:pt idx="2824">
                  <c:v>6.93036E-3</c:v>
                </c:pt>
                <c:pt idx="2825">
                  <c:v>6.93036E-3</c:v>
                </c:pt>
                <c:pt idx="2826">
                  <c:v>6.9307199999999996E-3</c:v>
                </c:pt>
                <c:pt idx="2827">
                  <c:v>6.9309799999999998E-3</c:v>
                </c:pt>
                <c:pt idx="2828">
                  <c:v>6.9313300000000003E-3</c:v>
                </c:pt>
                <c:pt idx="2829">
                  <c:v>6.9317500000000004E-3</c:v>
                </c:pt>
                <c:pt idx="2830">
                  <c:v>6.9325699999999999E-3</c:v>
                </c:pt>
                <c:pt idx="2831">
                  <c:v>6.9327199999999999E-3</c:v>
                </c:pt>
                <c:pt idx="2832">
                  <c:v>6.9327199999999999E-3</c:v>
                </c:pt>
                <c:pt idx="2833">
                  <c:v>6.9333399999999996E-3</c:v>
                </c:pt>
                <c:pt idx="2834">
                  <c:v>6.9337499999999998E-3</c:v>
                </c:pt>
                <c:pt idx="2835">
                  <c:v>6.9342099999999997E-3</c:v>
                </c:pt>
                <c:pt idx="2836">
                  <c:v>6.9345700000000001E-3</c:v>
                </c:pt>
                <c:pt idx="2837">
                  <c:v>6.93503E-3</c:v>
                </c:pt>
                <c:pt idx="2838">
                  <c:v>6.93503E-3</c:v>
                </c:pt>
                <c:pt idx="2839">
                  <c:v>6.9354400000000002E-3</c:v>
                </c:pt>
                <c:pt idx="2840">
                  <c:v>6.9356000000000001E-3</c:v>
                </c:pt>
                <c:pt idx="2841">
                  <c:v>6.9365199999999998E-3</c:v>
                </c:pt>
                <c:pt idx="2842">
                  <c:v>6.93678E-3</c:v>
                </c:pt>
                <c:pt idx="2843">
                  <c:v>6.93708E-3</c:v>
                </c:pt>
                <c:pt idx="2844">
                  <c:v>6.9376000000000004E-3</c:v>
                </c:pt>
                <c:pt idx="2845">
                  <c:v>6.9376000000000004E-3</c:v>
                </c:pt>
                <c:pt idx="2846">
                  <c:v>6.9378499999999997E-3</c:v>
                </c:pt>
                <c:pt idx="2847">
                  <c:v>6.9383200000000004E-3</c:v>
                </c:pt>
                <c:pt idx="2848">
                  <c:v>6.9387299999999997E-3</c:v>
                </c:pt>
                <c:pt idx="2849">
                  <c:v>6.9392400000000002E-3</c:v>
                </c:pt>
                <c:pt idx="2850">
                  <c:v>6.9399099999999997E-3</c:v>
                </c:pt>
                <c:pt idx="2851">
                  <c:v>6.9401599999999999E-3</c:v>
                </c:pt>
                <c:pt idx="2852">
                  <c:v>6.9401599999999999E-3</c:v>
                </c:pt>
                <c:pt idx="2853">
                  <c:v>6.9403700000000004E-3</c:v>
                </c:pt>
                <c:pt idx="2854">
                  <c:v>6.9410399999999999E-3</c:v>
                </c:pt>
                <c:pt idx="2855">
                  <c:v>6.9411400000000002E-3</c:v>
                </c:pt>
                <c:pt idx="2856">
                  <c:v>6.9422199999999998E-3</c:v>
                </c:pt>
                <c:pt idx="2857">
                  <c:v>6.9424700000000001E-3</c:v>
                </c:pt>
                <c:pt idx="2858">
                  <c:v>6.9424700000000001E-3</c:v>
                </c:pt>
                <c:pt idx="2859">
                  <c:v>6.9426799999999997E-3</c:v>
                </c:pt>
                <c:pt idx="2860">
                  <c:v>6.94278E-3</c:v>
                </c:pt>
                <c:pt idx="2861">
                  <c:v>6.9434500000000003E-3</c:v>
                </c:pt>
                <c:pt idx="2862">
                  <c:v>6.9440099999999996E-3</c:v>
                </c:pt>
                <c:pt idx="2863">
                  <c:v>6.9443700000000001E-3</c:v>
                </c:pt>
                <c:pt idx="2864">
                  <c:v>6.9451399999999998E-3</c:v>
                </c:pt>
                <c:pt idx="2865">
                  <c:v>6.9451399999999998E-3</c:v>
                </c:pt>
                <c:pt idx="2866">
                  <c:v>6.9450900000000001E-3</c:v>
                </c:pt>
                <c:pt idx="2867">
                  <c:v>6.9458100000000002E-3</c:v>
                </c:pt>
                <c:pt idx="2868">
                  <c:v>6.9461200000000001E-3</c:v>
                </c:pt>
                <c:pt idx="2869">
                  <c:v>6.9466299999999996E-3</c:v>
                </c:pt>
                <c:pt idx="2870">
                  <c:v>6.9472500000000003E-3</c:v>
                </c:pt>
                <c:pt idx="2871">
                  <c:v>6.9472500000000003E-3</c:v>
                </c:pt>
                <c:pt idx="2872">
                  <c:v>6.9475600000000002E-3</c:v>
                </c:pt>
                <c:pt idx="2873">
                  <c:v>6.9478600000000001E-3</c:v>
                </c:pt>
                <c:pt idx="2874">
                  <c:v>6.9482199999999997E-3</c:v>
                </c:pt>
                <c:pt idx="2875">
                  <c:v>6.9486900000000004E-3</c:v>
                </c:pt>
                <c:pt idx="2876">
                  <c:v>6.9493000000000003E-3</c:v>
                </c:pt>
                <c:pt idx="2877">
                  <c:v>6.9495599999999996E-3</c:v>
                </c:pt>
                <c:pt idx="2878">
                  <c:v>6.9495599999999996E-3</c:v>
                </c:pt>
                <c:pt idx="2879">
                  <c:v>6.9498700000000004E-3</c:v>
                </c:pt>
                <c:pt idx="2880">
                  <c:v>6.9502799999999997E-3</c:v>
                </c:pt>
                <c:pt idx="2881">
                  <c:v>6.9506400000000001E-3</c:v>
                </c:pt>
                <c:pt idx="2882">
                  <c:v>6.9514599999999996E-3</c:v>
                </c:pt>
                <c:pt idx="2883">
                  <c:v>6.9515599999999999E-3</c:v>
                </c:pt>
                <c:pt idx="2884">
                  <c:v>6.9515599999999999E-3</c:v>
                </c:pt>
                <c:pt idx="2885">
                  <c:v>6.9522300000000002E-3</c:v>
                </c:pt>
                <c:pt idx="2886">
                  <c:v>6.9526400000000004E-3</c:v>
                </c:pt>
                <c:pt idx="2887">
                  <c:v>6.9526900000000001E-3</c:v>
                </c:pt>
                <c:pt idx="2888">
                  <c:v>6.9534100000000001E-3</c:v>
                </c:pt>
                <c:pt idx="2889">
                  <c:v>6.9538200000000003E-3</c:v>
                </c:pt>
                <c:pt idx="2890">
                  <c:v>6.9543299999999999E-3</c:v>
                </c:pt>
                <c:pt idx="2891">
                  <c:v>6.9543299999999999E-3</c:v>
                </c:pt>
                <c:pt idx="2892">
                  <c:v>6.9546399999999998E-3</c:v>
                </c:pt>
                <c:pt idx="2893">
                  <c:v>6.9550999999999997E-3</c:v>
                </c:pt>
                <c:pt idx="2894">
                  <c:v>6.9554600000000001E-3</c:v>
                </c:pt>
                <c:pt idx="2895">
                  <c:v>6.9561299999999996E-3</c:v>
                </c:pt>
                <c:pt idx="2896">
                  <c:v>6.9562299999999999E-3</c:v>
                </c:pt>
                <c:pt idx="2897">
                  <c:v>6.9562299999999999E-3</c:v>
                </c:pt>
                <c:pt idx="2898">
                  <c:v>6.9568E-3</c:v>
                </c:pt>
                <c:pt idx="2899">
                  <c:v>6.9570500000000002E-3</c:v>
                </c:pt>
                <c:pt idx="2900">
                  <c:v>6.9572100000000001E-3</c:v>
                </c:pt>
                <c:pt idx="2901">
                  <c:v>6.9578699999999997E-3</c:v>
                </c:pt>
                <c:pt idx="2902">
                  <c:v>6.9584900000000003E-3</c:v>
                </c:pt>
                <c:pt idx="2903">
                  <c:v>6.9587E-3</c:v>
                </c:pt>
                <c:pt idx="2904">
                  <c:v>6.9587E-3</c:v>
                </c:pt>
                <c:pt idx="2905">
                  <c:v>6.9592600000000001E-3</c:v>
                </c:pt>
                <c:pt idx="2906">
                  <c:v>6.9596700000000003E-3</c:v>
                </c:pt>
                <c:pt idx="2907">
                  <c:v>6.9600299999999999E-3</c:v>
                </c:pt>
                <c:pt idx="2908">
                  <c:v>6.9605400000000003E-3</c:v>
                </c:pt>
                <c:pt idx="2909">
                  <c:v>6.9607999999999996E-3</c:v>
                </c:pt>
                <c:pt idx="2910">
                  <c:v>6.9613599999999998E-3</c:v>
                </c:pt>
                <c:pt idx="2911">
                  <c:v>6.9613599999999998E-3</c:v>
                </c:pt>
                <c:pt idx="2912">
                  <c:v>6.96147E-3</c:v>
                </c:pt>
                <c:pt idx="2913">
                  <c:v>6.9619800000000004E-3</c:v>
                </c:pt>
                <c:pt idx="2914">
                  <c:v>6.9627500000000002E-3</c:v>
                </c:pt>
                <c:pt idx="2915">
                  <c:v>6.9629599999999998E-3</c:v>
                </c:pt>
                <c:pt idx="2916">
                  <c:v>6.9632599999999998E-3</c:v>
                </c:pt>
                <c:pt idx="2917">
                  <c:v>6.9632599999999998E-3</c:v>
                </c:pt>
                <c:pt idx="2918">
                  <c:v>6.9635699999999997E-3</c:v>
                </c:pt>
                <c:pt idx="2919">
                  <c:v>6.9640300000000004E-3</c:v>
                </c:pt>
                <c:pt idx="2920">
                  <c:v>6.9643400000000003E-3</c:v>
                </c:pt>
                <c:pt idx="2921">
                  <c:v>6.9649100000000004E-3</c:v>
                </c:pt>
                <c:pt idx="2922">
                  <c:v>6.9651599999999998E-3</c:v>
                </c:pt>
                <c:pt idx="2923">
                  <c:v>6.9658300000000001E-3</c:v>
                </c:pt>
                <c:pt idx="2924">
                  <c:v>6.9658300000000001E-3</c:v>
                </c:pt>
                <c:pt idx="2925">
                  <c:v>6.96614E-3</c:v>
                </c:pt>
                <c:pt idx="2926">
                  <c:v>6.9665500000000002E-3</c:v>
                </c:pt>
                <c:pt idx="2927">
                  <c:v>6.96701E-3</c:v>
                </c:pt>
                <c:pt idx="2928">
                  <c:v>6.9674200000000002E-3</c:v>
                </c:pt>
                <c:pt idx="2929">
                  <c:v>6.9676800000000004E-3</c:v>
                </c:pt>
                <c:pt idx="2930">
                  <c:v>6.9676800000000004E-3</c:v>
                </c:pt>
                <c:pt idx="2931">
                  <c:v>6.96819E-3</c:v>
                </c:pt>
                <c:pt idx="2932">
                  <c:v>6.9683999999999996E-3</c:v>
                </c:pt>
                <c:pt idx="2933">
                  <c:v>6.9688099999999998E-3</c:v>
                </c:pt>
                <c:pt idx="2934">
                  <c:v>6.96906E-3</c:v>
                </c:pt>
                <c:pt idx="2935">
                  <c:v>6.9693200000000002E-3</c:v>
                </c:pt>
                <c:pt idx="2936">
                  <c:v>6.97009E-3</c:v>
                </c:pt>
                <c:pt idx="2937">
                  <c:v>6.97009E-3</c:v>
                </c:pt>
                <c:pt idx="2938">
                  <c:v>6.9701900000000002E-3</c:v>
                </c:pt>
                <c:pt idx="2939">
                  <c:v>6.9709100000000003E-3</c:v>
                </c:pt>
                <c:pt idx="2940">
                  <c:v>6.9710199999999996E-3</c:v>
                </c:pt>
                <c:pt idx="2941">
                  <c:v>6.9716300000000004E-3</c:v>
                </c:pt>
                <c:pt idx="2942">
                  <c:v>6.9721999999999996E-3</c:v>
                </c:pt>
                <c:pt idx="2943">
                  <c:v>6.9721999999999996E-3</c:v>
                </c:pt>
                <c:pt idx="2944">
                  <c:v>6.9723500000000004E-3</c:v>
                </c:pt>
                <c:pt idx="2945">
                  <c:v>6.9729099999999997E-3</c:v>
                </c:pt>
                <c:pt idx="2946">
                  <c:v>6.9733299999999998E-3</c:v>
                </c:pt>
                <c:pt idx="2947">
                  <c:v>6.9736800000000003E-3</c:v>
                </c:pt>
                <c:pt idx="2948">
                  <c:v>6.9741500000000001E-3</c:v>
                </c:pt>
                <c:pt idx="2949">
                  <c:v>6.9744500000000001E-3</c:v>
                </c:pt>
                <c:pt idx="2950">
                  <c:v>6.9744500000000001E-3</c:v>
                </c:pt>
                <c:pt idx="2951">
                  <c:v>6.97476E-3</c:v>
                </c:pt>
                <c:pt idx="2952">
                  <c:v>6.9751700000000002E-3</c:v>
                </c:pt>
                <c:pt idx="2953">
                  <c:v>6.9755299999999998E-3</c:v>
                </c:pt>
                <c:pt idx="2954">
                  <c:v>6.9759399999999999E-3</c:v>
                </c:pt>
                <c:pt idx="2955">
                  <c:v>6.9763500000000001E-3</c:v>
                </c:pt>
                <c:pt idx="2956">
                  <c:v>6.9763500000000001E-3</c:v>
                </c:pt>
                <c:pt idx="2957">
                  <c:v>6.9769699999999999E-3</c:v>
                </c:pt>
                <c:pt idx="2958">
                  <c:v>6.9769699999999999E-3</c:v>
                </c:pt>
                <c:pt idx="2959">
                  <c:v>6.9777900000000002E-3</c:v>
                </c:pt>
                <c:pt idx="2960">
                  <c:v>6.9777399999999996E-3</c:v>
                </c:pt>
                <c:pt idx="2961">
                  <c:v>6.9782999999999998E-3</c:v>
                </c:pt>
                <c:pt idx="2962">
                  <c:v>6.9786099999999997E-3</c:v>
                </c:pt>
                <c:pt idx="2963">
                  <c:v>6.9786099999999997E-3</c:v>
                </c:pt>
                <c:pt idx="2964">
                  <c:v>6.9790199999999998E-3</c:v>
                </c:pt>
                <c:pt idx="2965">
                  <c:v>6.9794899999999997E-3</c:v>
                </c:pt>
                <c:pt idx="2966">
                  <c:v>6.9798400000000002E-3</c:v>
                </c:pt>
                <c:pt idx="2967">
                  <c:v>6.9804100000000003E-3</c:v>
                </c:pt>
                <c:pt idx="2968">
                  <c:v>6.9809700000000004E-3</c:v>
                </c:pt>
                <c:pt idx="2969">
                  <c:v>6.9814899999999999E-3</c:v>
                </c:pt>
                <c:pt idx="2970">
                  <c:v>6.9814899999999999E-3</c:v>
                </c:pt>
                <c:pt idx="2971">
                  <c:v>6.9813799999999997E-3</c:v>
                </c:pt>
                <c:pt idx="2972">
                  <c:v>6.9816899999999996E-3</c:v>
                </c:pt>
                <c:pt idx="2973">
                  <c:v>6.9822599999999997E-3</c:v>
                </c:pt>
                <c:pt idx="2974">
                  <c:v>6.98236E-3</c:v>
                </c:pt>
                <c:pt idx="2975">
                  <c:v>6.9828199999999998E-3</c:v>
                </c:pt>
                <c:pt idx="2976">
                  <c:v>6.9828199999999998E-3</c:v>
                </c:pt>
                <c:pt idx="2977">
                  <c:v>6.9833400000000002E-3</c:v>
                </c:pt>
                <c:pt idx="2978">
                  <c:v>6.9838499999999998E-3</c:v>
                </c:pt>
                <c:pt idx="2979">
                  <c:v>6.98411E-3</c:v>
                </c:pt>
                <c:pt idx="2980">
                  <c:v>6.9844099999999999E-3</c:v>
                </c:pt>
                <c:pt idx="2981">
                  <c:v>6.9846700000000001E-3</c:v>
                </c:pt>
                <c:pt idx="2982">
                  <c:v>6.9841599999999997E-3</c:v>
                </c:pt>
                <c:pt idx="2983">
                  <c:v>6.9841599999999997E-3</c:v>
                </c:pt>
                <c:pt idx="2984">
                  <c:v>6.9842599999999999E-3</c:v>
                </c:pt>
                <c:pt idx="2985">
                  <c:v>6.9836899999999999E-3</c:v>
                </c:pt>
                <c:pt idx="2986">
                  <c:v>6.9834900000000002E-3</c:v>
                </c:pt>
                <c:pt idx="2987">
                  <c:v>6.9834900000000002E-3</c:v>
                </c:pt>
                <c:pt idx="2988">
                  <c:v>6.9834399999999996E-3</c:v>
                </c:pt>
                <c:pt idx="2989">
                  <c:v>6.9834399999999996E-3</c:v>
                </c:pt>
                <c:pt idx="2990">
                  <c:v>6.9841599999999997E-3</c:v>
                </c:pt>
                <c:pt idx="2991">
                  <c:v>6.98411E-3</c:v>
                </c:pt>
                <c:pt idx="2992">
                  <c:v>6.9845699999999998E-3</c:v>
                </c:pt>
                <c:pt idx="2993">
                  <c:v>6.9847700000000004E-3</c:v>
                </c:pt>
                <c:pt idx="2994">
                  <c:v>6.9851799999999997E-3</c:v>
                </c:pt>
                <c:pt idx="2995">
                  <c:v>6.9855899999999999E-3</c:v>
                </c:pt>
                <c:pt idx="2996">
                  <c:v>6.9855899999999999E-3</c:v>
                </c:pt>
                <c:pt idx="2997">
                  <c:v>6.9857000000000001E-3</c:v>
                </c:pt>
                <c:pt idx="2998">
                  <c:v>6.986E-3</c:v>
                </c:pt>
                <c:pt idx="2999">
                  <c:v>6.9861599999999999E-3</c:v>
                </c:pt>
                <c:pt idx="3000">
                  <c:v>6.9869299999999997E-3</c:v>
                </c:pt>
                <c:pt idx="3001">
                  <c:v>6.9871899999999999E-3</c:v>
                </c:pt>
                <c:pt idx="3002">
                  <c:v>6.9871899999999999E-3</c:v>
                </c:pt>
                <c:pt idx="3003">
                  <c:v>6.9874400000000001E-3</c:v>
                </c:pt>
                <c:pt idx="3004">
                  <c:v>6.9878500000000003E-3</c:v>
                </c:pt>
                <c:pt idx="3005">
                  <c:v>6.9885199999999998E-3</c:v>
                </c:pt>
                <c:pt idx="3006">
                  <c:v>6.9885199999999998E-3</c:v>
                </c:pt>
                <c:pt idx="3007">
                  <c:v>6.9886699999999998E-3</c:v>
                </c:pt>
                <c:pt idx="3008">
                  <c:v>6.9895000000000001E-3</c:v>
                </c:pt>
                <c:pt idx="3009">
                  <c:v>6.9895000000000001E-3</c:v>
                </c:pt>
                <c:pt idx="3010">
                  <c:v>6.9898499999999997E-3</c:v>
                </c:pt>
                <c:pt idx="3011">
                  <c:v>6.9899100000000002E-3</c:v>
                </c:pt>
                <c:pt idx="3012">
                  <c:v>6.99068E-3</c:v>
                </c:pt>
                <c:pt idx="3013">
                  <c:v>6.9909300000000002E-3</c:v>
                </c:pt>
                <c:pt idx="3014">
                  <c:v>6.9909300000000002E-3</c:v>
                </c:pt>
                <c:pt idx="3015">
                  <c:v>6.9909300000000002E-3</c:v>
                </c:pt>
                <c:pt idx="3016">
                  <c:v>6.99155E-3</c:v>
                </c:pt>
                <c:pt idx="3017">
                  <c:v>6.9917499999999997E-3</c:v>
                </c:pt>
                <c:pt idx="3018">
                  <c:v>6.9922200000000004E-3</c:v>
                </c:pt>
                <c:pt idx="3019">
                  <c:v>6.99258E-3</c:v>
                </c:pt>
                <c:pt idx="3020">
                  <c:v>6.9928300000000002E-3</c:v>
                </c:pt>
                <c:pt idx="3021">
                  <c:v>6.9936E-3</c:v>
                </c:pt>
                <c:pt idx="3022">
                  <c:v>6.9936E-3</c:v>
                </c:pt>
                <c:pt idx="3023">
                  <c:v>6.9937000000000003E-3</c:v>
                </c:pt>
                <c:pt idx="3024">
                  <c:v>6.9942700000000003E-3</c:v>
                </c:pt>
                <c:pt idx="3025">
                  <c:v>6.9944200000000003E-3</c:v>
                </c:pt>
                <c:pt idx="3026">
                  <c:v>6.9947300000000002E-3</c:v>
                </c:pt>
                <c:pt idx="3027">
                  <c:v>6.9953000000000003E-3</c:v>
                </c:pt>
                <c:pt idx="3028">
                  <c:v>6.9950400000000001E-3</c:v>
                </c:pt>
                <c:pt idx="3029">
                  <c:v>6.9950400000000001E-3</c:v>
                </c:pt>
                <c:pt idx="3030">
                  <c:v>6.9952399999999998E-3</c:v>
                </c:pt>
                <c:pt idx="3031">
                  <c:v>6.9954500000000003E-3</c:v>
                </c:pt>
                <c:pt idx="3032">
                  <c:v>6.9961700000000003E-3</c:v>
                </c:pt>
                <c:pt idx="3033">
                  <c:v>6.9965299999999999E-3</c:v>
                </c:pt>
                <c:pt idx="3034">
                  <c:v>6.9969400000000001E-3</c:v>
                </c:pt>
                <c:pt idx="3035">
                  <c:v>6.9969400000000001E-3</c:v>
                </c:pt>
                <c:pt idx="3036">
                  <c:v>6.99725E-3</c:v>
                </c:pt>
                <c:pt idx="3037">
                  <c:v>6.9975000000000002E-3</c:v>
                </c:pt>
                <c:pt idx="3038">
                  <c:v>6.9980199999999998E-3</c:v>
                </c:pt>
                <c:pt idx="3039">
                  <c:v>6.9980700000000003E-3</c:v>
                </c:pt>
                <c:pt idx="3040">
                  <c:v>6.9987900000000004E-3</c:v>
                </c:pt>
                <c:pt idx="3041">
                  <c:v>6.9988400000000001E-3</c:v>
                </c:pt>
                <c:pt idx="3042">
                  <c:v>6.9988400000000001E-3</c:v>
                </c:pt>
                <c:pt idx="3043">
                  <c:v>6.9993499999999997E-3</c:v>
                </c:pt>
                <c:pt idx="3044">
                  <c:v>6.9997100000000001E-3</c:v>
                </c:pt>
                <c:pt idx="3045">
                  <c:v>7.0000699999999997E-3</c:v>
                </c:pt>
                <c:pt idx="3046">
                  <c:v>7.0007400000000001E-3</c:v>
                </c:pt>
                <c:pt idx="3047">
                  <c:v>7.0008900000000001E-3</c:v>
                </c:pt>
                <c:pt idx="3048">
                  <c:v>7.0008900000000001E-3</c:v>
                </c:pt>
                <c:pt idx="3049">
                  <c:v>7.0009900000000003E-3</c:v>
                </c:pt>
                <c:pt idx="3050">
                  <c:v>7.0013499999999999E-3</c:v>
                </c:pt>
                <c:pt idx="3051">
                  <c:v>7.00192E-3</c:v>
                </c:pt>
                <c:pt idx="3052">
                  <c:v>7.0022299999999999E-3</c:v>
                </c:pt>
                <c:pt idx="3053">
                  <c:v>7.0024299999999996E-3</c:v>
                </c:pt>
                <c:pt idx="3054">
                  <c:v>7.0031499999999997E-3</c:v>
                </c:pt>
                <c:pt idx="3055">
                  <c:v>7.0031499999999997E-3</c:v>
                </c:pt>
                <c:pt idx="3056">
                  <c:v>7.0032000000000002E-3</c:v>
                </c:pt>
                <c:pt idx="3057">
                  <c:v>7.00397E-3</c:v>
                </c:pt>
                <c:pt idx="3058">
                  <c:v>7.0040700000000003E-3</c:v>
                </c:pt>
                <c:pt idx="3059">
                  <c:v>7.0047900000000003E-3</c:v>
                </c:pt>
                <c:pt idx="3060">
                  <c:v>7.00484E-3</c:v>
                </c:pt>
                <c:pt idx="3061">
                  <c:v>7.00484E-3</c:v>
                </c:pt>
                <c:pt idx="3062">
                  <c:v>7.0051999999999996E-3</c:v>
                </c:pt>
                <c:pt idx="3063">
                  <c:v>7.0053600000000004E-3</c:v>
                </c:pt>
                <c:pt idx="3064">
                  <c:v>7.0059700000000003E-3</c:v>
                </c:pt>
                <c:pt idx="3065">
                  <c:v>7.0062299999999996E-3</c:v>
                </c:pt>
                <c:pt idx="3066">
                  <c:v>7.0065400000000003E-3</c:v>
                </c:pt>
                <c:pt idx="3067">
                  <c:v>7.00674E-3</c:v>
                </c:pt>
                <c:pt idx="3068">
                  <c:v>7.00674E-3</c:v>
                </c:pt>
                <c:pt idx="3069">
                  <c:v>7.0073599999999998E-3</c:v>
                </c:pt>
                <c:pt idx="3070">
                  <c:v>7.0078199999999997E-3</c:v>
                </c:pt>
                <c:pt idx="3071">
                  <c:v>7.0079199999999999E-3</c:v>
                </c:pt>
                <c:pt idx="3072">
                  <c:v>7.0081800000000001E-3</c:v>
                </c:pt>
                <c:pt idx="3073">
                  <c:v>7.0089000000000002E-3</c:v>
                </c:pt>
                <c:pt idx="3074">
                  <c:v>7.0089499999999999E-3</c:v>
                </c:pt>
                <c:pt idx="3075">
                  <c:v>7.0089499999999999E-3</c:v>
                </c:pt>
                <c:pt idx="3076">
                  <c:v>7.0094600000000003E-3</c:v>
                </c:pt>
                <c:pt idx="3077">
                  <c:v>7.0097199999999997E-3</c:v>
                </c:pt>
                <c:pt idx="3078">
                  <c:v>7.0098199999999999E-3</c:v>
                </c:pt>
                <c:pt idx="3079">
                  <c:v>7.0104900000000003E-3</c:v>
                </c:pt>
                <c:pt idx="3080">
                  <c:v>7.0110600000000004E-3</c:v>
                </c:pt>
                <c:pt idx="3081">
                  <c:v>7.0110600000000004E-3</c:v>
                </c:pt>
                <c:pt idx="3082">
                  <c:v>7.0111100000000001E-3</c:v>
                </c:pt>
                <c:pt idx="3083">
                  <c:v>7.0115200000000003E-3</c:v>
                </c:pt>
                <c:pt idx="3084">
                  <c:v>7.0118799999999998E-3</c:v>
                </c:pt>
                <c:pt idx="3085">
                  <c:v>7.0121799999999998E-3</c:v>
                </c:pt>
                <c:pt idx="3086">
                  <c:v>7.0124899999999997E-3</c:v>
                </c:pt>
                <c:pt idx="3087">
                  <c:v>7.0126499999999996E-3</c:v>
                </c:pt>
                <c:pt idx="3088">
                  <c:v>7.0126499999999996E-3</c:v>
                </c:pt>
                <c:pt idx="3089">
                  <c:v>7.0128999999999999E-3</c:v>
                </c:pt>
                <c:pt idx="3090">
                  <c:v>7.0134699999999999E-3</c:v>
                </c:pt>
                <c:pt idx="3091">
                  <c:v>7.0138800000000001E-3</c:v>
                </c:pt>
                <c:pt idx="3092">
                  <c:v>7.0142399999999997E-3</c:v>
                </c:pt>
                <c:pt idx="3093">
                  <c:v>7.0142399999999997E-3</c:v>
                </c:pt>
                <c:pt idx="3094">
                  <c:v>7.0142399999999997E-3</c:v>
                </c:pt>
                <c:pt idx="3095">
                  <c:v>7.0146000000000002E-3</c:v>
                </c:pt>
                <c:pt idx="3096">
                  <c:v>7.0149599999999998E-3</c:v>
                </c:pt>
                <c:pt idx="3097">
                  <c:v>7.0154199999999996E-3</c:v>
                </c:pt>
                <c:pt idx="3098">
                  <c:v>7.0155699999999996E-3</c:v>
                </c:pt>
                <c:pt idx="3099">
                  <c:v>7.0159300000000001E-3</c:v>
                </c:pt>
                <c:pt idx="3100">
                  <c:v>7.0163400000000003E-3</c:v>
                </c:pt>
                <c:pt idx="3101">
                  <c:v>7.0163400000000003E-3</c:v>
                </c:pt>
                <c:pt idx="3102">
                  <c:v>7.0165999999999996E-3</c:v>
                </c:pt>
                <c:pt idx="3103">
                  <c:v>7.0170600000000003E-3</c:v>
                </c:pt>
                <c:pt idx="3104">
                  <c:v>7.0174699999999996E-3</c:v>
                </c:pt>
                <c:pt idx="3105">
                  <c:v>7.0176800000000001E-3</c:v>
                </c:pt>
                <c:pt idx="3106">
                  <c:v>7.01799E-3</c:v>
                </c:pt>
                <c:pt idx="3107">
                  <c:v>7.01799E-3</c:v>
                </c:pt>
                <c:pt idx="3108">
                  <c:v>7.0180900000000003E-3</c:v>
                </c:pt>
                <c:pt idx="3109">
                  <c:v>7.0184499999999999E-3</c:v>
                </c:pt>
                <c:pt idx="3110">
                  <c:v>7.0189600000000003E-3</c:v>
                </c:pt>
                <c:pt idx="3111">
                  <c:v>7.0194200000000002E-3</c:v>
                </c:pt>
                <c:pt idx="3112">
                  <c:v>7.0197799999999998E-3</c:v>
                </c:pt>
                <c:pt idx="3113">
                  <c:v>7.01988E-3</c:v>
                </c:pt>
                <c:pt idx="3114">
                  <c:v>7.01988E-3</c:v>
                </c:pt>
                <c:pt idx="3115">
                  <c:v>7.0203000000000002E-3</c:v>
                </c:pt>
                <c:pt idx="3116">
                  <c:v>7.02076E-3</c:v>
                </c:pt>
                <c:pt idx="3117">
                  <c:v>7.02091E-3</c:v>
                </c:pt>
                <c:pt idx="3118">
                  <c:v>7.0213200000000002E-3</c:v>
                </c:pt>
                <c:pt idx="3119">
                  <c:v>7.02178E-3</c:v>
                </c:pt>
                <c:pt idx="3120">
                  <c:v>7.02178E-3</c:v>
                </c:pt>
                <c:pt idx="3121">
                  <c:v>7.0223500000000001E-3</c:v>
                </c:pt>
                <c:pt idx="3122">
                  <c:v>7.0223999999999998E-3</c:v>
                </c:pt>
                <c:pt idx="3123">
                  <c:v>7.0226100000000003E-3</c:v>
                </c:pt>
                <c:pt idx="3124">
                  <c:v>7.0230700000000002E-3</c:v>
                </c:pt>
                <c:pt idx="3125">
                  <c:v>7.0234800000000003E-3</c:v>
                </c:pt>
                <c:pt idx="3126">
                  <c:v>7.0235799999999998E-3</c:v>
                </c:pt>
                <c:pt idx="3127">
                  <c:v>7.0235799999999998E-3</c:v>
                </c:pt>
                <c:pt idx="3128">
                  <c:v>7.0242000000000004E-3</c:v>
                </c:pt>
                <c:pt idx="3129">
                  <c:v>7.0244499999999998E-3</c:v>
                </c:pt>
                <c:pt idx="3130">
                  <c:v>7.0246099999999997E-3</c:v>
                </c:pt>
                <c:pt idx="3131">
                  <c:v>7.0251200000000001E-3</c:v>
                </c:pt>
                <c:pt idx="3132">
                  <c:v>7.0253299999999998E-3</c:v>
                </c:pt>
                <c:pt idx="3133">
                  <c:v>7.02558E-3</c:v>
                </c:pt>
                <c:pt idx="3134">
                  <c:v>7.02558E-3</c:v>
                </c:pt>
                <c:pt idx="3135">
                  <c:v>7.0259399999999996E-3</c:v>
                </c:pt>
                <c:pt idx="3136">
                  <c:v>7.0265099999999997E-3</c:v>
                </c:pt>
                <c:pt idx="3137">
                  <c:v>7.0267100000000002E-3</c:v>
                </c:pt>
                <c:pt idx="3138">
                  <c:v>7.0272800000000003E-3</c:v>
                </c:pt>
                <c:pt idx="3139">
                  <c:v>7.0275800000000003E-3</c:v>
                </c:pt>
                <c:pt idx="3140">
                  <c:v>7.0275800000000003E-3</c:v>
                </c:pt>
                <c:pt idx="3141">
                  <c:v>7.02748E-3</c:v>
                </c:pt>
                <c:pt idx="3142">
                  <c:v>7.0280000000000004E-3</c:v>
                </c:pt>
                <c:pt idx="3143">
                  <c:v>7.0281500000000004E-3</c:v>
                </c:pt>
                <c:pt idx="3144">
                  <c:v>7.0287099999999996E-3</c:v>
                </c:pt>
                <c:pt idx="3145">
                  <c:v>7.0286599999999999E-3</c:v>
                </c:pt>
                <c:pt idx="3146">
                  <c:v>7.0286599999999999E-3</c:v>
                </c:pt>
                <c:pt idx="3147">
                  <c:v>7.0289200000000001E-3</c:v>
                </c:pt>
                <c:pt idx="3148">
                  <c:v>7.0295399999999999E-3</c:v>
                </c:pt>
                <c:pt idx="3149">
                  <c:v>7.0297399999999996E-3</c:v>
                </c:pt>
                <c:pt idx="3150">
                  <c:v>7.0299999999999998E-3</c:v>
                </c:pt>
                <c:pt idx="3151">
                  <c:v>7.03041E-3</c:v>
                </c:pt>
                <c:pt idx="3152">
                  <c:v>7.0308699999999998E-3</c:v>
                </c:pt>
                <c:pt idx="3153">
                  <c:v>7.0308699999999998E-3</c:v>
                </c:pt>
                <c:pt idx="3154">
                  <c:v>7.0312300000000003E-3</c:v>
                </c:pt>
                <c:pt idx="3155">
                  <c:v>7.0316900000000002E-3</c:v>
                </c:pt>
                <c:pt idx="3156">
                  <c:v>7.0315400000000002E-3</c:v>
                </c:pt>
                <c:pt idx="3157">
                  <c:v>7.0320499999999998E-3</c:v>
                </c:pt>
                <c:pt idx="3158">
                  <c:v>7.0323599999999997E-3</c:v>
                </c:pt>
                <c:pt idx="3159">
                  <c:v>7.03303E-3</c:v>
                </c:pt>
                <c:pt idx="3160">
                  <c:v>7.03303E-3</c:v>
                </c:pt>
                <c:pt idx="3161">
                  <c:v>7.0332800000000003E-3</c:v>
                </c:pt>
                <c:pt idx="3162">
                  <c:v>7.0332800000000003E-3</c:v>
                </c:pt>
                <c:pt idx="3163">
                  <c:v>7.0335900000000002E-3</c:v>
                </c:pt>
                <c:pt idx="3164">
                  <c:v>7.0342099999999999E-3</c:v>
                </c:pt>
                <c:pt idx="3165">
                  <c:v>7.0343100000000002E-3</c:v>
                </c:pt>
                <c:pt idx="3166">
                  <c:v>7.0343100000000002E-3</c:v>
                </c:pt>
                <c:pt idx="3167">
                  <c:v>7.0346699999999998E-3</c:v>
                </c:pt>
                <c:pt idx="3168">
                  <c:v>7.03493E-3</c:v>
                </c:pt>
                <c:pt idx="3169">
                  <c:v>7.0353899999999999E-3</c:v>
                </c:pt>
                <c:pt idx="3170">
                  <c:v>7.0354900000000001E-3</c:v>
                </c:pt>
                <c:pt idx="3171">
                  <c:v>7.0358E-3</c:v>
                </c:pt>
                <c:pt idx="3172">
                  <c:v>7.0362100000000002E-3</c:v>
                </c:pt>
                <c:pt idx="3173">
                  <c:v>7.0362100000000002E-3</c:v>
                </c:pt>
                <c:pt idx="3174">
                  <c:v>7.0364099999999999E-3</c:v>
                </c:pt>
                <c:pt idx="3175">
                  <c:v>7.0367199999999998E-3</c:v>
                </c:pt>
                <c:pt idx="3176">
                  <c:v>7.0369300000000003E-3</c:v>
                </c:pt>
                <c:pt idx="3177">
                  <c:v>7.0374900000000004E-3</c:v>
                </c:pt>
                <c:pt idx="3178">
                  <c:v>7.0378999999999997E-3</c:v>
                </c:pt>
                <c:pt idx="3179">
                  <c:v>7.0378999999999997E-3</c:v>
                </c:pt>
                <c:pt idx="3180">
                  <c:v>7.0381100000000002E-3</c:v>
                </c:pt>
                <c:pt idx="3181">
                  <c:v>7.0381100000000002E-3</c:v>
                </c:pt>
                <c:pt idx="3182">
                  <c:v>7.0385700000000001E-3</c:v>
                </c:pt>
                <c:pt idx="3183">
                  <c:v>7.03872E-3</c:v>
                </c:pt>
                <c:pt idx="3184">
                  <c:v>7.0392400000000004E-3</c:v>
                </c:pt>
                <c:pt idx="3185">
                  <c:v>7.0396E-3</c:v>
                </c:pt>
                <c:pt idx="3186">
                  <c:v>7.0396E-3</c:v>
                </c:pt>
                <c:pt idx="3187">
                  <c:v>7.0397000000000003E-3</c:v>
                </c:pt>
                <c:pt idx="3188">
                  <c:v>7.0403699999999998E-3</c:v>
                </c:pt>
                <c:pt idx="3189">
                  <c:v>7.0405199999999998E-3</c:v>
                </c:pt>
                <c:pt idx="3190">
                  <c:v>7.0406699999999997E-3</c:v>
                </c:pt>
                <c:pt idx="3191">
                  <c:v>7.0409299999999999E-3</c:v>
                </c:pt>
                <c:pt idx="3192">
                  <c:v>7.0409299999999999E-3</c:v>
                </c:pt>
                <c:pt idx="3193">
                  <c:v>7.0414400000000004E-3</c:v>
                </c:pt>
                <c:pt idx="3194">
                  <c:v>7.0417500000000003E-3</c:v>
                </c:pt>
                <c:pt idx="3195">
                  <c:v>7.0420600000000002E-3</c:v>
                </c:pt>
                <c:pt idx="3196">
                  <c:v>7.0424700000000003E-3</c:v>
                </c:pt>
                <c:pt idx="3197">
                  <c:v>7.0425699999999997E-3</c:v>
                </c:pt>
                <c:pt idx="3198">
                  <c:v>7.0427299999999997E-3</c:v>
                </c:pt>
                <c:pt idx="3199">
                  <c:v>7.0427299999999997E-3</c:v>
                </c:pt>
                <c:pt idx="3200">
                  <c:v>7.0434E-3</c:v>
                </c:pt>
                <c:pt idx="3201">
                  <c:v>7.04355E-3</c:v>
                </c:pt>
                <c:pt idx="3202">
                  <c:v>7.0437499999999997E-3</c:v>
                </c:pt>
                <c:pt idx="3203">
                  <c:v>7.04442E-3</c:v>
                </c:pt>
                <c:pt idx="3204">
                  <c:v>7.04442E-3</c:v>
                </c:pt>
                <c:pt idx="3205">
                  <c:v>7.0446800000000002E-3</c:v>
                </c:pt>
                <c:pt idx="3206">
                  <c:v>7.0446800000000002E-3</c:v>
                </c:pt>
                <c:pt idx="3207">
                  <c:v>7.0451400000000001E-3</c:v>
                </c:pt>
                <c:pt idx="3208">
                  <c:v>7.0453499999999997E-3</c:v>
                </c:pt>
                <c:pt idx="3209">
                  <c:v>7.0455500000000003E-3</c:v>
                </c:pt>
                <c:pt idx="3210">
                  <c:v>7.0458600000000001E-3</c:v>
                </c:pt>
                <c:pt idx="3211">
                  <c:v>7.0465299999999996E-3</c:v>
                </c:pt>
                <c:pt idx="3212">
                  <c:v>7.0465299999999996E-3</c:v>
                </c:pt>
                <c:pt idx="3213">
                  <c:v>7.0464799999999999E-3</c:v>
                </c:pt>
                <c:pt idx="3214">
                  <c:v>7.0466299999999999E-3</c:v>
                </c:pt>
                <c:pt idx="3215">
                  <c:v>7.0472499999999997E-3</c:v>
                </c:pt>
                <c:pt idx="3216">
                  <c:v>7.0477100000000004E-3</c:v>
                </c:pt>
                <c:pt idx="3217">
                  <c:v>7.0478099999999998E-3</c:v>
                </c:pt>
                <c:pt idx="3218">
                  <c:v>7.0480200000000003E-3</c:v>
                </c:pt>
                <c:pt idx="3219">
                  <c:v>7.0480200000000003E-3</c:v>
                </c:pt>
                <c:pt idx="3220">
                  <c:v>7.0486300000000002E-3</c:v>
                </c:pt>
                <c:pt idx="3221">
                  <c:v>7.0489400000000001E-3</c:v>
                </c:pt>
                <c:pt idx="3222">
                  <c:v>7.0492000000000003E-3</c:v>
                </c:pt>
                <c:pt idx="3223">
                  <c:v>7.0493999999999999E-3</c:v>
                </c:pt>
                <c:pt idx="3224">
                  <c:v>7.0494499999999996E-3</c:v>
                </c:pt>
                <c:pt idx="3225">
                  <c:v>7.0494499999999996E-3</c:v>
                </c:pt>
                <c:pt idx="3226">
                  <c:v>7.0499100000000004E-3</c:v>
                </c:pt>
                <c:pt idx="3227">
                  <c:v>7.0501699999999997E-3</c:v>
                </c:pt>
                <c:pt idx="3228">
                  <c:v>7.0507900000000004E-3</c:v>
                </c:pt>
                <c:pt idx="3229">
                  <c:v>7.0507399999999998E-3</c:v>
                </c:pt>
                <c:pt idx="3230">
                  <c:v>7.0511999999999997E-3</c:v>
                </c:pt>
                <c:pt idx="3231">
                  <c:v>7.0516600000000004E-3</c:v>
                </c:pt>
                <c:pt idx="3232">
                  <c:v>7.0516600000000004E-3</c:v>
                </c:pt>
                <c:pt idx="3233">
                  <c:v>7.0518100000000004E-3</c:v>
                </c:pt>
                <c:pt idx="3234">
                  <c:v>7.0519700000000003E-3</c:v>
                </c:pt>
                <c:pt idx="3235">
                  <c:v>7.0523299999999999E-3</c:v>
                </c:pt>
                <c:pt idx="3236">
                  <c:v>7.0527400000000001E-3</c:v>
                </c:pt>
                <c:pt idx="3237">
                  <c:v>7.05289E-3</c:v>
                </c:pt>
                <c:pt idx="3238">
                  <c:v>7.05289E-3</c:v>
                </c:pt>
                <c:pt idx="3239">
                  <c:v>7.0531500000000002E-3</c:v>
                </c:pt>
                <c:pt idx="3240">
                  <c:v>7.0534600000000001E-3</c:v>
                </c:pt>
                <c:pt idx="3241">
                  <c:v>7.0538700000000003E-3</c:v>
                </c:pt>
                <c:pt idx="3242">
                  <c:v>7.0541800000000002E-3</c:v>
                </c:pt>
                <c:pt idx="3243">
                  <c:v>7.0544800000000001E-3</c:v>
                </c:pt>
                <c:pt idx="3244">
                  <c:v>7.05479E-3</c:v>
                </c:pt>
                <c:pt idx="3245">
                  <c:v>7.05479E-3</c:v>
                </c:pt>
                <c:pt idx="3246">
                  <c:v>7.0552000000000002E-3</c:v>
                </c:pt>
                <c:pt idx="3247">
                  <c:v>7.0555100000000001E-3</c:v>
                </c:pt>
                <c:pt idx="3248">
                  <c:v>7.0555599999999998E-3</c:v>
                </c:pt>
                <c:pt idx="3249">
                  <c:v>7.0556600000000001E-3</c:v>
                </c:pt>
                <c:pt idx="3250">
                  <c:v>7.0563800000000001E-3</c:v>
                </c:pt>
                <c:pt idx="3251">
                  <c:v>7.0563800000000001E-3</c:v>
                </c:pt>
                <c:pt idx="3252">
                  <c:v>7.0565899999999997E-3</c:v>
                </c:pt>
                <c:pt idx="3253">
                  <c:v>7.0564900000000003E-3</c:v>
                </c:pt>
                <c:pt idx="3254">
                  <c:v>7.0571000000000002E-3</c:v>
                </c:pt>
                <c:pt idx="3255">
                  <c:v>7.0573600000000004E-3</c:v>
                </c:pt>
                <c:pt idx="3256">
                  <c:v>7.0576700000000003E-3</c:v>
                </c:pt>
                <c:pt idx="3257">
                  <c:v>7.0576700000000003E-3</c:v>
                </c:pt>
                <c:pt idx="3258">
                  <c:v>7.0576700000000003E-3</c:v>
                </c:pt>
                <c:pt idx="3259">
                  <c:v>7.0578699999999999E-3</c:v>
                </c:pt>
                <c:pt idx="3260">
                  <c:v>7.0582300000000004E-3</c:v>
                </c:pt>
                <c:pt idx="3261">
                  <c:v>7.0586900000000003E-3</c:v>
                </c:pt>
                <c:pt idx="3262">
                  <c:v>7.0589499999999996E-3</c:v>
                </c:pt>
                <c:pt idx="3263">
                  <c:v>7.05946E-3</c:v>
                </c:pt>
                <c:pt idx="3264">
                  <c:v>7.0595700000000003E-3</c:v>
                </c:pt>
                <c:pt idx="3265">
                  <c:v>7.0595700000000003E-3</c:v>
                </c:pt>
                <c:pt idx="3266">
                  <c:v>7.0600799999999998E-3</c:v>
                </c:pt>
                <c:pt idx="3267">
                  <c:v>7.0602800000000004E-3</c:v>
                </c:pt>
                <c:pt idx="3268">
                  <c:v>7.0603899999999997E-3</c:v>
                </c:pt>
                <c:pt idx="3269">
                  <c:v>7.0608499999999996E-3</c:v>
                </c:pt>
                <c:pt idx="3270">
                  <c:v>7.0608499999999996E-3</c:v>
                </c:pt>
                <c:pt idx="3271">
                  <c:v>7.0608499999999996E-3</c:v>
                </c:pt>
                <c:pt idx="3272">
                  <c:v>7.0613100000000003E-3</c:v>
                </c:pt>
                <c:pt idx="3273">
                  <c:v>7.0616200000000002E-3</c:v>
                </c:pt>
                <c:pt idx="3274">
                  <c:v>7.0616699999999999E-3</c:v>
                </c:pt>
                <c:pt idx="3275">
                  <c:v>7.0620300000000004E-3</c:v>
                </c:pt>
                <c:pt idx="3276">
                  <c:v>7.0622300000000001E-3</c:v>
                </c:pt>
                <c:pt idx="3277">
                  <c:v>7.06254E-3</c:v>
                </c:pt>
                <c:pt idx="3278">
                  <c:v>7.06254E-3</c:v>
                </c:pt>
                <c:pt idx="3279">
                  <c:v>7.0629500000000001E-3</c:v>
                </c:pt>
                <c:pt idx="3280">
                  <c:v>7.0633099999999997E-3</c:v>
                </c:pt>
                <c:pt idx="3281">
                  <c:v>7.0633600000000003E-3</c:v>
                </c:pt>
                <c:pt idx="3282">
                  <c:v>7.0638300000000001E-3</c:v>
                </c:pt>
                <c:pt idx="3283">
                  <c:v>7.0640299999999998E-3</c:v>
                </c:pt>
                <c:pt idx="3284">
                  <c:v>7.0640299999999998E-3</c:v>
                </c:pt>
                <c:pt idx="3285">
                  <c:v>7.0643399999999997E-3</c:v>
                </c:pt>
                <c:pt idx="3286">
                  <c:v>7.0645999999999999E-3</c:v>
                </c:pt>
                <c:pt idx="3287">
                  <c:v>7.0648999999999998E-3</c:v>
                </c:pt>
                <c:pt idx="3288">
                  <c:v>7.0653699999999996E-3</c:v>
                </c:pt>
                <c:pt idx="3289">
                  <c:v>7.0656199999999999E-3</c:v>
                </c:pt>
                <c:pt idx="3290">
                  <c:v>7.0660799999999998E-3</c:v>
                </c:pt>
                <c:pt idx="3291">
                  <c:v>7.0660799999999998E-3</c:v>
                </c:pt>
                <c:pt idx="3292">
                  <c:v>7.0662399999999997E-3</c:v>
                </c:pt>
                <c:pt idx="3293">
                  <c:v>7.0662900000000002E-3</c:v>
                </c:pt>
                <c:pt idx="3294">
                  <c:v>7.0665499999999996E-3</c:v>
                </c:pt>
                <c:pt idx="3295">
                  <c:v>7.0667999999999998E-3</c:v>
                </c:pt>
                <c:pt idx="3296">
                  <c:v>7.0670100000000003E-3</c:v>
                </c:pt>
                <c:pt idx="3297">
                  <c:v>7.0670100000000003E-3</c:v>
                </c:pt>
                <c:pt idx="3298">
                  <c:v>7.0674700000000002E-3</c:v>
                </c:pt>
                <c:pt idx="3299">
                  <c:v>7.0676799999999998E-3</c:v>
                </c:pt>
                <c:pt idx="3300">
                  <c:v>7.06793E-3</c:v>
                </c:pt>
                <c:pt idx="3301">
                  <c:v>7.0683899999999999E-3</c:v>
                </c:pt>
                <c:pt idx="3302">
                  <c:v>7.0683899999999999E-3</c:v>
                </c:pt>
                <c:pt idx="3303">
                  <c:v>7.0689100000000003E-3</c:v>
                </c:pt>
                <c:pt idx="3304">
                  <c:v>7.0689100000000003E-3</c:v>
                </c:pt>
                <c:pt idx="3305">
                  <c:v>7.0688599999999997E-3</c:v>
                </c:pt>
                <c:pt idx="3306">
                  <c:v>7.06983E-3</c:v>
                </c:pt>
                <c:pt idx="3307">
                  <c:v>7.0696800000000001E-3</c:v>
                </c:pt>
                <c:pt idx="3308">
                  <c:v>7.06999E-3</c:v>
                </c:pt>
                <c:pt idx="3309">
                  <c:v>7.0701399999999999E-3</c:v>
                </c:pt>
                <c:pt idx="3310">
                  <c:v>7.0701399999999999E-3</c:v>
                </c:pt>
                <c:pt idx="3311">
                  <c:v>7.0704000000000001E-3</c:v>
                </c:pt>
                <c:pt idx="3312">
                  <c:v>7.07086E-3</c:v>
                </c:pt>
                <c:pt idx="3313">
                  <c:v>7.0709099999999997E-3</c:v>
                </c:pt>
                <c:pt idx="3314">
                  <c:v>7.0712199999999996E-3</c:v>
                </c:pt>
                <c:pt idx="3315">
                  <c:v>7.0714200000000001E-3</c:v>
                </c:pt>
                <c:pt idx="3316">
                  <c:v>7.0718899999999999E-3</c:v>
                </c:pt>
                <c:pt idx="3317">
                  <c:v>7.0718899999999999E-3</c:v>
                </c:pt>
                <c:pt idx="3318">
                  <c:v>7.0719900000000002E-3</c:v>
                </c:pt>
                <c:pt idx="3319">
                  <c:v>7.0722399999999996E-3</c:v>
                </c:pt>
                <c:pt idx="3320">
                  <c:v>7.0726599999999997E-3</c:v>
                </c:pt>
                <c:pt idx="3321">
                  <c:v>7.0730699999999999E-3</c:v>
                </c:pt>
                <c:pt idx="3322">
                  <c:v>7.0733200000000001E-3</c:v>
                </c:pt>
                <c:pt idx="3323">
                  <c:v>7.07348E-3</c:v>
                </c:pt>
                <c:pt idx="3324">
                  <c:v>7.07348E-3</c:v>
                </c:pt>
                <c:pt idx="3325">
                  <c:v>7.07363E-3</c:v>
                </c:pt>
                <c:pt idx="3326">
                  <c:v>7.0739399999999999E-3</c:v>
                </c:pt>
                <c:pt idx="3327">
                  <c:v>7.0740400000000002E-3</c:v>
                </c:pt>
                <c:pt idx="3328">
                  <c:v>7.0747099999999997E-3</c:v>
                </c:pt>
                <c:pt idx="3329">
                  <c:v>7.0749699999999999E-3</c:v>
                </c:pt>
                <c:pt idx="3330">
                  <c:v>7.0749699999999999E-3</c:v>
                </c:pt>
                <c:pt idx="3331">
                  <c:v>7.0754299999999997E-3</c:v>
                </c:pt>
                <c:pt idx="3332">
                  <c:v>7.0754800000000003E-3</c:v>
                </c:pt>
                <c:pt idx="3333">
                  <c:v>7.07568E-3</c:v>
                </c:pt>
                <c:pt idx="3334">
                  <c:v>7.0759400000000002E-3</c:v>
                </c:pt>
                <c:pt idx="3335">
                  <c:v>7.0762000000000004E-3</c:v>
                </c:pt>
                <c:pt idx="3336">
                  <c:v>7.0764499999999998E-3</c:v>
                </c:pt>
                <c:pt idx="3337">
                  <c:v>7.0764499999999998E-3</c:v>
                </c:pt>
                <c:pt idx="3338">
                  <c:v>7.0768599999999999E-3</c:v>
                </c:pt>
                <c:pt idx="3339">
                  <c:v>7.0769700000000001E-3</c:v>
                </c:pt>
                <c:pt idx="3340">
                  <c:v>7.07758E-3</c:v>
                </c:pt>
                <c:pt idx="3341">
                  <c:v>7.0777399999999999E-3</c:v>
                </c:pt>
                <c:pt idx="3342">
                  <c:v>7.0777399999999999E-3</c:v>
                </c:pt>
                <c:pt idx="3343">
                  <c:v>7.0777399999999999E-3</c:v>
                </c:pt>
                <c:pt idx="3344">
                  <c:v>7.0781000000000004E-3</c:v>
                </c:pt>
                <c:pt idx="3345">
                  <c:v>7.0785600000000002E-3</c:v>
                </c:pt>
                <c:pt idx="3346">
                  <c:v>7.0787599999999999E-3</c:v>
                </c:pt>
                <c:pt idx="3347">
                  <c:v>7.0790200000000001E-3</c:v>
                </c:pt>
                <c:pt idx="3348">
                  <c:v>7.0792299999999997E-3</c:v>
                </c:pt>
                <c:pt idx="3349">
                  <c:v>7.0795900000000002E-3</c:v>
                </c:pt>
                <c:pt idx="3350">
                  <c:v>7.0795900000000002E-3</c:v>
                </c:pt>
                <c:pt idx="3351">
                  <c:v>7.0798399999999996E-3</c:v>
                </c:pt>
                <c:pt idx="3352">
                  <c:v>7.0800000000000004E-3</c:v>
                </c:pt>
                <c:pt idx="3353">
                  <c:v>7.08036E-3</c:v>
                </c:pt>
                <c:pt idx="3354">
                  <c:v>7.0805099999999999E-3</c:v>
                </c:pt>
                <c:pt idx="3355">
                  <c:v>7.0810200000000004E-3</c:v>
                </c:pt>
                <c:pt idx="3356">
                  <c:v>7.0810200000000004E-3</c:v>
                </c:pt>
                <c:pt idx="3357">
                  <c:v>7.0812799999999997E-3</c:v>
                </c:pt>
                <c:pt idx="3358">
                  <c:v>7.0814299999999997E-3</c:v>
                </c:pt>
                <c:pt idx="3359">
                  <c:v>7.0817900000000001E-3</c:v>
                </c:pt>
                <c:pt idx="3360">
                  <c:v>7.0819999999999998E-3</c:v>
                </c:pt>
                <c:pt idx="3361">
                  <c:v>7.08225E-3</c:v>
                </c:pt>
                <c:pt idx="3362">
                  <c:v>7.0824099999999999E-3</c:v>
                </c:pt>
                <c:pt idx="3363">
                  <c:v>7.0824099999999999E-3</c:v>
                </c:pt>
                <c:pt idx="3364">
                  <c:v>7.0826700000000001E-3</c:v>
                </c:pt>
                <c:pt idx="3365">
                  <c:v>7.0828699999999998E-3</c:v>
                </c:pt>
                <c:pt idx="3366">
                  <c:v>7.0831799999999997E-3</c:v>
                </c:pt>
                <c:pt idx="3367">
                  <c:v>7.0835400000000001E-3</c:v>
                </c:pt>
                <c:pt idx="3368">
                  <c:v>7.0834899999999996E-3</c:v>
                </c:pt>
                <c:pt idx="3369">
                  <c:v>7.0836900000000001E-3</c:v>
                </c:pt>
                <c:pt idx="3370">
                  <c:v>7.0836900000000001E-3</c:v>
                </c:pt>
                <c:pt idx="3371">
                  <c:v>7.0842099999999996E-3</c:v>
                </c:pt>
                <c:pt idx="3372">
                  <c:v>7.0845099999999996E-3</c:v>
                </c:pt>
                <c:pt idx="3373">
                  <c:v>7.0845099999999996E-3</c:v>
                </c:pt>
                <c:pt idx="3374">
                  <c:v>7.08518E-3</c:v>
                </c:pt>
                <c:pt idx="3375">
                  <c:v>7.0849800000000003E-3</c:v>
                </c:pt>
                <c:pt idx="3376">
                  <c:v>7.0849800000000003E-3</c:v>
                </c:pt>
                <c:pt idx="3377">
                  <c:v>7.0853899999999996E-3</c:v>
                </c:pt>
                <c:pt idx="3378">
                  <c:v>7.08605E-3</c:v>
                </c:pt>
                <c:pt idx="3379">
                  <c:v>7.08605E-3</c:v>
                </c:pt>
                <c:pt idx="3380">
                  <c:v>7.0863100000000002E-3</c:v>
                </c:pt>
                <c:pt idx="3381">
                  <c:v>7.0866699999999998E-3</c:v>
                </c:pt>
                <c:pt idx="3382">
                  <c:v>7.0869799999999997E-3</c:v>
                </c:pt>
                <c:pt idx="3383">
                  <c:v>7.0869799999999997E-3</c:v>
                </c:pt>
                <c:pt idx="3384">
                  <c:v>7.0870799999999999E-3</c:v>
                </c:pt>
                <c:pt idx="3385">
                  <c:v>7.0873899999999998E-3</c:v>
                </c:pt>
                <c:pt idx="3386">
                  <c:v>7.0871299999999996E-3</c:v>
                </c:pt>
                <c:pt idx="3387">
                  <c:v>7.0878E-3</c:v>
                </c:pt>
                <c:pt idx="3388">
                  <c:v>7.0880600000000002E-3</c:v>
                </c:pt>
                <c:pt idx="3389">
                  <c:v>7.0880600000000002E-3</c:v>
                </c:pt>
                <c:pt idx="3390">
                  <c:v>7.0881099999999999E-3</c:v>
                </c:pt>
                <c:pt idx="3391">
                  <c:v>7.08867E-3</c:v>
                </c:pt>
                <c:pt idx="3392">
                  <c:v>7.0889300000000002E-3</c:v>
                </c:pt>
                <c:pt idx="3393">
                  <c:v>7.0889799999999999E-3</c:v>
                </c:pt>
                <c:pt idx="3394">
                  <c:v>7.0894399999999998E-3</c:v>
                </c:pt>
                <c:pt idx="3395">
                  <c:v>7.0897499999999997E-3</c:v>
                </c:pt>
                <c:pt idx="3396">
                  <c:v>7.0897499999999997E-3</c:v>
                </c:pt>
                <c:pt idx="3397">
                  <c:v>7.08985E-3</c:v>
                </c:pt>
                <c:pt idx="3398">
                  <c:v>7.0901100000000002E-3</c:v>
                </c:pt>
                <c:pt idx="3399">
                  <c:v>7.0904200000000001E-3</c:v>
                </c:pt>
                <c:pt idx="3400">
                  <c:v>7.0905200000000003E-3</c:v>
                </c:pt>
                <c:pt idx="3401">
                  <c:v>7.0906700000000003E-3</c:v>
                </c:pt>
                <c:pt idx="3402">
                  <c:v>7.0906700000000003E-3</c:v>
                </c:pt>
                <c:pt idx="3403">
                  <c:v>7.0914899999999998E-3</c:v>
                </c:pt>
                <c:pt idx="3404">
                  <c:v>7.0912900000000001E-3</c:v>
                </c:pt>
                <c:pt idx="3405">
                  <c:v>7.0913399999999998E-3</c:v>
                </c:pt>
                <c:pt idx="3406">
                  <c:v>7.09175E-3</c:v>
                </c:pt>
                <c:pt idx="3407">
                  <c:v>7.0921100000000004E-3</c:v>
                </c:pt>
                <c:pt idx="3408">
                  <c:v>7.0920599999999999E-3</c:v>
                </c:pt>
                <c:pt idx="3409">
                  <c:v>7.0920599999999999E-3</c:v>
                </c:pt>
                <c:pt idx="3410">
                  <c:v>7.09232E-3</c:v>
                </c:pt>
                <c:pt idx="3411">
                  <c:v>7.0927300000000002E-3</c:v>
                </c:pt>
                <c:pt idx="3412">
                  <c:v>7.0931900000000001E-3</c:v>
                </c:pt>
                <c:pt idx="3413">
                  <c:v>7.0930300000000002E-3</c:v>
                </c:pt>
                <c:pt idx="3414">
                  <c:v>7.09365E-3</c:v>
                </c:pt>
                <c:pt idx="3415">
                  <c:v>7.09365E-3</c:v>
                </c:pt>
                <c:pt idx="3416">
                  <c:v>7.0936999999999997E-3</c:v>
                </c:pt>
                <c:pt idx="3417">
                  <c:v>7.0939100000000001E-3</c:v>
                </c:pt>
                <c:pt idx="3418">
                  <c:v>7.0942699999999997E-3</c:v>
                </c:pt>
                <c:pt idx="3419">
                  <c:v>7.0943200000000003E-3</c:v>
                </c:pt>
                <c:pt idx="3420">
                  <c:v>7.0948799999999996E-3</c:v>
                </c:pt>
                <c:pt idx="3421">
                  <c:v>7.0950400000000004E-3</c:v>
                </c:pt>
                <c:pt idx="3422">
                  <c:v>7.0950400000000004E-3</c:v>
                </c:pt>
                <c:pt idx="3423">
                  <c:v>7.0953400000000003E-3</c:v>
                </c:pt>
                <c:pt idx="3424">
                  <c:v>7.0954499999999997E-3</c:v>
                </c:pt>
                <c:pt idx="3425">
                  <c:v>7.0959100000000004E-3</c:v>
                </c:pt>
                <c:pt idx="3426">
                  <c:v>7.0959600000000001E-3</c:v>
                </c:pt>
                <c:pt idx="3427">
                  <c:v>7.0961100000000001E-3</c:v>
                </c:pt>
                <c:pt idx="3428">
                  <c:v>7.0965300000000002E-3</c:v>
                </c:pt>
                <c:pt idx="3429">
                  <c:v>7.0965300000000002E-3</c:v>
                </c:pt>
                <c:pt idx="3430">
                  <c:v>7.0968799999999999E-3</c:v>
                </c:pt>
                <c:pt idx="3431">
                  <c:v>7.0969400000000004E-3</c:v>
                </c:pt>
                <c:pt idx="3432">
                  <c:v>7.0974999999999996E-3</c:v>
                </c:pt>
                <c:pt idx="3433">
                  <c:v>7.0974999999999996E-3</c:v>
                </c:pt>
                <c:pt idx="3434">
                  <c:v>7.0980100000000001E-3</c:v>
                </c:pt>
                <c:pt idx="3435">
                  <c:v>7.0980100000000001E-3</c:v>
                </c:pt>
                <c:pt idx="3436">
                  <c:v>7.09817E-3</c:v>
                </c:pt>
                <c:pt idx="3437">
                  <c:v>7.09832E-3</c:v>
                </c:pt>
                <c:pt idx="3438">
                  <c:v>7.0983699999999997E-3</c:v>
                </c:pt>
                <c:pt idx="3439">
                  <c:v>7.0986299999999999E-3</c:v>
                </c:pt>
                <c:pt idx="3440">
                  <c:v>7.0988900000000001E-3</c:v>
                </c:pt>
                <c:pt idx="3441">
                  <c:v>7.0991400000000003E-3</c:v>
                </c:pt>
                <c:pt idx="3442">
                  <c:v>7.0991400000000003E-3</c:v>
                </c:pt>
                <c:pt idx="3443">
                  <c:v>7.0993000000000002E-3</c:v>
                </c:pt>
                <c:pt idx="3444">
                  <c:v>7.0995499999999996E-3</c:v>
                </c:pt>
                <c:pt idx="3445">
                  <c:v>7.0999599999999998E-3</c:v>
                </c:pt>
                <c:pt idx="3446">
                  <c:v>7.1001700000000003E-3</c:v>
                </c:pt>
                <c:pt idx="3447">
                  <c:v>7.1004800000000002E-3</c:v>
                </c:pt>
                <c:pt idx="3448">
                  <c:v>7.1004800000000002E-3</c:v>
                </c:pt>
                <c:pt idx="3449">
                  <c:v>7.1007300000000004E-3</c:v>
                </c:pt>
                <c:pt idx="3450">
                  <c:v>7.1006300000000001E-3</c:v>
                </c:pt>
                <c:pt idx="3451">
                  <c:v>7.1010400000000003E-3</c:v>
                </c:pt>
                <c:pt idx="3452">
                  <c:v>7.1012000000000002E-3</c:v>
                </c:pt>
                <c:pt idx="3453">
                  <c:v>7.1013999999999999E-3</c:v>
                </c:pt>
                <c:pt idx="3454">
                  <c:v>7.1017600000000004E-3</c:v>
                </c:pt>
                <c:pt idx="3455">
                  <c:v>7.1017600000000004E-3</c:v>
                </c:pt>
                <c:pt idx="3456">
                  <c:v>7.1019200000000003E-3</c:v>
                </c:pt>
                <c:pt idx="3457">
                  <c:v>7.1022699999999999E-3</c:v>
                </c:pt>
                <c:pt idx="3458">
                  <c:v>7.1023800000000002E-3</c:v>
                </c:pt>
                <c:pt idx="3459">
                  <c:v>7.1027399999999997E-3</c:v>
                </c:pt>
                <c:pt idx="3460">
                  <c:v>7.10299E-3</c:v>
                </c:pt>
                <c:pt idx="3461">
                  <c:v>7.10299E-3</c:v>
                </c:pt>
                <c:pt idx="3462">
                  <c:v>7.1031999999999996E-3</c:v>
                </c:pt>
                <c:pt idx="3463">
                  <c:v>7.1035100000000004E-3</c:v>
                </c:pt>
                <c:pt idx="3464">
                  <c:v>7.1039199999999997E-3</c:v>
                </c:pt>
                <c:pt idx="3465">
                  <c:v>7.10402E-3</c:v>
                </c:pt>
                <c:pt idx="3466">
                  <c:v>7.1042299999999996E-3</c:v>
                </c:pt>
                <c:pt idx="3467">
                  <c:v>7.1044799999999998E-3</c:v>
                </c:pt>
                <c:pt idx="3468">
                  <c:v>7.1044799999999998E-3</c:v>
                </c:pt>
                <c:pt idx="3469">
                  <c:v>7.10489E-3</c:v>
                </c:pt>
                <c:pt idx="3470">
                  <c:v>7.1050000000000002E-3</c:v>
                </c:pt>
                <c:pt idx="3471">
                  <c:v>7.1053000000000002E-3</c:v>
                </c:pt>
                <c:pt idx="3472">
                  <c:v>7.1053000000000002E-3</c:v>
                </c:pt>
                <c:pt idx="3473">
                  <c:v>7.1053499999999999E-3</c:v>
                </c:pt>
                <c:pt idx="3474">
                  <c:v>7.1053499999999999E-3</c:v>
                </c:pt>
                <c:pt idx="3475">
                  <c:v>7.1058700000000002E-3</c:v>
                </c:pt>
                <c:pt idx="3476">
                  <c:v>7.1060200000000002E-3</c:v>
                </c:pt>
                <c:pt idx="3477">
                  <c:v>7.1064300000000004E-3</c:v>
                </c:pt>
                <c:pt idx="3478">
                  <c:v>7.1068900000000003E-3</c:v>
                </c:pt>
                <c:pt idx="3479">
                  <c:v>7.10664E-3</c:v>
                </c:pt>
                <c:pt idx="3480">
                  <c:v>7.1072000000000001E-3</c:v>
                </c:pt>
                <c:pt idx="3481">
                  <c:v>7.1072000000000001E-3</c:v>
                </c:pt>
                <c:pt idx="3482">
                  <c:v>7.1070999999999999E-3</c:v>
                </c:pt>
                <c:pt idx="3483">
                  <c:v>7.1076100000000003E-3</c:v>
                </c:pt>
                <c:pt idx="3484">
                  <c:v>7.1079699999999999E-3</c:v>
                </c:pt>
                <c:pt idx="3485">
                  <c:v>7.1079200000000002E-3</c:v>
                </c:pt>
                <c:pt idx="3486">
                  <c:v>7.1083300000000004E-3</c:v>
                </c:pt>
                <c:pt idx="3487">
                  <c:v>7.1083300000000004E-3</c:v>
                </c:pt>
                <c:pt idx="3488">
                  <c:v>7.1084299999999998E-3</c:v>
                </c:pt>
                <c:pt idx="3489">
                  <c:v>7.1086400000000003E-3</c:v>
                </c:pt>
                <c:pt idx="3490">
                  <c:v>7.1087900000000002E-3</c:v>
                </c:pt>
                <c:pt idx="3491">
                  <c:v>7.1091499999999998E-3</c:v>
                </c:pt>
                <c:pt idx="3492">
                  <c:v>7.1093099999999998E-3</c:v>
                </c:pt>
                <c:pt idx="3493">
                  <c:v>7.1096700000000002E-3</c:v>
                </c:pt>
                <c:pt idx="3494">
                  <c:v>7.1096700000000002E-3</c:v>
                </c:pt>
                <c:pt idx="3495">
                  <c:v>7.1098200000000002E-3</c:v>
                </c:pt>
                <c:pt idx="3496">
                  <c:v>7.1100800000000004E-3</c:v>
                </c:pt>
                <c:pt idx="3497">
                  <c:v>7.1102300000000004E-3</c:v>
                </c:pt>
                <c:pt idx="3498">
                  <c:v>7.11044E-3</c:v>
                </c:pt>
                <c:pt idx="3499">
                  <c:v>7.1107999999999996E-3</c:v>
                </c:pt>
                <c:pt idx="3500">
                  <c:v>7.1110499999999998E-3</c:v>
                </c:pt>
                <c:pt idx="3501">
                  <c:v>7.1110499999999998E-3</c:v>
                </c:pt>
                <c:pt idx="3502">
                  <c:v>7.1111000000000004E-3</c:v>
                </c:pt>
                <c:pt idx="3503">
                  <c:v>7.1113599999999997E-3</c:v>
                </c:pt>
                <c:pt idx="3504">
                  <c:v>7.1116199999999999E-3</c:v>
                </c:pt>
                <c:pt idx="3505">
                  <c:v>7.1119299999999998E-3</c:v>
                </c:pt>
                <c:pt idx="3506">
                  <c:v>7.1120300000000001E-3</c:v>
                </c:pt>
                <c:pt idx="3507">
                  <c:v>7.1120300000000001E-3</c:v>
                </c:pt>
                <c:pt idx="3508">
                  <c:v>7.1124400000000003E-3</c:v>
                </c:pt>
                <c:pt idx="3509">
                  <c:v>7.1124400000000003E-3</c:v>
                </c:pt>
                <c:pt idx="3510">
                  <c:v>7.1125900000000002E-3</c:v>
                </c:pt>
                <c:pt idx="3511">
                  <c:v>7.1128500000000004E-3</c:v>
                </c:pt>
                <c:pt idx="3512">
                  <c:v>7.1135699999999996E-3</c:v>
                </c:pt>
                <c:pt idx="3513">
                  <c:v>7.11336E-3</c:v>
                </c:pt>
                <c:pt idx="3514">
                  <c:v>7.11336E-3</c:v>
                </c:pt>
                <c:pt idx="3515">
                  <c:v>7.1135699999999996E-3</c:v>
                </c:pt>
                <c:pt idx="3516">
                  <c:v>7.1136699999999999E-3</c:v>
                </c:pt>
                <c:pt idx="3517">
                  <c:v>7.1140300000000004E-3</c:v>
                </c:pt>
                <c:pt idx="3518">
                  <c:v>7.1140300000000004E-3</c:v>
                </c:pt>
                <c:pt idx="3519">
                  <c:v>7.1146500000000001E-3</c:v>
                </c:pt>
                <c:pt idx="3520">
                  <c:v>7.1146500000000001E-3</c:v>
                </c:pt>
                <c:pt idx="3521">
                  <c:v>7.1145899999999996E-3</c:v>
                </c:pt>
                <c:pt idx="3522">
                  <c:v>7.1148499999999998E-3</c:v>
                </c:pt>
                <c:pt idx="3523">
                  <c:v>7.1152100000000003E-3</c:v>
                </c:pt>
                <c:pt idx="3524">
                  <c:v>7.1157199999999999E-3</c:v>
                </c:pt>
                <c:pt idx="3525">
                  <c:v>7.1158799999999998E-3</c:v>
                </c:pt>
                <c:pt idx="3526">
                  <c:v>7.1155699999999999E-3</c:v>
                </c:pt>
                <c:pt idx="3527">
                  <c:v>7.1155699999999999E-3</c:v>
                </c:pt>
                <c:pt idx="3528">
                  <c:v>7.1158799999999998E-3</c:v>
                </c:pt>
                <c:pt idx="3529">
                  <c:v>7.11613E-3</c:v>
                </c:pt>
                <c:pt idx="3530">
                  <c:v>7.1164399999999999E-3</c:v>
                </c:pt>
                <c:pt idx="3531">
                  <c:v>7.1167499999999998E-3</c:v>
                </c:pt>
                <c:pt idx="3532">
                  <c:v>7.1170599999999997E-3</c:v>
                </c:pt>
                <c:pt idx="3533">
                  <c:v>7.1170599999999997E-3</c:v>
                </c:pt>
                <c:pt idx="3534">
                  <c:v>7.11716E-3</c:v>
                </c:pt>
                <c:pt idx="3535">
                  <c:v>7.1170599999999997E-3</c:v>
                </c:pt>
                <c:pt idx="3536">
                  <c:v>7.1176199999999998E-3</c:v>
                </c:pt>
                <c:pt idx="3537">
                  <c:v>7.11788E-3</c:v>
                </c:pt>
                <c:pt idx="3538">
                  <c:v>7.11788E-3</c:v>
                </c:pt>
                <c:pt idx="3539">
                  <c:v>7.1183899999999996E-3</c:v>
                </c:pt>
                <c:pt idx="3540">
                  <c:v>7.1183899999999996E-3</c:v>
                </c:pt>
                <c:pt idx="3541">
                  <c:v>7.1183399999999999E-3</c:v>
                </c:pt>
                <c:pt idx="3542">
                  <c:v>7.1187999999999998E-3</c:v>
                </c:pt>
                <c:pt idx="3543">
                  <c:v>7.1191600000000002E-3</c:v>
                </c:pt>
                <c:pt idx="3544">
                  <c:v>7.1191600000000002E-3</c:v>
                </c:pt>
                <c:pt idx="3545">
                  <c:v>7.1195700000000004E-3</c:v>
                </c:pt>
                <c:pt idx="3546">
                  <c:v>7.11978E-3</c:v>
                </c:pt>
                <c:pt idx="3547">
                  <c:v>7.11978E-3</c:v>
                </c:pt>
                <c:pt idx="3548">
                  <c:v>7.1198299999999997E-3</c:v>
                </c:pt>
                <c:pt idx="3549">
                  <c:v>7.1198800000000003E-3</c:v>
                </c:pt>
                <c:pt idx="3550">
                  <c:v>7.1203400000000002E-3</c:v>
                </c:pt>
                <c:pt idx="3551">
                  <c:v>7.1205000000000001E-3</c:v>
                </c:pt>
                <c:pt idx="3552">
                  <c:v>7.1207500000000003E-3</c:v>
                </c:pt>
                <c:pt idx="3553">
                  <c:v>7.1207500000000003E-3</c:v>
                </c:pt>
                <c:pt idx="3554">
                  <c:v>7.1208599999999997E-3</c:v>
                </c:pt>
                <c:pt idx="3555">
                  <c:v>7.1212699999999999E-3</c:v>
                </c:pt>
                <c:pt idx="3556">
                  <c:v>7.1212200000000002E-3</c:v>
                </c:pt>
                <c:pt idx="3557">
                  <c:v>7.1216300000000003E-3</c:v>
                </c:pt>
                <c:pt idx="3558">
                  <c:v>7.1217299999999997E-3</c:v>
                </c:pt>
                <c:pt idx="3559">
                  <c:v>7.12183E-3</c:v>
                </c:pt>
                <c:pt idx="3560">
                  <c:v>7.12183E-3</c:v>
                </c:pt>
                <c:pt idx="3561">
                  <c:v>7.1220900000000002E-3</c:v>
                </c:pt>
                <c:pt idx="3562">
                  <c:v>7.1225500000000001E-3</c:v>
                </c:pt>
                <c:pt idx="3563">
                  <c:v>7.1227599999999997E-3</c:v>
                </c:pt>
                <c:pt idx="3564">
                  <c:v>7.1229600000000002E-3</c:v>
                </c:pt>
                <c:pt idx="3565">
                  <c:v>7.1233199999999998E-3</c:v>
                </c:pt>
                <c:pt idx="3566">
                  <c:v>7.1233199999999998E-3</c:v>
                </c:pt>
                <c:pt idx="3567">
                  <c:v>7.1234799999999997E-3</c:v>
                </c:pt>
                <c:pt idx="3568">
                  <c:v>7.12373E-3</c:v>
                </c:pt>
                <c:pt idx="3569">
                  <c:v>7.1236800000000003E-3</c:v>
                </c:pt>
                <c:pt idx="3570">
                  <c:v>7.1239399999999996E-3</c:v>
                </c:pt>
                <c:pt idx="3571">
                  <c:v>7.1242500000000004E-3</c:v>
                </c:pt>
                <c:pt idx="3572">
                  <c:v>7.1246E-3</c:v>
                </c:pt>
                <c:pt idx="3573">
                  <c:v>7.1246E-3</c:v>
                </c:pt>
                <c:pt idx="3574">
                  <c:v>7.1248600000000002E-3</c:v>
                </c:pt>
                <c:pt idx="3575">
                  <c:v>7.1249599999999996E-3</c:v>
                </c:pt>
                <c:pt idx="3576">
                  <c:v>7.1251200000000004E-3</c:v>
                </c:pt>
                <c:pt idx="3577">
                  <c:v>7.1250699999999998E-3</c:v>
                </c:pt>
                <c:pt idx="3578">
                  <c:v>7.1255299999999997E-3</c:v>
                </c:pt>
                <c:pt idx="3579">
                  <c:v>7.1255299999999997E-3</c:v>
                </c:pt>
                <c:pt idx="3580">
                  <c:v>7.1254300000000003E-3</c:v>
                </c:pt>
                <c:pt idx="3581">
                  <c:v>7.1261400000000004E-3</c:v>
                </c:pt>
                <c:pt idx="3582">
                  <c:v>7.1260899999999999E-3</c:v>
                </c:pt>
                <c:pt idx="3583">
                  <c:v>7.1265E-3</c:v>
                </c:pt>
                <c:pt idx="3584">
                  <c:v>7.1265599999999997E-3</c:v>
                </c:pt>
                <c:pt idx="3585">
                  <c:v>7.1266599999999999E-3</c:v>
                </c:pt>
                <c:pt idx="3586">
                  <c:v>7.1266599999999999E-3</c:v>
                </c:pt>
                <c:pt idx="3587">
                  <c:v>7.1271700000000004E-3</c:v>
                </c:pt>
                <c:pt idx="3588">
                  <c:v>7.1270700000000001E-3</c:v>
                </c:pt>
                <c:pt idx="3589">
                  <c:v>7.1274800000000003E-3</c:v>
                </c:pt>
                <c:pt idx="3590">
                  <c:v>7.12753E-3</c:v>
                </c:pt>
                <c:pt idx="3591">
                  <c:v>7.1274800000000003E-3</c:v>
                </c:pt>
                <c:pt idx="3592">
                  <c:v>7.1274800000000003E-3</c:v>
                </c:pt>
                <c:pt idx="3593">
                  <c:v>7.1278899999999996E-3</c:v>
                </c:pt>
                <c:pt idx="3594">
                  <c:v>7.1284E-3</c:v>
                </c:pt>
                <c:pt idx="3595">
                  <c:v>7.12825E-3</c:v>
                </c:pt>
                <c:pt idx="3596">
                  <c:v>7.1288100000000002E-3</c:v>
                </c:pt>
                <c:pt idx="3597">
                  <c:v>7.1288699999999998E-3</c:v>
                </c:pt>
                <c:pt idx="3598">
                  <c:v>7.1288699999999998E-3</c:v>
                </c:pt>
                <c:pt idx="3599">
                  <c:v>7.1288699999999998E-3</c:v>
                </c:pt>
                <c:pt idx="3600">
                  <c:v>7.1289200000000004E-3</c:v>
                </c:pt>
                <c:pt idx="3601">
                  <c:v>7.1292200000000003E-3</c:v>
                </c:pt>
                <c:pt idx="3602">
                  <c:v>7.1296900000000002E-3</c:v>
                </c:pt>
                <c:pt idx="3603">
                  <c:v>7.1297900000000004E-3</c:v>
                </c:pt>
                <c:pt idx="3604">
                  <c:v>7.1298400000000001E-3</c:v>
                </c:pt>
                <c:pt idx="3605">
                  <c:v>7.1303499999999997E-3</c:v>
                </c:pt>
                <c:pt idx="3606">
                  <c:v>7.1303499999999997E-3</c:v>
                </c:pt>
                <c:pt idx="3607">
                  <c:v>7.1305600000000002E-3</c:v>
                </c:pt>
                <c:pt idx="3608">
                  <c:v>7.1307599999999999E-3</c:v>
                </c:pt>
                <c:pt idx="3609">
                  <c:v>7.1309700000000004E-3</c:v>
                </c:pt>
                <c:pt idx="3610">
                  <c:v>7.1311200000000003E-3</c:v>
                </c:pt>
                <c:pt idx="3611">
                  <c:v>7.1314300000000002E-3</c:v>
                </c:pt>
                <c:pt idx="3612">
                  <c:v>7.1314300000000002E-3</c:v>
                </c:pt>
                <c:pt idx="3613">
                  <c:v>7.1318900000000001E-3</c:v>
                </c:pt>
                <c:pt idx="3614">
                  <c:v>7.1318400000000004E-3</c:v>
                </c:pt>
                <c:pt idx="3615">
                  <c:v>7.1322E-3</c:v>
                </c:pt>
                <c:pt idx="3616">
                  <c:v>7.1323599999999999E-3</c:v>
                </c:pt>
                <c:pt idx="3617">
                  <c:v>7.1325599999999996E-3</c:v>
                </c:pt>
                <c:pt idx="3618">
                  <c:v>7.1326599999999999E-3</c:v>
                </c:pt>
                <c:pt idx="3619">
                  <c:v>7.1326599999999999E-3</c:v>
                </c:pt>
                <c:pt idx="3620">
                  <c:v>7.1329699999999998E-3</c:v>
                </c:pt>
                <c:pt idx="3621">
                  <c:v>7.1328199999999998E-3</c:v>
                </c:pt>
                <c:pt idx="3622">
                  <c:v>7.1333799999999999E-3</c:v>
                </c:pt>
                <c:pt idx="3623">
                  <c:v>7.13323E-3</c:v>
                </c:pt>
                <c:pt idx="3624">
                  <c:v>7.1333799999999999E-3</c:v>
                </c:pt>
                <c:pt idx="3625">
                  <c:v>7.1333799999999999E-3</c:v>
                </c:pt>
                <c:pt idx="3626">
                  <c:v>7.1338399999999998E-3</c:v>
                </c:pt>
                <c:pt idx="3627">
                  <c:v>7.13395E-3</c:v>
                </c:pt>
                <c:pt idx="3628">
                  <c:v>7.1342000000000003E-3</c:v>
                </c:pt>
                <c:pt idx="3629">
                  <c:v>7.1343099999999996E-3</c:v>
                </c:pt>
                <c:pt idx="3630">
                  <c:v>7.1347700000000003E-3</c:v>
                </c:pt>
                <c:pt idx="3631">
                  <c:v>7.1348200000000001E-3</c:v>
                </c:pt>
                <c:pt idx="3632">
                  <c:v>7.1348200000000001E-3</c:v>
                </c:pt>
                <c:pt idx="3633">
                  <c:v>7.1350800000000002E-3</c:v>
                </c:pt>
                <c:pt idx="3634">
                  <c:v>7.1355400000000001E-3</c:v>
                </c:pt>
                <c:pt idx="3635">
                  <c:v>7.1355899999999998E-3</c:v>
                </c:pt>
                <c:pt idx="3636">
                  <c:v>7.1355400000000001E-3</c:v>
                </c:pt>
                <c:pt idx="3637">
                  <c:v>7.13585E-3</c:v>
                </c:pt>
                <c:pt idx="3638">
                  <c:v>7.13585E-3</c:v>
                </c:pt>
                <c:pt idx="3639">
                  <c:v>7.1361000000000003E-3</c:v>
                </c:pt>
                <c:pt idx="3640">
                  <c:v>7.1362099999999996E-3</c:v>
                </c:pt>
                <c:pt idx="3641">
                  <c:v>7.1363099999999999E-3</c:v>
                </c:pt>
                <c:pt idx="3642">
                  <c:v>7.13687E-3</c:v>
                </c:pt>
                <c:pt idx="3643">
                  <c:v>7.1369800000000002E-3</c:v>
                </c:pt>
                <c:pt idx="3644">
                  <c:v>7.1368200000000003E-3</c:v>
                </c:pt>
                <c:pt idx="3645">
                  <c:v>7.1368200000000003E-3</c:v>
                </c:pt>
                <c:pt idx="3646">
                  <c:v>7.1373399999999998E-3</c:v>
                </c:pt>
                <c:pt idx="3647">
                  <c:v>7.1374400000000001E-3</c:v>
                </c:pt>
                <c:pt idx="3648">
                  <c:v>7.1373900000000004E-3</c:v>
                </c:pt>
                <c:pt idx="3649">
                  <c:v>7.1378500000000003E-3</c:v>
                </c:pt>
                <c:pt idx="3650">
                  <c:v>7.1378500000000003E-3</c:v>
                </c:pt>
                <c:pt idx="3651">
                  <c:v>7.1378500000000003E-3</c:v>
                </c:pt>
                <c:pt idx="3652">
                  <c:v>7.13805E-3</c:v>
                </c:pt>
                <c:pt idx="3653">
                  <c:v>7.1384600000000001E-3</c:v>
                </c:pt>
                <c:pt idx="3654">
                  <c:v>7.13862E-3</c:v>
                </c:pt>
                <c:pt idx="3655">
                  <c:v>7.13862E-3</c:v>
                </c:pt>
                <c:pt idx="3656">
                  <c:v>7.1389299999999999E-3</c:v>
                </c:pt>
                <c:pt idx="3657">
                  <c:v>7.1391299999999996E-3</c:v>
                </c:pt>
                <c:pt idx="3658">
                  <c:v>7.1391299999999996E-3</c:v>
                </c:pt>
                <c:pt idx="3659">
                  <c:v>7.1393400000000001E-3</c:v>
                </c:pt>
                <c:pt idx="3660">
                  <c:v>7.1395399999999998E-3</c:v>
                </c:pt>
                <c:pt idx="3661">
                  <c:v>7.1399999999999996E-3</c:v>
                </c:pt>
                <c:pt idx="3662">
                  <c:v>7.1399000000000002E-3</c:v>
                </c:pt>
                <c:pt idx="3663">
                  <c:v>7.1402100000000001E-3</c:v>
                </c:pt>
                <c:pt idx="3664">
                  <c:v>7.1403600000000001E-3</c:v>
                </c:pt>
                <c:pt idx="3665">
                  <c:v>7.1403600000000001E-3</c:v>
                </c:pt>
                <c:pt idx="3666">
                  <c:v>7.1405699999999997E-3</c:v>
                </c:pt>
                <c:pt idx="3667">
                  <c:v>7.1407700000000003E-3</c:v>
                </c:pt>
                <c:pt idx="3668">
                  <c:v>7.1409799999999999E-3</c:v>
                </c:pt>
                <c:pt idx="3669">
                  <c:v>7.1410299999999996E-3</c:v>
                </c:pt>
                <c:pt idx="3670">
                  <c:v>7.1416500000000003E-3</c:v>
                </c:pt>
                <c:pt idx="3671">
                  <c:v>7.1416500000000003E-3</c:v>
                </c:pt>
                <c:pt idx="3672">
                  <c:v>7.1417E-3</c:v>
                </c:pt>
                <c:pt idx="3673">
                  <c:v>7.1418000000000002E-3</c:v>
                </c:pt>
                <c:pt idx="3674">
                  <c:v>7.1422600000000001E-3</c:v>
                </c:pt>
                <c:pt idx="3675">
                  <c:v>7.1422600000000001E-3</c:v>
                </c:pt>
                <c:pt idx="3676">
                  <c:v>7.1423700000000003E-3</c:v>
                </c:pt>
                <c:pt idx="3677">
                  <c:v>7.1423700000000003E-3</c:v>
                </c:pt>
                <c:pt idx="3678">
                  <c:v>7.1424699999999997E-3</c:v>
                </c:pt>
                <c:pt idx="3679">
                  <c:v>7.1429800000000002E-3</c:v>
                </c:pt>
                <c:pt idx="3680">
                  <c:v>7.1427799999999996E-3</c:v>
                </c:pt>
                <c:pt idx="3681">
                  <c:v>7.1429800000000002E-3</c:v>
                </c:pt>
                <c:pt idx="3682">
                  <c:v>7.1432900000000001E-3</c:v>
                </c:pt>
                <c:pt idx="3683">
                  <c:v>7.1435500000000002E-3</c:v>
                </c:pt>
                <c:pt idx="3684">
                  <c:v>7.1435500000000002E-3</c:v>
                </c:pt>
                <c:pt idx="3685">
                  <c:v>7.14344E-3</c:v>
                </c:pt>
                <c:pt idx="3686">
                  <c:v>7.1439099999999998E-3</c:v>
                </c:pt>
                <c:pt idx="3687">
                  <c:v>7.1442099999999998E-3</c:v>
                </c:pt>
                <c:pt idx="3688">
                  <c:v>7.1441100000000004E-3</c:v>
                </c:pt>
                <c:pt idx="3689">
                  <c:v>7.1445199999999997E-3</c:v>
                </c:pt>
                <c:pt idx="3690">
                  <c:v>7.1445199999999997E-3</c:v>
                </c:pt>
                <c:pt idx="3691">
                  <c:v>7.1447799999999999E-3</c:v>
                </c:pt>
                <c:pt idx="3692">
                  <c:v>7.1447300000000002E-3</c:v>
                </c:pt>
                <c:pt idx="3693">
                  <c:v>7.1450400000000001E-3</c:v>
                </c:pt>
                <c:pt idx="3694">
                  <c:v>7.1452900000000003E-3</c:v>
                </c:pt>
                <c:pt idx="3695">
                  <c:v>7.14534E-3</c:v>
                </c:pt>
                <c:pt idx="3696">
                  <c:v>7.1453899999999997E-3</c:v>
                </c:pt>
                <c:pt idx="3697">
                  <c:v>7.1453899999999997E-3</c:v>
                </c:pt>
                <c:pt idx="3698">
                  <c:v>7.1456999999999996E-3</c:v>
                </c:pt>
                <c:pt idx="3699">
                  <c:v>7.1459100000000001E-3</c:v>
                </c:pt>
                <c:pt idx="3700">
                  <c:v>7.1459599999999998E-3</c:v>
                </c:pt>
                <c:pt idx="3701">
                  <c:v>7.1463200000000003E-3</c:v>
                </c:pt>
                <c:pt idx="3702">
                  <c:v>7.1464199999999997E-3</c:v>
                </c:pt>
                <c:pt idx="3703">
                  <c:v>7.1466799999999999E-3</c:v>
                </c:pt>
                <c:pt idx="3704">
                  <c:v>7.1466799999999999E-3</c:v>
                </c:pt>
                <c:pt idx="3705">
                  <c:v>7.1466300000000002E-3</c:v>
                </c:pt>
                <c:pt idx="3706">
                  <c:v>7.1471399999999997E-3</c:v>
                </c:pt>
                <c:pt idx="3707">
                  <c:v>7.1475999999999996E-3</c:v>
                </c:pt>
                <c:pt idx="3708">
                  <c:v>7.1473999999999999E-3</c:v>
                </c:pt>
                <c:pt idx="3709">
                  <c:v>7.1475000000000002E-3</c:v>
                </c:pt>
                <c:pt idx="3710">
                  <c:v>7.1475000000000002E-3</c:v>
                </c:pt>
                <c:pt idx="3711">
                  <c:v>7.1477600000000004E-3</c:v>
                </c:pt>
                <c:pt idx="3712">
                  <c:v>7.1480600000000004E-3</c:v>
                </c:pt>
                <c:pt idx="3713">
                  <c:v>7.1480600000000004E-3</c:v>
                </c:pt>
                <c:pt idx="3714">
                  <c:v>7.1483700000000002E-3</c:v>
                </c:pt>
                <c:pt idx="3715">
                  <c:v>7.1486800000000001E-3</c:v>
                </c:pt>
                <c:pt idx="3716">
                  <c:v>7.1487299999999998E-3</c:v>
                </c:pt>
                <c:pt idx="3717">
                  <c:v>7.1487299999999998E-3</c:v>
                </c:pt>
                <c:pt idx="3718">
                  <c:v>7.1488899999999998E-3</c:v>
                </c:pt>
                <c:pt idx="3719">
                  <c:v>7.14899E-3</c:v>
                </c:pt>
                <c:pt idx="3720">
                  <c:v>7.1494499999999999E-3</c:v>
                </c:pt>
                <c:pt idx="3721">
                  <c:v>7.1494499999999999E-3</c:v>
                </c:pt>
                <c:pt idx="3722">
                  <c:v>7.1499099999999998E-3</c:v>
                </c:pt>
                <c:pt idx="3723">
                  <c:v>7.1499099999999998E-3</c:v>
                </c:pt>
                <c:pt idx="3724">
                  <c:v>7.1496600000000004E-3</c:v>
                </c:pt>
                <c:pt idx="3725">
                  <c:v>7.1499099999999998E-3</c:v>
                </c:pt>
                <c:pt idx="3726">
                  <c:v>7.15017E-3</c:v>
                </c:pt>
                <c:pt idx="3727">
                  <c:v>7.1502700000000002E-3</c:v>
                </c:pt>
                <c:pt idx="3728">
                  <c:v>7.1505300000000004E-3</c:v>
                </c:pt>
                <c:pt idx="3729">
                  <c:v>7.1506299999999998E-3</c:v>
                </c:pt>
                <c:pt idx="3730">
                  <c:v>7.1506299999999998E-3</c:v>
                </c:pt>
                <c:pt idx="3731">
                  <c:v>7.1508400000000003E-3</c:v>
                </c:pt>
                <c:pt idx="3732">
                  <c:v>7.1513000000000002E-3</c:v>
                </c:pt>
                <c:pt idx="3733">
                  <c:v>7.1513999999999996E-3</c:v>
                </c:pt>
                <c:pt idx="3734">
                  <c:v>7.1514500000000002E-3</c:v>
                </c:pt>
                <c:pt idx="3735">
                  <c:v>7.1518099999999998E-3</c:v>
                </c:pt>
                <c:pt idx="3736">
                  <c:v>7.1518099999999998E-3</c:v>
                </c:pt>
                <c:pt idx="3737">
                  <c:v>7.1517600000000001E-3</c:v>
                </c:pt>
                <c:pt idx="3738">
                  <c:v>7.1521199999999997E-3</c:v>
                </c:pt>
                <c:pt idx="3739">
                  <c:v>7.15207E-3</c:v>
                </c:pt>
                <c:pt idx="3740">
                  <c:v>7.1525299999999998E-3</c:v>
                </c:pt>
                <c:pt idx="3741">
                  <c:v>7.1525800000000004E-3</c:v>
                </c:pt>
                <c:pt idx="3742">
                  <c:v>7.1528900000000003E-3</c:v>
                </c:pt>
                <c:pt idx="3743">
                  <c:v>7.1528900000000003E-3</c:v>
                </c:pt>
                <c:pt idx="3744">
                  <c:v>7.1528399999999997E-3</c:v>
                </c:pt>
                <c:pt idx="3745">
                  <c:v>7.1531499999999996E-3</c:v>
                </c:pt>
                <c:pt idx="3746">
                  <c:v>7.1533999999999999E-3</c:v>
                </c:pt>
                <c:pt idx="3747">
                  <c:v>7.1534500000000004E-3</c:v>
                </c:pt>
                <c:pt idx="3748">
                  <c:v>7.1535599999999998E-3</c:v>
                </c:pt>
                <c:pt idx="3749">
                  <c:v>7.1535599999999998E-3</c:v>
                </c:pt>
                <c:pt idx="3750">
                  <c:v>7.15381E-3</c:v>
                </c:pt>
                <c:pt idx="3751">
                  <c:v>7.1539699999999999E-3</c:v>
                </c:pt>
                <c:pt idx="3752">
                  <c:v>7.1543300000000004E-3</c:v>
                </c:pt>
                <c:pt idx="3753">
                  <c:v>7.1543800000000001E-3</c:v>
                </c:pt>
                <c:pt idx="3754">
                  <c:v>7.1545799999999998E-3</c:v>
                </c:pt>
                <c:pt idx="3755">
                  <c:v>7.1545799999999998E-3</c:v>
                </c:pt>
                <c:pt idx="3756">
                  <c:v>7.1545799999999998E-3</c:v>
                </c:pt>
                <c:pt idx="3757">
                  <c:v>7.1552500000000002E-3</c:v>
                </c:pt>
                <c:pt idx="3758">
                  <c:v>7.1552999999999999E-3</c:v>
                </c:pt>
                <c:pt idx="3759">
                  <c:v>7.1554000000000001E-3</c:v>
                </c:pt>
                <c:pt idx="3760">
                  <c:v>7.1556600000000003E-3</c:v>
                </c:pt>
                <c:pt idx="3761">
                  <c:v>7.1556600000000003E-3</c:v>
                </c:pt>
                <c:pt idx="3762">
                  <c:v>7.1559199999999996E-3</c:v>
                </c:pt>
                <c:pt idx="3763">
                  <c:v>7.1559199999999996E-3</c:v>
                </c:pt>
                <c:pt idx="3764">
                  <c:v>7.1559199999999996E-3</c:v>
                </c:pt>
                <c:pt idx="3765">
                  <c:v>7.1562300000000004E-3</c:v>
                </c:pt>
                <c:pt idx="3766">
                  <c:v>7.1564300000000001E-3</c:v>
                </c:pt>
                <c:pt idx="3767">
                  <c:v>7.15659E-3</c:v>
                </c:pt>
                <c:pt idx="3768">
                  <c:v>7.1569399999999997E-3</c:v>
                </c:pt>
                <c:pt idx="3769">
                  <c:v>7.1569399999999997E-3</c:v>
                </c:pt>
                <c:pt idx="3770">
                  <c:v>7.1571999999999998E-3</c:v>
                </c:pt>
                <c:pt idx="3771">
                  <c:v>7.1574100000000003E-3</c:v>
                </c:pt>
                <c:pt idx="3772">
                  <c:v>7.1573000000000001E-3</c:v>
                </c:pt>
                <c:pt idx="3773">
                  <c:v>7.1579199999999999E-3</c:v>
                </c:pt>
                <c:pt idx="3774">
                  <c:v>7.1575600000000003E-3</c:v>
                </c:pt>
                <c:pt idx="3775">
                  <c:v>7.1580200000000002E-3</c:v>
                </c:pt>
                <c:pt idx="3776">
                  <c:v>7.1580200000000002E-3</c:v>
                </c:pt>
                <c:pt idx="3777">
                  <c:v>7.1583300000000001E-3</c:v>
                </c:pt>
                <c:pt idx="3778">
                  <c:v>7.1581300000000004E-3</c:v>
                </c:pt>
                <c:pt idx="3779">
                  <c:v>7.1581800000000001E-3</c:v>
                </c:pt>
                <c:pt idx="3780">
                  <c:v>7.1586899999999997E-3</c:v>
                </c:pt>
                <c:pt idx="3781">
                  <c:v>7.1588399999999996E-3</c:v>
                </c:pt>
                <c:pt idx="3782">
                  <c:v>7.1588399999999996E-3</c:v>
                </c:pt>
                <c:pt idx="3783">
                  <c:v>7.1588399999999996E-3</c:v>
                </c:pt>
                <c:pt idx="3784">
                  <c:v>7.1590999999999998E-3</c:v>
                </c:pt>
                <c:pt idx="3785">
                  <c:v>7.1593100000000003E-3</c:v>
                </c:pt>
                <c:pt idx="3786">
                  <c:v>7.1594600000000003E-3</c:v>
                </c:pt>
                <c:pt idx="3787">
                  <c:v>7.1595599999999997E-3</c:v>
                </c:pt>
                <c:pt idx="3788">
                  <c:v>7.1598699999999996E-3</c:v>
                </c:pt>
                <c:pt idx="3789">
                  <c:v>7.1598699999999996E-3</c:v>
                </c:pt>
                <c:pt idx="3790">
                  <c:v>7.1599699999999999E-3</c:v>
                </c:pt>
                <c:pt idx="3791">
                  <c:v>7.1602799999999998E-3</c:v>
                </c:pt>
                <c:pt idx="3792">
                  <c:v>7.1602300000000001E-3</c:v>
                </c:pt>
                <c:pt idx="3793">
                  <c:v>7.1602799999999998E-3</c:v>
                </c:pt>
                <c:pt idx="3794">
                  <c:v>7.1606899999999999E-3</c:v>
                </c:pt>
                <c:pt idx="3795">
                  <c:v>7.1606899999999999E-3</c:v>
                </c:pt>
                <c:pt idx="3796">
                  <c:v>7.1605899999999997E-3</c:v>
                </c:pt>
                <c:pt idx="3797">
                  <c:v>7.1609000000000004E-3</c:v>
                </c:pt>
                <c:pt idx="3798">
                  <c:v>7.16126E-3</c:v>
                </c:pt>
                <c:pt idx="3799">
                  <c:v>7.16141E-3</c:v>
                </c:pt>
                <c:pt idx="3800">
                  <c:v>7.1615100000000003E-3</c:v>
                </c:pt>
                <c:pt idx="3801">
                  <c:v>7.1614599999999997E-3</c:v>
                </c:pt>
                <c:pt idx="3802">
                  <c:v>7.1614599999999997E-3</c:v>
                </c:pt>
                <c:pt idx="3803">
                  <c:v>7.1618699999999999E-3</c:v>
                </c:pt>
                <c:pt idx="3804">
                  <c:v>7.16228E-3</c:v>
                </c:pt>
                <c:pt idx="3805">
                  <c:v>7.1623299999999997E-3</c:v>
                </c:pt>
                <c:pt idx="3806">
                  <c:v>7.16228E-3</c:v>
                </c:pt>
                <c:pt idx="3807">
                  <c:v>7.1627499999999998E-3</c:v>
                </c:pt>
                <c:pt idx="3808">
                  <c:v>7.1627499999999998E-3</c:v>
                </c:pt>
                <c:pt idx="3809">
                  <c:v>7.1629500000000004E-3</c:v>
                </c:pt>
                <c:pt idx="3810">
                  <c:v>7.1628000000000004E-3</c:v>
                </c:pt>
                <c:pt idx="3811">
                  <c:v>7.16316E-3</c:v>
                </c:pt>
                <c:pt idx="3812">
                  <c:v>7.1633599999999997E-3</c:v>
                </c:pt>
                <c:pt idx="3813">
                  <c:v>7.1635199999999996E-3</c:v>
                </c:pt>
                <c:pt idx="3814">
                  <c:v>7.16346E-3</c:v>
                </c:pt>
                <c:pt idx="3815">
                  <c:v>7.16346E-3</c:v>
                </c:pt>
                <c:pt idx="3816">
                  <c:v>7.1638700000000001E-3</c:v>
                </c:pt>
                <c:pt idx="3817">
                  <c:v>7.1638200000000004E-3</c:v>
                </c:pt>
                <c:pt idx="3818">
                  <c:v>7.1642299999999997E-3</c:v>
                </c:pt>
                <c:pt idx="3819">
                  <c:v>7.1642900000000002E-3</c:v>
                </c:pt>
                <c:pt idx="3820">
                  <c:v>7.1646399999999999E-3</c:v>
                </c:pt>
                <c:pt idx="3821">
                  <c:v>7.1646399999999999E-3</c:v>
                </c:pt>
                <c:pt idx="3822">
                  <c:v>7.1646399999999999E-3</c:v>
                </c:pt>
                <c:pt idx="3823">
                  <c:v>7.1650000000000004E-3</c:v>
                </c:pt>
                <c:pt idx="3824">
                  <c:v>7.1650000000000004E-3</c:v>
                </c:pt>
                <c:pt idx="3825">
                  <c:v>7.16521E-3</c:v>
                </c:pt>
                <c:pt idx="3826">
                  <c:v>7.16536E-3</c:v>
                </c:pt>
                <c:pt idx="3827">
                  <c:v>7.1654099999999997E-3</c:v>
                </c:pt>
                <c:pt idx="3828">
                  <c:v>7.1654099999999997E-3</c:v>
                </c:pt>
                <c:pt idx="3829">
                  <c:v>7.1656200000000001E-3</c:v>
                </c:pt>
                <c:pt idx="3830">
                  <c:v>7.1657700000000001E-3</c:v>
                </c:pt>
                <c:pt idx="3831">
                  <c:v>7.1657200000000004E-3</c:v>
                </c:pt>
                <c:pt idx="3832">
                  <c:v>7.16593E-3</c:v>
                </c:pt>
                <c:pt idx="3833">
                  <c:v>7.1665399999999999E-3</c:v>
                </c:pt>
                <c:pt idx="3834">
                  <c:v>7.1663400000000002E-3</c:v>
                </c:pt>
                <c:pt idx="3835">
                  <c:v>7.1663400000000002E-3</c:v>
                </c:pt>
                <c:pt idx="3836">
                  <c:v>7.1666500000000001E-3</c:v>
                </c:pt>
                <c:pt idx="3837">
                  <c:v>7.1667500000000004E-3</c:v>
                </c:pt>
                <c:pt idx="3838">
                  <c:v>7.1668000000000001E-3</c:v>
                </c:pt>
                <c:pt idx="3839">
                  <c:v>7.1671599999999997E-3</c:v>
                </c:pt>
                <c:pt idx="3840">
                  <c:v>7.1673099999999997E-3</c:v>
                </c:pt>
                <c:pt idx="3841">
                  <c:v>7.1673099999999997E-3</c:v>
                </c:pt>
                <c:pt idx="3842">
                  <c:v>7.1674699999999996E-3</c:v>
                </c:pt>
                <c:pt idx="3843">
                  <c:v>7.1676700000000001E-3</c:v>
                </c:pt>
                <c:pt idx="3844">
                  <c:v>7.1679300000000003E-3</c:v>
                </c:pt>
                <c:pt idx="3845">
                  <c:v>7.1679300000000003E-3</c:v>
                </c:pt>
                <c:pt idx="3846">
                  <c:v>7.1681899999999996E-3</c:v>
                </c:pt>
                <c:pt idx="3847">
                  <c:v>7.1683399999999996E-3</c:v>
                </c:pt>
                <c:pt idx="3848">
                  <c:v>7.1683399999999996E-3</c:v>
                </c:pt>
                <c:pt idx="3849">
                  <c:v>7.1688000000000003E-3</c:v>
                </c:pt>
                <c:pt idx="3850">
                  <c:v>7.1687000000000001E-3</c:v>
                </c:pt>
                <c:pt idx="3851">
                  <c:v>7.16885E-3</c:v>
                </c:pt>
                <c:pt idx="3852">
                  <c:v>7.1691599999999999E-3</c:v>
                </c:pt>
                <c:pt idx="3853">
                  <c:v>7.1693700000000004E-3</c:v>
                </c:pt>
                <c:pt idx="3854">
                  <c:v>7.1693700000000004E-3</c:v>
                </c:pt>
                <c:pt idx="3855">
                  <c:v>7.1691599999999999E-3</c:v>
                </c:pt>
                <c:pt idx="3856">
                  <c:v>7.1693700000000004E-3</c:v>
                </c:pt>
                <c:pt idx="3857">
                  <c:v>7.1695700000000001E-3</c:v>
                </c:pt>
                <c:pt idx="3858">
                  <c:v>7.16988E-3</c:v>
                </c:pt>
                <c:pt idx="3859">
                  <c:v>7.1702399999999996E-3</c:v>
                </c:pt>
                <c:pt idx="3860">
                  <c:v>7.1702900000000002E-3</c:v>
                </c:pt>
                <c:pt idx="3861">
                  <c:v>7.1702900000000002E-3</c:v>
                </c:pt>
                <c:pt idx="3862">
                  <c:v>7.1704999999999998E-3</c:v>
                </c:pt>
                <c:pt idx="3863">
                  <c:v>7.1704999999999998E-3</c:v>
                </c:pt>
                <c:pt idx="3864">
                  <c:v>7.1707999999999997E-3</c:v>
                </c:pt>
                <c:pt idx="3865">
                  <c:v>7.1706499999999998E-3</c:v>
                </c:pt>
                <c:pt idx="3866">
                  <c:v>7.1711099999999996E-3</c:v>
                </c:pt>
                <c:pt idx="3867">
                  <c:v>7.1710100000000002E-3</c:v>
                </c:pt>
                <c:pt idx="3868">
                  <c:v>7.1710100000000002E-3</c:v>
                </c:pt>
                <c:pt idx="3869">
                  <c:v>7.1716799999999997E-3</c:v>
                </c:pt>
                <c:pt idx="3870">
                  <c:v>7.1713200000000001E-3</c:v>
                </c:pt>
                <c:pt idx="3871">
                  <c:v>7.1719899999999996E-3</c:v>
                </c:pt>
                <c:pt idx="3872">
                  <c:v>7.17163E-3</c:v>
                </c:pt>
                <c:pt idx="3873">
                  <c:v>7.1720899999999999E-3</c:v>
                </c:pt>
                <c:pt idx="3874">
                  <c:v>7.1720899999999999E-3</c:v>
                </c:pt>
                <c:pt idx="3875">
                  <c:v>7.1723999999999998E-3</c:v>
                </c:pt>
                <c:pt idx="3876">
                  <c:v>7.1722899999999996E-3</c:v>
                </c:pt>
                <c:pt idx="3877">
                  <c:v>7.1725499999999998E-3</c:v>
                </c:pt>
                <c:pt idx="3878">
                  <c:v>7.1726000000000003E-3</c:v>
                </c:pt>
                <c:pt idx="3879">
                  <c:v>7.1729100000000002E-3</c:v>
                </c:pt>
                <c:pt idx="3880">
                  <c:v>7.1731099999999999E-3</c:v>
                </c:pt>
                <c:pt idx="3881">
                  <c:v>7.1731099999999999E-3</c:v>
                </c:pt>
                <c:pt idx="3882">
                  <c:v>7.1733200000000004E-3</c:v>
                </c:pt>
                <c:pt idx="3883">
                  <c:v>7.1733700000000001E-3</c:v>
                </c:pt>
                <c:pt idx="3884">
                  <c:v>7.17353E-3</c:v>
                </c:pt>
                <c:pt idx="3885">
                  <c:v>7.1737299999999997E-3</c:v>
                </c:pt>
                <c:pt idx="3886">
                  <c:v>7.1737299999999997E-3</c:v>
                </c:pt>
                <c:pt idx="3887">
                  <c:v>7.1737299999999997E-3</c:v>
                </c:pt>
                <c:pt idx="3888">
                  <c:v>7.1741399999999999E-3</c:v>
                </c:pt>
                <c:pt idx="3889">
                  <c:v>7.1740900000000002E-3</c:v>
                </c:pt>
                <c:pt idx="3890">
                  <c:v>7.1741399999999999E-3</c:v>
                </c:pt>
                <c:pt idx="3891">
                  <c:v>7.17455E-3</c:v>
                </c:pt>
                <c:pt idx="3892">
                  <c:v>7.1748100000000002E-3</c:v>
                </c:pt>
                <c:pt idx="3893">
                  <c:v>7.1748599999999999E-3</c:v>
                </c:pt>
                <c:pt idx="3894">
                  <c:v>7.1748599999999999E-3</c:v>
                </c:pt>
                <c:pt idx="3895">
                  <c:v>7.1750099999999999E-3</c:v>
                </c:pt>
                <c:pt idx="3896">
                  <c:v>7.1751200000000001E-3</c:v>
                </c:pt>
                <c:pt idx="3897">
                  <c:v>7.1753700000000004E-3</c:v>
                </c:pt>
                <c:pt idx="3898">
                  <c:v>7.1754200000000001E-3</c:v>
                </c:pt>
                <c:pt idx="3899">
                  <c:v>7.17573E-3</c:v>
                </c:pt>
                <c:pt idx="3900">
                  <c:v>7.17573E-3</c:v>
                </c:pt>
                <c:pt idx="3901">
                  <c:v>7.1758400000000002E-3</c:v>
                </c:pt>
                <c:pt idx="3902">
                  <c:v>7.1761899999999998E-3</c:v>
                </c:pt>
                <c:pt idx="3903">
                  <c:v>7.1762500000000003E-3</c:v>
                </c:pt>
                <c:pt idx="3904">
                  <c:v>7.1764000000000003E-3</c:v>
                </c:pt>
                <c:pt idx="3905">
                  <c:v>7.1764999999999997E-3</c:v>
                </c:pt>
                <c:pt idx="3906">
                  <c:v>7.1763E-3</c:v>
                </c:pt>
                <c:pt idx="3907">
                  <c:v>7.1763E-3</c:v>
                </c:pt>
                <c:pt idx="3908">
                  <c:v>7.1769599999999996E-3</c:v>
                </c:pt>
                <c:pt idx="3909">
                  <c:v>7.1768600000000002E-3</c:v>
                </c:pt>
                <c:pt idx="3910">
                  <c:v>7.1770699999999998E-3</c:v>
                </c:pt>
                <c:pt idx="3911">
                  <c:v>7.1773200000000001E-3</c:v>
                </c:pt>
                <c:pt idx="3912">
                  <c:v>7.1773200000000001E-3</c:v>
                </c:pt>
                <c:pt idx="3913">
                  <c:v>7.1773200000000001E-3</c:v>
                </c:pt>
                <c:pt idx="3914">
                  <c:v>7.1776299999999999E-3</c:v>
                </c:pt>
                <c:pt idx="3915">
                  <c:v>7.1778900000000001E-3</c:v>
                </c:pt>
                <c:pt idx="3916">
                  <c:v>7.1779399999999998E-3</c:v>
                </c:pt>
                <c:pt idx="3917">
                  <c:v>7.1779399999999998E-3</c:v>
                </c:pt>
                <c:pt idx="3918">
                  <c:v>7.1782E-3</c:v>
                </c:pt>
                <c:pt idx="3919">
                  <c:v>7.1784500000000003E-3</c:v>
                </c:pt>
                <c:pt idx="3920">
                  <c:v>7.1784500000000003E-3</c:v>
                </c:pt>
                <c:pt idx="3921">
                  <c:v>7.1786100000000002E-3</c:v>
                </c:pt>
                <c:pt idx="3922">
                  <c:v>7.1785E-3</c:v>
                </c:pt>
                <c:pt idx="3923">
                  <c:v>7.1788599999999996E-3</c:v>
                </c:pt>
                <c:pt idx="3924">
                  <c:v>7.1791199999999998E-3</c:v>
                </c:pt>
                <c:pt idx="3925">
                  <c:v>7.17938E-3</c:v>
                </c:pt>
                <c:pt idx="3926">
                  <c:v>7.1792699999999997E-3</c:v>
                </c:pt>
                <c:pt idx="3927">
                  <c:v>7.1792699999999997E-3</c:v>
                </c:pt>
                <c:pt idx="3928">
                  <c:v>7.17938E-3</c:v>
                </c:pt>
                <c:pt idx="3929">
                  <c:v>7.1797400000000004E-3</c:v>
                </c:pt>
                <c:pt idx="3930">
                  <c:v>7.1796899999999999E-3</c:v>
                </c:pt>
                <c:pt idx="3931">
                  <c:v>7.1799899999999998E-3</c:v>
                </c:pt>
                <c:pt idx="3932">
                  <c:v>7.1799899999999998E-3</c:v>
                </c:pt>
                <c:pt idx="3933">
                  <c:v>7.1799899999999998E-3</c:v>
                </c:pt>
                <c:pt idx="3934">
                  <c:v>7.1801E-3</c:v>
                </c:pt>
                <c:pt idx="3935">
                  <c:v>7.1802000000000003E-3</c:v>
                </c:pt>
                <c:pt idx="3936">
                  <c:v>7.18025E-3</c:v>
                </c:pt>
                <c:pt idx="3937">
                  <c:v>7.1805100000000002E-3</c:v>
                </c:pt>
                <c:pt idx="3938">
                  <c:v>7.1808699999999998E-3</c:v>
                </c:pt>
                <c:pt idx="3939">
                  <c:v>7.1811699999999997E-3</c:v>
                </c:pt>
                <c:pt idx="3940">
                  <c:v>7.1811699999999997E-3</c:v>
                </c:pt>
                <c:pt idx="3941">
                  <c:v>7.18112E-3</c:v>
                </c:pt>
                <c:pt idx="3942">
                  <c:v>7.1814799999999996E-3</c:v>
                </c:pt>
                <c:pt idx="3943">
                  <c:v>7.1814799999999996E-3</c:v>
                </c:pt>
                <c:pt idx="3944">
                  <c:v>7.1814799999999996E-3</c:v>
                </c:pt>
                <c:pt idx="3945">
                  <c:v>7.1816900000000001E-3</c:v>
                </c:pt>
                <c:pt idx="3946">
                  <c:v>7.1816900000000001E-3</c:v>
                </c:pt>
                <c:pt idx="3947">
                  <c:v>7.1815300000000002E-3</c:v>
                </c:pt>
                <c:pt idx="3948">
                  <c:v>7.1820499999999997E-3</c:v>
                </c:pt>
                <c:pt idx="3949">
                  <c:v>7.182E-3</c:v>
                </c:pt>
                <c:pt idx="3950">
                  <c:v>7.1822500000000003E-3</c:v>
                </c:pt>
                <c:pt idx="3951">
                  <c:v>7.1825600000000002E-3</c:v>
                </c:pt>
                <c:pt idx="3952">
                  <c:v>7.1828200000000004E-3</c:v>
                </c:pt>
                <c:pt idx="3953">
                  <c:v>7.1828200000000004E-3</c:v>
                </c:pt>
                <c:pt idx="3954">
                  <c:v>7.1828700000000001E-3</c:v>
                </c:pt>
                <c:pt idx="3955">
                  <c:v>7.1826600000000004E-3</c:v>
                </c:pt>
                <c:pt idx="3956">
                  <c:v>7.1829700000000003E-3</c:v>
                </c:pt>
                <c:pt idx="3957">
                  <c:v>7.1830699999999997E-3</c:v>
                </c:pt>
                <c:pt idx="3958">
                  <c:v>7.1831799999999999E-3</c:v>
                </c:pt>
                <c:pt idx="3959">
                  <c:v>7.1831799999999999E-3</c:v>
                </c:pt>
                <c:pt idx="3960">
                  <c:v>7.1835900000000001E-3</c:v>
                </c:pt>
                <c:pt idx="3961">
                  <c:v>7.1836399999999998E-3</c:v>
                </c:pt>
                <c:pt idx="3962">
                  <c:v>7.1839499999999997E-3</c:v>
                </c:pt>
                <c:pt idx="3963">
                  <c:v>7.1840000000000003E-3</c:v>
                </c:pt>
                <c:pt idx="3964">
                  <c:v>7.1840999999999997E-3</c:v>
                </c:pt>
                <c:pt idx="3965">
                  <c:v>7.1841500000000003E-3</c:v>
                </c:pt>
                <c:pt idx="3966">
                  <c:v>7.1841500000000003E-3</c:v>
                </c:pt>
                <c:pt idx="3967">
                  <c:v>7.1847200000000003E-3</c:v>
                </c:pt>
                <c:pt idx="3968">
                  <c:v>7.1845099999999999E-3</c:v>
                </c:pt>
                <c:pt idx="3969">
                  <c:v>7.1846100000000001E-3</c:v>
                </c:pt>
                <c:pt idx="3970">
                  <c:v>7.1848700000000003E-3</c:v>
                </c:pt>
                <c:pt idx="3971">
                  <c:v>7.1848700000000003E-3</c:v>
                </c:pt>
                <c:pt idx="3972">
                  <c:v>7.1848700000000003E-3</c:v>
                </c:pt>
                <c:pt idx="3973">
                  <c:v>7.1853300000000002E-3</c:v>
                </c:pt>
                <c:pt idx="3974">
                  <c:v>7.1853300000000002E-3</c:v>
                </c:pt>
                <c:pt idx="3975">
                  <c:v>7.1852299999999999E-3</c:v>
                </c:pt>
                <c:pt idx="3976">
                  <c:v>7.1854299999999996E-3</c:v>
                </c:pt>
                <c:pt idx="3977">
                  <c:v>7.1855900000000004E-3</c:v>
                </c:pt>
                <c:pt idx="3978">
                  <c:v>7.18595E-3</c:v>
                </c:pt>
                <c:pt idx="3979">
                  <c:v>7.18595E-3</c:v>
                </c:pt>
                <c:pt idx="3980">
                  <c:v>7.1859999999999997E-3</c:v>
                </c:pt>
                <c:pt idx="3981">
                  <c:v>7.1862599999999999E-3</c:v>
                </c:pt>
                <c:pt idx="3982">
                  <c:v>7.1861499999999997E-3</c:v>
                </c:pt>
                <c:pt idx="3983">
                  <c:v>7.1863099999999996E-3</c:v>
                </c:pt>
                <c:pt idx="3984">
                  <c:v>7.1865100000000001E-3</c:v>
                </c:pt>
                <c:pt idx="3985">
                  <c:v>7.1865100000000001E-3</c:v>
                </c:pt>
                <c:pt idx="3986">
                  <c:v>7.1865100000000001E-3</c:v>
                </c:pt>
                <c:pt idx="3987">
                  <c:v>7.1867700000000003E-3</c:v>
                </c:pt>
                <c:pt idx="3988">
                  <c:v>7.1870299999999996E-3</c:v>
                </c:pt>
                <c:pt idx="3989">
                  <c:v>7.1871799999999996E-3</c:v>
                </c:pt>
                <c:pt idx="3990">
                  <c:v>7.18697E-3</c:v>
                </c:pt>
                <c:pt idx="3991">
                  <c:v>7.1873299999999996E-3</c:v>
                </c:pt>
                <c:pt idx="3992">
                  <c:v>7.1873299999999996E-3</c:v>
                </c:pt>
                <c:pt idx="3993">
                  <c:v>7.1875899999999998E-3</c:v>
                </c:pt>
                <c:pt idx="3994">
                  <c:v>7.1877399999999998E-3</c:v>
                </c:pt>
                <c:pt idx="3995">
                  <c:v>7.1876400000000003E-3</c:v>
                </c:pt>
                <c:pt idx="3996">
                  <c:v>7.1878999999999997E-3</c:v>
                </c:pt>
                <c:pt idx="3997">
                  <c:v>7.1881000000000002E-3</c:v>
                </c:pt>
                <c:pt idx="3998">
                  <c:v>7.1880499999999996E-3</c:v>
                </c:pt>
                <c:pt idx="3999">
                  <c:v>7.1880499999999996E-3</c:v>
                </c:pt>
                <c:pt idx="4000">
                  <c:v>7.18857E-3</c:v>
                </c:pt>
                <c:pt idx="4001">
                  <c:v>7.1884599999999998E-3</c:v>
                </c:pt>
                <c:pt idx="4002">
                  <c:v>7.18857E-3</c:v>
                </c:pt>
                <c:pt idx="4003">
                  <c:v>7.1886700000000003E-3</c:v>
                </c:pt>
                <c:pt idx="4004">
                  <c:v>7.1884599999999998E-3</c:v>
                </c:pt>
                <c:pt idx="4005">
                  <c:v>7.1884599999999998E-3</c:v>
                </c:pt>
                <c:pt idx="4006">
                  <c:v>7.1890299999999999E-3</c:v>
                </c:pt>
                <c:pt idx="4007">
                  <c:v>7.1890799999999996E-3</c:v>
                </c:pt>
                <c:pt idx="4008">
                  <c:v>7.1892800000000001E-3</c:v>
                </c:pt>
                <c:pt idx="4009">
                  <c:v>7.1893900000000004E-3</c:v>
                </c:pt>
                <c:pt idx="4010">
                  <c:v>7.1894899999999998E-3</c:v>
                </c:pt>
                <c:pt idx="4011">
                  <c:v>7.1894400000000001E-3</c:v>
                </c:pt>
                <c:pt idx="4012">
                  <c:v>7.1894400000000001E-3</c:v>
                </c:pt>
                <c:pt idx="4013">
                  <c:v>7.1900499999999999E-3</c:v>
                </c:pt>
                <c:pt idx="4014">
                  <c:v>7.1901100000000004E-3</c:v>
                </c:pt>
                <c:pt idx="4015">
                  <c:v>7.1902099999999998E-3</c:v>
                </c:pt>
                <c:pt idx="4016">
                  <c:v>7.1902600000000004E-3</c:v>
                </c:pt>
                <c:pt idx="4017">
                  <c:v>7.19077E-3</c:v>
                </c:pt>
                <c:pt idx="4018">
                  <c:v>7.19077E-3</c:v>
                </c:pt>
                <c:pt idx="4019">
                  <c:v>7.1906699999999997E-3</c:v>
                </c:pt>
                <c:pt idx="4020">
                  <c:v>7.1910300000000002E-3</c:v>
                </c:pt>
                <c:pt idx="4021">
                  <c:v>7.1909799999999996E-3</c:v>
                </c:pt>
                <c:pt idx="4022">
                  <c:v>7.1910300000000002E-3</c:v>
                </c:pt>
                <c:pt idx="4023">
                  <c:v>7.1911299999999996E-3</c:v>
                </c:pt>
                <c:pt idx="4024">
                  <c:v>7.1912900000000004E-3</c:v>
                </c:pt>
                <c:pt idx="4025">
                  <c:v>7.1912900000000004E-3</c:v>
                </c:pt>
                <c:pt idx="4026">
                  <c:v>7.1917999999999999E-3</c:v>
                </c:pt>
                <c:pt idx="4027">
                  <c:v>7.19165E-3</c:v>
                </c:pt>
                <c:pt idx="4028">
                  <c:v>7.1919499999999999E-3</c:v>
                </c:pt>
                <c:pt idx="4029">
                  <c:v>7.1919000000000002E-3</c:v>
                </c:pt>
                <c:pt idx="4030">
                  <c:v>7.1920600000000001E-3</c:v>
                </c:pt>
                <c:pt idx="4031">
                  <c:v>7.1920600000000001E-3</c:v>
                </c:pt>
                <c:pt idx="4032">
                  <c:v>7.1922100000000001E-3</c:v>
                </c:pt>
                <c:pt idx="4033">
                  <c:v>7.1923600000000001E-3</c:v>
                </c:pt>
                <c:pt idx="4034">
                  <c:v>7.1926200000000003E-3</c:v>
                </c:pt>
                <c:pt idx="4035">
                  <c:v>7.1926200000000003E-3</c:v>
                </c:pt>
                <c:pt idx="4036">
                  <c:v>7.1928299999999999E-3</c:v>
                </c:pt>
                <c:pt idx="4037">
                  <c:v>7.1928799999999996E-3</c:v>
                </c:pt>
                <c:pt idx="4038">
                  <c:v>7.1928799999999996E-3</c:v>
                </c:pt>
                <c:pt idx="4039">
                  <c:v>7.1929300000000002E-3</c:v>
                </c:pt>
                <c:pt idx="4040">
                  <c:v>7.1932400000000001E-3</c:v>
                </c:pt>
                <c:pt idx="4041">
                  <c:v>7.1934399999999997E-3</c:v>
                </c:pt>
                <c:pt idx="4042">
                  <c:v>7.1931900000000003E-3</c:v>
                </c:pt>
                <c:pt idx="4043">
                  <c:v>7.1935999999999996E-3</c:v>
                </c:pt>
                <c:pt idx="4044">
                  <c:v>7.1935999999999996E-3</c:v>
                </c:pt>
                <c:pt idx="4045">
                  <c:v>7.1935999999999996E-3</c:v>
                </c:pt>
                <c:pt idx="4046">
                  <c:v>7.1942100000000004E-3</c:v>
                </c:pt>
                <c:pt idx="4047">
                  <c:v>7.1940600000000004E-3</c:v>
                </c:pt>
                <c:pt idx="4048">
                  <c:v>7.1942600000000001E-3</c:v>
                </c:pt>
                <c:pt idx="4049">
                  <c:v>7.1941599999999998E-3</c:v>
                </c:pt>
                <c:pt idx="4050">
                  <c:v>7.1946199999999997E-3</c:v>
                </c:pt>
                <c:pt idx="4051">
                  <c:v>7.1946199999999997E-3</c:v>
                </c:pt>
                <c:pt idx="4052">
                  <c:v>7.19457E-3</c:v>
                </c:pt>
                <c:pt idx="4053">
                  <c:v>7.1947299999999999E-3</c:v>
                </c:pt>
                <c:pt idx="4054">
                  <c:v>7.1950900000000003E-3</c:v>
                </c:pt>
                <c:pt idx="4055">
                  <c:v>7.1945200000000003E-3</c:v>
                </c:pt>
                <c:pt idx="4056">
                  <c:v>7.1950900000000003E-3</c:v>
                </c:pt>
                <c:pt idx="4057">
                  <c:v>7.1950900000000003E-3</c:v>
                </c:pt>
                <c:pt idx="4058">
                  <c:v>7.19529E-3</c:v>
                </c:pt>
                <c:pt idx="4059">
                  <c:v>7.1952400000000003E-3</c:v>
                </c:pt>
                <c:pt idx="4060">
                  <c:v>7.1953900000000003E-3</c:v>
                </c:pt>
                <c:pt idx="4061">
                  <c:v>7.1956499999999996E-3</c:v>
                </c:pt>
                <c:pt idx="4062">
                  <c:v>7.1957499999999999E-3</c:v>
                </c:pt>
                <c:pt idx="4063">
                  <c:v>7.1955999999999999E-3</c:v>
                </c:pt>
                <c:pt idx="4064">
                  <c:v>7.1955999999999999E-3</c:v>
                </c:pt>
                <c:pt idx="4065">
                  <c:v>7.1960100000000001E-3</c:v>
                </c:pt>
                <c:pt idx="4066">
                  <c:v>7.1961600000000001E-3</c:v>
                </c:pt>
                <c:pt idx="4067">
                  <c:v>7.1962700000000003E-3</c:v>
                </c:pt>
                <c:pt idx="4068">
                  <c:v>7.1966799999999996E-3</c:v>
                </c:pt>
                <c:pt idx="4069">
                  <c:v>7.1967300000000001E-3</c:v>
                </c:pt>
                <c:pt idx="4070">
                  <c:v>7.1968300000000004E-3</c:v>
                </c:pt>
                <c:pt idx="4071">
                  <c:v>7.1968300000000004E-3</c:v>
                </c:pt>
                <c:pt idx="4072">
                  <c:v>7.1969800000000004E-3</c:v>
                </c:pt>
                <c:pt idx="4073">
                  <c:v>7.19704E-3</c:v>
                </c:pt>
                <c:pt idx="4074">
                  <c:v>7.19719E-3</c:v>
                </c:pt>
                <c:pt idx="4075">
                  <c:v>7.1974500000000002E-3</c:v>
                </c:pt>
                <c:pt idx="4076">
                  <c:v>7.19734E-3</c:v>
                </c:pt>
                <c:pt idx="4077">
                  <c:v>7.19734E-3</c:v>
                </c:pt>
                <c:pt idx="4078">
                  <c:v>7.1973999999999996E-3</c:v>
                </c:pt>
                <c:pt idx="4079">
                  <c:v>7.1976999999999996E-3</c:v>
                </c:pt>
                <c:pt idx="4080">
                  <c:v>7.1977500000000002E-3</c:v>
                </c:pt>
                <c:pt idx="4081">
                  <c:v>7.1980100000000003E-3</c:v>
                </c:pt>
                <c:pt idx="4082">
                  <c:v>7.1979100000000001E-3</c:v>
                </c:pt>
                <c:pt idx="4083">
                  <c:v>7.1981099999999998E-3</c:v>
                </c:pt>
                <c:pt idx="4084">
                  <c:v>7.1981099999999998E-3</c:v>
                </c:pt>
                <c:pt idx="4085">
                  <c:v>7.1983699999999999E-3</c:v>
                </c:pt>
                <c:pt idx="4086">
                  <c:v>7.1985199999999999E-3</c:v>
                </c:pt>
                <c:pt idx="4087">
                  <c:v>7.1986799999999998E-3</c:v>
                </c:pt>
                <c:pt idx="4088">
                  <c:v>7.1986799999999998E-3</c:v>
                </c:pt>
                <c:pt idx="4089">
                  <c:v>7.1987800000000001E-3</c:v>
                </c:pt>
                <c:pt idx="4090">
                  <c:v>7.1987800000000001E-3</c:v>
                </c:pt>
                <c:pt idx="4091">
                  <c:v>7.1990400000000003E-3</c:v>
                </c:pt>
                <c:pt idx="4092">
                  <c:v>7.1991399999999997E-3</c:v>
                </c:pt>
                <c:pt idx="4093">
                  <c:v>7.1993500000000002E-3</c:v>
                </c:pt>
                <c:pt idx="4094">
                  <c:v>7.1995000000000002E-3</c:v>
                </c:pt>
                <c:pt idx="4095">
                  <c:v>7.1997099999999998E-3</c:v>
                </c:pt>
                <c:pt idx="4096">
                  <c:v>7.1995999999999996E-3</c:v>
                </c:pt>
                <c:pt idx="4097">
                  <c:v>7.1995999999999996E-3</c:v>
                </c:pt>
                <c:pt idx="4098">
                  <c:v>7.1995999999999996E-3</c:v>
                </c:pt>
                <c:pt idx="4099">
                  <c:v>7.1998599999999998E-3</c:v>
                </c:pt>
              </c:numCache>
            </c:numRef>
          </c:yVal>
          <c:smooth val="1"/>
          <c:extLst>
            <c:ext xmlns:c16="http://schemas.microsoft.com/office/drawing/2014/chart" uri="{C3380CC4-5D6E-409C-BE32-E72D297353CC}">
              <c16:uniqueId val="{00000003-A0EF-49A1-AE57-AA5EEA67F57B}"/>
            </c:ext>
          </c:extLst>
        </c:ser>
        <c:ser>
          <c:idx val="0"/>
          <c:order val="4"/>
          <c:tx>
            <c:strRef>
              <c:f>'25'!$N$25</c:f>
              <c:strCache>
                <c:ptCount val="1"/>
                <c:pt idx="0">
                  <c:v>Heat</c:v>
                </c:pt>
              </c:strCache>
            </c:strRef>
          </c:tx>
          <c:spPr>
            <a:ln w="22225">
              <a:solidFill>
                <a:srgbClr val="CC99FF"/>
              </a:solidFill>
            </a:ln>
          </c:spPr>
          <c:marker>
            <c:symbol val="none"/>
          </c:marker>
          <c:xVal>
            <c:numRef>
              <c:f>'25'!$C$20:$C$1098</c:f>
              <c:numCache>
                <c:formatCode>General</c:formatCode>
                <c:ptCount val="1079"/>
                <c:pt idx="0">
                  <c:v>19.36</c:v>
                </c:pt>
                <c:pt idx="1">
                  <c:v>19.29</c:v>
                </c:pt>
                <c:pt idx="2">
                  <c:v>19.27</c:v>
                </c:pt>
                <c:pt idx="3">
                  <c:v>19.29</c:v>
                </c:pt>
                <c:pt idx="4">
                  <c:v>19.329999999999998</c:v>
                </c:pt>
                <c:pt idx="5">
                  <c:v>19.329999999999998</c:v>
                </c:pt>
                <c:pt idx="6">
                  <c:v>19.27</c:v>
                </c:pt>
                <c:pt idx="7">
                  <c:v>19.28</c:v>
                </c:pt>
                <c:pt idx="8">
                  <c:v>19.32</c:v>
                </c:pt>
                <c:pt idx="9">
                  <c:v>19.329999999999998</c:v>
                </c:pt>
                <c:pt idx="10">
                  <c:v>19.350000000000001</c:v>
                </c:pt>
                <c:pt idx="11">
                  <c:v>19.350000000000001</c:v>
                </c:pt>
                <c:pt idx="12">
                  <c:v>19.34</c:v>
                </c:pt>
                <c:pt idx="13">
                  <c:v>19.32</c:v>
                </c:pt>
                <c:pt idx="14">
                  <c:v>19.28</c:v>
                </c:pt>
                <c:pt idx="15">
                  <c:v>19.27</c:v>
                </c:pt>
                <c:pt idx="16">
                  <c:v>19.27</c:v>
                </c:pt>
                <c:pt idx="17">
                  <c:v>19.260000000000002</c:v>
                </c:pt>
                <c:pt idx="18">
                  <c:v>19.260000000000002</c:v>
                </c:pt>
                <c:pt idx="19">
                  <c:v>19.28</c:v>
                </c:pt>
                <c:pt idx="20">
                  <c:v>19.29</c:v>
                </c:pt>
                <c:pt idx="21">
                  <c:v>19.28</c:v>
                </c:pt>
                <c:pt idx="22">
                  <c:v>19.28</c:v>
                </c:pt>
                <c:pt idx="23">
                  <c:v>19.329999999999998</c:v>
                </c:pt>
                <c:pt idx="24">
                  <c:v>19.25</c:v>
                </c:pt>
                <c:pt idx="25">
                  <c:v>19.28</c:v>
                </c:pt>
                <c:pt idx="26">
                  <c:v>19.25</c:v>
                </c:pt>
                <c:pt idx="27">
                  <c:v>19.3</c:v>
                </c:pt>
                <c:pt idx="28">
                  <c:v>19.3</c:v>
                </c:pt>
                <c:pt idx="29">
                  <c:v>19.28</c:v>
                </c:pt>
                <c:pt idx="30">
                  <c:v>19.28</c:v>
                </c:pt>
                <c:pt idx="31">
                  <c:v>19.3</c:v>
                </c:pt>
                <c:pt idx="32">
                  <c:v>19.29</c:v>
                </c:pt>
                <c:pt idx="33">
                  <c:v>19.29</c:v>
                </c:pt>
                <c:pt idx="34">
                  <c:v>19.32</c:v>
                </c:pt>
                <c:pt idx="35">
                  <c:v>19.23</c:v>
                </c:pt>
                <c:pt idx="36">
                  <c:v>19.25</c:v>
                </c:pt>
                <c:pt idx="37">
                  <c:v>19.260000000000002</c:v>
                </c:pt>
                <c:pt idx="38">
                  <c:v>19.22</c:v>
                </c:pt>
                <c:pt idx="39">
                  <c:v>19.22</c:v>
                </c:pt>
                <c:pt idx="40">
                  <c:v>19.27</c:v>
                </c:pt>
                <c:pt idx="41">
                  <c:v>19.3</c:v>
                </c:pt>
                <c:pt idx="42">
                  <c:v>19.29</c:v>
                </c:pt>
                <c:pt idx="43">
                  <c:v>19.27</c:v>
                </c:pt>
                <c:pt idx="44">
                  <c:v>19.239999999999998</c:v>
                </c:pt>
                <c:pt idx="45">
                  <c:v>19.239999999999998</c:v>
                </c:pt>
                <c:pt idx="46">
                  <c:v>19.32</c:v>
                </c:pt>
                <c:pt idx="47">
                  <c:v>19.32</c:v>
                </c:pt>
                <c:pt idx="48">
                  <c:v>19.37</c:v>
                </c:pt>
                <c:pt idx="49">
                  <c:v>19.48</c:v>
                </c:pt>
                <c:pt idx="50">
                  <c:v>19.48</c:v>
                </c:pt>
                <c:pt idx="51">
                  <c:v>19.62</c:v>
                </c:pt>
                <c:pt idx="52">
                  <c:v>19.78</c:v>
                </c:pt>
                <c:pt idx="53">
                  <c:v>19.97</c:v>
                </c:pt>
                <c:pt idx="54">
                  <c:v>20.149999999999999</c:v>
                </c:pt>
                <c:pt idx="55">
                  <c:v>20.440000000000001</c:v>
                </c:pt>
                <c:pt idx="56">
                  <c:v>20.440000000000001</c:v>
                </c:pt>
                <c:pt idx="57">
                  <c:v>20.66</c:v>
                </c:pt>
                <c:pt idx="58">
                  <c:v>20.94</c:v>
                </c:pt>
                <c:pt idx="59">
                  <c:v>21.27</c:v>
                </c:pt>
                <c:pt idx="60">
                  <c:v>21.52</c:v>
                </c:pt>
                <c:pt idx="61">
                  <c:v>21.8</c:v>
                </c:pt>
                <c:pt idx="62">
                  <c:v>21.8</c:v>
                </c:pt>
                <c:pt idx="63">
                  <c:v>22.07</c:v>
                </c:pt>
                <c:pt idx="64">
                  <c:v>22.31</c:v>
                </c:pt>
                <c:pt idx="65">
                  <c:v>22.55</c:v>
                </c:pt>
                <c:pt idx="66">
                  <c:v>22.84</c:v>
                </c:pt>
                <c:pt idx="67">
                  <c:v>22.84</c:v>
                </c:pt>
                <c:pt idx="68">
                  <c:v>23.1</c:v>
                </c:pt>
                <c:pt idx="69">
                  <c:v>23.34</c:v>
                </c:pt>
                <c:pt idx="70">
                  <c:v>23.68</c:v>
                </c:pt>
                <c:pt idx="71">
                  <c:v>23.93</c:v>
                </c:pt>
                <c:pt idx="72">
                  <c:v>24.17</c:v>
                </c:pt>
                <c:pt idx="73">
                  <c:v>24.17</c:v>
                </c:pt>
                <c:pt idx="74">
                  <c:v>24.45</c:v>
                </c:pt>
                <c:pt idx="75">
                  <c:v>24.62</c:v>
                </c:pt>
                <c:pt idx="76">
                  <c:v>24.94</c:v>
                </c:pt>
                <c:pt idx="77">
                  <c:v>25.15</c:v>
                </c:pt>
                <c:pt idx="78">
                  <c:v>25.46</c:v>
                </c:pt>
                <c:pt idx="79">
                  <c:v>25.46</c:v>
                </c:pt>
                <c:pt idx="80">
                  <c:v>25.73</c:v>
                </c:pt>
                <c:pt idx="81">
                  <c:v>25.96</c:v>
                </c:pt>
                <c:pt idx="82">
                  <c:v>26.22</c:v>
                </c:pt>
                <c:pt idx="83">
                  <c:v>26.42</c:v>
                </c:pt>
                <c:pt idx="84">
                  <c:v>26.42</c:v>
                </c:pt>
                <c:pt idx="85">
                  <c:v>26.68</c:v>
                </c:pt>
                <c:pt idx="86">
                  <c:v>26.91</c:v>
                </c:pt>
                <c:pt idx="87">
                  <c:v>27.21</c:v>
                </c:pt>
                <c:pt idx="88">
                  <c:v>27.41</c:v>
                </c:pt>
                <c:pt idx="89">
                  <c:v>27.7</c:v>
                </c:pt>
                <c:pt idx="90">
                  <c:v>27.7</c:v>
                </c:pt>
                <c:pt idx="91">
                  <c:v>27.89</c:v>
                </c:pt>
                <c:pt idx="92">
                  <c:v>28.14</c:v>
                </c:pt>
                <c:pt idx="93">
                  <c:v>28.4</c:v>
                </c:pt>
                <c:pt idx="94">
                  <c:v>28.7</c:v>
                </c:pt>
                <c:pt idx="95">
                  <c:v>28.93</c:v>
                </c:pt>
                <c:pt idx="96">
                  <c:v>28.93</c:v>
                </c:pt>
                <c:pt idx="97">
                  <c:v>29.18</c:v>
                </c:pt>
                <c:pt idx="98">
                  <c:v>29.44</c:v>
                </c:pt>
                <c:pt idx="99">
                  <c:v>29.72</c:v>
                </c:pt>
                <c:pt idx="100">
                  <c:v>29.94</c:v>
                </c:pt>
                <c:pt idx="101">
                  <c:v>29.94</c:v>
                </c:pt>
                <c:pt idx="102">
                  <c:v>30.27</c:v>
                </c:pt>
                <c:pt idx="103">
                  <c:v>30.48</c:v>
                </c:pt>
                <c:pt idx="104">
                  <c:v>30.73</c:v>
                </c:pt>
                <c:pt idx="105">
                  <c:v>31.05</c:v>
                </c:pt>
                <c:pt idx="106">
                  <c:v>31.31</c:v>
                </c:pt>
                <c:pt idx="107">
                  <c:v>31.31</c:v>
                </c:pt>
                <c:pt idx="108">
                  <c:v>31.6</c:v>
                </c:pt>
                <c:pt idx="109">
                  <c:v>31.85</c:v>
                </c:pt>
                <c:pt idx="110">
                  <c:v>32.090000000000003</c:v>
                </c:pt>
                <c:pt idx="111">
                  <c:v>32.4</c:v>
                </c:pt>
                <c:pt idx="112">
                  <c:v>32.71</c:v>
                </c:pt>
                <c:pt idx="113">
                  <c:v>32.71</c:v>
                </c:pt>
                <c:pt idx="114">
                  <c:v>32.96</c:v>
                </c:pt>
                <c:pt idx="115">
                  <c:v>33.28</c:v>
                </c:pt>
                <c:pt idx="116">
                  <c:v>33.56</c:v>
                </c:pt>
                <c:pt idx="117">
                  <c:v>33.86</c:v>
                </c:pt>
                <c:pt idx="118">
                  <c:v>33.86</c:v>
                </c:pt>
                <c:pt idx="119">
                  <c:v>34.130000000000003</c:v>
                </c:pt>
                <c:pt idx="120">
                  <c:v>34.42</c:v>
                </c:pt>
                <c:pt idx="121">
                  <c:v>34.67</c:v>
                </c:pt>
                <c:pt idx="122">
                  <c:v>34.950000000000003</c:v>
                </c:pt>
                <c:pt idx="123">
                  <c:v>35.26</c:v>
                </c:pt>
                <c:pt idx="124">
                  <c:v>35.26</c:v>
                </c:pt>
                <c:pt idx="125">
                  <c:v>35.56</c:v>
                </c:pt>
                <c:pt idx="126">
                  <c:v>35.880000000000003</c:v>
                </c:pt>
                <c:pt idx="127">
                  <c:v>36.17</c:v>
                </c:pt>
                <c:pt idx="128">
                  <c:v>36.49</c:v>
                </c:pt>
                <c:pt idx="129">
                  <c:v>36.770000000000003</c:v>
                </c:pt>
                <c:pt idx="130">
                  <c:v>36.770000000000003</c:v>
                </c:pt>
                <c:pt idx="131">
                  <c:v>37.03</c:v>
                </c:pt>
                <c:pt idx="132">
                  <c:v>37.35</c:v>
                </c:pt>
                <c:pt idx="133">
                  <c:v>37.619999999999997</c:v>
                </c:pt>
                <c:pt idx="134">
                  <c:v>37.93</c:v>
                </c:pt>
                <c:pt idx="135">
                  <c:v>37.93</c:v>
                </c:pt>
                <c:pt idx="136">
                  <c:v>38.31</c:v>
                </c:pt>
                <c:pt idx="137">
                  <c:v>38.630000000000003</c:v>
                </c:pt>
                <c:pt idx="138">
                  <c:v>38.93</c:v>
                </c:pt>
                <c:pt idx="139">
                  <c:v>39.229999999999997</c:v>
                </c:pt>
                <c:pt idx="140">
                  <c:v>39.549999999999997</c:v>
                </c:pt>
                <c:pt idx="141">
                  <c:v>39.549999999999997</c:v>
                </c:pt>
                <c:pt idx="142">
                  <c:v>39.81</c:v>
                </c:pt>
                <c:pt idx="143">
                  <c:v>40.14</c:v>
                </c:pt>
                <c:pt idx="144">
                  <c:v>40.47</c:v>
                </c:pt>
                <c:pt idx="145">
                  <c:v>40.78</c:v>
                </c:pt>
                <c:pt idx="146">
                  <c:v>41.14</c:v>
                </c:pt>
                <c:pt idx="147">
                  <c:v>41.14</c:v>
                </c:pt>
                <c:pt idx="148">
                  <c:v>41.46</c:v>
                </c:pt>
                <c:pt idx="149">
                  <c:v>41.8</c:v>
                </c:pt>
                <c:pt idx="150">
                  <c:v>42.12</c:v>
                </c:pt>
                <c:pt idx="151">
                  <c:v>42.47</c:v>
                </c:pt>
                <c:pt idx="152">
                  <c:v>42.47</c:v>
                </c:pt>
                <c:pt idx="153">
                  <c:v>42.78</c:v>
                </c:pt>
                <c:pt idx="154">
                  <c:v>43.13</c:v>
                </c:pt>
                <c:pt idx="155">
                  <c:v>43.44</c:v>
                </c:pt>
                <c:pt idx="156">
                  <c:v>43.74</c:v>
                </c:pt>
                <c:pt idx="157">
                  <c:v>44.07</c:v>
                </c:pt>
                <c:pt idx="158">
                  <c:v>44.07</c:v>
                </c:pt>
                <c:pt idx="159">
                  <c:v>44.42</c:v>
                </c:pt>
                <c:pt idx="160">
                  <c:v>44.8</c:v>
                </c:pt>
                <c:pt idx="161">
                  <c:v>45.14</c:v>
                </c:pt>
                <c:pt idx="162">
                  <c:v>45.47</c:v>
                </c:pt>
                <c:pt idx="163">
                  <c:v>45.84</c:v>
                </c:pt>
                <c:pt idx="164">
                  <c:v>45.84</c:v>
                </c:pt>
                <c:pt idx="165">
                  <c:v>46.2</c:v>
                </c:pt>
                <c:pt idx="166">
                  <c:v>46.54</c:v>
                </c:pt>
                <c:pt idx="167">
                  <c:v>46.83</c:v>
                </c:pt>
                <c:pt idx="168">
                  <c:v>47.17</c:v>
                </c:pt>
                <c:pt idx="169">
                  <c:v>47.17</c:v>
                </c:pt>
                <c:pt idx="170">
                  <c:v>47.58</c:v>
                </c:pt>
                <c:pt idx="171">
                  <c:v>47.9</c:v>
                </c:pt>
                <c:pt idx="172">
                  <c:v>48.3</c:v>
                </c:pt>
                <c:pt idx="173">
                  <c:v>48.65</c:v>
                </c:pt>
                <c:pt idx="174">
                  <c:v>49.01</c:v>
                </c:pt>
                <c:pt idx="175">
                  <c:v>49.01</c:v>
                </c:pt>
                <c:pt idx="176">
                  <c:v>49.34</c:v>
                </c:pt>
                <c:pt idx="177">
                  <c:v>49.68</c:v>
                </c:pt>
                <c:pt idx="178">
                  <c:v>50.09</c:v>
                </c:pt>
                <c:pt idx="179">
                  <c:v>50.39</c:v>
                </c:pt>
                <c:pt idx="180">
                  <c:v>50.76</c:v>
                </c:pt>
                <c:pt idx="181">
                  <c:v>50.76</c:v>
                </c:pt>
                <c:pt idx="182">
                  <c:v>51.18</c:v>
                </c:pt>
                <c:pt idx="183">
                  <c:v>51.54</c:v>
                </c:pt>
                <c:pt idx="184">
                  <c:v>51.92</c:v>
                </c:pt>
                <c:pt idx="185">
                  <c:v>52.29</c:v>
                </c:pt>
                <c:pt idx="186">
                  <c:v>52.29</c:v>
                </c:pt>
                <c:pt idx="187">
                  <c:v>52.64</c:v>
                </c:pt>
                <c:pt idx="188">
                  <c:v>53.02</c:v>
                </c:pt>
                <c:pt idx="189">
                  <c:v>53.41</c:v>
                </c:pt>
                <c:pt idx="190">
                  <c:v>53.79</c:v>
                </c:pt>
                <c:pt idx="191">
                  <c:v>54.14</c:v>
                </c:pt>
                <c:pt idx="192">
                  <c:v>54.14</c:v>
                </c:pt>
                <c:pt idx="193">
                  <c:v>54.45</c:v>
                </c:pt>
                <c:pt idx="194">
                  <c:v>54.88</c:v>
                </c:pt>
                <c:pt idx="195">
                  <c:v>55.3</c:v>
                </c:pt>
                <c:pt idx="196">
                  <c:v>55.62</c:v>
                </c:pt>
                <c:pt idx="197">
                  <c:v>56.03</c:v>
                </c:pt>
                <c:pt idx="198">
                  <c:v>56.03</c:v>
                </c:pt>
                <c:pt idx="199">
                  <c:v>56.43</c:v>
                </c:pt>
                <c:pt idx="200">
                  <c:v>56.81</c:v>
                </c:pt>
                <c:pt idx="201">
                  <c:v>57.21</c:v>
                </c:pt>
                <c:pt idx="202">
                  <c:v>57.55</c:v>
                </c:pt>
                <c:pt idx="203">
                  <c:v>57.55</c:v>
                </c:pt>
                <c:pt idx="204">
                  <c:v>57.95</c:v>
                </c:pt>
                <c:pt idx="205">
                  <c:v>58.34</c:v>
                </c:pt>
                <c:pt idx="206">
                  <c:v>58.78</c:v>
                </c:pt>
                <c:pt idx="207">
                  <c:v>59.18</c:v>
                </c:pt>
                <c:pt idx="208">
                  <c:v>59.59</c:v>
                </c:pt>
                <c:pt idx="209">
                  <c:v>59.59</c:v>
                </c:pt>
                <c:pt idx="210">
                  <c:v>59.97</c:v>
                </c:pt>
                <c:pt idx="211">
                  <c:v>60.37</c:v>
                </c:pt>
                <c:pt idx="212">
                  <c:v>60.77</c:v>
                </c:pt>
                <c:pt idx="213">
                  <c:v>61.14</c:v>
                </c:pt>
                <c:pt idx="214">
                  <c:v>61.59</c:v>
                </c:pt>
                <c:pt idx="215">
                  <c:v>61.59</c:v>
                </c:pt>
                <c:pt idx="216">
                  <c:v>61.93</c:v>
                </c:pt>
                <c:pt idx="217">
                  <c:v>62.35</c:v>
                </c:pt>
                <c:pt idx="218">
                  <c:v>62.79</c:v>
                </c:pt>
                <c:pt idx="219">
                  <c:v>63.19</c:v>
                </c:pt>
                <c:pt idx="220">
                  <c:v>63.19</c:v>
                </c:pt>
                <c:pt idx="221">
                  <c:v>63.56</c:v>
                </c:pt>
                <c:pt idx="222">
                  <c:v>63.98</c:v>
                </c:pt>
                <c:pt idx="223">
                  <c:v>64.42</c:v>
                </c:pt>
                <c:pt idx="224">
                  <c:v>64.83</c:v>
                </c:pt>
                <c:pt idx="225">
                  <c:v>65.25</c:v>
                </c:pt>
                <c:pt idx="226">
                  <c:v>65.25</c:v>
                </c:pt>
                <c:pt idx="227">
                  <c:v>65.64</c:v>
                </c:pt>
                <c:pt idx="228">
                  <c:v>66.02</c:v>
                </c:pt>
                <c:pt idx="229">
                  <c:v>66.510000000000005</c:v>
                </c:pt>
                <c:pt idx="230">
                  <c:v>66.930000000000007</c:v>
                </c:pt>
                <c:pt idx="231">
                  <c:v>67.349999999999994</c:v>
                </c:pt>
                <c:pt idx="232">
                  <c:v>67.349999999999994</c:v>
                </c:pt>
                <c:pt idx="233">
                  <c:v>67.72</c:v>
                </c:pt>
                <c:pt idx="234">
                  <c:v>68.16</c:v>
                </c:pt>
                <c:pt idx="235">
                  <c:v>68.56</c:v>
                </c:pt>
                <c:pt idx="236">
                  <c:v>68.989999999999995</c:v>
                </c:pt>
                <c:pt idx="237">
                  <c:v>68.989999999999995</c:v>
                </c:pt>
                <c:pt idx="238">
                  <c:v>69.45</c:v>
                </c:pt>
                <c:pt idx="239">
                  <c:v>69.86</c:v>
                </c:pt>
                <c:pt idx="240">
                  <c:v>70.28</c:v>
                </c:pt>
                <c:pt idx="241">
                  <c:v>70.72</c:v>
                </c:pt>
                <c:pt idx="242">
                  <c:v>71.12</c:v>
                </c:pt>
                <c:pt idx="243">
                  <c:v>71.12</c:v>
                </c:pt>
                <c:pt idx="244">
                  <c:v>71.53</c:v>
                </c:pt>
                <c:pt idx="245">
                  <c:v>72.02</c:v>
                </c:pt>
                <c:pt idx="246">
                  <c:v>72.42</c:v>
                </c:pt>
                <c:pt idx="247">
                  <c:v>72.87</c:v>
                </c:pt>
                <c:pt idx="248">
                  <c:v>73.27</c:v>
                </c:pt>
                <c:pt idx="249">
                  <c:v>73.27</c:v>
                </c:pt>
                <c:pt idx="250">
                  <c:v>73.72</c:v>
                </c:pt>
                <c:pt idx="251">
                  <c:v>74.16</c:v>
                </c:pt>
                <c:pt idx="252">
                  <c:v>74.61</c:v>
                </c:pt>
                <c:pt idx="253">
                  <c:v>75.069999999999993</c:v>
                </c:pt>
                <c:pt idx="254">
                  <c:v>75.069999999999993</c:v>
                </c:pt>
                <c:pt idx="255">
                  <c:v>75.489999999999995</c:v>
                </c:pt>
                <c:pt idx="256">
                  <c:v>75.94</c:v>
                </c:pt>
                <c:pt idx="257">
                  <c:v>76.37</c:v>
                </c:pt>
                <c:pt idx="258">
                  <c:v>76.790000000000006</c:v>
                </c:pt>
                <c:pt idx="259">
                  <c:v>77.260000000000005</c:v>
                </c:pt>
                <c:pt idx="260">
                  <c:v>77.260000000000005</c:v>
                </c:pt>
                <c:pt idx="261">
                  <c:v>77.66</c:v>
                </c:pt>
                <c:pt idx="262">
                  <c:v>78.14</c:v>
                </c:pt>
                <c:pt idx="263">
                  <c:v>78.58</c:v>
                </c:pt>
                <c:pt idx="264">
                  <c:v>79.06</c:v>
                </c:pt>
                <c:pt idx="265">
                  <c:v>79.510000000000005</c:v>
                </c:pt>
                <c:pt idx="266">
                  <c:v>79.510000000000005</c:v>
                </c:pt>
                <c:pt idx="267">
                  <c:v>79.959999999999994</c:v>
                </c:pt>
                <c:pt idx="268">
                  <c:v>80.41</c:v>
                </c:pt>
                <c:pt idx="269">
                  <c:v>80.83</c:v>
                </c:pt>
                <c:pt idx="270">
                  <c:v>81.27</c:v>
                </c:pt>
                <c:pt idx="271">
                  <c:v>81.27</c:v>
                </c:pt>
                <c:pt idx="272">
                  <c:v>81.709999999999994</c:v>
                </c:pt>
                <c:pt idx="273">
                  <c:v>82.21</c:v>
                </c:pt>
                <c:pt idx="274">
                  <c:v>82.68</c:v>
                </c:pt>
                <c:pt idx="275">
                  <c:v>83.12</c:v>
                </c:pt>
                <c:pt idx="276">
                  <c:v>83.6</c:v>
                </c:pt>
                <c:pt idx="277">
                  <c:v>83.6</c:v>
                </c:pt>
                <c:pt idx="278">
                  <c:v>84.06</c:v>
                </c:pt>
                <c:pt idx="279">
                  <c:v>84.52</c:v>
                </c:pt>
                <c:pt idx="280">
                  <c:v>84.97</c:v>
                </c:pt>
                <c:pt idx="281">
                  <c:v>85.44</c:v>
                </c:pt>
                <c:pt idx="282">
                  <c:v>85.85</c:v>
                </c:pt>
                <c:pt idx="283">
                  <c:v>85.85</c:v>
                </c:pt>
                <c:pt idx="284">
                  <c:v>86.37</c:v>
                </c:pt>
                <c:pt idx="285">
                  <c:v>86.84</c:v>
                </c:pt>
                <c:pt idx="286">
                  <c:v>87.29</c:v>
                </c:pt>
                <c:pt idx="287">
                  <c:v>87.75</c:v>
                </c:pt>
                <c:pt idx="288">
                  <c:v>87.75</c:v>
                </c:pt>
                <c:pt idx="289">
                  <c:v>88.17</c:v>
                </c:pt>
                <c:pt idx="290">
                  <c:v>88.65</c:v>
                </c:pt>
                <c:pt idx="291">
                  <c:v>89.12</c:v>
                </c:pt>
                <c:pt idx="292">
                  <c:v>89.6</c:v>
                </c:pt>
                <c:pt idx="293">
                  <c:v>90.09</c:v>
                </c:pt>
                <c:pt idx="294">
                  <c:v>90.09</c:v>
                </c:pt>
                <c:pt idx="295">
                  <c:v>90.57</c:v>
                </c:pt>
                <c:pt idx="296">
                  <c:v>91.06</c:v>
                </c:pt>
                <c:pt idx="297">
                  <c:v>91.52</c:v>
                </c:pt>
                <c:pt idx="298">
                  <c:v>92</c:v>
                </c:pt>
                <c:pt idx="299">
                  <c:v>92.44</c:v>
                </c:pt>
                <c:pt idx="300">
                  <c:v>92.44</c:v>
                </c:pt>
                <c:pt idx="301">
                  <c:v>92.93</c:v>
                </c:pt>
                <c:pt idx="302">
                  <c:v>93.41</c:v>
                </c:pt>
                <c:pt idx="303">
                  <c:v>93.86</c:v>
                </c:pt>
                <c:pt idx="304">
                  <c:v>94.38</c:v>
                </c:pt>
                <c:pt idx="305">
                  <c:v>94.38</c:v>
                </c:pt>
                <c:pt idx="306">
                  <c:v>94.88</c:v>
                </c:pt>
                <c:pt idx="307">
                  <c:v>95.34</c:v>
                </c:pt>
                <c:pt idx="308">
                  <c:v>95.83</c:v>
                </c:pt>
                <c:pt idx="309">
                  <c:v>96.26</c:v>
                </c:pt>
                <c:pt idx="310">
                  <c:v>96.74</c:v>
                </c:pt>
                <c:pt idx="311">
                  <c:v>96.74</c:v>
                </c:pt>
                <c:pt idx="312">
                  <c:v>97.26</c:v>
                </c:pt>
                <c:pt idx="313">
                  <c:v>97.74</c:v>
                </c:pt>
                <c:pt idx="314">
                  <c:v>98.27</c:v>
                </c:pt>
                <c:pt idx="315">
                  <c:v>98.74</c:v>
                </c:pt>
                <c:pt idx="316">
                  <c:v>99.23</c:v>
                </c:pt>
                <c:pt idx="317">
                  <c:v>99.23</c:v>
                </c:pt>
                <c:pt idx="318">
                  <c:v>99.73</c:v>
                </c:pt>
                <c:pt idx="319">
                  <c:v>100.23</c:v>
                </c:pt>
                <c:pt idx="320">
                  <c:v>100.69</c:v>
                </c:pt>
                <c:pt idx="321">
                  <c:v>101.2</c:v>
                </c:pt>
                <c:pt idx="322">
                  <c:v>101.2</c:v>
                </c:pt>
                <c:pt idx="323">
                  <c:v>101.66</c:v>
                </c:pt>
                <c:pt idx="324">
                  <c:v>102.2</c:v>
                </c:pt>
                <c:pt idx="325">
                  <c:v>102.67</c:v>
                </c:pt>
                <c:pt idx="326">
                  <c:v>103.19</c:v>
                </c:pt>
                <c:pt idx="327">
                  <c:v>103.67</c:v>
                </c:pt>
                <c:pt idx="328">
                  <c:v>103.67</c:v>
                </c:pt>
                <c:pt idx="329">
                  <c:v>104.18</c:v>
                </c:pt>
                <c:pt idx="330">
                  <c:v>104.67</c:v>
                </c:pt>
                <c:pt idx="331">
                  <c:v>105.16</c:v>
                </c:pt>
                <c:pt idx="332">
                  <c:v>105.66</c:v>
                </c:pt>
                <c:pt idx="333">
                  <c:v>106.16</c:v>
                </c:pt>
                <c:pt idx="334">
                  <c:v>106.16</c:v>
                </c:pt>
                <c:pt idx="335">
                  <c:v>106.67</c:v>
                </c:pt>
                <c:pt idx="336">
                  <c:v>107.18</c:v>
                </c:pt>
                <c:pt idx="337">
                  <c:v>107.67</c:v>
                </c:pt>
                <c:pt idx="338">
                  <c:v>108.17</c:v>
                </c:pt>
                <c:pt idx="339">
                  <c:v>108.17</c:v>
                </c:pt>
                <c:pt idx="340">
                  <c:v>108.65</c:v>
                </c:pt>
                <c:pt idx="341">
                  <c:v>109.15</c:v>
                </c:pt>
                <c:pt idx="342">
                  <c:v>109.65</c:v>
                </c:pt>
                <c:pt idx="343">
                  <c:v>110.13</c:v>
                </c:pt>
                <c:pt idx="344">
                  <c:v>110.68</c:v>
                </c:pt>
                <c:pt idx="345">
                  <c:v>110.68</c:v>
                </c:pt>
                <c:pt idx="346">
                  <c:v>111.2</c:v>
                </c:pt>
                <c:pt idx="347">
                  <c:v>111.72</c:v>
                </c:pt>
                <c:pt idx="348">
                  <c:v>112.22</c:v>
                </c:pt>
                <c:pt idx="349">
                  <c:v>112.71</c:v>
                </c:pt>
                <c:pt idx="350">
                  <c:v>113.24</c:v>
                </c:pt>
                <c:pt idx="351">
                  <c:v>113.24</c:v>
                </c:pt>
                <c:pt idx="352">
                  <c:v>113.75</c:v>
                </c:pt>
                <c:pt idx="353">
                  <c:v>114.21</c:v>
                </c:pt>
                <c:pt idx="354">
                  <c:v>114.76</c:v>
                </c:pt>
                <c:pt idx="355">
                  <c:v>115.28</c:v>
                </c:pt>
                <c:pt idx="356">
                  <c:v>115.28</c:v>
                </c:pt>
                <c:pt idx="357">
                  <c:v>115.82</c:v>
                </c:pt>
                <c:pt idx="358">
                  <c:v>116.29</c:v>
                </c:pt>
                <c:pt idx="359">
                  <c:v>116.82</c:v>
                </c:pt>
                <c:pt idx="360">
                  <c:v>117.31</c:v>
                </c:pt>
                <c:pt idx="361">
                  <c:v>117.85</c:v>
                </c:pt>
                <c:pt idx="362">
                  <c:v>117.85</c:v>
                </c:pt>
                <c:pt idx="363">
                  <c:v>118.34</c:v>
                </c:pt>
                <c:pt idx="364">
                  <c:v>118.86</c:v>
                </c:pt>
                <c:pt idx="365">
                  <c:v>119.41</c:v>
                </c:pt>
                <c:pt idx="366">
                  <c:v>119.94</c:v>
                </c:pt>
                <c:pt idx="367">
                  <c:v>120.46</c:v>
                </c:pt>
                <c:pt idx="368">
                  <c:v>120.46</c:v>
                </c:pt>
                <c:pt idx="369">
                  <c:v>120.98</c:v>
                </c:pt>
                <c:pt idx="370">
                  <c:v>121.48</c:v>
                </c:pt>
                <c:pt idx="371">
                  <c:v>122.03</c:v>
                </c:pt>
                <c:pt idx="372">
                  <c:v>122.54</c:v>
                </c:pt>
                <c:pt idx="373">
                  <c:v>122.54</c:v>
                </c:pt>
                <c:pt idx="374">
                  <c:v>123.06</c:v>
                </c:pt>
                <c:pt idx="375">
                  <c:v>123.63</c:v>
                </c:pt>
                <c:pt idx="376">
                  <c:v>124.16</c:v>
                </c:pt>
                <c:pt idx="377">
                  <c:v>124.68</c:v>
                </c:pt>
                <c:pt idx="378">
                  <c:v>125.19</c:v>
                </c:pt>
                <c:pt idx="379">
                  <c:v>125.19</c:v>
                </c:pt>
                <c:pt idx="380">
                  <c:v>125.73</c:v>
                </c:pt>
                <c:pt idx="381">
                  <c:v>126.24</c:v>
                </c:pt>
                <c:pt idx="382">
                  <c:v>126.76</c:v>
                </c:pt>
                <c:pt idx="383">
                  <c:v>127.35</c:v>
                </c:pt>
                <c:pt idx="384">
                  <c:v>127.82</c:v>
                </c:pt>
                <c:pt idx="385">
                  <c:v>127.82</c:v>
                </c:pt>
                <c:pt idx="386">
                  <c:v>128.38999999999999</c:v>
                </c:pt>
                <c:pt idx="387">
                  <c:v>128.93</c:v>
                </c:pt>
                <c:pt idx="388">
                  <c:v>129.44</c:v>
                </c:pt>
                <c:pt idx="389">
                  <c:v>129.99</c:v>
                </c:pt>
                <c:pt idx="390">
                  <c:v>129.99</c:v>
                </c:pt>
                <c:pt idx="391">
                  <c:v>130.5</c:v>
                </c:pt>
                <c:pt idx="392">
                  <c:v>131.06</c:v>
                </c:pt>
                <c:pt idx="393">
                  <c:v>131.55000000000001</c:v>
                </c:pt>
                <c:pt idx="394">
                  <c:v>132.09</c:v>
                </c:pt>
                <c:pt idx="395">
                  <c:v>132.65</c:v>
                </c:pt>
                <c:pt idx="396">
                  <c:v>132.65</c:v>
                </c:pt>
                <c:pt idx="397">
                  <c:v>133.21</c:v>
                </c:pt>
                <c:pt idx="398">
                  <c:v>133.74</c:v>
                </c:pt>
                <c:pt idx="399">
                  <c:v>134.28</c:v>
                </c:pt>
                <c:pt idx="400">
                  <c:v>134.81</c:v>
                </c:pt>
                <c:pt idx="401">
                  <c:v>135.32</c:v>
                </c:pt>
                <c:pt idx="402">
                  <c:v>135.32</c:v>
                </c:pt>
                <c:pt idx="403">
                  <c:v>135.91</c:v>
                </c:pt>
                <c:pt idx="404">
                  <c:v>136.4</c:v>
                </c:pt>
                <c:pt idx="405">
                  <c:v>136.96</c:v>
                </c:pt>
                <c:pt idx="406">
                  <c:v>137.53</c:v>
                </c:pt>
                <c:pt idx="407">
                  <c:v>137.53</c:v>
                </c:pt>
                <c:pt idx="408">
                  <c:v>138.08000000000001</c:v>
                </c:pt>
                <c:pt idx="409">
                  <c:v>138.61000000000001</c:v>
                </c:pt>
                <c:pt idx="410">
                  <c:v>139.15</c:v>
                </c:pt>
                <c:pt idx="411">
                  <c:v>139.68</c:v>
                </c:pt>
                <c:pt idx="412">
                  <c:v>140.22999999999999</c:v>
                </c:pt>
                <c:pt idx="413">
                  <c:v>140.22999999999999</c:v>
                </c:pt>
                <c:pt idx="414">
                  <c:v>140.76</c:v>
                </c:pt>
                <c:pt idx="415">
                  <c:v>141.33000000000001</c:v>
                </c:pt>
                <c:pt idx="416">
                  <c:v>141.93</c:v>
                </c:pt>
                <c:pt idx="417">
                  <c:v>142.46</c:v>
                </c:pt>
                <c:pt idx="418">
                  <c:v>143.01</c:v>
                </c:pt>
                <c:pt idx="419">
                  <c:v>143.01</c:v>
                </c:pt>
                <c:pt idx="420">
                  <c:v>143.56</c:v>
                </c:pt>
                <c:pt idx="421">
                  <c:v>144.12</c:v>
                </c:pt>
                <c:pt idx="422">
                  <c:v>144.63999999999999</c:v>
                </c:pt>
                <c:pt idx="423">
                  <c:v>145.24</c:v>
                </c:pt>
                <c:pt idx="424">
                  <c:v>145.24</c:v>
                </c:pt>
                <c:pt idx="425">
                  <c:v>145.74</c:v>
                </c:pt>
                <c:pt idx="426">
                  <c:v>146.33000000000001</c:v>
                </c:pt>
                <c:pt idx="427">
                  <c:v>146.88999999999999</c:v>
                </c:pt>
                <c:pt idx="428">
                  <c:v>147.46</c:v>
                </c:pt>
                <c:pt idx="429">
                  <c:v>148</c:v>
                </c:pt>
                <c:pt idx="430">
                  <c:v>148</c:v>
                </c:pt>
                <c:pt idx="431">
                  <c:v>148.53</c:v>
                </c:pt>
                <c:pt idx="432">
                  <c:v>149.11000000000001</c:v>
                </c:pt>
                <c:pt idx="433">
                  <c:v>149.69</c:v>
                </c:pt>
                <c:pt idx="434">
                  <c:v>150.24</c:v>
                </c:pt>
                <c:pt idx="435">
                  <c:v>150.78</c:v>
                </c:pt>
                <c:pt idx="436">
                  <c:v>150.78</c:v>
                </c:pt>
                <c:pt idx="437">
                  <c:v>151.33000000000001</c:v>
                </c:pt>
                <c:pt idx="438">
                  <c:v>151.85</c:v>
                </c:pt>
                <c:pt idx="439">
                  <c:v>152.46</c:v>
                </c:pt>
                <c:pt idx="440">
                  <c:v>153.04</c:v>
                </c:pt>
                <c:pt idx="441">
                  <c:v>153.04</c:v>
                </c:pt>
                <c:pt idx="442">
                  <c:v>153.57</c:v>
                </c:pt>
                <c:pt idx="443">
                  <c:v>154.12</c:v>
                </c:pt>
                <c:pt idx="444">
                  <c:v>154.69</c:v>
                </c:pt>
                <c:pt idx="445">
                  <c:v>155.25</c:v>
                </c:pt>
                <c:pt idx="446">
                  <c:v>155.79</c:v>
                </c:pt>
                <c:pt idx="447">
                  <c:v>155.79</c:v>
                </c:pt>
                <c:pt idx="448">
                  <c:v>156.37</c:v>
                </c:pt>
                <c:pt idx="449">
                  <c:v>156.93</c:v>
                </c:pt>
                <c:pt idx="450">
                  <c:v>157.5</c:v>
                </c:pt>
                <c:pt idx="451">
                  <c:v>158.1</c:v>
                </c:pt>
                <c:pt idx="452">
                  <c:v>158.65</c:v>
                </c:pt>
                <c:pt idx="453">
                  <c:v>158.65</c:v>
                </c:pt>
                <c:pt idx="454">
                  <c:v>159.22999999999999</c:v>
                </c:pt>
                <c:pt idx="455">
                  <c:v>159.82</c:v>
                </c:pt>
                <c:pt idx="456">
                  <c:v>160.36000000000001</c:v>
                </c:pt>
                <c:pt idx="457">
                  <c:v>160.9</c:v>
                </c:pt>
                <c:pt idx="458">
                  <c:v>160.9</c:v>
                </c:pt>
                <c:pt idx="459">
                  <c:v>161.51</c:v>
                </c:pt>
                <c:pt idx="460">
                  <c:v>162.06</c:v>
                </c:pt>
                <c:pt idx="461">
                  <c:v>162.65</c:v>
                </c:pt>
                <c:pt idx="462">
                  <c:v>163.18</c:v>
                </c:pt>
                <c:pt idx="463">
                  <c:v>163.75</c:v>
                </c:pt>
                <c:pt idx="464">
                  <c:v>163.75</c:v>
                </c:pt>
                <c:pt idx="465">
                  <c:v>164.32</c:v>
                </c:pt>
                <c:pt idx="466">
                  <c:v>164.9</c:v>
                </c:pt>
                <c:pt idx="467">
                  <c:v>165.47</c:v>
                </c:pt>
                <c:pt idx="468">
                  <c:v>166.03</c:v>
                </c:pt>
                <c:pt idx="469">
                  <c:v>166.64</c:v>
                </c:pt>
                <c:pt idx="470">
                  <c:v>166.64</c:v>
                </c:pt>
                <c:pt idx="471">
                  <c:v>167.22</c:v>
                </c:pt>
                <c:pt idx="472">
                  <c:v>167.8</c:v>
                </c:pt>
                <c:pt idx="473">
                  <c:v>168.38</c:v>
                </c:pt>
                <c:pt idx="474">
                  <c:v>168.95</c:v>
                </c:pt>
                <c:pt idx="475">
                  <c:v>168.95</c:v>
                </c:pt>
                <c:pt idx="476">
                  <c:v>169.54</c:v>
                </c:pt>
                <c:pt idx="477">
                  <c:v>170.04</c:v>
                </c:pt>
                <c:pt idx="478">
                  <c:v>170.66</c:v>
                </c:pt>
                <c:pt idx="479">
                  <c:v>171.24</c:v>
                </c:pt>
                <c:pt idx="480">
                  <c:v>171.8</c:v>
                </c:pt>
                <c:pt idx="481">
                  <c:v>171.8</c:v>
                </c:pt>
                <c:pt idx="482">
                  <c:v>172.4</c:v>
                </c:pt>
                <c:pt idx="483">
                  <c:v>172.97</c:v>
                </c:pt>
                <c:pt idx="484">
                  <c:v>173.56</c:v>
                </c:pt>
                <c:pt idx="485">
                  <c:v>174.14</c:v>
                </c:pt>
                <c:pt idx="486">
                  <c:v>174.7</c:v>
                </c:pt>
                <c:pt idx="487">
                  <c:v>174.7</c:v>
                </c:pt>
                <c:pt idx="488">
                  <c:v>175.29</c:v>
                </c:pt>
                <c:pt idx="489">
                  <c:v>175.86</c:v>
                </c:pt>
                <c:pt idx="490">
                  <c:v>176.45</c:v>
                </c:pt>
                <c:pt idx="491">
                  <c:v>177.03</c:v>
                </c:pt>
                <c:pt idx="492">
                  <c:v>177.03</c:v>
                </c:pt>
                <c:pt idx="493">
                  <c:v>177.61</c:v>
                </c:pt>
                <c:pt idx="494">
                  <c:v>178.2</c:v>
                </c:pt>
                <c:pt idx="495">
                  <c:v>178.79</c:v>
                </c:pt>
                <c:pt idx="496">
                  <c:v>179.36</c:v>
                </c:pt>
                <c:pt idx="497">
                  <c:v>179.91</c:v>
                </c:pt>
                <c:pt idx="498">
                  <c:v>179.91</c:v>
                </c:pt>
                <c:pt idx="499">
                  <c:v>180.53</c:v>
                </c:pt>
                <c:pt idx="500">
                  <c:v>181.11</c:v>
                </c:pt>
                <c:pt idx="501">
                  <c:v>181.65</c:v>
                </c:pt>
                <c:pt idx="502">
                  <c:v>182.29</c:v>
                </c:pt>
                <c:pt idx="503">
                  <c:v>182.87</c:v>
                </c:pt>
                <c:pt idx="504">
                  <c:v>182.87</c:v>
                </c:pt>
                <c:pt idx="505">
                  <c:v>183.45</c:v>
                </c:pt>
                <c:pt idx="506">
                  <c:v>184.04</c:v>
                </c:pt>
                <c:pt idx="507">
                  <c:v>184.6</c:v>
                </c:pt>
                <c:pt idx="508">
                  <c:v>185.18</c:v>
                </c:pt>
                <c:pt idx="509">
                  <c:v>185.18</c:v>
                </c:pt>
                <c:pt idx="510">
                  <c:v>185.78</c:v>
                </c:pt>
                <c:pt idx="511">
                  <c:v>186.38</c:v>
                </c:pt>
                <c:pt idx="512">
                  <c:v>187</c:v>
                </c:pt>
                <c:pt idx="513">
                  <c:v>187.56</c:v>
                </c:pt>
                <c:pt idx="514">
                  <c:v>188.16</c:v>
                </c:pt>
                <c:pt idx="515">
                  <c:v>188.16</c:v>
                </c:pt>
                <c:pt idx="516">
                  <c:v>188.73</c:v>
                </c:pt>
                <c:pt idx="517">
                  <c:v>189.35</c:v>
                </c:pt>
                <c:pt idx="518">
                  <c:v>189.91</c:v>
                </c:pt>
                <c:pt idx="519">
                  <c:v>190.53</c:v>
                </c:pt>
                <c:pt idx="520">
                  <c:v>191.07</c:v>
                </c:pt>
                <c:pt idx="521">
                  <c:v>191.07</c:v>
                </c:pt>
                <c:pt idx="522">
                  <c:v>191.68</c:v>
                </c:pt>
                <c:pt idx="523">
                  <c:v>192.26</c:v>
                </c:pt>
                <c:pt idx="524">
                  <c:v>192.88</c:v>
                </c:pt>
                <c:pt idx="525">
                  <c:v>193.45</c:v>
                </c:pt>
                <c:pt idx="526">
                  <c:v>193.45</c:v>
                </c:pt>
                <c:pt idx="527">
                  <c:v>194.07</c:v>
                </c:pt>
                <c:pt idx="528">
                  <c:v>194.63</c:v>
                </c:pt>
                <c:pt idx="529">
                  <c:v>195.27</c:v>
                </c:pt>
                <c:pt idx="530">
                  <c:v>195.87</c:v>
                </c:pt>
                <c:pt idx="531">
                  <c:v>196.43</c:v>
                </c:pt>
                <c:pt idx="532">
                  <c:v>196.43</c:v>
                </c:pt>
                <c:pt idx="533">
                  <c:v>197.02</c:v>
                </c:pt>
                <c:pt idx="534">
                  <c:v>197.61</c:v>
                </c:pt>
                <c:pt idx="535">
                  <c:v>198.23</c:v>
                </c:pt>
                <c:pt idx="536">
                  <c:v>198.8</c:v>
                </c:pt>
                <c:pt idx="537">
                  <c:v>199.4</c:v>
                </c:pt>
                <c:pt idx="538">
                  <c:v>199.4</c:v>
                </c:pt>
                <c:pt idx="539">
                  <c:v>199.96</c:v>
                </c:pt>
                <c:pt idx="540">
                  <c:v>200.59</c:v>
                </c:pt>
                <c:pt idx="541">
                  <c:v>201.18</c:v>
                </c:pt>
                <c:pt idx="542">
                  <c:v>201.76</c:v>
                </c:pt>
                <c:pt idx="543">
                  <c:v>202.37</c:v>
                </c:pt>
                <c:pt idx="544">
                  <c:v>202.37</c:v>
                </c:pt>
                <c:pt idx="545">
                  <c:v>202.95</c:v>
                </c:pt>
                <c:pt idx="546">
                  <c:v>203.55</c:v>
                </c:pt>
                <c:pt idx="547">
                  <c:v>204.14</c:v>
                </c:pt>
                <c:pt idx="548">
                  <c:v>204.74</c:v>
                </c:pt>
                <c:pt idx="549">
                  <c:v>205.3</c:v>
                </c:pt>
                <c:pt idx="550">
                  <c:v>205.3</c:v>
                </c:pt>
                <c:pt idx="551">
                  <c:v>205.95</c:v>
                </c:pt>
                <c:pt idx="552">
                  <c:v>206.5</c:v>
                </c:pt>
                <c:pt idx="553">
                  <c:v>207.09</c:v>
                </c:pt>
                <c:pt idx="554">
                  <c:v>207.69</c:v>
                </c:pt>
                <c:pt idx="555">
                  <c:v>208.3</c:v>
                </c:pt>
                <c:pt idx="556">
                  <c:v>208.3</c:v>
                </c:pt>
                <c:pt idx="557">
                  <c:v>208.88</c:v>
                </c:pt>
                <c:pt idx="558">
                  <c:v>209.51</c:v>
                </c:pt>
                <c:pt idx="559">
                  <c:v>210.12</c:v>
                </c:pt>
                <c:pt idx="560">
                  <c:v>210.7</c:v>
                </c:pt>
                <c:pt idx="561">
                  <c:v>211.3</c:v>
                </c:pt>
                <c:pt idx="562">
                  <c:v>211.3</c:v>
                </c:pt>
                <c:pt idx="563">
                  <c:v>211.88</c:v>
                </c:pt>
                <c:pt idx="564">
                  <c:v>212.48</c:v>
                </c:pt>
                <c:pt idx="565">
                  <c:v>213.09</c:v>
                </c:pt>
                <c:pt idx="566">
                  <c:v>213.68</c:v>
                </c:pt>
                <c:pt idx="567">
                  <c:v>214.27</c:v>
                </c:pt>
                <c:pt idx="568">
                  <c:v>214.27</c:v>
                </c:pt>
                <c:pt idx="569">
                  <c:v>214.87</c:v>
                </c:pt>
                <c:pt idx="570">
                  <c:v>215.44</c:v>
                </c:pt>
                <c:pt idx="571">
                  <c:v>216.07</c:v>
                </c:pt>
                <c:pt idx="572">
                  <c:v>216.68</c:v>
                </c:pt>
                <c:pt idx="573">
                  <c:v>217.27</c:v>
                </c:pt>
                <c:pt idx="574">
                  <c:v>217.27</c:v>
                </c:pt>
                <c:pt idx="575">
                  <c:v>217.9</c:v>
                </c:pt>
                <c:pt idx="576">
                  <c:v>218.48</c:v>
                </c:pt>
                <c:pt idx="577">
                  <c:v>219.06</c:v>
                </c:pt>
                <c:pt idx="578">
                  <c:v>219.7</c:v>
                </c:pt>
                <c:pt idx="579">
                  <c:v>220.28</c:v>
                </c:pt>
                <c:pt idx="580">
                  <c:v>220.28</c:v>
                </c:pt>
                <c:pt idx="581">
                  <c:v>220.89</c:v>
                </c:pt>
                <c:pt idx="582">
                  <c:v>221.51</c:v>
                </c:pt>
                <c:pt idx="583">
                  <c:v>222.08</c:v>
                </c:pt>
                <c:pt idx="584">
                  <c:v>222.72</c:v>
                </c:pt>
                <c:pt idx="585">
                  <c:v>223.31</c:v>
                </c:pt>
                <c:pt idx="586">
                  <c:v>223.92</c:v>
                </c:pt>
                <c:pt idx="587">
                  <c:v>223.92</c:v>
                </c:pt>
                <c:pt idx="588">
                  <c:v>224.56</c:v>
                </c:pt>
                <c:pt idx="589">
                  <c:v>225.13</c:v>
                </c:pt>
                <c:pt idx="590">
                  <c:v>225.7</c:v>
                </c:pt>
                <c:pt idx="591">
                  <c:v>226.34</c:v>
                </c:pt>
                <c:pt idx="592">
                  <c:v>226.94</c:v>
                </c:pt>
                <c:pt idx="593">
                  <c:v>226.94</c:v>
                </c:pt>
                <c:pt idx="594">
                  <c:v>227.55</c:v>
                </c:pt>
                <c:pt idx="595">
                  <c:v>228.17</c:v>
                </c:pt>
                <c:pt idx="596">
                  <c:v>228.79</c:v>
                </c:pt>
                <c:pt idx="597">
                  <c:v>229.39</c:v>
                </c:pt>
                <c:pt idx="598">
                  <c:v>229.98</c:v>
                </c:pt>
                <c:pt idx="599">
                  <c:v>229.98</c:v>
                </c:pt>
                <c:pt idx="600">
                  <c:v>230.63</c:v>
                </c:pt>
                <c:pt idx="601">
                  <c:v>231.21</c:v>
                </c:pt>
                <c:pt idx="602">
                  <c:v>231.8</c:v>
                </c:pt>
                <c:pt idx="603">
                  <c:v>232.44</c:v>
                </c:pt>
                <c:pt idx="604">
                  <c:v>233.03</c:v>
                </c:pt>
                <c:pt idx="605">
                  <c:v>233.03</c:v>
                </c:pt>
                <c:pt idx="606">
                  <c:v>233.63</c:v>
                </c:pt>
                <c:pt idx="607">
                  <c:v>234.3</c:v>
                </c:pt>
                <c:pt idx="608">
                  <c:v>234.86</c:v>
                </c:pt>
                <c:pt idx="609">
                  <c:v>235.49</c:v>
                </c:pt>
                <c:pt idx="610">
                  <c:v>236.09</c:v>
                </c:pt>
                <c:pt idx="611">
                  <c:v>236.09</c:v>
                </c:pt>
                <c:pt idx="612">
                  <c:v>236.71</c:v>
                </c:pt>
                <c:pt idx="613">
                  <c:v>237.3</c:v>
                </c:pt>
                <c:pt idx="614">
                  <c:v>237.92</c:v>
                </c:pt>
                <c:pt idx="615">
                  <c:v>238.55</c:v>
                </c:pt>
                <c:pt idx="616">
                  <c:v>239.13</c:v>
                </c:pt>
                <c:pt idx="617">
                  <c:v>239.13</c:v>
                </c:pt>
                <c:pt idx="618">
                  <c:v>239.78</c:v>
                </c:pt>
                <c:pt idx="619">
                  <c:v>240.4</c:v>
                </c:pt>
                <c:pt idx="620">
                  <c:v>240.98</c:v>
                </c:pt>
                <c:pt idx="621">
                  <c:v>241.63</c:v>
                </c:pt>
                <c:pt idx="622">
                  <c:v>242.28</c:v>
                </c:pt>
                <c:pt idx="623">
                  <c:v>242.28</c:v>
                </c:pt>
                <c:pt idx="624">
                  <c:v>242.86</c:v>
                </c:pt>
                <c:pt idx="625">
                  <c:v>243.49</c:v>
                </c:pt>
                <c:pt idx="626">
                  <c:v>244.1</c:v>
                </c:pt>
                <c:pt idx="627">
                  <c:v>244.71</c:v>
                </c:pt>
                <c:pt idx="628">
                  <c:v>245.36</c:v>
                </c:pt>
                <c:pt idx="629">
                  <c:v>245.36</c:v>
                </c:pt>
                <c:pt idx="630">
                  <c:v>245.95</c:v>
                </c:pt>
                <c:pt idx="631">
                  <c:v>246.55</c:v>
                </c:pt>
                <c:pt idx="632">
                  <c:v>247.19</c:v>
                </c:pt>
                <c:pt idx="633">
                  <c:v>247.76</c:v>
                </c:pt>
                <c:pt idx="634">
                  <c:v>248.38</c:v>
                </c:pt>
                <c:pt idx="635">
                  <c:v>248.38</c:v>
                </c:pt>
                <c:pt idx="636">
                  <c:v>249.04</c:v>
                </c:pt>
                <c:pt idx="637">
                  <c:v>249.61</c:v>
                </c:pt>
                <c:pt idx="638">
                  <c:v>250.26</c:v>
                </c:pt>
                <c:pt idx="639">
                  <c:v>250.88</c:v>
                </c:pt>
                <c:pt idx="640">
                  <c:v>251.48</c:v>
                </c:pt>
                <c:pt idx="641">
                  <c:v>251.48</c:v>
                </c:pt>
                <c:pt idx="642">
                  <c:v>252.12</c:v>
                </c:pt>
                <c:pt idx="643">
                  <c:v>252.76</c:v>
                </c:pt>
                <c:pt idx="644">
                  <c:v>253.39</c:v>
                </c:pt>
                <c:pt idx="645">
                  <c:v>254.02</c:v>
                </c:pt>
                <c:pt idx="646">
                  <c:v>254.63</c:v>
                </c:pt>
                <c:pt idx="647">
                  <c:v>254.63</c:v>
                </c:pt>
                <c:pt idx="648">
                  <c:v>255.24</c:v>
                </c:pt>
                <c:pt idx="649">
                  <c:v>255.86</c:v>
                </c:pt>
                <c:pt idx="650">
                  <c:v>256.5</c:v>
                </c:pt>
                <c:pt idx="651">
                  <c:v>257.11</c:v>
                </c:pt>
                <c:pt idx="652">
                  <c:v>257.73</c:v>
                </c:pt>
                <c:pt idx="653">
                  <c:v>257.73</c:v>
                </c:pt>
                <c:pt idx="654">
                  <c:v>258.37</c:v>
                </c:pt>
                <c:pt idx="655">
                  <c:v>259</c:v>
                </c:pt>
                <c:pt idx="656">
                  <c:v>259.61</c:v>
                </c:pt>
                <c:pt idx="657">
                  <c:v>260.24</c:v>
                </c:pt>
                <c:pt idx="658">
                  <c:v>260.86</c:v>
                </c:pt>
                <c:pt idx="659">
                  <c:v>260.86</c:v>
                </c:pt>
                <c:pt idx="660">
                  <c:v>261.45</c:v>
                </c:pt>
                <c:pt idx="661">
                  <c:v>262.10000000000002</c:v>
                </c:pt>
                <c:pt idx="662">
                  <c:v>262.76</c:v>
                </c:pt>
                <c:pt idx="663">
                  <c:v>263.38</c:v>
                </c:pt>
                <c:pt idx="664">
                  <c:v>264.02</c:v>
                </c:pt>
                <c:pt idx="665">
                  <c:v>264.02</c:v>
                </c:pt>
                <c:pt idx="666">
                  <c:v>264.64</c:v>
                </c:pt>
                <c:pt idx="667">
                  <c:v>265.25</c:v>
                </c:pt>
                <c:pt idx="668">
                  <c:v>265.87</c:v>
                </c:pt>
                <c:pt idx="669">
                  <c:v>266.49</c:v>
                </c:pt>
                <c:pt idx="670">
                  <c:v>267.14999999999998</c:v>
                </c:pt>
                <c:pt idx="671">
                  <c:v>267.14999999999998</c:v>
                </c:pt>
                <c:pt idx="672">
                  <c:v>267.77999999999997</c:v>
                </c:pt>
                <c:pt idx="673">
                  <c:v>268.39999999999998</c:v>
                </c:pt>
                <c:pt idx="674">
                  <c:v>269.02999999999997</c:v>
                </c:pt>
                <c:pt idx="675">
                  <c:v>269.64999999999998</c:v>
                </c:pt>
                <c:pt idx="676">
                  <c:v>270.29000000000002</c:v>
                </c:pt>
                <c:pt idx="677">
                  <c:v>270.29000000000002</c:v>
                </c:pt>
                <c:pt idx="678">
                  <c:v>270.89</c:v>
                </c:pt>
                <c:pt idx="679">
                  <c:v>271.51</c:v>
                </c:pt>
                <c:pt idx="680">
                  <c:v>272.14999999999998</c:v>
                </c:pt>
                <c:pt idx="681">
                  <c:v>272.77999999999997</c:v>
                </c:pt>
                <c:pt idx="682">
                  <c:v>273.39</c:v>
                </c:pt>
                <c:pt idx="683">
                  <c:v>273.39</c:v>
                </c:pt>
                <c:pt idx="684">
                  <c:v>274.05</c:v>
                </c:pt>
                <c:pt idx="685">
                  <c:v>274.67</c:v>
                </c:pt>
                <c:pt idx="686">
                  <c:v>275.27999999999997</c:v>
                </c:pt>
                <c:pt idx="687">
                  <c:v>275.95999999999998</c:v>
                </c:pt>
                <c:pt idx="688">
                  <c:v>276.57</c:v>
                </c:pt>
                <c:pt idx="689">
                  <c:v>277.18</c:v>
                </c:pt>
                <c:pt idx="690">
                  <c:v>277.18</c:v>
                </c:pt>
                <c:pt idx="691">
                  <c:v>277.83</c:v>
                </c:pt>
                <c:pt idx="692">
                  <c:v>278.43</c:v>
                </c:pt>
                <c:pt idx="693">
                  <c:v>279.08999999999997</c:v>
                </c:pt>
                <c:pt idx="694">
                  <c:v>279.72000000000003</c:v>
                </c:pt>
                <c:pt idx="695">
                  <c:v>280.3</c:v>
                </c:pt>
                <c:pt idx="696">
                  <c:v>280.3</c:v>
                </c:pt>
                <c:pt idx="697">
                  <c:v>280.94</c:v>
                </c:pt>
                <c:pt idx="698">
                  <c:v>281.61</c:v>
                </c:pt>
                <c:pt idx="699">
                  <c:v>282.24</c:v>
                </c:pt>
                <c:pt idx="700">
                  <c:v>282.89</c:v>
                </c:pt>
                <c:pt idx="701">
                  <c:v>283.51</c:v>
                </c:pt>
                <c:pt idx="702">
                  <c:v>283.51</c:v>
                </c:pt>
                <c:pt idx="703">
                  <c:v>284.13</c:v>
                </c:pt>
                <c:pt idx="704">
                  <c:v>284.77999999999997</c:v>
                </c:pt>
                <c:pt idx="705">
                  <c:v>285.42</c:v>
                </c:pt>
                <c:pt idx="706">
                  <c:v>286.05</c:v>
                </c:pt>
                <c:pt idx="707">
                  <c:v>286.69</c:v>
                </c:pt>
                <c:pt idx="708">
                  <c:v>286.69</c:v>
                </c:pt>
                <c:pt idx="709">
                  <c:v>287.31</c:v>
                </c:pt>
                <c:pt idx="710">
                  <c:v>287.93</c:v>
                </c:pt>
                <c:pt idx="711">
                  <c:v>288.60000000000002</c:v>
                </c:pt>
                <c:pt idx="712">
                  <c:v>289.20999999999998</c:v>
                </c:pt>
                <c:pt idx="713">
                  <c:v>289.83999999999997</c:v>
                </c:pt>
                <c:pt idx="714">
                  <c:v>289.83999999999997</c:v>
                </c:pt>
                <c:pt idx="715">
                  <c:v>290.51</c:v>
                </c:pt>
                <c:pt idx="716">
                  <c:v>291.10000000000002</c:v>
                </c:pt>
                <c:pt idx="717">
                  <c:v>291.76</c:v>
                </c:pt>
                <c:pt idx="718">
                  <c:v>292.41000000000003</c:v>
                </c:pt>
                <c:pt idx="719">
                  <c:v>293.02</c:v>
                </c:pt>
                <c:pt idx="720">
                  <c:v>293.02</c:v>
                </c:pt>
                <c:pt idx="721">
                  <c:v>293.67</c:v>
                </c:pt>
                <c:pt idx="722">
                  <c:v>294.31</c:v>
                </c:pt>
                <c:pt idx="723">
                  <c:v>294.93</c:v>
                </c:pt>
                <c:pt idx="724">
                  <c:v>295.58</c:v>
                </c:pt>
                <c:pt idx="725">
                  <c:v>296.22000000000003</c:v>
                </c:pt>
                <c:pt idx="726">
                  <c:v>296.22000000000003</c:v>
                </c:pt>
                <c:pt idx="727">
                  <c:v>296.83999999999997</c:v>
                </c:pt>
                <c:pt idx="728">
                  <c:v>297.47000000000003</c:v>
                </c:pt>
                <c:pt idx="729">
                  <c:v>298.14</c:v>
                </c:pt>
                <c:pt idx="730">
                  <c:v>298.79000000000002</c:v>
                </c:pt>
                <c:pt idx="731">
                  <c:v>299.43</c:v>
                </c:pt>
                <c:pt idx="732">
                  <c:v>299.43</c:v>
                </c:pt>
                <c:pt idx="733">
                  <c:v>300.04000000000002</c:v>
                </c:pt>
                <c:pt idx="734">
                  <c:v>300.7</c:v>
                </c:pt>
                <c:pt idx="735">
                  <c:v>301.33999999999997</c:v>
                </c:pt>
                <c:pt idx="736">
                  <c:v>301.93</c:v>
                </c:pt>
                <c:pt idx="737">
                  <c:v>302.58999999999997</c:v>
                </c:pt>
                <c:pt idx="738">
                  <c:v>302.58999999999997</c:v>
                </c:pt>
                <c:pt idx="739">
                  <c:v>303.23</c:v>
                </c:pt>
                <c:pt idx="740">
                  <c:v>303.85000000000002</c:v>
                </c:pt>
                <c:pt idx="741">
                  <c:v>304.51</c:v>
                </c:pt>
                <c:pt idx="742">
                  <c:v>305.14</c:v>
                </c:pt>
                <c:pt idx="743">
                  <c:v>305.77</c:v>
                </c:pt>
                <c:pt idx="744">
                  <c:v>305.77</c:v>
                </c:pt>
                <c:pt idx="745">
                  <c:v>306.42</c:v>
                </c:pt>
                <c:pt idx="746">
                  <c:v>307.05</c:v>
                </c:pt>
                <c:pt idx="747">
                  <c:v>307.67</c:v>
                </c:pt>
                <c:pt idx="748">
                  <c:v>308.35000000000002</c:v>
                </c:pt>
                <c:pt idx="749">
                  <c:v>309</c:v>
                </c:pt>
                <c:pt idx="750">
                  <c:v>309.63</c:v>
                </c:pt>
                <c:pt idx="751">
                  <c:v>309.63</c:v>
                </c:pt>
                <c:pt idx="752">
                  <c:v>310.27</c:v>
                </c:pt>
                <c:pt idx="753">
                  <c:v>310.89</c:v>
                </c:pt>
                <c:pt idx="754">
                  <c:v>311.54000000000002</c:v>
                </c:pt>
                <c:pt idx="755">
                  <c:v>312.20999999999998</c:v>
                </c:pt>
                <c:pt idx="756">
                  <c:v>312.83</c:v>
                </c:pt>
                <c:pt idx="757">
                  <c:v>312.83</c:v>
                </c:pt>
                <c:pt idx="758">
                  <c:v>313.49</c:v>
                </c:pt>
                <c:pt idx="759">
                  <c:v>314.12</c:v>
                </c:pt>
                <c:pt idx="760">
                  <c:v>314.73</c:v>
                </c:pt>
                <c:pt idx="761">
                  <c:v>315.41000000000003</c:v>
                </c:pt>
                <c:pt idx="762">
                  <c:v>316.05</c:v>
                </c:pt>
                <c:pt idx="763">
                  <c:v>316.05</c:v>
                </c:pt>
                <c:pt idx="764">
                  <c:v>316.64999999999998</c:v>
                </c:pt>
                <c:pt idx="765">
                  <c:v>317.33</c:v>
                </c:pt>
                <c:pt idx="766">
                  <c:v>317.97000000000003</c:v>
                </c:pt>
                <c:pt idx="767">
                  <c:v>318.60000000000002</c:v>
                </c:pt>
                <c:pt idx="768">
                  <c:v>319.3</c:v>
                </c:pt>
                <c:pt idx="769">
                  <c:v>319.3</c:v>
                </c:pt>
                <c:pt idx="770">
                  <c:v>319.95</c:v>
                </c:pt>
                <c:pt idx="771">
                  <c:v>320.56</c:v>
                </c:pt>
                <c:pt idx="772">
                  <c:v>321.23</c:v>
                </c:pt>
                <c:pt idx="773">
                  <c:v>321.89</c:v>
                </c:pt>
                <c:pt idx="774">
                  <c:v>322.52</c:v>
                </c:pt>
                <c:pt idx="775">
                  <c:v>322.52</c:v>
                </c:pt>
                <c:pt idx="776">
                  <c:v>323.13</c:v>
                </c:pt>
                <c:pt idx="777">
                  <c:v>323.81</c:v>
                </c:pt>
                <c:pt idx="778">
                  <c:v>324.44</c:v>
                </c:pt>
                <c:pt idx="779">
                  <c:v>325.06</c:v>
                </c:pt>
                <c:pt idx="780">
                  <c:v>325.73</c:v>
                </c:pt>
                <c:pt idx="781">
                  <c:v>326.37</c:v>
                </c:pt>
                <c:pt idx="782">
                  <c:v>326.37</c:v>
                </c:pt>
                <c:pt idx="783">
                  <c:v>327.02999999999997</c:v>
                </c:pt>
                <c:pt idx="784">
                  <c:v>327.64999999999998</c:v>
                </c:pt>
                <c:pt idx="785">
                  <c:v>328.29</c:v>
                </c:pt>
                <c:pt idx="786">
                  <c:v>328.95</c:v>
                </c:pt>
                <c:pt idx="787">
                  <c:v>329.64</c:v>
                </c:pt>
                <c:pt idx="788">
                  <c:v>329.64</c:v>
                </c:pt>
                <c:pt idx="789">
                  <c:v>330.25</c:v>
                </c:pt>
                <c:pt idx="790">
                  <c:v>330.9</c:v>
                </c:pt>
                <c:pt idx="791">
                  <c:v>331.57</c:v>
                </c:pt>
                <c:pt idx="792">
                  <c:v>332.22</c:v>
                </c:pt>
                <c:pt idx="793">
                  <c:v>332.86</c:v>
                </c:pt>
                <c:pt idx="794">
                  <c:v>332.86</c:v>
                </c:pt>
                <c:pt idx="795">
                  <c:v>333.51</c:v>
                </c:pt>
                <c:pt idx="796">
                  <c:v>334.15</c:v>
                </c:pt>
                <c:pt idx="797">
                  <c:v>334.81</c:v>
                </c:pt>
                <c:pt idx="798">
                  <c:v>335.44</c:v>
                </c:pt>
                <c:pt idx="799">
                  <c:v>336.1</c:v>
                </c:pt>
                <c:pt idx="800">
                  <c:v>336.1</c:v>
                </c:pt>
                <c:pt idx="801">
                  <c:v>336.75</c:v>
                </c:pt>
                <c:pt idx="802">
                  <c:v>337.38</c:v>
                </c:pt>
                <c:pt idx="803">
                  <c:v>338.06</c:v>
                </c:pt>
                <c:pt idx="804">
                  <c:v>338.69</c:v>
                </c:pt>
                <c:pt idx="805">
                  <c:v>339.36</c:v>
                </c:pt>
                <c:pt idx="806">
                  <c:v>340</c:v>
                </c:pt>
                <c:pt idx="807">
                  <c:v>340</c:v>
                </c:pt>
                <c:pt idx="808">
                  <c:v>340.65</c:v>
                </c:pt>
                <c:pt idx="809">
                  <c:v>341.3</c:v>
                </c:pt>
                <c:pt idx="810">
                  <c:v>341.94</c:v>
                </c:pt>
                <c:pt idx="811">
                  <c:v>342.61</c:v>
                </c:pt>
                <c:pt idx="812">
                  <c:v>343.24</c:v>
                </c:pt>
                <c:pt idx="813">
                  <c:v>343.24</c:v>
                </c:pt>
                <c:pt idx="814">
                  <c:v>343.88</c:v>
                </c:pt>
                <c:pt idx="815">
                  <c:v>344.6</c:v>
                </c:pt>
                <c:pt idx="816">
                  <c:v>345.22</c:v>
                </c:pt>
                <c:pt idx="817">
                  <c:v>345.9</c:v>
                </c:pt>
                <c:pt idx="818">
                  <c:v>345.9</c:v>
                </c:pt>
                <c:pt idx="819">
                  <c:v>346.56</c:v>
                </c:pt>
                <c:pt idx="820">
                  <c:v>347.21</c:v>
                </c:pt>
                <c:pt idx="821">
                  <c:v>347.83</c:v>
                </c:pt>
                <c:pt idx="822">
                  <c:v>348.51</c:v>
                </c:pt>
                <c:pt idx="823">
                  <c:v>349.17</c:v>
                </c:pt>
                <c:pt idx="824">
                  <c:v>349.17</c:v>
                </c:pt>
                <c:pt idx="825">
                  <c:v>349.79</c:v>
                </c:pt>
                <c:pt idx="826">
                  <c:v>350.48</c:v>
                </c:pt>
                <c:pt idx="827">
                  <c:v>351.15</c:v>
                </c:pt>
                <c:pt idx="828">
                  <c:v>351.75</c:v>
                </c:pt>
                <c:pt idx="829">
                  <c:v>352.43</c:v>
                </c:pt>
                <c:pt idx="830">
                  <c:v>352.43</c:v>
                </c:pt>
                <c:pt idx="831">
                  <c:v>353.07</c:v>
                </c:pt>
                <c:pt idx="832">
                  <c:v>353.74</c:v>
                </c:pt>
                <c:pt idx="833">
                  <c:v>354.38</c:v>
                </c:pt>
                <c:pt idx="834">
                  <c:v>355.03</c:v>
                </c:pt>
                <c:pt idx="835">
                  <c:v>355.68</c:v>
                </c:pt>
                <c:pt idx="836">
                  <c:v>356.38</c:v>
                </c:pt>
                <c:pt idx="837">
                  <c:v>356.38</c:v>
                </c:pt>
                <c:pt idx="838">
                  <c:v>357.02</c:v>
                </c:pt>
                <c:pt idx="839">
                  <c:v>357.67</c:v>
                </c:pt>
                <c:pt idx="840">
                  <c:v>358.36</c:v>
                </c:pt>
                <c:pt idx="841">
                  <c:v>359.02</c:v>
                </c:pt>
                <c:pt idx="842">
                  <c:v>359.66</c:v>
                </c:pt>
                <c:pt idx="843">
                  <c:v>359.66</c:v>
                </c:pt>
                <c:pt idx="844">
                  <c:v>360.32</c:v>
                </c:pt>
                <c:pt idx="845">
                  <c:v>361.01</c:v>
                </c:pt>
                <c:pt idx="846">
                  <c:v>361.65</c:v>
                </c:pt>
                <c:pt idx="847">
                  <c:v>362.32</c:v>
                </c:pt>
                <c:pt idx="848">
                  <c:v>363.02</c:v>
                </c:pt>
                <c:pt idx="849">
                  <c:v>363.02</c:v>
                </c:pt>
                <c:pt idx="850">
                  <c:v>363.66</c:v>
                </c:pt>
                <c:pt idx="851">
                  <c:v>364.37</c:v>
                </c:pt>
                <c:pt idx="852">
                  <c:v>365.04</c:v>
                </c:pt>
                <c:pt idx="853">
                  <c:v>365.67</c:v>
                </c:pt>
                <c:pt idx="854">
                  <c:v>366.38</c:v>
                </c:pt>
                <c:pt idx="855">
                  <c:v>366.38</c:v>
                </c:pt>
                <c:pt idx="856">
                  <c:v>367.05</c:v>
                </c:pt>
                <c:pt idx="857">
                  <c:v>367.71</c:v>
                </c:pt>
                <c:pt idx="858">
                  <c:v>368.36</c:v>
                </c:pt>
                <c:pt idx="859">
                  <c:v>369.06</c:v>
                </c:pt>
                <c:pt idx="860">
                  <c:v>369.74</c:v>
                </c:pt>
                <c:pt idx="861">
                  <c:v>369.74</c:v>
                </c:pt>
                <c:pt idx="862">
                  <c:v>370.38</c:v>
                </c:pt>
                <c:pt idx="863">
                  <c:v>371.08</c:v>
                </c:pt>
                <c:pt idx="864">
                  <c:v>371.74</c:v>
                </c:pt>
                <c:pt idx="865">
                  <c:v>372.37</c:v>
                </c:pt>
                <c:pt idx="866">
                  <c:v>373.09</c:v>
                </c:pt>
                <c:pt idx="867">
                  <c:v>373.09</c:v>
                </c:pt>
                <c:pt idx="868">
                  <c:v>373.75</c:v>
                </c:pt>
                <c:pt idx="869">
                  <c:v>374.42</c:v>
                </c:pt>
                <c:pt idx="870">
                  <c:v>375.1</c:v>
                </c:pt>
                <c:pt idx="871">
                  <c:v>375.73</c:v>
                </c:pt>
                <c:pt idx="872">
                  <c:v>376.41</c:v>
                </c:pt>
                <c:pt idx="873">
                  <c:v>376.41</c:v>
                </c:pt>
                <c:pt idx="874">
                  <c:v>377.09</c:v>
                </c:pt>
                <c:pt idx="875">
                  <c:v>377.79</c:v>
                </c:pt>
                <c:pt idx="876">
                  <c:v>378.43</c:v>
                </c:pt>
                <c:pt idx="877">
                  <c:v>379.13</c:v>
                </c:pt>
                <c:pt idx="878">
                  <c:v>379.75</c:v>
                </c:pt>
                <c:pt idx="879">
                  <c:v>379.75</c:v>
                </c:pt>
                <c:pt idx="880">
                  <c:v>380.46</c:v>
                </c:pt>
                <c:pt idx="881">
                  <c:v>381.14</c:v>
                </c:pt>
                <c:pt idx="882">
                  <c:v>381.8</c:v>
                </c:pt>
                <c:pt idx="883">
                  <c:v>382.49</c:v>
                </c:pt>
                <c:pt idx="884">
                  <c:v>383.15</c:v>
                </c:pt>
                <c:pt idx="885">
                  <c:v>383.15</c:v>
                </c:pt>
                <c:pt idx="886">
                  <c:v>383.83</c:v>
                </c:pt>
                <c:pt idx="887">
                  <c:v>384.5</c:v>
                </c:pt>
                <c:pt idx="888">
                  <c:v>385.16</c:v>
                </c:pt>
                <c:pt idx="889">
                  <c:v>385.86</c:v>
                </c:pt>
                <c:pt idx="890">
                  <c:v>386.52</c:v>
                </c:pt>
                <c:pt idx="891">
                  <c:v>386.52</c:v>
                </c:pt>
                <c:pt idx="892">
                  <c:v>387.19</c:v>
                </c:pt>
                <c:pt idx="893">
                  <c:v>387.84</c:v>
                </c:pt>
                <c:pt idx="894">
                  <c:v>388.53</c:v>
                </c:pt>
                <c:pt idx="895">
                  <c:v>389.19</c:v>
                </c:pt>
                <c:pt idx="896">
                  <c:v>389.85</c:v>
                </c:pt>
                <c:pt idx="897">
                  <c:v>389.85</c:v>
                </c:pt>
                <c:pt idx="898">
                  <c:v>390.54</c:v>
                </c:pt>
                <c:pt idx="899">
                  <c:v>391.19</c:v>
                </c:pt>
                <c:pt idx="900">
                  <c:v>391.89</c:v>
                </c:pt>
                <c:pt idx="901">
                  <c:v>392.58</c:v>
                </c:pt>
                <c:pt idx="902">
                  <c:v>393.24</c:v>
                </c:pt>
                <c:pt idx="903">
                  <c:v>393.92</c:v>
                </c:pt>
                <c:pt idx="904">
                  <c:v>393.92</c:v>
                </c:pt>
                <c:pt idx="905">
                  <c:v>394.6</c:v>
                </c:pt>
                <c:pt idx="906">
                  <c:v>395.27</c:v>
                </c:pt>
                <c:pt idx="907">
                  <c:v>395.97</c:v>
                </c:pt>
                <c:pt idx="908">
                  <c:v>396.65</c:v>
                </c:pt>
                <c:pt idx="909">
                  <c:v>397.32</c:v>
                </c:pt>
                <c:pt idx="910">
                  <c:v>397.32</c:v>
                </c:pt>
                <c:pt idx="911">
                  <c:v>397.99</c:v>
                </c:pt>
                <c:pt idx="912">
                  <c:v>398.68</c:v>
                </c:pt>
                <c:pt idx="913">
                  <c:v>399.32</c:v>
                </c:pt>
                <c:pt idx="914">
                  <c:v>400.02</c:v>
                </c:pt>
                <c:pt idx="915">
                  <c:v>400.68</c:v>
                </c:pt>
                <c:pt idx="916">
                  <c:v>400.68</c:v>
                </c:pt>
                <c:pt idx="917">
                  <c:v>401.32</c:v>
                </c:pt>
                <c:pt idx="918">
                  <c:v>402.03</c:v>
                </c:pt>
                <c:pt idx="919">
                  <c:v>402.68</c:v>
                </c:pt>
                <c:pt idx="920">
                  <c:v>403.36</c:v>
                </c:pt>
                <c:pt idx="921">
                  <c:v>404</c:v>
                </c:pt>
                <c:pt idx="922">
                  <c:v>404</c:v>
                </c:pt>
                <c:pt idx="923">
                  <c:v>404.68</c:v>
                </c:pt>
                <c:pt idx="924">
                  <c:v>405.32</c:v>
                </c:pt>
                <c:pt idx="925">
                  <c:v>406.01</c:v>
                </c:pt>
                <c:pt idx="926">
                  <c:v>406.67</c:v>
                </c:pt>
                <c:pt idx="927">
                  <c:v>407.34</c:v>
                </c:pt>
                <c:pt idx="928">
                  <c:v>407.99</c:v>
                </c:pt>
                <c:pt idx="929">
                  <c:v>407.99</c:v>
                </c:pt>
                <c:pt idx="930">
                  <c:v>408.67</c:v>
                </c:pt>
                <c:pt idx="931">
                  <c:v>409.33</c:v>
                </c:pt>
                <c:pt idx="932">
                  <c:v>409.99</c:v>
                </c:pt>
                <c:pt idx="933">
                  <c:v>410.65</c:v>
                </c:pt>
                <c:pt idx="934">
                  <c:v>411.35</c:v>
                </c:pt>
                <c:pt idx="935">
                  <c:v>411.35</c:v>
                </c:pt>
                <c:pt idx="936">
                  <c:v>412.03</c:v>
                </c:pt>
                <c:pt idx="937">
                  <c:v>412.69</c:v>
                </c:pt>
                <c:pt idx="938">
                  <c:v>413.32</c:v>
                </c:pt>
                <c:pt idx="939">
                  <c:v>414.02</c:v>
                </c:pt>
                <c:pt idx="940">
                  <c:v>414.69</c:v>
                </c:pt>
                <c:pt idx="941">
                  <c:v>415.34</c:v>
                </c:pt>
                <c:pt idx="942">
                  <c:v>415.34</c:v>
                </c:pt>
                <c:pt idx="943">
                  <c:v>416.03</c:v>
                </c:pt>
                <c:pt idx="944">
                  <c:v>416.7</c:v>
                </c:pt>
                <c:pt idx="945">
                  <c:v>417.37</c:v>
                </c:pt>
                <c:pt idx="946">
                  <c:v>418.06</c:v>
                </c:pt>
                <c:pt idx="947">
                  <c:v>418.69</c:v>
                </c:pt>
                <c:pt idx="948">
                  <c:v>418.69</c:v>
                </c:pt>
                <c:pt idx="949">
                  <c:v>419.38</c:v>
                </c:pt>
                <c:pt idx="950">
                  <c:v>420.05</c:v>
                </c:pt>
                <c:pt idx="951">
                  <c:v>420.72</c:v>
                </c:pt>
                <c:pt idx="952">
                  <c:v>421.38</c:v>
                </c:pt>
                <c:pt idx="953">
                  <c:v>422.07</c:v>
                </c:pt>
                <c:pt idx="954">
                  <c:v>422.74</c:v>
                </c:pt>
                <c:pt idx="955">
                  <c:v>422.74</c:v>
                </c:pt>
                <c:pt idx="956">
                  <c:v>423.4</c:v>
                </c:pt>
                <c:pt idx="957">
                  <c:v>424.1</c:v>
                </c:pt>
                <c:pt idx="958">
                  <c:v>424.75</c:v>
                </c:pt>
                <c:pt idx="959">
                  <c:v>425.41</c:v>
                </c:pt>
                <c:pt idx="960">
                  <c:v>426.11</c:v>
                </c:pt>
                <c:pt idx="961">
                  <c:v>426.11</c:v>
                </c:pt>
                <c:pt idx="962">
                  <c:v>426.79</c:v>
                </c:pt>
                <c:pt idx="963">
                  <c:v>427.44</c:v>
                </c:pt>
                <c:pt idx="964">
                  <c:v>428.11</c:v>
                </c:pt>
                <c:pt idx="965">
                  <c:v>428.8</c:v>
                </c:pt>
                <c:pt idx="966">
                  <c:v>429.45</c:v>
                </c:pt>
                <c:pt idx="967">
                  <c:v>430.12</c:v>
                </c:pt>
                <c:pt idx="968">
                  <c:v>430.12</c:v>
                </c:pt>
                <c:pt idx="969">
                  <c:v>430.78</c:v>
                </c:pt>
                <c:pt idx="970">
                  <c:v>431.49</c:v>
                </c:pt>
                <c:pt idx="971">
                  <c:v>432.14</c:v>
                </c:pt>
                <c:pt idx="972">
                  <c:v>432.83</c:v>
                </c:pt>
                <c:pt idx="973">
                  <c:v>433.53</c:v>
                </c:pt>
                <c:pt idx="974">
                  <c:v>433.53</c:v>
                </c:pt>
                <c:pt idx="975">
                  <c:v>434.2</c:v>
                </c:pt>
                <c:pt idx="976">
                  <c:v>434.85</c:v>
                </c:pt>
                <c:pt idx="977">
                  <c:v>435.54</c:v>
                </c:pt>
                <c:pt idx="978">
                  <c:v>436.22</c:v>
                </c:pt>
                <c:pt idx="979">
                  <c:v>436.9</c:v>
                </c:pt>
                <c:pt idx="980">
                  <c:v>437.57</c:v>
                </c:pt>
                <c:pt idx="981">
                  <c:v>437.57</c:v>
                </c:pt>
                <c:pt idx="982">
                  <c:v>438.24</c:v>
                </c:pt>
                <c:pt idx="983">
                  <c:v>438.91</c:v>
                </c:pt>
                <c:pt idx="984">
                  <c:v>439.61</c:v>
                </c:pt>
                <c:pt idx="985">
                  <c:v>440.25</c:v>
                </c:pt>
                <c:pt idx="986">
                  <c:v>440.95</c:v>
                </c:pt>
                <c:pt idx="987">
                  <c:v>441.64</c:v>
                </c:pt>
                <c:pt idx="988">
                  <c:v>441.64</c:v>
                </c:pt>
                <c:pt idx="989">
                  <c:v>442.32</c:v>
                </c:pt>
                <c:pt idx="990">
                  <c:v>442.98</c:v>
                </c:pt>
                <c:pt idx="991">
                  <c:v>443.69</c:v>
                </c:pt>
                <c:pt idx="992">
                  <c:v>444.37</c:v>
                </c:pt>
                <c:pt idx="993">
                  <c:v>445.05</c:v>
                </c:pt>
                <c:pt idx="994">
                  <c:v>445.05</c:v>
                </c:pt>
                <c:pt idx="995">
                  <c:v>445.71</c:v>
                </c:pt>
                <c:pt idx="996">
                  <c:v>446.38</c:v>
                </c:pt>
                <c:pt idx="997">
                  <c:v>447.05</c:v>
                </c:pt>
                <c:pt idx="998">
                  <c:v>447.74</c:v>
                </c:pt>
                <c:pt idx="999">
                  <c:v>448.41</c:v>
                </c:pt>
                <c:pt idx="1000">
                  <c:v>449.07</c:v>
                </c:pt>
                <c:pt idx="1001">
                  <c:v>449.07</c:v>
                </c:pt>
                <c:pt idx="1002">
                  <c:v>449.76</c:v>
                </c:pt>
                <c:pt idx="1003">
                  <c:v>450.43</c:v>
                </c:pt>
                <c:pt idx="1004">
                  <c:v>451.11</c:v>
                </c:pt>
                <c:pt idx="1005">
                  <c:v>451.8</c:v>
                </c:pt>
                <c:pt idx="1006">
                  <c:v>452.48</c:v>
                </c:pt>
                <c:pt idx="1007">
                  <c:v>452.48</c:v>
                </c:pt>
                <c:pt idx="1008">
                  <c:v>453.13</c:v>
                </c:pt>
                <c:pt idx="1009">
                  <c:v>453.84</c:v>
                </c:pt>
                <c:pt idx="1010">
                  <c:v>454.53</c:v>
                </c:pt>
                <c:pt idx="1011">
                  <c:v>455.16</c:v>
                </c:pt>
                <c:pt idx="1012">
                  <c:v>455.85</c:v>
                </c:pt>
                <c:pt idx="1013">
                  <c:v>456.53</c:v>
                </c:pt>
                <c:pt idx="1014">
                  <c:v>456.53</c:v>
                </c:pt>
                <c:pt idx="1015">
                  <c:v>457.22</c:v>
                </c:pt>
                <c:pt idx="1016">
                  <c:v>457.86</c:v>
                </c:pt>
                <c:pt idx="1017">
                  <c:v>458.55</c:v>
                </c:pt>
                <c:pt idx="1018">
                  <c:v>459.22</c:v>
                </c:pt>
                <c:pt idx="1019">
                  <c:v>459.9</c:v>
                </c:pt>
                <c:pt idx="1020">
                  <c:v>459.9</c:v>
                </c:pt>
                <c:pt idx="1021">
                  <c:v>460.58</c:v>
                </c:pt>
                <c:pt idx="1022">
                  <c:v>461.28</c:v>
                </c:pt>
                <c:pt idx="1023">
                  <c:v>461.94</c:v>
                </c:pt>
                <c:pt idx="1024">
                  <c:v>462.63</c:v>
                </c:pt>
                <c:pt idx="1025">
                  <c:v>463.28</c:v>
                </c:pt>
                <c:pt idx="1026">
                  <c:v>463.95</c:v>
                </c:pt>
                <c:pt idx="1027">
                  <c:v>463.95</c:v>
                </c:pt>
                <c:pt idx="1028">
                  <c:v>464.64</c:v>
                </c:pt>
                <c:pt idx="1029">
                  <c:v>465.31</c:v>
                </c:pt>
                <c:pt idx="1030">
                  <c:v>466</c:v>
                </c:pt>
                <c:pt idx="1031">
                  <c:v>466.67</c:v>
                </c:pt>
                <c:pt idx="1032">
                  <c:v>467.36</c:v>
                </c:pt>
                <c:pt idx="1033">
                  <c:v>468.01</c:v>
                </c:pt>
                <c:pt idx="1034">
                  <c:v>468.01</c:v>
                </c:pt>
                <c:pt idx="1035">
                  <c:v>468.71</c:v>
                </c:pt>
                <c:pt idx="1036">
                  <c:v>469.39</c:v>
                </c:pt>
                <c:pt idx="1037">
                  <c:v>470.05</c:v>
                </c:pt>
                <c:pt idx="1038">
                  <c:v>470.73</c:v>
                </c:pt>
                <c:pt idx="1039">
                  <c:v>471.41</c:v>
                </c:pt>
                <c:pt idx="1040">
                  <c:v>471.41</c:v>
                </c:pt>
                <c:pt idx="1041">
                  <c:v>472.12</c:v>
                </c:pt>
                <c:pt idx="1042">
                  <c:v>472.77</c:v>
                </c:pt>
                <c:pt idx="1043">
                  <c:v>473.45</c:v>
                </c:pt>
                <c:pt idx="1044">
                  <c:v>474.12</c:v>
                </c:pt>
                <c:pt idx="1045">
                  <c:v>474.77</c:v>
                </c:pt>
                <c:pt idx="1046">
                  <c:v>475.43</c:v>
                </c:pt>
                <c:pt idx="1047">
                  <c:v>475.43</c:v>
                </c:pt>
                <c:pt idx="1048">
                  <c:v>476.1</c:v>
                </c:pt>
                <c:pt idx="1049">
                  <c:v>476.79</c:v>
                </c:pt>
                <c:pt idx="1050">
                  <c:v>477.48</c:v>
                </c:pt>
                <c:pt idx="1051">
                  <c:v>478.15</c:v>
                </c:pt>
                <c:pt idx="1052">
                  <c:v>478.79</c:v>
                </c:pt>
                <c:pt idx="1053">
                  <c:v>479.51</c:v>
                </c:pt>
                <c:pt idx="1054">
                  <c:v>479.51</c:v>
                </c:pt>
                <c:pt idx="1055">
                  <c:v>480.2</c:v>
                </c:pt>
                <c:pt idx="1056">
                  <c:v>480.87</c:v>
                </c:pt>
                <c:pt idx="1057">
                  <c:v>481.54</c:v>
                </c:pt>
                <c:pt idx="1058">
                  <c:v>482.19</c:v>
                </c:pt>
                <c:pt idx="1059">
                  <c:v>482.88</c:v>
                </c:pt>
                <c:pt idx="1060">
                  <c:v>482.88</c:v>
                </c:pt>
                <c:pt idx="1061">
                  <c:v>483.57</c:v>
                </c:pt>
                <c:pt idx="1062">
                  <c:v>484.26</c:v>
                </c:pt>
                <c:pt idx="1063">
                  <c:v>484.93</c:v>
                </c:pt>
                <c:pt idx="1064">
                  <c:v>485.6</c:v>
                </c:pt>
                <c:pt idx="1065">
                  <c:v>486.24</c:v>
                </c:pt>
                <c:pt idx="1066">
                  <c:v>486.94</c:v>
                </c:pt>
                <c:pt idx="1067">
                  <c:v>486.94</c:v>
                </c:pt>
                <c:pt idx="1068">
                  <c:v>487.58</c:v>
                </c:pt>
                <c:pt idx="1069">
                  <c:v>488.3</c:v>
                </c:pt>
                <c:pt idx="1070">
                  <c:v>488.98</c:v>
                </c:pt>
                <c:pt idx="1071">
                  <c:v>489.63</c:v>
                </c:pt>
                <c:pt idx="1072">
                  <c:v>490.31</c:v>
                </c:pt>
                <c:pt idx="1073">
                  <c:v>490.93</c:v>
                </c:pt>
                <c:pt idx="1074">
                  <c:v>490.93</c:v>
                </c:pt>
                <c:pt idx="1075">
                  <c:v>491.59</c:v>
                </c:pt>
                <c:pt idx="1076">
                  <c:v>492.16</c:v>
                </c:pt>
                <c:pt idx="1077">
                  <c:v>492.63</c:v>
                </c:pt>
                <c:pt idx="1078">
                  <c:v>493.04</c:v>
                </c:pt>
              </c:numCache>
            </c:numRef>
          </c:xVal>
          <c:yVal>
            <c:numRef>
              <c:f>'25'!$G$20:$G$1098</c:f>
              <c:numCache>
                <c:formatCode>General</c:formatCode>
                <c:ptCount val="1079"/>
                <c:pt idx="0">
                  <c:v>0.52016499999999999</c:v>
                </c:pt>
                <c:pt idx="1">
                  <c:v>0.50978999999999997</c:v>
                </c:pt>
                <c:pt idx="2">
                  <c:v>0.51865499999999998</c:v>
                </c:pt>
                <c:pt idx="3">
                  <c:v>0.52408999999999994</c:v>
                </c:pt>
                <c:pt idx="4">
                  <c:v>0.52354000000000001</c:v>
                </c:pt>
                <c:pt idx="5">
                  <c:v>0.52354000000000001</c:v>
                </c:pt>
                <c:pt idx="6">
                  <c:v>0.52180000000000004</c:v>
                </c:pt>
                <c:pt idx="7">
                  <c:v>0.52271999999999996</c:v>
                </c:pt>
                <c:pt idx="8">
                  <c:v>0.52212499999999995</c:v>
                </c:pt>
                <c:pt idx="9">
                  <c:v>0.52312000000000003</c:v>
                </c:pt>
                <c:pt idx="10">
                  <c:v>0.52417000000000002</c:v>
                </c:pt>
                <c:pt idx="11">
                  <c:v>0.52417000000000002</c:v>
                </c:pt>
                <c:pt idx="12">
                  <c:v>0.519845</c:v>
                </c:pt>
                <c:pt idx="13">
                  <c:v>0.52020999999999995</c:v>
                </c:pt>
                <c:pt idx="14">
                  <c:v>0.52249000000000001</c:v>
                </c:pt>
                <c:pt idx="15">
                  <c:v>0.52132000000000001</c:v>
                </c:pt>
                <c:pt idx="16">
                  <c:v>0.52132000000000001</c:v>
                </c:pt>
                <c:pt idx="17">
                  <c:v>0.52153000000000005</c:v>
                </c:pt>
                <c:pt idx="18">
                  <c:v>0.52227500000000004</c:v>
                </c:pt>
                <c:pt idx="19">
                  <c:v>0.52329999999999999</c:v>
                </c:pt>
                <c:pt idx="20">
                  <c:v>0.52332000000000001</c:v>
                </c:pt>
                <c:pt idx="21">
                  <c:v>0.52291500000000002</c:v>
                </c:pt>
                <c:pt idx="22">
                  <c:v>0.52291500000000002</c:v>
                </c:pt>
                <c:pt idx="23">
                  <c:v>0.52303500000000003</c:v>
                </c:pt>
                <c:pt idx="24">
                  <c:v>0.52205500000000005</c:v>
                </c:pt>
                <c:pt idx="25">
                  <c:v>0.52359</c:v>
                </c:pt>
                <c:pt idx="26">
                  <c:v>0.52129000000000003</c:v>
                </c:pt>
                <c:pt idx="27">
                  <c:v>0.52207000000000003</c:v>
                </c:pt>
                <c:pt idx="28">
                  <c:v>0.52207000000000003</c:v>
                </c:pt>
                <c:pt idx="29">
                  <c:v>0.52397499999999997</c:v>
                </c:pt>
                <c:pt idx="30">
                  <c:v>0.52268000000000003</c:v>
                </c:pt>
                <c:pt idx="31">
                  <c:v>0.52051000000000003</c:v>
                </c:pt>
                <c:pt idx="32">
                  <c:v>0.52225500000000002</c:v>
                </c:pt>
                <c:pt idx="33">
                  <c:v>0.52225500000000002</c:v>
                </c:pt>
                <c:pt idx="34">
                  <c:v>0.52033499999999999</c:v>
                </c:pt>
                <c:pt idx="35">
                  <c:v>0.51949500000000004</c:v>
                </c:pt>
                <c:pt idx="36">
                  <c:v>0.51853000000000005</c:v>
                </c:pt>
                <c:pt idx="37">
                  <c:v>0.52025500000000002</c:v>
                </c:pt>
                <c:pt idx="38">
                  <c:v>0.520065</c:v>
                </c:pt>
                <c:pt idx="39">
                  <c:v>0.520065</c:v>
                </c:pt>
                <c:pt idx="40">
                  <c:v>0.52385499999999996</c:v>
                </c:pt>
                <c:pt idx="41">
                  <c:v>0.52278000000000002</c:v>
                </c:pt>
                <c:pt idx="42">
                  <c:v>0.52130500000000002</c:v>
                </c:pt>
                <c:pt idx="43">
                  <c:v>0.52163499999999996</c:v>
                </c:pt>
                <c:pt idx="44">
                  <c:v>0.52110999999999996</c:v>
                </c:pt>
                <c:pt idx="45">
                  <c:v>0.52110999999999996</c:v>
                </c:pt>
                <c:pt idx="46">
                  <c:v>0.51312000000000002</c:v>
                </c:pt>
                <c:pt idx="47">
                  <c:v>0.50140499999999999</c:v>
                </c:pt>
                <c:pt idx="48">
                  <c:v>0.50250499999999998</c:v>
                </c:pt>
                <c:pt idx="49">
                  <c:v>0.49247200000000002</c:v>
                </c:pt>
                <c:pt idx="50">
                  <c:v>0.49247200000000002</c:v>
                </c:pt>
                <c:pt idx="51">
                  <c:v>0.48866349999999997</c:v>
                </c:pt>
                <c:pt idx="52">
                  <c:v>0.48007149999999998</c:v>
                </c:pt>
                <c:pt idx="53">
                  <c:v>0.48238999999999999</c:v>
                </c:pt>
                <c:pt idx="54">
                  <c:v>0.4817265</c:v>
                </c:pt>
                <c:pt idx="55">
                  <c:v>0.48051949999999999</c:v>
                </c:pt>
                <c:pt idx="56">
                  <c:v>0.48051949999999999</c:v>
                </c:pt>
                <c:pt idx="57">
                  <c:v>0.48147050000000002</c:v>
                </c:pt>
                <c:pt idx="58">
                  <c:v>0.48182199999999997</c:v>
                </c:pt>
                <c:pt idx="59">
                  <c:v>0.49104199999999998</c:v>
                </c:pt>
                <c:pt idx="60">
                  <c:v>0.49143599999999998</c:v>
                </c:pt>
                <c:pt idx="61">
                  <c:v>0.50180000000000002</c:v>
                </c:pt>
                <c:pt idx="62">
                  <c:v>0.50180000000000002</c:v>
                </c:pt>
                <c:pt idx="63">
                  <c:v>0.48901349999999999</c:v>
                </c:pt>
                <c:pt idx="64">
                  <c:v>0.49998300000000001</c:v>
                </c:pt>
                <c:pt idx="65">
                  <c:v>0.48985099999999998</c:v>
                </c:pt>
                <c:pt idx="66">
                  <c:v>0.48326950000000002</c:v>
                </c:pt>
                <c:pt idx="67">
                  <c:v>0.48326950000000002</c:v>
                </c:pt>
                <c:pt idx="68">
                  <c:v>0.48625550000000001</c:v>
                </c:pt>
                <c:pt idx="69">
                  <c:v>0.48750650000000001</c:v>
                </c:pt>
                <c:pt idx="70">
                  <c:v>0.48714200000000002</c:v>
                </c:pt>
                <c:pt idx="71">
                  <c:v>0.49127949999999998</c:v>
                </c:pt>
                <c:pt idx="72">
                  <c:v>0.48751450000000002</c:v>
                </c:pt>
                <c:pt idx="73">
                  <c:v>0.48751450000000002</c:v>
                </c:pt>
                <c:pt idx="74">
                  <c:v>0.48361749999999998</c:v>
                </c:pt>
                <c:pt idx="75">
                  <c:v>0.48385400000000001</c:v>
                </c:pt>
                <c:pt idx="76">
                  <c:v>0.486678</c:v>
                </c:pt>
                <c:pt idx="77">
                  <c:v>0.47566799999999998</c:v>
                </c:pt>
                <c:pt idx="78">
                  <c:v>0.49124699999999999</c:v>
                </c:pt>
                <c:pt idx="79">
                  <c:v>0.49124699999999999</c:v>
                </c:pt>
                <c:pt idx="80">
                  <c:v>0.48723850000000002</c:v>
                </c:pt>
                <c:pt idx="81">
                  <c:v>0.480601</c:v>
                </c:pt>
                <c:pt idx="82">
                  <c:v>0.483043</c:v>
                </c:pt>
                <c:pt idx="83">
                  <c:v>0.4801475</c:v>
                </c:pt>
                <c:pt idx="84">
                  <c:v>0.4801475</c:v>
                </c:pt>
                <c:pt idx="85">
                  <c:v>0.48968450000000002</c:v>
                </c:pt>
                <c:pt idx="86">
                  <c:v>0.48730250000000003</c:v>
                </c:pt>
                <c:pt idx="87">
                  <c:v>0.47904150000000001</c:v>
                </c:pt>
                <c:pt idx="88">
                  <c:v>0.47645900000000002</c:v>
                </c:pt>
                <c:pt idx="89">
                  <c:v>0.47395999999999999</c:v>
                </c:pt>
                <c:pt idx="90">
                  <c:v>0.47395999999999999</c:v>
                </c:pt>
                <c:pt idx="91">
                  <c:v>0.4738655</c:v>
                </c:pt>
                <c:pt idx="92">
                  <c:v>0.47678999999999999</c:v>
                </c:pt>
                <c:pt idx="93">
                  <c:v>0.47527000000000003</c:v>
                </c:pt>
                <c:pt idx="94">
                  <c:v>0.48223850000000001</c:v>
                </c:pt>
                <c:pt idx="95">
                  <c:v>0.47252650000000002</c:v>
                </c:pt>
                <c:pt idx="96">
                  <c:v>0.47252650000000002</c:v>
                </c:pt>
                <c:pt idx="97">
                  <c:v>0.46717199999999998</c:v>
                </c:pt>
                <c:pt idx="98">
                  <c:v>0.46990100000000001</c:v>
                </c:pt>
                <c:pt idx="99">
                  <c:v>0.46705000000000002</c:v>
                </c:pt>
                <c:pt idx="100">
                  <c:v>0.46734300000000001</c:v>
                </c:pt>
                <c:pt idx="101">
                  <c:v>0.46734300000000001</c:v>
                </c:pt>
                <c:pt idx="102">
                  <c:v>0.46644249999999998</c:v>
                </c:pt>
                <c:pt idx="103">
                  <c:v>0.47702250000000002</c:v>
                </c:pt>
                <c:pt idx="104">
                  <c:v>0.47527000000000003</c:v>
                </c:pt>
                <c:pt idx="105">
                  <c:v>0.47655199999999998</c:v>
                </c:pt>
                <c:pt idx="106">
                  <c:v>0.46806350000000002</c:v>
                </c:pt>
                <c:pt idx="107">
                  <c:v>0.46806350000000002</c:v>
                </c:pt>
                <c:pt idx="108">
                  <c:v>0.46289550000000002</c:v>
                </c:pt>
                <c:pt idx="109">
                  <c:v>0.46481899999999998</c:v>
                </c:pt>
                <c:pt idx="110">
                  <c:v>0.462254</c:v>
                </c:pt>
                <c:pt idx="111">
                  <c:v>0.47243400000000002</c:v>
                </c:pt>
                <c:pt idx="112">
                  <c:v>0.46166649999999998</c:v>
                </c:pt>
                <c:pt idx="113">
                  <c:v>0.46166649999999998</c:v>
                </c:pt>
                <c:pt idx="114">
                  <c:v>0.464117</c:v>
                </c:pt>
                <c:pt idx="115">
                  <c:v>0.4566865</c:v>
                </c:pt>
                <c:pt idx="116">
                  <c:v>0.45745550000000001</c:v>
                </c:pt>
                <c:pt idx="117">
                  <c:v>0.4536155</c:v>
                </c:pt>
                <c:pt idx="118">
                  <c:v>0.4536155</c:v>
                </c:pt>
                <c:pt idx="119">
                  <c:v>0.45512399999999997</c:v>
                </c:pt>
                <c:pt idx="120">
                  <c:v>0.452428</c:v>
                </c:pt>
                <c:pt idx="121">
                  <c:v>0.45905400000000002</c:v>
                </c:pt>
                <c:pt idx="122">
                  <c:v>0.46105550000000001</c:v>
                </c:pt>
                <c:pt idx="123">
                  <c:v>0.45611550000000001</c:v>
                </c:pt>
                <c:pt idx="124">
                  <c:v>0.45611550000000001</c:v>
                </c:pt>
                <c:pt idx="125">
                  <c:v>0.45024350000000002</c:v>
                </c:pt>
                <c:pt idx="126">
                  <c:v>0.4525325</c:v>
                </c:pt>
                <c:pt idx="127">
                  <c:v>0.45088549999999999</c:v>
                </c:pt>
                <c:pt idx="128">
                  <c:v>0.45239299999999999</c:v>
                </c:pt>
                <c:pt idx="129">
                  <c:v>0.44940550000000001</c:v>
                </c:pt>
                <c:pt idx="130">
                  <c:v>0.44940550000000001</c:v>
                </c:pt>
                <c:pt idx="131">
                  <c:v>0.4518875</c:v>
                </c:pt>
                <c:pt idx="132">
                  <c:v>0.45003100000000001</c:v>
                </c:pt>
                <c:pt idx="133">
                  <c:v>0.447606</c:v>
                </c:pt>
                <c:pt idx="134">
                  <c:v>0.449154</c:v>
                </c:pt>
                <c:pt idx="135">
                  <c:v>0.449154</c:v>
                </c:pt>
                <c:pt idx="136">
                  <c:v>0.444859</c:v>
                </c:pt>
                <c:pt idx="137">
                  <c:v>0.44066250000000001</c:v>
                </c:pt>
                <c:pt idx="138">
                  <c:v>0.43839250000000002</c:v>
                </c:pt>
                <c:pt idx="139">
                  <c:v>0.44326149999999997</c:v>
                </c:pt>
                <c:pt idx="140">
                  <c:v>0.44144349999999999</c:v>
                </c:pt>
                <c:pt idx="141">
                  <c:v>0.44144349999999999</c:v>
                </c:pt>
                <c:pt idx="142">
                  <c:v>0.45039750000000001</c:v>
                </c:pt>
                <c:pt idx="143">
                  <c:v>0.44479750000000001</c:v>
                </c:pt>
                <c:pt idx="144">
                  <c:v>0.44323899999999999</c:v>
                </c:pt>
                <c:pt idx="145">
                  <c:v>0.44600600000000001</c:v>
                </c:pt>
                <c:pt idx="146">
                  <c:v>0.44297750000000002</c:v>
                </c:pt>
                <c:pt idx="147">
                  <c:v>0.44297750000000002</c:v>
                </c:pt>
                <c:pt idx="148">
                  <c:v>0.43591550000000001</c:v>
                </c:pt>
                <c:pt idx="149">
                  <c:v>0.43690899999999999</c:v>
                </c:pt>
                <c:pt idx="150">
                  <c:v>0.43455100000000002</c:v>
                </c:pt>
                <c:pt idx="151">
                  <c:v>0.437776</c:v>
                </c:pt>
                <c:pt idx="152">
                  <c:v>0.437776</c:v>
                </c:pt>
                <c:pt idx="153">
                  <c:v>0.43504700000000002</c:v>
                </c:pt>
                <c:pt idx="154">
                  <c:v>0.43326550000000003</c:v>
                </c:pt>
                <c:pt idx="155">
                  <c:v>0.4337415</c:v>
                </c:pt>
                <c:pt idx="156">
                  <c:v>0.43040699999999998</c:v>
                </c:pt>
                <c:pt idx="157">
                  <c:v>0.42945349999999999</c:v>
                </c:pt>
                <c:pt idx="158">
                  <c:v>0.42945349999999999</c:v>
                </c:pt>
                <c:pt idx="159">
                  <c:v>0.43063750000000001</c:v>
                </c:pt>
                <c:pt idx="160">
                  <c:v>0.43932450000000001</c:v>
                </c:pt>
                <c:pt idx="161">
                  <c:v>0.43232100000000001</c:v>
                </c:pt>
                <c:pt idx="162">
                  <c:v>0.43281550000000002</c:v>
                </c:pt>
                <c:pt idx="163">
                  <c:v>0.420566</c:v>
                </c:pt>
                <c:pt idx="164">
                  <c:v>0.420566</c:v>
                </c:pt>
                <c:pt idx="165">
                  <c:v>0.42461700000000002</c:v>
                </c:pt>
                <c:pt idx="166">
                  <c:v>0.42993550000000003</c:v>
                </c:pt>
                <c:pt idx="167">
                  <c:v>0.42798799999999998</c:v>
                </c:pt>
                <c:pt idx="168">
                  <c:v>0.4278265</c:v>
                </c:pt>
                <c:pt idx="169">
                  <c:v>0.4278265</c:v>
                </c:pt>
                <c:pt idx="170">
                  <c:v>0.42364249999999998</c:v>
                </c:pt>
                <c:pt idx="171">
                  <c:v>0.42719200000000002</c:v>
                </c:pt>
                <c:pt idx="172">
                  <c:v>0.42181350000000001</c:v>
                </c:pt>
                <c:pt idx="173">
                  <c:v>0.42277399999999998</c:v>
                </c:pt>
                <c:pt idx="174">
                  <c:v>0.42397200000000002</c:v>
                </c:pt>
                <c:pt idx="175">
                  <c:v>0.42397200000000002</c:v>
                </c:pt>
                <c:pt idx="176">
                  <c:v>0.4167575</c:v>
                </c:pt>
                <c:pt idx="177">
                  <c:v>0.42222100000000001</c:v>
                </c:pt>
                <c:pt idx="178">
                  <c:v>0.42282350000000002</c:v>
                </c:pt>
                <c:pt idx="179">
                  <c:v>0.42128100000000002</c:v>
                </c:pt>
                <c:pt idx="180">
                  <c:v>0.4158965</c:v>
                </c:pt>
                <c:pt idx="181">
                  <c:v>0.4158965</c:v>
                </c:pt>
                <c:pt idx="182">
                  <c:v>0.409053</c:v>
                </c:pt>
                <c:pt idx="183">
                  <c:v>0.40680149999999998</c:v>
                </c:pt>
                <c:pt idx="184">
                  <c:v>0.40980299999999997</c:v>
                </c:pt>
                <c:pt idx="185">
                  <c:v>0.41047899999999998</c:v>
                </c:pt>
                <c:pt idx="186">
                  <c:v>0.41047899999999998</c:v>
                </c:pt>
                <c:pt idx="187">
                  <c:v>0.41440900000000003</c:v>
                </c:pt>
                <c:pt idx="188">
                  <c:v>0.40886600000000001</c:v>
                </c:pt>
                <c:pt idx="189">
                  <c:v>0.41242000000000001</c:v>
                </c:pt>
                <c:pt idx="190">
                  <c:v>0.40996250000000001</c:v>
                </c:pt>
                <c:pt idx="191">
                  <c:v>0.40688849999999999</c:v>
                </c:pt>
                <c:pt idx="192">
                  <c:v>0.40688849999999999</c:v>
                </c:pt>
                <c:pt idx="193">
                  <c:v>0.40571249999999998</c:v>
                </c:pt>
                <c:pt idx="194">
                  <c:v>0.40736699999999998</c:v>
                </c:pt>
                <c:pt idx="195">
                  <c:v>0.40495949999999997</c:v>
                </c:pt>
                <c:pt idx="196">
                  <c:v>0.40121699999999999</c:v>
                </c:pt>
                <c:pt idx="197">
                  <c:v>0.400092</c:v>
                </c:pt>
                <c:pt idx="198">
                  <c:v>0.400092</c:v>
                </c:pt>
                <c:pt idx="199">
                  <c:v>0.40453050000000002</c:v>
                </c:pt>
                <c:pt idx="200">
                  <c:v>0.40547050000000001</c:v>
                </c:pt>
                <c:pt idx="201">
                  <c:v>0.409964</c:v>
                </c:pt>
                <c:pt idx="202">
                  <c:v>0.40483550000000001</c:v>
                </c:pt>
                <c:pt idx="203">
                  <c:v>0.40483550000000001</c:v>
                </c:pt>
                <c:pt idx="204">
                  <c:v>0.40604750000000001</c:v>
                </c:pt>
                <c:pt idx="205">
                  <c:v>0.39652500000000002</c:v>
                </c:pt>
                <c:pt idx="206">
                  <c:v>0.40486699999999998</c:v>
                </c:pt>
                <c:pt idx="207">
                  <c:v>0.40054899999999999</c:v>
                </c:pt>
                <c:pt idx="208">
                  <c:v>0.39498899999999998</c:v>
                </c:pt>
                <c:pt idx="209">
                  <c:v>0.39498899999999998</c:v>
                </c:pt>
                <c:pt idx="210">
                  <c:v>0.39563900000000002</c:v>
                </c:pt>
                <c:pt idx="211">
                  <c:v>0.394293</c:v>
                </c:pt>
                <c:pt idx="212">
                  <c:v>0.39433200000000002</c:v>
                </c:pt>
                <c:pt idx="213">
                  <c:v>0.39312950000000002</c:v>
                </c:pt>
                <c:pt idx="214">
                  <c:v>0.39963650000000001</c:v>
                </c:pt>
                <c:pt idx="215">
                  <c:v>0.39963650000000001</c:v>
                </c:pt>
                <c:pt idx="216">
                  <c:v>0.3928895</c:v>
                </c:pt>
                <c:pt idx="217">
                  <c:v>0.393121</c:v>
                </c:pt>
                <c:pt idx="218">
                  <c:v>0.393841</c:v>
                </c:pt>
                <c:pt idx="219">
                  <c:v>0.39533950000000001</c:v>
                </c:pt>
                <c:pt idx="220">
                  <c:v>0.39533950000000001</c:v>
                </c:pt>
                <c:pt idx="221">
                  <c:v>0.39654250000000002</c:v>
                </c:pt>
                <c:pt idx="222">
                  <c:v>0.39763700000000002</c:v>
                </c:pt>
                <c:pt idx="223">
                  <c:v>0.3883045</c:v>
                </c:pt>
                <c:pt idx="224">
                  <c:v>0.39560800000000002</c:v>
                </c:pt>
                <c:pt idx="225">
                  <c:v>0.39147749999999998</c:v>
                </c:pt>
                <c:pt idx="226">
                  <c:v>0.39147749999999998</c:v>
                </c:pt>
                <c:pt idx="227">
                  <c:v>0.39303450000000001</c:v>
                </c:pt>
                <c:pt idx="228">
                  <c:v>0.38442599999999999</c:v>
                </c:pt>
                <c:pt idx="229">
                  <c:v>0.38817550000000001</c:v>
                </c:pt>
                <c:pt idx="230">
                  <c:v>0.38712350000000001</c:v>
                </c:pt>
                <c:pt idx="231">
                  <c:v>0.38399749999999999</c:v>
                </c:pt>
                <c:pt idx="232">
                  <c:v>0.38399749999999999</c:v>
                </c:pt>
                <c:pt idx="233">
                  <c:v>0.37896350000000001</c:v>
                </c:pt>
                <c:pt idx="234">
                  <c:v>0.37798349999999997</c:v>
                </c:pt>
                <c:pt idx="235">
                  <c:v>0.382276</c:v>
                </c:pt>
                <c:pt idx="236">
                  <c:v>0.378247</c:v>
                </c:pt>
                <c:pt idx="237">
                  <c:v>0.378247</c:v>
                </c:pt>
                <c:pt idx="238">
                  <c:v>0.38214399999999998</c:v>
                </c:pt>
                <c:pt idx="239">
                  <c:v>0.38557449999999999</c:v>
                </c:pt>
                <c:pt idx="240">
                  <c:v>0.38314300000000001</c:v>
                </c:pt>
                <c:pt idx="241">
                  <c:v>0.38241350000000002</c:v>
                </c:pt>
                <c:pt idx="242">
                  <c:v>0.37663350000000001</c:v>
                </c:pt>
                <c:pt idx="243">
                  <c:v>0.37663350000000001</c:v>
                </c:pt>
                <c:pt idx="244">
                  <c:v>0.38247999999999999</c:v>
                </c:pt>
                <c:pt idx="245">
                  <c:v>0.37960700000000003</c:v>
                </c:pt>
                <c:pt idx="246">
                  <c:v>0.37611650000000002</c:v>
                </c:pt>
                <c:pt idx="247">
                  <c:v>0.37553999999999998</c:v>
                </c:pt>
                <c:pt idx="248">
                  <c:v>0.37487900000000002</c:v>
                </c:pt>
                <c:pt idx="249">
                  <c:v>0.37487900000000002</c:v>
                </c:pt>
                <c:pt idx="250">
                  <c:v>0.37446550000000001</c:v>
                </c:pt>
                <c:pt idx="251">
                  <c:v>0.37596200000000002</c:v>
                </c:pt>
                <c:pt idx="252">
                  <c:v>0.37256250000000002</c:v>
                </c:pt>
                <c:pt idx="253">
                  <c:v>0.37357600000000002</c:v>
                </c:pt>
                <c:pt idx="254">
                  <c:v>0.37357600000000002</c:v>
                </c:pt>
                <c:pt idx="255">
                  <c:v>0.37661250000000002</c:v>
                </c:pt>
                <c:pt idx="256">
                  <c:v>0.37945449999999997</c:v>
                </c:pt>
                <c:pt idx="257">
                  <c:v>0.37816549999999999</c:v>
                </c:pt>
                <c:pt idx="258">
                  <c:v>0.374421</c:v>
                </c:pt>
                <c:pt idx="259">
                  <c:v>0.37205100000000002</c:v>
                </c:pt>
                <c:pt idx="260">
                  <c:v>0.37205100000000002</c:v>
                </c:pt>
                <c:pt idx="261">
                  <c:v>0.36916650000000001</c:v>
                </c:pt>
                <c:pt idx="262">
                  <c:v>0.36850450000000001</c:v>
                </c:pt>
                <c:pt idx="263">
                  <c:v>0.36673450000000002</c:v>
                </c:pt>
                <c:pt idx="264">
                  <c:v>0.36587799999999998</c:v>
                </c:pt>
                <c:pt idx="265">
                  <c:v>0.36527749999999998</c:v>
                </c:pt>
                <c:pt idx="266">
                  <c:v>0.36527749999999998</c:v>
                </c:pt>
                <c:pt idx="267">
                  <c:v>0.366537</c:v>
                </c:pt>
                <c:pt idx="268">
                  <c:v>0.36411250000000001</c:v>
                </c:pt>
                <c:pt idx="269">
                  <c:v>0.36264150000000001</c:v>
                </c:pt>
                <c:pt idx="270">
                  <c:v>0.36476249999999999</c:v>
                </c:pt>
                <c:pt idx="271">
                  <c:v>0.36476249999999999</c:v>
                </c:pt>
                <c:pt idx="272">
                  <c:v>0.36166199999999998</c:v>
                </c:pt>
                <c:pt idx="273">
                  <c:v>0.36215599999999998</c:v>
                </c:pt>
                <c:pt idx="274">
                  <c:v>0.3588595</c:v>
                </c:pt>
                <c:pt idx="275">
                  <c:v>0.35403200000000001</c:v>
                </c:pt>
                <c:pt idx="276">
                  <c:v>0.35610249999999999</c:v>
                </c:pt>
                <c:pt idx="277">
                  <c:v>0.35610249999999999</c:v>
                </c:pt>
                <c:pt idx="278">
                  <c:v>0.35215800000000003</c:v>
                </c:pt>
                <c:pt idx="279">
                  <c:v>0.35182799999999997</c:v>
                </c:pt>
                <c:pt idx="280">
                  <c:v>0.34845749999999998</c:v>
                </c:pt>
                <c:pt idx="281">
                  <c:v>0.34343099999999999</c:v>
                </c:pt>
                <c:pt idx="282">
                  <c:v>0.33820800000000001</c:v>
                </c:pt>
                <c:pt idx="283">
                  <c:v>0.33820800000000001</c:v>
                </c:pt>
                <c:pt idx="284">
                  <c:v>0.334818</c:v>
                </c:pt>
                <c:pt idx="285">
                  <c:v>0.33069100000000001</c:v>
                </c:pt>
                <c:pt idx="286">
                  <c:v>0.328544</c:v>
                </c:pt>
                <c:pt idx="287">
                  <c:v>0.32284600000000002</c:v>
                </c:pt>
                <c:pt idx="288">
                  <c:v>0.32284600000000002</c:v>
                </c:pt>
                <c:pt idx="289">
                  <c:v>0.323046</c:v>
                </c:pt>
                <c:pt idx="290">
                  <c:v>0.316307</c:v>
                </c:pt>
                <c:pt idx="291">
                  <c:v>0.31315349999999997</c:v>
                </c:pt>
                <c:pt idx="292">
                  <c:v>0.30989250000000002</c:v>
                </c:pt>
                <c:pt idx="293">
                  <c:v>0.3024715</c:v>
                </c:pt>
                <c:pt idx="294">
                  <c:v>0.3024715</c:v>
                </c:pt>
                <c:pt idx="295">
                  <c:v>0.30177150000000003</c:v>
                </c:pt>
                <c:pt idx="296">
                  <c:v>0.3030195</c:v>
                </c:pt>
                <c:pt idx="297">
                  <c:v>0.295624</c:v>
                </c:pt>
                <c:pt idx="298">
                  <c:v>0.29836950000000001</c:v>
                </c:pt>
                <c:pt idx="299">
                  <c:v>0.29359350000000001</c:v>
                </c:pt>
                <c:pt idx="300">
                  <c:v>0.29359350000000001</c:v>
                </c:pt>
                <c:pt idx="301">
                  <c:v>0.29829</c:v>
                </c:pt>
                <c:pt idx="302">
                  <c:v>0.29390349999999998</c:v>
                </c:pt>
                <c:pt idx="303">
                  <c:v>0.29037249999999998</c:v>
                </c:pt>
                <c:pt idx="304">
                  <c:v>0.28631899999999999</c:v>
                </c:pt>
                <c:pt idx="305">
                  <c:v>0.28631899999999999</c:v>
                </c:pt>
                <c:pt idx="306">
                  <c:v>0.28260999999999997</c:v>
                </c:pt>
                <c:pt idx="307">
                  <c:v>0.27962199999999998</c:v>
                </c:pt>
                <c:pt idx="308">
                  <c:v>0.275391</c:v>
                </c:pt>
                <c:pt idx="309">
                  <c:v>0.27174799999999999</c:v>
                </c:pt>
                <c:pt idx="310">
                  <c:v>0.27005000000000001</c:v>
                </c:pt>
                <c:pt idx="311">
                  <c:v>0.27005000000000001</c:v>
                </c:pt>
                <c:pt idx="312">
                  <c:v>0.26770050000000001</c:v>
                </c:pt>
                <c:pt idx="313">
                  <c:v>0.26738800000000001</c:v>
                </c:pt>
                <c:pt idx="314">
                  <c:v>0.26594800000000002</c:v>
                </c:pt>
                <c:pt idx="315">
                  <c:v>0.26625450000000001</c:v>
                </c:pt>
                <c:pt idx="316">
                  <c:v>0.27024100000000001</c:v>
                </c:pt>
                <c:pt idx="317">
                  <c:v>0.27024100000000001</c:v>
                </c:pt>
                <c:pt idx="318">
                  <c:v>0.271069</c:v>
                </c:pt>
                <c:pt idx="319">
                  <c:v>0.27115650000000002</c:v>
                </c:pt>
                <c:pt idx="320">
                  <c:v>0.27640300000000001</c:v>
                </c:pt>
                <c:pt idx="321">
                  <c:v>0.27961599999999998</c:v>
                </c:pt>
                <c:pt idx="322">
                  <c:v>0.27961599999999998</c:v>
                </c:pt>
                <c:pt idx="323">
                  <c:v>0.28663050000000001</c:v>
                </c:pt>
                <c:pt idx="324">
                  <c:v>0.28849350000000001</c:v>
                </c:pt>
                <c:pt idx="325">
                  <c:v>0.29371599999999998</c:v>
                </c:pt>
                <c:pt idx="326">
                  <c:v>0.2972245</c:v>
                </c:pt>
                <c:pt idx="327">
                  <c:v>0.30256650000000002</c:v>
                </c:pt>
                <c:pt idx="328">
                  <c:v>0.30256650000000002</c:v>
                </c:pt>
                <c:pt idx="329">
                  <c:v>0.309506</c:v>
                </c:pt>
                <c:pt idx="330">
                  <c:v>0.31792700000000002</c:v>
                </c:pt>
                <c:pt idx="331">
                  <c:v>0.31736049999999999</c:v>
                </c:pt>
                <c:pt idx="332">
                  <c:v>0.32292700000000002</c:v>
                </c:pt>
                <c:pt idx="333">
                  <c:v>0.33133200000000002</c:v>
                </c:pt>
                <c:pt idx="334">
                  <c:v>0.33133200000000002</c:v>
                </c:pt>
                <c:pt idx="335">
                  <c:v>0.34087800000000001</c:v>
                </c:pt>
                <c:pt idx="336">
                  <c:v>0.34922999999999998</c:v>
                </c:pt>
                <c:pt idx="337">
                  <c:v>0.34679650000000001</c:v>
                </c:pt>
                <c:pt idx="338">
                  <c:v>0.34424300000000002</c:v>
                </c:pt>
                <c:pt idx="339">
                  <c:v>0.34424300000000002</c:v>
                </c:pt>
                <c:pt idx="340">
                  <c:v>0.34721049999999998</c:v>
                </c:pt>
                <c:pt idx="341">
                  <c:v>0.35215800000000003</c:v>
                </c:pt>
                <c:pt idx="342">
                  <c:v>0.35076499999999999</c:v>
                </c:pt>
                <c:pt idx="343">
                  <c:v>0.34374450000000001</c:v>
                </c:pt>
                <c:pt idx="344">
                  <c:v>0.34648449999999997</c:v>
                </c:pt>
                <c:pt idx="345">
                  <c:v>0.34648449999999997</c:v>
                </c:pt>
                <c:pt idx="346">
                  <c:v>0.34870099999999998</c:v>
                </c:pt>
                <c:pt idx="347">
                  <c:v>0.349055</c:v>
                </c:pt>
                <c:pt idx="348">
                  <c:v>0.3475895</c:v>
                </c:pt>
                <c:pt idx="349">
                  <c:v>0.34652349999999998</c:v>
                </c:pt>
                <c:pt idx="350">
                  <c:v>0.3430995</c:v>
                </c:pt>
                <c:pt idx="351">
                  <c:v>0.3430995</c:v>
                </c:pt>
                <c:pt idx="352">
                  <c:v>0.34163399999999999</c:v>
                </c:pt>
                <c:pt idx="353">
                  <c:v>0.33919899999999997</c:v>
                </c:pt>
                <c:pt idx="354">
                  <c:v>0.33570450000000002</c:v>
                </c:pt>
                <c:pt idx="355">
                  <c:v>0.33315699999999998</c:v>
                </c:pt>
                <c:pt idx="356">
                  <c:v>0.33315699999999998</c:v>
                </c:pt>
                <c:pt idx="357">
                  <c:v>0.32794800000000002</c:v>
                </c:pt>
                <c:pt idx="358">
                  <c:v>0.32367699999999999</c:v>
                </c:pt>
                <c:pt idx="359">
                  <c:v>0.318272</c:v>
                </c:pt>
                <c:pt idx="360">
                  <c:v>0.31286049999999999</c:v>
                </c:pt>
                <c:pt idx="361">
                  <c:v>0.30842199999999997</c:v>
                </c:pt>
                <c:pt idx="362">
                  <c:v>0.30842199999999997</c:v>
                </c:pt>
                <c:pt idx="363">
                  <c:v>0.302705</c:v>
                </c:pt>
                <c:pt idx="364">
                  <c:v>0.29586699999999999</c:v>
                </c:pt>
                <c:pt idx="365">
                  <c:v>0.28859950000000001</c:v>
                </c:pt>
                <c:pt idx="366">
                  <c:v>0.28253800000000001</c:v>
                </c:pt>
                <c:pt idx="367">
                  <c:v>0.2756035</c:v>
                </c:pt>
                <c:pt idx="368">
                  <c:v>0.2756035</c:v>
                </c:pt>
                <c:pt idx="369">
                  <c:v>0.26889299999999999</c:v>
                </c:pt>
                <c:pt idx="370">
                  <c:v>0.26411649999999998</c:v>
                </c:pt>
                <c:pt idx="371">
                  <c:v>0.25705600000000001</c:v>
                </c:pt>
                <c:pt idx="372">
                  <c:v>0.251276</c:v>
                </c:pt>
                <c:pt idx="373">
                  <c:v>0.251276</c:v>
                </c:pt>
                <c:pt idx="374">
                  <c:v>0.24621999999999999</c:v>
                </c:pt>
                <c:pt idx="375">
                  <c:v>0.2407975</c:v>
                </c:pt>
                <c:pt idx="376">
                  <c:v>0.23542450000000001</c:v>
                </c:pt>
                <c:pt idx="377">
                  <c:v>0.23163049999999999</c:v>
                </c:pt>
                <c:pt idx="378">
                  <c:v>0.227238</c:v>
                </c:pt>
                <c:pt idx="379">
                  <c:v>0.227238</c:v>
                </c:pt>
                <c:pt idx="380">
                  <c:v>0.22304950000000001</c:v>
                </c:pt>
                <c:pt idx="381">
                  <c:v>0.22093950000000001</c:v>
                </c:pt>
                <c:pt idx="382">
                  <c:v>0.21864</c:v>
                </c:pt>
                <c:pt idx="383">
                  <c:v>0.2164555</c:v>
                </c:pt>
                <c:pt idx="384">
                  <c:v>0.21501200000000001</c:v>
                </c:pt>
                <c:pt idx="385">
                  <c:v>0.21501200000000001</c:v>
                </c:pt>
                <c:pt idx="386">
                  <c:v>0.215526</c:v>
                </c:pt>
                <c:pt idx="387">
                  <c:v>0.21757099999999999</c:v>
                </c:pt>
                <c:pt idx="388">
                  <c:v>0.21754799999999999</c:v>
                </c:pt>
                <c:pt idx="389">
                  <c:v>0.225885</c:v>
                </c:pt>
                <c:pt idx="390">
                  <c:v>0.225885</c:v>
                </c:pt>
                <c:pt idx="391">
                  <c:v>0.2288425</c:v>
                </c:pt>
                <c:pt idx="392">
                  <c:v>0.23479900000000001</c:v>
                </c:pt>
                <c:pt idx="393">
                  <c:v>0.2433775</c:v>
                </c:pt>
                <c:pt idx="394">
                  <c:v>0.25105050000000001</c:v>
                </c:pt>
                <c:pt idx="395">
                  <c:v>0.26198199999999999</c:v>
                </c:pt>
                <c:pt idx="396">
                  <c:v>0.26198199999999999</c:v>
                </c:pt>
                <c:pt idx="397">
                  <c:v>0.27100049999999998</c:v>
                </c:pt>
                <c:pt idx="398">
                  <c:v>0.28096949999999998</c:v>
                </c:pt>
                <c:pt idx="399">
                  <c:v>0.2911975</c:v>
                </c:pt>
                <c:pt idx="400">
                  <c:v>0.30520249999999999</c:v>
                </c:pt>
                <c:pt idx="401">
                  <c:v>0.31728000000000001</c:v>
                </c:pt>
                <c:pt idx="402">
                  <c:v>0.31728000000000001</c:v>
                </c:pt>
                <c:pt idx="403">
                  <c:v>0.32441150000000002</c:v>
                </c:pt>
                <c:pt idx="404">
                  <c:v>0.3383235</c:v>
                </c:pt>
                <c:pt idx="405">
                  <c:v>0.34688600000000003</c:v>
                </c:pt>
                <c:pt idx="406">
                  <c:v>0.35703550000000001</c:v>
                </c:pt>
                <c:pt idx="407">
                  <c:v>0.35703550000000001</c:v>
                </c:pt>
                <c:pt idx="408">
                  <c:v>0.36327300000000001</c:v>
                </c:pt>
                <c:pt idx="409">
                  <c:v>0.37245899999999998</c:v>
                </c:pt>
                <c:pt idx="410">
                  <c:v>0.37838699999999997</c:v>
                </c:pt>
                <c:pt idx="411">
                  <c:v>0.38445849999999998</c:v>
                </c:pt>
                <c:pt idx="412">
                  <c:v>0.38872499999999999</c:v>
                </c:pt>
                <c:pt idx="413">
                  <c:v>0.38872499999999999</c:v>
                </c:pt>
                <c:pt idx="414">
                  <c:v>0.39082</c:v>
                </c:pt>
                <c:pt idx="415">
                  <c:v>0.3907255</c:v>
                </c:pt>
                <c:pt idx="416">
                  <c:v>0.38875549999999998</c:v>
                </c:pt>
                <c:pt idx="417">
                  <c:v>0.385826</c:v>
                </c:pt>
                <c:pt idx="418">
                  <c:v>0.38169249999999999</c:v>
                </c:pt>
                <c:pt idx="419">
                  <c:v>0.38169249999999999</c:v>
                </c:pt>
                <c:pt idx="420">
                  <c:v>0.37576500000000002</c:v>
                </c:pt>
                <c:pt idx="421">
                  <c:v>0.37014350000000001</c:v>
                </c:pt>
                <c:pt idx="422">
                  <c:v>0.36367450000000001</c:v>
                </c:pt>
                <c:pt idx="423">
                  <c:v>0.35530499999999998</c:v>
                </c:pt>
                <c:pt idx="424">
                  <c:v>0.35530499999999998</c:v>
                </c:pt>
                <c:pt idx="425">
                  <c:v>0.347659</c:v>
                </c:pt>
                <c:pt idx="426">
                  <c:v>0.33973350000000002</c:v>
                </c:pt>
                <c:pt idx="427">
                  <c:v>0.33264300000000002</c:v>
                </c:pt>
                <c:pt idx="428">
                  <c:v>0.32506750000000001</c:v>
                </c:pt>
                <c:pt idx="429">
                  <c:v>0.31794899999999998</c:v>
                </c:pt>
                <c:pt idx="430">
                  <c:v>0.31794899999999998</c:v>
                </c:pt>
                <c:pt idx="431">
                  <c:v>0.30927949999999998</c:v>
                </c:pt>
                <c:pt idx="432">
                  <c:v>0.30264999999999997</c:v>
                </c:pt>
                <c:pt idx="433">
                  <c:v>0.29672349999999997</c:v>
                </c:pt>
                <c:pt idx="434">
                  <c:v>0.28946650000000002</c:v>
                </c:pt>
                <c:pt idx="435">
                  <c:v>0.28268549999999998</c:v>
                </c:pt>
                <c:pt idx="436">
                  <c:v>0.28268549999999998</c:v>
                </c:pt>
                <c:pt idx="437">
                  <c:v>0.27612599999999998</c:v>
                </c:pt>
                <c:pt idx="438">
                  <c:v>0.27123950000000002</c:v>
                </c:pt>
                <c:pt idx="439">
                  <c:v>0.26481300000000002</c:v>
                </c:pt>
                <c:pt idx="440">
                  <c:v>0.25869300000000001</c:v>
                </c:pt>
                <c:pt idx="441">
                  <c:v>0.25869300000000001</c:v>
                </c:pt>
                <c:pt idx="442">
                  <c:v>0.25335600000000003</c:v>
                </c:pt>
                <c:pt idx="443">
                  <c:v>0.24822050000000001</c:v>
                </c:pt>
                <c:pt idx="444">
                  <c:v>0.24353849999999999</c:v>
                </c:pt>
                <c:pt idx="445">
                  <c:v>0.23880000000000001</c:v>
                </c:pt>
                <c:pt idx="446">
                  <c:v>0.23467399999999999</c:v>
                </c:pt>
                <c:pt idx="447">
                  <c:v>0.23467399999999999</c:v>
                </c:pt>
                <c:pt idx="448">
                  <c:v>0.24628800000000001</c:v>
                </c:pt>
                <c:pt idx="449">
                  <c:v>0.24123349999999999</c:v>
                </c:pt>
                <c:pt idx="450">
                  <c:v>0.23837249999999999</c:v>
                </c:pt>
                <c:pt idx="451">
                  <c:v>0.23561399999999999</c:v>
                </c:pt>
                <c:pt idx="452">
                  <c:v>0.2341695</c:v>
                </c:pt>
                <c:pt idx="453">
                  <c:v>0.2341695</c:v>
                </c:pt>
                <c:pt idx="454">
                  <c:v>0.2329435</c:v>
                </c:pt>
                <c:pt idx="455">
                  <c:v>0.231157</c:v>
                </c:pt>
                <c:pt idx="456">
                  <c:v>0.22939100000000001</c:v>
                </c:pt>
                <c:pt idx="457">
                  <c:v>0.22981499999999999</c:v>
                </c:pt>
                <c:pt idx="458">
                  <c:v>0.22981499999999999</c:v>
                </c:pt>
                <c:pt idx="459">
                  <c:v>0.23027549999999999</c:v>
                </c:pt>
                <c:pt idx="460">
                  <c:v>0.22912550000000001</c:v>
                </c:pt>
                <c:pt idx="461">
                  <c:v>0.2284215</c:v>
                </c:pt>
                <c:pt idx="462">
                  <c:v>0.22817950000000001</c:v>
                </c:pt>
                <c:pt idx="463">
                  <c:v>0.22548750000000001</c:v>
                </c:pt>
                <c:pt idx="464">
                  <c:v>0.22548750000000001</c:v>
                </c:pt>
                <c:pt idx="465">
                  <c:v>0.2260375</c:v>
                </c:pt>
                <c:pt idx="466">
                  <c:v>0.2245375</c:v>
                </c:pt>
                <c:pt idx="467">
                  <c:v>0.2235955</c:v>
                </c:pt>
                <c:pt idx="468">
                  <c:v>0.22375600000000001</c:v>
                </c:pt>
                <c:pt idx="469">
                  <c:v>0.22260650000000001</c:v>
                </c:pt>
                <c:pt idx="470">
                  <c:v>0.22260650000000001</c:v>
                </c:pt>
                <c:pt idx="471">
                  <c:v>0.22024050000000001</c:v>
                </c:pt>
                <c:pt idx="472">
                  <c:v>0.2200145</c:v>
                </c:pt>
                <c:pt idx="473">
                  <c:v>0.21953449999999999</c:v>
                </c:pt>
                <c:pt idx="474">
                  <c:v>0.21847849999999999</c:v>
                </c:pt>
                <c:pt idx="475">
                  <c:v>0.21847849999999999</c:v>
                </c:pt>
                <c:pt idx="476">
                  <c:v>0.215673</c:v>
                </c:pt>
                <c:pt idx="477">
                  <c:v>0.214341</c:v>
                </c:pt>
                <c:pt idx="478">
                  <c:v>0.217171</c:v>
                </c:pt>
                <c:pt idx="479">
                  <c:v>0.217224</c:v>
                </c:pt>
                <c:pt idx="480">
                  <c:v>0.21632999999999999</c:v>
                </c:pt>
                <c:pt idx="481">
                  <c:v>0.21632999999999999</c:v>
                </c:pt>
                <c:pt idx="482">
                  <c:v>0.214612</c:v>
                </c:pt>
                <c:pt idx="483">
                  <c:v>0.21339949999999999</c:v>
                </c:pt>
                <c:pt idx="484">
                  <c:v>0.212783</c:v>
                </c:pt>
                <c:pt idx="485">
                  <c:v>0.21157000000000001</c:v>
                </c:pt>
                <c:pt idx="486">
                  <c:v>0.20991899999999999</c:v>
                </c:pt>
                <c:pt idx="487">
                  <c:v>0.20991899999999999</c:v>
                </c:pt>
                <c:pt idx="488">
                  <c:v>0.20922750000000001</c:v>
                </c:pt>
                <c:pt idx="489">
                  <c:v>0.20792849999999999</c:v>
                </c:pt>
                <c:pt idx="490">
                  <c:v>0.2072775</c:v>
                </c:pt>
                <c:pt idx="491">
                  <c:v>0.20710500000000001</c:v>
                </c:pt>
                <c:pt idx="492">
                  <c:v>0.20710500000000001</c:v>
                </c:pt>
                <c:pt idx="493">
                  <c:v>0.20596700000000001</c:v>
                </c:pt>
                <c:pt idx="494">
                  <c:v>0.20500599999999999</c:v>
                </c:pt>
                <c:pt idx="495">
                  <c:v>0.20460800000000001</c:v>
                </c:pt>
                <c:pt idx="496">
                  <c:v>0.20316100000000001</c:v>
                </c:pt>
                <c:pt idx="497">
                  <c:v>0.2013895</c:v>
                </c:pt>
                <c:pt idx="498">
                  <c:v>0.2013895</c:v>
                </c:pt>
                <c:pt idx="499">
                  <c:v>0.20080999999999999</c:v>
                </c:pt>
                <c:pt idx="500">
                  <c:v>0.20035449999999999</c:v>
                </c:pt>
                <c:pt idx="501">
                  <c:v>0.19872799999999999</c:v>
                </c:pt>
                <c:pt idx="502">
                  <c:v>0.19822699999999999</c:v>
                </c:pt>
                <c:pt idx="503">
                  <c:v>0.19785900000000001</c:v>
                </c:pt>
                <c:pt idx="504">
                  <c:v>0.19785900000000001</c:v>
                </c:pt>
                <c:pt idx="505">
                  <c:v>0.19650300000000001</c:v>
                </c:pt>
                <c:pt idx="506">
                  <c:v>0.19584850000000001</c:v>
                </c:pt>
                <c:pt idx="507">
                  <c:v>0.19423899999999999</c:v>
                </c:pt>
                <c:pt idx="508">
                  <c:v>0.1939235</c:v>
                </c:pt>
                <c:pt idx="509">
                  <c:v>0.1939235</c:v>
                </c:pt>
                <c:pt idx="510">
                  <c:v>0.192521</c:v>
                </c:pt>
                <c:pt idx="511">
                  <c:v>0.1919495</c:v>
                </c:pt>
                <c:pt idx="512">
                  <c:v>0.190752</c:v>
                </c:pt>
                <c:pt idx="513">
                  <c:v>0.189807</c:v>
                </c:pt>
                <c:pt idx="514">
                  <c:v>0.18912799999999999</c:v>
                </c:pt>
                <c:pt idx="515">
                  <c:v>0.18912799999999999</c:v>
                </c:pt>
                <c:pt idx="516">
                  <c:v>0.18856200000000001</c:v>
                </c:pt>
                <c:pt idx="517">
                  <c:v>0.1877365</c:v>
                </c:pt>
                <c:pt idx="518">
                  <c:v>0.187471</c:v>
                </c:pt>
                <c:pt idx="519">
                  <c:v>0.186389</c:v>
                </c:pt>
                <c:pt idx="520">
                  <c:v>0.18600149999999999</c:v>
                </c:pt>
                <c:pt idx="521">
                  <c:v>0.18600149999999999</c:v>
                </c:pt>
                <c:pt idx="522">
                  <c:v>0.18548049999999999</c:v>
                </c:pt>
                <c:pt idx="523">
                  <c:v>0.18466250000000001</c:v>
                </c:pt>
                <c:pt idx="524">
                  <c:v>0.18359900000000001</c:v>
                </c:pt>
                <c:pt idx="525">
                  <c:v>0.1827355</c:v>
                </c:pt>
                <c:pt idx="526">
                  <c:v>0.1827355</c:v>
                </c:pt>
                <c:pt idx="527">
                  <c:v>0.182396</c:v>
                </c:pt>
                <c:pt idx="528">
                  <c:v>0.1816605</c:v>
                </c:pt>
                <c:pt idx="529">
                  <c:v>0.1808295</c:v>
                </c:pt>
                <c:pt idx="530">
                  <c:v>0.18014649999999999</c:v>
                </c:pt>
                <c:pt idx="531">
                  <c:v>0.17876249999999999</c:v>
                </c:pt>
                <c:pt idx="532">
                  <c:v>0.17876249999999999</c:v>
                </c:pt>
                <c:pt idx="533">
                  <c:v>0.1777955</c:v>
                </c:pt>
                <c:pt idx="534">
                  <c:v>0.17760799999999999</c:v>
                </c:pt>
                <c:pt idx="535">
                  <c:v>0.17629149999999999</c:v>
                </c:pt>
                <c:pt idx="536">
                  <c:v>0.17547699999999999</c:v>
                </c:pt>
                <c:pt idx="537">
                  <c:v>0.17503550000000001</c:v>
                </c:pt>
                <c:pt idx="538">
                  <c:v>0.17503550000000001</c:v>
                </c:pt>
                <c:pt idx="539">
                  <c:v>0.17393549999999999</c:v>
                </c:pt>
                <c:pt idx="540">
                  <c:v>0.17343049999999999</c:v>
                </c:pt>
                <c:pt idx="541">
                  <c:v>0.17275799999999999</c:v>
                </c:pt>
                <c:pt idx="542">
                  <c:v>0.17181550000000001</c:v>
                </c:pt>
                <c:pt idx="543">
                  <c:v>0.17162050000000001</c:v>
                </c:pt>
                <c:pt idx="544">
                  <c:v>0.17162050000000001</c:v>
                </c:pt>
                <c:pt idx="545">
                  <c:v>0.170594</c:v>
                </c:pt>
                <c:pt idx="546">
                  <c:v>0.16831750000000001</c:v>
                </c:pt>
                <c:pt idx="547">
                  <c:v>0.1680595</c:v>
                </c:pt>
                <c:pt idx="548">
                  <c:v>0.16748150000000001</c:v>
                </c:pt>
                <c:pt idx="549">
                  <c:v>0.167126</c:v>
                </c:pt>
                <c:pt idx="550">
                  <c:v>0.167126</c:v>
                </c:pt>
                <c:pt idx="551">
                  <c:v>0.1668885</c:v>
                </c:pt>
                <c:pt idx="552">
                  <c:v>0.16543749999999999</c:v>
                </c:pt>
                <c:pt idx="553">
                  <c:v>0.16501150000000001</c:v>
                </c:pt>
                <c:pt idx="554">
                  <c:v>0.164273</c:v>
                </c:pt>
                <c:pt idx="555">
                  <c:v>0.16311500000000001</c:v>
                </c:pt>
                <c:pt idx="556">
                  <c:v>0.16311500000000001</c:v>
                </c:pt>
                <c:pt idx="557">
                  <c:v>0.162131</c:v>
                </c:pt>
                <c:pt idx="558">
                  <c:v>0.16170999999999999</c:v>
                </c:pt>
                <c:pt idx="559">
                  <c:v>0.16089899999999999</c:v>
                </c:pt>
                <c:pt idx="560">
                  <c:v>0.16044549999999999</c:v>
                </c:pt>
                <c:pt idx="561">
                  <c:v>0.159604</c:v>
                </c:pt>
                <c:pt idx="562">
                  <c:v>0.159604</c:v>
                </c:pt>
                <c:pt idx="563">
                  <c:v>0.15847449999999999</c:v>
                </c:pt>
                <c:pt idx="564">
                  <c:v>0.1582335</c:v>
                </c:pt>
                <c:pt idx="565">
                  <c:v>0.15786</c:v>
                </c:pt>
                <c:pt idx="566">
                  <c:v>0.15728149999999999</c:v>
                </c:pt>
                <c:pt idx="567">
                  <c:v>0.15641099999999999</c:v>
                </c:pt>
                <c:pt idx="568">
                  <c:v>0.15641099999999999</c:v>
                </c:pt>
                <c:pt idx="569">
                  <c:v>0.15599550000000001</c:v>
                </c:pt>
                <c:pt idx="570">
                  <c:v>0.15505350000000001</c:v>
                </c:pt>
                <c:pt idx="571">
                  <c:v>0.15427199999999999</c:v>
                </c:pt>
                <c:pt idx="572">
                  <c:v>0.15351300000000001</c:v>
                </c:pt>
                <c:pt idx="573">
                  <c:v>0.1525955</c:v>
                </c:pt>
                <c:pt idx="574">
                  <c:v>0.1525955</c:v>
                </c:pt>
                <c:pt idx="575">
                  <c:v>0.15218499999999999</c:v>
                </c:pt>
                <c:pt idx="576">
                  <c:v>0.151535</c:v>
                </c:pt>
                <c:pt idx="577">
                  <c:v>0.15040149999999999</c:v>
                </c:pt>
                <c:pt idx="578">
                  <c:v>0.14998400000000001</c:v>
                </c:pt>
                <c:pt idx="579">
                  <c:v>0.1489665</c:v>
                </c:pt>
                <c:pt idx="580">
                  <c:v>0.1489665</c:v>
                </c:pt>
                <c:pt idx="581">
                  <c:v>0.14851049999999999</c:v>
                </c:pt>
                <c:pt idx="582">
                  <c:v>0.14765400000000001</c:v>
                </c:pt>
                <c:pt idx="583">
                  <c:v>0.14724400000000001</c:v>
                </c:pt>
                <c:pt idx="584">
                  <c:v>0.14626800000000001</c:v>
                </c:pt>
                <c:pt idx="585">
                  <c:v>0.14555100000000001</c:v>
                </c:pt>
                <c:pt idx="586">
                  <c:v>0.1445515</c:v>
                </c:pt>
                <c:pt idx="587">
                  <c:v>0.1445515</c:v>
                </c:pt>
                <c:pt idx="588">
                  <c:v>0.14413100000000001</c:v>
                </c:pt>
                <c:pt idx="589">
                  <c:v>0.14355799999999999</c:v>
                </c:pt>
                <c:pt idx="590">
                  <c:v>0.1427995</c:v>
                </c:pt>
                <c:pt idx="591">
                  <c:v>0.14186099999999999</c:v>
                </c:pt>
                <c:pt idx="592">
                  <c:v>0.14122000000000001</c:v>
                </c:pt>
                <c:pt idx="593">
                  <c:v>0.14122000000000001</c:v>
                </c:pt>
                <c:pt idx="594">
                  <c:v>0.13866800000000001</c:v>
                </c:pt>
                <c:pt idx="595">
                  <c:v>0.138765</c:v>
                </c:pt>
                <c:pt idx="596">
                  <c:v>0.13854250000000001</c:v>
                </c:pt>
                <c:pt idx="597">
                  <c:v>0.138492</c:v>
                </c:pt>
                <c:pt idx="598">
                  <c:v>0.1378905</c:v>
                </c:pt>
                <c:pt idx="599">
                  <c:v>0.1378905</c:v>
                </c:pt>
                <c:pt idx="600">
                  <c:v>0.13683100000000001</c:v>
                </c:pt>
                <c:pt idx="601">
                  <c:v>0.13662550000000001</c:v>
                </c:pt>
                <c:pt idx="602">
                  <c:v>0.1349235</c:v>
                </c:pt>
                <c:pt idx="603">
                  <c:v>0.1340105</c:v>
                </c:pt>
                <c:pt idx="604">
                  <c:v>0.13336149999999999</c:v>
                </c:pt>
                <c:pt idx="605">
                  <c:v>0.13336149999999999</c:v>
                </c:pt>
                <c:pt idx="606">
                  <c:v>0.13270100000000001</c:v>
                </c:pt>
                <c:pt idx="607">
                  <c:v>0.1326715</c:v>
                </c:pt>
                <c:pt idx="608">
                  <c:v>0.13070300000000001</c:v>
                </c:pt>
                <c:pt idx="609">
                  <c:v>0.12991749999999999</c:v>
                </c:pt>
                <c:pt idx="610">
                  <c:v>0.12988749999999999</c:v>
                </c:pt>
                <c:pt idx="611">
                  <c:v>0.12988749999999999</c:v>
                </c:pt>
                <c:pt idx="612">
                  <c:v>0.12884999999999999</c:v>
                </c:pt>
                <c:pt idx="613">
                  <c:v>0.12923699999999999</c:v>
                </c:pt>
                <c:pt idx="614">
                  <c:v>0.12884799999999999</c:v>
                </c:pt>
                <c:pt idx="615">
                  <c:v>0.12770699999999999</c:v>
                </c:pt>
                <c:pt idx="616">
                  <c:v>0.1254555</c:v>
                </c:pt>
                <c:pt idx="617">
                  <c:v>0.1254555</c:v>
                </c:pt>
                <c:pt idx="618">
                  <c:v>0.1251795</c:v>
                </c:pt>
                <c:pt idx="619">
                  <c:v>0.12413349999999999</c:v>
                </c:pt>
                <c:pt idx="620">
                  <c:v>0.123239</c:v>
                </c:pt>
                <c:pt idx="621">
                  <c:v>0.1229335</c:v>
                </c:pt>
                <c:pt idx="622">
                  <c:v>0.1222285</c:v>
                </c:pt>
                <c:pt idx="623">
                  <c:v>0.1222285</c:v>
                </c:pt>
                <c:pt idx="624">
                  <c:v>0.12144199999999999</c:v>
                </c:pt>
                <c:pt idx="625">
                  <c:v>0.1210555</c:v>
                </c:pt>
                <c:pt idx="626">
                  <c:v>0.1204105</c:v>
                </c:pt>
                <c:pt idx="627">
                  <c:v>0.119285</c:v>
                </c:pt>
                <c:pt idx="628">
                  <c:v>0.119479</c:v>
                </c:pt>
                <c:pt idx="629">
                  <c:v>0.119479</c:v>
                </c:pt>
                <c:pt idx="630">
                  <c:v>0.1187955</c:v>
                </c:pt>
                <c:pt idx="631">
                  <c:v>0.1181915</c:v>
                </c:pt>
                <c:pt idx="632">
                  <c:v>0.1184515</c:v>
                </c:pt>
                <c:pt idx="633">
                  <c:v>0.116553</c:v>
                </c:pt>
                <c:pt idx="634">
                  <c:v>0.1155515</c:v>
                </c:pt>
                <c:pt idx="635">
                  <c:v>0.1155515</c:v>
                </c:pt>
                <c:pt idx="636">
                  <c:v>0.115422</c:v>
                </c:pt>
                <c:pt idx="637">
                  <c:v>0.1145045</c:v>
                </c:pt>
                <c:pt idx="638">
                  <c:v>0.1141925</c:v>
                </c:pt>
                <c:pt idx="639">
                  <c:v>0.11436</c:v>
                </c:pt>
                <c:pt idx="640">
                  <c:v>0.1139025</c:v>
                </c:pt>
                <c:pt idx="641">
                  <c:v>0.1139025</c:v>
                </c:pt>
                <c:pt idx="642">
                  <c:v>0.112914</c:v>
                </c:pt>
                <c:pt idx="643">
                  <c:v>0.11206049999999999</c:v>
                </c:pt>
                <c:pt idx="644">
                  <c:v>0.112113</c:v>
                </c:pt>
                <c:pt idx="645">
                  <c:v>0.11196200000000001</c:v>
                </c:pt>
                <c:pt idx="646">
                  <c:v>0.1122205</c:v>
                </c:pt>
                <c:pt idx="647">
                  <c:v>0.1122205</c:v>
                </c:pt>
                <c:pt idx="648">
                  <c:v>0.111515</c:v>
                </c:pt>
                <c:pt idx="649">
                  <c:v>0.11096549999999999</c:v>
                </c:pt>
                <c:pt idx="650">
                  <c:v>0.1104585</c:v>
                </c:pt>
                <c:pt idx="651">
                  <c:v>0.109762</c:v>
                </c:pt>
                <c:pt idx="652">
                  <c:v>0.1093345</c:v>
                </c:pt>
                <c:pt idx="653">
                  <c:v>0.1093345</c:v>
                </c:pt>
                <c:pt idx="654">
                  <c:v>0.108752</c:v>
                </c:pt>
                <c:pt idx="655">
                  <c:v>0.108069</c:v>
                </c:pt>
                <c:pt idx="656">
                  <c:v>0.1076175</c:v>
                </c:pt>
                <c:pt idx="657">
                  <c:v>0.10709399999999999</c:v>
                </c:pt>
                <c:pt idx="658">
                  <c:v>0.106477</c:v>
                </c:pt>
                <c:pt idx="659">
                  <c:v>0.106477</c:v>
                </c:pt>
                <c:pt idx="660">
                  <c:v>0.1060065</c:v>
                </c:pt>
                <c:pt idx="661">
                  <c:v>0.105444</c:v>
                </c:pt>
                <c:pt idx="662">
                  <c:v>0.104907</c:v>
                </c:pt>
                <c:pt idx="663">
                  <c:v>0.104391</c:v>
                </c:pt>
                <c:pt idx="664">
                  <c:v>0.103824</c:v>
                </c:pt>
                <c:pt idx="665">
                  <c:v>0.103824</c:v>
                </c:pt>
                <c:pt idx="666">
                  <c:v>0.103258</c:v>
                </c:pt>
                <c:pt idx="667">
                  <c:v>0.1026335</c:v>
                </c:pt>
                <c:pt idx="668">
                  <c:v>0.1021355</c:v>
                </c:pt>
                <c:pt idx="669">
                  <c:v>0.1015635</c:v>
                </c:pt>
                <c:pt idx="670">
                  <c:v>0.101149</c:v>
                </c:pt>
                <c:pt idx="671">
                  <c:v>0.101149</c:v>
                </c:pt>
                <c:pt idx="672">
                  <c:v>0.1005815</c:v>
                </c:pt>
                <c:pt idx="673">
                  <c:v>9.9973000000000006E-2</c:v>
                </c:pt>
                <c:pt idx="674">
                  <c:v>9.9483500000000002E-2</c:v>
                </c:pt>
                <c:pt idx="675">
                  <c:v>9.9097000000000005E-2</c:v>
                </c:pt>
                <c:pt idx="676">
                  <c:v>9.8556000000000005E-2</c:v>
                </c:pt>
                <c:pt idx="677">
                  <c:v>9.8556000000000005E-2</c:v>
                </c:pt>
                <c:pt idx="678">
                  <c:v>9.8177E-2</c:v>
                </c:pt>
                <c:pt idx="679">
                  <c:v>9.7616999999999995E-2</c:v>
                </c:pt>
                <c:pt idx="680">
                  <c:v>9.7070000000000004E-2</c:v>
                </c:pt>
                <c:pt idx="681">
                  <c:v>9.6590999999999996E-2</c:v>
                </c:pt>
                <c:pt idx="682">
                  <c:v>9.6083500000000002E-2</c:v>
                </c:pt>
                <c:pt idx="683">
                  <c:v>9.6083500000000002E-2</c:v>
                </c:pt>
                <c:pt idx="684">
                  <c:v>9.5616000000000007E-2</c:v>
                </c:pt>
                <c:pt idx="685">
                  <c:v>9.5058500000000004E-2</c:v>
                </c:pt>
                <c:pt idx="686">
                  <c:v>9.4606999999999997E-2</c:v>
                </c:pt>
                <c:pt idx="687">
                  <c:v>9.4176999999999997E-2</c:v>
                </c:pt>
                <c:pt idx="688">
                  <c:v>9.3743999999999994E-2</c:v>
                </c:pt>
                <c:pt idx="689">
                  <c:v>9.3216999999999994E-2</c:v>
                </c:pt>
                <c:pt idx="690">
                  <c:v>9.3216999999999994E-2</c:v>
                </c:pt>
                <c:pt idx="691">
                  <c:v>9.2841499999999993E-2</c:v>
                </c:pt>
                <c:pt idx="692">
                  <c:v>9.2345999999999998E-2</c:v>
                </c:pt>
                <c:pt idx="693">
                  <c:v>9.1835E-2</c:v>
                </c:pt>
                <c:pt idx="694">
                  <c:v>9.1346499999999997E-2</c:v>
                </c:pt>
                <c:pt idx="695">
                  <c:v>9.0811500000000003E-2</c:v>
                </c:pt>
                <c:pt idx="696">
                  <c:v>9.0811500000000003E-2</c:v>
                </c:pt>
                <c:pt idx="697">
                  <c:v>9.04055E-2</c:v>
                </c:pt>
                <c:pt idx="698">
                  <c:v>8.9878E-2</c:v>
                </c:pt>
                <c:pt idx="699">
                  <c:v>8.9502999999999999E-2</c:v>
                </c:pt>
                <c:pt idx="700">
                  <c:v>8.9062000000000002E-2</c:v>
                </c:pt>
                <c:pt idx="701">
                  <c:v>8.8695999999999997E-2</c:v>
                </c:pt>
                <c:pt idx="702">
                  <c:v>8.8695999999999997E-2</c:v>
                </c:pt>
                <c:pt idx="703">
                  <c:v>8.8209499999999996E-2</c:v>
                </c:pt>
                <c:pt idx="704">
                  <c:v>8.7759000000000004E-2</c:v>
                </c:pt>
                <c:pt idx="705">
                  <c:v>8.7343000000000004E-2</c:v>
                </c:pt>
                <c:pt idx="706">
                  <c:v>8.6883000000000002E-2</c:v>
                </c:pt>
                <c:pt idx="707">
                  <c:v>8.6407499999999998E-2</c:v>
                </c:pt>
                <c:pt idx="708">
                  <c:v>8.6407499999999998E-2</c:v>
                </c:pt>
                <c:pt idx="709">
                  <c:v>8.6000999999999994E-2</c:v>
                </c:pt>
                <c:pt idx="710">
                  <c:v>8.5544999999999996E-2</c:v>
                </c:pt>
                <c:pt idx="711">
                  <c:v>8.5141999999999995E-2</c:v>
                </c:pt>
                <c:pt idx="712">
                  <c:v>8.4691500000000003E-2</c:v>
                </c:pt>
                <c:pt idx="713">
                  <c:v>8.4294999999999995E-2</c:v>
                </c:pt>
                <c:pt idx="714">
                  <c:v>8.4294999999999995E-2</c:v>
                </c:pt>
                <c:pt idx="715">
                  <c:v>8.3936999999999998E-2</c:v>
                </c:pt>
                <c:pt idx="716">
                  <c:v>8.3412E-2</c:v>
                </c:pt>
                <c:pt idx="717">
                  <c:v>8.2936499999999996E-2</c:v>
                </c:pt>
                <c:pt idx="718">
                  <c:v>5.3150000000000003E-2</c:v>
                </c:pt>
                <c:pt idx="719">
                  <c:v>5.2920000000000002E-2</c:v>
                </c:pt>
                <c:pt idx="720">
                  <c:v>5.2920000000000002E-2</c:v>
                </c:pt>
                <c:pt idx="721">
                  <c:v>5.2686999999999998E-2</c:v>
                </c:pt>
                <c:pt idx="722">
                  <c:v>5.24535E-2</c:v>
                </c:pt>
                <c:pt idx="723">
                  <c:v>5.2214999999999998E-2</c:v>
                </c:pt>
                <c:pt idx="724">
                  <c:v>5.1984000000000002E-2</c:v>
                </c:pt>
                <c:pt idx="725">
                  <c:v>5.1748000000000002E-2</c:v>
                </c:pt>
                <c:pt idx="726">
                  <c:v>5.1748000000000002E-2</c:v>
                </c:pt>
                <c:pt idx="727">
                  <c:v>5.151E-2</c:v>
                </c:pt>
                <c:pt idx="728">
                  <c:v>5.12665E-2</c:v>
                </c:pt>
                <c:pt idx="729">
                  <c:v>5.1029999999999999E-2</c:v>
                </c:pt>
                <c:pt idx="730">
                  <c:v>5.0777000000000003E-2</c:v>
                </c:pt>
                <c:pt idx="731">
                  <c:v>5.0533000000000002E-2</c:v>
                </c:pt>
                <c:pt idx="732">
                  <c:v>5.0533000000000002E-2</c:v>
                </c:pt>
                <c:pt idx="733">
                  <c:v>5.0279999999999998E-2</c:v>
                </c:pt>
                <c:pt idx="734">
                  <c:v>5.0035999999999997E-2</c:v>
                </c:pt>
                <c:pt idx="735">
                  <c:v>6.9573499999999996E-2</c:v>
                </c:pt>
                <c:pt idx="736">
                  <c:v>6.8074999999999997E-2</c:v>
                </c:pt>
                <c:pt idx="737">
                  <c:v>6.7952499999999999E-2</c:v>
                </c:pt>
                <c:pt idx="738">
                  <c:v>6.7952499999999999E-2</c:v>
                </c:pt>
                <c:pt idx="739">
                  <c:v>6.7812999999999998E-2</c:v>
                </c:pt>
                <c:pt idx="740">
                  <c:v>6.7465999999999998E-2</c:v>
                </c:pt>
                <c:pt idx="741">
                  <c:v>6.7180500000000004E-2</c:v>
                </c:pt>
                <c:pt idx="742">
                  <c:v>6.6770499999999997E-2</c:v>
                </c:pt>
                <c:pt idx="743">
                  <c:v>6.6239500000000007E-2</c:v>
                </c:pt>
                <c:pt idx="744">
                  <c:v>6.6239500000000007E-2</c:v>
                </c:pt>
                <c:pt idx="745">
                  <c:v>6.5804500000000002E-2</c:v>
                </c:pt>
                <c:pt idx="746">
                  <c:v>6.5213999999999994E-2</c:v>
                </c:pt>
                <c:pt idx="747">
                  <c:v>6.4516500000000004E-2</c:v>
                </c:pt>
                <c:pt idx="748">
                  <c:v>6.4257999999999996E-2</c:v>
                </c:pt>
                <c:pt idx="749">
                  <c:v>6.3324000000000005E-2</c:v>
                </c:pt>
                <c:pt idx="750">
                  <c:v>6.2467000000000002E-2</c:v>
                </c:pt>
                <c:pt idx="751">
                  <c:v>6.2467000000000002E-2</c:v>
                </c:pt>
                <c:pt idx="752">
                  <c:v>6.2531000000000003E-2</c:v>
                </c:pt>
                <c:pt idx="753">
                  <c:v>6.1359499999999997E-2</c:v>
                </c:pt>
                <c:pt idx="754">
                  <c:v>6.04745E-2</c:v>
                </c:pt>
                <c:pt idx="755">
                  <c:v>5.9526500000000003E-2</c:v>
                </c:pt>
                <c:pt idx="756">
                  <c:v>5.9171000000000001E-2</c:v>
                </c:pt>
                <c:pt idx="757">
                  <c:v>5.9171000000000001E-2</c:v>
                </c:pt>
                <c:pt idx="758">
                  <c:v>5.8228000000000002E-2</c:v>
                </c:pt>
                <c:pt idx="759">
                  <c:v>5.8171500000000001E-2</c:v>
                </c:pt>
                <c:pt idx="760">
                  <c:v>5.7438500000000003E-2</c:v>
                </c:pt>
                <c:pt idx="761">
                  <c:v>5.6758000000000003E-2</c:v>
                </c:pt>
                <c:pt idx="762">
                  <c:v>5.5351999999999998E-2</c:v>
                </c:pt>
                <c:pt idx="763">
                  <c:v>5.5351999999999998E-2</c:v>
                </c:pt>
                <c:pt idx="764">
                  <c:v>5.5107499999999997E-2</c:v>
                </c:pt>
                <c:pt idx="765">
                  <c:v>5.4288999999999997E-2</c:v>
                </c:pt>
                <c:pt idx="766">
                  <c:v>5.3516000000000001E-2</c:v>
                </c:pt>
                <c:pt idx="767">
                  <c:v>5.2813499999999999E-2</c:v>
                </c:pt>
                <c:pt idx="768">
                  <c:v>5.2018500000000002E-2</c:v>
                </c:pt>
                <c:pt idx="769">
                  <c:v>5.2018500000000002E-2</c:v>
                </c:pt>
                <c:pt idx="770">
                  <c:v>5.14955E-2</c:v>
                </c:pt>
                <c:pt idx="771">
                  <c:v>5.0838500000000002E-2</c:v>
                </c:pt>
                <c:pt idx="772">
                  <c:v>5.0121499999999999E-2</c:v>
                </c:pt>
                <c:pt idx="773">
                  <c:v>4.9338300000000002E-2</c:v>
                </c:pt>
                <c:pt idx="774">
                  <c:v>4.8550450000000002E-2</c:v>
                </c:pt>
                <c:pt idx="775">
                  <c:v>4.8550450000000002E-2</c:v>
                </c:pt>
                <c:pt idx="776">
                  <c:v>4.7942249999999999E-2</c:v>
                </c:pt>
                <c:pt idx="777">
                  <c:v>4.7119500000000002E-2</c:v>
                </c:pt>
                <c:pt idx="778">
                  <c:v>4.6410849999999997E-2</c:v>
                </c:pt>
                <c:pt idx="779">
                  <c:v>4.6034850000000002E-2</c:v>
                </c:pt>
                <c:pt idx="780">
                  <c:v>4.5475250000000002E-2</c:v>
                </c:pt>
                <c:pt idx="781">
                  <c:v>4.41859E-2</c:v>
                </c:pt>
                <c:pt idx="782">
                  <c:v>4.41859E-2</c:v>
                </c:pt>
                <c:pt idx="783">
                  <c:v>4.3998750000000003E-2</c:v>
                </c:pt>
                <c:pt idx="784">
                  <c:v>4.2527299999999997E-2</c:v>
                </c:pt>
                <c:pt idx="785">
                  <c:v>4.2851199999999999E-2</c:v>
                </c:pt>
                <c:pt idx="786">
                  <c:v>4.2347849999999999E-2</c:v>
                </c:pt>
                <c:pt idx="787">
                  <c:v>4.0216149999999999E-2</c:v>
                </c:pt>
                <c:pt idx="788">
                  <c:v>4.0216149999999999E-2</c:v>
                </c:pt>
                <c:pt idx="789">
                  <c:v>3.8223600000000003E-2</c:v>
                </c:pt>
                <c:pt idx="790">
                  <c:v>3.4999200000000001E-2</c:v>
                </c:pt>
                <c:pt idx="791">
                  <c:v>3.3368399999999999E-2</c:v>
                </c:pt>
                <c:pt idx="792">
                  <c:v>3.20241E-2</c:v>
                </c:pt>
                <c:pt idx="793">
                  <c:v>3.0970749999999998E-2</c:v>
                </c:pt>
                <c:pt idx="794">
                  <c:v>3.0970749999999998E-2</c:v>
                </c:pt>
                <c:pt idx="795">
                  <c:v>2.9970750000000001E-2</c:v>
                </c:pt>
                <c:pt idx="796">
                  <c:v>2.9111950000000001E-2</c:v>
                </c:pt>
                <c:pt idx="797">
                  <c:v>2.837365E-2</c:v>
                </c:pt>
                <c:pt idx="798">
                  <c:v>2.7480399999999999E-2</c:v>
                </c:pt>
                <c:pt idx="799">
                  <c:v>2.7026399999999999E-2</c:v>
                </c:pt>
                <c:pt idx="800">
                  <c:v>2.7026399999999999E-2</c:v>
                </c:pt>
                <c:pt idx="801">
                  <c:v>2.6578149999999998E-2</c:v>
                </c:pt>
                <c:pt idx="802">
                  <c:v>2.6124149999999999E-2</c:v>
                </c:pt>
                <c:pt idx="803">
                  <c:v>2.5674550000000001E-2</c:v>
                </c:pt>
                <c:pt idx="804">
                  <c:v>2.5227400000000001E-2</c:v>
                </c:pt>
                <c:pt idx="805">
                  <c:v>2.47823E-2</c:v>
                </c:pt>
                <c:pt idx="806">
                  <c:v>2.4345249999999999E-2</c:v>
                </c:pt>
                <c:pt idx="807">
                  <c:v>2.4345249999999999E-2</c:v>
                </c:pt>
                <c:pt idx="808">
                  <c:v>2.3903400000000002E-2</c:v>
                </c:pt>
                <c:pt idx="809">
                  <c:v>2.34579E-2</c:v>
                </c:pt>
                <c:pt idx="810">
                  <c:v>2.3028400000000001E-2</c:v>
                </c:pt>
                <c:pt idx="811">
                  <c:v>2.2596649999999999E-2</c:v>
                </c:pt>
                <c:pt idx="812">
                  <c:v>2.2169350000000001E-2</c:v>
                </c:pt>
                <c:pt idx="813">
                  <c:v>2.2169350000000001E-2</c:v>
                </c:pt>
                <c:pt idx="814">
                  <c:v>2.1749000000000001E-2</c:v>
                </c:pt>
                <c:pt idx="815">
                  <c:v>2.1303599999999999E-2</c:v>
                </c:pt>
                <c:pt idx="816">
                  <c:v>2.08904E-2</c:v>
                </c:pt>
                <c:pt idx="817">
                  <c:v>2.0482199999999999E-2</c:v>
                </c:pt>
                <c:pt idx="818">
                  <c:v>2.0482199999999999E-2</c:v>
                </c:pt>
                <c:pt idx="819">
                  <c:v>2.0077749999999998E-2</c:v>
                </c:pt>
                <c:pt idx="820">
                  <c:v>1.9689950000000001E-2</c:v>
                </c:pt>
                <c:pt idx="821">
                  <c:v>1.9302150000000001E-2</c:v>
                </c:pt>
                <c:pt idx="822">
                  <c:v>1.8916949999999998E-2</c:v>
                </c:pt>
                <c:pt idx="823">
                  <c:v>1.8539199999999999E-2</c:v>
                </c:pt>
                <c:pt idx="824">
                  <c:v>1.8539199999999999E-2</c:v>
                </c:pt>
                <c:pt idx="825">
                  <c:v>1.8167200000000001E-2</c:v>
                </c:pt>
                <c:pt idx="826">
                  <c:v>1.7801299999999999E-2</c:v>
                </c:pt>
                <c:pt idx="827">
                  <c:v>1.744385E-2</c:v>
                </c:pt>
                <c:pt idx="828">
                  <c:v>1.709395E-2</c:v>
                </c:pt>
                <c:pt idx="829">
                  <c:v>1.6750950000000001E-2</c:v>
                </c:pt>
                <c:pt idx="830">
                  <c:v>1.6750950000000001E-2</c:v>
                </c:pt>
                <c:pt idx="831">
                  <c:v>1.6414049999999999E-2</c:v>
                </c:pt>
                <c:pt idx="832">
                  <c:v>1.6082599999999999E-2</c:v>
                </c:pt>
                <c:pt idx="833">
                  <c:v>1.5758149999999999E-2</c:v>
                </c:pt>
                <c:pt idx="834">
                  <c:v>1.5441399999999999E-2</c:v>
                </c:pt>
                <c:pt idx="835">
                  <c:v>1.5130650000000001E-2</c:v>
                </c:pt>
                <c:pt idx="836">
                  <c:v>1.48269E-2</c:v>
                </c:pt>
                <c:pt idx="837">
                  <c:v>1.48269E-2</c:v>
                </c:pt>
                <c:pt idx="838">
                  <c:v>1.4531250000000001E-2</c:v>
                </c:pt>
                <c:pt idx="839">
                  <c:v>1.4243E-2</c:v>
                </c:pt>
                <c:pt idx="840">
                  <c:v>1.396235E-2</c:v>
                </c:pt>
                <c:pt idx="841">
                  <c:v>1.3689700000000001E-2</c:v>
                </c:pt>
                <c:pt idx="842">
                  <c:v>1.3425400000000001E-2</c:v>
                </c:pt>
                <c:pt idx="843">
                  <c:v>1.3425400000000001E-2</c:v>
                </c:pt>
                <c:pt idx="844">
                  <c:v>1.3170050000000001E-2</c:v>
                </c:pt>
                <c:pt idx="845">
                  <c:v>1.2922650000000001E-2</c:v>
                </c:pt>
                <c:pt idx="846">
                  <c:v>1.26867E-2</c:v>
                </c:pt>
                <c:pt idx="847">
                  <c:v>1.24578E-2</c:v>
                </c:pt>
                <c:pt idx="848">
                  <c:v>1.2237049999999999E-2</c:v>
                </c:pt>
                <c:pt idx="849">
                  <c:v>1.2237049999999999E-2</c:v>
                </c:pt>
                <c:pt idx="850">
                  <c:v>1.20266E-2</c:v>
                </c:pt>
                <c:pt idx="851">
                  <c:v>1.182535E-2</c:v>
                </c:pt>
                <c:pt idx="852">
                  <c:v>1.163375E-2</c:v>
                </c:pt>
                <c:pt idx="853">
                  <c:v>1.1452800000000001E-2</c:v>
                </c:pt>
                <c:pt idx="854">
                  <c:v>1.12827E-2</c:v>
                </c:pt>
                <c:pt idx="855">
                  <c:v>1.12827E-2</c:v>
                </c:pt>
                <c:pt idx="856">
                  <c:v>1.112405E-2</c:v>
                </c:pt>
                <c:pt idx="857">
                  <c:v>1.097825E-2</c:v>
                </c:pt>
                <c:pt idx="858">
                  <c:v>1.0844299999999999E-2</c:v>
                </c:pt>
                <c:pt idx="859">
                  <c:v>1.072845E-2</c:v>
                </c:pt>
                <c:pt idx="860">
                  <c:v>1.0621200000000001E-2</c:v>
                </c:pt>
                <c:pt idx="861">
                  <c:v>1.0621200000000001E-2</c:v>
                </c:pt>
                <c:pt idx="862">
                  <c:v>1.052875E-2</c:v>
                </c:pt>
                <c:pt idx="863">
                  <c:v>1.0451449999999999E-2</c:v>
                </c:pt>
                <c:pt idx="864">
                  <c:v>1.0387850000000001E-2</c:v>
                </c:pt>
                <c:pt idx="865">
                  <c:v>1.0339950000000001E-2</c:v>
                </c:pt>
                <c:pt idx="866">
                  <c:v>1.03029E-2</c:v>
                </c:pt>
                <c:pt idx="867">
                  <c:v>1.03029E-2</c:v>
                </c:pt>
                <c:pt idx="868">
                  <c:v>1.0279150000000001E-2</c:v>
                </c:pt>
                <c:pt idx="869">
                  <c:v>1.0259849999999999E-2</c:v>
                </c:pt>
                <c:pt idx="870">
                  <c:v>1.02434E-2</c:v>
                </c:pt>
                <c:pt idx="871">
                  <c:v>1.02273E-2</c:v>
                </c:pt>
                <c:pt idx="872">
                  <c:v>1.0210199999999999E-2</c:v>
                </c:pt>
                <c:pt idx="873">
                  <c:v>1.0210199999999999E-2</c:v>
                </c:pt>
                <c:pt idx="874">
                  <c:v>1.0193199999999999E-2</c:v>
                </c:pt>
                <c:pt idx="875">
                  <c:v>1.0175399999999999E-2</c:v>
                </c:pt>
                <c:pt idx="876">
                  <c:v>1.01633E-2</c:v>
                </c:pt>
                <c:pt idx="877">
                  <c:v>1.0154750000000001E-2</c:v>
                </c:pt>
                <c:pt idx="878">
                  <c:v>1.0161399999999999E-2</c:v>
                </c:pt>
                <c:pt idx="879">
                  <c:v>1.0161399999999999E-2</c:v>
                </c:pt>
                <c:pt idx="880">
                  <c:v>1.017435E-2</c:v>
                </c:pt>
                <c:pt idx="881">
                  <c:v>1.02013E-2</c:v>
                </c:pt>
                <c:pt idx="882">
                  <c:v>1.02399E-2</c:v>
                </c:pt>
                <c:pt idx="883">
                  <c:v>1.028715E-2</c:v>
                </c:pt>
                <c:pt idx="884">
                  <c:v>1.03371E-2</c:v>
                </c:pt>
                <c:pt idx="885">
                  <c:v>1.03371E-2</c:v>
                </c:pt>
                <c:pt idx="886">
                  <c:v>1.03803E-2</c:v>
                </c:pt>
                <c:pt idx="887">
                  <c:v>1.041855E-2</c:v>
                </c:pt>
                <c:pt idx="888">
                  <c:v>1.0450350000000001E-2</c:v>
                </c:pt>
                <c:pt idx="889">
                  <c:v>1.0476350000000001E-2</c:v>
                </c:pt>
                <c:pt idx="890">
                  <c:v>1.0496399999999999E-2</c:v>
                </c:pt>
                <c:pt idx="891">
                  <c:v>1.0496399999999999E-2</c:v>
                </c:pt>
                <c:pt idx="892">
                  <c:v>1.051115E-2</c:v>
                </c:pt>
                <c:pt idx="893">
                  <c:v>1.0520649999999999E-2</c:v>
                </c:pt>
                <c:pt idx="894">
                  <c:v>1.052575E-2</c:v>
                </c:pt>
                <c:pt idx="895">
                  <c:v>1.0525899999999999E-2</c:v>
                </c:pt>
                <c:pt idx="896">
                  <c:v>1.05217E-2</c:v>
                </c:pt>
                <c:pt idx="897">
                  <c:v>1.05217E-2</c:v>
                </c:pt>
                <c:pt idx="898">
                  <c:v>1.05135E-2</c:v>
                </c:pt>
                <c:pt idx="899">
                  <c:v>1.05019E-2</c:v>
                </c:pt>
                <c:pt idx="900">
                  <c:v>1.048615E-2</c:v>
                </c:pt>
                <c:pt idx="901">
                  <c:v>1.0467499999999999E-2</c:v>
                </c:pt>
                <c:pt idx="902">
                  <c:v>1.0445599999999999E-2</c:v>
                </c:pt>
                <c:pt idx="903">
                  <c:v>1.04197E-2</c:v>
                </c:pt>
                <c:pt idx="904">
                  <c:v>1.04197E-2</c:v>
                </c:pt>
                <c:pt idx="905">
                  <c:v>1.039195E-2</c:v>
                </c:pt>
                <c:pt idx="906">
                  <c:v>1.03613E-2</c:v>
                </c:pt>
                <c:pt idx="907">
                  <c:v>1.032785E-2</c:v>
                </c:pt>
                <c:pt idx="908">
                  <c:v>1.0291450000000001E-2</c:v>
                </c:pt>
                <c:pt idx="909">
                  <c:v>1.02527E-2</c:v>
                </c:pt>
                <c:pt idx="910">
                  <c:v>1.02527E-2</c:v>
                </c:pt>
                <c:pt idx="911">
                  <c:v>1.0211599999999999E-2</c:v>
                </c:pt>
                <c:pt idx="912">
                  <c:v>1.0168750000000001E-2</c:v>
                </c:pt>
                <c:pt idx="913">
                  <c:v>1.012475E-2</c:v>
                </c:pt>
                <c:pt idx="914">
                  <c:v>1.00789E-2</c:v>
                </c:pt>
                <c:pt idx="915">
                  <c:v>1.0030849999999999E-2</c:v>
                </c:pt>
                <c:pt idx="916">
                  <c:v>1.0030849999999999E-2</c:v>
                </c:pt>
                <c:pt idx="917">
                  <c:v>9.9802999999999992E-3</c:v>
                </c:pt>
                <c:pt idx="918">
                  <c:v>9.9302000000000001E-3</c:v>
                </c:pt>
                <c:pt idx="919">
                  <c:v>9.8788499999999998E-3</c:v>
                </c:pt>
                <c:pt idx="920">
                  <c:v>9.8270000000000007E-3</c:v>
                </c:pt>
                <c:pt idx="921">
                  <c:v>9.7740499999999994E-3</c:v>
                </c:pt>
                <c:pt idx="922">
                  <c:v>9.7740499999999994E-3</c:v>
                </c:pt>
                <c:pt idx="923">
                  <c:v>9.7213500000000001E-3</c:v>
                </c:pt>
                <c:pt idx="924">
                  <c:v>9.6681500000000004E-3</c:v>
                </c:pt>
                <c:pt idx="925">
                  <c:v>9.61475E-3</c:v>
                </c:pt>
                <c:pt idx="926">
                  <c:v>9.5610499999999998E-3</c:v>
                </c:pt>
                <c:pt idx="927">
                  <c:v>9.5069000000000004E-3</c:v>
                </c:pt>
                <c:pt idx="928">
                  <c:v>9.4530499999999993E-3</c:v>
                </c:pt>
                <c:pt idx="929">
                  <c:v>9.4530499999999993E-3</c:v>
                </c:pt>
                <c:pt idx="930">
                  <c:v>9.3986E-3</c:v>
                </c:pt>
                <c:pt idx="931">
                  <c:v>9.3442000000000004E-3</c:v>
                </c:pt>
                <c:pt idx="932">
                  <c:v>9.2890999999999998E-3</c:v>
                </c:pt>
                <c:pt idx="933">
                  <c:v>9.2336999999999992E-3</c:v>
                </c:pt>
                <c:pt idx="934">
                  <c:v>9.1779500000000007E-3</c:v>
                </c:pt>
                <c:pt idx="935">
                  <c:v>9.1779500000000007E-3</c:v>
                </c:pt>
                <c:pt idx="936">
                  <c:v>9.1210500000000003E-3</c:v>
                </c:pt>
                <c:pt idx="937">
                  <c:v>9.0638000000000003E-3</c:v>
                </c:pt>
                <c:pt idx="938">
                  <c:v>9.0054000000000002E-3</c:v>
                </c:pt>
                <c:pt idx="939">
                  <c:v>8.9458000000000003E-3</c:v>
                </c:pt>
                <c:pt idx="940">
                  <c:v>8.8850999999999999E-3</c:v>
                </c:pt>
                <c:pt idx="941">
                  <c:v>8.8229999999999992E-3</c:v>
                </c:pt>
                <c:pt idx="942">
                  <c:v>8.8229999999999992E-3</c:v>
                </c:pt>
                <c:pt idx="943">
                  <c:v>8.7594999999999999E-3</c:v>
                </c:pt>
                <c:pt idx="944">
                  <c:v>8.6949999999999996E-3</c:v>
                </c:pt>
                <c:pt idx="945">
                  <c:v>8.6295E-3</c:v>
                </c:pt>
                <c:pt idx="946">
                  <c:v>8.5628000000000006E-3</c:v>
                </c:pt>
                <c:pt idx="947">
                  <c:v>8.4954000000000002E-3</c:v>
                </c:pt>
                <c:pt idx="948">
                  <c:v>8.4954000000000002E-3</c:v>
                </c:pt>
                <c:pt idx="949">
                  <c:v>8.4265499999999997E-3</c:v>
                </c:pt>
                <c:pt idx="950">
                  <c:v>8.3570999999999993E-3</c:v>
                </c:pt>
                <c:pt idx="951">
                  <c:v>8.2862500000000002E-3</c:v>
                </c:pt>
                <c:pt idx="952">
                  <c:v>8.2147999999999995E-3</c:v>
                </c:pt>
                <c:pt idx="953">
                  <c:v>8.1421500000000008E-3</c:v>
                </c:pt>
                <c:pt idx="954">
                  <c:v>8.0687499999999995E-3</c:v>
                </c:pt>
                <c:pt idx="955">
                  <c:v>8.0687499999999995E-3</c:v>
                </c:pt>
                <c:pt idx="956">
                  <c:v>7.9944500000000002E-3</c:v>
                </c:pt>
                <c:pt idx="957">
                  <c:v>7.9198500000000008E-3</c:v>
                </c:pt>
                <c:pt idx="958">
                  <c:v>7.8449000000000001E-3</c:v>
                </c:pt>
                <c:pt idx="959">
                  <c:v>7.7690499999999996E-3</c:v>
                </c:pt>
                <c:pt idx="960">
                  <c:v>7.6932499999999996E-3</c:v>
                </c:pt>
                <c:pt idx="961">
                  <c:v>7.6932499999999996E-3</c:v>
                </c:pt>
                <c:pt idx="962">
                  <c:v>7.6168499999999997E-3</c:v>
                </c:pt>
                <c:pt idx="963">
                  <c:v>7.5404000000000001E-3</c:v>
                </c:pt>
                <c:pt idx="964">
                  <c:v>7.4635500000000002E-3</c:v>
                </c:pt>
                <c:pt idx="965">
                  <c:v>7.3860999999999996E-3</c:v>
                </c:pt>
                <c:pt idx="966">
                  <c:v>7.3090000000000004E-3</c:v>
                </c:pt>
                <c:pt idx="967">
                  <c:v>7.2319999999999997E-3</c:v>
                </c:pt>
                <c:pt idx="968">
                  <c:v>7.2319999999999997E-3</c:v>
                </c:pt>
                <c:pt idx="969">
                  <c:v>7.1552999999999999E-3</c:v>
                </c:pt>
                <c:pt idx="970">
                  <c:v>7.0777499999999998E-3</c:v>
                </c:pt>
                <c:pt idx="971">
                  <c:v>7.0017999999999999E-3</c:v>
                </c:pt>
                <c:pt idx="972">
                  <c:v>6.9266500000000003E-3</c:v>
                </c:pt>
                <c:pt idx="973">
                  <c:v>6.8521500000000004E-3</c:v>
                </c:pt>
                <c:pt idx="974">
                  <c:v>6.8521500000000004E-3</c:v>
                </c:pt>
                <c:pt idx="975">
                  <c:v>6.7790999999999997E-3</c:v>
                </c:pt>
                <c:pt idx="976">
                  <c:v>6.7076499999999999E-3</c:v>
                </c:pt>
                <c:pt idx="977">
                  <c:v>6.6382500000000001E-3</c:v>
                </c:pt>
                <c:pt idx="978">
                  <c:v>6.5704500000000002E-3</c:v>
                </c:pt>
                <c:pt idx="979">
                  <c:v>6.50375E-3</c:v>
                </c:pt>
                <c:pt idx="980">
                  <c:v>6.4401500000000004E-3</c:v>
                </c:pt>
                <c:pt idx="981">
                  <c:v>6.4401500000000004E-3</c:v>
                </c:pt>
                <c:pt idx="982">
                  <c:v>6.3759000000000003E-3</c:v>
                </c:pt>
                <c:pt idx="983">
                  <c:v>6.3158499999999996E-3</c:v>
                </c:pt>
                <c:pt idx="984">
                  <c:v>6.2545500000000002E-3</c:v>
                </c:pt>
                <c:pt idx="985">
                  <c:v>6.19675E-3</c:v>
                </c:pt>
                <c:pt idx="986">
                  <c:v>6.1416999999999999E-3</c:v>
                </c:pt>
                <c:pt idx="987">
                  <c:v>6.0870500000000001E-3</c:v>
                </c:pt>
                <c:pt idx="988">
                  <c:v>6.0870500000000001E-3</c:v>
                </c:pt>
                <c:pt idx="989">
                  <c:v>6.0331500000000001E-3</c:v>
                </c:pt>
                <c:pt idx="990">
                  <c:v>5.9812499999999996E-3</c:v>
                </c:pt>
                <c:pt idx="991">
                  <c:v>5.9303000000000003E-3</c:v>
                </c:pt>
                <c:pt idx="992">
                  <c:v>5.8808000000000003E-3</c:v>
                </c:pt>
                <c:pt idx="993">
                  <c:v>5.8319000000000001E-3</c:v>
                </c:pt>
                <c:pt idx="994">
                  <c:v>5.8319000000000001E-3</c:v>
                </c:pt>
                <c:pt idx="995">
                  <c:v>5.7838999999999998E-3</c:v>
                </c:pt>
                <c:pt idx="996">
                  <c:v>5.7375000000000004E-3</c:v>
                </c:pt>
                <c:pt idx="997">
                  <c:v>5.6915000000000004E-3</c:v>
                </c:pt>
                <c:pt idx="998">
                  <c:v>5.6468000000000004E-3</c:v>
                </c:pt>
                <c:pt idx="999">
                  <c:v>5.6020000000000002E-3</c:v>
                </c:pt>
                <c:pt idx="1000">
                  <c:v>5.5585000000000001E-3</c:v>
                </c:pt>
                <c:pt idx="1001">
                  <c:v>5.5585000000000001E-3</c:v>
                </c:pt>
                <c:pt idx="1002">
                  <c:v>5.5152999999999999E-3</c:v>
                </c:pt>
                <c:pt idx="1003">
                  <c:v>5.4729499999999999E-3</c:v>
                </c:pt>
                <c:pt idx="1004">
                  <c:v>5.4319499999999996E-3</c:v>
                </c:pt>
                <c:pt idx="1005">
                  <c:v>5.391E-3</c:v>
                </c:pt>
                <c:pt idx="1006">
                  <c:v>5.3503999999999999E-3</c:v>
                </c:pt>
                <c:pt idx="1007">
                  <c:v>5.3503999999999999E-3</c:v>
                </c:pt>
                <c:pt idx="1008">
                  <c:v>5.3106000000000004E-3</c:v>
                </c:pt>
                <c:pt idx="1009">
                  <c:v>5.2713999999999999E-3</c:v>
                </c:pt>
                <c:pt idx="1010">
                  <c:v>5.2331499999999998E-3</c:v>
                </c:pt>
                <c:pt idx="1011">
                  <c:v>5.1948999999999997E-3</c:v>
                </c:pt>
                <c:pt idx="1012">
                  <c:v>5.15775E-3</c:v>
                </c:pt>
                <c:pt idx="1013">
                  <c:v>5.1206999999999997E-3</c:v>
                </c:pt>
                <c:pt idx="1014">
                  <c:v>5.1206999999999997E-3</c:v>
                </c:pt>
                <c:pt idx="1015">
                  <c:v>5.08415E-3</c:v>
                </c:pt>
                <c:pt idx="1016">
                  <c:v>5.0480500000000001E-3</c:v>
                </c:pt>
                <c:pt idx="1017">
                  <c:v>5.0122999999999999E-3</c:v>
                </c:pt>
                <c:pt idx="1018">
                  <c:v>4.9723800000000002E-3</c:v>
                </c:pt>
                <c:pt idx="1019">
                  <c:v>4.9353299999999999E-3</c:v>
                </c:pt>
                <c:pt idx="1020">
                  <c:v>4.9353299999999999E-3</c:v>
                </c:pt>
                <c:pt idx="1021">
                  <c:v>4.9014200000000001E-3</c:v>
                </c:pt>
                <c:pt idx="1022">
                  <c:v>4.8660800000000001E-3</c:v>
                </c:pt>
                <c:pt idx="1023">
                  <c:v>4.8342799999999998E-3</c:v>
                </c:pt>
                <c:pt idx="1024">
                  <c:v>4.7998800000000003E-3</c:v>
                </c:pt>
                <c:pt idx="1025">
                  <c:v>4.7683400000000003E-3</c:v>
                </c:pt>
                <c:pt idx="1026">
                  <c:v>4.7365999999999997E-3</c:v>
                </c:pt>
                <c:pt idx="1027">
                  <c:v>4.7365999999999997E-3</c:v>
                </c:pt>
                <c:pt idx="1028">
                  <c:v>4.7045000000000003E-3</c:v>
                </c:pt>
                <c:pt idx="1029">
                  <c:v>4.67272E-3</c:v>
                </c:pt>
                <c:pt idx="1030">
                  <c:v>4.6421600000000002E-3</c:v>
                </c:pt>
                <c:pt idx="1031">
                  <c:v>4.6113600000000001E-3</c:v>
                </c:pt>
                <c:pt idx="1032">
                  <c:v>4.5805999999999998E-3</c:v>
                </c:pt>
                <c:pt idx="1033">
                  <c:v>4.5496699999999996E-3</c:v>
                </c:pt>
                <c:pt idx="1034">
                  <c:v>4.5496699999999996E-3</c:v>
                </c:pt>
                <c:pt idx="1035">
                  <c:v>4.5198800000000004E-3</c:v>
                </c:pt>
                <c:pt idx="1036">
                  <c:v>4.4905400000000003E-3</c:v>
                </c:pt>
                <c:pt idx="1037">
                  <c:v>4.4615000000000002E-3</c:v>
                </c:pt>
                <c:pt idx="1038">
                  <c:v>4.4313699999999996E-3</c:v>
                </c:pt>
                <c:pt idx="1039">
                  <c:v>4.4013899999999998E-3</c:v>
                </c:pt>
                <c:pt idx="1040">
                  <c:v>4.4013899999999998E-3</c:v>
                </c:pt>
                <c:pt idx="1041">
                  <c:v>4.3743200000000001E-3</c:v>
                </c:pt>
                <c:pt idx="1042">
                  <c:v>4.34601E-3</c:v>
                </c:pt>
                <c:pt idx="1043">
                  <c:v>4.3195400000000002E-3</c:v>
                </c:pt>
                <c:pt idx="1044">
                  <c:v>4.29095E-3</c:v>
                </c:pt>
                <c:pt idx="1045">
                  <c:v>4.2637400000000002E-3</c:v>
                </c:pt>
                <c:pt idx="1046">
                  <c:v>4.2358400000000003E-3</c:v>
                </c:pt>
                <c:pt idx="1047">
                  <c:v>4.2358400000000003E-3</c:v>
                </c:pt>
                <c:pt idx="1048">
                  <c:v>4.2081999999999996E-3</c:v>
                </c:pt>
                <c:pt idx="1049">
                  <c:v>4.18185E-3</c:v>
                </c:pt>
                <c:pt idx="1050">
                  <c:v>4.15498E-3</c:v>
                </c:pt>
                <c:pt idx="1051">
                  <c:v>4.12795E-3</c:v>
                </c:pt>
                <c:pt idx="1052">
                  <c:v>4.1007700000000001E-3</c:v>
                </c:pt>
                <c:pt idx="1053">
                  <c:v>4.0738700000000003E-3</c:v>
                </c:pt>
                <c:pt idx="1054">
                  <c:v>4.0738700000000003E-3</c:v>
                </c:pt>
                <c:pt idx="1055">
                  <c:v>4.0473599999999998E-3</c:v>
                </c:pt>
                <c:pt idx="1056">
                  <c:v>4.0201100000000003E-3</c:v>
                </c:pt>
                <c:pt idx="1057">
                  <c:v>3.9898700000000004E-3</c:v>
                </c:pt>
                <c:pt idx="1058">
                  <c:v>3.9652000000000003E-3</c:v>
                </c:pt>
                <c:pt idx="1059">
                  <c:v>3.9290699999999998E-3</c:v>
                </c:pt>
                <c:pt idx="1060">
                  <c:v>3.9290699999999998E-3</c:v>
                </c:pt>
                <c:pt idx="1061">
                  <c:v>3.9083199999999998E-3</c:v>
                </c:pt>
                <c:pt idx="1062">
                  <c:v>3.8755299999999999E-3</c:v>
                </c:pt>
                <c:pt idx="1063">
                  <c:v>3.84615E-3</c:v>
                </c:pt>
                <c:pt idx="1064">
                  <c:v>3.81651E-3</c:v>
                </c:pt>
                <c:pt idx="1065">
                  <c:v>3.77969E-3</c:v>
                </c:pt>
                <c:pt idx="1066">
                  <c:v>3.7693700000000002E-3</c:v>
                </c:pt>
                <c:pt idx="1067">
                  <c:v>3.7693700000000002E-3</c:v>
                </c:pt>
                <c:pt idx="1068">
                  <c:v>3.73946E-3</c:v>
                </c:pt>
                <c:pt idx="1069">
                  <c:v>3.7239899999999999E-3</c:v>
                </c:pt>
                <c:pt idx="1070">
                  <c:v>3.6739400000000001E-3</c:v>
                </c:pt>
                <c:pt idx="1071">
                  <c:v>3.6755300000000002E-3</c:v>
                </c:pt>
                <c:pt idx="1072">
                  <c:v>3.63153E-3</c:v>
                </c:pt>
                <c:pt idx="1073">
                  <c:v>3.6174800000000002E-3</c:v>
                </c:pt>
                <c:pt idx="1074">
                  <c:v>3.6174800000000002E-3</c:v>
                </c:pt>
                <c:pt idx="1075">
                  <c:v>3.5845400000000002E-3</c:v>
                </c:pt>
                <c:pt idx="1076">
                  <c:v>3.5596199999999999E-3</c:v>
                </c:pt>
                <c:pt idx="1077">
                  <c:v>3.5437099999999998E-3</c:v>
                </c:pt>
                <c:pt idx="1078">
                  <c:v>3.5294100000000002E-3</c:v>
                </c:pt>
              </c:numCache>
            </c:numRef>
          </c:yVal>
          <c:smooth val="1"/>
          <c:extLst>
            <c:ext xmlns:c16="http://schemas.microsoft.com/office/drawing/2014/chart" uri="{C3380CC4-5D6E-409C-BE32-E72D297353CC}">
              <c16:uniqueId val="{00000004-A0EF-49A1-AE57-AA5EEA67F57B}"/>
            </c:ext>
          </c:extLst>
        </c:ser>
        <c:ser>
          <c:idx val="1"/>
          <c:order val="5"/>
          <c:tx>
            <c:strRef>
              <c:f>'25'!$N$26</c:f>
              <c:strCache>
                <c:ptCount val="1"/>
                <c:pt idx="0">
                  <c:v>Cool</c:v>
                </c:pt>
              </c:strCache>
            </c:strRef>
          </c:tx>
          <c:spPr>
            <a:ln w="22225">
              <a:solidFill>
                <a:srgbClr val="CC99FF"/>
              </a:solidFill>
            </a:ln>
          </c:spPr>
          <c:marker>
            <c:symbol val="none"/>
          </c:marker>
          <c:xVal>
            <c:numRef>
              <c:f>'25'!$C$1099:$C$10000</c:f>
              <c:numCache>
                <c:formatCode>General</c:formatCode>
                <c:ptCount val="8902"/>
                <c:pt idx="0">
                  <c:v>493.46</c:v>
                </c:pt>
                <c:pt idx="1">
                  <c:v>493.82</c:v>
                </c:pt>
                <c:pt idx="2">
                  <c:v>493.82</c:v>
                </c:pt>
                <c:pt idx="3">
                  <c:v>494.17</c:v>
                </c:pt>
                <c:pt idx="4">
                  <c:v>494.5</c:v>
                </c:pt>
                <c:pt idx="5">
                  <c:v>494.78</c:v>
                </c:pt>
                <c:pt idx="6">
                  <c:v>495.05</c:v>
                </c:pt>
                <c:pt idx="7">
                  <c:v>495.32</c:v>
                </c:pt>
                <c:pt idx="8">
                  <c:v>495.32</c:v>
                </c:pt>
                <c:pt idx="9">
                  <c:v>495.57</c:v>
                </c:pt>
                <c:pt idx="10">
                  <c:v>495.84</c:v>
                </c:pt>
                <c:pt idx="11">
                  <c:v>496.06</c:v>
                </c:pt>
                <c:pt idx="12">
                  <c:v>496.26</c:v>
                </c:pt>
                <c:pt idx="13">
                  <c:v>496.46</c:v>
                </c:pt>
                <c:pt idx="14">
                  <c:v>496.64</c:v>
                </c:pt>
                <c:pt idx="15">
                  <c:v>496.64</c:v>
                </c:pt>
                <c:pt idx="16">
                  <c:v>496.84</c:v>
                </c:pt>
                <c:pt idx="17">
                  <c:v>497.02</c:v>
                </c:pt>
                <c:pt idx="18">
                  <c:v>497.2</c:v>
                </c:pt>
                <c:pt idx="19">
                  <c:v>497.29</c:v>
                </c:pt>
                <c:pt idx="20">
                  <c:v>497.45</c:v>
                </c:pt>
                <c:pt idx="21">
                  <c:v>497.55</c:v>
                </c:pt>
                <c:pt idx="22">
                  <c:v>497.55</c:v>
                </c:pt>
                <c:pt idx="23">
                  <c:v>497.72</c:v>
                </c:pt>
                <c:pt idx="24">
                  <c:v>497.83</c:v>
                </c:pt>
                <c:pt idx="25">
                  <c:v>497.92</c:v>
                </c:pt>
                <c:pt idx="26">
                  <c:v>497.99</c:v>
                </c:pt>
                <c:pt idx="27">
                  <c:v>498.08</c:v>
                </c:pt>
                <c:pt idx="28">
                  <c:v>498.08</c:v>
                </c:pt>
                <c:pt idx="29">
                  <c:v>498.17</c:v>
                </c:pt>
                <c:pt idx="30">
                  <c:v>498.27</c:v>
                </c:pt>
                <c:pt idx="31">
                  <c:v>498.34</c:v>
                </c:pt>
                <c:pt idx="32">
                  <c:v>498.41</c:v>
                </c:pt>
                <c:pt idx="33">
                  <c:v>498.44</c:v>
                </c:pt>
                <c:pt idx="34">
                  <c:v>498.52</c:v>
                </c:pt>
                <c:pt idx="35">
                  <c:v>498.52</c:v>
                </c:pt>
                <c:pt idx="36">
                  <c:v>498.61</c:v>
                </c:pt>
                <c:pt idx="37">
                  <c:v>498.66</c:v>
                </c:pt>
                <c:pt idx="38">
                  <c:v>498.71</c:v>
                </c:pt>
                <c:pt idx="39">
                  <c:v>498.7</c:v>
                </c:pt>
                <c:pt idx="40">
                  <c:v>498.72</c:v>
                </c:pt>
                <c:pt idx="41">
                  <c:v>498.77</c:v>
                </c:pt>
                <c:pt idx="42">
                  <c:v>498.77</c:v>
                </c:pt>
                <c:pt idx="43">
                  <c:v>498.76</c:v>
                </c:pt>
                <c:pt idx="44">
                  <c:v>498.77</c:v>
                </c:pt>
                <c:pt idx="45">
                  <c:v>498.75</c:v>
                </c:pt>
                <c:pt idx="46">
                  <c:v>498.72</c:v>
                </c:pt>
                <c:pt idx="47">
                  <c:v>498.71</c:v>
                </c:pt>
                <c:pt idx="48">
                  <c:v>498.71</c:v>
                </c:pt>
                <c:pt idx="49">
                  <c:v>498.68</c:v>
                </c:pt>
                <c:pt idx="50">
                  <c:v>498.68</c:v>
                </c:pt>
                <c:pt idx="51">
                  <c:v>498.66</c:v>
                </c:pt>
                <c:pt idx="52">
                  <c:v>498.64</c:v>
                </c:pt>
                <c:pt idx="53">
                  <c:v>498.59</c:v>
                </c:pt>
                <c:pt idx="54">
                  <c:v>498.55</c:v>
                </c:pt>
                <c:pt idx="55">
                  <c:v>498.55</c:v>
                </c:pt>
                <c:pt idx="56">
                  <c:v>498.54</c:v>
                </c:pt>
                <c:pt idx="57">
                  <c:v>498.5</c:v>
                </c:pt>
                <c:pt idx="58">
                  <c:v>498.45</c:v>
                </c:pt>
                <c:pt idx="59">
                  <c:v>498.35</c:v>
                </c:pt>
                <c:pt idx="60">
                  <c:v>498.32</c:v>
                </c:pt>
                <c:pt idx="61">
                  <c:v>498.22</c:v>
                </c:pt>
                <c:pt idx="62">
                  <c:v>498.22</c:v>
                </c:pt>
                <c:pt idx="63">
                  <c:v>498.17</c:v>
                </c:pt>
                <c:pt idx="64">
                  <c:v>498.09</c:v>
                </c:pt>
                <c:pt idx="65">
                  <c:v>498.01</c:v>
                </c:pt>
                <c:pt idx="66">
                  <c:v>497.9</c:v>
                </c:pt>
                <c:pt idx="67">
                  <c:v>497.83</c:v>
                </c:pt>
                <c:pt idx="68">
                  <c:v>497.83</c:v>
                </c:pt>
                <c:pt idx="69">
                  <c:v>497.73</c:v>
                </c:pt>
                <c:pt idx="70">
                  <c:v>497.65</c:v>
                </c:pt>
                <c:pt idx="71">
                  <c:v>497.56</c:v>
                </c:pt>
                <c:pt idx="72">
                  <c:v>497.47</c:v>
                </c:pt>
                <c:pt idx="73">
                  <c:v>497.34</c:v>
                </c:pt>
                <c:pt idx="74">
                  <c:v>497.25</c:v>
                </c:pt>
                <c:pt idx="75">
                  <c:v>497.25</c:v>
                </c:pt>
                <c:pt idx="76">
                  <c:v>497.1</c:v>
                </c:pt>
                <c:pt idx="77">
                  <c:v>497.01</c:v>
                </c:pt>
                <c:pt idx="78">
                  <c:v>496.87</c:v>
                </c:pt>
                <c:pt idx="79">
                  <c:v>496.76</c:v>
                </c:pt>
                <c:pt idx="80">
                  <c:v>496.63</c:v>
                </c:pt>
                <c:pt idx="81">
                  <c:v>496.49</c:v>
                </c:pt>
                <c:pt idx="82">
                  <c:v>496.49</c:v>
                </c:pt>
                <c:pt idx="83">
                  <c:v>496.33</c:v>
                </c:pt>
                <c:pt idx="84">
                  <c:v>496.21</c:v>
                </c:pt>
                <c:pt idx="85">
                  <c:v>496.07</c:v>
                </c:pt>
                <c:pt idx="86">
                  <c:v>495.94</c:v>
                </c:pt>
                <c:pt idx="87">
                  <c:v>495.77</c:v>
                </c:pt>
                <c:pt idx="88">
                  <c:v>495.77</c:v>
                </c:pt>
                <c:pt idx="89">
                  <c:v>495.61</c:v>
                </c:pt>
                <c:pt idx="90">
                  <c:v>495.44</c:v>
                </c:pt>
                <c:pt idx="91">
                  <c:v>495.29</c:v>
                </c:pt>
                <c:pt idx="92">
                  <c:v>495.1</c:v>
                </c:pt>
                <c:pt idx="93">
                  <c:v>494.95</c:v>
                </c:pt>
                <c:pt idx="94">
                  <c:v>494.76</c:v>
                </c:pt>
                <c:pt idx="95">
                  <c:v>494.76</c:v>
                </c:pt>
                <c:pt idx="96">
                  <c:v>494.6</c:v>
                </c:pt>
                <c:pt idx="97">
                  <c:v>494.41</c:v>
                </c:pt>
                <c:pt idx="98">
                  <c:v>494.22</c:v>
                </c:pt>
                <c:pt idx="99">
                  <c:v>493.99</c:v>
                </c:pt>
                <c:pt idx="100">
                  <c:v>493.82</c:v>
                </c:pt>
                <c:pt idx="101">
                  <c:v>493.62</c:v>
                </c:pt>
                <c:pt idx="102">
                  <c:v>493.62</c:v>
                </c:pt>
                <c:pt idx="103">
                  <c:v>493.47</c:v>
                </c:pt>
                <c:pt idx="104">
                  <c:v>493.25</c:v>
                </c:pt>
                <c:pt idx="105">
                  <c:v>493.06</c:v>
                </c:pt>
                <c:pt idx="106">
                  <c:v>492.86</c:v>
                </c:pt>
                <c:pt idx="107">
                  <c:v>492.63</c:v>
                </c:pt>
                <c:pt idx="108">
                  <c:v>492.63</c:v>
                </c:pt>
                <c:pt idx="109">
                  <c:v>492.44</c:v>
                </c:pt>
                <c:pt idx="110">
                  <c:v>492.23</c:v>
                </c:pt>
                <c:pt idx="111">
                  <c:v>492.02</c:v>
                </c:pt>
                <c:pt idx="112">
                  <c:v>491.78</c:v>
                </c:pt>
                <c:pt idx="113">
                  <c:v>491.55</c:v>
                </c:pt>
                <c:pt idx="114">
                  <c:v>491.36</c:v>
                </c:pt>
                <c:pt idx="115">
                  <c:v>491.36</c:v>
                </c:pt>
                <c:pt idx="116">
                  <c:v>491.11</c:v>
                </c:pt>
                <c:pt idx="117">
                  <c:v>490.89</c:v>
                </c:pt>
                <c:pt idx="118">
                  <c:v>490.63</c:v>
                </c:pt>
                <c:pt idx="119">
                  <c:v>490.39</c:v>
                </c:pt>
                <c:pt idx="120">
                  <c:v>490.16</c:v>
                </c:pt>
                <c:pt idx="121">
                  <c:v>489.92</c:v>
                </c:pt>
                <c:pt idx="122">
                  <c:v>489.92</c:v>
                </c:pt>
                <c:pt idx="123">
                  <c:v>489.68</c:v>
                </c:pt>
                <c:pt idx="124">
                  <c:v>489.46</c:v>
                </c:pt>
                <c:pt idx="125">
                  <c:v>489.21</c:v>
                </c:pt>
                <c:pt idx="126">
                  <c:v>488.92</c:v>
                </c:pt>
                <c:pt idx="127">
                  <c:v>488.68</c:v>
                </c:pt>
                <c:pt idx="128">
                  <c:v>488.44</c:v>
                </c:pt>
                <c:pt idx="129">
                  <c:v>488.44</c:v>
                </c:pt>
                <c:pt idx="130">
                  <c:v>488.19</c:v>
                </c:pt>
                <c:pt idx="131">
                  <c:v>487.9</c:v>
                </c:pt>
                <c:pt idx="132">
                  <c:v>487.66</c:v>
                </c:pt>
                <c:pt idx="133">
                  <c:v>487.38</c:v>
                </c:pt>
                <c:pt idx="134">
                  <c:v>487.13</c:v>
                </c:pt>
                <c:pt idx="135">
                  <c:v>487.13</c:v>
                </c:pt>
                <c:pt idx="136">
                  <c:v>486.83</c:v>
                </c:pt>
                <c:pt idx="137">
                  <c:v>486.57</c:v>
                </c:pt>
                <c:pt idx="138">
                  <c:v>486.31</c:v>
                </c:pt>
                <c:pt idx="139">
                  <c:v>486.01</c:v>
                </c:pt>
                <c:pt idx="140">
                  <c:v>485.74</c:v>
                </c:pt>
                <c:pt idx="141">
                  <c:v>485.44</c:v>
                </c:pt>
                <c:pt idx="142">
                  <c:v>485.44</c:v>
                </c:pt>
                <c:pt idx="143">
                  <c:v>485.18</c:v>
                </c:pt>
                <c:pt idx="144">
                  <c:v>484.91</c:v>
                </c:pt>
                <c:pt idx="145">
                  <c:v>484.62</c:v>
                </c:pt>
                <c:pt idx="146">
                  <c:v>484.3</c:v>
                </c:pt>
                <c:pt idx="147">
                  <c:v>484.01</c:v>
                </c:pt>
                <c:pt idx="148">
                  <c:v>483.72</c:v>
                </c:pt>
                <c:pt idx="149">
                  <c:v>483.72</c:v>
                </c:pt>
                <c:pt idx="150">
                  <c:v>483.47</c:v>
                </c:pt>
                <c:pt idx="151">
                  <c:v>483.16</c:v>
                </c:pt>
                <c:pt idx="152">
                  <c:v>482.86</c:v>
                </c:pt>
                <c:pt idx="153">
                  <c:v>482.55</c:v>
                </c:pt>
                <c:pt idx="154">
                  <c:v>482.25</c:v>
                </c:pt>
                <c:pt idx="155">
                  <c:v>482.25</c:v>
                </c:pt>
                <c:pt idx="156">
                  <c:v>481.93</c:v>
                </c:pt>
                <c:pt idx="157">
                  <c:v>481.67</c:v>
                </c:pt>
                <c:pt idx="158">
                  <c:v>481.31</c:v>
                </c:pt>
                <c:pt idx="159">
                  <c:v>481.04</c:v>
                </c:pt>
                <c:pt idx="160">
                  <c:v>480.73</c:v>
                </c:pt>
                <c:pt idx="161">
                  <c:v>480.4</c:v>
                </c:pt>
                <c:pt idx="162">
                  <c:v>480.4</c:v>
                </c:pt>
                <c:pt idx="163">
                  <c:v>480.06</c:v>
                </c:pt>
                <c:pt idx="164">
                  <c:v>479.74</c:v>
                </c:pt>
                <c:pt idx="165">
                  <c:v>479.42</c:v>
                </c:pt>
                <c:pt idx="166">
                  <c:v>479.14</c:v>
                </c:pt>
                <c:pt idx="167">
                  <c:v>478.81</c:v>
                </c:pt>
                <c:pt idx="168">
                  <c:v>478.49</c:v>
                </c:pt>
                <c:pt idx="169">
                  <c:v>478.49</c:v>
                </c:pt>
                <c:pt idx="170">
                  <c:v>478.15</c:v>
                </c:pt>
                <c:pt idx="171">
                  <c:v>477.81</c:v>
                </c:pt>
                <c:pt idx="172">
                  <c:v>477.5</c:v>
                </c:pt>
                <c:pt idx="173">
                  <c:v>477.17</c:v>
                </c:pt>
                <c:pt idx="174">
                  <c:v>476.84</c:v>
                </c:pt>
                <c:pt idx="175">
                  <c:v>476.84</c:v>
                </c:pt>
                <c:pt idx="176">
                  <c:v>476.47</c:v>
                </c:pt>
                <c:pt idx="177">
                  <c:v>476.14</c:v>
                </c:pt>
                <c:pt idx="178">
                  <c:v>475.82</c:v>
                </c:pt>
                <c:pt idx="179">
                  <c:v>475.48</c:v>
                </c:pt>
                <c:pt idx="180">
                  <c:v>475.14</c:v>
                </c:pt>
                <c:pt idx="181">
                  <c:v>474.82</c:v>
                </c:pt>
                <c:pt idx="182">
                  <c:v>474.82</c:v>
                </c:pt>
                <c:pt idx="183">
                  <c:v>474.45</c:v>
                </c:pt>
                <c:pt idx="184">
                  <c:v>474.11</c:v>
                </c:pt>
                <c:pt idx="185">
                  <c:v>473.78</c:v>
                </c:pt>
                <c:pt idx="186">
                  <c:v>473.43</c:v>
                </c:pt>
                <c:pt idx="187">
                  <c:v>473.08</c:v>
                </c:pt>
                <c:pt idx="188">
                  <c:v>472.71</c:v>
                </c:pt>
                <c:pt idx="189">
                  <c:v>472.71</c:v>
                </c:pt>
                <c:pt idx="190">
                  <c:v>472.35</c:v>
                </c:pt>
                <c:pt idx="191">
                  <c:v>472.01</c:v>
                </c:pt>
                <c:pt idx="192">
                  <c:v>471.67</c:v>
                </c:pt>
                <c:pt idx="193">
                  <c:v>471.31</c:v>
                </c:pt>
                <c:pt idx="194">
                  <c:v>470.95</c:v>
                </c:pt>
                <c:pt idx="195">
                  <c:v>470.95</c:v>
                </c:pt>
                <c:pt idx="196">
                  <c:v>470.58</c:v>
                </c:pt>
                <c:pt idx="197">
                  <c:v>470.2</c:v>
                </c:pt>
                <c:pt idx="198">
                  <c:v>469.84</c:v>
                </c:pt>
                <c:pt idx="199">
                  <c:v>469.49</c:v>
                </c:pt>
                <c:pt idx="200">
                  <c:v>469.14</c:v>
                </c:pt>
                <c:pt idx="201">
                  <c:v>468.77</c:v>
                </c:pt>
                <c:pt idx="202">
                  <c:v>468.77</c:v>
                </c:pt>
                <c:pt idx="203">
                  <c:v>468.39</c:v>
                </c:pt>
                <c:pt idx="204">
                  <c:v>468.02</c:v>
                </c:pt>
                <c:pt idx="205">
                  <c:v>467.64</c:v>
                </c:pt>
                <c:pt idx="206">
                  <c:v>467.29</c:v>
                </c:pt>
                <c:pt idx="207">
                  <c:v>466.92</c:v>
                </c:pt>
                <c:pt idx="208">
                  <c:v>466.55</c:v>
                </c:pt>
                <c:pt idx="209">
                  <c:v>466.55</c:v>
                </c:pt>
                <c:pt idx="210">
                  <c:v>466.18</c:v>
                </c:pt>
                <c:pt idx="211">
                  <c:v>465.78</c:v>
                </c:pt>
                <c:pt idx="212">
                  <c:v>465.42</c:v>
                </c:pt>
                <c:pt idx="213">
                  <c:v>465.06</c:v>
                </c:pt>
                <c:pt idx="214">
                  <c:v>464.67</c:v>
                </c:pt>
                <c:pt idx="215">
                  <c:v>464.67</c:v>
                </c:pt>
                <c:pt idx="216">
                  <c:v>464.28</c:v>
                </c:pt>
                <c:pt idx="217">
                  <c:v>463.92</c:v>
                </c:pt>
                <c:pt idx="218">
                  <c:v>463.52</c:v>
                </c:pt>
                <c:pt idx="219">
                  <c:v>463.17</c:v>
                </c:pt>
                <c:pt idx="220">
                  <c:v>462.79</c:v>
                </c:pt>
                <c:pt idx="221">
                  <c:v>462.39</c:v>
                </c:pt>
                <c:pt idx="222">
                  <c:v>462.39</c:v>
                </c:pt>
                <c:pt idx="223">
                  <c:v>461.98</c:v>
                </c:pt>
                <c:pt idx="224">
                  <c:v>461.58</c:v>
                </c:pt>
                <c:pt idx="225">
                  <c:v>461.18</c:v>
                </c:pt>
                <c:pt idx="226">
                  <c:v>460.82</c:v>
                </c:pt>
                <c:pt idx="227">
                  <c:v>460.43</c:v>
                </c:pt>
                <c:pt idx="228">
                  <c:v>460.02</c:v>
                </c:pt>
                <c:pt idx="229">
                  <c:v>460.02</c:v>
                </c:pt>
                <c:pt idx="230">
                  <c:v>459.63</c:v>
                </c:pt>
                <c:pt idx="231">
                  <c:v>459.24</c:v>
                </c:pt>
                <c:pt idx="232">
                  <c:v>458.85</c:v>
                </c:pt>
                <c:pt idx="233">
                  <c:v>458.45</c:v>
                </c:pt>
                <c:pt idx="234">
                  <c:v>458.03</c:v>
                </c:pt>
                <c:pt idx="235">
                  <c:v>458.03</c:v>
                </c:pt>
                <c:pt idx="236">
                  <c:v>457.65</c:v>
                </c:pt>
                <c:pt idx="237">
                  <c:v>457.25</c:v>
                </c:pt>
                <c:pt idx="238">
                  <c:v>456.85</c:v>
                </c:pt>
                <c:pt idx="239">
                  <c:v>456.43</c:v>
                </c:pt>
                <c:pt idx="240">
                  <c:v>456.04</c:v>
                </c:pt>
                <c:pt idx="241">
                  <c:v>455.63</c:v>
                </c:pt>
                <c:pt idx="242">
                  <c:v>455.63</c:v>
                </c:pt>
                <c:pt idx="243">
                  <c:v>455.22</c:v>
                </c:pt>
                <c:pt idx="244">
                  <c:v>454.81</c:v>
                </c:pt>
                <c:pt idx="245">
                  <c:v>454.4</c:v>
                </c:pt>
                <c:pt idx="246">
                  <c:v>454.04</c:v>
                </c:pt>
                <c:pt idx="247">
                  <c:v>453.62</c:v>
                </c:pt>
                <c:pt idx="248">
                  <c:v>453.21</c:v>
                </c:pt>
                <c:pt idx="249">
                  <c:v>453.21</c:v>
                </c:pt>
                <c:pt idx="250">
                  <c:v>452.81</c:v>
                </c:pt>
                <c:pt idx="251">
                  <c:v>452.37</c:v>
                </c:pt>
                <c:pt idx="252">
                  <c:v>451.98</c:v>
                </c:pt>
                <c:pt idx="253">
                  <c:v>451.58</c:v>
                </c:pt>
                <c:pt idx="254">
                  <c:v>451.17</c:v>
                </c:pt>
                <c:pt idx="255">
                  <c:v>451.17</c:v>
                </c:pt>
                <c:pt idx="256">
                  <c:v>450.74</c:v>
                </c:pt>
                <c:pt idx="257">
                  <c:v>450.33</c:v>
                </c:pt>
                <c:pt idx="258">
                  <c:v>449.92</c:v>
                </c:pt>
                <c:pt idx="259">
                  <c:v>449.53</c:v>
                </c:pt>
                <c:pt idx="260">
                  <c:v>449.11</c:v>
                </c:pt>
                <c:pt idx="261">
                  <c:v>448.69</c:v>
                </c:pt>
                <c:pt idx="262">
                  <c:v>448.69</c:v>
                </c:pt>
                <c:pt idx="263">
                  <c:v>448.26</c:v>
                </c:pt>
                <c:pt idx="264">
                  <c:v>447.83</c:v>
                </c:pt>
                <c:pt idx="265">
                  <c:v>447.43</c:v>
                </c:pt>
                <c:pt idx="266">
                  <c:v>447.03</c:v>
                </c:pt>
                <c:pt idx="267">
                  <c:v>446.62</c:v>
                </c:pt>
                <c:pt idx="268">
                  <c:v>446.21</c:v>
                </c:pt>
                <c:pt idx="269">
                  <c:v>446.21</c:v>
                </c:pt>
                <c:pt idx="270">
                  <c:v>445.76</c:v>
                </c:pt>
                <c:pt idx="271">
                  <c:v>445.32</c:v>
                </c:pt>
                <c:pt idx="272">
                  <c:v>444.93</c:v>
                </c:pt>
                <c:pt idx="273">
                  <c:v>444.51</c:v>
                </c:pt>
                <c:pt idx="274">
                  <c:v>444.07</c:v>
                </c:pt>
                <c:pt idx="275">
                  <c:v>443.61</c:v>
                </c:pt>
                <c:pt idx="276">
                  <c:v>443.61</c:v>
                </c:pt>
                <c:pt idx="277">
                  <c:v>443.21</c:v>
                </c:pt>
                <c:pt idx="278">
                  <c:v>442.78</c:v>
                </c:pt>
                <c:pt idx="279">
                  <c:v>442.38</c:v>
                </c:pt>
                <c:pt idx="280">
                  <c:v>441.97</c:v>
                </c:pt>
                <c:pt idx="281">
                  <c:v>441.53</c:v>
                </c:pt>
                <c:pt idx="282">
                  <c:v>441.53</c:v>
                </c:pt>
                <c:pt idx="283">
                  <c:v>441.11</c:v>
                </c:pt>
                <c:pt idx="284">
                  <c:v>440.65</c:v>
                </c:pt>
                <c:pt idx="285">
                  <c:v>440.23</c:v>
                </c:pt>
                <c:pt idx="286">
                  <c:v>439.82</c:v>
                </c:pt>
                <c:pt idx="287">
                  <c:v>439.38</c:v>
                </c:pt>
                <c:pt idx="288">
                  <c:v>438.96</c:v>
                </c:pt>
                <c:pt idx="289">
                  <c:v>438.96</c:v>
                </c:pt>
                <c:pt idx="290">
                  <c:v>438.53</c:v>
                </c:pt>
                <c:pt idx="291">
                  <c:v>438.07</c:v>
                </c:pt>
                <c:pt idx="292">
                  <c:v>437.67</c:v>
                </c:pt>
                <c:pt idx="293">
                  <c:v>437.24</c:v>
                </c:pt>
                <c:pt idx="294">
                  <c:v>436.8</c:v>
                </c:pt>
                <c:pt idx="295">
                  <c:v>436.35</c:v>
                </c:pt>
                <c:pt idx="296">
                  <c:v>436.35</c:v>
                </c:pt>
                <c:pt idx="297">
                  <c:v>435.91</c:v>
                </c:pt>
                <c:pt idx="298">
                  <c:v>435.53</c:v>
                </c:pt>
                <c:pt idx="299">
                  <c:v>435.09</c:v>
                </c:pt>
                <c:pt idx="300">
                  <c:v>434.65</c:v>
                </c:pt>
                <c:pt idx="301">
                  <c:v>434.21</c:v>
                </c:pt>
                <c:pt idx="302">
                  <c:v>434.21</c:v>
                </c:pt>
                <c:pt idx="303">
                  <c:v>433.74</c:v>
                </c:pt>
                <c:pt idx="304">
                  <c:v>433.32</c:v>
                </c:pt>
                <c:pt idx="305">
                  <c:v>432.87</c:v>
                </c:pt>
                <c:pt idx="306">
                  <c:v>432.47</c:v>
                </c:pt>
                <c:pt idx="307">
                  <c:v>432.04</c:v>
                </c:pt>
                <c:pt idx="308">
                  <c:v>431.61</c:v>
                </c:pt>
                <c:pt idx="309">
                  <c:v>431.61</c:v>
                </c:pt>
                <c:pt idx="310">
                  <c:v>431.16</c:v>
                </c:pt>
                <c:pt idx="311">
                  <c:v>430.72</c:v>
                </c:pt>
                <c:pt idx="312">
                  <c:v>430.28</c:v>
                </c:pt>
                <c:pt idx="313">
                  <c:v>429.84</c:v>
                </c:pt>
                <c:pt idx="314">
                  <c:v>429.39</c:v>
                </c:pt>
                <c:pt idx="315">
                  <c:v>428.98</c:v>
                </c:pt>
                <c:pt idx="316">
                  <c:v>428.98</c:v>
                </c:pt>
                <c:pt idx="317">
                  <c:v>428.52</c:v>
                </c:pt>
                <c:pt idx="318">
                  <c:v>428.09</c:v>
                </c:pt>
                <c:pt idx="319">
                  <c:v>427.63</c:v>
                </c:pt>
                <c:pt idx="320">
                  <c:v>427.22</c:v>
                </c:pt>
                <c:pt idx="321">
                  <c:v>426.78</c:v>
                </c:pt>
                <c:pt idx="322">
                  <c:v>426.78</c:v>
                </c:pt>
                <c:pt idx="323">
                  <c:v>426.34</c:v>
                </c:pt>
                <c:pt idx="324">
                  <c:v>425.91</c:v>
                </c:pt>
                <c:pt idx="325">
                  <c:v>425.47</c:v>
                </c:pt>
                <c:pt idx="326">
                  <c:v>425.01</c:v>
                </c:pt>
                <c:pt idx="327">
                  <c:v>424.56</c:v>
                </c:pt>
                <c:pt idx="328">
                  <c:v>424.12</c:v>
                </c:pt>
                <c:pt idx="329">
                  <c:v>424.12</c:v>
                </c:pt>
                <c:pt idx="330">
                  <c:v>423.7</c:v>
                </c:pt>
                <c:pt idx="331">
                  <c:v>423.28</c:v>
                </c:pt>
                <c:pt idx="332">
                  <c:v>422.84</c:v>
                </c:pt>
                <c:pt idx="333">
                  <c:v>422.38</c:v>
                </c:pt>
                <c:pt idx="334">
                  <c:v>421.93</c:v>
                </c:pt>
                <c:pt idx="335">
                  <c:v>421.52</c:v>
                </c:pt>
                <c:pt idx="336">
                  <c:v>421.52</c:v>
                </c:pt>
                <c:pt idx="337">
                  <c:v>421.07</c:v>
                </c:pt>
                <c:pt idx="338">
                  <c:v>420.65</c:v>
                </c:pt>
                <c:pt idx="339">
                  <c:v>420.19</c:v>
                </c:pt>
                <c:pt idx="340">
                  <c:v>419.78</c:v>
                </c:pt>
                <c:pt idx="341">
                  <c:v>419.34</c:v>
                </c:pt>
                <c:pt idx="342">
                  <c:v>419.34</c:v>
                </c:pt>
                <c:pt idx="343">
                  <c:v>418.91</c:v>
                </c:pt>
                <c:pt idx="344">
                  <c:v>418.47</c:v>
                </c:pt>
                <c:pt idx="345">
                  <c:v>418.04</c:v>
                </c:pt>
                <c:pt idx="346">
                  <c:v>417.6</c:v>
                </c:pt>
                <c:pt idx="347">
                  <c:v>417.16</c:v>
                </c:pt>
                <c:pt idx="348">
                  <c:v>416.74</c:v>
                </c:pt>
                <c:pt idx="349">
                  <c:v>416.74</c:v>
                </c:pt>
                <c:pt idx="350">
                  <c:v>416.33</c:v>
                </c:pt>
                <c:pt idx="351">
                  <c:v>415.9</c:v>
                </c:pt>
                <c:pt idx="352">
                  <c:v>415.45</c:v>
                </c:pt>
                <c:pt idx="353">
                  <c:v>415.03</c:v>
                </c:pt>
                <c:pt idx="354">
                  <c:v>414.59</c:v>
                </c:pt>
                <c:pt idx="355">
                  <c:v>414.18</c:v>
                </c:pt>
                <c:pt idx="356">
                  <c:v>414.18</c:v>
                </c:pt>
                <c:pt idx="357">
                  <c:v>413.76</c:v>
                </c:pt>
                <c:pt idx="358">
                  <c:v>413.32</c:v>
                </c:pt>
                <c:pt idx="359">
                  <c:v>412.88</c:v>
                </c:pt>
                <c:pt idx="360">
                  <c:v>412.49</c:v>
                </c:pt>
                <c:pt idx="361">
                  <c:v>412.05</c:v>
                </c:pt>
                <c:pt idx="362">
                  <c:v>412.05</c:v>
                </c:pt>
                <c:pt idx="363">
                  <c:v>411.64</c:v>
                </c:pt>
                <c:pt idx="364">
                  <c:v>411.21</c:v>
                </c:pt>
                <c:pt idx="365">
                  <c:v>410.77</c:v>
                </c:pt>
                <c:pt idx="366">
                  <c:v>410.32</c:v>
                </c:pt>
                <c:pt idx="367">
                  <c:v>409.92</c:v>
                </c:pt>
                <c:pt idx="368">
                  <c:v>409.48</c:v>
                </c:pt>
                <c:pt idx="369">
                  <c:v>409.48</c:v>
                </c:pt>
                <c:pt idx="370">
                  <c:v>409.09</c:v>
                </c:pt>
                <c:pt idx="371">
                  <c:v>408.67</c:v>
                </c:pt>
                <c:pt idx="372">
                  <c:v>408.25</c:v>
                </c:pt>
                <c:pt idx="373">
                  <c:v>407.82</c:v>
                </c:pt>
                <c:pt idx="374">
                  <c:v>407.41</c:v>
                </c:pt>
                <c:pt idx="375">
                  <c:v>406.98</c:v>
                </c:pt>
                <c:pt idx="376">
                  <c:v>406.98</c:v>
                </c:pt>
                <c:pt idx="377">
                  <c:v>406.54</c:v>
                </c:pt>
                <c:pt idx="378">
                  <c:v>406.12</c:v>
                </c:pt>
                <c:pt idx="379">
                  <c:v>405.73</c:v>
                </c:pt>
                <c:pt idx="380">
                  <c:v>405.32</c:v>
                </c:pt>
                <c:pt idx="381">
                  <c:v>404.89</c:v>
                </c:pt>
                <c:pt idx="382">
                  <c:v>404.89</c:v>
                </c:pt>
                <c:pt idx="383">
                  <c:v>404.45</c:v>
                </c:pt>
                <c:pt idx="384">
                  <c:v>404.07</c:v>
                </c:pt>
                <c:pt idx="385">
                  <c:v>403.67</c:v>
                </c:pt>
                <c:pt idx="386">
                  <c:v>403.22</c:v>
                </c:pt>
                <c:pt idx="387">
                  <c:v>402.82</c:v>
                </c:pt>
                <c:pt idx="388">
                  <c:v>402.41</c:v>
                </c:pt>
                <c:pt idx="389">
                  <c:v>402.41</c:v>
                </c:pt>
                <c:pt idx="390">
                  <c:v>401.99</c:v>
                </c:pt>
                <c:pt idx="391">
                  <c:v>401.57</c:v>
                </c:pt>
                <c:pt idx="392">
                  <c:v>401.16</c:v>
                </c:pt>
                <c:pt idx="393">
                  <c:v>400.73</c:v>
                </c:pt>
                <c:pt idx="394">
                  <c:v>400.31</c:v>
                </c:pt>
                <c:pt idx="395">
                  <c:v>399.89</c:v>
                </c:pt>
                <c:pt idx="396">
                  <c:v>399.89</c:v>
                </c:pt>
                <c:pt idx="397">
                  <c:v>399.51</c:v>
                </c:pt>
                <c:pt idx="398">
                  <c:v>399.09</c:v>
                </c:pt>
                <c:pt idx="399">
                  <c:v>398.67</c:v>
                </c:pt>
                <c:pt idx="400">
                  <c:v>398.24</c:v>
                </c:pt>
                <c:pt idx="401">
                  <c:v>397.84</c:v>
                </c:pt>
                <c:pt idx="402">
                  <c:v>397.45</c:v>
                </c:pt>
                <c:pt idx="403">
                  <c:v>397.45</c:v>
                </c:pt>
                <c:pt idx="404">
                  <c:v>397.03</c:v>
                </c:pt>
                <c:pt idx="405">
                  <c:v>396.64</c:v>
                </c:pt>
                <c:pt idx="406">
                  <c:v>396.2</c:v>
                </c:pt>
                <c:pt idx="407">
                  <c:v>395.83</c:v>
                </c:pt>
                <c:pt idx="408">
                  <c:v>395.37</c:v>
                </c:pt>
                <c:pt idx="409">
                  <c:v>395.37</c:v>
                </c:pt>
                <c:pt idx="410">
                  <c:v>394.99</c:v>
                </c:pt>
                <c:pt idx="411">
                  <c:v>394.59</c:v>
                </c:pt>
                <c:pt idx="412">
                  <c:v>394.16</c:v>
                </c:pt>
                <c:pt idx="413">
                  <c:v>393.75</c:v>
                </c:pt>
                <c:pt idx="414">
                  <c:v>393.33</c:v>
                </c:pt>
                <c:pt idx="415">
                  <c:v>392.94</c:v>
                </c:pt>
                <c:pt idx="416">
                  <c:v>392.94</c:v>
                </c:pt>
                <c:pt idx="417">
                  <c:v>392.54</c:v>
                </c:pt>
                <c:pt idx="418">
                  <c:v>392.14</c:v>
                </c:pt>
                <c:pt idx="419">
                  <c:v>391.73</c:v>
                </c:pt>
                <c:pt idx="420">
                  <c:v>391.32</c:v>
                </c:pt>
                <c:pt idx="421">
                  <c:v>390.9</c:v>
                </c:pt>
                <c:pt idx="422">
                  <c:v>390.54</c:v>
                </c:pt>
                <c:pt idx="423">
                  <c:v>390.54</c:v>
                </c:pt>
                <c:pt idx="424">
                  <c:v>390.12</c:v>
                </c:pt>
                <c:pt idx="425">
                  <c:v>389.72</c:v>
                </c:pt>
                <c:pt idx="426">
                  <c:v>389.28</c:v>
                </c:pt>
                <c:pt idx="427">
                  <c:v>388.91</c:v>
                </c:pt>
                <c:pt idx="428">
                  <c:v>388.5</c:v>
                </c:pt>
                <c:pt idx="429">
                  <c:v>388.5</c:v>
                </c:pt>
                <c:pt idx="430">
                  <c:v>388.12</c:v>
                </c:pt>
                <c:pt idx="431">
                  <c:v>387.73</c:v>
                </c:pt>
                <c:pt idx="432">
                  <c:v>387.31</c:v>
                </c:pt>
                <c:pt idx="433">
                  <c:v>386.88</c:v>
                </c:pt>
                <c:pt idx="434">
                  <c:v>386.49</c:v>
                </c:pt>
                <c:pt idx="435">
                  <c:v>386.09</c:v>
                </c:pt>
                <c:pt idx="436">
                  <c:v>386.09</c:v>
                </c:pt>
                <c:pt idx="437">
                  <c:v>385.7</c:v>
                </c:pt>
                <c:pt idx="438">
                  <c:v>385.31</c:v>
                </c:pt>
                <c:pt idx="439">
                  <c:v>384.89</c:v>
                </c:pt>
                <c:pt idx="440">
                  <c:v>384.48</c:v>
                </c:pt>
                <c:pt idx="441">
                  <c:v>384.08</c:v>
                </c:pt>
                <c:pt idx="442">
                  <c:v>384.08</c:v>
                </c:pt>
                <c:pt idx="443">
                  <c:v>383.71</c:v>
                </c:pt>
                <c:pt idx="444">
                  <c:v>383.31</c:v>
                </c:pt>
                <c:pt idx="445">
                  <c:v>382.89</c:v>
                </c:pt>
                <c:pt idx="446">
                  <c:v>382.47</c:v>
                </c:pt>
                <c:pt idx="447">
                  <c:v>382.11</c:v>
                </c:pt>
                <c:pt idx="448">
                  <c:v>381.68</c:v>
                </c:pt>
                <c:pt idx="449">
                  <c:v>381.68</c:v>
                </c:pt>
                <c:pt idx="450">
                  <c:v>381.3</c:v>
                </c:pt>
                <c:pt idx="451">
                  <c:v>380.89</c:v>
                </c:pt>
                <c:pt idx="452">
                  <c:v>380.51</c:v>
                </c:pt>
                <c:pt idx="453">
                  <c:v>380.11</c:v>
                </c:pt>
                <c:pt idx="454">
                  <c:v>379.7</c:v>
                </c:pt>
                <c:pt idx="455">
                  <c:v>379.3</c:v>
                </c:pt>
                <c:pt idx="456">
                  <c:v>379.3</c:v>
                </c:pt>
                <c:pt idx="457">
                  <c:v>378.92</c:v>
                </c:pt>
                <c:pt idx="458">
                  <c:v>378.49</c:v>
                </c:pt>
                <c:pt idx="459">
                  <c:v>378.11</c:v>
                </c:pt>
                <c:pt idx="460">
                  <c:v>377.73</c:v>
                </c:pt>
                <c:pt idx="461">
                  <c:v>377.3</c:v>
                </c:pt>
                <c:pt idx="462">
                  <c:v>377.3</c:v>
                </c:pt>
                <c:pt idx="463">
                  <c:v>376.94</c:v>
                </c:pt>
                <c:pt idx="464">
                  <c:v>376.55</c:v>
                </c:pt>
                <c:pt idx="465">
                  <c:v>376.14</c:v>
                </c:pt>
                <c:pt idx="466">
                  <c:v>375.74</c:v>
                </c:pt>
                <c:pt idx="467">
                  <c:v>375.36</c:v>
                </c:pt>
                <c:pt idx="468">
                  <c:v>374.94</c:v>
                </c:pt>
                <c:pt idx="469">
                  <c:v>374.94</c:v>
                </c:pt>
                <c:pt idx="470">
                  <c:v>374.55</c:v>
                </c:pt>
                <c:pt idx="471">
                  <c:v>374.14</c:v>
                </c:pt>
                <c:pt idx="472">
                  <c:v>373.77</c:v>
                </c:pt>
                <c:pt idx="473">
                  <c:v>373.39</c:v>
                </c:pt>
                <c:pt idx="474">
                  <c:v>372.98</c:v>
                </c:pt>
                <c:pt idx="475">
                  <c:v>372.98</c:v>
                </c:pt>
                <c:pt idx="476">
                  <c:v>372.58</c:v>
                </c:pt>
                <c:pt idx="477">
                  <c:v>372.19</c:v>
                </c:pt>
                <c:pt idx="478">
                  <c:v>371.81</c:v>
                </c:pt>
                <c:pt idx="479">
                  <c:v>371.39</c:v>
                </c:pt>
                <c:pt idx="480">
                  <c:v>371.01</c:v>
                </c:pt>
                <c:pt idx="481">
                  <c:v>370.6</c:v>
                </c:pt>
                <c:pt idx="482">
                  <c:v>370.6</c:v>
                </c:pt>
                <c:pt idx="483">
                  <c:v>370.25</c:v>
                </c:pt>
                <c:pt idx="484">
                  <c:v>369.85</c:v>
                </c:pt>
                <c:pt idx="485">
                  <c:v>369.48</c:v>
                </c:pt>
                <c:pt idx="486">
                  <c:v>369.07</c:v>
                </c:pt>
                <c:pt idx="487">
                  <c:v>368.67</c:v>
                </c:pt>
                <c:pt idx="488">
                  <c:v>368.67</c:v>
                </c:pt>
                <c:pt idx="489">
                  <c:v>368.26</c:v>
                </c:pt>
                <c:pt idx="490">
                  <c:v>367.86</c:v>
                </c:pt>
                <c:pt idx="491">
                  <c:v>367.49</c:v>
                </c:pt>
                <c:pt idx="492">
                  <c:v>367.12</c:v>
                </c:pt>
                <c:pt idx="493">
                  <c:v>366.72</c:v>
                </c:pt>
                <c:pt idx="494">
                  <c:v>366.34</c:v>
                </c:pt>
                <c:pt idx="495">
                  <c:v>366.34</c:v>
                </c:pt>
                <c:pt idx="496">
                  <c:v>365.93</c:v>
                </c:pt>
                <c:pt idx="497">
                  <c:v>365.54</c:v>
                </c:pt>
                <c:pt idx="498">
                  <c:v>365.18</c:v>
                </c:pt>
                <c:pt idx="499">
                  <c:v>364.78</c:v>
                </c:pt>
                <c:pt idx="500">
                  <c:v>364.4</c:v>
                </c:pt>
                <c:pt idx="501">
                  <c:v>363.98</c:v>
                </c:pt>
                <c:pt idx="502">
                  <c:v>363.98</c:v>
                </c:pt>
                <c:pt idx="503">
                  <c:v>363.59</c:v>
                </c:pt>
                <c:pt idx="504">
                  <c:v>363.23</c:v>
                </c:pt>
                <c:pt idx="505">
                  <c:v>362.86</c:v>
                </c:pt>
                <c:pt idx="506">
                  <c:v>362.47</c:v>
                </c:pt>
                <c:pt idx="507">
                  <c:v>362.04</c:v>
                </c:pt>
                <c:pt idx="508">
                  <c:v>362.04</c:v>
                </c:pt>
                <c:pt idx="509">
                  <c:v>361.7</c:v>
                </c:pt>
                <c:pt idx="510">
                  <c:v>361.28</c:v>
                </c:pt>
                <c:pt idx="511">
                  <c:v>360.89</c:v>
                </c:pt>
                <c:pt idx="512">
                  <c:v>360.55</c:v>
                </c:pt>
                <c:pt idx="513">
                  <c:v>360.15</c:v>
                </c:pt>
                <c:pt idx="514">
                  <c:v>359.75</c:v>
                </c:pt>
                <c:pt idx="515">
                  <c:v>359.75</c:v>
                </c:pt>
                <c:pt idx="516">
                  <c:v>359.39</c:v>
                </c:pt>
                <c:pt idx="517">
                  <c:v>359</c:v>
                </c:pt>
                <c:pt idx="518">
                  <c:v>358.64</c:v>
                </c:pt>
                <c:pt idx="519">
                  <c:v>358.24</c:v>
                </c:pt>
                <c:pt idx="520">
                  <c:v>357.85</c:v>
                </c:pt>
                <c:pt idx="521">
                  <c:v>357.85</c:v>
                </c:pt>
                <c:pt idx="522">
                  <c:v>357.48</c:v>
                </c:pt>
                <c:pt idx="523">
                  <c:v>357.08</c:v>
                </c:pt>
                <c:pt idx="524">
                  <c:v>356.72</c:v>
                </c:pt>
                <c:pt idx="525">
                  <c:v>356.34</c:v>
                </c:pt>
                <c:pt idx="526">
                  <c:v>355.95</c:v>
                </c:pt>
                <c:pt idx="527">
                  <c:v>355.58</c:v>
                </c:pt>
                <c:pt idx="528">
                  <c:v>355.58</c:v>
                </c:pt>
                <c:pt idx="529">
                  <c:v>355.2</c:v>
                </c:pt>
                <c:pt idx="530">
                  <c:v>354.82</c:v>
                </c:pt>
                <c:pt idx="531">
                  <c:v>354.42</c:v>
                </c:pt>
                <c:pt idx="532">
                  <c:v>354.04</c:v>
                </c:pt>
                <c:pt idx="533">
                  <c:v>353.7</c:v>
                </c:pt>
                <c:pt idx="534">
                  <c:v>353.7</c:v>
                </c:pt>
                <c:pt idx="535">
                  <c:v>353.31</c:v>
                </c:pt>
                <c:pt idx="536">
                  <c:v>352.93</c:v>
                </c:pt>
                <c:pt idx="537">
                  <c:v>352.52</c:v>
                </c:pt>
                <c:pt idx="538">
                  <c:v>352.2</c:v>
                </c:pt>
                <c:pt idx="539">
                  <c:v>351.83</c:v>
                </c:pt>
                <c:pt idx="540">
                  <c:v>351.41</c:v>
                </c:pt>
                <c:pt idx="541">
                  <c:v>351.41</c:v>
                </c:pt>
                <c:pt idx="542">
                  <c:v>351.03</c:v>
                </c:pt>
                <c:pt idx="543">
                  <c:v>350.66</c:v>
                </c:pt>
                <c:pt idx="544">
                  <c:v>350.31</c:v>
                </c:pt>
                <c:pt idx="545">
                  <c:v>349.93</c:v>
                </c:pt>
                <c:pt idx="546">
                  <c:v>349.54</c:v>
                </c:pt>
                <c:pt idx="547">
                  <c:v>349.54</c:v>
                </c:pt>
                <c:pt idx="548">
                  <c:v>349.14</c:v>
                </c:pt>
                <c:pt idx="549">
                  <c:v>348.81</c:v>
                </c:pt>
                <c:pt idx="550">
                  <c:v>348.43</c:v>
                </c:pt>
                <c:pt idx="551">
                  <c:v>348.07</c:v>
                </c:pt>
                <c:pt idx="552">
                  <c:v>347.69</c:v>
                </c:pt>
                <c:pt idx="553">
                  <c:v>347.3</c:v>
                </c:pt>
                <c:pt idx="554">
                  <c:v>347.3</c:v>
                </c:pt>
                <c:pt idx="555">
                  <c:v>346.95</c:v>
                </c:pt>
                <c:pt idx="556">
                  <c:v>346.57</c:v>
                </c:pt>
                <c:pt idx="557">
                  <c:v>346.17</c:v>
                </c:pt>
                <c:pt idx="558">
                  <c:v>345.84</c:v>
                </c:pt>
                <c:pt idx="559">
                  <c:v>345.49</c:v>
                </c:pt>
                <c:pt idx="560">
                  <c:v>345.49</c:v>
                </c:pt>
                <c:pt idx="561">
                  <c:v>345.08</c:v>
                </c:pt>
                <c:pt idx="562">
                  <c:v>344.7</c:v>
                </c:pt>
                <c:pt idx="563">
                  <c:v>344.35</c:v>
                </c:pt>
                <c:pt idx="564">
                  <c:v>343.97</c:v>
                </c:pt>
                <c:pt idx="565">
                  <c:v>343.63</c:v>
                </c:pt>
                <c:pt idx="566">
                  <c:v>343.26</c:v>
                </c:pt>
                <c:pt idx="567">
                  <c:v>343.26</c:v>
                </c:pt>
                <c:pt idx="568">
                  <c:v>342.88</c:v>
                </c:pt>
                <c:pt idx="569">
                  <c:v>342.53</c:v>
                </c:pt>
                <c:pt idx="570">
                  <c:v>342.15</c:v>
                </c:pt>
                <c:pt idx="571">
                  <c:v>341.78</c:v>
                </c:pt>
                <c:pt idx="572">
                  <c:v>341.44</c:v>
                </c:pt>
                <c:pt idx="573">
                  <c:v>341.06</c:v>
                </c:pt>
                <c:pt idx="574">
                  <c:v>341.06</c:v>
                </c:pt>
                <c:pt idx="575">
                  <c:v>340.66</c:v>
                </c:pt>
                <c:pt idx="576">
                  <c:v>340.32</c:v>
                </c:pt>
                <c:pt idx="577">
                  <c:v>339.96</c:v>
                </c:pt>
                <c:pt idx="578">
                  <c:v>339.56</c:v>
                </c:pt>
                <c:pt idx="579">
                  <c:v>339.24</c:v>
                </c:pt>
                <c:pt idx="580">
                  <c:v>339.24</c:v>
                </c:pt>
                <c:pt idx="581">
                  <c:v>338.83</c:v>
                </c:pt>
                <c:pt idx="582">
                  <c:v>338.5</c:v>
                </c:pt>
                <c:pt idx="583">
                  <c:v>338.15</c:v>
                </c:pt>
                <c:pt idx="584">
                  <c:v>337.8</c:v>
                </c:pt>
                <c:pt idx="585">
                  <c:v>337.42</c:v>
                </c:pt>
                <c:pt idx="586">
                  <c:v>337.06</c:v>
                </c:pt>
                <c:pt idx="587">
                  <c:v>337.06</c:v>
                </c:pt>
                <c:pt idx="588">
                  <c:v>336.7</c:v>
                </c:pt>
                <c:pt idx="589">
                  <c:v>336.33</c:v>
                </c:pt>
                <c:pt idx="590">
                  <c:v>335.96</c:v>
                </c:pt>
                <c:pt idx="591">
                  <c:v>335.58</c:v>
                </c:pt>
                <c:pt idx="592">
                  <c:v>335.24</c:v>
                </c:pt>
                <c:pt idx="593">
                  <c:v>335.24</c:v>
                </c:pt>
                <c:pt idx="594">
                  <c:v>334.92</c:v>
                </c:pt>
                <c:pt idx="595">
                  <c:v>334.52</c:v>
                </c:pt>
                <c:pt idx="596">
                  <c:v>334.17</c:v>
                </c:pt>
                <c:pt idx="597">
                  <c:v>333.83</c:v>
                </c:pt>
                <c:pt idx="598">
                  <c:v>333.48</c:v>
                </c:pt>
                <c:pt idx="599">
                  <c:v>333.11</c:v>
                </c:pt>
                <c:pt idx="600">
                  <c:v>333.11</c:v>
                </c:pt>
                <c:pt idx="601">
                  <c:v>332.75</c:v>
                </c:pt>
                <c:pt idx="602">
                  <c:v>332.39</c:v>
                </c:pt>
                <c:pt idx="603">
                  <c:v>332.06</c:v>
                </c:pt>
                <c:pt idx="604">
                  <c:v>331.72</c:v>
                </c:pt>
                <c:pt idx="605">
                  <c:v>331.36</c:v>
                </c:pt>
                <c:pt idx="606">
                  <c:v>331.36</c:v>
                </c:pt>
                <c:pt idx="607">
                  <c:v>330.99</c:v>
                </c:pt>
                <c:pt idx="608">
                  <c:v>330.65</c:v>
                </c:pt>
                <c:pt idx="609">
                  <c:v>330.3</c:v>
                </c:pt>
                <c:pt idx="610">
                  <c:v>329.93</c:v>
                </c:pt>
                <c:pt idx="611">
                  <c:v>329.59</c:v>
                </c:pt>
                <c:pt idx="612">
                  <c:v>329.24</c:v>
                </c:pt>
                <c:pt idx="613">
                  <c:v>329.24</c:v>
                </c:pt>
                <c:pt idx="614">
                  <c:v>328.89</c:v>
                </c:pt>
                <c:pt idx="615">
                  <c:v>328.53</c:v>
                </c:pt>
                <c:pt idx="616">
                  <c:v>328.19</c:v>
                </c:pt>
                <c:pt idx="617">
                  <c:v>327.83</c:v>
                </c:pt>
                <c:pt idx="618">
                  <c:v>327.49</c:v>
                </c:pt>
                <c:pt idx="619">
                  <c:v>327.49</c:v>
                </c:pt>
                <c:pt idx="620">
                  <c:v>327.14999999999998</c:v>
                </c:pt>
                <c:pt idx="621">
                  <c:v>326.79000000000002</c:v>
                </c:pt>
                <c:pt idx="622">
                  <c:v>326.43</c:v>
                </c:pt>
                <c:pt idx="623">
                  <c:v>326.08999999999997</c:v>
                </c:pt>
                <c:pt idx="624">
                  <c:v>325.74</c:v>
                </c:pt>
                <c:pt idx="625">
                  <c:v>325.39</c:v>
                </c:pt>
                <c:pt idx="626">
                  <c:v>325.39</c:v>
                </c:pt>
                <c:pt idx="627">
                  <c:v>325.05</c:v>
                </c:pt>
                <c:pt idx="628">
                  <c:v>324.7</c:v>
                </c:pt>
                <c:pt idx="629">
                  <c:v>324.35000000000002</c:v>
                </c:pt>
                <c:pt idx="630">
                  <c:v>323.97000000000003</c:v>
                </c:pt>
                <c:pt idx="631">
                  <c:v>323.62</c:v>
                </c:pt>
                <c:pt idx="632">
                  <c:v>323.62</c:v>
                </c:pt>
                <c:pt idx="633">
                  <c:v>323.3</c:v>
                </c:pt>
                <c:pt idx="634">
                  <c:v>322.93</c:v>
                </c:pt>
                <c:pt idx="635">
                  <c:v>322.60000000000002</c:v>
                </c:pt>
                <c:pt idx="636">
                  <c:v>322.24</c:v>
                </c:pt>
                <c:pt idx="637">
                  <c:v>321.91000000000003</c:v>
                </c:pt>
                <c:pt idx="638">
                  <c:v>321.57</c:v>
                </c:pt>
                <c:pt idx="639">
                  <c:v>321.57</c:v>
                </c:pt>
                <c:pt idx="640">
                  <c:v>321.2</c:v>
                </c:pt>
                <c:pt idx="641">
                  <c:v>320.85000000000002</c:v>
                </c:pt>
                <c:pt idx="642">
                  <c:v>320.54000000000002</c:v>
                </c:pt>
                <c:pt idx="643">
                  <c:v>320.19</c:v>
                </c:pt>
                <c:pt idx="644">
                  <c:v>319.82</c:v>
                </c:pt>
                <c:pt idx="645">
                  <c:v>319.5</c:v>
                </c:pt>
                <c:pt idx="646">
                  <c:v>319.5</c:v>
                </c:pt>
                <c:pt idx="647">
                  <c:v>319.16000000000003</c:v>
                </c:pt>
                <c:pt idx="648">
                  <c:v>318.8</c:v>
                </c:pt>
                <c:pt idx="649">
                  <c:v>318.45</c:v>
                </c:pt>
                <c:pt idx="650">
                  <c:v>318.10000000000002</c:v>
                </c:pt>
                <c:pt idx="651">
                  <c:v>317.79000000000002</c:v>
                </c:pt>
                <c:pt idx="652">
                  <c:v>317.79000000000002</c:v>
                </c:pt>
                <c:pt idx="653">
                  <c:v>317.43</c:v>
                </c:pt>
                <c:pt idx="654">
                  <c:v>317.13</c:v>
                </c:pt>
                <c:pt idx="655">
                  <c:v>316.75</c:v>
                </c:pt>
                <c:pt idx="656">
                  <c:v>316.42</c:v>
                </c:pt>
                <c:pt idx="657">
                  <c:v>316.08999999999997</c:v>
                </c:pt>
                <c:pt idx="658">
                  <c:v>315.70999999999998</c:v>
                </c:pt>
                <c:pt idx="659">
                  <c:v>315.70999999999998</c:v>
                </c:pt>
                <c:pt idx="660">
                  <c:v>315.39999999999998</c:v>
                </c:pt>
                <c:pt idx="661">
                  <c:v>315.07</c:v>
                </c:pt>
                <c:pt idx="662">
                  <c:v>314.73</c:v>
                </c:pt>
                <c:pt idx="663">
                  <c:v>314.38</c:v>
                </c:pt>
                <c:pt idx="664">
                  <c:v>314.04000000000002</c:v>
                </c:pt>
                <c:pt idx="665">
                  <c:v>314.04000000000002</c:v>
                </c:pt>
                <c:pt idx="666">
                  <c:v>313.68</c:v>
                </c:pt>
                <c:pt idx="667">
                  <c:v>313.38</c:v>
                </c:pt>
                <c:pt idx="668">
                  <c:v>313.02999999999997</c:v>
                </c:pt>
                <c:pt idx="669">
                  <c:v>312.67</c:v>
                </c:pt>
                <c:pt idx="670">
                  <c:v>312.36</c:v>
                </c:pt>
                <c:pt idx="671">
                  <c:v>312.01</c:v>
                </c:pt>
                <c:pt idx="672">
                  <c:v>312.01</c:v>
                </c:pt>
                <c:pt idx="673">
                  <c:v>311.69</c:v>
                </c:pt>
                <c:pt idx="674">
                  <c:v>311.37</c:v>
                </c:pt>
                <c:pt idx="675">
                  <c:v>311.02999999999997</c:v>
                </c:pt>
                <c:pt idx="676">
                  <c:v>310.67</c:v>
                </c:pt>
                <c:pt idx="677">
                  <c:v>310.33</c:v>
                </c:pt>
                <c:pt idx="678">
                  <c:v>310.33</c:v>
                </c:pt>
                <c:pt idx="679">
                  <c:v>309.99</c:v>
                </c:pt>
                <c:pt idx="680">
                  <c:v>309.69</c:v>
                </c:pt>
                <c:pt idx="681">
                  <c:v>309.35000000000002</c:v>
                </c:pt>
                <c:pt idx="682">
                  <c:v>309.01</c:v>
                </c:pt>
                <c:pt idx="683">
                  <c:v>308.68</c:v>
                </c:pt>
                <c:pt idx="684">
                  <c:v>308.33999999999997</c:v>
                </c:pt>
                <c:pt idx="685">
                  <c:v>308.33999999999997</c:v>
                </c:pt>
                <c:pt idx="686">
                  <c:v>308.02999999999997</c:v>
                </c:pt>
                <c:pt idx="687">
                  <c:v>307.70999999999998</c:v>
                </c:pt>
                <c:pt idx="688">
                  <c:v>307.36</c:v>
                </c:pt>
                <c:pt idx="689">
                  <c:v>307.02</c:v>
                </c:pt>
                <c:pt idx="690">
                  <c:v>306.67</c:v>
                </c:pt>
                <c:pt idx="691">
                  <c:v>306.38</c:v>
                </c:pt>
                <c:pt idx="692">
                  <c:v>306.38</c:v>
                </c:pt>
                <c:pt idx="693">
                  <c:v>306.04000000000002</c:v>
                </c:pt>
                <c:pt idx="694">
                  <c:v>305.7</c:v>
                </c:pt>
                <c:pt idx="695">
                  <c:v>305.36</c:v>
                </c:pt>
                <c:pt idx="696">
                  <c:v>305.06</c:v>
                </c:pt>
                <c:pt idx="697">
                  <c:v>304.73</c:v>
                </c:pt>
                <c:pt idx="698">
                  <c:v>304.73</c:v>
                </c:pt>
                <c:pt idx="699">
                  <c:v>304.42</c:v>
                </c:pt>
                <c:pt idx="700">
                  <c:v>304.04000000000002</c:v>
                </c:pt>
                <c:pt idx="701">
                  <c:v>303.75</c:v>
                </c:pt>
                <c:pt idx="702">
                  <c:v>303.41000000000003</c:v>
                </c:pt>
                <c:pt idx="703">
                  <c:v>303.06</c:v>
                </c:pt>
                <c:pt idx="704">
                  <c:v>302.77</c:v>
                </c:pt>
                <c:pt idx="705">
                  <c:v>302.77</c:v>
                </c:pt>
                <c:pt idx="706">
                  <c:v>302.42</c:v>
                </c:pt>
                <c:pt idx="707">
                  <c:v>302.13</c:v>
                </c:pt>
                <c:pt idx="708">
                  <c:v>301.77999999999997</c:v>
                </c:pt>
                <c:pt idx="709">
                  <c:v>301.48</c:v>
                </c:pt>
                <c:pt idx="710">
                  <c:v>301.14999999999998</c:v>
                </c:pt>
                <c:pt idx="711">
                  <c:v>301.14999999999998</c:v>
                </c:pt>
                <c:pt idx="712">
                  <c:v>300.83</c:v>
                </c:pt>
                <c:pt idx="713">
                  <c:v>300.5</c:v>
                </c:pt>
                <c:pt idx="714">
                  <c:v>300.16000000000003</c:v>
                </c:pt>
                <c:pt idx="715">
                  <c:v>299.87</c:v>
                </c:pt>
                <c:pt idx="716">
                  <c:v>299.52999999999997</c:v>
                </c:pt>
                <c:pt idx="717">
                  <c:v>299.17</c:v>
                </c:pt>
                <c:pt idx="718">
                  <c:v>299.17</c:v>
                </c:pt>
                <c:pt idx="719">
                  <c:v>298.87</c:v>
                </c:pt>
                <c:pt idx="720">
                  <c:v>298.55</c:v>
                </c:pt>
                <c:pt idx="721">
                  <c:v>298.24</c:v>
                </c:pt>
                <c:pt idx="722">
                  <c:v>297.92</c:v>
                </c:pt>
                <c:pt idx="723">
                  <c:v>297.60000000000002</c:v>
                </c:pt>
                <c:pt idx="724">
                  <c:v>297.60000000000002</c:v>
                </c:pt>
                <c:pt idx="725">
                  <c:v>297.26</c:v>
                </c:pt>
                <c:pt idx="726">
                  <c:v>296.95</c:v>
                </c:pt>
                <c:pt idx="727">
                  <c:v>296.66000000000003</c:v>
                </c:pt>
                <c:pt idx="728">
                  <c:v>296.33999999999997</c:v>
                </c:pt>
                <c:pt idx="729">
                  <c:v>296.02</c:v>
                </c:pt>
                <c:pt idx="730">
                  <c:v>295.69</c:v>
                </c:pt>
                <c:pt idx="731">
                  <c:v>295.69</c:v>
                </c:pt>
                <c:pt idx="732">
                  <c:v>295.37</c:v>
                </c:pt>
                <c:pt idx="733">
                  <c:v>295.06</c:v>
                </c:pt>
                <c:pt idx="734">
                  <c:v>294.70999999999998</c:v>
                </c:pt>
                <c:pt idx="735">
                  <c:v>294.41000000000003</c:v>
                </c:pt>
                <c:pt idx="736">
                  <c:v>294.07</c:v>
                </c:pt>
                <c:pt idx="737">
                  <c:v>294.07</c:v>
                </c:pt>
                <c:pt idx="738">
                  <c:v>293.77</c:v>
                </c:pt>
                <c:pt idx="739">
                  <c:v>293.48</c:v>
                </c:pt>
                <c:pt idx="740">
                  <c:v>293.14999999999998</c:v>
                </c:pt>
                <c:pt idx="741">
                  <c:v>292.8</c:v>
                </c:pt>
                <c:pt idx="742">
                  <c:v>292.52999999999997</c:v>
                </c:pt>
                <c:pt idx="743">
                  <c:v>292.22000000000003</c:v>
                </c:pt>
                <c:pt idx="744">
                  <c:v>292.22000000000003</c:v>
                </c:pt>
                <c:pt idx="745">
                  <c:v>291.87</c:v>
                </c:pt>
                <c:pt idx="746">
                  <c:v>291.58999999999997</c:v>
                </c:pt>
                <c:pt idx="747">
                  <c:v>291.27999999999997</c:v>
                </c:pt>
                <c:pt idx="748">
                  <c:v>290.94</c:v>
                </c:pt>
                <c:pt idx="749">
                  <c:v>290.66000000000003</c:v>
                </c:pt>
                <c:pt idx="750">
                  <c:v>290.66000000000003</c:v>
                </c:pt>
                <c:pt idx="751">
                  <c:v>290.31</c:v>
                </c:pt>
                <c:pt idx="752">
                  <c:v>290.02999999999997</c:v>
                </c:pt>
                <c:pt idx="753">
                  <c:v>289.7</c:v>
                </c:pt>
                <c:pt idx="754">
                  <c:v>289.39</c:v>
                </c:pt>
                <c:pt idx="755">
                  <c:v>289.08</c:v>
                </c:pt>
                <c:pt idx="756">
                  <c:v>288.79000000000002</c:v>
                </c:pt>
                <c:pt idx="757">
                  <c:v>288.79000000000002</c:v>
                </c:pt>
                <c:pt idx="758">
                  <c:v>288.47000000000003</c:v>
                </c:pt>
                <c:pt idx="759">
                  <c:v>288.18</c:v>
                </c:pt>
                <c:pt idx="760">
                  <c:v>287.86</c:v>
                </c:pt>
                <c:pt idx="761">
                  <c:v>287.54000000000002</c:v>
                </c:pt>
                <c:pt idx="762">
                  <c:v>287.22000000000003</c:v>
                </c:pt>
                <c:pt idx="763">
                  <c:v>286.91000000000003</c:v>
                </c:pt>
                <c:pt idx="764">
                  <c:v>286.91000000000003</c:v>
                </c:pt>
                <c:pt idx="765">
                  <c:v>286.62</c:v>
                </c:pt>
                <c:pt idx="766">
                  <c:v>286.31</c:v>
                </c:pt>
                <c:pt idx="767">
                  <c:v>286.01</c:v>
                </c:pt>
                <c:pt idx="768">
                  <c:v>285.70999999999998</c:v>
                </c:pt>
                <c:pt idx="769">
                  <c:v>285.37</c:v>
                </c:pt>
                <c:pt idx="770">
                  <c:v>285.37</c:v>
                </c:pt>
                <c:pt idx="771">
                  <c:v>285.08</c:v>
                </c:pt>
                <c:pt idx="772">
                  <c:v>284.79000000000002</c:v>
                </c:pt>
                <c:pt idx="773">
                  <c:v>284.49</c:v>
                </c:pt>
                <c:pt idx="774">
                  <c:v>284.19</c:v>
                </c:pt>
                <c:pt idx="775">
                  <c:v>283.87</c:v>
                </c:pt>
                <c:pt idx="776">
                  <c:v>283.57</c:v>
                </c:pt>
                <c:pt idx="777">
                  <c:v>283.57</c:v>
                </c:pt>
                <c:pt idx="778">
                  <c:v>283.27</c:v>
                </c:pt>
                <c:pt idx="779">
                  <c:v>282.97000000000003</c:v>
                </c:pt>
                <c:pt idx="780">
                  <c:v>282.62</c:v>
                </c:pt>
                <c:pt idx="781">
                  <c:v>282.35000000000002</c:v>
                </c:pt>
                <c:pt idx="782">
                  <c:v>282.04000000000002</c:v>
                </c:pt>
                <c:pt idx="783">
                  <c:v>282.04000000000002</c:v>
                </c:pt>
                <c:pt idx="784">
                  <c:v>281.75</c:v>
                </c:pt>
                <c:pt idx="785">
                  <c:v>281.41000000000003</c:v>
                </c:pt>
                <c:pt idx="786">
                  <c:v>281.11</c:v>
                </c:pt>
                <c:pt idx="787">
                  <c:v>280.83999999999997</c:v>
                </c:pt>
                <c:pt idx="788">
                  <c:v>280.52</c:v>
                </c:pt>
                <c:pt idx="789">
                  <c:v>280.24</c:v>
                </c:pt>
                <c:pt idx="790">
                  <c:v>280.24</c:v>
                </c:pt>
                <c:pt idx="791">
                  <c:v>279.95</c:v>
                </c:pt>
                <c:pt idx="792">
                  <c:v>279.61</c:v>
                </c:pt>
                <c:pt idx="793">
                  <c:v>279.33999999999997</c:v>
                </c:pt>
                <c:pt idx="794">
                  <c:v>279.02</c:v>
                </c:pt>
                <c:pt idx="795">
                  <c:v>278.70999999999998</c:v>
                </c:pt>
                <c:pt idx="796">
                  <c:v>278.70999999999998</c:v>
                </c:pt>
                <c:pt idx="797">
                  <c:v>278.45</c:v>
                </c:pt>
                <c:pt idx="798">
                  <c:v>278.12</c:v>
                </c:pt>
                <c:pt idx="799">
                  <c:v>277.83</c:v>
                </c:pt>
                <c:pt idx="800">
                  <c:v>277.54000000000002</c:v>
                </c:pt>
                <c:pt idx="801">
                  <c:v>277.23</c:v>
                </c:pt>
                <c:pt idx="802">
                  <c:v>276.93</c:v>
                </c:pt>
                <c:pt idx="803">
                  <c:v>276.93</c:v>
                </c:pt>
                <c:pt idx="804">
                  <c:v>276.66000000000003</c:v>
                </c:pt>
                <c:pt idx="805">
                  <c:v>276.33</c:v>
                </c:pt>
                <c:pt idx="806">
                  <c:v>276.05</c:v>
                </c:pt>
                <c:pt idx="807">
                  <c:v>275.77</c:v>
                </c:pt>
                <c:pt idx="808">
                  <c:v>275.51</c:v>
                </c:pt>
                <c:pt idx="809">
                  <c:v>275.51</c:v>
                </c:pt>
                <c:pt idx="810">
                  <c:v>275.14999999999998</c:v>
                </c:pt>
                <c:pt idx="811">
                  <c:v>274.87</c:v>
                </c:pt>
                <c:pt idx="812">
                  <c:v>274.56</c:v>
                </c:pt>
                <c:pt idx="813">
                  <c:v>274.27</c:v>
                </c:pt>
                <c:pt idx="814">
                  <c:v>274.01</c:v>
                </c:pt>
                <c:pt idx="815">
                  <c:v>273.7</c:v>
                </c:pt>
                <c:pt idx="816">
                  <c:v>273.7</c:v>
                </c:pt>
                <c:pt idx="817">
                  <c:v>273.39</c:v>
                </c:pt>
                <c:pt idx="818">
                  <c:v>273.12</c:v>
                </c:pt>
                <c:pt idx="819">
                  <c:v>272.83</c:v>
                </c:pt>
                <c:pt idx="820">
                  <c:v>272.55</c:v>
                </c:pt>
                <c:pt idx="821">
                  <c:v>272.26</c:v>
                </c:pt>
                <c:pt idx="822">
                  <c:v>271.97000000000003</c:v>
                </c:pt>
                <c:pt idx="823">
                  <c:v>271.97000000000003</c:v>
                </c:pt>
                <c:pt idx="824">
                  <c:v>271.69</c:v>
                </c:pt>
                <c:pt idx="825">
                  <c:v>271.39999999999998</c:v>
                </c:pt>
                <c:pt idx="826">
                  <c:v>271.12</c:v>
                </c:pt>
                <c:pt idx="827">
                  <c:v>270.77999999999997</c:v>
                </c:pt>
                <c:pt idx="828">
                  <c:v>270.52999999999997</c:v>
                </c:pt>
                <c:pt idx="829">
                  <c:v>270.52999999999997</c:v>
                </c:pt>
                <c:pt idx="830">
                  <c:v>270.23</c:v>
                </c:pt>
                <c:pt idx="831">
                  <c:v>269.94</c:v>
                </c:pt>
                <c:pt idx="832">
                  <c:v>269.61</c:v>
                </c:pt>
                <c:pt idx="833">
                  <c:v>269.33999999999997</c:v>
                </c:pt>
                <c:pt idx="834">
                  <c:v>269.08</c:v>
                </c:pt>
                <c:pt idx="835">
                  <c:v>268.8</c:v>
                </c:pt>
                <c:pt idx="836">
                  <c:v>268.8</c:v>
                </c:pt>
                <c:pt idx="837">
                  <c:v>268.49</c:v>
                </c:pt>
                <c:pt idx="838">
                  <c:v>268.2</c:v>
                </c:pt>
                <c:pt idx="839">
                  <c:v>267.92</c:v>
                </c:pt>
                <c:pt idx="840">
                  <c:v>267.62</c:v>
                </c:pt>
                <c:pt idx="841">
                  <c:v>267.36</c:v>
                </c:pt>
                <c:pt idx="842">
                  <c:v>267.36</c:v>
                </c:pt>
                <c:pt idx="843">
                  <c:v>267.08</c:v>
                </c:pt>
                <c:pt idx="844">
                  <c:v>266.8</c:v>
                </c:pt>
                <c:pt idx="845">
                  <c:v>266.52</c:v>
                </c:pt>
                <c:pt idx="846">
                  <c:v>266.2</c:v>
                </c:pt>
                <c:pt idx="847">
                  <c:v>265.89999999999998</c:v>
                </c:pt>
                <c:pt idx="848">
                  <c:v>265.64</c:v>
                </c:pt>
                <c:pt idx="849">
                  <c:v>265.64</c:v>
                </c:pt>
                <c:pt idx="850">
                  <c:v>265.38</c:v>
                </c:pt>
                <c:pt idx="851">
                  <c:v>265.08</c:v>
                </c:pt>
                <c:pt idx="852">
                  <c:v>264.81</c:v>
                </c:pt>
                <c:pt idx="853">
                  <c:v>264.52999999999997</c:v>
                </c:pt>
                <c:pt idx="854">
                  <c:v>264.22000000000003</c:v>
                </c:pt>
                <c:pt idx="855">
                  <c:v>264.22000000000003</c:v>
                </c:pt>
                <c:pt idx="856">
                  <c:v>263.97000000000003</c:v>
                </c:pt>
                <c:pt idx="857">
                  <c:v>263.67</c:v>
                </c:pt>
                <c:pt idx="858">
                  <c:v>263.39</c:v>
                </c:pt>
                <c:pt idx="859">
                  <c:v>263.11</c:v>
                </c:pt>
                <c:pt idx="860">
                  <c:v>262.83999999999997</c:v>
                </c:pt>
                <c:pt idx="861">
                  <c:v>262.57</c:v>
                </c:pt>
                <c:pt idx="862">
                  <c:v>262.57</c:v>
                </c:pt>
                <c:pt idx="863">
                  <c:v>262.24</c:v>
                </c:pt>
                <c:pt idx="864">
                  <c:v>261.99</c:v>
                </c:pt>
                <c:pt idx="865">
                  <c:v>261.67</c:v>
                </c:pt>
                <c:pt idx="866">
                  <c:v>261.43</c:v>
                </c:pt>
                <c:pt idx="867">
                  <c:v>261.14999999999998</c:v>
                </c:pt>
                <c:pt idx="868">
                  <c:v>261.14999999999998</c:v>
                </c:pt>
                <c:pt idx="869">
                  <c:v>260.89</c:v>
                </c:pt>
                <c:pt idx="870">
                  <c:v>260.60000000000002</c:v>
                </c:pt>
                <c:pt idx="871">
                  <c:v>260.31</c:v>
                </c:pt>
                <c:pt idx="872">
                  <c:v>260.04000000000002</c:v>
                </c:pt>
                <c:pt idx="873">
                  <c:v>259.76</c:v>
                </c:pt>
                <c:pt idx="874">
                  <c:v>259.51</c:v>
                </c:pt>
                <c:pt idx="875">
                  <c:v>259.51</c:v>
                </c:pt>
                <c:pt idx="876">
                  <c:v>259.24</c:v>
                </c:pt>
                <c:pt idx="877">
                  <c:v>258.95999999999998</c:v>
                </c:pt>
                <c:pt idx="878">
                  <c:v>258.64</c:v>
                </c:pt>
                <c:pt idx="879">
                  <c:v>258.39999999999998</c:v>
                </c:pt>
                <c:pt idx="880">
                  <c:v>258.12</c:v>
                </c:pt>
                <c:pt idx="881">
                  <c:v>258.12</c:v>
                </c:pt>
                <c:pt idx="882">
                  <c:v>257.83999999999997</c:v>
                </c:pt>
                <c:pt idx="883">
                  <c:v>257.54000000000002</c:v>
                </c:pt>
                <c:pt idx="884">
                  <c:v>257.27</c:v>
                </c:pt>
                <c:pt idx="885">
                  <c:v>257</c:v>
                </c:pt>
                <c:pt idx="886">
                  <c:v>256.74</c:v>
                </c:pt>
                <c:pt idx="887">
                  <c:v>256.45999999999998</c:v>
                </c:pt>
                <c:pt idx="888">
                  <c:v>256.45999999999998</c:v>
                </c:pt>
                <c:pt idx="889">
                  <c:v>256.22000000000003</c:v>
                </c:pt>
                <c:pt idx="890">
                  <c:v>255.91</c:v>
                </c:pt>
                <c:pt idx="891">
                  <c:v>255.64</c:v>
                </c:pt>
                <c:pt idx="892">
                  <c:v>255.36</c:v>
                </c:pt>
                <c:pt idx="893">
                  <c:v>255.12</c:v>
                </c:pt>
                <c:pt idx="894">
                  <c:v>254.83</c:v>
                </c:pt>
                <c:pt idx="895">
                  <c:v>254.83</c:v>
                </c:pt>
                <c:pt idx="896">
                  <c:v>254.55</c:v>
                </c:pt>
                <c:pt idx="897">
                  <c:v>254.31</c:v>
                </c:pt>
                <c:pt idx="898">
                  <c:v>254.04</c:v>
                </c:pt>
                <c:pt idx="899">
                  <c:v>253.75</c:v>
                </c:pt>
                <c:pt idx="900">
                  <c:v>253.46</c:v>
                </c:pt>
                <c:pt idx="901">
                  <c:v>253.46</c:v>
                </c:pt>
                <c:pt idx="902">
                  <c:v>253.22</c:v>
                </c:pt>
                <c:pt idx="903">
                  <c:v>252.96</c:v>
                </c:pt>
                <c:pt idx="904">
                  <c:v>252.68</c:v>
                </c:pt>
                <c:pt idx="905">
                  <c:v>252.43</c:v>
                </c:pt>
                <c:pt idx="906">
                  <c:v>252.17</c:v>
                </c:pt>
                <c:pt idx="907">
                  <c:v>251.85</c:v>
                </c:pt>
                <c:pt idx="908">
                  <c:v>251.85</c:v>
                </c:pt>
                <c:pt idx="909">
                  <c:v>251.58</c:v>
                </c:pt>
                <c:pt idx="910">
                  <c:v>251.32</c:v>
                </c:pt>
                <c:pt idx="911">
                  <c:v>251.08</c:v>
                </c:pt>
                <c:pt idx="912">
                  <c:v>250.79</c:v>
                </c:pt>
                <c:pt idx="913">
                  <c:v>250.56</c:v>
                </c:pt>
                <c:pt idx="914">
                  <c:v>250.56</c:v>
                </c:pt>
                <c:pt idx="915">
                  <c:v>250.28</c:v>
                </c:pt>
                <c:pt idx="916">
                  <c:v>250</c:v>
                </c:pt>
                <c:pt idx="917">
                  <c:v>249.77</c:v>
                </c:pt>
                <c:pt idx="918">
                  <c:v>249.48</c:v>
                </c:pt>
                <c:pt idx="919">
                  <c:v>249.23</c:v>
                </c:pt>
                <c:pt idx="920">
                  <c:v>248.93</c:v>
                </c:pt>
                <c:pt idx="921">
                  <c:v>248.93</c:v>
                </c:pt>
                <c:pt idx="922">
                  <c:v>248.69</c:v>
                </c:pt>
                <c:pt idx="923">
                  <c:v>248.44</c:v>
                </c:pt>
                <c:pt idx="924">
                  <c:v>248.17</c:v>
                </c:pt>
                <c:pt idx="925">
                  <c:v>247.87</c:v>
                </c:pt>
                <c:pt idx="926">
                  <c:v>247.61</c:v>
                </c:pt>
                <c:pt idx="927">
                  <c:v>247.61</c:v>
                </c:pt>
                <c:pt idx="928">
                  <c:v>247.38</c:v>
                </c:pt>
                <c:pt idx="929">
                  <c:v>247.13</c:v>
                </c:pt>
                <c:pt idx="930">
                  <c:v>246.85</c:v>
                </c:pt>
                <c:pt idx="931">
                  <c:v>246.57</c:v>
                </c:pt>
                <c:pt idx="932">
                  <c:v>246.31</c:v>
                </c:pt>
                <c:pt idx="933">
                  <c:v>246.04</c:v>
                </c:pt>
                <c:pt idx="934">
                  <c:v>246.04</c:v>
                </c:pt>
                <c:pt idx="935">
                  <c:v>245.81</c:v>
                </c:pt>
                <c:pt idx="936">
                  <c:v>245.52</c:v>
                </c:pt>
                <c:pt idx="937">
                  <c:v>245.3</c:v>
                </c:pt>
                <c:pt idx="938">
                  <c:v>245.04</c:v>
                </c:pt>
                <c:pt idx="939">
                  <c:v>244.78</c:v>
                </c:pt>
                <c:pt idx="940">
                  <c:v>244.53</c:v>
                </c:pt>
                <c:pt idx="941">
                  <c:v>244.53</c:v>
                </c:pt>
                <c:pt idx="942">
                  <c:v>244.26</c:v>
                </c:pt>
                <c:pt idx="943">
                  <c:v>244</c:v>
                </c:pt>
                <c:pt idx="944">
                  <c:v>243.72</c:v>
                </c:pt>
                <c:pt idx="945">
                  <c:v>243.48</c:v>
                </c:pt>
                <c:pt idx="946">
                  <c:v>243.22</c:v>
                </c:pt>
                <c:pt idx="947">
                  <c:v>243.22</c:v>
                </c:pt>
                <c:pt idx="948">
                  <c:v>242.94</c:v>
                </c:pt>
                <c:pt idx="949">
                  <c:v>242.72</c:v>
                </c:pt>
                <c:pt idx="950">
                  <c:v>242.46</c:v>
                </c:pt>
                <c:pt idx="951">
                  <c:v>242.19</c:v>
                </c:pt>
                <c:pt idx="952">
                  <c:v>241.94</c:v>
                </c:pt>
                <c:pt idx="953">
                  <c:v>241.68</c:v>
                </c:pt>
                <c:pt idx="954">
                  <c:v>241.68</c:v>
                </c:pt>
                <c:pt idx="955">
                  <c:v>241.39</c:v>
                </c:pt>
                <c:pt idx="956">
                  <c:v>241.14</c:v>
                </c:pt>
                <c:pt idx="957">
                  <c:v>240.92</c:v>
                </c:pt>
                <c:pt idx="958">
                  <c:v>240.64</c:v>
                </c:pt>
                <c:pt idx="959">
                  <c:v>240.38</c:v>
                </c:pt>
                <c:pt idx="960">
                  <c:v>240.38</c:v>
                </c:pt>
                <c:pt idx="961">
                  <c:v>240.13</c:v>
                </c:pt>
                <c:pt idx="962">
                  <c:v>239.89</c:v>
                </c:pt>
                <c:pt idx="963">
                  <c:v>239.65</c:v>
                </c:pt>
                <c:pt idx="964">
                  <c:v>239.4</c:v>
                </c:pt>
                <c:pt idx="965">
                  <c:v>239.12</c:v>
                </c:pt>
                <c:pt idx="966">
                  <c:v>238.86</c:v>
                </c:pt>
                <c:pt idx="967">
                  <c:v>238.86</c:v>
                </c:pt>
                <c:pt idx="968">
                  <c:v>238.61</c:v>
                </c:pt>
                <c:pt idx="969">
                  <c:v>238.39</c:v>
                </c:pt>
                <c:pt idx="970">
                  <c:v>238.09</c:v>
                </c:pt>
                <c:pt idx="971">
                  <c:v>237.84</c:v>
                </c:pt>
                <c:pt idx="972">
                  <c:v>237.62</c:v>
                </c:pt>
                <c:pt idx="973">
                  <c:v>237.62</c:v>
                </c:pt>
                <c:pt idx="974">
                  <c:v>237.37</c:v>
                </c:pt>
                <c:pt idx="975">
                  <c:v>237.11</c:v>
                </c:pt>
                <c:pt idx="976">
                  <c:v>236.86</c:v>
                </c:pt>
                <c:pt idx="977">
                  <c:v>236.63</c:v>
                </c:pt>
                <c:pt idx="978">
                  <c:v>236.36</c:v>
                </c:pt>
                <c:pt idx="979">
                  <c:v>236.12</c:v>
                </c:pt>
                <c:pt idx="980">
                  <c:v>236.12</c:v>
                </c:pt>
                <c:pt idx="981">
                  <c:v>235.85</c:v>
                </c:pt>
                <c:pt idx="982">
                  <c:v>235.6</c:v>
                </c:pt>
                <c:pt idx="983">
                  <c:v>235.38</c:v>
                </c:pt>
                <c:pt idx="984">
                  <c:v>235.1</c:v>
                </c:pt>
                <c:pt idx="985">
                  <c:v>234.87</c:v>
                </c:pt>
                <c:pt idx="986">
                  <c:v>234.87</c:v>
                </c:pt>
                <c:pt idx="987">
                  <c:v>234.62</c:v>
                </c:pt>
                <c:pt idx="988">
                  <c:v>234.35</c:v>
                </c:pt>
                <c:pt idx="989">
                  <c:v>234.1</c:v>
                </c:pt>
                <c:pt idx="990">
                  <c:v>233.85</c:v>
                </c:pt>
                <c:pt idx="991">
                  <c:v>233.6</c:v>
                </c:pt>
                <c:pt idx="992">
                  <c:v>233.35</c:v>
                </c:pt>
                <c:pt idx="993">
                  <c:v>233.35</c:v>
                </c:pt>
                <c:pt idx="994">
                  <c:v>233.14</c:v>
                </c:pt>
                <c:pt idx="995">
                  <c:v>232.89</c:v>
                </c:pt>
                <c:pt idx="996">
                  <c:v>232.65</c:v>
                </c:pt>
                <c:pt idx="997">
                  <c:v>232.38</c:v>
                </c:pt>
                <c:pt idx="998">
                  <c:v>232.15</c:v>
                </c:pt>
                <c:pt idx="999">
                  <c:v>231.9</c:v>
                </c:pt>
                <c:pt idx="1000">
                  <c:v>231.9</c:v>
                </c:pt>
                <c:pt idx="1001">
                  <c:v>231.65</c:v>
                </c:pt>
                <c:pt idx="1002">
                  <c:v>231.4</c:v>
                </c:pt>
                <c:pt idx="1003">
                  <c:v>231.14</c:v>
                </c:pt>
                <c:pt idx="1004">
                  <c:v>230.93</c:v>
                </c:pt>
                <c:pt idx="1005">
                  <c:v>230.68</c:v>
                </c:pt>
                <c:pt idx="1006">
                  <c:v>230.68</c:v>
                </c:pt>
                <c:pt idx="1007">
                  <c:v>230.42</c:v>
                </c:pt>
                <c:pt idx="1008">
                  <c:v>230.19</c:v>
                </c:pt>
                <c:pt idx="1009">
                  <c:v>229.92</c:v>
                </c:pt>
                <c:pt idx="1010">
                  <c:v>229.72</c:v>
                </c:pt>
                <c:pt idx="1011">
                  <c:v>229.44</c:v>
                </c:pt>
                <c:pt idx="1012">
                  <c:v>229.2</c:v>
                </c:pt>
                <c:pt idx="1013">
                  <c:v>229.2</c:v>
                </c:pt>
                <c:pt idx="1014">
                  <c:v>228.99</c:v>
                </c:pt>
                <c:pt idx="1015">
                  <c:v>228.76</c:v>
                </c:pt>
                <c:pt idx="1016">
                  <c:v>228.51</c:v>
                </c:pt>
                <c:pt idx="1017">
                  <c:v>228.24</c:v>
                </c:pt>
                <c:pt idx="1018">
                  <c:v>228.01</c:v>
                </c:pt>
                <c:pt idx="1019">
                  <c:v>228.01</c:v>
                </c:pt>
                <c:pt idx="1020">
                  <c:v>227.77</c:v>
                </c:pt>
                <c:pt idx="1021">
                  <c:v>227.54</c:v>
                </c:pt>
                <c:pt idx="1022">
                  <c:v>227.28</c:v>
                </c:pt>
                <c:pt idx="1023">
                  <c:v>227.03</c:v>
                </c:pt>
                <c:pt idx="1024">
                  <c:v>226.82</c:v>
                </c:pt>
                <c:pt idx="1025">
                  <c:v>226.59</c:v>
                </c:pt>
                <c:pt idx="1026">
                  <c:v>226.59</c:v>
                </c:pt>
                <c:pt idx="1027">
                  <c:v>226.35</c:v>
                </c:pt>
                <c:pt idx="1028">
                  <c:v>226.1</c:v>
                </c:pt>
                <c:pt idx="1029">
                  <c:v>225.87</c:v>
                </c:pt>
                <c:pt idx="1030">
                  <c:v>225.65</c:v>
                </c:pt>
                <c:pt idx="1031">
                  <c:v>225.4</c:v>
                </c:pt>
                <c:pt idx="1032">
                  <c:v>225.4</c:v>
                </c:pt>
                <c:pt idx="1033">
                  <c:v>225.13</c:v>
                </c:pt>
                <c:pt idx="1034">
                  <c:v>224.9</c:v>
                </c:pt>
                <c:pt idx="1035">
                  <c:v>224.65</c:v>
                </c:pt>
                <c:pt idx="1036">
                  <c:v>224.41</c:v>
                </c:pt>
                <c:pt idx="1037">
                  <c:v>224.2</c:v>
                </c:pt>
                <c:pt idx="1038">
                  <c:v>223.96</c:v>
                </c:pt>
                <c:pt idx="1039">
                  <c:v>223.96</c:v>
                </c:pt>
                <c:pt idx="1040">
                  <c:v>223.71</c:v>
                </c:pt>
                <c:pt idx="1041">
                  <c:v>223.51</c:v>
                </c:pt>
                <c:pt idx="1042">
                  <c:v>223.29</c:v>
                </c:pt>
                <c:pt idx="1043">
                  <c:v>223.02</c:v>
                </c:pt>
                <c:pt idx="1044">
                  <c:v>222.79</c:v>
                </c:pt>
                <c:pt idx="1045">
                  <c:v>222.79</c:v>
                </c:pt>
                <c:pt idx="1046">
                  <c:v>222.52</c:v>
                </c:pt>
                <c:pt idx="1047">
                  <c:v>222.33</c:v>
                </c:pt>
                <c:pt idx="1048">
                  <c:v>222.11</c:v>
                </c:pt>
                <c:pt idx="1049">
                  <c:v>221.84</c:v>
                </c:pt>
                <c:pt idx="1050">
                  <c:v>221.62</c:v>
                </c:pt>
                <c:pt idx="1051">
                  <c:v>221.4</c:v>
                </c:pt>
                <c:pt idx="1052">
                  <c:v>221.4</c:v>
                </c:pt>
                <c:pt idx="1053">
                  <c:v>221.19</c:v>
                </c:pt>
                <c:pt idx="1054">
                  <c:v>220.95</c:v>
                </c:pt>
                <c:pt idx="1055">
                  <c:v>220.68</c:v>
                </c:pt>
                <c:pt idx="1056">
                  <c:v>220.46</c:v>
                </c:pt>
                <c:pt idx="1057">
                  <c:v>220.25</c:v>
                </c:pt>
                <c:pt idx="1058">
                  <c:v>219.99</c:v>
                </c:pt>
                <c:pt idx="1059">
                  <c:v>219.99</c:v>
                </c:pt>
                <c:pt idx="1060">
                  <c:v>219.79</c:v>
                </c:pt>
                <c:pt idx="1061">
                  <c:v>219.53</c:v>
                </c:pt>
                <c:pt idx="1062">
                  <c:v>219.31</c:v>
                </c:pt>
                <c:pt idx="1063">
                  <c:v>219.09</c:v>
                </c:pt>
                <c:pt idx="1064">
                  <c:v>218.86</c:v>
                </c:pt>
                <c:pt idx="1065">
                  <c:v>218.86</c:v>
                </c:pt>
                <c:pt idx="1066">
                  <c:v>218.65</c:v>
                </c:pt>
                <c:pt idx="1067">
                  <c:v>218.41</c:v>
                </c:pt>
                <c:pt idx="1068">
                  <c:v>218.17</c:v>
                </c:pt>
                <c:pt idx="1069">
                  <c:v>217.94</c:v>
                </c:pt>
                <c:pt idx="1070">
                  <c:v>217.69</c:v>
                </c:pt>
                <c:pt idx="1071">
                  <c:v>217.44</c:v>
                </c:pt>
                <c:pt idx="1072">
                  <c:v>217.44</c:v>
                </c:pt>
                <c:pt idx="1073">
                  <c:v>217.26</c:v>
                </c:pt>
                <c:pt idx="1074">
                  <c:v>217.03</c:v>
                </c:pt>
                <c:pt idx="1075">
                  <c:v>216.8</c:v>
                </c:pt>
                <c:pt idx="1076">
                  <c:v>216.57</c:v>
                </c:pt>
                <c:pt idx="1077">
                  <c:v>216.36</c:v>
                </c:pt>
                <c:pt idx="1078">
                  <c:v>216.36</c:v>
                </c:pt>
                <c:pt idx="1079">
                  <c:v>216.11</c:v>
                </c:pt>
                <c:pt idx="1080">
                  <c:v>215.9</c:v>
                </c:pt>
                <c:pt idx="1081">
                  <c:v>215.66</c:v>
                </c:pt>
                <c:pt idx="1082">
                  <c:v>215.43</c:v>
                </c:pt>
                <c:pt idx="1083">
                  <c:v>215.19</c:v>
                </c:pt>
                <c:pt idx="1084">
                  <c:v>214.98</c:v>
                </c:pt>
                <c:pt idx="1085">
                  <c:v>214.98</c:v>
                </c:pt>
                <c:pt idx="1086">
                  <c:v>214.76</c:v>
                </c:pt>
                <c:pt idx="1087">
                  <c:v>214.54</c:v>
                </c:pt>
                <c:pt idx="1088">
                  <c:v>214.31</c:v>
                </c:pt>
                <c:pt idx="1089">
                  <c:v>214.07</c:v>
                </c:pt>
                <c:pt idx="1090">
                  <c:v>213.88</c:v>
                </c:pt>
                <c:pt idx="1091">
                  <c:v>213.88</c:v>
                </c:pt>
                <c:pt idx="1092">
                  <c:v>213.64</c:v>
                </c:pt>
                <c:pt idx="1093">
                  <c:v>213.38</c:v>
                </c:pt>
                <c:pt idx="1094">
                  <c:v>213.21</c:v>
                </c:pt>
                <c:pt idx="1095">
                  <c:v>212.96</c:v>
                </c:pt>
                <c:pt idx="1096">
                  <c:v>212.74</c:v>
                </c:pt>
                <c:pt idx="1097">
                  <c:v>212.5</c:v>
                </c:pt>
                <c:pt idx="1098">
                  <c:v>212.5</c:v>
                </c:pt>
                <c:pt idx="1099">
                  <c:v>212.3</c:v>
                </c:pt>
                <c:pt idx="1100">
                  <c:v>212.06</c:v>
                </c:pt>
                <c:pt idx="1101">
                  <c:v>211.86</c:v>
                </c:pt>
                <c:pt idx="1102">
                  <c:v>211.65</c:v>
                </c:pt>
                <c:pt idx="1103">
                  <c:v>211.42</c:v>
                </c:pt>
                <c:pt idx="1104">
                  <c:v>211.42</c:v>
                </c:pt>
                <c:pt idx="1105">
                  <c:v>211.17</c:v>
                </c:pt>
                <c:pt idx="1106">
                  <c:v>210.94</c:v>
                </c:pt>
                <c:pt idx="1107">
                  <c:v>210.71</c:v>
                </c:pt>
                <c:pt idx="1108">
                  <c:v>210.53</c:v>
                </c:pt>
                <c:pt idx="1109">
                  <c:v>210.3</c:v>
                </c:pt>
                <c:pt idx="1110">
                  <c:v>210.09</c:v>
                </c:pt>
                <c:pt idx="1111">
                  <c:v>210.09</c:v>
                </c:pt>
                <c:pt idx="1112">
                  <c:v>209.85</c:v>
                </c:pt>
                <c:pt idx="1113">
                  <c:v>209.66</c:v>
                </c:pt>
                <c:pt idx="1114">
                  <c:v>209.41</c:v>
                </c:pt>
                <c:pt idx="1115">
                  <c:v>209.23</c:v>
                </c:pt>
                <c:pt idx="1116">
                  <c:v>209</c:v>
                </c:pt>
                <c:pt idx="1117">
                  <c:v>208.75</c:v>
                </c:pt>
                <c:pt idx="1118">
                  <c:v>208.75</c:v>
                </c:pt>
                <c:pt idx="1119">
                  <c:v>208.56</c:v>
                </c:pt>
                <c:pt idx="1120">
                  <c:v>208.34</c:v>
                </c:pt>
                <c:pt idx="1121">
                  <c:v>208.1</c:v>
                </c:pt>
                <c:pt idx="1122">
                  <c:v>207.91</c:v>
                </c:pt>
                <c:pt idx="1123">
                  <c:v>207.69</c:v>
                </c:pt>
                <c:pt idx="1124">
                  <c:v>207.69</c:v>
                </c:pt>
                <c:pt idx="1125">
                  <c:v>207.45</c:v>
                </c:pt>
                <c:pt idx="1126">
                  <c:v>207.24</c:v>
                </c:pt>
                <c:pt idx="1127">
                  <c:v>207.05</c:v>
                </c:pt>
                <c:pt idx="1128">
                  <c:v>206.82</c:v>
                </c:pt>
                <c:pt idx="1129">
                  <c:v>206.6</c:v>
                </c:pt>
                <c:pt idx="1130">
                  <c:v>206.39</c:v>
                </c:pt>
                <c:pt idx="1131">
                  <c:v>206.39</c:v>
                </c:pt>
                <c:pt idx="1132">
                  <c:v>206.18</c:v>
                </c:pt>
                <c:pt idx="1133">
                  <c:v>205.95</c:v>
                </c:pt>
                <c:pt idx="1134">
                  <c:v>205.74</c:v>
                </c:pt>
                <c:pt idx="1135">
                  <c:v>205.53</c:v>
                </c:pt>
                <c:pt idx="1136">
                  <c:v>205.33</c:v>
                </c:pt>
                <c:pt idx="1137">
                  <c:v>205.33</c:v>
                </c:pt>
                <c:pt idx="1138">
                  <c:v>205.11</c:v>
                </c:pt>
                <c:pt idx="1139">
                  <c:v>204.88</c:v>
                </c:pt>
                <c:pt idx="1140">
                  <c:v>204.65</c:v>
                </c:pt>
                <c:pt idx="1141">
                  <c:v>204.45</c:v>
                </c:pt>
                <c:pt idx="1142">
                  <c:v>204.24</c:v>
                </c:pt>
                <c:pt idx="1143">
                  <c:v>203.99</c:v>
                </c:pt>
                <c:pt idx="1144">
                  <c:v>203.99</c:v>
                </c:pt>
                <c:pt idx="1145">
                  <c:v>203.79</c:v>
                </c:pt>
                <c:pt idx="1146">
                  <c:v>203.59</c:v>
                </c:pt>
                <c:pt idx="1147">
                  <c:v>203.38</c:v>
                </c:pt>
                <c:pt idx="1148">
                  <c:v>203.18</c:v>
                </c:pt>
                <c:pt idx="1149">
                  <c:v>202.94</c:v>
                </c:pt>
                <c:pt idx="1150">
                  <c:v>202.94</c:v>
                </c:pt>
                <c:pt idx="1151">
                  <c:v>202.71</c:v>
                </c:pt>
                <c:pt idx="1152">
                  <c:v>202.51</c:v>
                </c:pt>
                <c:pt idx="1153">
                  <c:v>202.32</c:v>
                </c:pt>
                <c:pt idx="1154">
                  <c:v>202.13</c:v>
                </c:pt>
                <c:pt idx="1155">
                  <c:v>201.89</c:v>
                </c:pt>
                <c:pt idx="1156">
                  <c:v>201.66</c:v>
                </c:pt>
                <c:pt idx="1157">
                  <c:v>201.66</c:v>
                </c:pt>
                <c:pt idx="1158">
                  <c:v>201.45</c:v>
                </c:pt>
                <c:pt idx="1159">
                  <c:v>201.27</c:v>
                </c:pt>
                <c:pt idx="1160">
                  <c:v>201.06</c:v>
                </c:pt>
                <c:pt idx="1161">
                  <c:v>200.86</c:v>
                </c:pt>
                <c:pt idx="1162">
                  <c:v>200.6</c:v>
                </c:pt>
                <c:pt idx="1163">
                  <c:v>200.6</c:v>
                </c:pt>
                <c:pt idx="1164">
                  <c:v>200.43</c:v>
                </c:pt>
                <c:pt idx="1165">
                  <c:v>200.23</c:v>
                </c:pt>
                <c:pt idx="1166">
                  <c:v>200</c:v>
                </c:pt>
                <c:pt idx="1167">
                  <c:v>199.82</c:v>
                </c:pt>
                <c:pt idx="1168">
                  <c:v>199.57</c:v>
                </c:pt>
                <c:pt idx="1169">
                  <c:v>199.42</c:v>
                </c:pt>
                <c:pt idx="1170">
                  <c:v>199.42</c:v>
                </c:pt>
                <c:pt idx="1171">
                  <c:v>199.2</c:v>
                </c:pt>
                <c:pt idx="1172">
                  <c:v>198.97</c:v>
                </c:pt>
                <c:pt idx="1173">
                  <c:v>198.75</c:v>
                </c:pt>
                <c:pt idx="1174">
                  <c:v>198.54</c:v>
                </c:pt>
                <c:pt idx="1175">
                  <c:v>198.32</c:v>
                </c:pt>
                <c:pt idx="1176">
                  <c:v>198.32</c:v>
                </c:pt>
                <c:pt idx="1177">
                  <c:v>198.15</c:v>
                </c:pt>
                <c:pt idx="1178">
                  <c:v>197.94</c:v>
                </c:pt>
                <c:pt idx="1179">
                  <c:v>197.75</c:v>
                </c:pt>
                <c:pt idx="1180">
                  <c:v>197.53</c:v>
                </c:pt>
                <c:pt idx="1181">
                  <c:v>197.31</c:v>
                </c:pt>
                <c:pt idx="1182">
                  <c:v>197.1</c:v>
                </c:pt>
                <c:pt idx="1183">
                  <c:v>197.1</c:v>
                </c:pt>
                <c:pt idx="1184">
                  <c:v>196.92</c:v>
                </c:pt>
                <c:pt idx="1185">
                  <c:v>196.71</c:v>
                </c:pt>
                <c:pt idx="1186">
                  <c:v>196.5</c:v>
                </c:pt>
                <c:pt idx="1187">
                  <c:v>196.31</c:v>
                </c:pt>
                <c:pt idx="1188">
                  <c:v>196.08</c:v>
                </c:pt>
                <c:pt idx="1189">
                  <c:v>196.08</c:v>
                </c:pt>
                <c:pt idx="1190">
                  <c:v>195.85</c:v>
                </c:pt>
                <c:pt idx="1191">
                  <c:v>195.69</c:v>
                </c:pt>
                <c:pt idx="1192">
                  <c:v>195.47</c:v>
                </c:pt>
                <c:pt idx="1193">
                  <c:v>195.26</c:v>
                </c:pt>
                <c:pt idx="1194">
                  <c:v>195.09</c:v>
                </c:pt>
                <c:pt idx="1195">
                  <c:v>194.86</c:v>
                </c:pt>
                <c:pt idx="1196">
                  <c:v>194.86</c:v>
                </c:pt>
                <c:pt idx="1197">
                  <c:v>194.68</c:v>
                </c:pt>
                <c:pt idx="1198">
                  <c:v>194.47</c:v>
                </c:pt>
                <c:pt idx="1199">
                  <c:v>194.27</c:v>
                </c:pt>
                <c:pt idx="1200">
                  <c:v>194.02</c:v>
                </c:pt>
                <c:pt idx="1201">
                  <c:v>193.84</c:v>
                </c:pt>
                <c:pt idx="1202">
                  <c:v>193.63</c:v>
                </c:pt>
                <c:pt idx="1203">
                  <c:v>193.63</c:v>
                </c:pt>
                <c:pt idx="1204">
                  <c:v>193.45</c:v>
                </c:pt>
                <c:pt idx="1205">
                  <c:v>193.23</c:v>
                </c:pt>
                <c:pt idx="1206">
                  <c:v>193.04</c:v>
                </c:pt>
                <c:pt idx="1207">
                  <c:v>192.85</c:v>
                </c:pt>
                <c:pt idx="1208">
                  <c:v>192.66</c:v>
                </c:pt>
                <c:pt idx="1209">
                  <c:v>192.66</c:v>
                </c:pt>
                <c:pt idx="1210">
                  <c:v>192.43</c:v>
                </c:pt>
                <c:pt idx="1211">
                  <c:v>192.25</c:v>
                </c:pt>
                <c:pt idx="1212">
                  <c:v>192.05</c:v>
                </c:pt>
                <c:pt idx="1213">
                  <c:v>191.85</c:v>
                </c:pt>
                <c:pt idx="1214">
                  <c:v>191.65</c:v>
                </c:pt>
                <c:pt idx="1215">
                  <c:v>191.45</c:v>
                </c:pt>
                <c:pt idx="1216">
                  <c:v>191.45</c:v>
                </c:pt>
                <c:pt idx="1217">
                  <c:v>191.26</c:v>
                </c:pt>
                <c:pt idx="1218">
                  <c:v>191.09</c:v>
                </c:pt>
                <c:pt idx="1219">
                  <c:v>190.87</c:v>
                </c:pt>
                <c:pt idx="1220">
                  <c:v>190.62</c:v>
                </c:pt>
                <c:pt idx="1221">
                  <c:v>190.46</c:v>
                </c:pt>
                <c:pt idx="1222">
                  <c:v>190.46</c:v>
                </c:pt>
                <c:pt idx="1223">
                  <c:v>190.22</c:v>
                </c:pt>
                <c:pt idx="1224">
                  <c:v>190.03</c:v>
                </c:pt>
                <c:pt idx="1225">
                  <c:v>189.89</c:v>
                </c:pt>
                <c:pt idx="1226">
                  <c:v>189.69</c:v>
                </c:pt>
                <c:pt idx="1227">
                  <c:v>189.47</c:v>
                </c:pt>
                <c:pt idx="1228">
                  <c:v>189.29</c:v>
                </c:pt>
                <c:pt idx="1229">
                  <c:v>189.29</c:v>
                </c:pt>
                <c:pt idx="1230">
                  <c:v>189.09</c:v>
                </c:pt>
                <c:pt idx="1231">
                  <c:v>188.88</c:v>
                </c:pt>
                <c:pt idx="1232">
                  <c:v>188.69</c:v>
                </c:pt>
                <c:pt idx="1233">
                  <c:v>188.51</c:v>
                </c:pt>
                <c:pt idx="1234">
                  <c:v>188.29</c:v>
                </c:pt>
                <c:pt idx="1235">
                  <c:v>188.29</c:v>
                </c:pt>
                <c:pt idx="1236">
                  <c:v>188.08</c:v>
                </c:pt>
                <c:pt idx="1237">
                  <c:v>187.92</c:v>
                </c:pt>
                <c:pt idx="1238">
                  <c:v>187.73</c:v>
                </c:pt>
                <c:pt idx="1239">
                  <c:v>187.5</c:v>
                </c:pt>
                <c:pt idx="1240">
                  <c:v>187.31</c:v>
                </c:pt>
                <c:pt idx="1241">
                  <c:v>187.12</c:v>
                </c:pt>
                <c:pt idx="1242">
                  <c:v>187.12</c:v>
                </c:pt>
                <c:pt idx="1243">
                  <c:v>186.9</c:v>
                </c:pt>
                <c:pt idx="1244">
                  <c:v>186.75</c:v>
                </c:pt>
                <c:pt idx="1245">
                  <c:v>186.56</c:v>
                </c:pt>
                <c:pt idx="1246">
                  <c:v>186.35</c:v>
                </c:pt>
                <c:pt idx="1247">
                  <c:v>186.15</c:v>
                </c:pt>
                <c:pt idx="1248">
                  <c:v>185.92</c:v>
                </c:pt>
                <c:pt idx="1249">
                  <c:v>185.92</c:v>
                </c:pt>
                <c:pt idx="1250">
                  <c:v>185.79</c:v>
                </c:pt>
                <c:pt idx="1251">
                  <c:v>185.57</c:v>
                </c:pt>
                <c:pt idx="1252">
                  <c:v>185.38</c:v>
                </c:pt>
                <c:pt idx="1253">
                  <c:v>185.19</c:v>
                </c:pt>
                <c:pt idx="1254">
                  <c:v>185</c:v>
                </c:pt>
                <c:pt idx="1255">
                  <c:v>185</c:v>
                </c:pt>
                <c:pt idx="1256">
                  <c:v>184.78</c:v>
                </c:pt>
                <c:pt idx="1257">
                  <c:v>184.6</c:v>
                </c:pt>
                <c:pt idx="1258">
                  <c:v>184.44</c:v>
                </c:pt>
                <c:pt idx="1259">
                  <c:v>184.26</c:v>
                </c:pt>
                <c:pt idx="1260">
                  <c:v>184.06</c:v>
                </c:pt>
                <c:pt idx="1261">
                  <c:v>183.82</c:v>
                </c:pt>
                <c:pt idx="1262">
                  <c:v>183.82</c:v>
                </c:pt>
                <c:pt idx="1263">
                  <c:v>183.66</c:v>
                </c:pt>
                <c:pt idx="1264">
                  <c:v>183.5</c:v>
                </c:pt>
                <c:pt idx="1265">
                  <c:v>183.31</c:v>
                </c:pt>
                <c:pt idx="1266">
                  <c:v>183.07</c:v>
                </c:pt>
                <c:pt idx="1267">
                  <c:v>182.88</c:v>
                </c:pt>
                <c:pt idx="1268">
                  <c:v>182.88</c:v>
                </c:pt>
                <c:pt idx="1269">
                  <c:v>182.72</c:v>
                </c:pt>
                <c:pt idx="1270">
                  <c:v>182.52</c:v>
                </c:pt>
                <c:pt idx="1271">
                  <c:v>182.35</c:v>
                </c:pt>
                <c:pt idx="1272">
                  <c:v>182.14</c:v>
                </c:pt>
                <c:pt idx="1273">
                  <c:v>181.97</c:v>
                </c:pt>
                <c:pt idx="1274">
                  <c:v>181.75</c:v>
                </c:pt>
                <c:pt idx="1275">
                  <c:v>181.75</c:v>
                </c:pt>
                <c:pt idx="1276">
                  <c:v>181.6</c:v>
                </c:pt>
                <c:pt idx="1277">
                  <c:v>181.4</c:v>
                </c:pt>
                <c:pt idx="1278">
                  <c:v>181.19</c:v>
                </c:pt>
                <c:pt idx="1279">
                  <c:v>181.01</c:v>
                </c:pt>
                <c:pt idx="1280">
                  <c:v>180.82</c:v>
                </c:pt>
                <c:pt idx="1281">
                  <c:v>180.82</c:v>
                </c:pt>
                <c:pt idx="1282">
                  <c:v>180.62</c:v>
                </c:pt>
                <c:pt idx="1283">
                  <c:v>180.46</c:v>
                </c:pt>
                <c:pt idx="1284">
                  <c:v>180.28</c:v>
                </c:pt>
                <c:pt idx="1285">
                  <c:v>180.1</c:v>
                </c:pt>
                <c:pt idx="1286">
                  <c:v>179.89</c:v>
                </c:pt>
                <c:pt idx="1287">
                  <c:v>179.7</c:v>
                </c:pt>
                <c:pt idx="1288">
                  <c:v>179.7</c:v>
                </c:pt>
                <c:pt idx="1289">
                  <c:v>179.54</c:v>
                </c:pt>
                <c:pt idx="1290">
                  <c:v>179.34</c:v>
                </c:pt>
                <c:pt idx="1291">
                  <c:v>179.17</c:v>
                </c:pt>
                <c:pt idx="1292">
                  <c:v>178.97</c:v>
                </c:pt>
                <c:pt idx="1293">
                  <c:v>178.77</c:v>
                </c:pt>
                <c:pt idx="1294">
                  <c:v>178.77</c:v>
                </c:pt>
                <c:pt idx="1295">
                  <c:v>178.63</c:v>
                </c:pt>
                <c:pt idx="1296">
                  <c:v>178.42</c:v>
                </c:pt>
                <c:pt idx="1297">
                  <c:v>178.2</c:v>
                </c:pt>
                <c:pt idx="1298">
                  <c:v>178.04</c:v>
                </c:pt>
                <c:pt idx="1299">
                  <c:v>177.85</c:v>
                </c:pt>
                <c:pt idx="1300">
                  <c:v>177.85</c:v>
                </c:pt>
                <c:pt idx="1301">
                  <c:v>177.65</c:v>
                </c:pt>
                <c:pt idx="1302">
                  <c:v>177.46</c:v>
                </c:pt>
                <c:pt idx="1303">
                  <c:v>177.34</c:v>
                </c:pt>
                <c:pt idx="1304">
                  <c:v>177.13</c:v>
                </c:pt>
                <c:pt idx="1305">
                  <c:v>176.92</c:v>
                </c:pt>
                <c:pt idx="1306">
                  <c:v>176.76</c:v>
                </c:pt>
                <c:pt idx="1307">
                  <c:v>176.76</c:v>
                </c:pt>
                <c:pt idx="1308">
                  <c:v>176.52</c:v>
                </c:pt>
                <c:pt idx="1309">
                  <c:v>176.38</c:v>
                </c:pt>
                <c:pt idx="1310">
                  <c:v>176.19</c:v>
                </c:pt>
                <c:pt idx="1311">
                  <c:v>175.96</c:v>
                </c:pt>
                <c:pt idx="1312">
                  <c:v>175.83</c:v>
                </c:pt>
                <c:pt idx="1313">
                  <c:v>175.83</c:v>
                </c:pt>
                <c:pt idx="1314">
                  <c:v>175.66</c:v>
                </c:pt>
                <c:pt idx="1315">
                  <c:v>175.47</c:v>
                </c:pt>
                <c:pt idx="1316">
                  <c:v>175.24</c:v>
                </c:pt>
                <c:pt idx="1317">
                  <c:v>175.08</c:v>
                </c:pt>
                <c:pt idx="1318">
                  <c:v>174.93</c:v>
                </c:pt>
                <c:pt idx="1319">
                  <c:v>174.93</c:v>
                </c:pt>
                <c:pt idx="1320">
                  <c:v>174.71</c:v>
                </c:pt>
                <c:pt idx="1321">
                  <c:v>174.52</c:v>
                </c:pt>
                <c:pt idx="1322">
                  <c:v>174.37</c:v>
                </c:pt>
                <c:pt idx="1323">
                  <c:v>174.17</c:v>
                </c:pt>
                <c:pt idx="1324">
                  <c:v>174.01</c:v>
                </c:pt>
                <c:pt idx="1325">
                  <c:v>174.01</c:v>
                </c:pt>
                <c:pt idx="1326">
                  <c:v>173.83</c:v>
                </c:pt>
                <c:pt idx="1327">
                  <c:v>173.6</c:v>
                </c:pt>
                <c:pt idx="1328">
                  <c:v>173.45</c:v>
                </c:pt>
                <c:pt idx="1329">
                  <c:v>173.27</c:v>
                </c:pt>
                <c:pt idx="1330">
                  <c:v>173.09</c:v>
                </c:pt>
                <c:pt idx="1331">
                  <c:v>173.09</c:v>
                </c:pt>
                <c:pt idx="1332">
                  <c:v>172.91</c:v>
                </c:pt>
                <c:pt idx="1333">
                  <c:v>172.74</c:v>
                </c:pt>
                <c:pt idx="1334">
                  <c:v>172.57</c:v>
                </c:pt>
                <c:pt idx="1335">
                  <c:v>172.39</c:v>
                </c:pt>
                <c:pt idx="1336">
                  <c:v>172.18</c:v>
                </c:pt>
                <c:pt idx="1337">
                  <c:v>172.18</c:v>
                </c:pt>
                <c:pt idx="1338">
                  <c:v>171.97</c:v>
                </c:pt>
                <c:pt idx="1339">
                  <c:v>171.81</c:v>
                </c:pt>
                <c:pt idx="1340">
                  <c:v>171.61</c:v>
                </c:pt>
                <c:pt idx="1341">
                  <c:v>171.47</c:v>
                </c:pt>
                <c:pt idx="1342">
                  <c:v>171.29</c:v>
                </c:pt>
                <c:pt idx="1343">
                  <c:v>171.29</c:v>
                </c:pt>
                <c:pt idx="1344">
                  <c:v>171.11</c:v>
                </c:pt>
                <c:pt idx="1345">
                  <c:v>170.94</c:v>
                </c:pt>
                <c:pt idx="1346">
                  <c:v>170.75</c:v>
                </c:pt>
                <c:pt idx="1347">
                  <c:v>170.58</c:v>
                </c:pt>
                <c:pt idx="1348">
                  <c:v>170.38</c:v>
                </c:pt>
                <c:pt idx="1349">
                  <c:v>170.38</c:v>
                </c:pt>
                <c:pt idx="1350">
                  <c:v>170.2</c:v>
                </c:pt>
                <c:pt idx="1351">
                  <c:v>170.01</c:v>
                </c:pt>
                <c:pt idx="1352">
                  <c:v>169.87</c:v>
                </c:pt>
                <c:pt idx="1353">
                  <c:v>169.69</c:v>
                </c:pt>
                <c:pt idx="1354">
                  <c:v>169.48</c:v>
                </c:pt>
                <c:pt idx="1355">
                  <c:v>169.48</c:v>
                </c:pt>
                <c:pt idx="1356">
                  <c:v>169.32</c:v>
                </c:pt>
                <c:pt idx="1357">
                  <c:v>169.12</c:v>
                </c:pt>
                <c:pt idx="1358">
                  <c:v>169</c:v>
                </c:pt>
                <c:pt idx="1359">
                  <c:v>168.84</c:v>
                </c:pt>
                <c:pt idx="1360">
                  <c:v>168.59</c:v>
                </c:pt>
                <c:pt idx="1361">
                  <c:v>168.59</c:v>
                </c:pt>
                <c:pt idx="1362">
                  <c:v>168.47</c:v>
                </c:pt>
                <c:pt idx="1363">
                  <c:v>168.27</c:v>
                </c:pt>
                <c:pt idx="1364">
                  <c:v>168.08</c:v>
                </c:pt>
                <c:pt idx="1365">
                  <c:v>167.94</c:v>
                </c:pt>
                <c:pt idx="1366">
                  <c:v>167.76</c:v>
                </c:pt>
                <c:pt idx="1367">
                  <c:v>167.76</c:v>
                </c:pt>
                <c:pt idx="1368">
                  <c:v>167.54</c:v>
                </c:pt>
                <c:pt idx="1369">
                  <c:v>167.4</c:v>
                </c:pt>
                <c:pt idx="1370">
                  <c:v>167.24</c:v>
                </c:pt>
                <c:pt idx="1371">
                  <c:v>167.07</c:v>
                </c:pt>
                <c:pt idx="1372">
                  <c:v>166.88</c:v>
                </c:pt>
                <c:pt idx="1373">
                  <c:v>166.88</c:v>
                </c:pt>
                <c:pt idx="1374">
                  <c:v>166.72</c:v>
                </c:pt>
                <c:pt idx="1375">
                  <c:v>166.52</c:v>
                </c:pt>
                <c:pt idx="1376">
                  <c:v>166.38</c:v>
                </c:pt>
                <c:pt idx="1377">
                  <c:v>166.16</c:v>
                </c:pt>
                <c:pt idx="1378">
                  <c:v>166.01</c:v>
                </c:pt>
                <c:pt idx="1379">
                  <c:v>166.01</c:v>
                </c:pt>
                <c:pt idx="1380">
                  <c:v>165.83</c:v>
                </c:pt>
                <c:pt idx="1381">
                  <c:v>165.66</c:v>
                </c:pt>
                <c:pt idx="1382">
                  <c:v>165.49</c:v>
                </c:pt>
                <c:pt idx="1383">
                  <c:v>165.31</c:v>
                </c:pt>
                <c:pt idx="1384">
                  <c:v>165.16</c:v>
                </c:pt>
                <c:pt idx="1385">
                  <c:v>165.16</c:v>
                </c:pt>
                <c:pt idx="1386">
                  <c:v>164.96</c:v>
                </c:pt>
                <c:pt idx="1387">
                  <c:v>164.81</c:v>
                </c:pt>
                <c:pt idx="1388">
                  <c:v>164.64</c:v>
                </c:pt>
                <c:pt idx="1389">
                  <c:v>164.46</c:v>
                </c:pt>
                <c:pt idx="1390">
                  <c:v>164.32</c:v>
                </c:pt>
                <c:pt idx="1391">
                  <c:v>164.32</c:v>
                </c:pt>
                <c:pt idx="1392">
                  <c:v>164.14</c:v>
                </c:pt>
                <c:pt idx="1393">
                  <c:v>163.95</c:v>
                </c:pt>
                <c:pt idx="1394">
                  <c:v>163.78</c:v>
                </c:pt>
                <c:pt idx="1395">
                  <c:v>163.63</c:v>
                </c:pt>
                <c:pt idx="1396">
                  <c:v>163.44999999999999</c:v>
                </c:pt>
                <c:pt idx="1397">
                  <c:v>163.44999999999999</c:v>
                </c:pt>
                <c:pt idx="1398">
                  <c:v>163.30000000000001</c:v>
                </c:pt>
                <c:pt idx="1399">
                  <c:v>163.1</c:v>
                </c:pt>
                <c:pt idx="1400">
                  <c:v>162.97</c:v>
                </c:pt>
                <c:pt idx="1401">
                  <c:v>162.77000000000001</c:v>
                </c:pt>
                <c:pt idx="1402">
                  <c:v>162.6</c:v>
                </c:pt>
                <c:pt idx="1403">
                  <c:v>162.44</c:v>
                </c:pt>
                <c:pt idx="1404">
                  <c:v>162.44</c:v>
                </c:pt>
                <c:pt idx="1405">
                  <c:v>162.22999999999999</c:v>
                </c:pt>
                <c:pt idx="1406">
                  <c:v>162.1</c:v>
                </c:pt>
                <c:pt idx="1407">
                  <c:v>161.9</c:v>
                </c:pt>
                <c:pt idx="1408">
                  <c:v>161.72</c:v>
                </c:pt>
                <c:pt idx="1409">
                  <c:v>161.62</c:v>
                </c:pt>
                <c:pt idx="1410">
                  <c:v>161.62</c:v>
                </c:pt>
                <c:pt idx="1411">
                  <c:v>161.43</c:v>
                </c:pt>
                <c:pt idx="1412">
                  <c:v>161.22999999999999</c:v>
                </c:pt>
                <c:pt idx="1413">
                  <c:v>161.1</c:v>
                </c:pt>
                <c:pt idx="1414">
                  <c:v>160.88999999999999</c:v>
                </c:pt>
                <c:pt idx="1415">
                  <c:v>160.75</c:v>
                </c:pt>
                <c:pt idx="1416">
                  <c:v>160.75</c:v>
                </c:pt>
                <c:pt idx="1417">
                  <c:v>160.58000000000001</c:v>
                </c:pt>
                <c:pt idx="1418">
                  <c:v>160.44999999999999</c:v>
                </c:pt>
                <c:pt idx="1419">
                  <c:v>160.26</c:v>
                </c:pt>
                <c:pt idx="1420">
                  <c:v>160.07</c:v>
                </c:pt>
                <c:pt idx="1421">
                  <c:v>159.93</c:v>
                </c:pt>
                <c:pt idx="1422">
                  <c:v>159.93</c:v>
                </c:pt>
                <c:pt idx="1423">
                  <c:v>159.72999999999999</c:v>
                </c:pt>
                <c:pt idx="1424">
                  <c:v>159.6</c:v>
                </c:pt>
                <c:pt idx="1425">
                  <c:v>159.43</c:v>
                </c:pt>
                <c:pt idx="1426">
                  <c:v>159.22999999999999</c:v>
                </c:pt>
                <c:pt idx="1427">
                  <c:v>159.11000000000001</c:v>
                </c:pt>
                <c:pt idx="1428">
                  <c:v>159.11000000000001</c:v>
                </c:pt>
                <c:pt idx="1429">
                  <c:v>158.94</c:v>
                </c:pt>
                <c:pt idx="1430">
                  <c:v>158.78</c:v>
                </c:pt>
                <c:pt idx="1431">
                  <c:v>158.63</c:v>
                </c:pt>
                <c:pt idx="1432">
                  <c:v>158.47</c:v>
                </c:pt>
                <c:pt idx="1433">
                  <c:v>158.24</c:v>
                </c:pt>
                <c:pt idx="1434">
                  <c:v>158.24</c:v>
                </c:pt>
                <c:pt idx="1435">
                  <c:v>158.13</c:v>
                </c:pt>
                <c:pt idx="1436">
                  <c:v>157.94</c:v>
                </c:pt>
                <c:pt idx="1437">
                  <c:v>157.75</c:v>
                </c:pt>
                <c:pt idx="1438">
                  <c:v>157.63</c:v>
                </c:pt>
                <c:pt idx="1439">
                  <c:v>157.44999999999999</c:v>
                </c:pt>
                <c:pt idx="1440">
                  <c:v>157.44999999999999</c:v>
                </c:pt>
                <c:pt idx="1441">
                  <c:v>157.30000000000001</c:v>
                </c:pt>
                <c:pt idx="1442">
                  <c:v>157.15</c:v>
                </c:pt>
                <c:pt idx="1443">
                  <c:v>156.94999999999999</c:v>
                </c:pt>
                <c:pt idx="1444">
                  <c:v>156.79</c:v>
                </c:pt>
                <c:pt idx="1445">
                  <c:v>156.66</c:v>
                </c:pt>
                <c:pt idx="1446">
                  <c:v>156.66</c:v>
                </c:pt>
                <c:pt idx="1447">
                  <c:v>156.47</c:v>
                </c:pt>
                <c:pt idx="1448">
                  <c:v>156.32</c:v>
                </c:pt>
                <c:pt idx="1449">
                  <c:v>156.16999999999999</c:v>
                </c:pt>
                <c:pt idx="1450">
                  <c:v>155.97</c:v>
                </c:pt>
                <c:pt idx="1451">
                  <c:v>155.87</c:v>
                </c:pt>
                <c:pt idx="1452">
                  <c:v>155.87</c:v>
                </c:pt>
                <c:pt idx="1453">
                  <c:v>155.69</c:v>
                </c:pt>
                <c:pt idx="1454">
                  <c:v>155.52000000000001</c:v>
                </c:pt>
                <c:pt idx="1455">
                  <c:v>155.36000000000001</c:v>
                </c:pt>
                <c:pt idx="1456">
                  <c:v>155.18</c:v>
                </c:pt>
                <c:pt idx="1457">
                  <c:v>155.01</c:v>
                </c:pt>
                <c:pt idx="1458">
                  <c:v>155.01</c:v>
                </c:pt>
                <c:pt idx="1459">
                  <c:v>154.91</c:v>
                </c:pt>
                <c:pt idx="1460">
                  <c:v>154.69999999999999</c:v>
                </c:pt>
                <c:pt idx="1461">
                  <c:v>154.53</c:v>
                </c:pt>
                <c:pt idx="1462">
                  <c:v>154.41</c:v>
                </c:pt>
                <c:pt idx="1463">
                  <c:v>154.22999999999999</c:v>
                </c:pt>
                <c:pt idx="1464">
                  <c:v>154.22999999999999</c:v>
                </c:pt>
                <c:pt idx="1465">
                  <c:v>154.09</c:v>
                </c:pt>
                <c:pt idx="1466">
                  <c:v>153.91999999999999</c:v>
                </c:pt>
                <c:pt idx="1467">
                  <c:v>153.74</c:v>
                </c:pt>
                <c:pt idx="1468">
                  <c:v>153.62</c:v>
                </c:pt>
                <c:pt idx="1469">
                  <c:v>153.46</c:v>
                </c:pt>
                <c:pt idx="1470">
                  <c:v>153.46</c:v>
                </c:pt>
                <c:pt idx="1471">
                  <c:v>153.29</c:v>
                </c:pt>
                <c:pt idx="1472">
                  <c:v>153.15</c:v>
                </c:pt>
                <c:pt idx="1473">
                  <c:v>152.97999999999999</c:v>
                </c:pt>
                <c:pt idx="1474">
                  <c:v>152.82</c:v>
                </c:pt>
                <c:pt idx="1475">
                  <c:v>152.68</c:v>
                </c:pt>
                <c:pt idx="1476">
                  <c:v>152.68</c:v>
                </c:pt>
                <c:pt idx="1477">
                  <c:v>152.53</c:v>
                </c:pt>
                <c:pt idx="1478">
                  <c:v>152.34</c:v>
                </c:pt>
                <c:pt idx="1479">
                  <c:v>152.22</c:v>
                </c:pt>
                <c:pt idx="1480">
                  <c:v>152</c:v>
                </c:pt>
                <c:pt idx="1481">
                  <c:v>151.84</c:v>
                </c:pt>
                <c:pt idx="1482">
                  <c:v>151.72999999999999</c:v>
                </c:pt>
                <c:pt idx="1483">
                  <c:v>151.72999999999999</c:v>
                </c:pt>
                <c:pt idx="1484">
                  <c:v>151.55000000000001</c:v>
                </c:pt>
                <c:pt idx="1485">
                  <c:v>151.41999999999999</c:v>
                </c:pt>
                <c:pt idx="1486">
                  <c:v>151.26</c:v>
                </c:pt>
                <c:pt idx="1487">
                  <c:v>151.08000000000001</c:v>
                </c:pt>
                <c:pt idx="1488">
                  <c:v>150.94999999999999</c:v>
                </c:pt>
                <c:pt idx="1489">
                  <c:v>150.94999999999999</c:v>
                </c:pt>
                <c:pt idx="1490">
                  <c:v>150.78</c:v>
                </c:pt>
                <c:pt idx="1491">
                  <c:v>150.63999999999999</c:v>
                </c:pt>
                <c:pt idx="1492">
                  <c:v>150.49</c:v>
                </c:pt>
                <c:pt idx="1493">
                  <c:v>150.34</c:v>
                </c:pt>
                <c:pt idx="1494">
                  <c:v>150.18</c:v>
                </c:pt>
                <c:pt idx="1495">
                  <c:v>150.18</c:v>
                </c:pt>
                <c:pt idx="1496">
                  <c:v>150.03</c:v>
                </c:pt>
                <c:pt idx="1497">
                  <c:v>149.84</c:v>
                </c:pt>
                <c:pt idx="1498">
                  <c:v>149.69999999999999</c:v>
                </c:pt>
                <c:pt idx="1499">
                  <c:v>149.54</c:v>
                </c:pt>
                <c:pt idx="1500">
                  <c:v>149.4</c:v>
                </c:pt>
                <c:pt idx="1501">
                  <c:v>149.4</c:v>
                </c:pt>
                <c:pt idx="1502">
                  <c:v>149.26</c:v>
                </c:pt>
                <c:pt idx="1503">
                  <c:v>149.08000000000001</c:v>
                </c:pt>
                <c:pt idx="1504">
                  <c:v>148.94</c:v>
                </c:pt>
                <c:pt idx="1505">
                  <c:v>148.78</c:v>
                </c:pt>
                <c:pt idx="1506">
                  <c:v>148.61000000000001</c:v>
                </c:pt>
                <c:pt idx="1507">
                  <c:v>148.61000000000001</c:v>
                </c:pt>
                <c:pt idx="1508">
                  <c:v>148.5</c:v>
                </c:pt>
                <c:pt idx="1509">
                  <c:v>148.31</c:v>
                </c:pt>
                <c:pt idx="1510">
                  <c:v>148.15</c:v>
                </c:pt>
                <c:pt idx="1511">
                  <c:v>148.05000000000001</c:v>
                </c:pt>
                <c:pt idx="1512">
                  <c:v>147.85</c:v>
                </c:pt>
                <c:pt idx="1513">
                  <c:v>147.85</c:v>
                </c:pt>
                <c:pt idx="1514">
                  <c:v>147.72999999999999</c:v>
                </c:pt>
                <c:pt idx="1515">
                  <c:v>147.59</c:v>
                </c:pt>
                <c:pt idx="1516">
                  <c:v>147.38</c:v>
                </c:pt>
                <c:pt idx="1517">
                  <c:v>147.27000000000001</c:v>
                </c:pt>
                <c:pt idx="1518">
                  <c:v>147.08000000000001</c:v>
                </c:pt>
                <c:pt idx="1519">
                  <c:v>147.08000000000001</c:v>
                </c:pt>
                <c:pt idx="1520">
                  <c:v>146.96</c:v>
                </c:pt>
                <c:pt idx="1521">
                  <c:v>146.82</c:v>
                </c:pt>
                <c:pt idx="1522">
                  <c:v>146.66999999999999</c:v>
                </c:pt>
                <c:pt idx="1523">
                  <c:v>146.52000000000001</c:v>
                </c:pt>
                <c:pt idx="1524">
                  <c:v>146.36000000000001</c:v>
                </c:pt>
                <c:pt idx="1525">
                  <c:v>146.36000000000001</c:v>
                </c:pt>
                <c:pt idx="1526">
                  <c:v>146.21</c:v>
                </c:pt>
                <c:pt idx="1527">
                  <c:v>146.05000000000001</c:v>
                </c:pt>
                <c:pt idx="1528">
                  <c:v>145.93</c:v>
                </c:pt>
                <c:pt idx="1529">
                  <c:v>145.75</c:v>
                </c:pt>
                <c:pt idx="1530">
                  <c:v>145.63</c:v>
                </c:pt>
                <c:pt idx="1531">
                  <c:v>145.63</c:v>
                </c:pt>
                <c:pt idx="1532">
                  <c:v>145.46</c:v>
                </c:pt>
                <c:pt idx="1533">
                  <c:v>145.33000000000001</c:v>
                </c:pt>
                <c:pt idx="1534">
                  <c:v>145.13999999999999</c:v>
                </c:pt>
                <c:pt idx="1535">
                  <c:v>144.99</c:v>
                </c:pt>
                <c:pt idx="1536">
                  <c:v>144.86000000000001</c:v>
                </c:pt>
                <c:pt idx="1537">
                  <c:v>144.86000000000001</c:v>
                </c:pt>
                <c:pt idx="1538">
                  <c:v>144.71</c:v>
                </c:pt>
                <c:pt idx="1539">
                  <c:v>144.53</c:v>
                </c:pt>
                <c:pt idx="1540">
                  <c:v>144.4</c:v>
                </c:pt>
                <c:pt idx="1541">
                  <c:v>144.25</c:v>
                </c:pt>
                <c:pt idx="1542">
                  <c:v>144.13999999999999</c:v>
                </c:pt>
                <c:pt idx="1543">
                  <c:v>144.13999999999999</c:v>
                </c:pt>
                <c:pt idx="1544">
                  <c:v>143.97</c:v>
                </c:pt>
                <c:pt idx="1545">
                  <c:v>143.80000000000001</c:v>
                </c:pt>
                <c:pt idx="1546">
                  <c:v>143.69</c:v>
                </c:pt>
                <c:pt idx="1547">
                  <c:v>143.51</c:v>
                </c:pt>
                <c:pt idx="1548">
                  <c:v>143.38999999999999</c:v>
                </c:pt>
                <c:pt idx="1549">
                  <c:v>143.38999999999999</c:v>
                </c:pt>
                <c:pt idx="1550">
                  <c:v>143.22999999999999</c:v>
                </c:pt>
                <c:pt idx="1551">
                  <c:v>143.07</c:v>
                </c:pt>
                <c:pt idx="1552">
                  <c:v>142.94999999999999</c:v>
                </c:pt>
                <c:pt idx="1553">
                  <c:v>142.81</c:v>
                </c:pt>
                <c:pt idx="1554">
                  <c:v>142.63</c:v>
                </c:pt>
                <c:pt idx="1555">
                  <c:v>142.63</c:v>
                </c:pt>
                <c:pt idx="1556">
                  <c:v>142.5</c:v>
                </c:pt>
                <c:pt idx="1557">
                  <c:v>142.37</c:v>
                </c:pt>
                <c:pt idx="1558">
                  <c:v>142.22999999999999</c:v>
                </c:pt>
                <c:pt idx="1559">
                  <c:v>142.09</c:v>
                </c:pt>
                <c:pt idx="1560">
                  <c:v>141.91999999999999</c:v>
                </c:pt>
                <c:pt idx="1561">
                  <c:v>141.91999999999999</c:v>
                </c:pt>
                <c:pt idx="1562">
                  <c:v>141.78</c:v>
                </c:pt>
                <c:pt idx="1563">
                  <c:v>141.63999999999999</c:v>
                </c:pt>
                <c:pt idx="1564">
                  <c:v>141.46</c:v>
                </c:pt>
                <c:pt idx="1565">
                  <c:v>141.36000000000001</c:v>
                </c:pt>
                <c:pt idx="1566">
                  <c:v>141.19</c:v>
                </c:pt>
                <c:pt idx="1567">
                  <c:v>141.19</c:v>
                </c:pt>
                <c:pt idx="1568">
                  <c:v>141.04</c:v>
                </c:pt>
                <c:pt idx="1569">
                  <c:v>140.9</c:v>
                </c:pt>
                <c:pt idx="1570">
                  <c:v>140.80000000000001</c:v>
                </c:pt>
                <c:pt idx="1571">
                  <c:v>140.6</c:v>
                </c:pt>
                <c:pt idx="1572">
                  <c:v>140.47999999999999</c:v>
                </c:pt>
                <c:pt idx="1573">
                  <c:v>140.47999999999999</c:v>
                </c:pt>
                <c:pt idx="1574">
                  <c:v>140.34</c:v>
                </c:pt>
                <c:pt idx="1575">
                  <c:v>140.15</c:v>
                </c:pt>
                <c:pt idx="1576">
                  <c:v>140.06</c:v>
                </c:pt>
                <c:pt idx="1577">
                  <c:v>139.93</c:v>
                </c:pt>
                <c:pt idx="1578">
                  <c:v>139.78</c:v>
                </c:pt>
                <c:pt idx="1579">
                  <c:v>139.78</c:v>
                </c:pt>
                <c:pt idx="1580">
                  <c:v>139.63</c:v>
                </c:pt>
                <c:pt idx="1581">
                  <c:v>139.47</c:v>
                </c:pt>
                <c:pt idx="1582">
                  <c:v>139.32</c:v>
                </c:pt>
                <c:pt idx="1583">
                  <c:v>139.19</c:v>
                </c:pt>
                <c:pt idx="1584">
                  <c:v>139.04</c:v>
                </c:pt>
                <c:pt idx="1585">
                  <c:v>139.04</c:v>
                </c:pt>
                <c:pt idx="1586">
                  <c:v>138.88</c:v>
                </c:pt>
                <c:pt idx="1587">
                  <c:v>138.78</c:v>
                </c:pt>
                <c:pt idx="1588">
                  <c:v>138.63999999999999</c:v>
                </c:pt>
                <c:pt idx="1589">
                  <c:v>138.47</c:v>
                </c:pt>
                <c:pt idx="1590">
                  <c:v>138.37</c:v>
                </c:pt>
                <c:pt idx="1591">
                  <c:v>138.21</c:v>
                </c:pt>
                <c:pt idx="1592">
                  <c:v>138.21</c:v>
                </c:pt>
                <c:pt idx="1593">
                  <c:v>138.07</c:v>
                </c:pt>
                <c:pt idx="1594">
                  <c:v>137.93</c:v>
                </c:pt>
                <c:pt idx="1595">
                  <c:v>137.74</c:v>
                </c:pt>
                <c:pt idx="1596">
                  <c:v>137.65</c:v>
                </c:pt>
                <c:pt idx="1597">
                  <c:v>137.52000000000001</c:v>
                </c:pt>
                <c:pt idx="1598">
                  <c:v>137.52000000000001</c:v>
                </c:pt>
                <c:pt idx="1599">
                  <c:v>137.37</c:v>
                </c:pt>
                <c:pt idx="1600">
                  <c:v>137.24</c:v>
                </c:pt>
                <c:pt idx="1601">
                  <c:v>137.09</c:v>
                </c:pt>
                <c:pt idx="1602">
                  <c:v>136.96</c:v>
                </c:pt>
                <c:pt idx="1603">
                  <c:v>136.81</c:v>
                </c:pt>
                <c:pt idx="1604">
                  <c:v>136.81</c:v>
                </c:pt>
                <c:pt idx="1605">
                  <c:v>136.66</c:v>
                </c:pt>
                <c:pt idx="1606">
                  <c:v>136.51</c:v>
                </c:pt>
                <c:pt idx="1607">
                  <c:v>136.41</c:v>
                </c:pt>
                <c:pt idx="1608">
                  <c:v>136.25</c:v>
                </c:pt>
                <c:pt idx="1609">
                  <c:v>136.13999999999999</c:v>
                </c:pt>
                <c:pt idx="1610">
                  <c:v>136.13999999999999</c:v>
                </c:pt>
                <c:pt idx="1611">
                  <c:v>135.94999999999999</c:v>
                </c:pt>
                <c:pt idx="1612">
                  <c:v>135.84</c:v>
                </c:pt>
                <c:pt idx="1613">
                  <c:v>135.69999999999999</c:v>
                </c:pt>
                <c:pt idx="1614">
                  <c:v>135.53</c:v>
                </c:pt>
                <c:pt idx="1615">
                  <c:v>135.41999999999999</c:v>
                </c:pt>
                <c:pt idx="1616">
                  <c:v>135.41999999999999</c:v>
                </c:pt>
                <c:pt idx="1617">
                  <c:v>135.29</c:v>
                </c:pt>
                <c:pt idx="1618">
                  <c:v>135.12</c:v>
                </c:pt>
                <c:pt idx="1619">
                  <c:v>135.02000000000001</c:v>
                </c:pt>
                <c:pt idx="1620">
                  <c:v>134.86000000000001</c:v>
                </c:pt>
                <c:pt idx="1621">
                  <c:v>134.76</c:v>
                </c:pt>
                <c:pt idx="1622">
                  <c:v>134.76</c:v>
                </c:pt>
                <c:pt idx="1623">
                  <c:v>134.61000000000001</c:v>
                </c:pt>
                <c:pt idx="1624">
                  <c:v>134.46</c:v>
                </c:pt>
                <c:pt idx="1625">
                  <c:v>134.33000000000001</c:v>
                </c:pt>
                <c:pt idx="1626">
                  <c:v>134.18</c:v>
                </c:pt>
                <c:pt idx="1627">
                  <c:v>134.04</c:v>
                </c:pt>
                <c:pt idx="1628">
                  <c:v>134.04</c:v>
                </c:pt>
                <c:pt idx="1629">
                  <c:v>133.88999999999999</c:v>
                </c:pt>
                <c:pt idx="1630">
                  <c:v>133.80000000000001</c:v>
                </c:pt>
                <c:pt idx="1631">
                  <c:v>133.66</c:v>
                </c:pt>
                <c:pt idx="1632">
                  <c:v>133.51</c:v>
                </c:pt>
                <c:pt idx="1633">
                  <c:v>133.38</c:v>
                </c:pt>
                <c:pt idx="1634">
                  <c:v>133.38</c:v>
                </c:pt>
                <c:pt idx="1635">
                  <c:v>133.25</c:v>
                </c:pt>
                <c:pt idx="1636">
                  <c:v>133.1</c:v>
                </c:pt>
                <c:pt idx="1637">
                  <c:v>132.97</c:v>
                </c:pt>
                <c:pt idx="1638">
                  <c:v>132.85</c:v>
                </c:pt>
                <c:pt idx="1639">
                  <c:v>132.69</c:v>
                </c:pt>
                <c:pt idx="1640">
                  <c:v>132.69</c:v>
                </c:pt>
                <c:pt idx="1641">
                  <c:v>132.58000000000001</c:v>
                </c:pt>
                <c:pt idx="1642">
                  <c:v>132.41</c:v>
                </c:pt>
                <c:pt idx="1643">
                  <c:v>132.32</c:v>
                </c:pt>
                <c:pt idx="1644">
                  <c:v>132.19</c:v>
                </c:pt>
                <c:pt idx="1645">
                  <c:v>132.02000000000001</c:v>
                </c:pt>
                <c:pt idx="1646">
                  <c:v>132.02000000000001</c:v>
                </c:pt>
                <c:pt idx="1647">
                  <c:v>131.91</c:v>
                </c:pt>
                <c:pt idx="1648">
                  <c:v>131.77000000000001</c:v>
                </c:pt>
                <c:pt idx="1649">
                  <c:v>131.63</c:v>
                </c:pt>
                <c:pt idx="1650">
                  <c:v>131.53</c:v>
                </c:pt>
                <c:pt idx="1651">
                  <c:v>131.35</c:v>
                </c:pt>
                <c:pt idx="1652">
                  <c:v>131.35</c:v>
                </c:pt>
                <c:pt idx="1653">
                  <c:v>131.22999999999999</c:v>
                </c:pt>
                <c:pt idx="1654">
                  <c:v>131.09</c:v>
                </c:pt>
                <c:pt idx="1655">
                  <c:v>130.91</c:v>
                </c:pt>
                <c:pt idx="1656">
                  <c:v>130.85</c:v>
                </c:pt>
                <c:pt idx="1657">
                  <c:v>130.66999999999999</c:v>
                </c:pt>
                <c:pt idx="1658">
                  <c:v>130.66999999999999</c:v>
                </c:pt>
                <c:pt idx="1659">
                  <c:v>130.58000000000001</c:v>
                </c:pt>
                <c:pt idx="1660">
                  <c:v>130.44999999999999</c:v>
                </c:pt>
                <c:pt idx="1661">
                  <c:v>130.28</c:v>
                </c:pt>
                <c:pt idx="1662">
                  <c:v>130.19</c:v>
                </c:pt>
                <c:pt idx="1663">
                  <c:v>130.04</c:v>
                </c:pt>
                <c:pt idx="1664">
                  <c:v>130.04</c:v>
                </c:pt>
                <c:pt idx="1665">
                  <c:v>129.88</c:v>
                </c:pt>
                <c:pt idx="1666">
                  <c:v>129.79</c:v>
                </c:pt>
                <c:pt idx="1667">
                  <c:v>129.66999999999999</c:v>
                </c:pt>
                <c:pt idx="1668">
                  <c:v>129.49</c:v>
                </c:pt>
                <c:pt idx="1669">
                  <c:v>129.37</c:v>
                </c:pt>
                <c:pt idx="1670">
                  <c:v>129.22999999999999</c:v>
                </c:pt>
                <c:pt idx="1671">
                  <c:v>129.22999999999999</c:v>
                </c:pt>
                <c:pt idx="1672">
                  <c:v>129.08000000000001</c:v>
                </c:pt>
                <c:pt idx="1673">
                  <c:v>129</c:v>
                </c:pt>
                <c:pt idx="1674">
                  <c:v>128.87</c:v>
                </c:pt>
                <c:pt idx="1675">
                  <c:v>128.72</c:v>
                </c:pt>
                <c:pt idx="1676">
                  <c:v>128.62</c:v>
                </c:pt>
                <c:pt idx="1677">
                  <c:v>128.62</c:v>
                </c:pt>
                <c:pt idx="1678">
                  <c:v>128.43</c:v>
                </c:pt>
                <c:pt idx="1679">
                  <c:v>128.35</c:v>
                </c:pt>
                <c:pt idx="1680">
                  <c:v>128.22</c:v>
                </c:pt>
                <c:pt idx="1681">
                  <c:v>128.07</c:v>
                </c:pt>
                <c:pt idx="1682">
                  <c:v>127.94</c:v>
                </c:pt>
                <c:pt idx="1683">
                  <c:v>127.94</c:v>
                </c:pt>
                <c:pt idx="1684">
                  <c:v>127.84</c:v>
                </c:pt>
                <c:pt idx="1685">
                  <c:v>127.72</c:v>
                </c:pt>
                <c:pt idx="1686">
                  <c:v>127.6</c:v>
                </c:pt>
                <c:pt idx="1687">
                  <c:v>127.44</c:v>
                </c:pt>
                <c:pt idx="1688">
                  <c:v>127.3</c:v>
                </c:pt>
                <c:pt idx="1689">
                  <c:v>127.3</c:v>
                </c:pt>
                <c:pt idx="1690">
                  <c:v>127.2</c:v>
                </c:pt>
                <c:pt idx="1691">
                  <c:v>127.08</c:v>
                </c:pt>
                <c:pt idx="1692">
                  <c:v>126.89</c:v>
                </c:pt>
                <c:pt idx="1693">
                  <c:v>126.79</c:v>
                </c:pt>
                <c:pt idx="1694">
                  <c:v>126.64</c:v>
                </c:pt>
                <c:pt idx="1695">
                  <c:v>126.64</c:v>
                </c:pt>
                <c:pt idx="1696">
                  <c:v>126.52</c:v>
                </c:pt>
                <c:pt idx="1697">
                  <c:v>126.38</c:v>
                </c:pt>
                <c:pt idx="1698">
                  <c:v>126.28</c:v>
                </c:pt>
                <c:pt idx="1699">
                  <c:v>126.15</c:v>
                </c:pt>
                <c:pt idx="1700">
                  <c:v>126</c:v>
                </c:pt>
                <c:pt idx="1701">
                  <c:v>126</c:v>
                </c:pt>
                <c:pt idx="1702">
                  <c:v>125.87</c:v>
                </c:pt>
                <c:pt idx="1703">
                  <c:v>125.78</c:v>
                </c:pt>
                <c:pt idx="1704">
                  <c:v>125.64</c:v>
                </c:pt>
                <c:pt idx="1705">
                  <c:v>125.53</c:v>
                </c:pt>
                <c:pt idx="1706">
                  <c:v>125.43</c:v>
                </c:pt>
                <c:pt idx="1707">
                  <c:v>125.43</c:v>
                </c:pt>
                <c:pt idx="1708">
                  <c:v>125.26</c:v>
                </c:pt>
                <c:pt idx="1709">
                  <c:v>125.11</c:v>
                </c:pt>
                <c:pt idx="1710">
                  <c:v>125.02</c:v>
                </c:pt>
                <c:pt idx="1711">
                  <c:v>124.86</c:v>
                </c:pt>
                <c:pt idx="1712">
                  <c:v>124.75</c:v>
                </c:pt>
                <c:pt idx="1713">
                  <c:v>124.75</c:v>
                </c:pt>
                <c:pt idx="1714">
                  <c:v>124.67</c:v>
                </c:pt>
                <c:pt idx="1715">
                  <c:v>124.5</c:v>
                </c:pt>
                <c:pt idx="1716">
                  <c:v>124.4</c:v>
                </c:pt>
                <c:pt idx="1717">
                  <c:v>124.29</c:v>
                </c:pt>
                <c:pt idx="1718">
                  <c:v>124.14</c:v>
                </c:pt>
                <c:pt idx="1719">
                  <c:v>124.14</c:v>
                </c:pt>
                <c:pt idx="1720">
                  <c:v>124.03</c:v>
                </c:pt>
                <c:pt idx="1721">
                  <c:v>123.9</c:v>
                </c:pt>
                <c:pt idx="1722">
                  <c:v>123.78</c:v>
                </c:pt>
                <c:pt idx="1723">
                  <c:v>123.69</c:v>
                </c:pt>
                <c:pt idx="1724">
                  <c:v>123.53</c:v>
                </c:pt>
                <c:pt idx="1725">
                  <c:v>123.53</c:v>
                </c:pt>
                <c:pt idx="1726">
                  <c:v>123.36</c:v>
                </c:pt>
                <c:pt idx="1727">
                  <c:v>123.31</c:v>
                </c:pt>
                <c:pt idx="1728">
                  <c:v>123.13</c:v>
                </c:pt>
                <c:pt idx="1729">
                  <c:v>123</c:v>
                </c:pt>
                <c:pt idx="1730">
                  <c:v>122.92</c:v>
                </c:pt>
                <c:pt idx="1731">
                  <c:v>122.92</c:v>
                </c:pt>
                <c:pt idx="1732">
                  <c:v>122.79</c:v>
                </c:pt>
                <c:pt idx="1733">
                  <c:v>122.65</c:v>
                </c:pt>
                <c:pt idx="1734">
                  <c:v>122.54</c:v>
                </c:pt>
                <c:pt idx="1735">
                  <c:v>122.38</c:v>
                </c:pt>
                <c:pt idx="1736">
                  <c:v>122.31</c:v>
                </c:pt>
                <c:pt idx="1737">
                  <c:v>122.31</c:v>
                </c:pt>
                <c:pt idx="1738">
                  <c:v>122.17</c:v>
                </c:pt>
                <c:pt idx="1739">
                  <c:v>122.04</c:v>
                </c:pt>
                <c:pt idx="1740">
                  <c:v>121.92</c:v>
                </c:pt>
                <c:pt idx="1741">
                  <c:v>121.8</c:v>
                </c:pt>
                <c:pt idx="1742">
                  <c:v>121.67</c:v>
                </c:pt>
                <c:pt idx="1743">
                  <c:v>121.67</c:v>
                </c:pt>
                <c:pt idx="1744">
                  <c:v>121.56</c:v>
                </c:pt>
                <c:pt idx="1745">
                  <c:v>121.44</c:v>
                </c:pt>
                <c:pt idx="1746">
                  <c:v>121.3</c:v>
                </c:pt>
                <c:pt idx="1747">
                  <c:v>121.21</c:v>
                </c:pt>
                <c:pt idx="1748">
                  <c:v>121.09</c:v>
                </c:pt>
                <c:pt idx="1749">
                  <c:v>121.09</c:v>
                </c:pt>
                <c:pt idx="1750">
                  <c:v>120.97</c:v>
                </c:pt>
                <c:pt idx="1751">
                  <c:v>120.84</c:v>
                </c:pt>
                <c:pt idx="1752">
                  <c:v>120.67</c:v>
                </c:pt>
                <c:pt idx="1753">
                  <c:v>120.59</c:v>
                </c:pt>
                <c:pt idx="1754">
                  <c:v>120.48</c:v>
                </c:pt>
                <c:pt idx="1755">
                  <c:v>120.34</c:v>
                </c:pt>
                <c:pt idx="1756">
                  <c:v>120.34</c:v>
                </c:pt>
                <c:pt idx="1757">
                  <c:v>120.24</c:v>
                </c:pt>
                <c:pt idx="1758">
                  <c:v>120.12</c:v>
                </c:pt>
                <c:pt idx="1759">
                  <c:v>120</c:v>
                </c:pt>
                <c:pt idx="1760">
                  <c:v>119.9</c:v>
                </c:pt>
                <c:pt idx="1761">
                  <c:v>119.75</c:v>
                </c:pt>
                <c:pt idx="1762">
                  <c:v>119.75</c:v>
                </c:pt>
                <c:pt idx="1763">
                  <c:v>119.61</c:v>
                </c:pt>
                <c:pt idx="1764">
                  <c:v>119.52</c:v>
                </c:pt>
                <c:pt idx="1765">
                  <c:v>119.38</c:v>
                </c:pt>
                <c:pt idx="1766">
                  <c:v>119.24</c:v>
                </c:pt>
                <c:pt idx="1767">
                  <c:v>119.17</c:v>
                </c:pt>
                <c:pt idx="1768">
                  <c:v>119.17</c:v>
                </c:pt>
                <c:pt idx="1769">
                  <c:v>119</c:v>
                </c:pt>
                <c:pt idx="1770">
                  <c:v>118.89</c:v>
                </c:pt>
                <c:pt idx="1771">
                  <c:v>118.78</c:v>
                </c:pt>
                <c:pt idx="1772">
                  <c:v>118.7</c:v>
                </c:pt>
                <c:pt idx="1773">
                  <c:v>118.56</c:v>
                </c:pt>
                <c:pt idx="1774">
                  <c:v>118.56</c:v>
                </c:pt>
                <c:pt idx="1775">
                  <c:v>118.43</c:v>
                </c:pt>
                <c:pt idx="1776">
                  <c:v>118.33</c:v>
                </c:pt>
                <c:pt idx="1777">
                  <c:v>118.18</c:v>
                </c:pt>
                <c:pt idx="1778">
                  <c:v>118.07</c:v>
                </c:pt>
                <c:pt idx="1779">
                  <c:v>117.96</c:v>
                </c:pt>
                <c:pt idx="1780">
                  <c:v>117.96</c:v>
                </c:pt>
                <c:pt idx="1781">
                  <c:v>117.84</c:v>
                </c:pt>
                <c:pt idx="1782">
                  <c:v>117.75</c:v>
                </c:pt>
                <c:pt idx="1783">
                  <c:v>117.62</c:v>
                </c:pt>
                <c:pt idx="1784">
                  <c:v>117.51</c:v>
                </c:pt>
                <c:pt idx="1785">
                  <c:v>117.35</c:v>
                </c:pt>
                <c:pt idx="1786">
                  <c:v>117.35</c:v>
                </c:pt>
                <c:pt idx="1787">
                  <c:v>117.28</c:v>
                </c:pt>
                <c:pt idx="1788">
                  <c:v>117.15</c:v>
                </c:pt>
                <c:pt idx="1789">
                  <c:v>117</c:v>
                </c:pt>
                <c:pt idx="1790">
                  <c:v>116.91</c:v>
                </c:pt>
                <c:pt idx="1791">
                  <c:v>116.8</c:v>
                </c:pt>
                <c:pt idx="1792">
                  <c:v>116.8</c:v>
                </c:pt>
                <c:pt idx="1793">
                  <c:v>116.66</c:v>
                </c:pt>
                <c:pt idx="1794">
                  <c:v>116.58</c:v>
                </c:pt>
                <c:pt idx="1795">
                  <c:v>116.46</c:v>
                </c:pt>
                <c:pt idx="1796">
                  <c:v>116.34</c:v>
                </c:pt>
                <c:pt idx="1797">
                  <c:v>116.23</c:v>
                </c:pt>
                <c:pt idx="1798">
                  <c:v>116.23</c:v>
                </c:pt>
                <c:pt idx="1799">
                  <c:v>116.14</c:v>
                </c:pt>
                <c:pt idx="1800">
                  <c:v>115.98</c:v>
                </c:pt>
                <c:pt idx="1801">
                  <c:v>115.88</c:v>
                </c:pt>
                <c:pt idx="1802">
                  <c:v>115.73</c:v>
                </c:pt>
                <c:pt idx="1803">
                  <c:v>115.61</c:v>
                </c:pt>
                <c:pt idx="1804">
                  <c:v>115.61</c:v>
                </c:pt>
                <c:pt idx="1805">
                  <c:v>115.54</c:v>
                </c:pt>
                <c:pt idx="1806">
                  <c:v>115.39</c:v>
                </c:pt>
                <c:pt idx="1807">
                  <c:v>115.26</c:v>
                </c:pt>
                <c:pt idx="1808">
                  <c:v>115.2</c:v>
                </c:pt>
                <c:pt idx="1809">
                  <c:v>115.06</c:v>
                </c:pt>
                <c:pt idx="1810">
                  <c:v>115.06</c:v>
                </c:pt>
                <c:pt idx="1811">
                  <c:v>114.95</c:v>
                </c:pt>
                <c:pt idx="1812">
                  <c:v>114.85</c:v>
                </c:pt>
                <c:pt idx="1813">
                  <c:v>114.73</c:v>
                </c:pt>
                <c:pt idx="1814">
                  <c:v>114.6</c:v>
                </c:pt>
                <c:pt idx="1815">
                  <c:v>114.52</c:v>
                </c:pt>
                <c:pt idx="1816">
                  <c:v>114.52</c:v>
                </c:pt>
                <c:pt idx="1817">
                  <c:v>114.38</c:v>
                </c:pt>
                <c:pt idx="1818">
                  <c:v>114.28</c:v>
                </c:pt>
                <c:pt idx="1819">
                  <c:v>114.2</c:v>
                </c:pt>
                <c:pt idx="1820">
                  <c:v>114.03</c:v>
                </c:pt>
                <c:pt idx="1821">
                  <c:v>113.93</c:v>
                </c:pt>
                <c:pt idx="1822">
                  <c:v>113.93</c:v>
                </c:pt>
                <c:pt idx="1823">
                  <c:v>113.81</c:v>
                </c:pt>
                <c:pt idx="1824">
                  <c:v>113.69</c:v>
                </c:pt>
                <c:pt idx="1825">
                  <c:v>113.62</c:v>
                </c:pt>
                <c:pt idx="1826">
                  <c:v>113.44</c:v>
                </c:pt>
                <c:pt idx="1827">
                  <c:v>113.37</c:v>
                </c:pt>
                <c:pt idx="1828">
                  <c:v>113.37</c:v>
                </c:pt>
                <c:pt idx="1829">
                  <c:v>113.27</c:v>
                </c:pt>
                <c:pt idx="1830">
                  <c:v>113.12</c:v>
                </c:pt>
                <c:pt idx="1831">
                  <c:v>113.05</c:v>
                </c:pt>
                <c:pt idx="1832">
                  <c:v>112.93</c:v>
                </c:pt>
                <c:pt idx="1833">
                  <c:v>112.83</c:v>
                </c:pt>
                <c:pt idx="1834">
                  <c:v>112.83</c:v>
                </c:pt>
                <c:pt idx="1835">
                  <c:v>112.73</c:v>
                </c:pt>
                <c:pt idx="1836">
                  <c:v>112.6</c:v>
                </c:pt>
                <c:pt idx="1837">
                  <c:v>112.46</c:v>
                </c:pt>
                <c:pt idx="1838">
                  <c:v>112.35</c:v>
                </c:pt>
                <c:pt idx="1839">
                  <c:v>112.25</c:v>
                </c:pt>
                <c:pt idx="1840">
                  <c:v>112.25</c:v>
                </c:pt>
                <c:pt idx="1841">
                  <c:v>112.16</c:v>
                </c:pt>
                <c:pt idx="1842">
                  <c:v>112.04</c:v>
                </c:pt>
                <c:pt idx="1843">
                  <c:v>111.93</c:v>
                </c:pt>
                <c:pt idx="1844">
                  <c:v>111.83</c:v>
                </c:pt>
                <c:pt idx="1845">
                  <c:v>111.67</c:v>
                </c:pt>
                <c:pt idx="1846">
                  <c:v>111.61</c:v>
                </c:pt>
                <c:pt idx="1847">
                  <c:v>111.61</c:v>
                </c:pt>
                <c:pt idx="1848">
                  <c:v>111.5</c:v>
                </c:pt>
                <c:pt idx="1849">
                  <c:v>111.39</c:v>
                </c:pt>
                <c:pt idx="1850">
                  <c:v>111.27</c:v>
                </c:pt>
                <c:pt idx="1851">
                  <c:v>111.18</c:v>
                </c:pt>
                <c:pt idx="1852">
                  <c:v>111.06</c:v>
                </c:pt>
                <c:pt idx="1853">
                  <c:v>111.06</c:v>
                </c:pt>
                <c:pt idx="1854">
                  <c:v>110.96</c:v>
                </c:pt>
                <c:pt idx="1855">
                  <c:v>110.82</c:v>
                </c:pt>
                <c:pt idx="1856">
                  <c:v>110.7</c:v>
                </c:pt>
                <c:pt idx="1857">
                  <c:v>110.59</c:v>
                </c:pt>
                <c:pt idx="1858">
                  <c:v>110.5</c:v>
                </c:pt>
                <c:pt idx="1859">
                  <c:v>110.5</c:v>
                </c:pt>
                <c:pt idx="1860">
                  <c:v>110.37</c:v>
                </c:pt>
                <c:pt idx="1861">
                  <c:v>110.27</c:v>
                </c:pt>
                <c:pt idx="1862">
                  <c:v>110.18</c:v>
                </c:pt>
                <c:pt idx="1863">
                  <c:v>110.06</c:v>
                </c:pt>
                <c:pt idx="1864">
                  <c:v>109.94</c:v>
                </c:pt>
                <c:pt idx="1865">
                  <c:v>109.94</c:v>
                </c:pt>
                <c:pt idx="1866">
                  <c:v>109.87</c:v>
                </c:pt>
                <c:pt idx="1867">
                  <c:v>109.72</c:v>
                </c:pt>
                <c:pt idx="1868">
                  <c:v>109.64</c:v>
                </c:pt>
                <c:pt idx="1869">
                  <c:v>109.5</c:v>
                </c:pt>
                <c:pt idx="1870">
                  <c:v>109.43</c:v>
                </c:pt>
                <c:pt idx="1871">
                  <c:v>109.43</c:v>
                </c:pt>
                <c:pt idx="1872">
                  <c:v>109.29</c:v>
                </c:pt>
                <c:pt idx="1873">
                  <c:v>109.21</c:v>
                </c:pt>
                <c:pt idx="1874">
                  <c:v>109.09</c:v>
                </c:pt>
                <c:pt idx="1875">
                  <c:v>108.96</c:v>
                </c:pt>
                <c:pt idx="1876">
                  <c:v>108.91</c:v>
                </c:pt>
                <c:pt idx="1877">
                  <c:v>108.91</c:v>
                </c:pt>
                <c:pt idx="1878">
                  <c:v>108.78</c:v>
                </c:pt>
                <c:pt idx="1879">
                  <c:v>108.67</c:v>
                </c:pt>
                <c:pt idx="1880">
                  <c:v>108.55</c:v>
                </c:pt>
                <c:pt idx="1881">
                  <c:v>108.46</c:v>
                </c:pt>
                <c:pt idx="1882">
                  <c:v>108.32</c:v>
                </c:pt>
                <c:pt idx="1883">
                  <c:v>108.32</c:v>
                </c:pt>
                <c:pt idx="1884">
                  <c:v>108.24</c:v>
                </c:pt>
                <c:pt idx="1885">
                  <c:v>108.12</c:v>
                </c:pt>
                <c:pt idx="1886">
                  <c:v>108.01</c:v>
                </c:pt>
                <c:pt idx="1887">
                  <c:v>107.94</c:v>
                </c:pt>
                <c:pt idx="1888">
                  <c:v>107.83</c:v>
                </c:pt>
                <c:pt idx="1889">
                  <c:v>107.83</c:v>
                </c:pt>
                <c:pt idx="1890">
                  <c:v>107.69</c:v>
                </c:pt>
                <c:pt idx="1891">
                  <c:v>107.62</c:v>
                </c:pt>
                <c:pt idx="1892">
                  <c:v>107.45</c:v>
                </c:pt>
                <c:pt idx="1893">
                  <c:v>107.41</c:v>
                </c:pt>
                <c:pt idx="1894">
                  <c:v>107.31</c:v>
                </c:pt>
                <c:pt idx="1895">
                  <c:v>107.31</c:v>
                </c:pt>
                <c:pt idx="1896">
                  <c:v>107.17</c:v>
                </c:pt>
                <c:pt idx="1897">
                  <c:v>107.09</c:v>
                </c:pt>
                <c:pt idx="1898">
                  <c:v>106.97</c:v>
                </c:pt>
                <c:pt idx="1899">
                  <c:v>106.86</c:v>
                </c:pt>
                <c:pt idx="1900">
                  <c:v>106.78</c:v>
                </c:pt>
                <c:pt idx="1901">
                  <c:v>106.78</c:v>
                </c:pt>
                <c:pt idx="1902">
                  <c:v>106.66</c:v>
                </c:pt>
                <c:pt idx="1903">
                  <c:v>106.52</c:v>
                </c:pt>
                <c:pt idx="1904">
                  <c:v>106.45</c:v>
                </c:pt>
                <c:pt idx="1905">
                  <c:v>106.33</c:v>
                </c:pt>
                <c:pt idx="1906">
                  <c:v>106.25</c:v>
                </c:pt>
                <c:pt idx="1907">
                  <c:v>106.25</c:v>
                </c:pt>
                <c:pt idx="1908">
                  <c:v>106.15</c:v>
                </c:pt>
                <c:pt idx="1909">
                  <c:v>106.04</c:v>
                </c:pt>
                <c:pt idx="1910">
                  <c:v>105.97</c:v>
                </c:pt>
                <c:pt idx="1911">
                  <c:v>105.85</c:v>
                </c:pt>
                <c:pt idx="1912">
                  <c:v>105.72</c:v>
                </c:pt>
                <c:pt idx="1913">
                  <c:v>105.72</c:v>
                </c:pt>
                <c:pt idx="1914">
                  <c:v>105.62</c:v>
                </c:pt>
                <c:pt idx="1915">
                  <c:v>105.53</c:v>
                </c:pt>
                <c:pt idx="1916">
                  <c:v>105.43</c:v>
                </c:pt>
                <c:pt idx="1917">
                  <c:v>105.34</c:v>
                </c:pt>
                <c:pt idx="1918">
                  <c:v>105.23</c:v>
                </c:pt>
                <c:pt idx="1919">
                  <c:v>105.23</c:v>
                </c:pt>
                <c:pt idx="1920">
                  <c:v>105.09</c:v>
                </c:pt>
                <c:pt idx="1921">
                  <c:v>105.01</c:v>
                </c:pt>
                <c:pt idx="1922">
                  <c:v>104.86</c:v>
                </c:pt>
                <c:pt idx="1923">
                  <c:v>104.78</c:v>
                </c:pt>
                <c:pt idx="1924">
                  <c:v>104.71</c:v>
                </c:pt>
                <c:pt idx="1925">
                  <c:v>104.62</c:v>
                </c:pt>
                <c:pt idx="1926">
                  <c:v>104.62</c:v>
                </c:pt>
                <c:pt idx="1927">
                  <c:v>104.52</c:v>
                </c:pt>
                <c:pt idx="1928">
                  <c:v>104.37</c:v>
                </c:pt>
                <c:pt idx="1929">
                  <c:v>104.32</c:v>
                </c:pt>
                <c:pt idx="1930">
                  <c:v>104.19</c:v>
                </c:pt>
                <c:pt idx="1931">
                  <c:v>104.04</c:v>
                </c:pt>
                <c:pt idx="1932">
                  <c:v>104.04</c:v>
                </c:pt>
                <c:pt idx="1933">
                  <c:v>103.97</c:v>
                </c:pt>
                <c:pt idx="1934">
                  <c:v>103.91</c:v>
                </c:pt>
                <c:pt idx="1935">
                  <c:v>103.79</c:v>
                </c:pt>
                <c:pt idx="1936">
                  <c:v>103.66</c:v>
                </c:pt>
                <c:pt idx="1937">
                  <c:v>103.59</c:v>
                </c:pt>
                <c:pt idx="1938">
                  <c:v>103.59</c:v>
                </c:pt>
                <c:pt idx="1939">
                  <c:v>103.45</c:v>
                </c:pt>
                <c:pt idx="1940">
                  <c:v>103.36</c:v>
                </c:pt>
                <c:pt idx="1941">
                  <c:v>103.29</c:v>
                </c:pt>
                <c:pt idx="1942">
                  <c:v>103.13</c:v>
                </c:pt>
                <c:pt idx="1943">
                  <c:v>103.04</c:v>
                </c:pt>
                <c:pt idx="1944">
                  <c:v>103.04</c:v>
                </c:pt>
                <c:pt idx="1945">
                  <c:v>103</c:v>
                </c:pt>
                <c:pt idx="1946">
                  <c:v>102.86</c:v>
                </c:pt>
                <c:pt idx="1947">
                  <c:v>102.8</c:v>
                </c:pt>
                <c:pt idx="1948">
                  <c:v>102.69</c:v>
                </c:pt>
                <c:pt idx="1949">
                  <c:v>102.55</c:v>
                </c:pt>
                <c:pt idx="1950">
                  <c:v>102.55</c:v>
                </c:pt>
                <c:pt idx="1951">
                  <c:v>102.47</c:v>
                </c:pt>
                <c:pt idx="1952">
                  <c:v>102.38</c:v>
                </c:pt>
                <c:pt idx="1953">
                  <c:v>102.3</c:v>
                </c:pt>
                <c:pt idx="1954">
                  <c:v>102.18</c:v>
                </c:pt>
                <c:pt idx="1955">
                  <c:v>102.07</c:v>
                </c:pt>
                <c:pt idx="1956">
                  <c:v>102.07</c:v>
                </c:pt>
                <c:pt idx="1957">
                  <c:v>102</c:v>
                </c:pt>
                <c:pt idx="1958">
                  <c:v>101.87</c:v>
                </c:pt>
                <c:pt idx="1959">
                  <c:v>101.79</c:v>
                </c:pt>
                <c:pt idx="1960">
                  <c:v>101.7</c:v>
                </c:pt>
                <c:pt idx="1961">
                  <c:v>101.59</c:v>
                </c:pt>
                <c:pt idx="1962">
                  <c:v>101.59</c:v>
                </c:pt>
                <c:pt idx="1963">
                  <c:v>101.52</c:v>
                </c:pt>
                <c:pt idx="1964">
                  <c:v>101.43</c:v>
                </c:pt>
                <c:pt idx="1965">
                  <c:v>101.28</c:v>
                </c:pt>
                <c:pt idx="1966">
                  <c:v>101.18</c:v>
                </c:pt>
                <c:pt idx="1967">
                  <c:v>101.14</c:v>
                </c:pt>
                <c:pt idx="1968">
                  <c:v>101.14</c:v>
                </c:pt>
                <c:pt idx="1969">
                  <c:v>101.01</c:v>
                </c:pt>
                <c:pt idx="1970">
                  <c:v>100.92</c:v>
                </c:pt>
                <c:pt idx="1971">
                  <c:v>100.8</c:v>
                </c:pt>
                <c:pt idx="1972">
                  <c:v>100.72</c:v>
                </c:pt>
                <c:pt idx="1973">
                  <c:v>100.57</c:v>
                </c:pt>
                <c:pt idx="1974">
                  <c:v>100.57</c:v>
                </c:pt>
                <c:pt idx="1975">
                  <c:v>100.51</c:v>
                </c:pt>
                <c:pt idx="1976">
                  <c:v>100.4</c:v>
                </c:pt>
                <c:pt idx="1977">
                  <c:v>100.35</c:v>
                </c:pt>
                <c:pt idx="1978">
                  <c:v>100.22</c:v>
                </c:pt>
                <c:pt idx="1979">
                  <c:v>100.1</c:v>
                </c:pt>
                <c:pt idx="1980">
                  <c:v>100.1</c:v>
                </c:pt>
                <c:pt idx="1981">
                  <c:v>100</c:v>
                </c:pt>
                <c:pt idx="1982">
                  <c:v>99.95</c:v>
                </c:pt>
                <c:pt idx="1983">
                  <c:v>99.81</c:v>
                </c:pt>
                <c:pt idx="1984">
                  <c:v>99.78</c:v>
                </c:pt>
                <c:pt idx="1985">
                  <c:v>99.64</c:v>
                </c:pt>
                <c:pt idx="1986">
                  <c:v>99.64</c:v>
                </c:pt>
                <c:pt idx="1987">
                  <c:v>99.51</c:v>
                </c:pt>
                <c:pt idx="1988">
                  <c:v>99.45</c:v>
                </c:pt>
                <c:pt idx="1989">
                  <c:v>99.37</c:v>
                </c:pt>
                <c:pt idx="1990">
                  <c:v>99.28</c:v>
                </c:pt>
                <c:pt idx="1991">
                  <c:v>99.15</c:v>
                </c:pt>
                <c:pt idx="1992">
                  <c:v>99.15</c:v>
                </c:pt>
                <c:pt idx="1993">
                  <c:v>99.07</c:v>
                </c:pt>
                <c:pt idx="1994">
                  <c:v>98.97</c:v>
                </c:pt>
                <c:pt idx="1995">
                  <c:v>98.88</c:v>
                </c:pt>
                <c:pt idx="1996">
                  <c:v>98.76</c:v>
                </c:pt>
                <c:pt idx="1997">
                  <c:v>98.66</c:v>
                </c:pt>
                <c:pt idx="1998">
                  <c:v>98.66</c:v>
                </c:pt>
                <c:pt idx="1999">
                  <c:v>98.61</c:v>
                </c:pt>
                <c:pt idx="2000">
                  <c:v>98.48</c:v>
                </c:pt>
                <c:pt idx="2001">
                  <c:v>98.39</c:v>
                </c:pt>
                <c:pt idx="2002">
                  <c:v>98.31</c:v>
                </c:pt>
                <c:pt idx="2003">
                  <c:v>98.15</c:v>
                </c:pt>
                <c:pt idx="2004">
                  <c:v>98.12</c:v>
                </c:pt>
                <c:pt idx="2005">
                  <c:v>98.12</c:v>
                </c:pt>
                <c:pt idx="2006">
                  <c:v>98.04</c:v>
                </c:pt>
                <c:pt idx="2007">
                  <c:v>97.92</c:v>
                </c:pt>
                <c:pt idx="2008">
                  <c:v>97.83</c:v>
                </c:pt>
                <c:pt idx="2009">
                  <c:v>97.77</c:v>
                </c:pt>
                <c:pt idx="2010">
                  <c:v>97.66</c:v>
                </c:pt>
                <c:pt idx="2011">
                  <c:v>97.66</c:v>
                </c:pt>
                <c:pt idx="2012">
                  <c:v>97.56</c:v>
                </c:pt>
                <c:pt idx="2013">
                  <c:v>97.48</c:v>
                </c:pt>
                <c:pt idx="2014">
                  <c:v>97.39</c:v>
                </c:pt>
                <c:pt idx="2015">
                  <c:v>97.29</c:v>
                </c:pt>
                <c:pt idx="2016">
                  <c:v>97.15</c:v>
                </c:pt>
                <c:pt idx="2017">
                  <c:v>97.15</c:v>
                </c:pt>
                <c:pt idx="2018">
                  <c:v>97.05</c:v>
                </c:pt>
                <c:pt idx="2019">
                  <c:v>97.01</c:v>
                </c:pt>
                <c:pt idx="2020">
                  <c:v>96.92</c:v>
                </c:pt>
                <c:pt idx="2021">
                  <c:v>96.79</c:v>
                </c:pt>
                <c:pt idx="2022">
                  <c:v>96.72</c:v>
                </c:pt>
                <c:pt idx="2023">
                  <c:v>96.72</c:v>
                </c:pt>
                <c:pt idx="2024">
                  <c:v>96.6</c:v>
                </c:pt>
                <c:pt idx="2025">
                  <c:v>96.53</c:v>
                </c:pt>
                <c:pt idx="2026">
                  <c:v>96.44</c:v>
                </c:pt>
                <c:pt idx="2027">
                  <c:v>96.31</c:v>
                </c:pt>
                <c:pt idx="2028">
                  <c:v>96.27</c:v>
                </c:pt>
                <c:pt idx="2029">
                  <c:v>96.27</c:v>
                </c:pt>
                <c:pt idx="2030">
                  <c:v>96.19</c:v>
                </c:pt>
                <c:pt idx="2031">
                  <c:v>96.08</c:v>
                </c:pt>
                <c:pt idx="2032">
                  <c:v>96</c:v>
                </c:pt>
                <c:pt idx="2033">
                  <c:v>95.88</c:v>
                </c:pt>
                <c:pt idx="2034">
                  <c:v>95.78</c:v>
                </c:pt>
                <c:pt idx="2035">
                  <c:v>95.78</c:v>
                </c:pt>
                <c:pt idx="2036">
                  <c:v>95.69</c:v>
                </c:pt>
                <c:pt idx="2037">
                  <c:v>95.61</c:v>
                </c:pt>
                <c:pt idx="2038">
                  <c:v>95.51</c:v>
                </c:pt>
                <c:pt idx="2039">
                  <c:v>95.43</c:v>
                </c:pt>
                <c:pt idx="2040">
                  <c:v>95.29</c:v>
                </c:pt>
                <c:pt idx="2041">
                  <c:v>95.29</c:v>
                </c:pt>
                <c:pt idx="2042">
                  <c:v>95.2</c:v>
                </c:pt>
                <c:pt idx="2043">
                  <c:v>95.12</c:v>
                </c:pt>
                <c:pt idx="2044">
                  <c:v>95.05</c:v>
                </c:pt>
                <c:pt idx="2045">
                  <c:v>94.97</c:v>
                </c:pt>
                <c:pt idx="2046">
                  <c:v>94.86</c:v>
                </c:pt>
                <c:pt idx="2047">
                  <c:v>94.86</c:v>
                </c:pt>
                <c:pt idx="2048">
                  <c:v>94.82</c:v>
                </c:pt>
                <c:pt idx="2049">
                  <c:v>94.68</c:v>
                </c:pt>
                <c:pt idx="2050">
                  <c:v>94.59</c:v>
                </c:pt>
                <c:pt idx="2051">
                  <c:v>94.53</c:v>
                </c:pt>
                <c:pt idx="2052">
                  <c:v>94.41</c:v>
                </c:pt>
                <c:pt idx="2053">
                  <c:v>94.3</c:v>
                </c:pt>
                <c:pt idx="2054">
                  <c:v>94.3</c:v>
                </c:pt>
                <c:pt idx="2055">
                  <c:v>94.27</c:v>
                </c:pt>
                <c:pt idx="2056">
                  <c:v>94.14</c:v>
                </c:pt>
                <c:pt idx="2057">
                  <c:v>94.1</c:v>
                </c:pt>
                <c:pt idx="2058">
                  <c:v>94.01</c:v>
                </c:pt>
                <c:pt idx="2059">
                  <c:v>93.92</c:v>
                </c:pt>
                <c:pt idx="2060">
                  <c:v>93.92</c:v>
                </c:pt>
                <c:pt idx="2061">
                  <c:v>93.82</c:v>
                </c:pt>
                <c:pt idx="2062">
                  <c:v>93.7</c:v>
                </c:pt>
                <c:pt idx="2063">
                  <c:v>93.65</c:v>
                </c:pt>
                <c:pt idx="2064">
                  <c:v>93.56</c:v>
                </c:pt>
                <c:pt idx="2065">
                  <c:v>93.42</c:v>
                </c:pt>
                <c:pt idx="2066">
                  <c:v>93.42</c:v>
                </c:pt>
                <c:pt idx="2067">
                  <c:v>93.37</c:v>
                </c:pt>
                <c:pt idx="2068">
                  <c:v>93.24</c:v>
                </c:pt>
                <c:pt idx="2069">
                  <c:v>93.17</c:v>
                </c:pt>
                <c:pt idx="2070">
                  <c:v>93.1</c:v>
                </c:pt>
                <c:pt idx="2071">
                  <c:v>92.98</c:v>
                </c:pt>
                <c:pt idx="2072">
                  <c:v>92.98</c:v>
                </c:pt>
                <c:pt idx="2073">
                  <c:v>92.92</c:v>
                </c:pt>
                <c:pt idx="2074">
                  <c:v>92.85</c:v>
                </c:pt>
                <c:pt idx="2075">
                  <c:v>92.76</c:v>
                </c:pt>
                <c:pt idx="2076">
                  <c:v>92.67</c:v>
                </c:pt>
                <c:pt idx="2077">
                  <c:v>92.58</c:v>
                </c:pt>
                <c:pt idx="2078">
                  <c:v>92.58</c:v>
                </c:pt>
                <c:pt idx="2079">
                  <c:v>92.49</c:v>
                </c:pt>
                <c:pt idx="2080">
                  <c:v>92.41</c:v>
                </c:pt>
                <c:pt idx="2081">
                  <c:v>92.28</c:v>
                </c:pt>
                <c:pt idx="2082">
                  <c:v>92.18</c:v>
                </c:pt>
                <c:pt idx="2083">
                  <c:v>92.09</c:v>
                </c:pt>
                <c:pt idx="2084">
                  <c:v>92.09</c:v>
                </c:pt>
                <c:pt idx="2085">
                  <c:v>92.06</c:v>
                </c:pt>
                <c:pt idx="2086">
                  <c:v>91.97</c:v>
                </c:pt>
                <c:pt idx="2087">
                  <c:v>91.87</c:v>
                </c:pt>
                <c:pt idx="2088">
                  <c:v>91.78</c:v>
                </c:pt>
                <c:pt idx="2089">
                  <c:v>91.67</c:v>
                </c:pt>
                <c:pt idx="2090">
                  <c:v>91.67</c:v>
                </c:pt>
                <c:pt idx="2091">
                  <c:v>91.59</c:v>
                </c:pt>
                <c:pt idx="2092">
                  <c:v>91.54</c:v>
                </c:pt>
                <c:pt idx="2093">
                  <c:v>91.41</c:v>
                </c:pt>
                <c:pt idx="2094">
                  <c:v>91.3</c:v>
                </c:pt>
                <c:pt idx="2095">
                  <c:v>91.27</c:v>
                </c:pt>
                <c:pt idx="2096">
                  <c:v>91.27</c:v>
                </c:pt>
                <c:pt idx="2097">
                  <c:v>91.18</c:v>
                </c:pt>
                <c:pt idx="2098">
                  <c:v>91.1</c:v>
                </c:pt>
                <c:pt idx="2099">
                  <c:v>91.03</c:v>
                </c:pt>
                <c:pt idx="2100">
                  <c:v>90.88</c:v>
                </c:pt>
                <c:pt idx="2101">
                  <c:v>90.81</c:v>
                </c:pt>
                <c:pt idx="2102">
                  <c:v>90.81</c:v>
                </c:pt>
                <c:pt idx="2103">
                  <c:v>90.75</c:v>
                </c:pt>
                <c:pt idx="2104">
                  <c:v>90.66</c:v>
                </c:pt>
                <c:pt idx="2105">
                  <c:v>90.55</c:v>
                </c:pt>
                <c:pt idx="2106">
                  <c:v>90.5</c:v>
                </c:pt>
                <c:pt idx="2107">
                  <c:v>90.39</c:v>
                </c:pt>
                <c:pt idx="2108">
                  <c:v>90.39</c:v>
                </c:pt>
                <c:pt idx="2109">
                  <c:v>90.3</c:v>
                </c:pt>
                <c:pt idx="2110">
                  <c:v>90.26</c:v>
                </c:pt>
                <c:pt idx="2111">
                  <c:v>90.17</c:v>
                </c:pt>
                <c:pt idx="2112">
                  <c:v>90.04</c:v>
                </c:pt>
                <c:pt idx="2113">
                  <c:v>90</c:v>
                </c:pt>
                <c:pt idx="2114">
                  <c:v>89.85</c:v>
                </c:pt>
                <c:pt idx="2115">
                  <c:v>89.85</c:v>
                </c:pt>
                <c:pt idx="2116">
                  <c:v>89.79</c:v>
                </c:pt>
                <c:pt idx="2117">
                  <c:v>89.74</c:v>
                </c:pt>
                <c:pt idx="2118">
                  <c:v>89.61</c:v>
                </c:pt>
                <c:pt idx="2119">
                  <c:v>89.52</c:v>
                </c:pt>
                <c:pt idx="2120">
                  <c:v>89.48</c:v>
                </c:pt>
                <c:pt idx="2121">
                  <c:v>89.48</c:v>
                </c:pt>
                <c:pt idx="2122">
                  <c:v>89.39</c:v>
                </c:pt>
                <c:pt idx="2123">
                  <c:v>89.33</c:v>
                </c:pt>
                <c:pt idx="2124">
                  <c:v>89.25</c:v>
                </c:pt>
                <c:pt idx="2125">
                  <c:v>89.17</c:v>
                </c:pt>
                <c:pt idx="2126">
                  <c:v>89.05</c:v>
                </c:pt>
                <c:pt idx="2127">
                  <c:v>89.05</c:v>
                </c:pt>
                <c:pt idx="2128">
                  <c:v>88.93</c:v>
                </c:pt>
                <c:pt idx="2129">
                  <c:v>88.88</c:v>
                </c:pt>
                <c:pt idx="2130">
                  <c:v>88.79</c:v>
                </c:pt>
                <c:pt idx="2131">
                  <c:v>88.69</c:v>
                </c:pt>
                <c:pt idx="2132">
                  <c:v>88.66</c:v>
                </c:pt>
                <c:pt idx="2133">
                  <c:v>88.66</c:v>
                </c:pt>
                <c:pt idx="2134">
                  <c:v>88.52</c:v>
                </c:pt>
                <c:pt idx="2135">
                  <c:v>88.46</c:v>
                </c:pt>
                <c:pt idx="2136">
                  <c:v>88.39</c:v>
                </c:pt>
                <c:pt idx="2137">
                  <c:v>88.28</c:v>
                </c:pt>
                <c:pt idx="2138">
                  <c:v>88.22</c:v>
                </c:pt>
                <c:pt idx="2139">
                  <c:v>88.22</c:v>
                </c:pt>
                <c:pt idx="2140">
                  <c:v>88.16</c:v>
                </c:pt>
                <c:pt idx="2141">
                  <c:v>88.02</c:v>
                </c:pt>
                <c:pt idx="2142">
                  <c:v>87.97</c:v>
                </c:pt>
                <c:pt idx="2143">
                  <c:v>87.9</c:v>
                </c:pt>
                <c:pt idx="2144">
                  <c:v>87.81</c:v>
                </c:pt>
                <c:pt idx="2145">
                  <c:v>87.81</c:v>
                </c:pt>
                <c:pt idx="2146">
                  <c:v>87.75</c:v>
                </c:pt>
                <c:pt idx="2147">
                  <c:v>87.65</c:v>
                </c:pt>
                <c:pt idx="2148">
                  <c:v>87.56</c:v>
                </c:pt>
                <c:pt idx="2149">
                  <c:v>87.5</c:v>
                </c:pt>
                <c:pt idx="2150">
                  <c:v>87.42</c:v>
                </c:pt>
                <c:pt idx="2151">
                  <c:v>87.42</c:v>
                </c:pt>
                <c:pt idx="2152">
                  <c:v>87.3</c:v>
                </c:pt>
                <c:pt idx="2153">
                  <c:v>87.25</c:v>
                </c:pt>
                <c:pt idx="2154">
                  <c:v>87.14</c:v>
                </c:pt>
                <c:pt idx="2155">
                  <c:v>87.08</c:v>
                </c:pt>
                <c:pt idx="2156">
                  <c:v>87</c:v>
                </c:pt>
                <c:pt idx="2157">
                  <c:v>87</c:v>
                </c:pt>
                <c:pt idx="2158">
                  <c:v>86.89</c:v>
                </c:pt>
                <c:pt idx="2159">
                  <c:v>86.84</c:v>
                </c:pt>
                <c:pt idx="2160">
                  <c:v>86.76</c:v>
                </c:pt>
                <c:pt idx="2161">
                  <c:v>86.66</c:v>
                </c:pt>
                <c:pt idx="2162">
                  <c:v>86.62</c:v>
                </c:pt>
                <c:pt idx="2163">
                  <c:v>86.62</c:v>
                </c:pt>
                <c:pt idx="2164">
                  <c:v>86.52</c:v>
                </c:pt>
                <c:pt idx="2165">
                  <c:v>86.44</c:v>
                </c:pt>
                <c:pt idx="2166">
                  <c:v>86.36</c:v>
                </c:pt>
                <c:pt idx="2167">
                  <c:v>86.25</c:v>
                </c:pt>
                <c:pt idx="2168">
                  <c:v>86.16</c:v>
                </c:pt>
                <c:pt idx="2169">
                  <c:v>86.12</c:v>
                </c:pt>
                <c:pt idx="2170">
                  <c:v>86.12</c:v>
                </c:pt>
                <c:pt idx="2171">
                  <c:v>86.03</c:v>
                </c:pt>
                <c:pt idx="2172">
                  <c:v>85.91</c:v>
                </c:pt>
                <c:pt idx="2173">
                  <c:v>85.9</c:v>
                </c:pt>
                <c:pt idx="2174">
                  <c:v>85.75</c:v>
                </c:pt>
                <c:pt idx="2175">
                  <c:v>85.69</c:v>
                </c:pt>
                <c:pt idx="2176">
                  <c:v>85.69</c:v>
                </c:pt>
                <c:pt idx="2177">
                  <c:v>85.62</c:v>
                </c:pt>
                <c:pt idx="2178">
                  <c:v>85.51</c:v>
                </c:pt>
                <c:pt idx="2179">
                  <c:v>85.47</c:v>
                </c:pt>
                <c:pt idx="2180">
                  <c:v>85.39</c:v>
                </c:pt>
                <c:pt idx="2181">
                  <c:v>85.3</c:v>
                </c:pt>
                <c:pt idx="2182">
                  <c:v>85.3</c:v>
                </c:pt>
                <c:pt idx="2183">
                  <c:v>85.27</c:v>
                </c:pt>
                <c:pt idx="2184">
                  <c:v>85.16</c:v>
                </c:pt>
                <c:pt idx="2185">
                  <c:v>85.08</c:v>
                </c:pt>
                <c:pt idx="2186">
                  <c:v>85.01</c:v>
                </c:pt>
                <c:pt idx="2187">
                  <c:v>84.9</c:v>
                </c:pt>
                <c:pt idx="2188">
                  <c:v>84.9</c:v>
                </c:pt>
                <c:pt idx="2189">
                  <c:v>84.81</c:v>
                </c:pt>
                <c:pt idx="2190">
                  <c:v>84.76</c:v>
                </c:pt>
                <c:pt idx="2191">
                  <c:v>84.65</c:v>
                </c:pt>
                <c:pt idx="2192">
                  <c:v>84.59</c:v>
                </c:pt>
                <c:pt idx="2193">
                  <c:v>84.54</c:v>
                </c:pt>
                <c:pt idx="2194">
                  <c:v>84.54</c:v>
                </c:pt>
                <c:pt idx="2195">
                  <c:v>84.4</c:v>
                </c:pt>
                <c:pt idx="2196">
                  <c:v>84.35</c:v>
                </c:pt>
                <c:pt idx="2197">
                  <c:v>84.31</c:v>
                </c:pt>
                <c:pt idx="2198">
                  <c:v>84.21</c:v>
                </c:pt>
                <c:pt idx="2199">
                  <c:v>84.13</c:v>
                </c:pt>
                <c:pt idx="2200">
                  <c:v>84.13</c:v>
                </c:pt>
                <c:pt idx="2201">
                  <c:v>84.07</c:v>
                </c:pt>
                <c:pt idx="2202">
                  <c:v>83.96</c:v>
                </c:pt>
                <c:pt idx="2203">
                  <c:v>83.91</c:v>
                </c:pt>
                <c:pt idx="2204">
                  <c:v>83.84</c:v>
                </c:pt>
                <c:pt idx="2205">
                  <c:v>83.74</c:v>
                </c:pt>
                <c:pt idx="2206">
                  <c:v>83.74</c:v>
                </c:pt>
                <c:pt idx="2207">
                  <c:v>83.67</c:v>
                </c:pt>
                <c:pt idx="2208">
                  <c:v>83.58</c:v>
                </c:pt>
                <c:pt idx="2209">
                  <c:v>83.51</c:v>
                </c:pt>
                <c:pt idx="2210">
                  <c:v>83.43</c:v>
                </c:pt>
                <c:pt idx="2211">
                  <c:v>83.33</c:v>
                </c:pt>
                <c:pt idx="2212">
                  <c:v>83.33</c:v>
                </c:pt>
                <c:pt idx="2213">
                  <c:v>83.26</c:v>
                </c:pt>
                <c:pt idx="2214">
                  <c:v>83.21</c:v>
                </c:pt>
                <c:pt idx="2215">
                  <c:v>83.13</c:v>
                </c:pt>
                <c:pt idx="2216">
                  <c:v>83.03</c:v>
                </c:pt>
                <c:pt idx="2217">
                  <c:v>82.94</c:v>
                </c:pt>
                <c:pt idx="2218">
                  <c:v>82.92</c:v>
                </c:pt>
                <c:pt idx="2219">
                  <c:v>82.92</c:v>
                </c:pt>
                <c:pt idx="2220">
                  <c:v>82.84</c:v>
                </c:pt>
                <c:pt idx="2221">
                  <c:v>82.72</c:v>
                </c:pt>
                <c:pt idx="2222">
                  <c:v>82.69</c:v>
                </c:pt>
                <c:pt idx="2223">
                  <c:v>82.55</c:v>
                </c:pt>
                <c:pt idx="2224">
                  <c:v>82.51</c:v>
                </c:pt>
                <c:pt idx="2225">
                  <c:v>82.51</c:v>
                </c:pt>
                <c:pt idx="2226">
                  <c:v>82.45</c:v>
                </c:pt>
                <c:pt idx="2227">
                  <c:v>82.32</c:v>
                </c:pt>
                <c:pt idx="2228">
                  <c:v>82.32</c:v>
                </c:pt>
                <c:pt idx="2229">
                  <c:v>82.24</c:v>
                </c:pt>
                <c:pt idx="2230">
                  <c:v>82.14</c:v>
                </c:pt>
                <c:pt idx="2231">
                  <c:v>82.14</c:v>
                </c:pt>
                <c:pt idx="2232">
                  <c:v>82.09</c:v>
                </c:pt>
                <c:pt idx="2233">
                  <c:v>82.02</c:v>
                </c:pt>
                <c:pt idx="2234">
                  <c:v>81.89</c:v>
                </c:pt>
                <c:pt idx="2235">
                  <c:v>81.849999999999994</c:v>
                </c:pt>
                <c:pt idx="2236">
                  <c:v>81.760000000000005</c:v>
                </c:pt>
                <c:pt idx="2237">
                  <c:v>81.760000000000005</c:v>
                </c:pt>
                <c:pt idx="2238">
                  <c:v>81.66</c:v>
                </c:pt>
                <c:pt idx="2239">
                  <c:v>81.63</c:v>
                </c:pt>
                <c:pt idx="2240">
                  <c:v>81.5</c:v>
                </c:pt>
                <c:pt idx="2241">
                  <c:v>81.430000000000007</c:v>
                </c:pt>
                <c:pt idx="2242">
                  <c:v>81.400000000000006</c:v>
                </c:pt>
                <c:pt idx="2243">
                  <c:v>81.400000000000006</c:v>
                </c:pt>
                <c:pt idx="2244">
                  <c:v>81.28</c:v>
                </c:pt>
                <c:pt idx="2245">
                  <c:v>81.25</c:v>
                </c:pt>
                <c:pt idx="2246">
                  <c:v>81.19</c:v>
                </c:pt>
                <c:pt idx="2247">
                  <c:v>81.069999999999993</c:v>
                </c:pt>
                <c:pt idx="2248">
                  <c:v>81.03</c:v>
                </c:pt>
                <c:pt idx="2249">
                  <c:v>81.03</c:v>
                </c:pt>
                <c:pt idx="2250">
                  <c:v>80.94</c:v>
                </c:pt>
                <c:pt idx="2251">
                  <c:v>80.88</c:v>
                </c:pt>
                <c:pt idx="2252">
                  <c:v>80.8</c:v>
                </c:pt>
                <c:pt idx="2253">
                  <c:v>80.760000000000005</c:v>
                </c:pt>
                <c:pt idx="2254">
                  <c:v>80.680000000000007</c:v>
                </c:pt>
                <c:pt idx="2255">
                  <c:v>80.680000000000007</c:v>
                </c:pt>
                <c:pt idx="2256">
                  <c:v>80.61</c:v>
                </c:pt>
                <c:pt idx="2257">
                  <c:v>80.510000000000005</c:v>
                </c:pt>
                <c:pt idx="2258">
                  <c:v>80.39</c:v>
                </c:pt>
                <c:pt idx="2259">
                  <c:v>80.349999999999994</c:v>
                </c:pt>
                <c:pt idx="2260">
                  <c:v>80.239999999999995</c:v>
                </c:pt>
                <c:pt idx="2261">
                  <c:v>80.239999999999995</c:v>
                </c:pt>
                <c:pt idx="2262">
                  <c:v>80.2</c:v>
                </c:pt>
                <c:pt idx="2263">
                  <c:v>80.150000000000006</c:v>
                </c:pt>
                <c:pt idx="2264">
                  <c:v>80.040000000000006</c:v>
                </c:pt>
                <c:pt idx="2265">
                  <c:v>80.010000000000005</c:v>
                </c:pt>
                <c:pt idx="2266">
                  <c:v>79.930000000000007</c:v>
                </c:pt>
                <c:pt idx="2267">
                  <c:v>79.930000000000007</c:v>
                </c:pt>
                <c:pt idx="2268">
                  <c:v>79.84</c:v>
                </c:pt>
                <c:pt idx="2269">
                  <c:v>79.8</c:v>
                </c:pt>
                <c:pt idx="2270">
                  <c:v>79.739999999999995</c:v>
                </c:pt>
                <c:pt idx="2271">
                  <c:v>79.63</c:v>
                </c:pt>
                <c:pt idx="2272">
                  <c:v>79.569999999999993</c:v>
                </c:pt>
                <c:pt idx="2273">
                  <c:v>79.5</c:v>
                </c:pt>
                <c:pt idx="2274">
                  <c:v>79.5</c:v>
                </c:pt>
                <c:pt idx="2275">
                  <c:v>79.41</c:v>
                </c:pt>
                <c:pt idx="2276">
                  <c:v>79.34</c:v>
                </c:pt>
                <c:pt idx="2277">
                  <c:v>79.23</c:v>
                </c:pt>
                <c:pt idx="2278">
                  <c:v>79.150000000000006</c:v>
                </c:pt>
                <c:pt idx="2279">
                  <c:v>79.14</c:v>
                </c:pt>
                <c:pt idx="2280">
                  <c:v>79.14</c:v>
                </c:pt>
                <c:pt idx="2281">
                  <c:v>79.03</c:v>
                </c:pt>
                <c:pt idx="2282">
                  <c:v>78.94</c:v>
                </c:pt>
                <c:pt idx="2283">
                  <c:v>78.900000000000006</c:v>
                </c:pt>
                <c:pt idx="2284">
                  <c:v>78.8</c:v>
                </c:pt>
                <c:pt idx="2285">
                  <c:v>78.760000000000005</c:v>
                </c:pt>
                <c:pt idx="2286">
                  <c:v>78.760000000000005</c:v>
                </c:pt>
                <c:pt idx="2287">
                  <c:v>78.7</c:v>
                </c:pt>
                <c:pt idx="2288">
                  <c:v>78.59</c:v>
                </c:pt>
                <c:pt idx="2289">
                  <c:v>78.569999999999993</c:v>
                </c:pt>
                <c:pt idx="2290">
                  <c:v>78.510000000000005</c:v>
                </c:pt>
                <c:pt idx="2291">
                  <c:v>78.37</c:v>
                </c:pt>
                <c:pt idx="2292">
                  <c:v>78.37</c:v>
                </c:pt>
                <c:pt idx="2293">
                  <c:v>78.33</c:v>
                </c:pt>
                <c:pt idx="2294">
                  <c:v>78.290000000000006</c:v>
                </c:pt>
                <c:pt idx="2295">
                  <c:v>78.19</c:v>
                </c:pt>
                <c:pt idx="2296">
                  <c:v>78.13</c:v>
                </c:pt>
                <c:pt idx="2297">
                  <c:v>78.02</c:v>
                </c:pt>
                <c:pt idx="2298">
                  <c:v>78.02</c:v>
                </c:pt>
                <c:pt idx="2299">
                  <c:v>77.959999999999994</c:v>
                </c:pt>
                <c:pt idx="2300">
                  <c:v>77.92</c:v>
                </c:pt>
                <c:pt idx="2301">
                  <c:v>77.84</c:v>
                </c:pt>
                <c:pt idx="2302">
                  <c:v>77.75</c:v>
                </c:pt>
                <c:pt idx="2303">
                  <c:v>77.709999999999994</c:v>
                </c:pt>
                <c:pt idx="2304">
                  <c:v>77.709999999999994</c:v>
                </c:pt>
                <c:pt idx="2305">
                  <c:v>77.599999999999994</c:v>
                </c:pt>
                <c:pt idx="2306">
                  <c:v>77.569999999999993</c:v>
                </c:pt>
                <c:pt idx="2307">
                  <c:v>77.489999999999995</c:v>
                </c:pt>
                <c:pt idx="2308">
                  <c:v>77.41</c:v>
                </c:pt>
                <c:pt idx="2309">
                  <c:v>77.37</c:v>
                </c:pt>
                <c:pt idx="2310">
                  <c:v>77.37</c:v>
                </c:pt>
                <c:pt idx="2311">
                  <c:v>77.28</c:v>
                </c:pt>
                <c:pt idx="2312">
                  <c:v>77.209999999999994</c:v>
                </c:pt>
                <c:pt idx="2313">
                  <c:v>77.14</c:v>
                </c:pt>
                <c:pt idx="2314">
                  <c:v>77.099999999999994</c:v>
                </c:pt>
                <c:pt idx="2315">
                  <c:v>76.98</c:v>
                </c:pt>
                <c:pt idx="2316">
                  <c:v>76.98</c:v>
                </c:pt>
                <c:pt idx="2317">
                  <c:v>76.94</c:v>
                </c:pt>
                <c:pt idx="2318">
                  <c:v>76.86</c:v>
                </c:pt>
                <c:pt idx="2319">
                  <c:v>76.760000000000005</c:v>
                </c:pt>
                <c:pt idx="2320">
                  <c:v>76.73</c:v>
                </c:pt>
                <c:pt idx="2321">
                  <c:v>76.63</c:v>
                </c:pt>
                <c:pt idx="2322">
                  <c:v>76.63</c:v>
                </c:pt>
                <c:pt idx="2323">
                  <c:v>76.55</c:v>
                </c:pt>
                <c:pt idx="2324">
                  <c:v>76.52</c:v>
                </c:pt>
                <c:pt idx="2325">
                  <c:v>76.44</c:v>
                </c:pt>
                <c:pt idx="2326">
                  <c:v>76.41</c:v>
                </c:pt>
                <c:pt idx="2327">
                  <c:v>76.319999999999993</c:v>
                </c:pt>
                <c:pt idx="2328">
                  <c:v>76.319999999999993</c:v>
                </c:pt>
                <c:pt idx="2329">
                  <c:v>76.209999999999994</c:v>
                </c:pt>
                <c:pt idx="2330">
                  <c:v>76.2</c:v>
                </c:pt>
                <c:pt idx="2331">
                  <c:v>76.12</c:v>
                </c:pt>
                <c:pt idx="2332">
                  <c:v>76.02</c:v>
                </c:pt>
                <c:pt idx="2333">
                  <c:v>75.97</c:v>
                </c:pt>
                <c:pt idx="2334">
                  <c:v>75.97</c:v>
                </c:pt>
                <c:pt idx="2335">
                  <c:v>75.91</c:v>
                </c:pt>
                <c:pt idx="2336">
                  <c:v>75.87</c:v>
                </c:pt>
                <c:pt idx="2337">
                  <c:v>75.77</c:v>
                </c:pt>
                <c:pt idx="2338">
                  <c:v>75.69</c:v>
                </c:pt>
                <c:pt idx="2339">
                  <c:v>75.63</c:v>
                </c:pt>
                <c:pt idx="2340">
                  <c:v>75.63</c:v>
                </c:pt>
                <c:pt idx="2341">
                  <c:v>75.55</c:v>
                </c:pt>
                <c:pt idx="2342">
                  <c:v>75.52</c:v>
                </c:pt>
                <c:pt idx="2343">
                  <c:v>75.45</c:v>
                </c:pt>
                <c:pt idx="2344">
                  <c:v>75.33</c:v>
                </c:pt>
                <c:pt idx="2345">
                  <c:v>75.25</c:v>
                </c:pt>
                <c:pt idx="2346">
                  <c:v>75.25</c:v>
                </c:pt>
                <c:pt idx="2347">
                  <c:v>75.22</c:v>
                </c:pt>
                <c:pt idx="2348">
                  <c:v>75.16</c:v>
                </c:pt>
                <c:pt idx="2349">
                  <c:v>75.09</c:v>
                </c:pt>
                <c:pt idx="2350">
                  <c:v>75.05</c:v>
                </c:pt>
                <c:pt idx="2351">
                  <c:v>74.930000000000007</c:v>
                </c:pt>
                <c:pt idx="2352">
                  <c:v>74.930000000000007</c:v>
                </c:pt>
                <c:pt idx="2353">
                  <c:v>74.91</c:v>
                </c:pt>
                <c:pt idx="2354">
                  <c:v>74.84</c:v>
                </c:pt>
                <c:pt idx="2355">
                  <c:v>74.760000000000005</c:v>
                </c:pt>
                <c:pt idx="2356">
                  <c:v>74.709999999999994</c:v>
                </c:pt>
                <c:pt idx="2357">
                  <c:v>74.62</c:v>
                </c:pt>
                <c:pt idx="2358">
                  <c:v>74.62</c:v>
                </c:pt>
                <c:pt idx="2359">
                  <c:v>74.540000000000006</c:v>
                </c:pt>
                <c:pt idx="2360">
                  <c:v>74.45</c:v>
                </c:pt>
                <c:pt idx="2361">
                  <c:v>74.41</c:v>
                </c:pt>
                <c:pt idx="2362">
                  <c:v>74.349999999999994</c:v>
                </c:pt>
                <c:pt idx="2363">
                  <c:v>74.27</c:v>
                </c:pt>
                <c:pt idx="2364">
                  <c:v>74.23</c:v>
                </c:pt>
                <c:pt idx="2365">
                  <c:v>74.23</c:v>
                </c:pt>
                <c:pt idx="2366">
                  <c:v>74.19</c:v>
                </c:pt>
                <c:pt idx="2367">
                  <c:v>74.11</c:v>
                </c:pt>
                <c:pt idx="2368">
                  <c:v>74.03</c:v>
                </c:pt>
                <c:pt idx="2369">
                  <c:v>73.97</c:v>
                </c:pt>
                <c:pt idx="2370">
                  <c:v>73.930000000000007</c:v>
                </c:pt>
                <c:pt idx="2371">
                  <c:v>73.930000000000007</c:v>
                </c:pt>
                <c:pt idx="2372">
                  <c:v>73.84</c:v>
                </c:pt>
                <c:pt idx="2373">
                  <c:v>73.760000000000005</c:v>
                </c:pt>
                <c:pt idx="2374">
                  <c:v>73.680000000000007</c:v>
                </c:pt>
                <c:pt idx="2375">
                  <c:v>73.63</c:v>
                </c:pt>
                <c:pt idx="2376">
                  <c:v>73.569999999999993</c:v>
                </c:pt>
                <c:pt idx="2377">
                  <c:v>73.569999999999993</c:v>
                </c:pt>
                <c:pt idx="2378">
                  <c:v>73.489999999999995</c:v>
                </c:pt>
                <c:pt idx="2379">
                  <c:v>73.45</c:v>
                </c:pt>
                <c:pt idx="2380">
                  <c:v>73.319999999999993</c:v>
                </c:pt>
                <c:pt idx="2381">
                  <c:v>73.290000000000006</c:v>
                </c:pt>
                <c:pt idx="2382">
                  <c:v>73.239999999999995</c:v>
                </c:pt>
                <c:pt idx="2383">
                  <c:v>73.239999999999995</c:v>
                </c:pt>
                <c:pt idx="2384">
                  <c:v>73.14</c:v>
                </c:pt>
                <c:pt idx="2385">
                  <c:v>73.13</c:v>
                </c:pt>
                <c:pt idx="2386">
                  <c:v>73.040000000000006</c:v>
                </c:pt>
                <c:pt idx="2387">
                  <c:v>72.94</c:v>
                </c:pt>
                <c:pt idx="2388">
                  <c:v>72.92</c:v>
                </c:pt>
                <c:pt idx="2389">
                  <c:v>72.92</c:v>
                </c:pt>
                <c:pt idx="2390">
                  <c:v>72.86</c:v>
                </c:pt>
                <c:pt idx="2391">
                  <c:v>72.760000000000005</c:v>
                </c:pt>
                <c:pt idx="2392">
                  <c:v>72.739999999999995</c:v>
                </c:pt>
                <c:pt idx="2393">
                  <c:v>72.67</c:v>
                </c:pt>
                <c:pt idx="2394">
                  <c:v>72.61</c:v>
                </c:pt>
                <c:pt idx="2395">
                  <c:v>72.61</c:v>
                </c:pt>
                <c:pt idx="2396">
                  <c:v>72.56</c:v>
                </c:pt>
                <c:pt idx="2397">
                  <c:v>72.459999999999994</c:v>
                </c:pt>
                <c:pt idx="2398">
                  <c:v>72.36</c:v>
                </c:pt>
                <c:pt idx="2399">
                  <c:v>72.349999999999994</c:v>
                </c:pt>
                <c:pt idx="2400">
                  <c:v>72.260000000000005</c:v>
                </c:pt>
                <c:pt idx="2401">
                  <c:v>72.260000000000005</c:v>
                </c:pt>
                <c:pt idx="2402">
                  <c:v>72.2</c:v>
                </c:pt>
                <c:pt idx="2403">
                  <c:v>72.17</c:v>
                </c:pt>
                <c:pt idx="2404">
                  <c:v>72.05</c:v>
                </c:pt>
                <c:pt idx="2405">
                  <c:v>72.040000000000006</c:v>
                </c:pt>
                <c:pt idx="2406">
                  <c:v>71.959999999999994</c:v>
                </c:pt>
                <c:pt idx="2407">
                  <c:v>71.959999999999994</c:v>
                </c:pt>
                <c:pt idx="2408">
                  <c:v>71.87</c:v>
                </c:pt>
                <c:pt idx="2409">
                  <c:v>71.86</c:v>
                </c:pt>
                <c:pt idx="2410">
                  <c:v>71.77</c:v>
                </c:pt>
                <c:pt idx="2411">
                  <c:v>71.7</c:v>
                </c:pt>
                <c:pt idx="2412">
                  <c:v>71.66</c:v>
                </c:pt>
                <c:pt idx="2413">
                  <c:v>71.66</c:v>
                </c:pt>
                <c:pt idx="2414">
                  <c:v>71.599999999999994</c:v>
                </c:pt>
                <c:pt idx="2415">
                  <c:v>71.53</c:v>
                </c:pt>
                <c:pt idx="2416">
                  <c:v>71.459999999999994</c:v>
                </c:pt>
                <c:pt idx="2417">
                  <c:v>71.37</c:v>
                </c:pt>
                <c:pt idx="2418">
                  <c:v>71.290000000000006</c:v>
                </c:pt>
                <c:pt idx="2419">
                  <c:v>71.290000000000006</c:v>
                </c:pt>
                <c:pt idx="2420">
                  <c:v>71.290000000000006</c:v>
                </c:pt>
                <c:pt idx="2421">
                  <c:v>71.2</c:v>
                </c:pt>
                <c:pt idx="2422">
                  <c:v>71.14</c:v>
                </c:pt>
                <c:pt idx="2423">
                  <c:v>71.069999999999993</c:v>
                </c:pt>
                <c:pt idx="2424">
                  <c:v>71.010000000000005</c:v>
                </c:pt>
                <c:pt idx="2425">
                  <c:v>70.97</c:v>
                </c:pt>
                <c:pt idx="2426">
                  <c:v>70.97</c:v>
                </c:pt>
                <c:pt idx="2427">
                  <c:v>70.87</c:v>
                </c:pt>
                <c:pt idx="2428">
                  <c:v>70.84</c:v>
                </c:pt>
                <c:pt idx="2429">
                  <c:v>70.77</c:v>
                </c:pt>
                <c:pt idx="2430">
                  <c:v>70.69</c:v>
                </c:pt>
                <c:pt idx="2431">
                  <c:v>70.67</c:v>
                </c:pt>
                <c:pt idx="2432">
                  <c:v>70.67</c:v>
                </c:pt>
                <c:pt idx="2433">
                  <c:v>70.55</c:v>
                </c:pt>
                <c:pt idx="2434">
                  <c:v>70.52</c:v>
                </c:pt>
                <c:pt idx="2435">
                  <c:v>70.47</c:v>
                </c:pt>
                <c:pt idx="2436">
                  <c:v>70.36</c:v>
                </c:pt>
                <c:pt idx="2437">
                  <c:v>70.37</c:v>
                </c:pt>
                <c:pt idx="2438">
                  <c:v>70.37</c:v>
                </c:pt>
                <c:pt idx="2439">
                  <c:v>70.3</c:v>
                </c:pt>
                <c:pt idx="2440">
                  <c:v>70.19</c:v>
                </c:pt>
                <c:pt idx="2441">
                  <c:v>70.150000000000006</c:v>
                </c:pt>
                <c:pt idx="2442">
                  <c:v>70.099999999999994</c:v>
                </c:pt>
                <c:pt idx="2443">
                  <c:v>70.040000000000006</c:v>
                </c:pt>
                <c:pt idx="2444">
                  <c:v>70.040000000000006</c:v>
                </c:pt>
                <c:pt idx="2445">
                  <c:v>69.989999999999995</c:v>
                </c:pt>
                <c:pt idx="2446">
                  <c:v>69.88</c:v>
                </c:pt>
                <c:pt idx="2447">
                  <c:v>69.819999999999993</c:v>
                </c:pt>
                <c:pt idx="2448">
                  <c:v>69.790000000000006</c:v>
                </c:pt>
                <c:pt idx="2449">
                  <c:v>69.72</c:v>
                </c:pt>
                <c:pt idx="2450">
                  <c:v>69.72</c:v>
                </c:pt>
                <c:pt idx="2451">
                  <c:v>69.62</c:v>
                </c:pt>
                <c:pt idx="2452">
                  <c:v>69.599999999999994</c:v>
                </c:pt>
                <c:pt idx="2453">
                  <c:v>69.52</c:v>
                </c:pt>
                <c:pt idx="2454">
                  <c:v>69.489999999999995</c:v>
                </c:pt>
                <c:pt idx="2455">
                  <c:v>69.44</c:v>
                </c:pt>
                <c:pt idx="2456">
                  <c:v>69.44</c:v>
                </c:pt>
                <c:pt idx="2457">
                  <c:v>69.38</c:v>
                </c:pt>
                <c:pt idx="2458">
                  <c:v>69.349999999999994</c:v>
                </c:pt>
                <c:pt idx="2459">
                  <c:v>69.27</c:v>
                </c:pt>
                <c:pt idx="2460">
                  <c:v>69.150000000000006</c:v>
                </c:pt>
                <c:pt idx="2461">
                  <c:v>69.11</c:v>
                </c:pt>
                <c:pt idx="2462">
                  <c:v>69.11</c:v>
                </c:pt>
                <c:pt idx="2463">
                  <c:v>69.08</c:v>
                </c:pt>
                <c:pt idx="2464">
                  <c:v>68.989999999999995</c:v>
                </c:pt>
                <c:pt idx="2465">
                  <c:v>68.97</c:v>
                </c:pt>
                <c:pt idx="2466">
                  <c:v>68.87</c:v>
                </c:pt>
                <c:pt idx="2467">
                  <c:v>68.8</c:v>
                </c:pt>
                <c:pt idx="2468">
                  <c:v>68.8</c:v>
                </c:pt>
                <c:pt idx="2469">
                  <c:v>68.78</c:v>
                </c:pt>
                <c:pt idx="2470">
                  <c:v>68.67</c:v>
                </c:pt>
                <c:pt idx="2471">
                  <c:v>68.62</c:v>
                </c:pt>
                <c:pt idx="2472">
                  <c:v>68.62</c:v>
                </c:pt>
                <c:pt idx="2473">
                  <c:v>68.510000000000005</c:v>
                </c:pt>
                <c:pt idx="2474">
                  <c:v>68.459999999999994</c:v>
                </c:pt>
                <c:pt idx="2475">
                  <c:v>68.459999999999994</c:v>
                </c:pt>
                <c:pt idx="2476">
                  <c:v>68.41</c:v>
                </c:pt>
                <c:pt idx="2477">
                  <c:v>68.319999999999993</c:v>
                </c:pt>
                <c:pt idx="2478">
                  <c:v>68.31</c:v>
                </c:pt>
                <c:pt idx="2479">
                  <c:v>68.25</c:v>
                </c:pt>
                <c:pt idx="2480">
                  <c:v>68.209999999999994</c:v>
                </c:pt>
                <c:pt idx="2481">
                  <c:v>68.209999999999994</c:v>
                </c:pt>
                <c:pt idx="2482">
                  <c:v>68.12</c:v>
                </c:pt>
                <c:pt idx="2483">
                  <c:v>68.069999999999993</c:v>
                </c:pt>
                <c:pt idx="2484">
                  <c:v>67.97</c:v>
                </c:pt>
                <c:pt idx="2485">
                  <c:v>67.91</c:v>
                </c:pt>
                <c:pt idx="2486">
                  <c:v>67.88</c:v>
                </c:pt>
                <c:pt idx="2487">
                  <c:v>67.88</c:v>
                </c:pt>
                <c:pt idx="2488">
                  <c:v>67.819999999999993</c:v>
                </c:pt>
                <c:pt idx="2489">
                  <c:v>67.739999999999995</c:v>
                </c:pt>
                <c:pt idx="2490">
                  <c:v>67.709999999999994</c:v>
                </c:pt>
                <c:pt idx="2491">
                  <c:v>67.64</c:v>
                </c:pt>
                <c:pt idx="2492">
                  <c:v>67.56</c:v>
                </c:pt>
                <c:pt idx="2493">
                  <c:v>67.56</c:v>
                </c:pt>
                <c:pt idx="2494">
                  <c:v>67.55</c:v>
                </c:pt>
                <c:pt idx="2495">
                  <c:v>67.489999999999995</c:v>
                </c:pt>
                <c:pt idx="2496">
                  <c:v>67.430000000000007</c:v>
                </c:pt>
                <c:pt idx="2497">
                  <c:v>67.34</c:v>
                </c:pt>
                <c:pt idx="2498">
                  <c:v>67.27</c:v>
                </c:pt>
                <c:pt idx="2499">
                  <c:v>67.27</c:v>
                </c:pt>
                <c:pt idx="2500">
                  <c:v>67.25</c:v>
                </c:pt>
                <c:pt idx="2501">
                  <c:v>67.180000000000007</c:v>
                </c:pt>
                <c:pt idx="2502">
                  <c:v>67.150000000000006</c:v>
                </c:pt>
                <c:pt idx="2503">
                  <c:v>67.09</c:v>
                </c:pt>
                <c:pt idx="2504">
                  <c:v>66.989999999999995</c:v>
                </c:pt>
                <c:pt idx="2505">
                  <c:v>66.989999999999995</c:v>
                </c:pt>
                <c:pt idx="2506">
                  <c:v>66.959999999999994</c:v>
                </c:pt>
                <c:pt idx="2507">
                  <c:v>66.900000000000006</c:v>
                </c:pt>
                <c:pt idx="2508">
                  <c:v>66.83</c:v>
                </c:pt>
                <c:pt idx="2509">
                  <c:v>66.81</c:v>
                </c:pt>
                <c:pt idx="2510">
                  <c:v>66.739999999999995</c:v>
                </c:pt>
                <c:pt idx="2511">
                  <c:v>66.739999999999995</c:v>
                </c:pt>
                <c:pt idx="2512">
                  <c:v>66.650000000000006</c:v>
                </c:pt>
                <c:pt idx="2513">
                  <c:v>66.63</c:v>
                </c:pt>
                <c:pt idx="2514">
                  <c:v>66.569999999999993</c:v>
                </c:pt>
                <c:pt idx="2515">
                  <c:v>66.48</c:v>
                </c:pt>
                <c:pt idx="2516">
                  <c:v>66.41</c:v>
                </c:pt>
                <c:pt idx="2517">
                  <c:v>66.41</c:v>
                </c:pt>
                <c:pt idx="2518">
                  <c:v>66.400000000000006</c:v>
                </c:pt>
                <c:pt idx="2519">
                  <c:v>66.31</c:v>
                </c:pt>
                <c:pt idx="2520">
                  <c:v>66.260000000000005</c:v>
                </c:pt>
                <c:pt idx="2521">
                  <c:v>66.239999999999995</c:v>
                </c:pt>
                <c:pt idx="2522">
                  <c:v>66.17</c:v>
                </c:pt>
                <c:pt idx="2523">
                  <c:v>66.17</c:v>
                </c:pt>
                <c:pt idx="2524">
                  <c:v>66.11</c:v>
                </c:pt>
                <c:pt idx="2525">
                  <c:v>66.02</c:v>
                </c:pt>
                <c:pt idx="2526">
                  <c:v>66</c:v>
                </c:pt>
                <c:pt idx="2527">
                  <c:v>65.91</c:v>
                </c:pt>
                <c:pt idx="2528">
                  <c:v>65.86</c:v>
                </c:pt>
                <c:pt idx="2529">
                  <c:v>65.819999999999993</c:v>
                </c:pt>
                <c:pt idx="2530">
                  <c:v>65.819999999999993</c:v>
                </c:pt>
                <c:pt idx="2531">
                  <c:v>65.75</c:v>
                </c:pt>
                <c:pt idx="2532">
                  <c:v>65.73</c:v>
                </c:pt>
                <c:pt idx="2533">
                  <c:v>65.69</c:v>
                </c:pt>
                <c:pt idx="2534">
                  <c:v>65.63</c:v>
                </c:pt>
                <c:pt idx="2535">
                  <c:v>65.510000000000005</c:v>
                </c:pt>
                <c:pt idx="2536">
                  <c:v>65.510000000000005</c:v>
                </c:pt>
                <c:pt idx="2537">
                  <c:v>65.44</c:v>
                </c:pt>
                <c:pt idx="2538">
                  <c:v>65.45</c:v>
                </c:pt>
                <c:pt idx="2539">
                  <c:v>65.37</c:v>
                </c:pt>
                <c:pt idx="2540">
                  <c:v>65.36</c:v>
                </c:pt>
                <c:pt idx="2541">
                  <c:v>65.3</c:v>
                </c:pt>
                <c:pt idx="2542">
                  <c:v>65.3</c:v>
                </c:pt>
                <c:pt idx="2543">
                  <c:v>65.17</c:v>
                </c:pt>
                <c:pt idx="2544">
                  <c:v>65.180000000000007</c:v>
                </c:pt>
                <c:pt idx="2545">
                  <c:v>65.13</c:v>
                </c:pt>
                <c:pt idx="2546">
                  <c:v>65.02</c:v>
                </c:pt>
                <c:pt idx="2547">
                  <c:v>65</c:v>
                </c:pt>
                <c:pt idx="2548">
                  <c:v>65</c:v>
                </c:pt>
                <c:pt idx="2549">
                  <c:v>64.97</c:v>
                </c:pt>
                <c:pt idx="2550">
                  <c:v>64.849999999999994</c:v>
                </c:pt>
                <c:pt idx="2551">
                  <c:v>64.83</c:v>
                </c:pt>
                <c:pt idx="2552">
                  <c:v>64.78</c:v>
                </c:pt>
                <c:pt idx="2553">
                  <c:v>64.739999999999995</c:v>
                </c:pt>
                <c:pt idx="2554">
                  <c:v>64.739999999999995</c:v>
                </c:pt>
                <c:pt idx="2555">
                  <c:v>64.67</c:v>
                </c:pt>
                <c:pt idx="2556">
                  <c:v>64.650000000000006</c:v>
                </c:pt>
                <c:pt idx="2557">
                  <c:v>64.59</c:v>
                </c:pt>
                <c:pt idx="2558">
                  <c:v>64.510000000000005</c:v>
                </c:pt>
                <c:pt idx="2559">
                  <c:v>64.459999999999994</c:v>
                </c:pt>
                <c:pt idx="2560">
                  <c:v>64.459999999999994</c:v>
                </c:pt>
                <c:pt idx="2561">
                  <c:v>64.36</c:v>
                </c:pt>
                <c:pt idx="2562">
                  <c:v>64.31</c:v>
                </c:pt>
                <c:pt idx="2563">
                  <c:v>64.319999999999993</c:v>
                </c:pt>
                <c:pt idx="2564">
                  <c:v>64.23</c:v>
                </c:pt>
                <c:pt idx="2565">
                  <c:v>64.180000000000007</c:v>
                </c:pt>
                <c:pt idx="2566">
                  <c:v>64.180000000000007</c:v>
                </c:pt>
                <c:pt idx="2567">
                  <c:v>64.14</c:v>
                </c:pt>
                <c:pt idx="2568">
                  <c:v>64.069999999999993</c:v>
                </c:pt>
                <c:pt idx="2569">
                  <c:v>64.03</c:v>
                </c:pt>
                <c:pt idx="2570">
                  <c:v>63.96</c:v>
                </c:pt>
                <c:pt idx="2571">
                  <c:v>63.91</c:v>
                </c:pt>
                <c:pt idx="2572">
                  <c:v>63.91</c:v>
                </c:pt>
                <c:pt idx="2573">
                  <c:v>63.89</c:v>
                </c:pt>
                <c:pt idx="2574">
                  <c:v>63.83</c:v>
                </c:pt>
                <c:pt idx="2575">
                  <c:v>63.73</c:v>
                </c:pt>
                <c:pt idx="2576">
                  <c:v>63.7</c:v>
                </c:pt>
                <c:pt idx="2577">
                  <c:v>63.66</c:v>
                </c:pt>
                <c:pt idx="2578">
                  <c:v>63.66</c:v>
                </c:pt>
                <c:pt idx="2579">
                  <c:v>63.56</c:v>
                </c:pt>
                <c:pt idx="2580">
                  <c:v>63.55</c:v>
                </c:pt>
                <c:pt idx="2581">
                  <c:v>63.47</c:v>
                </c:pt>
                <c:pt idx="2582">
                  <c:v>63.4</c:v>
                </c:pt>
                <c:pt idx="2583">
                  <c:v>63.37</c:v>
                </c:pt>
                <c:pt idx="2584">
                  <c:v>63.29</c:v>
                </c:pt>
                <c:pt idx="2585">
                  <c:v>63.29</c:v>
                </c:pt>
                <c:pt idx="2586">
                  <c:v>63.29</c:v>
                </c:pt>
                <c:pt idx="2587">
                  <c:v>63.25</c:v>
                </c:pt>
                <c:pt idx="2588">
                  <c:v>63.14</c:v>
                </c:pt>
                <c:pt idx="2589">
                  <c:v>63.14</c:v>
                </c:pt>
                <c:pt idx="2590">
                  <c:v>63.08</c:v>
                </c:pt>
                <c:pt idx="2591">
                  <c:v>63.08</c:v>
                </c:pt>
                <c:pt idx="2592">
                  <c:v>62.99</c:v>
                </c:pt>
                <c:pt idx="2593">
                  <c:v>62.98</c:v>
                </c:pt>
                <c:pt idx="2594">
                  <c:v>62.92</c:v>
                </c:pt>
                <c:pt idx="2595">
                  <c:v>62.88</c:v>
                </c:pt>
                <c:pt idx="2596">
                  <c:v>62.82</c:v>
                </c:pt>
                <c:pt idx="2597">
                  <c:v>62.82</c:v>
                </c:pt>
                <c:pt idx="2598">
                  <c:v>62.73</c:v>
                </c:pt>
                <c:pt idx="2599">
                  <c:v>62.68</c:v>
                </c:pt>
                <c:pt idx="2600">
                  <c:v>62.68</c:v>
                </c:pt>
                <c:pt idx="2601">
                  <c:v>62.59</c:v>
                </c:pt>
                <c:pt idx="2602">
                  <c:v>62.5</c:v>
                </c:pt>
                <c:pt idx="2603">
                  <c:v>62.5</c:v>
                </c:pt>
                <c:pt idx="2604">
                  <c:v>62.5</c:v>
                </c:pt>
                <c:pt idx="2605">
                  <c:v>62.47</c:v>
                </c:pt>
                <c:pt idx="2606">
                  <c:v>62.42</c:v>
                </c:pt>
                <c:pt idx="2607">
                  <c:v>62.35</c:v>
                </c:pt>
                <c:pt idx="2608">
                  <c:v>62.25</c:v>
                </c:pt>
                <c:pt idx="2609">
                  <c:v>62.25</c:v>
                </c:pt>
                <c:pt idx="2610">
                  <c:v>62.24</c:v>
                </c:pt>
                <c:pt idx="2611">
                  <c:v>62.21</c:v>
                </c:pt>
                <c:pt idx="2612">
                  <c:v>62.13</c:v>
                </c:pt>
                <c:pt idx="2613">
                  <c:v>62.1</c:v>
                </c:pt>
                <c:pt idx="2614">
                  <c:v>62.03</c:v>
                </c:pt>
                <c:pt idx="2615">
                  <c:v>62.03</c:v>
                </c:pt>
                <c:pt idx="2616">
                  <c:v>61.97</c:v>
                </c:pt>
                <c:pt idx="2617">
                  <c:v>61.93</c:v>
                </c:pt>
                <c:pt idx="2618">
                  <c:v>61.86</c:v>
                </c:pt>
                <c:pt idx="2619">
                  <c:v>61.8</c:v>
                </c:pt>
                <c:pt idx="2620">
                  <c:v>61.8</c:v>
                </c:pt>
                <c:pt idx="2621">
                  <c:v>61.8</c:v>
                </c:pt>
                <c:pt idx="2622">
                  <c:v>61.69</c:v>
                </c:pt>
                <c:pt idx="2623">
                  <c:v>61.66</c:v>
                </c:pt>
                <c:pt idx="2624">
                  <c:v>61.64</c:v>
                </c:pt>
                <c:pt idx="2625">
                  <c:v>61.55</c:v>
                </c:pt>
                <c:pt idx="2626">
                  <c:v>61.54</c:v>
                </c:pt>
                <c:pt idx="2627">
                  <c:v>61.54</c:v>
                </c:pt>
                <c:pt idx="2628">
                  <c:v>61.46</c:v>
                </c:pt>
                <c:pt idx="2629">
                  <c:v>61.39</c:v>
                </c:pt>
                <c:pt idx="2630">
                  <c:v>61.39</c:v>
                </c:pt>
                <c:pt idx="2631">
                  <c:v>61.35</c:v>
                </c:pt>
                <c:pt idx="2632">
                  <c:v>61.28</c:v>
                </c:pt>
                <c:pt idx="2633">
                  <c:v>61.28</c:v>
                </c:pt>
                <c:pt idx="2634">
                  <c:v>61.23</c:v>
                </c:pt>
                <c:pt idx="2635">
                  <c:v>61.18</c:v>
                </c:pt>
                <c:pt idx="2636">
                  <c:v>61.11</c:v>
                </c:pt>
                <c:pt idx="2637">
                  <c:v>61.07</c:v>
                </c:pt>
                <c:pt idx="2638">
                  <c:v>60.98</c:v>
                </c:pt>
                <c:pt idx="2639">
                  <c:v>60.98</c:v>
                </c:pt>
                <c:pt idx="2640">
                  <c:v>60.94</c:v>
                </c:pt>
                <c:pt idx="2641">
                  <c:v>60.94</c:v>
                </c:pt>
                <c:pt idx="2642">
                  <c:v>60.88</c:v>
                </c:pt>
                <c:pt idx="2643">
                  <c:v>60.79</c:v>
                </c:pt>
                <c:pt idx="2644">
                  <c:v>60.78</c:v>
                </c:pt>
                <c:pt idx="2645">
                  <c:v>60.7</c:v>
                </c:pt>
                <c:pt idx="2646">
                  <c:v>60.7</c:v>
                </c:pt>
                <c:pt idx="2647">
                  <c:v>60.7</c:v>
                </c:pt>
                <c:pt idx="2648">
                  <c:v>60.62</c:v>
                </c:pt>
                <c:pt idx="2649">
                  <c:v>60.53</c:v>
                </c:pt>
                <c:pt idx="2650">
                  <c:v>60.51</c:v>
                </c:pt>
                <c:pt idx="2651">
                  <c:v>60.49</c:v>
                </c:pt>
                <c:pt idx="2652">
                  <c:v>60.49</c:v>
                </c:pt>
                <c:pt idx="2653">
                  <c:v>60.4</c:v>
                </c:pt>
                <c:pt idx="2654">
                  <c:v>60.36</c:v>
                </c:pt>
                <c:pt idx="2655">
                  <c:v>60.32</c:v>
                </c:pt>
                <c:pt idx="2656">
                  <c:v>60.29</c:v>
                </c:pt>
                <c:pt idx="2657">
                  <c:v>60.27</c:v>
                </c:pt>
                <c:pt idx="2658">
                  <c:v>60.27</c:v>
                </c:pt>
                <c:pt idx="2659">
                  <c:v>60.15</c:v>
                </c:pt>
                <c:pt idx="2660">
                  <c:v>60.12</c:v>
                </c:pt>
                <c:pt idx="2661">
                  <c:v>60.09</c:v>
                </c:pt>
                <c:pt idx="2662">
                  <c:v>60</c:v>
                </c:pt>
                <c:pt idx="2663">
                  <c:v>59.93</c:v>
                </c:pt>
                <c:pt idx="2664">
                  <c:v>59.93</c:v>
                </c:pt>
                <c:pt idx="2665">
                  <c:v>59.94</c:v>
                </c:pt>
                <c:pt idx="2666">
                  <c:v>59.92</c:v>
                </c:pt>
                <c:pt idx="2667">
                  <c:v>59.85</c:v>
                </c:pt>
                <c:pt idx="2668">
                  <c:v>59.78</c:v>
                </c:pt>
                <c:pt idx="2669">
                  <c:v>59.71</c:v>
                </c:pt>
                <c:pt idx="2670">
                  <c:v>59.71</c:v>
                </c:pt>
                <c:pt idx="2671">
                  <c:v>59.68</c:v>
                </c:pt>
                <c:pt idx="2672">
                  <c:v>59.64</c:v>
                </c:pt>
                <c:pt idx="2673">
                  <c:v>59.58</c:v>
                </c:pt>
                <c:pt idx="2674">
                  <c:v>59.57</c:v>
                </c:pt>
                <c:pt idx="2675">
                  <c:v>59.53</c:v>
                </c:pt>
                <c:pt idx="2676">
                  <c:v>59.53</c:v>
                </c:pt>
                <c:pt idx="2677">
                  <c:v>59.44</c:v>
                </c:pt>
                <c:pt idx="2678">
                  <c:v>59.41</c:v>
                </c:pt>
                <c:pt idx="2679">
                  <c:v>59.33</c:v>
                </c:pt>
                <c:pt idx="2680">
                  <c:v>59.27</c:v>
                </c:pt>
                <c:pt idx="2681">
                  <c:v>59.28</c:v>
                </c:pt>
                <c:pt idx="2682">
                  <c:v>59.28</c:v>
                </c:pt>
                <c:pt idx="2683">
                  <c:v>59.23</c:v>
                </c:pt>
                <c:pt idx="2684">
                  <c:v>59.17</c:v>
                </c:pt>
                <c:pt idx="2685">
                  <c:v>59.13</c:v>
                </c:pt>
                <c:pt idx="2686">
                  <c:v>59.04</c:v>
                </c:pt>
                <c:pt idx="2687">
                  <c:v>59.03</c:v>
                </c:pt>
                <c:pt idx="2688">
                  <c:v>59.03</c:v>
                </c:pt>
                <c:pt idx="2689">
                  <c:v>58.98</c:v>
                </c:pt>
                <c:pt idx="2690">
                  <c:v>58.91</c:v>
                </c:pt>
                <c:pt idx="2691">
                  <c:v>58.9</c:v>
                </c:pt>
                <c:pt idx="2692">
                  <c:v>58.84</c:v>
                </c:pt>
                <c:pt idx="2693">
                  <c:v>58.78</c:v>
                </c:pt>
                <c:pt idx="2694">
                  <c:v>58.78</c:v>
                </c:pt>
                <c:pt idx="2695">
                  <c:v>58.75</c:v>
                </c:pt>
                <c:pt idx="2696">
                  <c:v>58.68</c:v>
                </c:pt>
                <c:pt idx="2697">
                  <c:v>58.6</c:v>
                </c:pt>
                <c:pt idx="2698">
                  <c:v>58.62</c:v>
                </c:pt>
                <c:pt idx="2699">
                  <c:v>58.51</c:v>
                </c:pt>
                <c:pt idx="2700">
                  <c:v>58.46</c:v>
                </c:pt>
                <c:pt idx="2701">
                  <c:v>58.46</c:v>
                </c:pt>
                <c:pt idx="2702">
                  <c:v>58.46</c:v>
                </c:pt>
                <c:pt idx="2703">
                  <c:v>58.37</c:v>
                </c:pt>
                <c:pt idx="2704">
                  <c:v>58.35</c:v>
                </c:pt>
                <c:pt idx="2705">
                  <c:v>58.33</c:v>
                </c:pt>
                <c:pt idx="2706">
                  <c:v>58.24</c:v>
                </c:pt>
                <c:pt idx="2707">
                  <c:v>58.24</c:v>
                </c:pt>
                <c:pt idx="2708">
                  <c:v>58.25</c:v>
                </c:pt>
                <c:pt idx="2709">
                  <c:v>58.18</c:v>
                </c:pt>
                <c:pt idx="2710">
                  <c:v>58.08</c:v>
                </c:pt>
                <c:pt idx="2711">
                  <c:v>58.09</c:v>
                </c:pt>
                <c:pt idx="2712">
                  <c:v>58.05</c:v>
                </c:pt>
                <c:pt idx="2713">
                  <c:v>58.05</c:v>
                </c:pt>
                <c:pt idx="2714">
                  <c:v>58</c:v>
                </c:pt>
                <c:pt idx="2715">
                  <c:v>57.95</c:v>
                </c:pt>
                <c:pt idx="2716">
                  <c:v>57.9</c:v>
                </c:pt>
                <c:pt idx="2717">
                  <c:v>57.84</c:v>
                </c:pt>
                <c:pt idx="2718">
                  <c:v>57.83</c:v>
                </c:pt>
                <c:pt idx="2719">
                  <c:v>57.83</c:v>
                </c:pt>
                <c:pt idx="2720">
                  <c:v>57.72</c:v>
                </c:pt>
                <c:pt idx="2721">
                  <c:v>57.69</c:v>
                </c:pt>
                <c:pt idx="2722">
                  <c:v>57.68</c:v>
                </c:pt>
                <c:pt idx="2723">
                  <c:v>57.59</c:v>
                </c:pt>
                <c:pt idx="2724">
                  <c:v>57.54</c:v>
                </c:pt>
                <c:pt idx="2725">
                  <c:v>57.54</c:v>
                </c:pt>
                <c:pt idx="2726">
                  <c:v>57.52</c:v>
                </c:pt>
                <c:pt idx="2727">
                  <c:v>57.47</c:v>
                </c:pt>
                <c:pt idx="2728">
                  <c:v>57.45</c:v>
                </c:pt>
                <c:pt idx="2729">
                  <c:v>57.41</c:v>
                </c:pt>
                <c:pt idx="2730">
                  <c:v>57.29</c:v>
                </c:pt>
                <c:pt idx="2731">
                  <c:v>57.29</c:v>
                </c:pt>
                <c:pt idx="2732">
                  <c:v>57.31</c:v>
                </c:pt>
                <c:pt idx="2733">
                  <c:v>57.27</c:v>
                </c:pt>
                <c:pt idx="2734">
                  <c:v>57.24</c:v>
                </c:pt>
                <c:pt idx="2735">
                  <c:v>57.18</c:v>
                </c:pt>
                <c:pt idx="2736">
                  <c:v>57.13</c:v>
                </c:pt>
                <c:pt idx="2737">
                  <c:v>57.13</c:v>
                </c:pt>
                <c:pt idx="2738">
                  <c:v>57.06</c:v>
                </c:pt>
                <c:pt idx="2739">
                  <c:v>57.02</c:v>
                </c:pt>
                <c:pt idx="2740">
                  <c:v>56.97</c:v>
                </c:pt>
                <c:pt idx="2741">
                  <c:v>56.89</c:v>
                </c:pt>
                <c:pt idx="2742">
                  <c:v>56.9</c:v>
                </c:pt>
                <c:pt idx="2743">
                  <c:v>56.9</c:v>
                </c:pt>
                <c:pt idx="2744">
                  <c:v>56.88</c:v>
                </c:pt>
                <c:pt idx="2745">
                  <c:v>56.8</c:v>
                </c:pt>
                <c:pt idx="2746">
                  <c:v>56.77</c:v>
                </c:pt>
                <c:pt idx="2747">
                  <c:v>56.68</c:v>
                </c:pt>
                <c:pt idx="2748">
                  <c:v>56.68</c:v>
                </c:pt>
                <c:pt idx="2749">
                  <c:v>56.68</c:v>
                </c:pt>
                <c:pt idx="2750">
                  <c:v>56.63</c:v>
                </c:pt>
                <c:pt idx="2751">
                  <c:v>56.56</c:v>
                </c:pt>
                <c:pt idx="2752">
                  <c:v>56.55</c:v>
                </c:pt>
                <c:pt idx="2753">
                  <c:v>56.52</c:v>
                </c:pt>
                <c:pt idx="2754">
                  <c:v>56.43</c:v>
                </c:pt>
                <c:pt idx="2755">
                  <c:v>56.43</c:v>
                </c:pt>
                <c:pt idx="2756">
                  <c:v>56.4</c:v>
                </c:pt>
                <c:pt idx="2757">
                  <c:v>56.37</c:v>
                </c:pt>
                <c:pt idx="2758">
                  <c:v>56.34</c:v>
                </c:pt>
                <c:pt idx="2759">
                  <c:v>56.28</c:v>
                </c:pt>
                <c:pt idx="2760">
                  <c:v>56.17</c:v>
                </c:pt>
                <c:pt idx="2761">
                  <c:v>56.13</c:v>
                </c:pt>
                <c:pt idx="2762">
                  <c:v>56.13</c:v>
                </c:pt>
                <c:pt idx="2763">
                  <c:v>56.14</c:v>
                </c:pt>
                <c:pt idx="2764">
                  <c:v>56.07</c:v>
                </c:pt>
                <c:pt idx="2765">
                  <c:v>56.04</c:v>
                </c:pt>
                <c:pt idx="2766">
                  <c:v>56.03</c:v>
                </c:pt>
                <c:pt idx="2767">
                  <c:v>55.93</c:v>
                </c:pt>
                <c:pt idx="2768">
                  <c:v>55.93</c:v>
                </c:pt>
                <c:pt idx="2769">
                  <c:v>55.92</c:v>
                </c:pt>
                <c:pt idx="2770">
                  <c:v>55.87</c:v>
                </c:pt>
                <c:pt idx="2771">
                  <c:v>55.77</c:v>
                </c:pt>
                <c:pt idx="2772">
                  <c:v>55.78</c:v>
                </c:pt>
                <c:pt idx="2773">
                  <c:v>55.75</c:v>
                </c:pt>
                <c:pt idx="2774">
                  <c:v>55.75</c:v>
                </c:pt>
                <c:pt idx="2775">
                  <c:v>55.67</c:v>
                </c:pt>
                <c:pt idx="2776">
                  <c:v>55.66</c:v>
                </c:pt>
                <c:pt idx="2777">
                  <c:v>55.6</c:v>
                </c:pt>
                <c:pt idx="2778">
                  <c:v>55.55</c:v>
                </c:pt>
                <c:pt idx="2779">
                  <c:v>55.55</c:v>
                </c:pt>
                <c:pt idx="2780">
                  <c:v>55.55</c:v>
                </c:pt>
                <c:pt idx="2781">
                  <c:v>55.47</c:v>
                </c:pt>
                <c:pt idx="2782">
                  <c:v>55.44</c:v>
                </c:pt>
                <c:pt idx="2783">
                  <c:v>55.37</c:v>
                </c:pt>
                <c:pt idx="2784">
                  <c:v>55.36</c:v>
                </c:pt>
                <c:pt idx="2785">
                  <c:v>55.33</c:v>
                </c:pt>
                <c:pt idx="2786">
                  <c:v>55.33</c:v>
                </c:pt>
                <c:pt idx="2787">
                  <c:v>55.3</c:v>
                </c:pt>
                <c:pt idx="2788">
                  <c:v>55.26</c:v>
                </c:pt>
                <c:pt idx="2789">
                  <c:v>55.15</c:v>
                </c:pt>
                <c:pt idx="2790">
                  <c:v>55.13</c:v>
                </c:pt>
                <c:pt idx="2791">
                  <c:v>55.09</c:v>
                </c:pt>
                <c:pt idx="2792">
                  <c:v>55.09</c:v>
                </c:pt>
                <c:pt idx="2793">
                  <c:v>55.02</c:v>
                </c:pt>
                <c:pt idx="2794">
                  <c:v>54.96</c:v>
                </c:pt>
                <c:pt idx="2795">
                  <c:v>54.97</c:v>
                </c:pt>
                <c:pt idx="2796">
                  <c:v>54.91</c:v>
                </c:pt>
                <c:pt idx="2797">
                  <c:v>54.9</c:v>
                </c:pt>
                <c:pt idx="2798">
                  <c:v>54.9</c:v>
                </c:pt>
                <c:pt idx="2799">
                  <c:v>54.85</c:v>
                </c:pt>
                <c:pt idx="2800">
                  <c:v>54.76</c:v>
                </c:pt>
                <c:pt idx="2801">
                  <c:v>54.77</c:v>
                </c:pt>
                <c:pt idx="2802">
                  <c:v>54.74</c:v>
                </c:pt>
                <c:pt idx="2803">
                  <c:v>54.67</c:v>
                </c:pt>
                <c:pt idx="2804">
                  <c:v>54.67</c:v>
                </c:pt>
                <c:pt idx="2805">
                  <c:v>54.63</c:v>
                </c:pt>
                <c:pt idx="2806">
                  <c:v>54.61</c:v>
                </c:pt>
                <c:pt idx="2807">
                  <c:v>54.55</c:v>
                </c:pt>
                <c:pt idx="2808">
                  <c:v>54.51</c:v>
                </c:pt>
                <c:pt idx="2809">
                  <c:v>54.42</c:v>
                </c:pt>
                <c:pt idx="2810">
                  <c:v>54.42</c:v>
                </c:pt>
                <c:pt idx="2811">
                  <c:v>54.39</c:v>
                </c:pt>
                <c:pt idx="2812">
                  <c:v>54.4</c:v>
                </c:pt>
                <c:pt idx="2813">
                  <c:v>54.36</c:v>
                </c:pt>
                <c:pt idx="2814">
                  <c:v>54.31</c:v>
                </c:pt>
                <c:pt idx="2815">
                  <c:v>54.27</c:v>
                </c:pt>
                <c:pt idx="2816">
                  <c:v>54.27</c:v>
                </c:pt>
                <c:pt idx="2817">
                  <c:v>54.23</c:v>
                </c:pt>
                <c:pt idx="2818">
                  <c:v>54.17</c:v>
                </c:pt>
                <c:pt idx="2819">
                  <c:v>54.11</c:v>
                </c:pt>
                <c:pt idx="2820">
                  <c:v>54.09</c:v>
                </c:pt>
                <c:pt idx="2821">
                  <c:v>54.04</c:v>
                </c:pt>
                <c:pt idx="2822">
                  <c:v>54.04</c:v>
                </c:pt>
                <c:pt idx="2823">
                  <c:v>54.03</c:v>
                </c:pt>
                <c:pt idx="2824">
                  <c:v>53.96</c:v>
                </c:pt>
                <c:pt idx="2825">
                  <c:v>53.94</c:v>
                </c:pt>
                <c:pt idx="2826">
                  <c:v>53.88</c:v>
                </c:pt>
                <c:pt idx="2827">
                  <c:v>53.84</c:v>
                </c:pt>
                <c:pt idx="2828">
                  <c:v>53.84</c:v>
                </c:pt>
                <c:pt idx="2829">
                  <c:v>53.75</c:v>
                </c:pt>
                <c:pt idx="2830">
                  <c:v>53.73</c:v>
                </c:pt>
                <c:pt idx="2831">
                  <c:v>53.7</c:v>
                </c:pt>
                <c:pt idx="2832">
                  <c:v>53.7</c:v>
                </c:pt>
                <c:pt idx="2833">
                  <c:v>53.65</c:v>
                </c:pt>
                <c:pt idx="2834">
                  <c:v>53.6</c:v>
                </c:pt>
                <c:pt idx="2835">
                  <c:v>53.6</c:v>
                </c:pt>
                <c:pt idx="2836">
                  <c:v>53.56</c:v>
                </c:pt>
                <c:pt idx="2837">
                  <c:v>53.48</c:v>
                </c:pt>
                <c:pt idx="2838">
                  <c:v>53.49</c:v>
                </c:pt>
                <c:pt idx="2839">
                  <c:v>53.45</c:v>
                </c:pt>
                <c:pt idx="2840">
                  <c:v>53.4</c:v>
                </c:pt>
                <c:pt idx="2841">
                  <c:v>53.4</c:v>
                </c:pt>
                <c:pt idx="2842">
                  <c:v>53.37</c:v>
                </c:pt>
                <c:pt idx="2843">
                  <c:v>53.32</c:v>
                </c:pt>
                <c:pt idx="2844">
                  <c:v>53.23</c:v>
                </c:pt>
                <c:pt idx="2845">
                  <c:v>53.21</c:v>
                </c:pt>
                <c:pt idx="2846">
                  <c:v>53.17</c:v>
                </c:pt>
                <c:pt idx="2847">
                  <c:v>53.17</c:v>
                </c:pt>
                <c:pt idx="2848">
                  <c:v>53.09</c:v>
                </c:pt>
                <c:pt idx="2849">
                  <c:v>53.1</c:v>
                </c:pt>
                <c:pt idx="2850">
                  <c:v>53.08</c:v>
                </c:pt>
                <c:pt idx="2851">
                  <c:v>53.03</c:v>
                </c:pt>
                <c:pt idx="2852">
                  <c:v>52.99</c:v>
                </c:pt>
                <c:pt idx="2853">
                  <c:v>52.99</c:v>
                </c:pt>
                <c:pt idx="2854">
                  <c:v>52.95</c:v>
                </c:pt>
                <c:pt idx="2855">
                  <c:v>52.9</c:v>
                </c:pt>
                <c:pt idx="2856">
                  <c:v>52.82</c:v>
                </c:pt>
                <c:pt idx="2857">
                  <c:v>52.84</c:v>
                </c:pt>
                <c:pt idx="2858">
                  <c:v>52.76</c:v>
                </c:pt>
                <c:pt idx="2859">
                  <c:v>52.76</c:v>
                </c:pt>
                <c:pt idx="2860">
                  <c:v>52.71</c:v>
                </c:pt>
                <c:pt idx="2861">
                  <c:v>52.74</c:v>
                </c:pt>
                <c:pt idx="2862">
                  <c:v>52.6</c:v>
                </c:pt>
                <c:pt idx="2863">
                  <c:v>52.58</c:v>
                </c:pt>
                <c:pt idx="2864">
                  <c:v>52.57</c:v>
                </c:pt>
                <c:pt idx="2865">
                  <c:v>52.57</c:v>
                </c:pt>
                <c:pt idx="2866">
                  <c:v>52.49</c:v>
                </c:pt>
                <c:pt idx="2867">
                  <c:v>52.5</c:v>
                </c:pt>
                <c:pt idx="2868">
                  <c:v>52.47</c:v>
                </c:pt>
                <c:pt idx="2869">
                  <c:v>52.4</c:v>
                </c:pt>
                <c:pt idx="2870">
                  <c:v>52.4</c:v>
                </c:pt>
                <c:pt idx="2871">
                  <c:v>52.4</c:v>
                </c:pt>
                <c:pt idx="2872">
                  <c:v>52.36</c:v>
                </c:pt>
                <c:pt idx="2873">
                  <c:v>52.33</c:v>
                </c:pt>
                <c:pt idx="2874">
                  <c:v>52.29</c:v>
                </c:pt>
                <c:pt idx="2875">
                  <c:v>52.25</c:v>
                </c:pt>
                <c:pt idx="2876">
                  <c:v>52.15</c:v>
                </c:pt>
                <c:pt idx="2877">
                  <c:v>52.15</c:v>
                </c:pt>
                <c:pt idx="2878">
                  <c:v>52.17</c:v>
                </c:pt>
                <c:pt idx="2879">
                  <c:v>52.08</c:v>
                </c:pt>
                <c:pt idx="2880">
                  <c:v>52.03</c:v>
                </c:pt>
                <c:pt idx="2881">
                  <c:v>52.03</c:v>
                </c:pt>
                <c:pt idx="2882">
                  <c:v>51.98</c:v>
                </c:pt>
                <c:pt idx="2883">
                  <c:v>51.98</c:v>
                </c:pt>
                <c:pt idx="2884">
                  <c:v>51.92</c:v>
                </c:pt>
                <c:pt idx="2885">
                  <c:v>51.93</c:v>
                </c:pt>
                <c:pt idx="2886">
                  <c:v>51.92</c:v>
                </c:pt>
                <c:pt idx="2887">
                  <c:v>51.82</c:v>
                </c:pt>
                <c:pt idx="2888">
                  <c:v>51.79</c:v>
                </c:pt>
                <c:pt idx="2889">
                  <c:v>51.79</c:v>
                </c:pt>
                <c:pt idx="2890">
                  <c:v>51.75</c:v>
                </c:pt>
                <c:pt idx="2891">
                  <c:v>51.69</c:v>
                </c:pt>
                <c:pt idx="2892">
                  <c:v>51.63</c:v>
                </c:pt>
                <c:pt idx="2893">
                  <c:v>51.67</c:v>
                </c:pt>
                <c:pt idx="2894">
                  <c:v>51.63</c:v>
                </c:pt>
                <c:pt idx="2895">
                  <c:v>51.63</c:v>
                </c:pt>
                <c:pt idx="2896">
                  <c:v>51.56</c:v>
                </c:pt>
                <c:pt idx="2897">
                  <c:v>51.5</c:v>
                </c:pt>
                <c:pt idx="2898">
                  <c:v>51.49</c:v>
                </c:pt>
                <c:pt idx="2899">
                  <c:v>51.41</c:v>
                </c:pt>
                <c:pt idx="2900">
                  <c:v>51.38</c:v>
                </c:pt>
                <c:pt idx="2901">
                  <c:v>51.38</c:v>
                </c:pt>
                <c:pt idx="2902">
                  <c:v>51.41</c:v>
                </c:pt>
                <c:pt idx="2903">
                  <c:v>51.3</c:v>
                </c:pt>
                <c:pt idx="2904">
                  <c:v>51.3</c:v>
                </c:pt>
                <c:pt idx="2905">
                  <c:v>51.26</c:v>
                </c:pt>
                <c:pt idx="2906">
                  <c:v>51.2</c:v>
                </c:pt>
                <c:pt idx="2907">
                  <c:v>51.21</c:v>
                </c:pt>
                <c:pt idx="2908">
                  <c:v>51.21</c:v>
                </c:pt>
                <c:pt idx="2909">
                  <c:v>51.16</c:v>
                </c:pt>
                <c:pt idx="2910">
                  <c:v>51.07</c:v>
                </c:pt>
                <c:pt idx="2911">
                  <c:v>51.09</c:v>
                </c:pt>
                <c:pt idx="2912">
                  <c:v>51.05</c:v>
                </c:pt>
                <c:pt idx="2913">
                  <c:v>50.99</c:v>
                </c:pt>
                <c:pt idx="2914">
                  <c:v>50.99</c:v>
                </c:pt>
                <c:pt idx="2915">
                  <c:v>50.96</c:v>
                </c:pt>
                <c:pt idx="2916">
                  <c:v>50.89</c:v>
                </c:pt>
                <c:pt idx="2917">
                  <c:v>50.85</c:v>
                </c:pt>
                <c:pt idx="2918">
                  <c:v>50.84</c:v>
                </c:pt>
                <c:pt idx="2919">
                  <c:v>50.77</c:v>
                </c:pt>
                <c:pt idx="2920">
                  <c:v>50.77</c:v>
                </c:pt>
                <c:pt idx="2921">
                  <c:v>50.75</c:v>
                </c:pt>
                <c:pt idx="2922">
                  <c:v>50.73</c:v>
                </c:pt>
                <c:pt idx="2923">
                  <c:v>50.67</c:v>
                </c:pt>
                <c:pt idx="2924">
                  <c:v>50.65</c:v>
                </c:pt>
                <c:pt idx="2925">
                  <c:v>50.63</c:v>
                </c:pt>
                <c:pt idx="2926">
                  <c:v>50.63</c:v>
                </c:pt>
                <c:pt idx="2927">
                  <c:v>50.56</c:v>
                </c:pt>
                <c:pt idx="2928">
                  <c:v>50.54</c:v>
                </c:pt>
                <c:pt idx="2929">
                  <c:v>50.52</c:v>
                </c:pt>
                <c:pt idx="2930">
                  <c:v>50.47</c:v>
                </c:pt>
                <c:pt idx="2931">
                  <c:v>50.45</c:v>
                </c:pt>
                <c:pt idx="2932">
                  <c:v>50.45</c:v>
                </c:pt>
                <c:pt idx="2933">
                  <c:v>50.4</c:v>
                </c:pt>
                <c:pt idx="2934">
                  <c:v>50.32</c:v>
                </c:pt>
                <c:pt idx="2935">
                  <c:v>50.33</c:v>
                </c:pt>
                <c:pt idx="2936">
                  <c:v>50.27</c:v>
                </c:pt>
                <c:pt idx="2937">
                  <c:v>50.29</c:v>
                </c:pt>
                <c:pt idx="2938">
                  <c:v>50.29</c:v>
                </c:pt>
                <c:pt idx="2939">
                  <c:v>50.24</c:v>
                </c:pt>
                <c:pt idx="2940">
                  <c:v>50.18</c:v>
                </c:pt>
                <c:pt idx="2941">
                  <c:v>50.17</c:v>
                </c:pt>
                <c:pt idx="2942">
                  <c:v>50.11</c:v>
                </c:pt>
                <c:pt idx="2943">
                  <c:v>50.08</c:v>
                </c:pt>
                <c:pt idx="2944">
                  <c:v>50.08</c:v>
                </c:pt>
                <c:pt idx="2945">
                  <c:v>50</c:v>
                </c:pt>
                <c:pt idx="2946">
                  <c:v>49.95</c:v>
                </c:pt>
                <c:pt idx="2947">
                  <c:v>49.95</c:v>
                </c:pt>
                <c:pt idx="2948">
                  <c:v>49.88</c:v>
                </c:pt>
                <c:pt idx="2949">
                  <c:v>49.84</c:v>
                </c:pt>
                <c:pt idx="2950">
                  <c:v>49.84</c:v>
                </c:pt>
                <c:pt idx="2951">
                  <c:v>49.86</c:v>
                </c:pt>
                <c:pt idx="2952">
                  <c:v>49.78</c:v>
                </c:pt>
                <c:pt idx="2953">
                  <c:v>49.81</c:v>
                </c:pt>
                <c:pt idx="2954">
                  <c:v>49.74</c:v>
                </c:pt>
                <c:pt idx="2955">
                  <c:v>49.65</c:v>
                </c:pt>
                <c:pt idx="2956">
                  <c:v>49.65</c:v>
                </c:pt>
                <c:pt idx="2957">
                  <c:v>49.66</c:v>
                </c:pt>
                <c:pt idx="2958">
                  <c:v>49.66</c:v>
                </c:pt>
                <c:pt idx="2959">
                  <c:v>49.6</c:v>
                </c:pt>
                <c:pt idx="2960">
                  <c:v>49.53</c:v>
                </c:pt>
                <c:pt idx="2961">
                  <c:v>49.47</c:v>
                </c:pt>
                <c:pt idx="2962">
                  <c:v>49.47</c:v>
                </c:pt>
                <c:pt idx="2963">
                  <c:v>49.52</c:v>
                </c:pt>
                <c:pt idx="2964">
                  <c:v>49.44</c:v>
                </c:pt>
                <c:pt idx="2965">
                  <c:v>49.43</c:v>
                </c:pt>
                <c:pt idx="2966">
                  <c:v>49.36</c:v>
                </c:pt>
                <c:pt idx="2967">
                  <c:v>49.31</c:v>
                </c:pt>
                <c:pt idx="2968">
                  <c:v>49.31</c:v>
                </c:pt>
                <c:pt idx="2969">
                  <c:v>49.32</c:v>
                </c:pt>
                <c:pt idx="2970">
                  <c:v>49.27</c:v>
                </c:pt>
                <c:pt idx="2971">
                  <c:v>49.2</c:v>
                </c:pt>
                <c:pt idx="2972">
                  <c:v>49.22</c:v>
                </c:pt>
                <c:pt idx="2973">
                  <c:v>49.18</c:v>
                </c:pt>
                <c:pt idx="2974">
                  <c:v>49.12</c:v>
                </c:pt>
                <c:pt idx="2975">
                  <c:v>49.12</c:v>
                </c:pt>
                <c:pt idx="2976">
                  <c:v>49.07</c:v>
                </c:pt>
                <c:pt idx="2977">
                  <c:v>49.03</c:v>
                </c:pt>
                <c:pt idx="2978">
                  <c:v>48.99</c:v>
                </c:pt>
                <c:pt idx="2979">
                  <c:v>48.97</c:v>
                </c:pt>
                <c:pt idx="2980">
                  <c:v>48.98</c:v>
                </c:pt>
                <c:pt idx="2981">
                  <c:v>48.98</c:v>
                </c:pt>
                <c:pt idx="2982">
                  <c:v>48.93</c:v>
                </c:pt>
                <c:pt idx="2983">
                  <c:v>48.85</c:v>
                </c:pt>
                <c:pt idx="2984">
                  <c:v>48.88</c:v>
                </c:pt>
                <c:pt idx="2985">
                  <c:v>48.77</c:v>
                </c:pt>
                <c:pt idx="2986">
                  <c:v>48.77</c:v>
                </c:pt>
                <c:pt idx="2987">
                  <c:v>48.77</c:v>
                </c:pt>
                <c:pt idx="2988">
                  <c:v>48.74</c:v>
                </c:pt>
                <c:pt idx="2989">
                  <c:v>48.69</c:v>
                </c:pt>
                <c:pt idx="2990">
                  <c:v>48.66</c:v>
                </c:pt>
                <c:pt idx="2991">
                  <c:v>48.67</c:v>
                </c:pt>
                <c:pt idx="2992">
                  <c:v>48.58</c:v>
                </c:pt>
                <c:pt idx="2993">
                  <c:v>48.58</c:v>
                </c:pt>
                <c:pt idx="2994">
                  <c:v>48.58</c:v>
                </c:pt>
                <c:pt idx="2995">
                  <c:v>48.56</c:v>
                </c:pt>
                <c:pt idx="2996">
                  <c:v>48.46</c:v>
                </c:pt>
                <c:pt idx="2997">
                  <c:v>48.47</c:v>
                </c:pt>
                <c:pt idx="2998">
                  <c:v>48.45</c:v>
                </c:pt>
                <c:pt idx="2999">
                  <c:v>48.45</c:v>
                </c:pt>
                <c:pt idx="3000">
                  <c:v>48.37</c:v>
                </c:pt>
                <c:pt idx="3001">
                  <c:v>48.35</c:v>
                </c:pt>
                <c:pt idx="3002">
                  <c:v>48.33</c:v>
                </c:pt>
                <c:pt idx="3003">
                  <c:v>48.33</c:v>
                </c:pt>
                <c:pt idx="3004">
                  <c:v>48.26</c:v>
                </c:pt>
                <c:pt idx="3005">
                  <c:v>48.26</c:v>
                </c:pt>
                <c:pt idx="3006">
                  <c:v>48.2</c:v>
                </c:pt>
                <c:pt idx="3007">
                  <c:v>48.15</c:v>
                </c:pt>
                <c:pt idx="3008">
                  <c:v>48.17</c:v>
                </c:pt>
                <c:pt idx="3009">
                  <c:v>48.08</c:v>
                </c:pt>
                <c:pt idx="3010">
                  <c:v>48.04</c:v>
                </c:pt>
                <c:pt idx="3011">
                  <c:v>48.04</c:v>
                </c:pt>
                <c:pt idx="3012">
                  <c:v>48.06</c:v>
                </c:pt>
                <c:pt idx="3013">
                  <c:v>47.99</c:v>
                </c:pt>
                <c:pt idx="3014">
                  <c:v>47.97</c:v>
                </c:pt>
                <c:pt idx="3015">
                  <c:v>47.97</c:v>
                </c:pt>
                <c:pt idx="3016">
                  <c:v>47.87</c:v>
                </c:pt>
                <c:pt idx="3017">
                  <c:v>47.87</c:v>
                </c:pt>
                <c:pt idx="3018">
                  <c:v>47.9</c:v>
                </c:pt>
                <c:pt idx="3019">
                  <c:v>47.86</c:v>
                </c:pt>
                <c:pt idx="3020">
                  <c:v>47.83</c:v>
                </c:pt>
                <c:pt idx="3021">
                  <c:v>47.77</c:v>
                </c:pt>
                <c:pt idx="3022">
                  <c:v>47.76</c:v>
                </c:pt>
                <c:pt idx="3023">
                  <c:v>47.76</c:v>
                </c:pt>
                <c:pt idx="3024">
                  <c:v>47.74</c:v>
                </c:pt>
                <c:pt idx="3025">
                  <c:v>47.65</c:v>
                </c:pt>
                <c:pt idx="3026">
                  <c:v>47.67</c:v>
                </c:pt>
                <c:pt idx="3027">
                  <c:v>47.6</c:v>
                </c:pt>
                <c:pt idx="3028">
                  <c:v>47.53</c:v>
                </c:pt>
                <c:pt idx="3029">
                  <c:v>47.53</c:v>
                </c:pt>
                <c:pt idx="3030">
                  <c:v>47.55</c:v>
                </c:pt>
                <c:pt idx="3031">
                  <c:v>47.53</c:v>
                </c:pt>
                <c:pt idx="3032">
                  <c:v>47.49</c:v>
                </c:pt>
                <c:pt idx="3033">
                  <c:v>47.4</c:v>
                </c:pt>
                <c:pt idx="3034">
                  <c:v>47.43</c:v>
                </c:pt>
                <c:pt idx="3035">
                  <c:v>47.43</c:v>
                </c:pt>
                <c:pt idx="3036">
                  <c:v>47.4</c:v>
                </c:pt>
                <c:pt idx="3037">
                  <c:v>47.34</c:v>
                </c:pt>
                <c:pt idx="3038">
                  <c:v>47.31</c:v>
                </c:pt>
                <c:pt idx="3039">
                  <c:v>47.28</c:v>
                </c:pt>
                <c:pt idx="3040">
                  <c:v>47.26</c:v>
                </c:pt>
                <c:pt idx="3041">
                  <c:v>47.19</c:v>
                </c:pt>
                <c:pt idx="3042">
                  <c:v>47.19</c:v>
                </c:pt>
                <c:pt idx="3043">
                  <c:v>47.19</c:v>
                </c:pt>
                <c:pt idx="3044">
                  <c:v>47.16</c:v>
                </c:pt>
                <c:pt idx="3045">
                  <c:v>47.08</c:v>
                </c:pt>
                <c:pt idx="3046">
                  <c:v>47.07</c:v>
                </c:pt>
                <c:pt idx="3047">
                  <c:v>47.04</c:v>
                </c:pt>
                <c:pt idx="3048">
                  <c:v>47.04</c:v>
                </c:pt>
                <c:pt idx="3049">
                  <c:v>47</c:v>
                </c:pt>
                <c:pt idx="3050">
                  <c:v>46.98</c:v>
                </c:pt>
                <c:pt idx="3051">
                  <c:v>46.92</c:v>
                </c:pt>
                <c:pt idx="3052">
                  <c:v>46.86</c:v>
                </c:pt>
                <c:pt idx="3053">
                  <c:v>46.89</c:v>
                </c:pt>
                <c:pt idx="3054">
                  <c:v>46.89</c:v>
                </c:pt>
                <c:pt idx="3055">
                  <c:v>46.84</c:v>
                </c:pt>
                <c:pt idx="3056">
                  <c:v>46.79</c:v>
                </c:pt>
                <c:pt idx="3057">
                  <c:v>46.81</c:v>
                </c:pt>
                <c:pt idx="3058">
                  <c:v>46.71</c:v>
                </c:pt>
                <c:pt idx="3059">
                  <c:v>46.7</c:v>
                </c:pt>
                <c:pt idx="3060">
                  <c:v>46.7</c:v>
                </c:pt>
                <c:pt idx="3061">
                  <c:v>46.67</c:v>
                </c:pt>
                <c:pt idx="3062">
                  <c:v>46.63</c:v>
                </c:pt>
                <c:pt idx="3063">
                  <c:v>46.63</c:v>
                </c:pt>
                <c:pt idx="3064">
                  <c:v>46.61</c:v>
                </c:pt>
                <c:pt idx="3065">
                  <c:v>46.53</c:v>
                </c:pt>
                <c:pt idx="3066">
                  <c:v>46.53</c:v>
                </c:pt>
                <c:pt idx="3067">
                  <c:v>46.54</c:v>
                </c:pt>
                <c:pt idx="3068">
                  <c:v>46.51</c:v>
                </c:pt>
                <c:pt idx="3069">
                  <c:v>46.41</c:v>
                </c:pt>
                <c:pt idx="3070">
                  <c:v>46.45</c:v>
                </c:pt>
                <c:pt idx="3071">
                  <c:v>46.37</c:v>
                </c:pt>
                <c:pt idx="3072">
                  <c:v>46.37</c:v>
                </c:pt>
                <c:pt idx="3073">
                  <c:v>46.35</c:v>
                </c:pt>
                <c:pt idx="3074">
                  <c:v>46.34</c:v>
                </c:pt>
                <c:pt idx="3075">
                  <c:v>46.3</c:v>
                </c:pt>
                <c:pt idx="3076">
                  <c:v>46.21</c:v>
                </c:pt>
                <c:pt idx="3077">
                  <c:v>46.24</c:v>
                </c:pt>
                <c:pt idx="3078">
                  <c:v>46.24</c:v>
                </c:pt>
                <c:pt idx="3079">
                  <c:v>46.16</c:v>
                </c:pt>
                <c:pt idx="3080">
                  <c:v>46.15</c:v>
                </c:pt>
                <c:pt idx="3081">
                  <c:v>46.14</c:v>
                </c:pt>
                <c:pt idx="3082">
                  <c:v>46.07</c:v>
                </c:pt>
                <c:pt idx="3083">
                  <c:v>46.09</c:v>
                </c:pt>
                <c:pt idx="3084">
                  <c:v>46.09</c:v>
                </c:pt>
                <c:pt idx="3085">
                  <c:v>45.99</c:v>
                </c:pt>
                <c:pt idx="3086">
                  <c:v>46.02</c:v>
                </c:pt>
                <c:pt idx="3087">
                  <c:v>45.95</c:v>
                </c:pt>
                <c:pt idx="3088">
                  <c:v>45.96</c:v>
                </c:pt>
                <c:pt idx="3089">
                  <c:v>45.91</c:v>
                </c:pt>
                <c:pt idx="3090">
                  <c:v>45.91</c:v>
                </c:pt>
                <c:pt idx="3091">
                  <c:v>45.86</c:v>
                </c:pt>
                <c:pt idx="3092">
                  <c:v>45.85</c:v>
                </c:pt>
                <c:pt idx="3093">
                  <c:v>45.81</c:v>
                </c:pt>
                <c:pt idx="3094">
                  <c:v>45.76</c:v>
                </c:pt>
                <c:pt idx="3095">
                  <c:v>45.76</c:v>
                </c:pt>
                <c:pt idx="3096">
                  <c:v>45.76</c:v>
                </c:pt>
                <c:pt idx="3097">
                  <c:v>45.74</c:v>
                </c:pt>
                <c:pt idx="3098">
                  <c:v>45.65</c:v>
                </c:pt>
                <c:pt idx="3099">
                  <c:v>45.67</c:v>
                </c:pt>
                <c:pt idx="3100">
                  <c:v>45.59</c:v>
                </c:pt>
                <c:pt idx="3101">
                  <c:v>45.57</c:v>
                </c:pt>
                <c:pt idx="3102">
                  <c:v>45.57</c:v>
                </c:pt>
                <c:pt idx="3103">
                  <c:v>45.56</c:v>
                </c:pt>
                <c:pt idx="3104">
                  <c:v>45.55</c:v>
                </c:pt>
                <c:pt idx="3105">
                  <c:v>45.46</c:v>
                </c:pt>
                <c:pt idx="3106">
                  <c:v>45.49</c:v>
                </c:pt>
                <c:pt idx="3107">
                  <c:v>45.42</c:v>
                </c:pt>
                <c:pt idx="3108">
                  <c:v>45.38</c:v>
                </c:pt>
                <c:pt idx="3109">
                  <c:v>45.38</c:v>
                </c:pt>
                <c:pt idx="3110">
                  <c:v>45.38</c:v>
                </c:pt>
                <c:pt idx="3111">
                  <c:v>45.32</c:v>
                </c:pt>
                <c:pt idx="3112">
                  <c:v>45.32</c:v>
                </c:pt>
                <c:pt idx="3113">
                  <c:v>45.27</c:v>
                </c:pt>
                <c:pt idx="3114">
                  <c:v>45.23</c:v>
                </c:pt>
                <c:pt idx="3115">
                  <c:v>45.23</c:v>
                </c:pt>
                <c:pt idx="3116">
                  <c:v>45.25</c:v>
                </c:pt>
                <c:pt idx="3117">
                  <c:v>45.21</c:v>
                </c:pt>
                <c:pt idx="3118">
                  <c:v>45.11</c:v>
                </c:pt>
                <c:pt idx="3119">
                  <c:v>45.14</c:v>
                </c:pt>
                <c:pt idx="3120">
                  <c:v>45.09</c:v>
                </c:pt>
                <c:pt idx="3121">
                  <c:v>45.09</c:v>
                </c:pt>
                <c:pt idx="3122">
                  <c:v>45.04</c:v>
                </c:pt>
                <c:pt idx="3123">
                  <c:v>45.01</c:v>
                </c:pt>
                <c:pt idx="3124">
                  <c:v>45</c:v>
                </c:pt>
                <c:pt idx="3125">
                  <c:v>44.99</c:v>
                </c:pt>
                <c:pt idx="3126">
                  <c:v>44.9</c:v>
                </c:pt>
                <c:pt idx="3127">
                  <c:v>44.9</c:v>
                </c:pt>
                <c:pt idx="3128">
                  <c:v>44.88</c:v>
                </c:pt>
                <c:pt idx="3129">
                  <c:v>44.9</c:v>
                </c:pt>
                <c:pt idx="3130">
                  <c:v>44.89</c:v>
                </c:pt>
                <c:pt idx="3131">
                  <c:v>44.87</c:v>
                </c:pt>
                <c:pt idx="3132">
                  <c:v>44.82</c:v>
                </c:pt>
                <c:pt idx="3133">
                  <c:v>44.82</c:v>
                </c:pt>
                <c:pt idx="3134">
                  <c:v>44.77</c:v>
                </c:pt>
                <c:pt idx="3135">
                  <c:v>44.76</c:v>
                </c:pt>
                <c:pt idx="3136">
                  <c:v>44.68</c:v>
                </c:pt>
                <c:pt idx="3137">
                  <c:v>44.66</c:v>
                </c:pt>
                <c:pt idx="3138">
                  <c:v>44.65</c:v>
                </c:pt>
                <c:pt idx="3139">
                  <c:v>44.65</c:v>
                </c:pt>
                <c:pt idx="3140">
                  <c:v>44.62</c:v>
                </c:pt>
                <c:pt idx="3141">
                  <c:v>44.61</c:v>
                </c:pt>
                <c:pt idx="3142">
                  <c:v>44.55</c:v>
                </c:pt>
                <c:pt idx="3143">
                  <c:v>44.52</c:v>
                </c:pt>
                <c:pt idx="3144">
                  <c:v>44.52</c:v>
                </c:pt>
                <c:pt idx="3145">
                  <c:v>44.52</c:v>
                </c:pt>
                <c:pt idx="3146">
                  <c:v>44.45</c:v>
                </c:pt>
                <c:pt idx="3147">
                  <c:v>44.44</c:v>
                </c:pt>
                <c:pt idx="3148">
                  <c:v>44.38</c:v>
                </c:pt>
                <c:pt idx="3149">
                  <c:v>44.39</c:v>
                </c:pt>
                <c:pt idx="3150">
                  <c:v>44.36</c:v>
                </c:pt>
                <c:pt idx="3151">
                  <c:v>44.36</c:v>
                </c:pt>
                <c:pt idx="3152">
                  <c:v>44.28</c:v>
                </c:pt>
                <c:pt idx="3153">
                  <c:v>44.28</c:v>
                </c:pt>
                <c:pt idx="3154">
                  <c:v>44.26</c:v>
                </c:pt>
                <c:pt idx="3155">
                  <c:v>44.25</c:v>
                </c:pt>
                <c:pt idx="3156">
                  <c:v>44.18</c:v>
                </c:pt>
                <c:pt idx="3157">
                  <c:v>44.18</c:v>
                </c:pt>
                <c:pt idx="3158">
                  <c:v>44.14</c:v>
                </c:pt>
                <c:pt idx="3159">
                  <c:v>44.11</c:v>
                </c:pt>
                <c:pt idx="3160">
                  <c:v>44.11</c:v>
                </c:pt>
                <c:pt idx="3161">
                  <c:v>44.05</c:v>
                </c:pt>
                <c:pt idx="3162">
                  <c:v>44.02</c:v>
                </c:pt>
                <c:pt idx="3163">
                  <c:v>44.02</c:v>
                </c:pt>
                <c:pt idx="3164">
                  <c:v>44.05</c:v>
                </c:pt>
                <c:pt idx="3165">
                  <c:v>43.93</c:v>
                </c:pt>
                <c:pt idx="3166">
                  <c:v>43.96</c:v>
                </c:pt>
                <c:pt idx="3167">
                  <c:v>43.94</c:v>
                </c:pt>
                <c:pt idx="3168">
                  <c:v>43.86</c:v>
                </c:pt>
                <c:pt idx="3169">
                  <c:v>43.86</c:v>
                </c:pt>
                <c:pt idx="3170">
                  <c:v>43.89</c:v>
                </c:pt>
                <c:pt idx="3171">
                  <c:v>43.87</c:v>
                </c:pt>
                <c:pt idx="3172">
                  <c:v>43.8</c:v>
                </c:pt>
                <c:pt idx="3173">
                  <c:v>43.78</c:v>
                </c:pt>
                <c:pt idx="3174">
                  <c:v>43.77</c:v>
                </c:pt>
                <c:pt idx="3175">
                  <c:v>43.77</c:v>
                </c:pt>
                <c:pt idx="3176">
                  <c:v>43.71</c:v>
                </c:pt>
                <c:pt idx="3177">
                  <c:v>43.73</c:v>
                </c:pt>
                <c:pt idx="3178">
                  <c:v>43.68</c:v>
                </c:pt>
                <c:pt idx="3179">
                  <c:v>43.58</c:v>
                </c:pt>
                <c:pt idx="3180">
                  <c:v>43.61</c:v>
                </c:pt>
                <c:pt idx="3181">
                  <c:v>43.55</c:v>
                </c:pt>
                <c:pt idx="3182">
                  <c:v>43.55</c:v>
                </c:pt>
                <c:pt idx="3183">
                  <c:v>43.52</c:v>
                </c:pt>
                <c:pt idx="3184">
                  <c:v>43.54</c:v>
                </c:pt>
                <c:pt idx="3185">
                  <c:v>43.47</c:v>
                </c:pt>
                <c:pt idx="3186">
                  <c:v>43.49</c:v>
                </c:pt>
                <c:pt idx="3187">
                  <c:v>43.44</c:v>
                </c:pt>
                <c:pt idx="3188">
                  <c:v>43.44</c:v>
                </c:pt>
                <c:pt idx="3189">
                  <c:v>43.39</c:v>
                </c:pt>
                <c:pt idx="3190">
                  <c:v>43.38</c:v>
                </c:pt>
                <c:pt idx="3191">
                  <c:v>43.37</c:v>
                </c:pt>
                <c:pt idx="3192">
                  <c:v>43.32</c:v>
                </c:pt>
                <c:pt idx="3193">
                  <c:v>43.27</c:v>
                </c:pt>
                <c:pt idx="3194">
                  <c:v>43.27</c:v>
                </c:pt>
                <c:pt idx="3195">
                  <c:v>43.27</c:v>
                </c:pt>
                <c:pt idx="3196">
                  <c:v>43.25</c:v>
                </c:pt>
                <c:pt idx="3197">
                  <c:v>43.19</c:v>
                </c:pt>
                <c:pt idx="3198">
                  <c:v>43.19</c:v>
                </c:pt>
                <c:pt idx="3199">
                  <c:v>43.14</c:v>
                </c:pt>
                <c:pt idx="3200">
                  <c:v>43.14</c:v>
                </c:pt>
                <c:pt idx="3201">
                  <c:v>43.11</c:v>
                </c:pt>
                <c:pt idx="3202">
                  <c:v>43.13</c:v>
                </c:pt>
                <c:pt idx="3203">
                  <c:v>43.09</c:v>
                </c:pt>
                <c:pt idx="3204">
                  <c:v>43.03</c:v>
                </c:pt>
                <c:pt idx="3205">
                  <c:v>43.02</c:v>
                </c:pt>
                <c:pt idx="3206">
                  <c:v>43.02</c:v>
                </c:pt>
                <c:pt idx="3207">
                  <c:v>42.99</c:v>
                </c:pt>
                <c:pt idx="3208">
                  <c:v>42.92</c:v>
                </c:pt>
                <c:pt idx="3209">
                  <c:v>42.94</c:v>
                </c:pt>
                <c:pt idx="3210">
                  <c:v>42.86</c:v>
                </c:pt>
                <c:pt idx="3211">
                  <c:v>42.86</c:v>
                </c:pt>
                <c:pt idx="3212">
                  <c:v>42.86</c:v>
                </c:pt>
                <c:pt idx="3213">
                  <c:v>42.85</c:v>
                </c:pt>
                <c:pt idx="3214">
                  <c:v>42.83</c:v>
                </c:pt>
                <c:pt idx="3215">
                  <c:v>42.8</c:v>
                </c:pt>
                <c:pt idx="3216">
                  <c:v>42.74</c:v>
                </c:pt>
                <c:pt idx="3217">
                  <c:v>42.7</c:v>
                </c:pt>
                <c:pt idx="3218">
                  <c:v>42.7</c:v>
                </c:pt>
                <c:pt idx="3219">
                  <c:v>42.73</c:v>
                </c:pt>
                <c:pt idx="3220">
                  <c:v>42.69</c:v>
                </c:pt>
                <c:pt idx="3221">
                  <c:v>42.65</c:v>
                </c:pt>
                <c:pt idx="3222">
                  <c:v>42.61</c:v>
                </c:pt>
                <c:pt idx="3223">
                  <c:v>42.61</c:v>
                </c:pt>
                <c:pt idx="3224">
                  <c:v>42.61</c:v>
                </c:pt>
                <c:pt idx="3225">
                  <c:v>42.54</c:v>
                </c:pt>
                <c:pt idx="3226">
                  <c:v>42.54</c:v>
                </c:pt>
                <c:pt idx="3227">
                  <c:v>42.48</c:v>
                </c:pt>
                <c:pt idx="3228">
                  <c:v>42.46</c:v>
                </c:pt>
                <c:pt idx="3229">
                  <c:v>42.45</c:v>
                </c:pt>
                <c:pt idx="3230">
                  <c:v>42.45</c:v>
                </c:pt>
                <c:pt idx="3231">
                  <c:v>42.47</c:v>
                </c:pt>
                <c:pt idx="3232">
                  <c:v>42.38</c:v>
                </c:pt>
                <c:pt idx="3233">
                  <c:v>42.37</c:v>
                </c:pt>
                <c:pt idx="3234">
                  <c:v>42.31</c:v>
                </c:pt>
                <c:pt idx="3235">
                  <c:v>42.33</c:v>
                </c:pt>
                <c:pt idx="3236">
                  <c:v>42.33</c:v>
                </c:pt>
                <c:pt idx="3237">
                  <c:v>42.3</c:v>
                </c:pt>
                <c:pt idx="3238">
                  <c:v>42.22</c:v>
                </c:pt>
                <c:pt idx="3239">
                  <c:v>42.25</c:v>
                </c:pt>
                <c:pt idx="3240">
                  <c:v>42.23</c:v>
                </c:pt>
                <c:pt idx="3241">
                  <c:v>42.2</c:v>
                </c:pt>
                <c:pt idx="3242">
                  <c:v>42.2</c:v>
                </c:pt>
                <c:pt idx="3243">
                  <c:v>42.16</c:v>
                </c:pt>
                <c:pt idx="3244">
                  <c:v>42.1</c:v>
                </c:pt>
                <c:pt idx="3245">
                  <c:v>42.13</c:v>
                </c:pt>
                <c:pt idx="3246">
                  <c:v>42.04</c:v>
                </c:pt>
                <c:pt idx="3247">
                  <c:v>42.06</c:v>
                </c:pt>
                <c:pt idx="3248">
                  <c:v>42.06</c:v>
                </c:pt>
                <c:pt idx="3249">
                  <c:v>42.02</c:v>
                </c:pt>
                <c:pt idx="3250">
                  <c:v>41.96</c:v>
                </c:pt>
                <c:pt idx="3251">
                  <c:v>41.96</c:v>
                </c:pt>
                <c:pt idx="3252">
                  <c:v>41.96</c:v>
                </c:pt>
                <c:pt idx="3253">
                  <c:v>41.94</c:v>
                </c:pt>
                <c:pt idx="3254">
                  <c:v>41.91</c:v>
                </c:pt>
                <c:pt idx="3255">
                  <c:v>41.91</c:v>
                </c:pt>
                <c:pt idx="3256">
                  <c:v>41.88</c:v>
                </c:pt>
                <c:pt idx="3257">
                  <c:v>41.86</c:v>
                </c:pt>
                <c:pt idx="3258">
                  <c:v>41.83</c:v>
                </c:pt>
                <c:pt idx="3259">
                  <c:v>41.76</c:v>
                </c:pt>
                <c:pt idx="3260">
                  <c:v>41.78</c:v>
                </c:pt>
                <c:pt idx="3261">
                  <c:v>41.78</c:v>
                </c:pt>
                <c:pt idx="3262">
                  <c:v>41.74</c:v>
                </c:pt>
                <c:pt idx="3263">
                  <c:v>41.67</c:v>
                </c:pt>
                <c:pt idx="3264">
                  <c:v>41.66</c:v>
                </c:pt>
                <c:pt idx="3265">
                  <c:v>41.67</c:v>
                </c:pt>
                <c:pt idx="3266">
                  <c:v>41.61</c:v>
                </c:pt>
                <c:pt idx="3267">
                  <c:v>41.61</c:v>
                </c:pt>
                <c:pt idx="3268">
                  <c:v>41.61</c:v>
                </c:pt>
                <c:pt idx="3269">
                  <c:v>41.54</c:v>
                </c:pt>
                <c:pt idx="3270">
                  <c:v>41.57</c:v>
                </c:pt>
                <c:pt idx="3271">
                  <c:v>41.51</c:v>
                </c:pt>
                <c:pt idx="3272">
                  <c:v>41.44</c:v>
                </c:pt>
                <c:pt idx="3273">
                  <c:v>41.44</c:v>
                </c:pt>
                <c:pt idx="3274">
                  <c:v>41.48</c:v>
                </c:pt>
                <c:pt idx="3275">
                  <c:v>41.4</c:v>
                </c:pt>
                <c:pt idx="3276">
                  <c:v>41.43</c:v>
                </c:pt>
                <c:pt idx="3277">
                  <c:v>41.39</c:v>
                </c:pt>
                <c:pt idx="3278">
                  <c:v>41.32</c:v>
                </c:pt>
                <c:pt idx="3279">
                  <c:v>41.32</c:v>
                </c:pt>
                <c:pt idx="3280">
                  <c:v>41.34</c:v>
                </c:pt>
                <c:pt idx="3281">
                  <c:v>41.34</c:v>
                </c:pt>
                <c:pt idx="3282">
                  <c:v>41.26</c:v>
                </c:pt>
                <c:pt idx="3283">
                  <c:v>41.28</c:v>
                </c:pt>
                <c:pt idx="3284">
                  <c:v>41.27</c:v>
                </c:pt>
                <c:pt idx="3285">
                  <c:v>41.27</c:v>
                </c:pt>
                <c:pt idx="3286">
                  <c:v>41.19</c:v>
                </c:pt>
                <c:pt idx="3287">
                  <c:v>41.19</c:v>
                </c:pt>
                <c:pt idx="3288">
                  <c:v>41.09</c:v>
                </c:pt>
                <c:pt idx="3289">
                  <c:v>41.14</c:v>
                </c:pt>
                <c:pt idx="3290">
                  <c:v>41.09</c:v>
                </c:pt>
                <c:pt idx="3291">
                  <c:v>41.09</c:v>
                </c:pt>
                <c:pt idx="3292">
                  <c:v>41.06</c:v>
                </c:pt>
                <c:pt idx="3293">
                  <c:v>41.01</c:v>
                </c:pt>
                <c:pt idx="3294">
                  <c:v>41.02</c:v>
                </c:pt>
                <c:pt idx="3295">
                  <c:v>40.99</c:v>
                </c:pt>
                <c:pt idx="3296">
                  <c:v>41.01</c:v>
                </c:pt>
                <c:pt idx="3297">
                  <c:v>41.01</c:v>
                </c:pt>
                <c:pt idx="3298">
                  <c:v>40.97</c:v>
                </c:pt>
                <c:pt idx="3299">
                  <c:v>40.880000000000003</c:v>
                </c:pt>
                <c:pt idx="3300">
                  <c:v>40.89</c:v>
                </c:pt>
                <c:pt idx="3301">
                  <c:v>40.9</c:v>
                </c:pt>
                <c:pt idx="3302">
                  <c:v>40.85</c:v>
                </c:pt>
                <c:pt idx="3303">
                  <c:v>40.85</c:v>
                </c:pt>
                <c:pt idx="3304">
                  <c:v>40.86</c:v>
                </c:pt>
                <c:pt idx="3305">
                  <c:v>40.83</c:v>
                </c:pt>
                <c:pt idx="3306">
                  <c:v>40.74</c:v>
                </c:pt>
                <c:pt idx="3307">
                  <c:v>40.74</c:v>
                </c:pt>
                <c:pt idx="3308">
                  <c:v>40.68</c:v>
                </c:pt>
                <c:pt idx="3309">
                  <c:v>40.68</c:v>
                </c:pt>
                <c:pt idx="3310">
                  <c:v>40.659999999999997</c:v>
                </c:pt>
                <c:pt idx="3311">
                  <c:v>40.69</c:v>
                </c:pt>
                <c:pt idx="3312">
                  <c:v>40.619999999999997</c:v>
                </c:pt>
                <c:pt idx="3313">
                  <c:v>40.58</c:v>
                </c:pt>
                <c:pt idx="3314">
                  <c:v>40.58</c:v>
                </c:pt>
                <c:pt idx="3315">
                  <c:v>40.58</c:v>
                </c:pt>
                <c:pt idx="3316">
                  <c:v>40.520000000000003</c:v>
                </c:pt>
                <c:pt idx="3317">
                  <c:v>40.549999999999997</c:v>
                </c:pt>
                <c:pt idx="3318">
                  <c:v>40.520000000000003</c:v>
                </c:pt>
                <c:pt idx="3319">
                  <c:v>40.46</c:v>
                </c:pt>
                <c:pt idx="3320">
                  <c:v>40.49</c:v>
                </c:pt>
                <c:pt idx="3321">
                  <c:v>40.47</c:v>
                </c:pt>
                <c:pt idx="3322">
                  <c:v>40.47</c:v>
                </c:pt>
                <c:pt idx="3323">
                  <c:v>40.43</c:v>
                </c:pt>
                <c:pt idx="3324">
                  <c:v>40.4</c:v>
                </c:pt>
                <c:pt idx="3325">
                  <c:v>40.39</c:v>
                </c:pt>
                <c:pt idx="3326">
                  <c:v>40.32</c:v>
                </c:pt>
                <c:pt idx="3327">
                  <c:v>40.340000000000003</c:v>
                </c:pt>
                <c:pt idx="3328">
                  <c:v>40.340000000000003</c:v>
                </c:pt>
                <c:pt idx="3329">
                  <c:v>40.31</c:v>
                </c:pt>
                <c:pt idx="3330">
                  <c:v>40.26</c:v>
                </c:pt>
                <c:pt idx="3331">
                  <c:v>40.25</c:v>
                </c:pt>
                <c:pt idx="3332">
                  <c:v>40.200000000000003</c:v>
                </c:pt>
                <c:pt idx="3333">
                  <c:v>40.17</c:v>
                </c:pt>
                <c:pt idx="3334">
                  <c:v>40.17</c:v>
                </c:pt>
                <c:pt idx="3335">
                  <c:v>40.17</c:v>
                </c:pt>
                <c:pt idx="3336">
                  <c:v>40.1</c:v>
                </c:pt>
                <c:pt idx="3337">
                  <c:v>40.14</c:v>
                </c:pt>
                <c:pt idx="3338">
                  <c:v>40.07</c:v>
                </c:pt>
                <c:pt idx="3339">
                  <c:v>40.020000000000003</c:v>
                </c:pt>
                <c:pt idx="3340">
                  <c:v>40.020000000000003</c:v>
                </c:pt>
                <c:pt idx="3341">
                  <c:v>40.07</c:v>
                </c:pt>
                <c:pt idx="3342">
                  <c:v>40.03</c:v>
                </c:pt>
                <c:pt idx="3343">
                  <c:v>39.99</c:v>
                </c:pt>
                <c:pt idx="3344">
                  <c:v>39.979999999999997</c:v>
                </c:pt>
                <c:pt idx="3345">
                  <c:v>39.94</c:v>
                </c:pt>
                <c:pt idx="3346">
                  <c:v>39.94</c:v>
                </c:pt>
                <c:pt idx="3347">
                  <c:v>39.89</c:v>
                </c:pt>
                <c:pt idx="3348">
                  <c:v>39.909999999999997</c:v>
                </c:pt>
                <c:pt idx="3349">
                  <c:v>39.85</c:v>
                </c:pt>
                <c:pt idx="3350">
                  <c:v>39.82</c:v>
                </c:pt>
                <c:pt idx="3351">
                  <c:v>39.83</c:v>
                </c:pt>
                <c:pt idx="3352">
                  <c:v>39.83</c:v>
                </c:pt>
                <c:pt idx="3353">
                  <c:v>39.75</c:v>
                </c:pt>
                <c:pt idx="3354">
                  <c:v>39.72</c:v>
                </c:pt>
                <c:pt idx="3355">
                  <c:v>39.76</c:v>
                </c:pt>
                <c:pt idx="3356">
                  <c:v>39.75</c:v>
                </c:pt>
                <c:pt idx="3357">
                  <c:v>39.75</c:v>
                </c:pt>
                <c:pt idx="3358">
                  <c:v>39.75</c:v>
                </c:pt>
                <c:pt idx="3359">
                  <c:v>39.65</c:v>
                </c:pt>
                <c:pt idx="3360">
                  <c:v>39.68</c:v>
                </c:pt>
                <c:pt idx="3361">
                  <c:v>39.64</c:v>
                </c:pt>
                <c:pt idx="3362">
                  <c:v>39.6</c:v>
                </c:pt>
                <c:pt idx="3363">
                  <c:v>39.6</c:v>
                </c:pt>
                <c:pt idx="3364">
                  <c:v>39.6</c:v>
                </c:pt>
                <c:pt idx="3365">
                  <c:v>39.57</c:v>
                </c:pt>
                <c:pt idx="3366">
                  <c:v>39.54</c:v>
                </c:pt>
                <c:pt idx="3367">
                  <c:v>39.49</c:v>
                </c:pt>
                <c:pt idx="3368">
                  <c:v>39.5</c:v>
                </c:pt>
                <c:pt idx="3369">
                  <c:v>39.44</c:v>
                </c:pt>
                <c:pt idx="3370">
                  <c:v>39.44</c:v>
                </c:pt>
                <c:pt idx="3371">
                  <c:v>39.450000000000003</c:v>
                </c:pt>
                <c:pt idx="3372">
                  <c:v>39.44</c:v>
                </c:pt>
                <c:pt idx="3373">
                  <c:v>39.369999999999997</c:v>
                </c:pt>
                <c:pt idx="3374">
                  <c:v>39.32</c:v>
                </c:pt>
                <c:pt idx="3375">
                  <c:v>39.36</c:v>
                </c:pt>
                <c:pt idx="3376">
                  <c:v>39.36</c:v>
                </c:pt>
                <c:pt idx="3377">
                  <c:v>39.35</c:v>
                </c:pt>
                <c:pt idx="3378">
                  <c:v>39.33</c:v>
                </c:pt>
                <c:pt idx="3379">
                  <c:v>39.25</c:v>
                </c:pt>
                <c:pt idx="3380">
                  <c:v>39.26</c:v>
                </c:pt>
                <c:pt idx="3381">
                  <c:v>39.19</c:v>
                </c:pt>
                <c:pt idx="3382">
                  <c:v>39.19</c:v>
                </c:pt>
                <c:pt idx="3383">
                  <c:v>39.159999999999997</c:v>
                </c:pt>
                <c:pt idx="3384">
                  <c:v>39.200000000000003</c:v>
                </c:pt>
                <c:pt idx="3385">
                  <c:v>39.1</c:v>
                </c:pt>
                <c:pt idx="3386">
                  <c:v>39.130000000000003</c:v>
                </c:pt>
                <c:pt idx="3387">
                  <c:v>39.14</c:v>
                </c:pt>
                <c:pt idx="3388">
                  <c:v>39.06</c:v>
                </c:pt>
                <c:pt idx="3389">
                  <c:v>39.06</c:v>
                </c:pt>
                <c:pt idx="3390">
                  <c:v>39.07</c:v>
                </c:pt>
                <c:pt idx="3391">
                  <c:v>39.06</c:v>
                </c:pt>
                <c:pt idx="3392">
                  <c:v>39.020000000000003</c:v>
                </c:pt>
                <c:pt idx="3393">
                  <c:v>38.979999999999997</c:v>
                </c:pt>
                <c:pt idx="3394">
                  <c:v>38.979999999999997</c:v>
                </c:pt>
                <c:pt idx="3395">
                  <c:v>38.979999999999997</c:v>
                </c:pt>
                <c:pt idx="3396">
                  <c:v>38.9</c:v>
                </c:pt>
                <c:pt idx="3397">
                  <c:v>38.93</c:v>
                </c:pt>
                <c:pt idx="3398">
                  <c:v>38.880000000000003</c:v>
                </c:pt>
                <c:pt idx="3399">
                  <c:v>38.83</c:v>
                </c:pt>
                <c:pt idx="3400">
                  <c:v>38.880000000000003</c:v>
                </c:pt>
                <c:pt idx="3401">
                  <c:v>38.880000000000003</c:v>
                </c:pt>
                <c:pt idx="3402">
                  <c:v>38.799999999999997</c:v>
                </c:pt>
                <c:pt idx="3403">
                  <c:v>38.78</c:v>
                </c:pt>
                <c:pt idx="3404">
                  <c:v>38.79</c:v>
                </c:pt>
                <c:pt idx="3405">
                  <c:v>38.75</c:v>
                </c:pt>
                <c:pt idx="3406">
                  <c:v>38.770000000000003</c:v>
                </c:pt>
                <c:pt idx="3407">
                  <c:v>38.770000000000003</c:v>
                </c:pt>
                <c:pt idx="3408">
                  <c:v>38.74</c:v>
                </c:pt>
                <c:pt idx="3409">
                  <c:v>38.69</c:v>
                </c:pt>
                <c:pt idx="3410">
                  <c:v>38.659999999999997</c:v>
                </c:pt>
                <c:pt idx="3411">
                  <c:v>38.659999999999997</c:v>
                </c:pt>
                <c:pt idx="3412">
                  <c:v>38.64</c:v>
                </c:pt>
                <c:pt idx="3413">
                  <c:v>38.64</c:v>
                </c:pt>
                <c:pt idx="3414">
                  <c:v>38.619999999999997</c:v>
                </c:pt>
                <c:pt idx="3415">
                  <c:v>38.590000000000003</c:v>
                </c:pt>
                <c:pt idx="3416">
                  <c:v>38.520000000000003</c:v>
                </c:pt>
                <c:pt idx="3417">
                  <c:v>38.53</c:v>
                </c:pt>
                <c:pt idx="3418">
                  <c:v>38.47</c:v>
                </c:pt>
                <c:pt idx="3419">
                  <c:v>38.47</c:v>
                </c:pt>
                <c:pt idx="3420">
                  <c:v>38.450000000000003</c:v>
                </c:pt>
                <c:pt idx="3421">
                  <c:v>38.47</c:v>
                </c:pt>
                <c:pt idx="3422">
                  <c:v>38.44</c:v>
                </c:pt>
                <c:pt idx="3423">
                  <c:v>38.42</c:v>
                </c:pt>
                <c:pt idx="3424">
                  <c:v>38.36</c:v>
                </c:pt>
                <c:pt idx="3425">
                  <c:v>38.36</c:v>
                </c:pt>
                <c:pt idx="3426">
                  <c:v>38.340000000000003</c:v>
                </c:pt>
                <c:pt idx="3427">
                  <c:v>38.33</c:v>
                </c:pt>
                <c:pt idx="3428">
                  <c:v>38.29</c:v>
                </c:pt>
                <c:pt idx="3429">
                  <c:v>38.299999999999997</c:v>
                </c:pt>
                <c:pt idx="3430">
                  <c:v>38.25</c:v>
                </c:pt>
                <c:pt idx="3431">
                  <c:v>38.25</c:v>
                </c:pt>
                <c:pt idx="3432">
                  <c:v>38.25</c:v>
                </c:pt>
                <c:pt idx="3433">
                  <c:v>38.26</c:v>
                </c:pt>
                <c:pt idx="3434">
                  <c:v>38.24</c:v>
                </c:pt>
                <c:pt idx="3435">
                  <c:v>38.200000000000003</c:v>
                </c:pt>
                <c:pt idx="3436">
                  <c:v>38.17</c:v>
                </c:pt>
                <c:pt idx="3437">
                  <c:v>38.17</c:v>
                </c:pt>
                <c:pt idx="3438">
                  <c:v>38.119999999999997</c:v>
                </c:pt>
                <c:pt idx="3439">
                  <c:v>38.130000000000003</c:v>
                </c:pt>
                <c:pt idx="3440">
                  <c:v>38.1</c:v>
                </c:pt>
                <c:pt idx="3441">
                  <c:v>38.07</c:v>
                </c:pt>
                <c:pt idx="3442">
                  <c:v>38.08</c:v>
                </c:pt>
                <c:pt idx="3443">
                  <c:v>38.08</c:v>
                </c:pt>
                <c:pt idx="3444">
                  <c:v>38.03</c:v>
                </c:pt>
                <c:pt idx="3445">
                  <c:v>37.99</c:v>
                </c:pt>
                <c:pt idx="3446">
                  <c:v>38.03</c:v>
                </c:pt>
                <c:pt idx="3447">
                  <c:v>37.94</c:v>
                </c:pt>
                <c:pt idx="3448">
                  <c:v>37.96</c:v>
                </c:pt>
                <c:pt idx="3449">
                  <c:v>37.96</c:v>
                </c:pt>
                <c:pt idx="3450">
                  <c:v>37.93</c:v>
                </c:pt>
                <c:pt idx="3451">
                  <c:v>37.880000000000003</c:v>
                </c:pt>
                <c:pt idx="3452">
                  <c:v>37.880000000000003</c:v>
                </c:pt>
                <c:pt idx="3453">
                  <c:v>37.880000000000003</c:v>
                </c:pt>
                <c:pt idx="3454">
                  <c:v>37.85</c:v>
                </c:pt>
                <c:pt idx="3455">
                  <c:v>37.85</c:v>
                </c:pt>
                <c:pt idx="3456">
                  <c:v>37.83</c:v>
                </c:pt>
                <c:pt idx="3457">
                  <c:v>37.81</c:v>
                </c:pt>
                <c:pt idx="3458">
                  <c:v>37.74</c:v>
                </c:pt>
                <c:pt idx="3459">
                  <c:v>37.78</c:v>
                </c:pt>
                <c:pt idx="3460">
                  <c:v>37.729999999999997</c:v>
                </c:pt>
                <c:pt idx="3461">
                  <c:v>37.69</c:v>
                </c:pt>
                <c:pt idx="3462">
                  <c:v>37.69</c:v>
                </c:pt>
                <c:pt idx="3463">
                  <c:v>37.700000000000003</c:v>
                </c:pt>
                <c:pt idx="3464">
                  <c:v>37.69</c:v>
                </c:pt>
                <c:pt idx="3465">
                  <c:v>37.67</c:v>
                </c:pt>
                <c:pt idx="3466">
                  <c:v>37.61</c:v>
                </c:pt>
                <c:pt idx="3467">
                  <c:v>37.619999999999997</c:v>
                </c:pt>
                <c:pt idx="3468">
                  <c:v>37.619999999999997</c:v>
                </c:pt>
                <c:pt idx="3469">
                  <c:v>37.61</c:v>
                </c:pt>
                <c:pt idx="3470">
                  <c:v>37.51</c:v>
                </c:pt>
                <c:pt idx="3471">
                  <c:v>37.549999999999997</c:v>
                </c:pt>
                <c:pt idx="3472">
                  <c:v>37.5</c:v>
                </c:pt>
                <c:pt idx="3473">
                  <c:v>37.46</c:v>
                </c:pt>
                <c:pt idx="3474">
                  <c:v>37.46</c:v>
                </c:pt>
                <c:pt idx="3475">
                  <c:v>37.46</c:v>
                </c:pt>
                <c:pt idx="3476">
                  <c:v>37.44</c:v>
                </c:pt>
                <c:pt idx="3477">
                  <c:v>37.479999999999997</c:v>
                </c:pt>
                <c:pt idx="3478">
                  <c:v>37.44</c:v>
                </c:pt>
                <c:pt idx="3479">
                  <c:v>37.35</c:v>
                </c:pt>
                <c:pt idx="3480">
                  <c:v>37.35</c:v>
                </c:pt>
                <c:pt idx="3481">
                  <c:v>37.380000000000003</c:v>
                </c:pt>
                <c:pt idx="3482">
                  <c:v>37.369999999999997</c:v>
                </c:pt>
                <c:pt idx="3483">
                  <c:v>37.29</c:v>
                </c:pt>
                <c:pt idx="3484">
                  <c:v>37.32</c:v>
                </c:pt>
                <c:pt idx="3485">
                  <c:v>37.270000000000003</c:v>
                </c:pt>
                <c:pt idx="3486">
                  <c:v>37.270000000000003</c:v>
                </c:pt>
                <c:pt idx="3487">
                  <c:v>37.26</c:v>
                </c:pt>
                <c:pt idx="3488">
                  <c:v>37.24</c:v>
                </c:pt>
                <c:pt idx="3489">
                  <c:v>37.200000000000003</c:v>
                </c:pt>
                <c:pt idx="3490">
                  <c:v>37.18</c:v>
                </c:pt>
                <c:pt idx="3491">
                  <c:v>37.21</c:v>
                </c:pt>
                <c:pt idx="3492">
                  <c:v>37.21</c:v>
                </c:pt>
                <c:pt idx="3493">
                  <c:v>37.119999999999997</c:v>
                </c:pt>
                <c:pt idx="3494">
                  <c:v>37.090000000000003</c:v>
                </c:pt>
                <c:pt idx="3495">
                  <c:v>37.119999999999997</c:v>
                </c:pt>
                <c:pt idx="3496">
                  <c:v>37.04</c:v>
                </c:pt>
                <c:pt idx="3497">
                  <c:v>37.08</c:v>
                </c:pt>
                <c:pt idx="3498">
                  <c:v>37.08</c:v>
                </c:pt>
                <c:pt idx="3499">
                  <c:v>37.03</c:v>
                </c:pt>
                <c:pt idx="3500">
                  <c:v>36.99</c:v>
                </c:pt>
                <c:pt idx="3501">
                  <c:v>37.03</c:v>
                </c:pt>
                <c:pt idx="3502">
                  <c:v>36.96</c:v>
                </c:pt>
                <c:pt idx="3503">
                  <c:v>36.97</c:v>
                </c:pt>
                <c:pt idx="3504">
                  <c:v>36.97</c:v>
                </c:pt>
                <c:pt idx="3505">
                  <c:v>36.93</c:v>
                </c:pt>
                <c:pt idx="3506">
                  <c:v>36.94</c:v>
                </c:pt>
                <c:pt idx="3507">
                  <c:v>36.85</c:v>
                </c:pt>
                <c:pt idx="3508">
                  <c:v>36.89</c:v>
                </c:pt>
                <c:pt idx="3509">
                  <c:v>36.83</c:v>
                </c:pt>
                <c:pt idx="3510">
                  <c:v>36.83</c:v>
                </c:pt>
                <c:pt idx="3511">
                  <c:v>36.82</c:v>
                </c:pt>
                <c:pt idx="3512">
                  <c:v>36.840000000000003</c:v>
                </c:pt>
                <c:pt idx="3513">
                  <c:v>36.78</c:v>
                </c:pt>
                <c:pt idx="3514">
                  <c:v>36.840000000000003</c:v>
                </c:pt>
                <c:pt idx="3515">
                  <c:v>36.799999999999997</c:v>
                </c:pt>
                <c:pt idx="3516">
                  <c:v>36.799999999999997</c:v>
                </c:pt>
                <c:pt idx="3517">
                  <c:v>36.69</c:v>
                </c:pt>
                <c:pt idx="3518">
                  <c:v>36.71</c:v>
                </c:pt>
                <c:pt idx="3519">
                  <c:v>36.700000000000003</c:v>
                </c:pt>
                <c:pt idx="3520">
                  <c:v>36.68</c:v>
                </c:pt>
                <c:pt idx="3521">
                  <c:v>36.67</c:v>
                </c:pt>
                <c:pt idx="3522">
                  <c:v>36.67</c:v>
                </c:pt>
                <c:pt idx="3523">
                  <c:v>36.619999999999997</c:v>
                </c:pt>
                <c:pt idx="3524">
                  <c:v>36.58</c:v>
                </c:pt>
                <c:pt idx="3525">
                  <c:v>36.619999999999997</c:v>
                </c:pt>
                <c:pt idx="3526">
                  <c:v>36.61</c:v>
                </c:pt>
                <c:pt idx="3527">
                  <c:v>36.53</c:v>
                </c:pt>
                <c:pt idx="3528">
                  <c:v>36.56</c:v>
                </c:pt>
                <c:pt idx="3529">
                  <c:v>36.56</c:v>
                </c:pt>
                <c:pt idx="3530">
                  <c:v>36.5</c:v>
                </c:pt>
                <c:pt idx="3531">
                  <c:v>36.479999999999997</c:v>
                </c:pt>
                <c:pt idx="3532">
                  <c:v>36.46</c:v>
                </c:pt>
                <c:pt idx="3533">
                  <c:v>36.409999999999997</c:v>
                </c:pt>
                <c:pt idx="3534">
                  <c:v>36.44</c:v>
                </c:pt>
                <c:pt idx="3535">
                  <c:v>36.44</c:v>
                </c:pt>
                <c:pt idx="3536">
                  <c:v>36.380000000000003</c:v>
                </c:pt>
                <c:pt idx="3537">
                  <c:v>36.409999999999997</c:v>
                </c:pt>
                <c:pt idx="3538">
                  <c:v>36.35</c:v>
                </c:pt>
                <c:pt idx="3539">
                  <c:v>36.33</c:v>
                </c:pt>
                <c:pt idx="3540">
                  <c:v>36.35</c:v>
                </c:pt>
                <c:pt idx="3541">
                  <c:v>36.35</c:v>
                </c:pt>
                <c:pt idx="3542">
                  <c:v>36.28</c:v>
                </c:pt>
                <c:pt idx="3543">
                  <c:v>36.29</c:v>
                </c:pt>
                <c:pt idx="3544">
                  <c:v>36.270000000000003</c:v>
                </c:pt>
                <c:pt idx="3545">
                  <c:v>36.28</c:v>
                </c:pt>
                <c:pt idx="3546">
                  <c:v>36.25</c:v>
                </c:pt>
                <c:pt idx="3547">
                  <c:v>36.25</c:v>
                </c:pt>
                <c:pt idx="3548">
                  <c:v>36.21</c:v>
                </c:pt>
                <c:pt idx="3549">
                  <c:v>36.21</c:v>
                </c:pt>
                <c:pt idx="3550">
                  <c:v>36.14</c:v>
                </c:pt>
                <c:pt idx="3551">
                  <c:v>36.159999999999997</c:v>
                </c:pt>
                <c:pt idx="3552">
                  <c:v>36.11</c:v>
                </c:pt>
                <c:pt idx="3553">
                  <c:v>36.11</c:v>
                </c:pt>
                <c:pt idx="3554">
                  <c:v>36.11</c:v>
                </c:pt>
                <c:pt idx="3555">
                  <c:v>36.1</c:v>
                </c:pt>
                <c:pt idx="3556">
                  <c:v>36.08</c:v>
                </c:pt>
                <c:pt idx="3557">
                  <c:v>36.07</c:v>
                </c:pt>
                <c:pt idx="3558">
                  <c:v>36.03</c:v>
                </c:pt>
                <c:pt idx="3559">
                  <c:v>36.03</c:v>
                </c:pt>
                <c:pt idx="3560">
                  <c:v>35.979999999999997</c:v>
                </c:pt>
                <c:pt idx="3561">
                  <c:v>35.97</c:v>
                </c:pt>
                <c:pt idx="3562">
                  <c:v>35.979999999999997</c:v>
                </c:pt>
                <c:pt idx="3563">
                  <c:v>35.96</c:v>
                </c:pt>
                <c:pt idx="3564">
                  <c:v>35.96</c:v>
                </c:pt>
                <c:pt idx="3565">
                  <c:v>35.96</c:v>
                </c:pt>
                <c:pt idx="3566">
                  <c:v>35.96</c:v>
                </c:pt>
                <c:pt idx="3567">
                  <c:v>35.89</c:v>
                </c:pt>
                <c:pt idx="3568">
                  <c:v>35.83</c:v>
                </c:pt>
                <c:pt idx="3569">
                  <c:v>35.82</c:v>
                </c:pt>
                <c:pt idx="3570">
                  <c:v>35.880000000000003</c:v>
                </c:pt>
                <c:pt idx="3571">
                  <c:v>35.880000000000003</c:v>
                </c:pt>
                <c:pt idx="3572">
                  <c:v>35.81</c:v>
                </c:pt>
                <c:pt idx="3573">
                  <c:v>35.78</c:v>
                </c:pt>
                <c:pt idx="3574">
                  <c:v>35.78</c:v>
                </c:pt>
                <c:pt idx="3575">
                  <c:v>35.729999999999997</c:v>
                </c:pt>
                <c:pt idx="3576">
                  <c:v>35.76</c:v>
                </c:pt>
                <c:pt idx="3577">
                  <c:v>35.76</c:v>
                </c:pt>
                <c:pt idx="3578">
                  <c:v>35.75</c:v>
                </c:pt>
                <c:pt idx="3579">
                  <c:v>35.700000000000003</c:v>
                </c:pt>
                <c:pt idx="3580">
                  <c:v>35.69</c:v>
                </c:pt>
                <c:pt idx="3581">
                  <c:v>35.68</c:v>
                </c:pt>
                <c:pt idx="3582">
                  <c:v>35.68</c:v>
                </c:pt>
                <c:pt idx="3583">
                  <c:v>35.68</c:v>
                </c:pt>
                <c:pt idx="3584">
                  <c:v>35.64</c:v>
                </c:pt>
                <c:pt idx="3585">
                  <c:v>35.619999999999997</c:v>
                </c:pt>
                <c:pt idx="3586">
                  <c:v>35.53</c:v>
                </c:pt>
                <c:pt idx="3587">
                  <c:v>35.57</c:v>
                </c:pt>
                <c:pt idx="3588">
                  <c:v>35.51</c:v>
                </c:pt>
                <c:pt idx="3589">
                  <c:v>35.51</c:v>
                </c:pt>
                <c:pt idx="3590">
                  <c:v>35.520000000000003</c:v>
                </c:pt>
                <c:pt idx="3591">
                  <c:v>35.54</c:v>
                </c:pt>
                <c:pt idx="3592">
                  <c:v>35.47</c:v>
                </c:pt>
                <c:pt idx="3593">
                  <c:v>35.43</c:v>
                </c:pt>
                <c:pt idx="3594">
                  <c:v>35.47</c:v>
                </c:pt>
                <c:pt idx="3595">
                  <c:v>35.47</c:v>
                </c:pt>
                <c:pt idx="3596">
                  <c:v>35.409999999999997</c:v>
                </c:pt>
                <c:pt idx="3597">
                  <c:v>35.42</c:v>
                </c:pt>
                <c:pt idx="3598">
                  <c:v>35.409999999999997</c:v>
                </c:pt>
                <c:pt idx="3599">
                  <c:v>35.340000000000003</c:v>
                </c:pt>
                <c:pt idx="3600">
                  <c:v>35.35</c:v>
                </c:pt>
                <c:pt idx="3601">
                  <c:v>35.36</c:v>
                </c:pt>
                <c:pt idx="3602">
                  <c:v>35.36</c:v>
                </c:pt>
                <c:pt idx="3603">
                  <c:v>35.35</c:v>
                </c:pt>
                <c:pt idx="3604">
                  <c:v>35.31</c:v>
                </c:pt>
                <c:pt idx="3605">
                  <c:v>35.29</c:v>
                </c:pt>
                <c:pt idx="3606">
                  <c:v>35.28</c:v>
                </c:pt>
                <c:pt idx="3607">
                  <c:v>35.21</c:v>
                </c:pt>
                <c:pt idx="3608">
                  <c:v>35.21</c:v>
                </c:pt>
                <c:pt idx="3609">
                  <c:v>35.25</c:v>
                </c:pt>
                <c:pt idx="3610">
                  <c:v>35.24</c:v>
                </c:pt>
                <c:pt idx="3611">
                  <c:v>35.200000000000003</c:v>
                </c:pt>
                <c:pt idx="3612">
                  <c:v>35.200000000000003</c:v>
                </c:pt>
                <c:pt idx="3613">
                  <c:v>35.15</c:v>
                </c:pt>
                <c:pt idx="3614">
                  <c:v>35.15</c:v>
                </c:pt>
                <c:pt idx="3615">
                  <c:v>35.090000000000003</c:v>
                </c:pt>
                <c:pt idx="3616">
                  <c:v>35.14</c:v>
                </c:pt>
                <c:pt idx="3617">
                  <c:v>35.07</c:v>
                </c:pt>
                <c:pt idx="3618">
                  <c:v>35.07</c:v>
                </c:pt>
                <c:pt idx="3619">
                  <c:v>35.07</c:v>
                </c:pt>
                <c:pt idx="3620">
                  <c:v>35.07</c:v>
                </c:pt>
                <c:pt idx="3621">
                  <c:v>35.04</c:v>
                </c:pt>
                <c:pt idx="3622">
                  <c:v>35.01</c:v>
                </c:pt>
                <c:pt idx="3623">
                  <c:v>35.04</c:v>
                </c:pt>
                <c:pt idx="3624">
                  <c:v>34.96</c:v>
                </c:pt>
                <c:pt idx="3625">
                  <c:v>34.979999999999997</c:v>
                </c:pt>
                <c:pt idx="3626">
                  <c:v>34.979999999999997</c:v>
                </c:pt>
                <c:pt idx="3627">
                  <c:v>34.97</c:v>
                </c:pt>
                <c:pt idx="3628">
                  <c:v>34.89</c:v>
                </c:pt>
                <c:pt idx="3629">
                  <c:v>34.92</c:v>
                </c:pt>
                <c:pt idx="3630">
                  <c:v>34.93</c:v>
                </c:pt>
                <c:pt idx="3631">
                  <c:v>34.89</c:v>
                </c:pt>
                <c:pt idx="3632">
                  <c:v>34.89</c:v>
                </c:pt>
                <c:pt idx="3633">
                  <c:v>34.880000000000003</c:v>
                </c:pt>
                <c:pt idx="3634">
                  <c:v>34.840000000000003</c:v>
                </c:pt>
                <c:pt idx="3635">
                  <c:v>34.85</c:v>
                </c:pt>
                <c:pt idx="3636">
                  <c:v>34.82</c:v>
                </c:pt>
                <c:pt idx="3637">
                  <c:v>34.75</c:v>
                </c:pt>
                <c:pt idx="3638">
                  <c:v>34.75</c:v>
                </c:pt>
                <c:pt idx="3639">
                  <c:v>34.74</c:v>
                </c:pt>
                <c:pt idx="3640">
                  <c:v>34.79</c:v>
                </c:pt>
                <c:pt idx="3641">
                  <c:v>34.72</c:v>
                </c:pt>
                <c:pt idx="3642">
                  <c:v>34.69</c:v>
                </c:pt>
                <c:pt idx="3643">
                  <c:v>34.72</c:v>
                </c:pt>
                <c:pt idx="3644">
                  <c:v>34.72</c:v>
                </c:pt>
                <c:pt idx="3645">
                  <c:v>34.68</c:v>
                </c:pt>
                <c:pt idx="3646">
                  <c:v>34.68</c:v>
                </c:pt>
                <c:pt idx="3647">
                  <c:v>34.67</c:v>
                </c:pt>
                <c:pt idx="3648">
                  <c:v>34.590000000000003</c:v>
                </c:pt>
                <c:pt idx="3649">
                  <c:v>34.619999999999997</c:v>
                </c:pt>
                <c:pt idx="3650">
                  <c:v>34.619999999999997</c:v>
                </c:pt>
                <c:pt idx="3651">
                  <c:v>34.6</c:v>
                </c:pt>
                <c:pt idx="3652">
                  <c:v>34.56</c:v>
                </c:pt>
                <c:pt idx="3653">
                  <c:v>34.57</c:v>
                </c:pt>
                <c:pt idx="3654">
                  <c:v>34.520000000000003</c:v>
                </c:pt>
                <c:pt idx="3655">
                  <c:v>34.53</c:v>
                </c:pt>
                <c:pt idx="3656">
                  <c:v>34.53</c:v>
                </c:pt>
                <c:pt idx="3657">
                  <c:v>34.51</c:v>
                </c:pt>
                <c:pt idx="3658">
                  <c:v>34.44</c:v>
                </c:pt>
                <c:pt idx="3659">
                  <c:v>34.44</c:v>
                </c:pt>
                <c:pt idx="3660">
                  <c:v>34.450000000000003</c:v>
                </c:pt>
                <c:pt idx="3661">
                  <c:v>34.4</c:v>
                </c:pt>
                <c:pt idx="3662">
                  <c:v>34.4</c:v>
                </c:pt>
                <c:pt idx="3663">
                  <c:v>34.39</c:v>
                </c:pt>
                <c:pt idx="3664">
                  <c:v>34.43</c:v>
                </c:pt>
                <c:pt idx="3665">
                  <c:v>34.369999999999997</c:v>
                </c:pt>
                <c:pt idx="3666">
                  <c:v>34.39</c:v>
                </c:pt>
                <c:pt idx="3667">
                  <c:v>34.340000000000003</c:v>
                </c:pt>
                <c:pt idx="3668">
                  <c:v>34.29</c:v>
                </c:pt>
                <c:pt idx="3669">
                  <c:v>34.29</c:v>
                </c:pt>
                <c:pt idx="3670">
                  <c:v>34.31</c:v>
                </c:pt>
                <c:pt idx="3671">
                  <c:v>34.31</c:v>
                </c:pt>
                <c:pt idx="3672">
                  <c:v>34.229999999999997</c:v>
                </c:pt>
                <c:pt idx="3673">
                  <c:v>34.26</c:v>
                </c:pt>
                <c:pt idx="3674">
                  <c:v>34.24</c:v>
                </c:pt>
                <c:pt idx="3675">
                  <c:v>34.24</c:v>
                </c:pt>
                <c:pt idx="3676">
                  <c:v>34.21</c:v>
                </c:pt>
                <c:pt idx="3677">
                  <c:v>34.18</c:v>
                </c:pt>
                <c:pt idx="3678">
                  <c:v>34.21</c:v>
                </c:pt>
                <c:pt idx="3679">
                  <c:v>34.21</c:v>
                </c:pt>
                <c:pt idx="3680">
                  <c:v>34.14</c:v>
                </c:pt>
                <c:pt idx="3681">
                  <c:v>34.14</c:v>
                </c:pt>
                <c:pt idx="3682">
                  <c:v>34.17</c:v>
                </c:pt>
                <c:pt idx="3683">
                  <c:v>34.130000000000003</c:v>
                </c:pt>
                <c:pt idx="3684">
                  <c:v>34.11</c:v>
                </c:pt>
                <c:pt idx="3685">
                  <c:v>34.1</c:v>
                </c:pt>
                <c:pt idx="3686">
                  <c:v>34.03</c:v>
                </c:pt>
                <c:pt idx="3687">
                  <c:v>34.03</c:v>
                </c:pt>
                <c:pt idx="3688">
                  <c:v>34.01</c:v>
                </c:pt>
                <c:pt idx="3689">
                  <c:v>33.99</c:v>
                </c:pt>
                <c:pt idx="3690">
                  <c:v>34.020000000000003</c:v>
                </c:pt>
                <c:pt idx="3691">
                  <c:v>33.99</c:v>
                </c:pt>
                <c:pt idx="3692">
                  <c:v>33.979999999999997</c:v>
                </c:pt>
                <c:pt idx="3693">
                  <c:v>33.979999999999997</c:v>
                </c:pt>
                <c:pt idx="3694">
                  <c:v>33.92</c:v>
                </c:pt>
                <c:pt idx="3695">
                  <c:v>33.950000000000003</c:v>
                </c:pt>
                <c:pt idx="3696">
                  <c:v>33.96</c:v>
                </c:pt>
                <c:pt idx="3697">
                  <c:v>33.909999999999997</c:v>
                </c:pt>
                <c:pt idx="3698">
                  <c:v>33.909999999999997</c:v>
                </c:pt>
                <c:pt idx="3699">
                  <c:v>33.909999999999997</c:v>
                </c:pt>
                <c:pt idx="3700">
                  <c:v>33.92</c:v>
                </c:pt>
                <c:pt idx="3701">
                  <c:v>33.86</c:v>
                </c:pt>
                <c:pt idx="3702">
                  <c:v>33.85</c:v>
                </c:pt>
                <c:pt idx="3703">
                  <c:v>33.78</c:v>
                </c:pt>
                <c:pt idx="3704">
                  <c:v>33.74</c:v>
                </c:pt>
                <c:pt idx="3705">
                  <c:v>33.74</c:v>
                </c:pt>
                <c:pt idx="3706">
                  <c:v>33.81</c:v>
                </c:pt>
                <c:pt idx="3707">
                  <c:v>33.770000000000003</c:v>
                </c:pt>
                <c:pt idx="3708">
                  <c:v>33.74</c:v>
                </c:pt>
                <c:pt idx="3709">
                  <c:v>33.770000000000003</c:v>
                </c:pt>
                <c:pt idx="3710">
                  <c:v>33.700000000000003</c:v>
                </c:pt>
                <c:pt idx="3711">
                  <c:v>33.700000000000003</c:v>
                </c:pt>
                <c:pt idx="3712">
                  <c:v>33.700000000000003</c:v>
                </c:pt>
                <c:pt idx="3713">
                  <c:v>33.69</c:v>
                </c:pt>
                <c:pt idx="3714">
                  <c:v>33.65</c:v>
                </c:pt>
                <c:pt idx="3715">
                  <c:v>33.68</c:v>
                </c:pt>
                <c:pt idx="3716">
                  <c:v>33.68</c:v>
                </c:pt>
                <c:pt idx="3717">
                  <c:v>33.68</c:v>
                </c:pt>
                <c:pt idx="3718">
                  <c:v>33.619999999999997</c:v>
                </c:pt>
                <c:pt idx="3719">
                  <c:v>33.6</c:v>
                </c:pt>
                <c:pt idx="3720">
                  <c:v>33.6</c:v>
                </c:pt>
                <c:pt idx="3721">
                  <c:v>33.57</c:v>
                </c:pt>
                <c:pt idx="3722">
                  <c:v>33.57</c:v>
                </c:pt>
                <c:pt idx="3723">
                  <c:v>33.57</c:v>
                </c:pt>
                <c:pt idx="3724">
                  <c:v>33.51</c:v>
                </c:pt>
                <c:pt idx="3725">
                  <c:v>33.51</c:v>
                </c:pt>
                <c:pt idx="3726">
                  <c:v>33.520000000000003</c:v>
                </c:pt>
                <c:pt idx="3727">
                  <c:v>33.47</c:v>
                </c:pt>
                <c:pt idx="3728">
                  <c:v>33.44</c:v>
                </c:pt>
                <c:pt idx="3729">
                  <c:v>33.44</c:v>
                </c:pt>
                <c:pt idx="3730">
                  <c:v>33.46</c:v>
                </c:pt>
                <c:pt idx="3731">
                  <c:v>33.4</c:v>
                </c:pt>
                <c:pt idx="3732">
                  <c:v>33.450000000000003</c:v>
                </c:pt>
                <c:pt idx="3733">
                  <c:v>33.409999999999997</c:v>
                </c:pt>
                <c:pt idx="3734">
                  <c:v>33.35</c:v>
                </c:pt>
                <c:pt idx="3735">
                  <c:v>33.4</c:v>
                </c:pt>
                <c:pt idx="3736">
                  <c:v>33.4</c:v>
                </c:pt>
                <c:pt idx="3737">
                  <c:v>33.35</c:v>
                </c:pt>
                <c:pt idx="3738">
                  <c:v>33.35</c:v>
                </c:pt>
                <c:pt idx="3739">
                  <c:v>33.35</c:v>
                </c:pt>
                <c:pt idx="3740">
                  <c:v>33.32</c:v>
                </c:pt>
                <c:pt idx="3741">
                  <c:v>33.31</c:v>
                </c:pt>
                <c:pt idx="3742">
                  <c:v>33.31</c:v>
                </c:pt>
                <c:pt idx="3743">
                  <c:v>33.28</c:v>
                </c:pt>
                <c:pt idx="3744">
                  <c:v>33.29</c:v>
                </c:pt>
                <c:pt idx="3745">
                  <c:v>33.22</c:v>
                </c:pt>
                <c:pt idx="3746">
                  <c:v>33.24</c:v>
                </c:pt>
                <c:pt idx="3747">
                  <c:v>33.21</c:v>
                </c:pt>
                <c:pt idx="3748">
                  <c:v>33.21</c:v>
                </c:pt>
                <c:pt idx="3749">
                  <c:v>33.15</c:v>
                </c:pt>
                <c:pt idx="3750">
                  <c:v>33.17</c:v>
                </c:pt>
                <c:pt idx="3751">
                  <c:v>33.11</c:v>
                </c:pt>
                <c:pt idx="3752">
                  <c:v>33.130000000000003</c:v>
                </c:pt>
                <c:pt idx="3753">
                  <c:v>33.119999999999997</c:v>
                </c:pt>
                <c:pt idx="3754">
                  <c:v>33.119999999999997</c:v>
                </c:pt>
                <c:pt idx="3755">
                  <c:v>33.08</c:v>
                </c:pt>
                <c:pt idx="3756">
                  <c:v>33.119999999999997</c:v>
                </c:pt>
                <c:pt idx="3757">
                  <c:v>33.08</c:v>
                </c:pt>
                <c:pt idx="3758">
                  <c:v>33.06</c:v>
                </c:pt>
                <c:pt idx="3759">
                  <c:v>33.06</c:v>
                </c:pt>
                <c:pt idx="3760">
                  <c:v>33.06</c:v>
                </c:pt>
                <c:pt idx="3761">
                  <c:v>33.06</c:v>
                </c:pt>
                <c:pt idx="3762">
                  <c:v>33.049999999999997</c:v>
                </c:pt>
                <c:pt idx="3763">
                  <c:v>32.979999999999997</c:v>
                </c:pt>
                <c:pt idx="3764">
                  <c:v>33.01</c:v>
                </c:pt>
                <c:pt idx="3765">
                  <c:v>32.979999999999997</c:v>
                </c:pt>
                <c:pt idx="3766">
                  <c:v>32.979999999999997</c:v>
                </c:pt>
                <c:pt idx="3767">
                  <c:v>32.93</c:v>
                </c:pt>
                <c:pt idx="3768">
                  <c:v>32.93</c:v>
                </c:pt>
                <c:pt idx="3769">
                  <c:v>32.909999999999997</c:v>
                </c:pt>
                <c:pt idx="3770">
                  <c:v>32.880000000000003</c:v>
                </c:pt>
                <c:pt idx="3771">
                  <c:v>32.880000000000003</c:v>
                </c:pt>
                <c:pt idx="3772">
                  <c:v>32.880000000000003</c:v>
                </c:pt>
                <c:pt idx="3773">
                  <c:v>32.880000000000003</c:v>
                </c:pt>
                <c:pt idx="3774">
                  <c:v>32.81</c:v>
                </c:pt>
                <c:pt idx="3775">
                  <c:v>32.81</c:v>
                </c:pt>
                <c:pt idx="3776">
                  <c:v>32.78</c:v>
                </c:pt>
                <c:pt idx="3777">
                  <c:v>32.79</c:v>
                </c:pt>
                <c:pt idx="3778">
                  <c:v>32.79</c:v>
                </c:pt>
                <c:pt idx="3779">
                  <c:v>32.82</c:v>
                </c:pt>
                <c:pt idx="3780">
                  <c:v>32.799999999999997</c:v>
                </c:pt>
                <c:pt idx="3781">
                  <c:v>32.75</c:v>
                </c:pt>
                <c:pt idx="3782">
                  <c:v>32.72</c:v>
                </c:pt>
                <c:pt idx="3783">
                  <c:v>32.71</c:v>
                </c:pt>
                <c:pt idx="3784">
                  <c:v>32.71</c:v>
                </c:pt>
                <c:pt idx="3785">
                  <c:v>32.68</c:v>
                </c:pt>
                <c:pt idx="3786">
                  <c:v>32.68</c:v>
                </c:pt>
                <c:pt idx="3787">
                  <c:v>32.69</c:v>
                </c:pt>
                <c:pt idx="3788">
                  <c:v>32.61</c:v>
                </c:pt>
                <c:pt idx="3789">
                  <c:v>32.659999999999997</c:v>
                </c:pt>
                <c:pt idx="3790">
                  <c:v>32.659999999999997</c:v>
                </c:pt>
                <c:pt idx="3791">
                  <c:v>32.64</c:v>
                </c:pt>
                <c:pt idx="3792">
                  <c:v>32.6</c:v>
                </c:pt>
                <c:pt idx="3793">
                  <c:v>32.64</c:v>
                </c:pt>
                <c:pt idx="3794">
                  <c:v>32.619999999999997</c:v>
                </c:pt>
                <c:pt idx="3795">
                  <c:v>32.56</c:v>
                </c:pt>
                <c:pt idx="3796">
                  <c:v>32.56</c:v>
                </c:pt>
                <c:pt idx="3797">
                  <c:v>32.51</c:v>
                </c:pt>
                <c:pt idx="3798">
                  <c:v>32.54</c:v>
                </c:pt>
                <c:pt idx="3799">
                  <c:v>32.54</c:v>
                </c:pt>
                <c:pt idx="3800">
                  <c:v>32.47</c:v>
                </c:pt>
                <c:pt idx="3801">
                  <c:v>32.51</c:v>
                </c:pt>
                <c:pt idx="3802">
                  <c:v>32.51</c:v>
                </c:pt>
                <c:pt idx="3803">
                  <c:v>32.47</c:v>
                </c:pt>
                <c:pt idx="3804">
                  <c:v>32.4</c:v>
                </c:pt>
                <c:pt idx="3805">
                  <c:v>32.47</c:v>
                </c:pt>
                <c:pt idx="3806">
                  <c:v>32.47</c:v>
                </c:pt>
                <c:pt idx="3807">
                  <c:v>32.43</c:v>
                </c:pt>
                <c:pt idx="3808">
                  <c:v>32.39</c:v>
                </c:pt>
                <c:pt idx="3809">
                  <c:v>32.39</c:v>
                </c:pt>
                <c:pt idx="3810">
                  <c:v>32.340000000000003</c:v>
                </c:pt>
                <c:pt idx="3811">
                  <c:v>32.35</c:v>
                </c:pt>
                <c:pt idx="3812">
                  <c:v>32.35</c:v>
                </c:pt>
                <c:pt idx="3813">
                  <c:v>32.33</c:v>
                </c:pt>
                <c:pt idx="3814">
                  <c:v>32.31</c:v>
                </c:pt>
                <c:pt idx="3815">
                  <c:v>32.31</c:v>
                </c:pt>
                <c:pt idx="3816">
                  <c:v>32.31</c:v>
                </c:pt>
                <c:pt idx="3817">
                  <c:v>32.26</c:v>
                </c:pt>
                <c:pt idx="3818">
                  <c:v>32.29</c:v>
                </c:pt>
                <c:pt idx="3819">
                  <c:v>32.270000000000003</c:v>
                </c:pt>
                <c:pt idx="3820">
                  <c:v>32.22</c:v>
                </c:pt>
                <c:pt idx="3821">
                  <c:v>32.22</c:v>
                </c:pt>
                <c:pt idx="3822">
                  <c:v>32.26</c:v>
                </c:pt>
                <c:pt idx="3823">
                  <c:v>32.200000000000003</c:v>
                </c:pt>
                <c:pt idx="3824">
                  <c:v>32.159999999999997</c:v>
                </c:pt>
                <c:pt idx="3825">
                  <c:v>32.21</c:v>
                </c:pt>
                <c:pt idx="3826">
                  <c:v>32.21</c:v>
                </c:pt>
                <c:pt idx="3827">
                  <c:v>32.21</c:v>
                </c:pt>
                <c:pt idx="3828">
                  <c:v>32.159999999999997</c:v>
                </c:pt>
                <c:pt idx="3829">
                  <c:v>32.15</c:v>
                </c:pt>
                <c:pt idx="3830">
                  <c:v>32.11</c:v>
                </c:pt>
                <c:pt idx="3831">
                  <c:v>32.07</c:v>
                </c:pt>
                <c:pt idx="3832">
                  <c:v>32.119999999999997</c:v>
                </c:pt>
                <c:pt idx="3833">
                  <c:v>32.119999999999997</c:v>
                </c:pt>
                <c:pt idx="3834">
                  <c:v>32.049999999999997</c:v>
                </c:pt>
                <c:pt idx="3835">
                  <c:v>32.04</c:v>
                </c:pt>
                <c:pt idx="3836">
                  <c:v>32.08</c:v>
                </c:pt>
                <c:pt idx="3837">
                  <c:v>32.01</c:v>
                </c:pt>
                <c:pt idx="3838">
                  <c:v>32.07</c:v>
                </c:pt>
                <c:pt idx="3839">
                  <c:v>32.07</c:v>
                </c:pt>
                <c:pt idx="3840">
                  <c:v>32.03</c:v>
                </c:pt>
                <c:pt idx="3841">
                  <c:v>31.94</c:v>
                </c:pt>
                <c:pt idx="3842">
                  <c:v>32</c:v>
                </c:pt>
                <c:pt idx="3843">
                  <c:v>31.98</c:v>
                </c:pt>
                <c:pt idx="3844">
                  <c:v>31.92</c:v>
                </c:pt>
                <c:pt idx="3845">
                  <c:v>31.92</c:v>
                </c:pt>
                <c:pt idx="3846">
                  <c:v>31.95</c:v>
                </c:pt>
                <c:pt idx="3847">
                  <c:v>31.93</c:v>
                </c:pt>
                <c:pt idx="3848">
                  <c:v>31.9</c:v>
                </c:pt>
                <c:pt idx="3849">
                  <c:v>31.9</c:v>
                </c:pt>
                <c:pt idx="3850">
                  <c:v>31.85</c:v>
                </c:pt>
                <c:pt idx="3851">
                  <c:v>31.85</c:v>
                </c:pt>
                <c:pt idx="3852">
                  <c:v>31.84</c:v>
                </c:pt>
                <c:pt idx="3853">
                  <c:v>31.86</c:v>
                </c:pt>
                <c:pt idx="3854">
                  <c:v>31.83</c:v>
                </c:pt>
                <c:pt idx="3855">
                  <c:v>31.77</c:v>
                </c:pt>
                <c:pt idx="3856">
                  <c:v>31.81</c:v>
                </c:pt>
                <c:pt idx="3857">
                  <c:v>31.81</c:v>
                </c:pt>
                <c:pt idx="3858">
                  <c:v>31.76</c:v>
                </c:pt>
                <c:pt idx="3859">
                  <c:v>31.79</c:v>
                </c:pt>
                <c:pt idx="3860">
                  <c:v>31.77</c:v>
                </c:pt>
                <c:pt idx="3861">
                  <c:v>31.71</c:v>
                </c:pt>
                <c:pt idx="3862">
                  <c:v>31.73</c:v>
                </c:pt>
                <c:pt idx="3863">
                  <c:v>31.73</c:v>
                </c:pt>
                <c:pt idx="3864">
                  <c:v>31.74</c:v>
                </c:pt>
                <c:pt idx="3865">
                  <c:v>31.72</c:v>
                </c:pt>
                <c:pt idx="3866">
                  <c:v>31.72</c:v>
                </c:pt>
                <c:pt idx="3867">
                  <c:v>31.67</c:v>
                </c:pt>
                <c:pt idx="3868">
                  <c:v>31.64</c:v>
                </c:pt>
                <c:pt idx="3869">
                  <c:v>31.64</c:v>
                </c:pt>
                <c:pt idx="3870">
                  <c:v>31.66</c:v>
                </c:pt>
                <c:pt idx="3871">
                  <c:v>31.62</c:v>
                </c:pt>
                <c:pt idx="3872">
                  <c:v>31.62</c:v>
                </c:pt>
                <c:pt idx="3873">
                  <c:v>31.55</c:v>
                </c:pt>
                <c:pt idx="3874">
                  <c:v>31.6</c:v>
                </c:pt>
                <c:pt idx="3875">
                  <c:v>31.57</c:v>
                </c:pt>
                <c:pt idx="3876">
                  <c:v>31.57</c:v>
                </c:pt>
                <c:pt idx="3877">
                  <c:v>31.52</c:v>
                </c:pt>
                <c:pt idx="3878">
                  <c:v>31.56</c:v>
                </c:pt>
                <c:pt idx="3879">
                  <c:v>31.54</c:v>
                </c:pt>
                <c:pt idx="3880">
                  <c:v>31.47</c:v>
                </c:pt>
                <c:pt idx="3881">
                  <c:v>31.53</c:v>
                </c:pt>
                <c:pt idx="3882">
                  <c:v>31.53</c:v>
                </c:pt>
                <c:pt idx="3883">
                  <c:v>31.52</c:v>
                </c:pt>
                <c:pt idx="3884">
                  <c:v>31.43</c:v>
                </c:pt>
                <c:pt idx="3885">
                  <c:v>31.49</c:v>
                </c:pt>
                <c:pt idx="3886">
                  <c:v>31.41</c:v>
                </c:pt>
                <c:pt idx="3887">
                  <c:v>31.43</c:v>
                </c:pt>
                <c:pt idx="3888">
                  <c:v>31.43</c:v>
                </c:pt>
                <c:pt idx="3889">
                  <c:v>31.43</c:v>
                </c:pt>
                <c:pt idx="3890">
                  <c:v>31.35</c:v>
                </c:pt>
                <c:pt idx="3891">
                  <c:v>31.37</c:v>
                </c:pt>
                <c:pt idx="3892">
                  <c:v>31.36</c:v>
                </c:pt>
                <c:pt idx="3893">
                  <c:v>31.33</c:v>
                </c:pt>
                <c:pt idx="3894">
                  <c:v>31.33</c:v>
                </c:pt>
                <c:pt idx="3895">
                  <c:v>31.34</c:v>
                </c:pt>
                <c:pt idx="3896">
                  <c:v>31.35</c:v>
                </c:pt>
                <c:pt idx="3897">
                  <c:v>31.33</c:v>
                </c:pt>
                <c:pt idx="3898">
                  <c:v>31.27</c:v>
                </c:pt>
                <c:pt idx="3899">
                  <c:v>31.33</c:v>
                </c:pt>
                <c:pt idx="3900">
                  <c:v>31.33</c:v>
                </c:pt>
                <c:pt idx="3901">
                  <c:v>31.3</c:v>
                </c:pt>
                <c:pt idx="3902">
                  <c:v>31.22</c:v>
                </c:pt>
                <c:pt idx="3903">
                  <c:v>31.25</c:v>
                </c:pt>
                <c:pt idx="3904">
                  <c:v>31.25</c:v>
                </c:pt>
                <c:pt idx="3905">
                  <c:v>31.17</c:v>
                </c:pt>
                <c:pt idx="3906">
                  <c:v>31.17</c:v>
                </c:pt>
                <c:pt idx="3907">
                  <c:v>31.19</c:v>
                </c:pt>
                <c:pt idx="3908">
                  <c:v>31.16</c:v>
                </c:pt>
                <c:pt idx="3909">
                  <c:v>31.13</c:v>
                </c:pt>
                <c:pt idx="3910">
                  <c:v>31.18</c:v>
                </c:pt>
                <c:pt idx="3911">
                  <c:v>31.13</c:v>
                </c:pt>
                <c:pt idx="3912">
                  <c:v>31.13</c:v>
                </c:pt>
                <c:pt idx="3913">
                  <c:v>31.09</c:v>
                </c:pt>
                <c:pt idx="3914">
                  <c:v>31.12</c:v>
                </c:pt>
                <c:pt idx="3915">
                  <c:v>31.06</c:v>
                </c:pt>
                <c:pt idx="3916">
                  <c:v>31.12</c:v>
                </c:pt>
                <c:pt idx="3917">
                  <c:v>31.05</c:v>
                </c:pt>
                <c:pt idx="3918">
                  <c:v>31.05</c:v>
                </c:pt>
                <c:pt idx="3919">
                  <c:v>31.06</c:v>
                </c:pt>
                <c:pt idx="3920">
                  <c:v>31.07</c:v>
                </c:pt>
                <c:pt idx="3921">
                  <c:v>31.06</c:v>
                </c:pt>
                <c:pt idx="3922">
                  <c:v>30.98</c:v>
                </c:pt>
                <c:pt idx="3923">
                  <c:v>31.03</c:v>
                </c:pt>
                <c:pt idx="3924">
                  <c:v>31.03</c:v>
                </c:pt>
                <c:pt idx="3925">
                  <c:v>31.02</c:v>
                </c:pt>
                <c:pt idx="3926">
                  <c:v>30.94</c:v>
                </c:pt>
                <c:pt idx="3927">
                  <c:v>30.91</c:v>
                </c:pt>
                <c:pt idx="3928">
                  <c:v>30.95</c:v>
                </c:pt>
                <c:pt idx="3929">
                  <c:v>30.95</c:v>
                </c:pt>
                <c:pt idx="3930">
                  <c:v>30.95</c:v>
                </c:pt>
                <c:pt idx="3931">
                  <c:v>30.9</c:v>
                </c:pt>
                <c:pt idx="3932">
                  <c:v>30.94</c:v>
                </c:pt>
                <c:pt idx="3933">
                  <c:v>30.88</c:v>
                </c:pt>
                <c:pt idx="3934">
                  <c:v>30.88</c:v>
                </c:pt>
                <c:pt idx="3935">
                  <c:v>30.9</c:v>
                </c:pt>
                <c:pt idx="3936">
                  <c:v>30.9</c:v>
                </c:pt>
                <c:pt idx="3937">
                  <c:v>30.82</c:v>
                </c:pt>
                <c:pt idx="3938">
                  <c:v>30.81</c:v>
                </c:pt>
                <c:pt idx="3939">
                  <c:v>30.82</c:v>
                </c:pt>
                <c:pt idx="3940">
                  <c:v>30.8</c:v>
                </c:pt>
                <c:pt idx="3941">
                  <c:v>30.82</c:v>
                </c:pt>
                <c:pt idx="3942">
                  <c:v>30.82</c:v>
                </c:pt>
                <c:pt idx="3943">
                  <c:v>30.81</c:v>
                </c:pt>
                <c:pt idx="3944">
                  <c:v>30.77</c:v>
                </c:pt>
                <c:pt idx="3945">
                  <c:v>30.7</c:v>
                </c:pt>
                <c:pt idx="3946">
                  <c:v>30.73</c:v>
                </c:pt>
                <c:pt idx="3947">
                  <c:v>30.75</c:v>
                </c:pt>
                <c:pt idx="3948">
                  <c:v>30.75</c:v>
                </c:pt>
                <c:pt idx="3949">
                  <c:v>30.71</c:v>
                </c:pt>
                <c:pt idx="3950">
                  <c:v>30.72</c:v>
                </c:pt>
                <c:pt idx="3951">
                  <c:v>30.69</c:v>
                </c:pt>
                <c:pt idx="3952">
                  <c:v>30.68</c:v>
                </c:pt>
                <c:pt idx="3953">
                  <c:v>30.69</c:v>
                </c:pt>
                <c:pt idx="3954">
                  <c:v>30.69</c:v>
                </c:pt>
                <c:pt idx="3955">
                  <c:v>30.7</c:v>
                </c:pt>
                <c:pt idx="3956">
                  <c:v>30.64</c:v>
                </c:pt>
                <c:pt idx="3957">
                  <c:v>30.65</c:v>
                </c:pt>
                <c:pt idx="3958">
                  <c:v>30.61</c:v>
                </c:pt>
                <c:pt idx="3959">
                  <c:v>30.56</c:v>
                </c:pt>
                <c:pt idx="3960">
                  <c:v>30.63</c:v>
                </c:pt>
                <c:pt idx="3961">
                  <c:v>30.63</c:v>
                </c:pt>
                <c:pt idx="3962">
                  <c:v>30.59</c:v>
                </c:pt>
                <c:pt idx="3963">
                  <c:v>30.55</c:v>
                </c:pt>
                <c:pt idx="3964">
                  <c:v>30.56</c:v>
                </c:pt>
                <c:pt idx="3965">
                  <c:v>30.52</c:v>
                </c:pt>
                <c:pt idx="3966">
                  <c:v>30.5</c:v>
                </c:pt>
                <c:pt idx="3967">
                  <c:v>30.5</c:v>
                </c:pt>
                <c:pt idx="3968">
                  <c:v>30.52</c:v>
                </c:pt>
                <c:pt idx="3969">
                  <c:v>30.47</c:v>
                </c:pt>
                <c:pt idx="3970">
                  <c:v>30.49</c:v>
                </c:pt>
                <c:pt idx="3971">
                  <c:v>30.52</c:v>
                </c:pt>
                <c:pt idx="3972">
                  <c:v>30.45</c:v>
                </c:pt>
                <c:pt idx="3973">
                  <c:v>30.45</c:v>
                </c:pt>
                <c:pt idx="3974">
                  <c:v>30.44</c:v>
                </c:pt>
                <c:pt idx="3975">
                  <c:v>30.44</c:v>
                </c:pt>
                <c:pt idx="3976">
                  <c:v>30.44</c:v>
                </c:pt>
                <c:pt idx="3977">
                  <c:v>30.36</c:v>
                </c:pt>
                <c:pt idx="3978">
                  <c:v>30.41</c:v>
                </c:pt>
                <c:pt idx="3979">
                  <c:v>30.41</c:v>
                </c:pt>
                <c:pt idx="3980">
                  <c:v>30.4</c:v>
                </c:pt>
                <c:pt idx="3981">
                  <c:v>30.34</c:v>
                </c:pt>
                <c:pt idx="3982">
                  <c:v>30.37</c:v>
                </c:pt>
                <c:pt idx="3983">
                  <c:v>30.36</c:v>
                </c:pt>
                <c:pt idx="3984">
                  <c:v>30.29</c:v>
                </c:pt>
                <c:pt idx="3985">
                  <c:v>30.29</c:v>
                </c:pt>
                <c:pt idx="3986">
                  <c:v>30.32</c:v>
                </c:pt>
                <c:pt idx="3987">
                  <c:v>30.33</c:v>
                </c:pt>
                <c:pt idx="3988">
                  <c:v>30.3</c:v>
                </c:pt>
                <c:pt idx="3989">
                  <c:v>30.29</c:v>
                </c:pt>
                <c:pt idx="3990">
                  <c:v>30.25</c:v>
                </c:pt>
                <c:pt idx="3991">
                  <c:v>30.25</c:v>
                </c:pt>
                <c:pt idx="3992">
                  <c:v>30.26</c:v>
                </c:pt>
                <c:pt idx="3993">
                  <c:v>30.27</c:v>
                </c:pt>
                <c:pt idx="3994">
                  <c:v>30.22</c:v>
                </c:pt>
                <c:pt idx="3995">
                  <c:v>30.2</c:v>
                </c:pt>
                <c:pt idx="3996">
                  <c:v>30.22</c:v>
                </c:pt>
                <c:pt idx="3997">
                  <c:v>30.22</c:v>
                </c:pt>
                <c:pt idx="3998">
                  <c:v>30.2</c:v>
                </c:pt>
                <c:pt idx="3999">
                  <c:v>30.17</c:v>
                </c:pt>
                <c:pt idx="4000">
                  <c:v>30.14</c:v>
                </c:pt>
                <c:pt idx="4001">
                  <c:v>30.11</c:v>
                </c:pt>
                <c:pt idx="4002">
                  <c:v>30.17</c:v>
                </c:pt>
                <c:pt idx="4003">
                  <c:v>30.17</c:v>
                </c:pt>
                <c:pt idx="4004">
                  <c:v>30.13</c:v>
                </c:pt>
                <c:pt idx="4005">
                  <c:v>30.11</c:v>
                </c:pt>
                <c:pt idx="4006">
                  <c:v>30.13</c:v>
                </c:pt>
                <c:pt idx="4007">
                  <c:v>30.11</c:v>
                </c:pt>
                <c:pt idx="4008">
                  <c:v>30.09</c:v>
                </c:pt>
                <c:pt idx="4009">
                  <c:v>30.09</c:v>
                </c:pt>
                <c:pt idx="4010">
                  <c:v>30.09</c:v>
                </c:pt>
                <c:pt idx="4011">
                  <c:v>30.06</c:v>
                </c:pt>
                <c:pt idx="4012">
                  <c:v>29.98</c:v>
                </c:pt>
                <c:pt idx="4013">
                  <c:v>30.04</c:v>
                </c:pt>
                <c:pt idx="4014">
                  <c:v>30.01</c:v>
                </c:pt>
                <c:pt idx="4015">
                  <c:v>30.01</c:v>
                </c:pt>
                <c:pt idx="4016">
                  <c:v>29.97</c:v>
                </c:pt>
                <c:pt idx="4017">
                  <c:v>30</c:v>
                </c:pt>
                <c:pt idx="4018">
                  <c:v>29.94</c:v>
                </c:pt>
                <c:pt idx="4019">
                  <c:v>29.99</c:v>
                </c:pt>
                <c:pt idx="4020">
                  <c:v>29.96</c:v>
                </c:pt>
                <c:pt idx="4021">
                  <c:v>29.96</c:v>
                </c:pt>
                <c:pt idx="4022">
                  <c:v>29.9</c:v>
                </c:pt>
                <c:pt idx="4023">
                  <c:v>29.96</c:v>
                </c:pt>
                <c:pt idx="4024">
                  <c:v>29.94</c:v>
                </c:pt>
                <c:pt idx="4025">
                  <c:v>29.87</c:v>
                </c:pt>
                <c:pt idx="4026">
                  <c:v>29.9</c:v>
                </c:pt>
                <c:pt idx="4027">
                  <c:v>29.92</c:v>
                </c:pt>
                <c:pt idx="4028">
                  <c:v>29.92</c:v>
                </c:pt>
                <c:pt idx="4029">
                  <c:v>29.85</c:v>
                </c:pt>
                <c:pt idx="4030">
                  <c:v>29.87</c:v>
                </c:pt>
                <c:pt idx="4031">
                  <c:v>29.79</c:v>
                </c:pt>
                <c:pt idx="4032">
                  <c:v>29.79</c:v>
                </c:pt>
                <c:pt idx="4033">
                  <c:v>29.83</c:v>
                </c:pt>
                <c:pt idx="4034">
                  <c:v>29.83</c:v>
                </c:pt>
                <c:pt idx="4035">
                  <c:v>29.81</c:v>
                </c:pt>
                <c:pt idx="4036">
                  <c:v>29.79</c:v>
                </c:pt>
                <c:pt idx="4037">
                  <c:v>29.74</c:v>
                </c:pt>
                <c:pt idx="4038">
                  <c:v>29.77</c:v>
                </c:pt>
                <c:pt idx="4039">
                  <c:v>29.75</c:v>
                </c:pt>
                <c:pt idx="4040">
                  <c:v>29.75</c:v>
                </c:pt>
                <c:pt idx="4041">
                  <c:v>29.71</c:v>
                </c:pt>
                <c:pt idx="4042">
                  <c:v>29.72</c:v>
                </c:pt>
                <c:pt idx="4043">
                  <c:v>29.7</c:v>
                </c:pt>
                <c:pt idx="4044">
                  <c:v>29.68</c:v>
                </c:pt>
                <c:pt idx="4045">
                  <c:v>29.72</c:v>
                </c:pt>
                <c:pt idx="4046">
                  <c:v>29.72</c:v>
                </c:pt>
                <c:pt idx="4047">
                  <c:v>29.72</c:v>
                </c:pt>
                <c:pt idx="4048">
                  <c:v>29.66</c:v>
                </c:pt>
                <c:pt idx="4049">
                  <c:v>29.68</c:v>
                </c:pt>
                <c:pt idx="4050">
                  <c:v>29.61</c:v>
                </c:pt>
                <c:pt idx="4051">
                  <c:v>29.62</c:v>
                </c:pt>
                <c:pt idx="4052">
                  <c:v>29.62</c:v>
                </c:pt>
                <c:pt idx="4053">
                  <c:v>29.61</c:v>
                </c:pt>
                <c:pt idx="4054">
                  <c:v>29.61</c:v>
                </c:pt>
                <c:pt idx="4055">
                  <c:v>29.61</c:v>
                </c:pt>
                <c:pt idx="4056">
                  <c:v>29.61</c:v>
                </c:pt>
                <c:pt idx="4057">
                  <c:v>29.52</c:v>
                </c:pt>
                <c:pt idx="4058">
                  <c:v>29.52</c:v>
                </c:pt>
                <c:pt idx="4059">
                  <c:v>29.55</c:v>
                </c:pt>
                <c:pt idx="4060">
                  <c:v>29.51</c:v>
                </c:pt>
                <c:pt idx="4061">
                  <c:v>29.51</c:v>
                </c:pt>
                <c:pt idx="4062">
                  <c:v>29.52</c:v>
                </c:pt>
                <c:pt idx="4063">
                  <c:v>29.57</c:v>
                </c:pt>
                <c:pt idx="4064">
                  <c:v>29.57</c:v>
                </c:pt>
                <c:pt idx="4065">
                  <c:v>29.48</c:v>
                </c:pt>
                <c:pt idx="4066">
                  <c:v>29.5</c:v>
                </c:pt>
                <c:pt idx="4067">
                  <c:v>29.43</c:v>
                </c:pt>
                <c:pt idx="4068">
                  <c:v>29.48</c:v>
                </c:pt>
                <c:pt idx="4069">
                  <c:v>29.45</c:v>
                </c:pt>
                <c:pt idx="4070">
                  <c:v>29.45</c:v>
                </c:pt>
                <c:pt idx="4071">
                  <c:v>29.41</c:v>
                </c:pt>
                <c:pt idx="4072">
                  <c:v>29.44</c:v>
                </c:pt>
                <c:pt idx="4073">
                  <c:v>29.43</c:v>
                </c:pt>
                <c:pt idx="4074">
                  <c:v>29.37</c:v>
                </c:pt>
                <c:pt idx="4075">
                  <c:v>29.38</c:v>
                </c:pt>
                <c:pt idx="4076">
                  <c:v>29.38</c:v>
                </c:pt>
                <c:pt idx="4077">
                  <c:v>29.38</c:v>
                </c:pt>
                <c:pt idx="4078">
                  <c:v>29.34</c:v>
                </c:pt>
                <c:pt idx="4079">
                  <c:v>29.39</c:v>
                </c:pt>
                <c:pt idx="4080">
                  <c:v>29.32</c:v>
                </c:pt>
                <c:pt idx="4081">
                  <c:v>29.29</c:v>
                </c:pt>
                <c:pt idx="4082">
                  <c:v>29.29</c:v>
                </c:pt>
                <c:pt idx="4083">
                  <c:v>29.33</c:v>
                </c:pt>
                <c:pt idx="4084">
                  <c:v>29.29</c:v>
                </c:pt>
                <c:pt idx="4085">
                  <c:v>29.28</c:v>
                </c:pt>
                <c:pt idx="4086">
                  <c:v>29.3</c:v>
                </c:pt>
                <c:pt idx="4087">
                  <c:v>29.27</c:v>
                </c:pt>
                <c:pt idx="4088">
                  <c:v>29.27</c:v>
                </c:pt>
                <c:pt idx="4089">
                  <c:v>29.24</c:v>
                </c:pt>
                <c:pt idx="4090">
                  <c:v>29.24</c:v>
                </c:pt>
                <c:pt idx="4091">
                  <c:v>29.24</c:v>
                </c:pt>
                <c:pt idx="4092">
                  <c:v>29.18</c:v>
                </c:pt>
                <c:pt idx="4093">
                  <c:v>29.24</c:v>
                </c:pt>
                <c:pt idx="4094">
                  <c:v>29.24</c:v>
                </c:pt>
                <c:pt idx="4095">
                  <c:v>29.23</c:v>
                </c:pt>
                <c:pt idx="4096">
                  <c:v>29.23</c:v>
                </c:pt>
                <c:pt idx="4097">
                  <c:v>29.17</c:v>
                </c:pt>
                <c:pt idx="4098">
                  <c:v>29.2</c:v>
                </c:pt>
                <c:pt idx="4099">
                  <c:v>29.18</c:v>
                </c:pt>
                <c:pt idx="4100">
                  <c:v>29.18</c:v>
                </c:pt>
              </c:numCache>
            </c:numRef>
          </c:xVal>
          <c:yVal>
            <c:numRef>
              <c:f>'25'!$G$1099:$G$10000</c:f>
              <c:numCache>
                <c:formatCode>General</c:formatCode>
                <c:ptCount val="8902"/>
                <c:pt idx="0">
                  <c:v>3.51366E-3</c:v>
                </c:pt>
                <c:pt idx="1">
                  <c:v>3.49351E-3</c:v>
                </c:pt>
                <c:pt idx="2">
                  <c:v>3.49351E-3</c:v>
                </c:pt>
                <c:pt idx="3">
                  <c:v>3.48264E-3</c:v>
                </c:pt>
                <c:pt idx="4">
                  <c:v>3.4617799999999998E-3</c:v>
                </c:pt>
                <c:pt idx="5">
                  <c:v>3.4479300000000001E-3</c:v>
                </c:pt>
                <c:pt idx="6">
                  <c:v>3.4372700000000001E-3</c:v>
                </c:pt>
                <c:pt idx="7">
                  <c:v>3.4251899999999998E-3</c:v>
                </c:pt>
                <c:pt idx="8">
                  <c:v>3.4251899999999998E-3</c:v>
                </c:pt>
                <c:pt idx="9">
                  <c:v>3.4130200000000001E-3</c:v>
                </c:pt>
                <c:pt idx="10">
                  <c:v>3.3942500000000001E-3</c:v>
                </c:pt>
                <c:pt idx="11">
                  <c:v>3.3860700000000001E-3</c:v>
                </c:pt>
                <c:pt idx="12">
                  <c:v>3.37492E-3</c:v>
                </c:pt>
                <c:pt idx="13">
                  <c:v>3.36068E-3</c:v>
                </c:pt>
                <c:pt idx="14">
                  <c:v>3.3499200000000002E-3</c:v>
                </c:pt>
                <c:pt idx="15">
                  <c:v>3.3499200000000002E-3</c:v>
                </c:pt>
                <c:pt idx="16">
                  <c:v>3.3386599999999998E-3</c:v>
                </c:pt>
                <c:pt idx="17">
                  <c:v>3.3240499999999998E-3</c:v>
                </c:pt>
                <c:pt idx="18">
                  <c:v>3.3121399999999999E-3</c:v>
                </c:pt>
                <c:pt idx="19">
                  <c:v>3.3015000000000002E-3</c:v>
                </c:pt>
                <c:pt idx="20">
                  <c:v>3.2887799999999998E-3</c:v>
                </c:pt>
                <c:pt idx="21">
                  <c:v>3.2791600000000001E-3</c:v>
                </c:pt>
                <c:pt idx="22">
                  <c:v>3.2791600000000001E-3</c:v>
                </c:pt>
                <c:pt idx="23">
                  <c:v>3.2665799999999998E-3</c:v>
                </c:pt>
                <c:pt idx="24">
                  <c:v>3.2592799999999998E-3</c:v>
                </c:pt>
                <c:pt idx="25">
                  <c:v>3.2527400000000001E-3</c:v>
                </c:pt>
                <c:pt idx="26">
                  <c:v>3.2487499999999999E-3</c:v>
                </c:pt>
                <c:pt idx="27">
                  <c:v>3.2416400000000001E-3</c:v>
                </c:pt>
                <c:pt idx="28">
                  <c:v>3.2416400000000001E-3</c:v>
                </c:pt>
                <c:pt idx="29">
                  <c:v>3.23326E-3</c:v>
                </c:pt>
                <c:pt idx="30">
                  <c:v>3.22602E-3</c:v>
                </c:pt>
                <c:pt idx="31">
                  <c:v>3.21806E-3</c:v>
                </c:pt>
                <c:pt idx="32">
                  <c:v>3.21061E-3</c:v>
                </c:pt>
                <c:pt idx="33">
                  <c:v>3.2032900000000001E-3</c:v>
                </c:pt>
                <c:pt idx="34">
                  <c:v>3.1957399999999999E-3</c:v>
                </c:pt>
                <c:pt idx="35">
                  <c:v>3.1957399999999999E-3</c:v>
                </c:pt>
                <c:pt idx="36">
                  <c:v>3.1883200000000001E-3</c:v>
                </c:pt>
                <c:pt idx="37">
                  <c:v>3.1822299999999999E-3</c:v>
                </c:pt>
                <c:pt idx="38">
                  <c:v>3.1761799999999998E-3</c:v>
                </c:pt>
                <c:pt idx="39">
                  <c:v>3.1701199999999998E-3</c:v>
                </c:pt>
                <c:pt idx="40">
                  <c:v>3.1649099999999999E-3</c:v>
                </c:pt>
                <c:pt idx="41">
                  <c:v>3.1601200000000002E-3</c:v>
                </c:pt>
                <c:pt idx="42">
                  <c:v>3.1601200000000002E-3</c:v>
                </c:pt>
                <c:pt idx="43">
                  <c:v>3.1561100000000002E-3</c:v>
                </c:pt>
                <c:pt idx="44">
                  <c:v>3.1512200000000001E-3</c:v>
                </c:pt>
                <c:pt idx="45">
                  <c:v>3.1467499999999998E-3</c:v>
                </c:pt>
                <c:pt idx="46">
                  <c:v>3.14219E-3</c:v>
                </c:pt>
                <c:pt idx="47">
                  <c:v>3.1384899999999999E-3</c:v>
                </c:pt>
                <c:pt idx="48">
                  <c:v>3.1384899999999999E-3</c:v>
                </c:pt>
                <c:pt idx="49">
                  <c:v>3.1354199999999999E-3</c:v>
                </c:pt>
                <c:pt idx="50">
                  <c:v>3.1327E-3</c:v>
                </c:pt>
                <c:pt idx="51">
                  <c:v>3.1296499999999999E-3</c:v>
                </c:pt>
                <c:pt idx="52">
                  <c:v>3.1274499999999999E-3</c:v>
                </c:pt>
                <c:pt idx="53">
                  <c:v>3.1249899999999998E-3</c:v>
                </c:pt>
                <c:pt idx="54">
                  <c:v>3.1220599999999999E-3</c:v>
                </c:pt>
                <c:pt idx="55">
                  <c:v>3.1220599999999999E-3</c:v>
                </c:pt>
                <c:pt idx="56">
                  <c:v>3.1206699999999999E-3</c:v>
                </c:pt>
                <c:pt idx="57">
                  <c:v>3.1183000000000001E-3</c:v>
                </c:pt>
                <c:pt idx="58">
                  <c:v>3.1179100000000002E-3</c:v>
                </c:pt>
                <c:pt idx="59">
                  <c:v>3.1161800000000001E-3</c:v>
                </c:pt>
                <c:pt idx="60">
                  <c:v>3.1151600000000001E-3</c:v>
                </c:pt>
                <c:pt idx="61">
                  <c:v>3.11436E-3</c:v>
                </c:pt>
                <c:pt idx="62">
                  <c:v>3.11436E-3</c:v>
                </c:pt>
                <c:pt idx="63">
                  <c:v>3.1141300000000001E-3</c:v>
                </c:pt>
                <c:pt idx="64">
                  <c:v>3.11415E-3</c:v>
                </c:pt>
                <c:pt idx="65">
                  <c:v>3.11488E-3</c:v>
                </c:pt>
                <c:pt idx="66">
                  <c:v>3.1172299999999999E-3</c:v>
                </c:pt>
                <c:pt idx="67">
                  <c:v>3.1176200000000002E-3</c:v>
                </c:pt>
                <c:pt idx="68">
                  <c:v>3.1176200000000002E-3</c:v>
                </c:pt>
                <c:pt idx="69">
                  <c:v>3.1194E-3</c:v>
                </c:pt>
                <c:pt idx="70">
                  <c:v>3.11772E-3</c:v>
                </c:pt>
                <c:pt idx="71">
                  <c:v>3.1199700000000001E-3</c:v>
                </c:pt>
                <c:pt idx="72">
                  <c:v>3.1209800000000002E-3</c:v>
                </c:pt>
                <c:pt idx="73">
                  <c:v>3.1192799999999999E-3</c:v>
                </c:pt>
                <c:pt idx="74">
                  <c:v>3.12313E-3</c:v>
                </c:pt>
                <c:pt idx="75">
                  <c:v>3.12313E-3</c:v>
                </c:pt>
                <c:pt idx="76">
                  <c:v>3.1245000000000001E-3</c:v>
                </c:pt>
                <c:pt idx="77">
                  <c:v>3.1246799999999999E-3</c:v>
                </c:pt>
                <c:pt idx="78">
                  <c:v>3.1273799999999999E-3</c:v>
                </c:pt>
                <c:pt idx="79">
                  <c:v>3.1274800000000002E-3</c:v>
                </c:pt>
                <c:pt idx="80">
                  <c:v>3.12861E-3</c:v>
                </c:pt>
                <c:pt idx="81">
                  <c:v>3.1320499999999999E-3</c:v>
                </c:pt>
                <c:pt idx="82">
                  <c:v>3.1320499999999999E-3</c:v>
                </c:pt>
                <c:pt idx="83">
                  <c:v>3.1336799999999998E-3</c:v>
                </c:pt>
                <c:pt idx="84">
                  <c:v>3.1350200000000001E-3</c:v>
                </c:pt>
                <c:pt idx="85">
                  <c:v>3.1370999999999999E-3</c:v>
                </c:pt>
                <c:pt idx="86">
                  <c:v>3.13868E-3</c:v>
                </c:pt>
                <c:pt idx="87">
                  <c:v>3.14065E-3</c:v>
                </c:pt>
                <c:pt idx="88">
                  <c:v>3.14065E-3</c:v>
                </c:pt>
                <c:pt idx="89">
                  <c:v>3.1425400000000001E-3</c:v>
                </c:pt>
                <c:pt idx="90">
                  <c:v>3.1441400000000001E-3</c:v>
                </c:pt>
                <c:pt idx="91">
                  <c:v>3.14577E-3</c:v>
                </c:pt>
                <c:pt idx="92">
                  <c:v>3.1475499999999998E-3</c:v>
                </c:pt>
                <c:pt idx="93">
                  <c:v>3.1490099999999998E-3</c:v>
                </c:pt>
                <c:pt idx="94">
                  <c:v>3.1507800000000002E-3</c:v>
                </c:pt>
                <c:pt idx="95">
                  <c:v>3.1507800000000002E-3</c:v>
                </c:pt>
                <c:pt idx="96">
                  <c:v>3.1525799999999999E-3</c:v>
                </c:pt>
                <c:pt idx="97">
                  <c:v>3.1545900000000001E-3</c:v>
                </c:pt>
                <c:pt idx="98">
                  <c:v>3.1564000000000002E-3</c:v>
                </c:pt>
                <c:pt idx="99">
                  <c:v>3.1580000000000002E-3</c:v>
                </c:pt>
                <c:pt idx="100">
                  <c:v>3.1598799999999999E-3</c:v>
                </c:pt>
                <c:pt idx="101">
                  <c:v>3.16176E-3</c:v>
                </c:pt>
                <c:pt idx="102">
                  <c:v>3.16176E-3</c:v>
                </c:pt>
                <c:pt idx="103">
                  <c:v>3.1633899999999999E-3</c:v>
                </c:pt>
                <c:pt idx="104">
                  <c:v>3.1648599999999998E-3</c:v>
                </c:pt>
                <c:pt idx="105">
                  <c:v>3.1667599999999998E-3</c:v>
                </c:pt>
                <c:pt idx="106">
                  <c:v>3.1692199999999999E-3</c:v>
                </c:pt>
                <c:pt idx="107">
                  <c:v>3.1709400000000001E-3</c:v>
                </c:pt>
                <c:pt idx="108">
                  <c:v>3.1709400000000001E-3</c:v>
                </c:pt>
                <c:pt idx="109">
                  <c:v>3.1729100000000001E-3</c:v>
                </c:pt>
                <c:pt idx="110">
                  <c:v>3.1748000000000002E-3</c:v>
                </c:pt>
                <c:pt idx="111">
                  <c:v>3.17688E-3</c:v>
                </c:pt>
                <c:pt idx="112">
                  <c:v>3.1791300000000001E-3</c:v>
                </c:pt>
                <c:pt idx="113">
                  <c:v>3.1812099999999999E-3</c:v>
                </c:pt>
                <c:pt idx="114">
                  <c:v>3.18315E-3</c:v>
                </c:pt>
                <c:pt idx="115">
                  <c:v>3.18315E-3</c:v>
                </c:pt>
                <c:pt idx="116">
                  <c:v>3.1857299999999999E-3</c:v>
                </c:pt>
                <c:pt idx="117">
                  <c:v>3.1878599999999998E-3</c:v>
                </c:pt>
                <c:pt idx="118">
                  <c:v>3.1901799999999999E-3</c:v>
                </c:pt>
                <c:pt idx="119">
                  <c:v>3.19273E-3</c:v>
                </c:pt>
                <c:pt idx="120">
                  <c:v>3.1950300000000002E-3</c:v>
                </c:pt>
                <c:pt idx="121">
                  <c:v>3.1973399999999999E-3</c:v>
                </c:pt>
                <c:pt idx="122">
                  <c:v>3.1973399999999999E-3</c:v>
                </c:pt>
                <c:pt idx="123">
                  <c:v>3.1998700000000001E-3</c:v>
                </c:pt>
                <c:pt idx="124">
                  <c:v>3.20244E-3</c:v>
                </c:pt>
                <c:pt idx="125">
                  <c:v>3.2049000000000001E-3</c:v>
                </c:pt>
                <c:pt idx="126">
                  <c:v>3.2076800000000001E-3</c:v>
                </c:pt>
                <c:pt idx="127">
                  <c:v>3.21061E-3</c:v>
                </c:pt>
                <c:pt idx="128">
                  <c:v>3.2132599999999999E-3</c:v>
                </c:pt>
                <c:pt idx="129">
                  <c:v>3.2132599999999999E-3</c:v>
                </c:pt>
                <c:pt idx="130">
                  <c:v>3.2164400000000001E-3</c:v>
                </c:pt>
                <c:pt idx="131">
                  <c:v>3.2197300000000001E-3</c:v>
                </c:pt>
                <c:pt idx="132">
                  <c:v>3.2227100000000002E-3</c:v>
                </c:pt>
                <c:pt idx="133">
                  <c:v>3.2255999999999999E-3</c:v>
                </c:pt>
                <c:pt idx="134">
                  <c:v>3.2287499999999998E-3</c:v>
                </c:pt>
                <c:pt idx="135">
                  <c:v>3.2287499999999998E-3</c:v>
                </c:pt>
                <c:pt idx="136">
                  <c:v>3.2317600000000002E-3</c:v>
                </c:pt>
                <c:pt idx="137">
                  <c:v>3.2349599999999998E-3</c:v>
                </c:pt>
                <c:pt idx="138">
                  <c:v>3.2379000000000002E-3</c:v>
                </c:pt>
                <c:pt idx="139">
                  <c:v>3.2413099999999999E-3</c:v>
                </c:pt>
                <c:pt idx="140">
                  <c:v>3.2445400000000002E-3</c:v>
                </c:pt>
                <c:pt idx="141">
                  <c:v>3.2477500000000002E-3</c:v>
                </c:pt>
                <c:pt idx="142">
                  <c:v>3.2477500000000002E-3</c:v>
                </c:pt>
                <c:pt idx="143">
                  <c:v>3.2510199999999999E-3</c:v>
                </c:pt>
                <c:pt idx="144">
                  <c:v>3.2543200000000002E-3</c:v>
                </c:pt>
                <c:pt idx="145">
                  <c:v>3.2575799999999999E-3</c:v>
                </c:pt>
                <c:pt idx="146">
                  <c:v>3.2607999999999999E-3</c:v>
                </c:pt>
                <c:pt idx="147">
                  <c:v>3.26451E-3</c:v>
                </c:pt>
                <c:pt idx="148">
                  <c:v>3.2680399999999998E-3</c:v>
                </c:pt>
                <c:pt idx="149">
                  <c:v>3.2680399999999998E-3</c:v>
                </c:pt>
                <c:pt idx="150">
                  <c:v>3.27159E-3</c:v>
                </c:pt>
                <c:pt idx="151">
                  <c:v>3.2750800000000001E-3</c:v>
                </c:pt>
                <c:pt idx="152">
                  <c:v>3.2785800000000001E-3</c:v>
                </c:pt>
                <c:pt idx="153">
                  <c:v>3.2823599999999998E-3</c:v>
                </c:pt>
                <c:pt idx="154">
                  <c:v>3.2856399999999998E-3</c:v>
                </c:pt>
                <c:pt idx="155">
                  <c:v>3.2856399999999998E-3</c:v>
                </c:pt>
                <c:pt idx="156">
                  <c:v>3.2887099999999998E-3</c:v>
                </c:pt>
                <c:pt idx="157">
                  <c:v>3.29233E-3</c:v>
                </c:pt>
                <c:pt idx="158">
                  <c:v>3.2964399999999999E-3</c:v>
                </c:pt>
                <c:pt idx="159">
                  <c:v>3.3001800000000002E-3</c:v>
                </c:pt>
                <c:pt idx="160">
                  <c:v>3.3039699999999998E-3</c:v>
                </c:pt>
                <c:pt idx="161">
                  <c:v>3.3080499999999999E-3</c:v>
                </c:pt>
                <c:pt idx="162">
                  <c:v>3.3080499999999999E-3</c:v>
                </c:pt>
                <c:pt idx="163">
                  <c:v>3.31226E-3</c:v>
                </c:pt>
                <c:pt idx="164">
                  <c:v>3.31642E-3</c:v>
                </c:pt>
                <c:pt idx="165">
                  <c:v>3.3205299999999999E-3</c:v>
                </c:pt>
                <c:pt idx="166">
                  <c:v>3.3245000000000002E-3</c:v>
                </c:pt>
                <c:pt idx="167">
                  <c:v>3.3286399999999999E-3</c:v>
                </c:pt>
                <c:pt idx="168">
                  <c:v>3.3327999999999999E-3</c:v>
                </c:pt>
                <c:pt idx="169">
                  <c:v>3.3327999999999999E-3</c:v>
                </c:pt>
                <c:pt idx="170">
                  <c:v>3.3369300000000001E-3</c:v>
                </c:pt>
                <c:pt idx="171">
                  <c:v>3.3415200000000002E-3</c:v>
                </c:pt>
                <c:pt idx="172">
                  <c:v>3.34601E-3</c:v>
                </c:pt>
                <c:pt idx="173">
                  <c:v>3.3503199999999999E-3</c:v>
                </c:pt>
                <c:pt idx="174">
                  <c:v>3.3547199999999998E-3</c:v>
                </c:pt>
                <c:pt idx="175">
                  <c:v>3.3547199999999998E-3</c:v>
                </c:pt>
                <c:pt idx="176">
                  <c:v>3.3592600000000002E-3</c:v>
                </c:pt>
                <c:pt idx="177">
                  <c:v>3.3639099999999999E-3</c:v>
                </c:pt>
                <c:pt idx="178">
                  <c:v>3.3686100000000002E-3</c:v>
                </c:pt>
                <c:pt idx="179">
                  <c:v>3.3731400000000002E-3</c:v>
                </c:pt>
                <c:pt idx="180">
                  <c:v>3.3779700000000001E-3</c:v>
                </c:pt>
                <c:pt idx="181">
                  <c:v>3.3826899999999998E-3</c:v>
                </c:pt>
                <c:pt idx="182">
                  <c:v>3.3826899999999998E-3</c:v>
                </c:pt>
                <c:pt idx="183">
                  <c:v>3.38792E-3</c:v>
                </c:pt>
                <c:pt idx="184">
                  <c:v>3.3928999999999999E-3</c:v>
                </c:pt>
                <c:pt idx="185">
                  <c:v>3.3977600000000001E-3</c:v>
                </c:pt>
                <c:pt idx="186">
                  <c:v>3.4028800000000001E-3</c:v>
                </c:pt>
                <c:pt idx="187">
                  <c:v>3.4076800000000002E-3</c:v>
                </c:pt>
                <c:pt idx="188">
                  <c:v>3.41253E-3</c:v>
                </c:pt>
                <c:pt idx="189">
                  <c:v>3.41253E-3</c:v>
                </c:pt>
                <c:pt idx="190">
                  <c:v>3.41764E-3</c:v>
                </c:pt>
                <c:pt idx="191">
                  <c:v>3.42304E-3</c:v>
                </c:pt>
                <c:pt idx="192">
                  <c:v>3.4281099999999998E-3</c:v>
                </c:pt>
                <c:pt idx="193">
                  <c:v>3.4332400000000002E-3</c:v>
                </c:pt>
                <c:pt idx="194">
                  <c:v>3.43824E-3</c:v>
                </c:pt>
                <c:pt idx="195">
                  <c:v>3.43824E-3</c:v>
                </c:pt>
                <c:pt idx="196">
                  <c:v>3.4435400000000001E-3</c:v>
                </c:pt>
                <c:pt idx="197">
                  <c:v>3.44882E-3</c:v>
                </c:pt>
                <c:pt idx="198">
                  <c:v>3.4539000000000002E-3</c:v>
                </c:pt>
                <c:pt idx="199">
                  <c:v>3.4592099999999999E-3</c:v>
                </c:pt>
                <c:pt idx="200">
                  <c:v>3.4644900000000002E-3</c:v>
                </c:pt>
                <c:pt idx="201">
                  <c:v>3.4697999999999999E-3</c:v>
                </c:pt>
                <c:pt idx="202">
                  <c:v>3.4697999999999999E-3</c:v>
                </c:pt>
                <c:pt idx="203">
                  <c:v>3.4753200000000001E-3</c:v>
                </c:pt>
                <c:pt idx="204">
                  <c:v>3.4803400000000002E-3</c:v>
                </c:pt>
                <c:pt idx="205">
                  <c:v>3.48592E-3</c:v>
                </c:pt>
                <c:pt idx="206">
                  <c:v>3.4914400000000002E-3</c:v>
                </c:pt>
                <c:pt idx="207">
                  <c:v>3.4969699999999999E-3</c:v>
                </c:pt>
                <c:pt idx="208">
                  <c:v>3.5026499999999999E-3</c:v>
                </c:pt>
                <c:pt idx="209">
                  <c:v>3.5026499999999999E-3</c:v>
                </c:pt>
                <c:pt idx="210">
                  <c:v>3.5081700000000001E-3</c:v>
                </c:pt>
                <c:pt idx="211">
                  <c:v>3.5137499999999999E-3</c:v>
                </c:pt>
                <c:pt idx="212">
                  <c:v>3.51936E-3</c:v>
                </c:pt>
                <c:pt idx="213">
                  <c:v>3.52506E-3</c:v>
                </c:pt>
                <c:pt idx="214">
                  <c:v>3.5305699999999998E-3</c:v>
                </c:pt>
                <c:pt idx="215">
                  <c:v>3.5305699999999998E-3</c:v>
                </c:pt>
                <c:pt idx="216">
                  <c:v>3.53659E-3</c:v>
                </c:pt>
                <c:pt idx="217">
                  <c:v>3.5426400000000001E-3</c:v>
                </c:pt>
                <c:pt idx="218">
                  <c:v>3.5487399999999999E-3</c:v>
                </c:pt>
                <c:pt idx="219">
                  <c:v>3.5546800000000002E-3</c:v>
                </c:pt>
                <c:pt idx="220">
                  <c:v>3.5607899999999999E-3</c:v>
                </c:pt>
                <c:pt idx="221">
                  <c:v>3.5667300000000002E-3</c:v>
                </c:pt>
                <c:pt idx="222">
                  <c:v>3.5667300000000002E-3</c:v>
                </c:pt>
                <c:pt idx="223">
                  <c:v>3.5729099999999999E-3</c:v>
                </c:pt>
                <c:pt idx="224">
                  <c:v>3.5787700000000002E-3</c:v>
                </c:pt>
                <c:pt idx="225">
                  <c:v>3.5849499999999999E-3</c:v>
                </c:pt>
                <c:pt idx="226">
                  <c:v>3.5909100000000001E-3</c:v>
                </c:pt>
                <c:pt idx="227">
                  <c:v>3.5969600000000002E-3</c:v>
                </c:pt>
                <c:pt idx="228">
                  <c:v>3.6031000000000001E-3</c:v>
                </c:pt>
                <c:pt idx="229">
                  <c:v>3.6031000000000001E-3</c:v>
                </c:pt>
                <c:pt idx="230">
                  <c:v>3.6093599999999998E-3</c:v>
                </c:pt>
                <c:pt idx="231">
                  <c:v>3.6155100000000002E-3</c:v>
                </c:pt>
                <c:pt idx="232">
                  <c:v>3.6216099999999999E-3</c:v>
                </c:pt>
                <c:pt idx="233">
                  <c:v>3.6277800000000002E-3</c:v>
                </c:pt>
                <c:pt idx="234">
                  <c:v>3.6340600000000002E-3</c:v>
                </c:pt>
                <c:pt idx="235">
                  <c:v>3.6340600000000002E-3</c:v>
                </c:pt>
                <c:pt idx="236">
                  <c:v>3.6403E-3</c:v>
                </c:pt>
                <c:pt idx="237">
                  <c:v>3.6465600000000001E-3</c:v>
                </c:pt>
                <c:pt idx="238">
                  <c:v>3.6529900000000001E-3</c:v>
                </c:pt>
                <c:pt idx="239">
                  <c:v>3.6593200000000002E-3</c:v>
                </c:pt>
                <c:pt idx="240">
                  <c:v>3.6657700000000001E-3</c:v>
                </c:pt>
                <c:pt idx="241">
                  <c:v>3.6723300000000001E-3</c:v>
                </c:pt>
                <c:pt idx="242">
                  <c:v>3.6723300000000001E-3</c:v>
                </c:pt>
                <c:pt idx="243">
                  <c:v>3.67892E-3</c:v>
                </c:pt>
                <c:pt idx="244">
                  <c:v>3.6854600000000002E-3</c:v>
                </c:pt>
                <c:pt idx="245">
                  <c:v>3.692E-3</c:v>
                </c:pt>
                <c:pt idx="246">
                  <c:v>3.6985E-3</c:v>
                </c:pt>
                <c:pt idx="247">
                  <c:v>3.7050099999999999E-3</c:v>
                </c:pt>
                <c:pt idx="248">
                  <c:v>3.71164E-3</c:v>
                </c:pt>
                <c:pt idx="249">
                  <c:v>3.71164E-3</c:v>
                </c:pt>
                <c:pt idx="250">
                  <c:v>3.71829E-3</c:v>
                </c:pt>
                <c:pt idx="251">
                  <c:v>3.7249499999999999E-3</c:v>
                </c:pt>
                <c:pt idx="252">
                  <c:v>3.7317100000000001E-3</c:v>
                </c:pt>
                <c:pt idx="253">
                  <c:v>3.7384300000000001E-3</c:v>
                </c:pt>
                <c:pt idx="254">
                  <c:v>3.74515E-3</c:v>
                </c:pt>
                <c:pt idx="255">
                  <c:v>3.74515E-3</c:v>
                </c:pt>
                <c:pt idx="256">
                  <c:v>3.7515999999999999E-3</c:v>
                </c:pt>
                <c:pt idx="257">
                  <c:v>3.7581699999999999E-3</c:v>
                </c:pt>
                <c:pt idx="258">
                  <c:v>3.7649099999999998E-3</c:v>
                </c:pt>
                <c:pt idx="259">
                  <c:v>3.7718199999999999E-3</c:v>
                </c:pt>
                <c:pt idx="260">
                  <c:v>3.7785599999999998E-3</c:v>
                </c:pt>
                <c:pt idx="261">
                  <c:v>3.78576E-3</c:v>
                </c:pt>
                <c:pt idx="262">
                  <c:v>3.78576E-3</c:v>
                </c:pt>
                <c:pt idx="263">
                  <c:v>3.7924500000000002E-3</c:v>
                </c:pt>
                <c:pt idx="264">
                  <c:v>3.7993499999999999E-3</c:v>
                </c:pt>
                <c:pt idx="265">
                  <c:v>3.8061599999999998E-3</c:v>
                </c:pt>
                <c:pt idx="266">
                  <c:v>3.81292E-3</c:v>
                </c:pt>
                <c:pt idx="267">
                  <c:v>3.8197399999999999E-3</c:v>
                </c:pt>
                <c:pt idx="268">
                  <c:v>3.8270600000000002E-3</c:v>
                </c:pt>
                <c:pt idx="269">
                  <c:v>3.8270600000000002E-3</c:v>
                </c:pt>
                <c:pt idx="270">
                  <c:v>3.8340599999999998E-3</c:v>
                </c:pt>
                <c:pt idx="271">
                  <c:v>3.84133E-3</c:v>
                </c:pt>
                <c:pt idx="272">
                  <c:v>3.84871E-3</c:v>
                </c:pt>
                <c:pt idx="273">
                  <c:v>3.85586E-3</c:v>
                </c:pt>
                <c:pt idx="274">
                  <c:v>3.8630600000000002E-3</c:v>
                </c:pt>
                <c:pt idx="275">
                  <c:v>3.8700000000000002E-3</c:v>
                </c:pt>
                <c:pt idx="276">
                  <c:v>3.8700000000000002E-3</c:v>
                </c:pt>
                <c:pt idx="277">
                  <c:v>3.8772099999999999E-3</c:v>
                </c:pt>
                <c:pt idx="278">
                  <c:v>3.8844499999999998E-3</c:v>
                </c:pt>
                <c:pt idx="279">
                  <c:v>3.8917499999999998E-3</c:v>
                </c:pt>
                <c:pt idx="280">
                  <c:v>3.8990600000000002E-3</c:v>
                </c:pt>
                <c:pt idx="281">
                  <c:v>3.9065799999999998E-3</c:v>
                </c:pt>
                <c:pt idx="282">
                  <c:v>3.9065799999999998E-3</c:v>
                </c:pt>
                <c:pt idx="283">
                  <c:v>3.9138699999999998E-3</c:v>
                </c:pt>
                <c:pt idx="284">
                  <c:v>3.9212199999999996E-3</c:v>
                </c:pt>
                <c:pt idx="285">
                  <c:v>3.9287000000000002E-3</c:v>
                </c:pt>
                <c:pt idx="286">
                  <c:v>3.9358800000000001E-3</c:v>
                </c:pt>
                <c:pt idx="287">
                  <c:v>3.9433799999999998E-3</c:v>
                </c:pt>
                <c:pt idx="288">
                  <c:v>3.9508499999999997E-3</c:v>
                </c:pt>
                <c:pt idx="289">
                  <c:v>3.9508499999999997E-3</c:v>
                </c:pt>
                <c:pt idx="290">
                  <c:v>3.9581299999999998E-3</c:v>
                </c:pt>
                <c:pt idx="291">
                  <c:v>3.9657700000000004E-3</c:v>
                </c:pt>
                <c:pt idx="292">
                  <c:v>3.973E-3</c:v>
                </c:pt>
                <c:pt idx="293">
                  <c:v>3.9808600000000001E-3</c:v>
                </c:pt>
                <c:pt idx="294">
                  <c:v>3.9881999999999999E-3</c:v>
                </c:pt>
                <c:pt idx="295">
                  <c:v>3.9959000000000001E-3</c:v>
                </c:pt>
                <c:pt idx="296">
                  <c:v>3.9959000000000001E-3</c:v>
                </c:pt>
                <c:pt idx="297">
                  <c:v>4.0034700000000003E-3</c:v>
                </c:pt>
                <c:pt idx="298">
                  <c:v>4.0110500000000004E-3</c:v>
                </c:pt>
                <c:pt idx="299">
                  <c:v>4.0186500000000003E-3</c:v>
                </c:pt>
                <c:pt idx="300">
                  <c:v>4.0263499999999997E-3</c:v>
                </c:pt>
                <c:pt idx="301">
                  <c:v>4.0340200000000001E-3</c:v>
                </c:pt>
                <c:pt idx="302">
                  <c:v>4.0340200000000001E-3</c:v>
                </c:pt>
                <c:pt idx="303">
                  <c:v>4.0418900000000002E-3</c:v>
                </c:pt>
                <c:pt idx="304">
                  <c:v>4.0496400000000002E-3</c:v>
                </c:pt>
                <c:pt idx="305">
                  <c:v>4.0575200000000002E-3</c:v>
                </c:pt>
                <c:pt idx="306">
                  <c:v>4.0651899999999998E-3</c:v>
                </c:pt>
                <c:pt idx="307">
                  <c:v>4.0730499999999999E-3</c:v>
                </c:pt>
                <c:pt idx="308">
                  <c:v>4.0806699999999998E-3</c:v>
                </c:pt>
                <c:pt idx="309">
                  <c:v>4.0806699999999998E-3</c:v>
                </c:pt>
                <c:pt idx="310">
                  <c:v>4.08852E-3</c:v>
                </c:pt>
                <c:pt idx="311">
                  <c:v>4.0963800000000002E-3</c:v>
                </c:pt>
                <c:pt idx="312">
                  <c:v>4.1043599999999996E-3</c:v>
                </c:pt>
                <c:pt idx="313">
                  <c:v>4.1123000000000002E-3</c:v>
                </c:pt>
                <c:pt idx="314">
                  <c:v>4.1203100000000003E-3</c:v>
                </c:pt>
                <c:pt idx="315">
                  <c:v>4.1283200000000004E-3</c:v>
                </c:pt>
                <c:pt idx="316">
                  <c:v>4.1283200000000004E-3</c:v>
                </c:pt>
                <c:pt idx="317">
                  <c:v>4.1363299999999997E-3</c:v>
                </c:pt>
                <c:pt idx="318">
                  <c:v>4.1441200000000003E-3</c:v>
                </c:pt>
                <c:pt idx="319">
                  <c:v>4.1522099999999999E-3</c:v>
                </c:pt>
                <c:pt idx="320">
                  <c:v>4.1601600000000004E-3</c:v>
                </c:pt>
                <c:pt idx="321">
                  <c:v>4.1680900000000002E-3</c:v>
                </c:pt>
                <c:pt idx="322">
                  <c:v>4.1680900000000002E-3</c:v>
                </c:pt>
                <c:pt idx="323">
                  <c:v>4.1761799999999998E-3</c:v>
                </c:pt>
                <c:pt idx="324">
                  <c:v>4.1843000000000002E-3</c:v>
                </c:pt>
                <c:pt idx="325">
                  <c:v>4.1922699999999997E-3</c:v>
                </c:pt>
                <c:pt idx="326">
                  <c:v>4.2004099999999999E-3</c:v>
                </c:pt>
                <c:pt idx="327">
                  <c:v>4.2082999999999999E-3</c:v>
                </c:pt>
                <c:pt idx="328">
                  <c:v>4.2166E-3</c:v>
                </c:pt>
                <c:pt idx="329">
                  <c:v>4.2166E-3</c:v>
                </c:pt>
                <c:pt idx="330">
                  <c:v>4.2246599999999999E-3</c:v>
                </c:pt>
                <c:pt idx="331">
                  <c:v>4.2326000000000004E-3</c:v>
                </c:pt>
                <c:pt idx="332">
                  <c:v>4.2409500000000003E-3</c:v>
                </c:pt>
                <c:pt idx="333">
                  <c:v>4.24917E-3</c:v>
                </c:pt>
                <c:pt idx="334">
                  <c:v>4.2573999999999997E-3</c:v>
                </c:pt>
                <c:pt idx="335">
                  <c:v>4.2656400000000002E-3</c:v>
                </c:pt>
                <c:pt idx="336">
                  <c:v>4.2656400000000002E-3</c:v>
                </c:pt>
                <c:pt idx="337">
                  <c:v>4.2738400000000001E-3</c:v>
                </c:pt>
                <c:pt idx="338">
                  <c:v>4.2820200000000001E-3</c:v>
                </c:pt>
                <c:pt idx="339">
                  <c:v>4.29007E-3</c:v>
                </c:pt>
                <c:pt idx="340">
                  <c:v>4.2983800000000001E-3</c:v>
                </c:pt>
                <c:pt idx="341">
                  <c:v>4.30658E-3</c:v>
                </c:pt>
                <c:pt idx="342">
                  <c:v>4.30658E-3</c:v>
                </c:pt>
                <c:pt idx="343">
                  <c:v>4.3149099999999999E-3</c:v>
                </c:pt>
                <c:pt idx="344">
                  <c:v>4.32307E-3</c:v>
                </c:pt>
                <c:pt idx="345">
                  <c:v>4.3312100000000003E-3</c:v>
                </c:pt>
                <c:pt idx="346">
                  <c:v>4.3395899999999999E-3</c:v>
                </c:pt>
                <c:pt idx="347">
                  <c:v>4.3478099999999997E-3</c:v>
                </c:pt>
                <c:pt idx="348">
                  <c:v>4.3561299999999997E-3</c:v>
                </c:pt>
                <c:pt idx="349">
                  <c:v>4.3561299999999997E-3</c:v>
                </c:pt>
                <c:pt idx="350">
                  <c:v>4.3642899999999998E-3</c:v>
                </c:pt>
                <c:pt idx="351">
                  <c:v>4.3722400000000003E-3</c:v>
                </c:pt>
                <c:pt idx="352">
                  <c:v>4.3807200000000003E-3</c:v>
                </c:pt>
                <c:pt idx="353">
                  <c:v>4.3892599999999999E-3</c:v>
                </c:pt>
                <c:pt idx="354">
                  <c:v>4.3974499999999998E-3</c:v>
                </c:pt>
                <c:pt idx="355">
                  <c:v>4.4059600000000004E-3</c:v>
                </c:pt>
                <c:pt idx="356">
                  <c:v>4.4059600000000004E-3</c:v>
                </c:pt>
                <c:pt idx="357">
                  <c:v>4.4142000000000001E-3</c:v>
                </c:pt>
                <c:pt idx="358">
                  <c:v>4.4225599999999999E-3</c:v>
                </c:pt>
                <c:pt idx="359">
                  <c:v>4.4308100000000003E-3</c:v>
                </c:pt>
                <c:pt idx="360">
                  <c:v>4.4391400000000003E-3</c:v>
                </c:pt>
                <c:pt idx="361">
                  <c:v>4.4475399999999998E-3</c:v>
                </c:pt>
                <c:pt idx="362">
                  <c:v>4.4475399999999998E-3</c:v>
                </c:pt>
                <c:pt idx="363">
                  <c:v>4.4559500000000002E-3</c:v>
                </c:pt>
                <c:pt idx="364">
                  <c:v>4.4642900000000001E-3</c:v>
                </c:pt>
                <c:pt idx="365">
                  <c:v>4.4727300000000003E-3</c:v>
                </c:pt>
                <c:pt idx="366">
                  <c:v>4.4811399999999998E-3</c:v>
                </c:pt>
                <c:pt idx="367">
                  <c:v>4.4894000000000002E-3</c:v>
                </c:pt>
                <c:pt idx="368">
                  <c:v>4.4977000000000003E-3</c:v>
                </c:pt>
                <c:pt idx="369">
                  <c:v>4.4977000000000003E-3</c:v>
                </c:pt>
                <c:pt idx="370">
                  <c:v>4.5059999999999996E-3</c:v>
                </c:pt>
                <c:pt idx="371">
                  <c:v>4.5138399999999999E-3</c:v>
                </c:pt>
                <c:pt idx="372">
                  <c:v>4.5221899999999997E-3</c:v>
                </c:pt>
                <c:pt idx="373">
                  <c:v>4.5308199999999996E-3</c:v>
                </c:pt>
                <c:pt idx="374">
                  <c:v>4.5390400000000003E-3</c:v>
                </c:pt>
                <c:pt idx="375">
                  <c:v>4.5473600000000003E-3</c:v>
                </c:pt>
                <c:pt idx="376">
                  <c:v>4.5473600000000003E-3</c:v>
                </c:pt>
                <c:pt idx="377">
                  <c:v>4.5559199999999998E-3</c:v>
                </c:pt>
                <c:pt idx="378">
                  <c:v>4.5641600000000003E-3</c:v>
                </c:pt>
                <c:pt idx="379">
                  <c:v>4.5728599999999998E-3</c:v>
                </c:pt>
                <c:pt idx="380">
                  <c:v>4.5812300000000004E-3</c:v>
                </c:pt>
                <c:pt idx="381">
                  <c:v>4.5899499999999998E-3</c:v>
                </c:pt>
                <c:pt idx="382">
                  <c:v>4.5899499999999998E-3</c:v>
                </c:pt>
                <c:pt idx="383">
                  <c:v>4.5986400000000002E-3</c:v>
                </c:pt>
                <c:pt idx="384">
                  <c:v>4.6070599999999996E-3</c:v>
                </c:pt>
                <c:pt idx="385">
                  <c:v>4.61546E-3</c:v>
                </c:pt>
                <c:pt idx="386">
                  <c:v>4.6238399999999997E-3</c:v>
                </c:pt>
                <c:pt idx="387">
                  <c:v>4.6326900000000001E-3</c:v>
                </c:pt>
                <c:pt idx="388">
                  <c:v>4.6413399999999999E-3</c:v>
                </c:pt>
                <c:pt idx="389">
                  <c:v>4.6413399999999999E-3</c:v>
                </c:pt>
                <c:pt idx="390">
                  <c:v>4.6498499999999996E-3</c:v>
                </c:pt>
                <c:pt idx="391">
                  <c:v>4.6584E-3</c:v>
                </c:pt>
                <c:pt idx="392">
                  <c:v>4.6670899999999996E-3</c:v>
                </c:pt>
                <c:pt idx="393">
                  <c:v>4.6755399999999997E-3</c:v>
                </c:pt>
                <c:pt idx="394">
                  <c:v>4.6841299999999999E-3</c:v>
                </c:pt>
                <c:pt idx="395">
                  <c:v>4.6929700000000003E-3</c:v>
                </c:pt>
                <c:pt idx="396">
                  <c:v>4.6929700000000003E-3</c:v>
                </c:pt>
                <c:pt idx="397">
                  <c:v>4.7014200000000004E-3</c:v>
                </c:pt>
                <c:pt idx="398">
                  <c:v>4.7099799999999999E-3</c:v>
                </c:pt>
                <c:pt idx="399">
                  <c:v>4.7184200000000001E-3</c:v>
                </c:pt>
                <c:pt idx="400">
                  <c:v>4.7273599999999999E-3</c:v>
                </c:pt>
                <c:pt idx="401">
                  <c:v>4.7356100000000003E-3</c:v>
                </c:pt>
                <c:pt idx="402">
                  <c:v>4.7442400000000003E-3</c:v>
                </c:pt>
                <c:pt idx="403">
                  <c:v>4.7442400000000003E-3</c:v>
                </c:pt>
                <c:pt idx="404">
                  <c:v>4.7531500000000003E-3</c:v>
                </c:pt>
                <c:pt idx="405">
                  <c:v>4.7620600000000003E-3</c:v>
                </c:pt>
                <c:pt idx="406">
                  <c:v>4.7711400000000001E-3</c:v>
                </c:pt>
                <c:pt idx="407">
                  <c:v>4.7794999999999999E-3</c:v>
                </c:pt>
                <c:pt idx="408">
                  <c:v>4.7883800000000001E-3</c:v>
                </c:pt>
                <c:pt idx="409">
                  <c:v>4.7883800000000001E-3</c:v>
                </c:pt>
                <c:pt idx="410">
                  <c:v>4.7971000000000003E-3</c:v>
                </c:pt>
                <c:pt idx="411">
                  <c:v>4.8058399999999996E-3</c:v>
                </c:pt>
                <c:pt idx="412">
                  <c:v>4.8144700000000004E-3</c:v>
                </c:pt>
                <c:pt idx="413">
                  <c:v>4.8231200000000002E-3</c:v>
                </c:pt>
                <c:pt idx="414">
                  <c:v>4.8318600000000003E-3</c:v>
                </c:pt>
                <c:pt idx="415">
                  <c:v>4.8406300000000003E-3</c:v>
                </c:pt>
                <c:pt idx="416">
                  <c:v>4.8406300000000003E-3</c:v>
                </c:pt>
                <c:pt idx="417">
                  <c:v>4.8491999999999997E-3</c:v>
                </c:pt>
                <c:pt idx="418">
                  <c:v>4.8579399999999998E-3</c:v>
                </c:pt>
                <c:pt idx="419">
                  <c:v>4.8668599999999998E-3</c:v>
                </c:pt>
                <c:pt idx="420">
                  <c:v>4.8756499999999996E-3</c:v>
                </c:pt>
                <c:pt idx="421">
                  <c:v>4.8843999999999997E-3</c:v>
                </c:pt>
                <c:pt idx="422">
                  <c:v>4.8933800000000001E-3</c:v>
                </c:pt>
                <c:pt idx="423">
                  <c:v>4.8933800000000001E-3</c:v>
                </c:pt>
                <c:pt idx="424">
                  <c:v>4.90202E-3</c:v>
                </c:pt>
                <c:pt idx="425">
                  <c:v>4.9103799999999998E-3</c:v>
                </c:pt>
                <c:pt idx="426">
                  <c:v>4.9191199999999999E-3</c:v>
                </c:pt>
                <c:pt idx="427">
                  <c:v>4.9272700000000001E-3</c:v>
                </c:pt>
                <c:pt idx="428">
                  <c:v>4.9363699999999998E-3</c:v>
                </c:pt>
                <c:pt idx="429">
                  <c:v>4.9363699999999998E-3</c:v>
                </c:pt>
                <c:pt idx="430">
                  <c:v>4.9451599999999997E-3</c:v>
                </c:pt>
                <c:pt idx="431">
                  <c:v>4.9537100000000001E-3</c:v>
                </c:pt>
                <c:pt idx="432">
                  <c:v>4.9623499999999999E-3</c:v>
                </c:pt>
                <c:pt idx="433">
                  <c:v>4.9714199999999998E-3</c:v>
                </c:pt>
                <c:pt idx="434">
                  <c:v>4.9799600000000003E-3</c:v>
                </c:pt>
                <c:pt idx="435">
                  <c:v>4.9890799999999999E-3</c:v>
                </c:pt>
                <c:pt idx="436">
                  <c:v>4.9890799999999999E-3</c:v>
                </c:pt>
                <c:pt idx="437">
                  <c:v>5.0071999999999998E-3</c:v>
                </c:pt>
                <c:pt idx="438">
                  <c:v>5.0156999999999997E-3</c:v>
                </c:pt>
                <c:pt idx="439">
                  <c:v>5.0248000000000003E-3</c:v>
                </c:pt>
                <c:pt idx="440">
                  <c:v>5.0340000000000003E-3</c:v>
                </c:pt>
                <c:pt idx="441">
                  <c:v>5.0431E-3</c:v>
                </c:pt>
                <c:pt idx="442">
                  <c:v>5.0431E-3</c:v>
                </c:pt>
                <c:pt idx="443">
                  <c:v>5.0513499999999996E-3</c:v>
                </c:pt>
                <c:pt idx="444">
                  <c:v>5.0603999999999996E-3</c:v>
                </c:pt>
                <c:pt idx="445">
                  <c:v>5.0695000000000002E-3</c:v>
                </c:pt>
                <c:pt idx="446">
                  <c:v>5.0782500000000003E-3</c:v>
                </c:pt>
                <c:pt idx="447">
                  <c:v>5.0872000000000001E-3</c:v>
                </c:pt>
                <c:pt idx="448">
                  <c:v>5.0965999999999997E-3</c:v>
                </c:pt>
                <c:pt idx="449">
                  <c:v>5.0965999999999997E-3</c:v>
                </c:pt>
                <c:pt idx="450">
                  <c:v>5.1055500000000004E-3</c:v>
                </c:pt>
                <c:pt idx="451">
                  <c:v>5.1142999999999996E-3</c:v>
                </c:pt>
                <c:pt idx="452">
                  <c:v>5.1236500000000004E-3</c:v>
                </c:pt>
                <c:pt idx="453">
                  <c:v>5.1326499999999999E-3</c:v>
                </c:pt>
                <c:pt idx="454">
                  <c:v>5.1419500000000002E-3</c:v>
                </c:pt>
                <c:pt idx="455">
                  <c:v>5.1507999999999996E-3</c:v>
                </c:pt>
                <c:pt idx="456">
                  <c:v>5.1507999999999996E-3</c:v>
                </c:pt>
                <c:pt idx="457">
                  <c:v>5.15995E-3</c:v>
                </c:pt>
                <c:pt idx="458">
                  <c:v>5.1687E-3</c:v>
                </c:pt>
                <c:pt idx="459">
                  <c:v>5.1779E-3</c:v>
                </c:pt>
                <c:pt idx="460">
                  <c:v>5.1871E-3</c:v>
                </c:pt>
                <c:pt idx="461">
                  <c:v>5.1961999999999998E-3</c:v>
                </c:pt>
                <c:pt idx="462">
                  <c:v>5.1961999999999998E-3</c:v>
                </c:pt>
                <c:pt idx="463">
                  <c:v>5.2054500000000004E-3</c:v>
                </c:pt>
                <c:pt idx="464">
                  <c:v>5.2144499999999998E-3</c:v>
                </c:pt>
                <c:pt idx="465">
                  <c:v>5.2239499999999998E-3</c:v>
                </c:pt>
                <c:pt idx="466">
                  <c:v>5.2331499999999998E-3</c:v>
                </c:pt>
                <c:pt idx="467">
                  <c:v>5.2420499999999998E-3</c:v>
                </c:pt>
                <c:pt idx="468">
                  <c:v>5.2512499999999998E-3</c:v>
                </c:pt>
                <c:pt idx="469">
                  <c:v>5.2512499999999998E-3</c:v>
                </c:pt>
                <c:pt idx="470">
                  <c:v>5.2606500000000004E-3</c:v>
                </c:pt>
                <c:pt idx="471">
                  <c:v>5.2702499999999998E-3</c:v>
                </c:pt>
                <c:pt idx="472">
                  <c:v>5.2801499999999999E-3</c:v>
                </c:pt>
                <c:pt idx="473">
                  <c:v>5.2884999999999998E-3</c:v>
                </c:pt>
                <c:pt idx="474">
                  <c:v>5.2980500000000003E-3</c:v>
                </c:pt>
                <c:pt idx="475">
                  <c:v>5.2980500000000003E-3</c:v>
                </c:pt>
                <c:pt idx="476">
                  <c:v>5.3071999999999998E-3</c:v>
                </c:pt>
                <c:pt idx="477">
                  <c:v>5.3170500000000002E-3</c:v>
                </c:pt>
                <c:pt idx="478">
                  <c:v>5.32585E-3</c:v>
                </c:pt>
                <c:pt idx="479">
                  <c:v>5.3350999999999997E-3</c:v>
                </c:pt>
                <c:pt idx="480">
                  <c:v>5.3439500000000001E-3</c:v>
                </c:pt>
                <c:pt idx="481">
                  <c:v>5.3536E-3</c:v>
                </c:pt>
                <c:pt idx="482">
                  <c:v>5.3536E-3</c:v>
                </c:pt>
                <c:pt idx="483">
                  <c:v>5.3628499999999997E-3</c:v>
                </c:pt>
                <c:pt idx="484">
                  <c:v>5.3715000000000004E-3</c:v>
                </c:pt>
                <c:pt idx="485">
                  <c:v>5.3806499999999998E-3</c:v>
                </c:pt>
                <c:pt idx="486">
                  <c:v>5.3897499999999996E-3</c:v>
                </c:pt>
                <c:pt idx="487">
                  <c:v>5.3995500000000004E-3</c:v>
                </c:pt>
                <c:pt idx="488">
                  <c:v>5.3995500000000004E-3</c:v>
                </c:pt>
                <c:pt idx="489">
                  <c:v>5.4089000000000003E-3</c:v>
                </c:pt>
                <c:pt idx="490">
                  <c:v>5.4180499999999998E-3</c:v>
                </c:pt>
                <c:pt idx="491">
                  <c:v>5.4270500000000001E-3</c:v>
                </c:pt>
                <c:pt idx="492">
                  <c:v>5.4370499999999997E-3</c:v>
                </c:pt>
                <c:pt idx="493">
                  <c:v>5.4457500000000001E-3</c:v>
                </c:pt>
                <c:pt idx="494">
                  <c:v>5.4549500000000001E-3</c:v>
                </c:pt>
                <c:pt idx="495">
                  <c:v>5.4549500000000001E-3</c:v>
                </c:pt>
                <c:pt idx="496">
                  <c:v>5.4640499999999998E-3</c:v>
                </c:pt>
                <c:pt idx="497">
                  <c:v>5.4736999999999997E-3</c:v>
                </c:pt>
                <c:pt idx="498">
                  <c:v>5.4827499999999998E-3</c:v>
                </c:pt>
                <c:pt idx="499">
                  <c:v>5.4917999999999998E-3</c:v>
                </c:pt>
                <c:pt idx="500">
                  <c:v>5.5011499999999998E-3</c:v>
                </c:pt>
                <c:pt idx="501">
                  <c:v>5.5106499999999997E-3</c:v>
                </c:pt>
                <c:pt idx="502">
                  <c:v>5.5106499999999997E-3</c:v>
                </c:pt>
                <c:pt idx="503">
                  <c:v>5.5202000000000003E-3</c:v>
                </c:pt>
                <c:pt idx="504">
                  <c:v>5.5292500000000003E-3</c:v>
                </c:pt>
                <c:pt idx="505">
                  <c:v>5.53865E-3</c:v>
                </c:pt>
                <c:pt idx="506">
                  <c:v>5.5477E-3</c:v>
                </c:pt>
                <c:pt idx="507">
                  <c:v>5.5566000000000001E-3</c:v>
                </c:pt>
                <c:pt idx="508">
                  <c:v>5.5566000000000001E-3</c:v>
                </c:pt>
                <c:pt idx="509">
                  <c:v>5.5668000000000002E-3</c:v>
                </c:pt>
                <c:pt idx="510">
                  <c:v>5.5763499999999999E-3</c:v>
                </c:pt>
                <c:pt idx="511">
                  <c:v>5.5852000000000002E-3</c:v>
                </c:pt>
                <c:pt idx="512">
                  <c:v>5.5944499999999999E-3</c:v>
                </c:pt>
                <c:pt idx="513">
                  <c:v>5.6043500000000001E-3</c:v>
                </c:pt>
                <c:pt idx="514">
                  <c:v>5.6136500000000004E-3</c:v>
                </c:pt>
                <c:pt idx="515">
                  <c:v>5.6136500000000004E-3</c:v>
                </c:pt>
                <c:pt idx="516">
                  <c:v>5.6224500000000002E-3</c:v>
                </c:pt>
                <c:pt idx="517">
                  <c:v>5.6318499999999999E-3</c:v>
                </c:pt>
                <c:pt idx="518">
                  <c:v>5.6416000000000001E-3</c:v>
                </c:pt>
                <c:pt idx="519">
                  <c:v>5.6507500000000004E-3</c:v>
                </c:pt>
                <c:pt idx="520">
                  <c:v>5.6605500000000003E-3</c:v>
                </c:pt>
                <c:pt idx="521">
                  <c:v>5.6605500000000003E-3</c:v>
                </c:pt>
                <c:pt idx="522">
                  <c:v>5.6692499999999998E-3</c:v>
                </c:pt>
                <c:pt idx="523">
                  <c:v>5.6781499999999999E-3</c:v>
                </c:pt>
                <c:pt idx="524">
                  <c:v>5.6879499999999998E-3</c:v>
                </c:pt>
                <c:pt idx="525">
                  <c:v>5.6974499999999997E-3</c:v>
                </c:pt>
                <c:pt idx="526">
                  <c:v>5.7065500000000003E-3</c:v>
                </c:pt>
                <c:pt idx="527">
                  <c:v>5.7164E-3</c:v>
                </c:pt>
                <c:pt idx="528">
                  <c:v>5.7164E-3</c:v>
                </c:pt>
                <c:pt idx="529">
                  <c:v>5.72545E-3</c:v>
                </c:pt>
                <c:pt idx="530">
                  <c:v>5.7352999999999996E-3</c:v>
                </c:pt>
                <c:pt idx="531">
                  <c:v>5.7447499999999999E-3</c:v>
                </c:pt>
                <c:pt idx="532">
                  <c:v>5.7539000000000002E-3</c:v>
                </c:pt>
                <c:pt idx="533">
                  <c:v>5.7642500000000003E-3</c:v>
                </c:pt>
                <c:pt idx="534">
                  <c:v>5.7642500000000003E-3</c:v>
                </c:pt>
                <c:pt idx="535">
                  <c:v>5.7727999999999998E-3</c:v>
                </c:pt>
                <c:pt idx="536">
                  <c:v>5.7828999999999997E-3</c:v>
                </c:pt>
                <c:pt idx="537">
                  <c:v>5.7917999999999997E-3</c:v>
                </c:pt>
                <c:pt idx="538">
                  <c:v>5.8012999999999997E-3</c:v>
                </c:pt>
                <c:pt idx="539">
                  <c:v>5.8103E-3</c:v>
                </c:pt>
                <c:pt idx="540">
                  <c:v>5.8200500000000002E-3</c:v>
                </c:pt>
                <c:pt idx="541">
                  <c:v>5.8200500000000002E-3</c:v>
                </c:pt>
                <c:pt idx="542">
                  <c:v>5.8292500000000002E-3</c:v>
                </c:pt>
                <c:pt idx="543">
                  <c:v>5.8389000000000002E-3</c:v>
                </c:pt>
                <c:pt idx="544">
                  <c:v>5.8485999999999998E-3</c:v>
                </c:pt>
                <c:pt idx="545">
                  <c:v>5.8588499999999996E-3</c:v>
                </c:pt>
                <c:pt idx="546">
                  <c:v>5.8674E-3</c:v>
                </c:pt>
                <c:pt idx="547">
                  <c:v>5.8674E-3</c:v>
                </c:pt>
                <c:pt idx="548">
                  <c:v>5.8764500000000001E-3</c:v>
                </c:pt>
                <c:pt idx="549">
                  <c:v>5.8866500000000002E-3</c:v>
                </c:pt>
                <c:pt idx="550">
                  <c:v>5.8957999999999997E-3</c:v>
                </c:pt>
                <c:pt idx="551">
                  <c:v>5.9061000000000001E-3</c:v>
                </c:pt>
                <c:pt idx="552">
                  <c:v>5.9158500000000003E-3</c:v>
                </c:pt>
                <c:pt idx="553">
                  <c:v>5.9250500000000003E-3</c:v>
                </c:pt>
                <c:pt idx="554">
                  <c:v>5.9250500000000003E-3</c:v>
                </c:pt>
                <c:pt idx="555">
                  <c:v>5.9337000000000001E-3</c:v>
                </c:pt>
                <c:pt idx="556">
                  <c:v>5.9444500000000004E-3</c:v>
                </c:pt>
                <c:pt idx="557">
                  <c:v>5.9534499999999999E-3</c:v>
                </c:pt>
                <c:pt idx="558">
                  <c:v>5.9628499999999996E-3</c:v>
                </c:pt>
                <c:pt idx="559">
                  <c:v>5.9719999999999999E-3</c:v>
                </c:pt>
                <c:pt idx="560">
                  <c:v>5.9719999999999999E-3</c:v>
                </c:pt>
                <c:pt idx="561">
                  <c:v>5.9819499999999998E-3</c:v>
                </c:pt>
                <c:pt idx="562">
                  <c:v>5.9917499999999997E-3</c:v>
                </c:pt>
                <c:pt idx="563">
                  <c:v>6.0010999999999997E-3</c:v>
                </c:pt>
                <c:pt idx="564">
                  <c:v>6.0103999999999999E-3</c:v>
                </c:pt>
                <c:pt idx="565">
                  <c:v>6.0203499999999998E-3</c:v>
                </c:pt>
                <c:pt idx="566">
                  <c:v>6.0296500000000001E-3</c:v>
                </c:pt>
                <c:pt idx="567">
                  <c:v>6.0296500000000001E-3</c:v>
                </c:pt>
                <c:pt idx="568">
                  <c:v>6.0388999999999998E-3</c:v>
                </c:pt>
                <c:pt idx="569">
                  <c:v>6.0485000000000001E-3</c:v>
                </c:pt>
                <c:pt idx="570">
                  <c:v>6.05815E-3</c:v>
                </c:pt>
                <c:pt idx="571">
                  <c:v>6.0680999999999999E-3</c:v>
                </c:pt>
                <c:pt idx="572">
                  <c:v>6.0771999999999996E-3</c:v>
                </c:pt>
                <c:pt idx="573">
                  <c:v>6.0873000000000003E-3</c:v>
                </c:pt>
                <c:pt idx="574">
                  <c:v>6.0873000000000003E-3</c:v>
                </c:pt>
                <c:pt idx="575">
                  <c:v>6.0962999999999998E-3</c:v>
                </c:pt>
                <c:pt idx="576">
                  <c:v>6.1055500000000004E-3</c:v>
                </c:pt>
                <c:pt idx="577">
                  <c:v>6.11525E-3</c:v>
                </c:pt>
                <c:pt idx="578">
                  <c:v>6.1247000000000003E-3</c:v>
                </c:pt>
                <c:pt idx="579">
                  <c:v>6.1341499999999997E-3</c:v>
                </c:pt>
                <c:pt idx="580">
                  <c:v>6.1341499999999997E-3</c:v>
                </c:pt>
                <c:pt idx="581">
                  <c:v>6.1438999999999999E-3</c:v>
                </c:pt>
                <c:pt idx="582">
                  <c:v>6.1537500000000004E-3</c:v>
                </c:pt>
                <c:pt idx="583">
                  <c:v>6.1629500000000004E-3</c:v>
                </c:pt>
                <c:pt idx="584">
                  <c:v>6.1730500000000002E-3</c:v>
                </c:pt>
                <c:pt idx="585">
                  <c:v>6.1824999999999996E-3</c:v>
                </c:pt>
                <c:pt idx="586">
                  <c:v>6.1924500000000004E-3</c:v>
                </c:pt>
                <c:pt idx="587">
                  <c:v>6.1924500000000004E-3</c:v>
                </c:pt>
                <c:pt idx="588">
                  <c:v>6.202E-3</c:v>
                </c:pt>
                <c:pt idx="589">
                  <c:v>6.21165E-3</c:v>
                </c:pt>
                <c:pt idx="590">
                  <c:v>6.2205999999999997E-3</c:v>
                </c:pt>
                <c:pt idx="591">
                  <c:v>6.2302499999999997E-3</c:v>
                </c:pt>
                <c:pt idx="592">
                  <c:v>6.2398000000000002E-3</c:v>
                </c:pt>
                <c:pt idx="593">
                  <c:v>6.2398000000000002E-3</c:v>
                </c:pt>
                <c:pt idx="594">
                  <c:v>6.2494500000000001E-3</c:v>
                </c:pt>
                <c:pt idx="595">
                  <c:v>6.2589500000000001E-3</c:v>
                </c:pt>
                <c:pt idx="596">
                  <c:v>6.2684999999999998E-3</c:v>
                </c:pt>
                <c:pt idx="597">
                  <c:v>6.2780500000000003E-3</c:v>
                </c:pt>
                <c:pt idx="598">
                  <c:v>6.2871000000000003E-3</c:v>
                </c:pt>
                <c:pt idx="599">
                  <c:v>6.2957500000000001E-3</c:v>
                </c:pt>
                <c:pt idx="600">
                  <c:v>6.2957500000000001E-3</c:v>
                </c:pt>
                <c:pt idx="601">
                  <c:v>6.3059500000000003E-3</c:v>
                </c:pt>
                <c:pt idx="602">
                  <c:v>6.3146000000000001E-3</c:v>
                </c:pt>
                <c:pt idx="603">
                  <c:v>6.3248499999999999E-3</c:v>
                </c:pt>
                <c:pt idx="604">
                  <c:v>6.3340499999999999E-3</c:v>
                </c:pt>
                <c:pt idx="605">
                  <c:v>6.3436999999999999E-3</c:v>
                </c:pt>
                <c:pt idx="606">
                  <c:v>6.3436999999999999E-3</c:v>
                </c:pt>
                <c:pt idx="607">
                  <c:v>6.3525500000000002E-3</c:v>
                </c:pt>
                <c:pt idx="608">
                  <c:v>6.3628499999999998E-3</c:v>
                </c:pt>
                <c:pt idx="609">
                  <c:v>6.3718999999999998E-3</c:v>
                </c:pt>
                <c:pt idx="610">
                  <c:v>6.3800999999999997E-3</c:v>
                </c:pt>
                <c:pt idx="611">
                  <c:v>6.3902500000000001E-3</c:v>
                </c:pt>
                <c:pt idx="612">
                  <c:v>6.3997500000000001E-3</c:v>
                </c:pt>
                <c:pt idx="613">
                  <c:v>6.3997500000000001E-3</c:v>
                </c:pt>
                <c:pt idx="614">
                  <c:v>6.4089500000000001E-3</c:v>
                </c:pt>
                <c:pt idx="615">
                  <c:v>6.4187000000000003E-3</c:v>
                </c:pt>
                <c:pt idx="616">
                  <c:v>6.4278E-3</c:v>
                </c:pt>
                <c:pt idx="617">
                  <c:v>6.4375500000000002E-3</c:v>
                </c:pt>
                <c:pt idx="618">
                  <c:v>6.4476000000000004E-3</c:v>
                </c:pt>
                <c:pt idx="619">
                  <c:v>6.4476000000000004E-3</c:v>
                </c:pt>
                <c:pt idx="620">
                  <c:v>6.4565000000000004E-3</c:v>
                </c:pt>
                <c:pt idx="621">
                  <c:v>6.4656000000000002E-3</c:v>
                </c:pt>
                <c:pt idx="622">
                  <c:v>6.4753500000000004E-3</c:v>
                </c:pt>
                <c:pt idx="623">
                  <c:v>6.4844000000000004E-3</c:v>
                </c:pt>
                <c:pt idx="624">
                  <c:v>6.4938000000000001E-3</c:v>
                </c:pt>
                <c:pt idx="625">
                  <c:v>6.5032500000000003E-3</c:v>
                </c:pt>
                <c:pt idx="626">
                  <c:v>6.5032500000000003E-3</c:v>
                </c:pt>
                <c:pt idx="627">
                  <c:v>6.5123500000000001E-3</c:v>
                </c:pt>
                <c:pt idx="628">
                  <c:v>6.5213500000000004E-3</c:v>
                </c:pt>
                <c:pt idx="629">
                  <c:v>6.5306499999999998E-3</c:v>
                </c:pt>
                <c:pt idx="630">
                  <c:v>6.5395000000000002E-3</c:v>
                </c:pt>
                <c:pt idx="631">
                  <c:v>6.5488999999999999E-3</c:v>
                </c:pt>
                <c:pt idx="632">
                  <c:v>6.5488999999999999E-3</c:v>
                </c:pt>
                <c:pt idx="633">
                  <c:v>6.5582000000000001E-3</c:v>
                </c:pt>
                <c:pt idx="634">
                  <c:v>6.5667E-3</c:v>
                </c:pt>
                <c:pt idx="635">
                  <c:v>6.57605E-3</c:v>
                </c:pt>
                <c:pt idx="636">
                  <c:v>6.5851499999999997E-3</c:v>
                </c:pt>
                <c:pt idx="637">
                  <c:v>6.5932999999999999E-3</c:v>
                </c:pt>
                <c:pt idx="638">
                  <c:v>6.6031500000000003E-3</c:v>
                </c:pt>
                <c:pt idx="639">
                  <c:v>6.6031500000000003E-3</c:v>
                </c:pt>
                <c:pt idx="640">
                  <c:v>6.6122000000000004E-3</c:v>
                </c:pt>
                <c:pt idx="641">
                  <c:v>6.6212500000000004E-3</c:v>
                </c:pt>
                <c:pt idx="642">
                  <c:v>6.6299000000000002E-3</c:v>
                </c:pt>
                <c:pt idx="643">
                  <c:v>6.6382999999999998E-3</c:v>
                </c:pt>
                <c:pt idx="644">
                  <c:v>6.6474999999999998E-3</c:v>
                </c:pt>
                <c:pt idx="645">
                  <c:v>6.6560999999999999E-3</c:v>
                </c:pt>
                <c:pt idx="646">
                  <c:v>6.6560999999999999E-3</c:v>
                </c:pt>
                <c:pt idx="647">
                  <c:v>6.6649999999999999E-3</c:v>
                </c:pt>
                <c:pt idx="648">
                  <c:v>6.6728999999999998E-3</c:v>
                </c:pt>
                <c:pt idx="649">
                  <c:v>6.6814999999999999E-3</c:v>
                </c:pt>
                <c:pt idx="650">
                  <c:v>6.69025E-3</c:v>
                </c:pt>
                <c:pt idx="651">
                  <c:v>6.6989500000000004E-3</c:v>
                </c:pt>
                <c:pt idx="652">
                  <c:v>6.6989500000000004E-3</c:v>
                </c:pt>
                <c:pt idx="653">
                  <c:v>6.7070999999999997E-3</c:v>
                </c:pt>
                <c:pt idx="654">
                  <c:v>6.7148499999999996E-3</c:v>
                </c:pt>
                <c:pt idx="655">
                  <c:v>6.7241999999999996E-3</c:v>
                </c:pt>
                <c:pt idx="656">
                  <c:v>6.7324000000000004E-3</c:v>
                </c:pt>
                <c:pt idx="657">
                  <c:v>6.7403000000000003E-3</c:v>
                </c:pt>
                <c:pt idx="658">
                  <c:v>6.7483999999999999E-3</c:v>
                </c:pt>
                <c:pt idx="659">
                  <c:v>6.7483999999999999E-3</c:v>
                </c:pt>
                <c:pt idx="660">
                  <c:v>6.7565999999999998E-3</c:v>
                </c:pt>
                <c:pt idx="661">
                  <c:v>6.7647000000000002E-3</c:v>
                </c:pt>
                <c:pt idx="662">
                  <c:v>6.7723999999999996E-3</c:v>
                </c:pt>
                <c:pt idx="663">
                  <c:v>6.7800500000000001E-3</c:v>
                </c:pt>
                <c:pt idx="664">
                  <c:v>6.7877500000000004E-3</c:v>
                </c:pt>
                <c:pt idx="665">
                  <c:v>6.7877500000000004E-3</c:v>
                </c:pt>
                <c:pt idx="666">
                  <c:v>6.7958000000000003E-3</c:v>
                </c:pt>
                <c:pt idx="667">
                  <c:v>6.8031000000000003E-3</c:v>
                </c:pt>
                <c:pt idx="668">
                  <c:v>6.8111500000000002E-3</c:v>
                </c:pt>
                <c:pt idx="669">
                  <c:v>6.8187500000000002E-3</c:v>
                </c:pt>
                <c:pt idx="670">
                  <c:v>6.8256999999999996E-3</c:v>
                </c:pt>
                <c:pt idx="671">
                  <c:v>6.8333500000000002E-3</c:v>
                </c:pt>
                <c:pt idx="672">
                  <c:v>6.8333500000000002E-3</c:v>
                </c:pt>
                <c:pt idx="673">
                  <c:v>6.8402999999999997E-3</c:v>
                </c:pt>
                <c:pt idx="674">
                  <c:v>6.84755E-3</c:v>
                </c:pt>
                <c:pt idx="675">
                  <c:v>6.8544000000000001E-3</c:v>
                </c:pt>
                <c:pt idx="676">
                  <c:v>6.8615000000000004E-3</c:v>
                </c:pt>
                <c:pt idx="677">
                  <c:v>6.8682500000000002E-3</c:v>
                </c:pt>
                <c:pt idx="678">
                  <c:v>6.8682500000000002E-3</c:v>
                </c:pt>
                <c:pt idx="679">
                  <c:v>6.8751000000000003E-3</c:v>
                </c:pt>
                <c:pt idx="680">
                  <c:v>6.8815999999999999E-3</c:v>
                </c:pt>
                <c:pt idx="681">
                  <c:v>6.8882500000000003E-3</c:v>
                </c:pt>
                <c:pt idx="682">
                  <c:v>6.8948500000000001E-3</c:v>
                </c:pt>
                <c:pt idx="683">
                  <c:v>6.9009500000000003E-3</c:v>
                </c:pt>
                <c:pt idx="684">
                  <c:v>6.9069999999999999E-3</c:v>
                </c:pt>
                <c:pt idx="685">
                  <c:v>6.9069999999999999E-3</c:v>
                </c:pt>
                <c:pt idx="686">
                  <c:v>6.9136500000000004E-3</c:v>
                </c:pt>
                <c:pt idx="687">
                  <c:v>6.9195999999999997E-3</c:v>
                </c:pt>
                <c:pt idx="688">
                  <c:v>6.9258999999999996E-3</c:v>
                </c:pt>
                <c:pt idx="689">
                  <c:v>6.9319000000000004E-3</c:v>
                </c:pt>
                <c:pt idx="690">
                  <c:v>6.9376999999999998E-3</c:v>
                </c:pt>
                <c:pt idx="691">
                  <c:v>6.9434500000000003E-3</c:v>
                </c:pt>
                <c:pt idx="692">
                  <c:v>6.9434500000000003E-3</c:v>
                </c:pt>
                <c:pt idx="693">
                  <c:v>6.9491500000000003E-3</c:v>
                </c:pt>
                <c:pt idx="694">
                  <c:v>6.95475E-3</c:v>
                </c:pt>
                <c:pt idx="695">
                  <c:v>6.9601999999999997E-3</c:v>
                </c:pt>
                <c:pt idx="696">
                  <c:v>6.96585E-3</c:v>
                </c:pt>
                <c:pt idx="697">
                  <c:v>6.9714E-3</c:v>
                </c:pt>
                <c:pt idx="698">
                  <c:v>6.9714E-3</c:v>
                </c:pt>
                <c:pt idx="699">
                  <c:v>6.9766999999999997E-3</c:v>
                </c:pt>
                <c:pt idx="700">
                  <c:v>6.9822499999999997E-3</c:v>
                </c:pt>
                <c:pt idx="701">
                  <c:v>6.9868999999999999E-3</c:v>
                </c:pt>
                <c:pt idx="702">
                  <c:v>6.9922999999999999E-3</c:v>
                </c:pt>
                <c:pt idx="703">
                  <c:v>6.99695E-3</c:v>
                </c:pt>
                <c:pt idx="704">
                  <c:v>7.0023000000000004E-3</c:v>
                </c:pt>
                <c:pt idx="705">
                  <c:v>7.0023000000000004E-3</c:v>
                </c:pt>
                <c:pt idx="706">
                  <c:v>7.0073000000000002E-3</c:v>
                </c:pt>
                <c:pt idx="707">
                  <c:v>7.0121000000000003E-3</c:v>
                </c:pt>
                <c:pt idx="708">
                  <c:v>7.0163999999999999E-3</c:v>
                </c:pt>
                <c:pt idx="709">
                  <c:v>7.0213000000000003E-3</c:v>
                </c:pt>
                <c:pt idx="710">
                  <c:v>7.0258999999999999E-3</c:v>
                </c:pt>
                <c:pt idx="711">
                  <c:v>7.0258999999999999E-3</c:v>
                </c:pt>
                <c:pt idx="712">
                  <c:v>7.0302000000000003E-3</c:v>
                </c:pt>
                <c:pt idx="713">
                  <c:v>7.0349000000000002E-3</c:v>
                </c:pt>
                <c:pt idx="714">
                  <c:v>7.0397000000000003E-3</c:v>
                </c:pt>
                <c:pt idx="715">
                  <c:v>7.0436500000000003E-3</c:v>
                </c:pt>
                <c:pt idx="716">
                  <c:v>7.0481500000000004E-3</c:v>
                </c:pt>
                <c:pt idx="717">
                  <c:v>7.0524999999999997E-3</c:v>
                </c:pt>
                <c:pt idx="718">
                  <c:v>7.0524999999999997E-3</c:v>
                </c:pt>
                <c:pt idx="719">
                  <c:v>7.0568499999999999E-3</c:v>
                </c:pt>
                <c:pt idx="720">
                  <c:v>7.0610500000000001E-3</c:v>
                </c:pt>
                <c:pt idx="721">
                  <c:v>7.0647499999999998E-3</c:v>
                </c:pt>
                <c:pt idx="722">
                  <c:v>7.0691499999999997E-3</c:v>
                </c:pt>
                <c:pt idx="723">
                  <c:v>7.07305E-3</c:v>
                </c:pt>
                <c:pt idx="724">
                  <c:v>7.07305E-3</c:v>
                </c:pt>
                <c:pt idx="725">
                  <c:v>7.0772999999999999E-3</c:v>
                </c:pt>
                <c:pt idx="726">
                  <c:v>7.0807999999999999E-3</c:v>
                </c:pt>
                <c:pt idx="727">
                  <c:v>7.0848999999999999E-3</c:v>
                </c:pt>
                <c:pt idx="728">
                  <c:v>7.0889500000000001E-3</c:v>
                </c:pt>
                <c:pt idx="729">
                  <c:v>7.0926499999999998E-3</c:v>
                </c:pt>
                <c:pt idx="730">
                  <c:v>7.0964499999999998E-3</c:v>
                </c:pt>
                <c:pt idx="731">
                  <c:v>7.0964499999999998E-3</c:v>
                </c:pt>
                <c:pt idx="732">
                  <c:v>7.1004500000000003E-3</c:v>
                </c:pt>
                <c:pt idx="733">
                  <c:v>7.1043E-3</c:v>
                </c:pt>
                <c:pt idx="734">
                  <c:v>7.1081499999999997E-3</c:v>
                </c:pt>
                <c:pt idx="735">
                  <c:v>7.1114500000000001E-3</c:v>
                </c:pt>
                <c:pt idx="736">
                  <c:v>7.1154E-3</c:v>
                </c:pt>
                <c:pt idx="737">
                  <c:v>7.1154E-3</c:v>
                </c:pt>
                <c:pt idx="738">
                  <c:v>7.1189000000000001E-3</c:v>
                </c:pt>
                <c:pt idx="739">
                  <c:v>7.1228000000000003E-3</c:v>
                </c:pt>
                <c:pt idx="740">
                  <c:v>7.1266000000000003E-3</c:v>
                </c:pt>
                <c:pt idx="741">
                  <c:v>7.1301000000000003E-3</c:v>
                </c:pt>
                <c:pt idx="742">
                  <c:v>7.1338E-3</c:v>
                </c:pt>
                <c:pt idx="743">
                  <c:v>7.1375500000000003E-3</c:v>
                </c:pt>
                <c:pt idx="744">
                  <c:v>7.1375500000000003E-3</c:v>
                </c:pt>
                <c:pt idx="745">
                  <c:v>7.1411499999999998E-3</c:v>
                </c:pt>
                <c:pt idx="746">
                  <c:v>7.1449E-3</c:v>
                </c:pt>
                <c:pt idx="747">
                  <c:v>7.1486500000000003E-3</c:v>
                </c:pt>
                <c:pt idx="748">
                  <c:v>7.1523000000000003E-3</c:v>
                </c:pt>
                <c:pt idx="749">
                  <c:v>7.1557499999999998E-3</c:v>
                </c:pt>
                <c:pt idx="750">
                  <c:v>7.1557499999999998E-3</c:v>
                </c:pt>
                <c:pt idx="751">
                  <c:v>7.1594500000000004E-3</c:v>
                </c:pt>
                <c:pt idx="752">
                  <c:v>7.1632500000000003E-3</c:v>
                </c:pt>
                <c:pt idx="753">
                  <c:v>7.1666999999999998E-3</c:v>
                </c:pt>
                <c:pt idx="754">
                  <c:v>7.1706000000000001E-3</c:v>
                </c:pt>
                <c:pt idx="755">
                  <c:v>7.1743500000000003E-3</c:v>
                </c:pt>
                <c:pt idx="756">
                  <c:v>7.1780000000000004E-3</c:v>
                </c:pt>
                <c:pt idx="757">
                  <c:v>7.1780000000000004E-3</c:v>
                </c:pt>
                <c:pt idx="758">
                  <c:v>7.1815999999999998E-3</c:v>
                </c:pt>
                <c:pt idx="759">
                  <c:v>7.1853999999999998E-3</c:v>
                </c:pt>
                <c:pt idx="760">
                  <c:v>7.1893E-3</c:v>
                </c:pt>
                <c:pt idx="761">
                  <c:v>7.1929999999999997E-3</c:v>
                </c:pt>
                <c:pt idx="762">
                  <c:v>7.1968500000000003E-3</c:v>
                </c:pt>
                <c:pt idx="763">
                  <c:v>7.20055E-3</c:v>
                </c:pt>
                <c:pt idx="764">
                  <c:v>7.20055E-3</c:v>
                </c:pt>
                <c:pt idx="765">
                  <c:v>7.20435E-3</c:v>
                </c:pt>
                <c:pt idx="766">
                  <c:v>7.2080499999999997E-3</c:v>
                </c:pt>
                <c:pt idx="767">
                  <c:v>7.2118499999999997E-3</c:v>
                </c:pt>
                <c:pt idx="768">
                  <c:v>7.2157499999999999E-3</c:v>
                </c:pt>
                <c:pt idx="769">
                  <c:v>7.2196999999999999E-3</c:v>
                </c:pt>
                <c:pt idx="770">
                  <c:v>7.2196999999999999E-3</c:v>
                </c:pt>
                <c:pt idx="771">
                  <c:v>7.2236499999999999E-3</c:v>
                </c:pt>
                <c:pt idx="772">
                  <c:v>7.2274000000000001E-3</c:v>
                </c:pt>
                <c:pt idx="773">
                  <c:v>7.2316500000000001E-3</c:v>
                </c:pt>
                <c:pt idx="774">
                  <c:v>7.2354000000000003E-3</c:v>
                </c:pt>
                <c:pt idx="775">
                  <c:v>7.2392000000000003E-3</c:v>
                </c:pt>
                <c:pt idx="776">
                  <c:v>7.2430999999999997E-3</c:v>
                </c:pt>
                <c:pt idx="777">
                  <c:v>7.2430999999999997E-3</c:v>
                </c:pt>
                <c:pt idx="778">
                  <c:v>7.2475500000000002E-3</c:v>
                </c:pt>
                <c:pt idx="779">
                  <c:v>7.2519000000000004E-3</c:v>
                </c:pt>
                <c:pt idx="780">
                  <c:v>7.2559499999999997E-3</c:v>
                </c:pt>
                <c:pt idx="781">
                  <c:v>7.2597499999999997E-3</c:v>
                </c:pt>
                <c:pt idx="782">
                  <c:v>7.2638499999999996E-3</c:v>
                </c:pt>
                <c:pt idx="783">
                  <c:v>7.2638499999999996E-3</c:v>
                </c:pt>
                <c:pt idx="784">
                  <c:v>7.2681999999999998E-3</c:v>
                </c:pt>
                <c:pt idx="785">
                  <c:v>7.2725999999999997E-3</c:v>
                </c:pt>
                <c:pt idx="786">
                  <c:v>7.2768499999999996E-3</c:v>
                </c:pt>
                <c:pt idx="787">
                  <c:v>7.2811999999999998E-3</c:v>
                </c:pt>
                <c:pt idx="788">
                  <c:v>7.2851499999999998E-3</c:v>
                </c:pt>
                <c:pt idx="789">
                  <c:v>7.2899000000000002E-3</c:v>
                </c:pt>
                <c:pt idx="790">
                  <c:v>7.2899000000000002E-3</c:v>
                </c:pt>
                <c:pt idx="791">
                  <c:v>7.2941999999999998E-3</c:v>
                </c:pt>
                <c:pt idx="792">
                  <c:v>7.2983500000000003E-3</c:v>
                </c:pt>
                <c:pt idx="793">
                  <c:v>7.3027999999999999E-3</c:v>
                </c:pt>
                <c:pt idx="794">
                  <c:v>7.3071500000000001E-3</c:v>
                </c:pt>
                <c:pt idx="795">
                  <c:v>7.3116500000000003E-3</c:v>
                </c:pt>
                <c:pt idx="796">
                  <c:v>7.3116500000000003E-3</c:v>
                </c:pt>
                <c:pt idx="797">
                  <c:v>7.3160500000000002E-3</c:v>
                </c:pt>
                <c:pt idx="798">
                  <c:v>7.3207000000000003E-3</c:v>
                </c:pt>
                <c:pt idx="799">
                  <c:v>7.3250499999999996E-3</c:v>
                </c:pt>
                <c:pt idx="800">
                  <c:v>7.3296500000000001E-3</c:v>
                </c:pt>
                <c:pt idx="801">
                  <c:v>7.3346499999999999E-3</c:v>
                </c:pt>
                <c:pt idx="802">
                  <c:v>7.3391000000000003E-3</c:v>
                </c:pt>
                <c:pt idx="803">
                  <c:v>7.3391000000000003E-3</c:v>
                </c:pt>
                <c:pt idx="804">
                  <c:v>7.3438499999999999E-3</c:v>
                </c:pt>
                <c:pt idx="805">
                  <c:v>7.3483999999999997E-3</c:v>
                </c:pt>
                <c:pt idx="806">
                  <c:v>7.3527999999999996E-3</c:v>
                </c:pt>
                <c:pt idx="807">
                  <c:v>7.3577499999999997E-3</c:v>
                </c:pt>
                <c:pt idx="808">
                  <c:v>7.3625499999999998E-3</c:v>
                </c:pt>
                <c:pt idx="809">
                  <c:v>7.3625499999999998E-3</c:v>
                </c:pt>
                <c:pt idx="810">
                  <c:v>7.3673000000000002E-3</c:v>
                </c:pt>
                <c:pt idx="811">
                  <c:v>7.3720499999999998E-3</c:v>
                </c:pt>
                <c:pt idx="812">
                  <c:v>7.3770499999999996E-3</c:v>
                </c:pt>
                <c:pt idx="813">
                  <c:v>7.3818499999999997E-3</c:v>
                </c:pt>
                <c:pt idx="814">
                  <c:v>7.3872E-3</c:v>
                </c:pt>
                <c:pt idx="815">
                  <c:v>7.3917999999999996E-3</c:v>
                </c:pt>
                <c:pt idx="816">
                  <c:v>7.3917999999999996E-3</c:v>
                </c:pt>
                <c:pt idx="817">
                  <c:v>7.3968000000000002E-3</c:v>
                </c:pt>
                <c:pt idx="818">
                  <c:v>7.4015000000000001E-3</c:v>
                </c:pt>
                <c:pt idx="819">
                  <c:v>7.4065499999999996E-3</c:v>
                </c:pt>
                <c:pt idx="820">
                  <c:v>7.4117999999999996E-3</c:v>
                </c:pt>
                <c:pt idx="821">
                  <c:v>7.4166500000000003E-3</c:v>
                </c:pt>
                <c:pt idx="822">
                  <c:v>7.4217500000000004E-3</c:v>
                </c:pt>
                <c:pt idx="823">
                  <c:v>7.4217500000000004E-3</c:v>
                </c:pt>
                <c:pt idx="824">
                  <c:v>7.4267999999999999E-3</c:v>
                </c:pt>
                <c:pt idx="825">
                  <c:v>7.4317999999999997E-3</c:v>
                </c:pt>
                <c:pt idx="826">
                  <c:v>7.4372500000000003E-3</c:v>
                </c:pt>
                <c:pt idx="827">
                  <c:v>7.4422500000000001E-3</c:v>
                </c:pt>
                <c:pt idx="828">
                  <c:v>7.4474500000000004E-3</c:v>
                </c:pt>
                <c:pt idx="829">
                  <c:v>7.4474500000000004E-3</c:v>
                </c:pt>
                <c:pt idx="830">
                  <c:v>7.4525499999999996E-3</c:v>
                </c:pt>
                <c:pt idx="831">
                  <c:v>7.4576499999999997E-3</c:v>
                </c:pt>
                <c:pt idx="832">
                  <c:v>7.4632500000000003E-3</c:v>
                </c:pt>
                <c:pt idx="833">
                  <c:v>7.46855E-3</c:v>
                </c:pt>
                <c:pt idx="834">
                  <c:v>7.4735000000000001E-3</c:v>
                </c:pt>
                <c:pt idx="835">
                  <c:v>7.4792000000000001E-3</c:v>
                </c:pt>
                <c:pt idx="836">
                  <c:v>7.4792000000000001E-3</c:v>
                </c:pt>
                <c:pt idx="837">
                  <c:v>7.4844999999999998E-3</c:v>
                </c:pt>
                <c:pt idx="838">
                  <c:v>7.4901500000000001E-3</c:v>
                </c:pt>
                <c:pt idx="839">
                  <c:v>7.4951999999999996E-3</c:v>
                </c:pt>
                <c:pt idx="840">
                  <c:v>7.5005000000000002E-3</c:v>
                </c:pt>
                <c:pt idx="841">
                  <c:v>7.5062000000000002E-3</c:v>
                </c:pt>
                <c:pt idx="842">
                  <c:v>7.5062000000000002E-3</c:v>
                </c:pt>
                <c:pt idx="843">
                  <c:v>7.5109499999999997E-3</c:v>
                </c:pt>
                <c:pt idx="844">
                  <c:v>7.5168500000000003E-3</c:v>
                </c:pt>
                <c:pt idx="845">
                  <c:v>7.5223499999999997E-3</c:v>
                </c:pt>
                <c:pt idx="846">
                  <c:v>7.5278999999999997E-3</c:v>
                </c:pt>
                <c:pt idx="847">
                  <c:v>7.5332000000000003E-3</c:v>
                </c:pt>
                <c:pt idx="848">
                  <c:v>7.5392000000000002E-3</c:v>
                </c:pt>
                <c:pt idx="849">
                  <c:v>7.5392000000000002E-3</c:v>
                </c:pt>
                <c:pt idx="850">
                  <c:v>7.54435E-3</c:v>
                </c:pt>
                <c:pt idx="851">
                  <c:v>7.5497999999999997E-3</c:v>
                </c:pt>
                <c:pt idx="852">
                  <c:v>7.5554999999999997E-3</c:v>
                </c:pt>
                <c:pt idx="853">
                  <c:v>7.5614999999999996E-3</c:v>
                </c:pt>
                <c:pt idx="854">
                  <c:v>7.5668999999999997E-3</c:v>
                </c:pt>
                <c:pt idx="855">
                  <c:v>7.5668999999999997E-3</c:v>
                </c:pt>
                <c:pt idx="856">
                  <c:v>7.5725000000000002E-3</c:v>
                </c:pt>
                <c:pt idx="857">
                  <c:v>7.5782499999999999E-3</c:v>
                </c:pt>
                <c:pt idx="858">
                  <c:v>7.5839999999999996E-3</c:v>
                </c:pt>
                <c:pt idx="859">
                  <c:v>7.5896499999999999E-3</c:v>
                </c:pt>
                <c:pt idx="860">
                  <c:v>7.5953000000000001E-3</c:v>
                </c:pt>
                <c:pt idx="861">
                  <c:v>7.6009500000000004E-3</c:v>
                </c:pt>
                <c:pt idx="862">
                  <c:v>7.6009500000000004E-3</c:v>
                </c:pt>
                <c:pt idx="863">
                  <c:v>7.6065999999999998E-3</c:v>
                </c:pt>
                <c:pt idx="864">
                  <c:v>7.6123500000000004E-3</c:v>
                </c:pt>
                <c:pt idx="865">
                  <c:v>7.6184E-3</c:v>
                </c:pt>
                <c:pt idx="866">
                  <c:v>7.62425E-3</c:v>
                </c:pt>
                <c:pt idx="867">
                  <c:v>7.6299499999999999E-3</c:v>
                </c:pt>
                <c:pt idx="868">
                  <c:v>7.6299499999999999E-3</c:v>
                </c:pt>
                <c:pt idx="869">
                  <c:v>7.6356499999999999E-3</c:v>
                </c:pt>
                <c:pt idx="870">
                  <c:v>7.6416499999999998E-3</c:v>
                </c:pt>
                <c:pt idx="871">
                  <c:v>7.6474000000000004E-3</c:v>
                </c:pt>
                <c:pt idx="872">
                  <c:v>7.6533499999999997E-3</c:v>
                </c:pt>
                <c:pt idx="873">
                  <c:v>7.65915E-3</c:v>
                </c:pt>
                <c:pt idx="874">
                  <c:v>7.6652999999999999E-3</c:v>
                </c:pt>
                <c:pt idx="875">
                  <c:v>7.6652999999999999E-3</c:v>
                </c:pt>
                <c:pt idx="876">
                  <c:v>7.6712000000000004E-3</c:v>
                </c:pt>
                <c:pt idx="877">
                  <c:v>7.6769500000000001E-3</c:v>
                </c:pt>
                <c:pt idx="878">
                  <c:v>7.6826999999999998E-3</c:v>
                </c:pt>
                <c:pt idx="879">
                  <c:v>7.6887500000000003E-3</c:v>
                </c:pt>
                <c:pt idx="880">
                  <c:v>7.6947999999999999E-3</c:v>
                </c:pt>
                <c:pt idx="881">
                  <c:v>7.6947999999999999E-3</c:v>
                </c:pt>
                <c:pt idx="882">
                  <c:v>7.7007999999999998E-3</c:v>
                </c:pt>
                <c:pt idx="883">
                  <c:v>7.7069E-3</c:v>
                </c:pt>
                <c:pt idx="884">
                  <c:v>7.7130499999999999E-3</c:v>
                </c:pt>
                <c:pt idx="885">
                  <c:v>7.7185999999999999E-3</c:v>
                </c:pt>
                <c:pt idx="886">
                  <c:v>7.7249500000000004E-3</c:v>
                </c:pt>
                <c:pt idx="887">
                  <c:v>7.7311999999999997E-3</c:v>
                </c:pt>
                <c:pt idx="888">
                  <c:v>7.7311999999999997E-3</c:v>
                </c:pt>
                <c:pt idx="889">
                  <c:v>7.7371499999999999E-3</c:v>
                </c:pt>
                <c:pt idx="890">
                  <c:v>7.7432000000000004E-3</c:v>
                </c:pt>
                <c:pt idx="891">
                  <c:v>7.7494499999999997E-3</c:v>
                </c:pt>
                <c:pt idx="892">
                  <c:v>7.7555499999999999E-3</c:v>
                </c:pt>
                <c:pt idx="893">
                  <c:v>7.7616500000000001E-3</c:v>
                </c:pt>
                <c:pt idx="894">
                  <c:v>7.7675499999999998E-3</c:v>
                </c:pt>
                <c:pt idx="895">
                  <c:v>7.7675499999999998E-3</c:v>
                </c:pt>
                <c:pt idx="896">
                  <c:v>7.7738E-3</c:v>
                </c:pt>
                <c:pt idx="897">
                  <c:v>7.7797999999999999E-3</c:v>
                </c:pt>
                <c:pt idx="898">
                  <c:v>7.7859000000000001E-3</c:v>
                </c:pt>
                <c:pt idx="899">
                  <c:v>7.7922499999999997E-3</c:v>
                </c:pt>
                <c:pt idx="900">
                  <c:v>7.7984500000000002E-3</c:v>
                </c:pt>
                <c:pt idx="901">
                  <c:v>7.7984500000000002E-3</c:v>
                </c:pt>
                <c:pt idx="902">
                  <c:v>7.8047000000000004E-3</c:v>
                </c:pt>
                <c:pt idx="903">
                  <c:v>7.8107999999999997E-3</c:v>
                </c:pt>
                <c:pt idx="904">
                  <c:v>7.8168999999999999E-3</c:v>
                </c:pt>
                <c:pt idx="905">
                  <c:v>7.8233499999999997E-3</c:v>
                </c:pt>
                <c:pt idx="906">
                  <c:v>7.8294999999999997E-3</c:v>
                </c:pt>
                <c:pt idx="907">
                  <c:v>7.8359999999999992E-3</c:v>
                </c:pt>
                <c:pt idx="908">
                  <c:v>7.8359999999999992E-3</c:v>
                </c:pt>
                <c:pt idx="909">
                  <c:v>7.8420499999999997E-3</c:v>
                </c:pt>
                <c:pt idx="910">
                  <c:v>7.8484999999999996E-3</c:v>
                </c:pt>
                <c:pt idx="911">
                  <c:v>7.8545500000000001E-3</c:v>
                </c:pt>
                <c:pt idx="912">
                  <c:v>7.8609999999999999E-3</c:v>
                </c:pt>
                <c:pt idx="913">
                  <c:v>7.8671499999999998E-3</c:v>
                </c:pt>
                <c:pt idx="914">
                  <c:v>7.8671499999999998E-3</c:v>
                </c:pt>
                <c:pt idx="915">
                  <c:v>7.8733999999999991E-3</c:v>
                </c:pt>
                <c:pt idx="916">
                  <c:v>7.8800999999999993E-3</c:v>
                </c:pt>
                <c:pt idx="917">
                  <c:v>7.8864499999999997E-3</c:v>
                </c:pt>
                <c:pt idx="918">
                  <c:v>7.8923499999999994E-3</c:v>
                </c:pt>
                <c:pt idx="919">
                  <c:v>7.8990499999999995E-3</c:v>
                </c:pt>
                <c:pt idx="920">
                  <c:v>7.9051999999999994E-3</c:v>
                </c:pt>
                <c:pt idx="921">
                  <c:v>7.9051999999999994E-3</c:v>
                </c:pt>
                <c:pt idx="922">
                  <c:v>7.9117000000000007E-3</c:v>
                </c:pt>
                <c:pt idx="923">
                  <c:v>7.91795E-3</c:v>
                </c:pt>
                <c:pt idx="924">
                  <c:v>7.9243500000000001E-3</c:v>
                </c:pt>
                <c:pt idx="925">
                  <c:v>7.9308999999999994E-3</c:v>
                </c:pt>
                <c:pt idx="926">
                  <c:v>7.9375000000000001E-3</c:v>
                </c:pt>
                <c:pt idx="927">
                  <c:v>7.9375000000000001E-3</c:v>
                </c:pt>
                <c:pt idx="928">
                  <c:v>7.9435500000000006E-3</c:v>
                </c:pt>
                <c:pt idx="929">
                  <c:v>7.9502500000000007E-3</c:v>
                </c:pt>
                <c:pt idx="930">
                  <c:v>7.9568499999999997E-3</c:v>
                </c:pt>
                <c:pt idx="931">
                  <c:v>7.9632499999999998E-3</c:v>
                </c:pt>
                <c:pt idx="932">
                  <c:v>7.9694999999999992E-3</c:v>
                </c:pt>
                <c:pt idx="933">
                  <c:v>7.9758499999999996E-3</c:v>
                </c:pt>
                <c:pt idx="934">
                  <c:v>7.9758499999999996E-3</c:v>
                </c:pt>
                <c:pt idx="935">
                  <c:v>7.9822499999999998E-3</c:v>
                </c:pt>
                <c:pt idx="936">
                  <c:v>7.9888500000000005E-3</c:v>
                </c:pt>
                <c:pt idx="937">
                  <c:v>7.99535E-3</c:v>
                </c:pt>
                <c:pt idx="938">
                  <c:v>8.0018999999999993E-3</c:v>
                </c:pt>
                <c:pt idx="939">
                  <c:v>8.0082999999999994E-3</c:v>
                </c:pt>
                <c:pt idx="940">
                  <c:v>8.0149499999999999E-3</c:v>
                </c:pt>
                <c:pt idx="941">
                  <c:v>8.0149499999999999E-3</c:v>
                </c:pt>
                <c:pt idx="942">
                  <c:v>8.0215500000000006E-3</c:v>
                </c:pt>
                <c:pt idx="943">
                  <c:v>8.0280500000000001E-3</c:v>
                </c:pt>
                <c:pt idx="944">
                  <c:v>8.0347000000000005E-3</c:v>
                </c:pt>
                <c:pt idx="945">
                  <c:v>8.0412000000000001E-3</c:v>
                </c:pt>
                <c:pt idx="946">
                  <c:v>8.0473999999999997E-3</c:v>
                </c:pt>
                <c:pt idx="947">
                  <c:v>8.0473999999999997E-3</c:v>
                </c:pt>
                <c:pt idx="948">
                  <c:v>8.0541999999999992E-3</c:v>
                </c:pt>
                <c:pt idx="949">
                  <c:v>8.0605999999999994E-3</c:v>
                </c:pt>
                <c:pt idx="950">
                  <c:v>8.0674000000000006E-3</c:v>
                </c:pt>
                <c:pt idx="951">
                  <c:v>8.0739999999999996E-3</c:v>
                </c:pt>
                <c:pt idx="952">
                  <c:v>8.0803000000000003E-3</c:v>
                </c:pt>
                <c:pt idx="953">
                  <c:v>8.0869500000000007E-3</c:v>
                </c:pt>
                <c:pt idx="954">
                  <c:v>8.0869500000000007E-3</c:v>
                </c:pt>
                <c:pt idx="955">
                  <c:v>8.0937000000000005E-3</c:v>
                </c:pt>
                <c:pt idx="956">
                  <c:v>8.1003499999999992E-3</c:v>
                </c:pt>
                <c:pt idx="957">
                  <c:v>8.1074500000000004E-3</c:v>
                </c:pt>
                <c:pt idx="958">
                  <c:v>8.1141500000000005E-3</c:v>
                </c:pt>
                <c:pt idx="959">
                  <c:v>8.1205500000000007E-3</c:v>
                </c:pt>
                <c:pt idx="960">
                  <c:v>8.1205500000000007E-3</c:v>
                </c:pt>
                <c:pt idx="961">
                  <c:v>8.1276000000000004E-3</c:v>
                </c:pt>
                <c:pt idx="962">
                  <c:v>8.1340500000000003E-3</c:v>
                </c:pt>
                <c:pt idx="963">
                  <c:v>8.1405999999999996E-3</c:v>
                </c:pt>
                <c:pt idx="964">
                  <c:v>8.14725E-3</c:v>
                </c:pt>
                <c:pt idx="965">
                  <c:v>8.1540499999999995E-3</c:v>
                </c:pt>
                <c:pt idx="966">
                  <c:v>8.1609500000000001E-3</c:v>
                </c:pt>
                <c:pt idx="967">
                  <c:v>8.1609500000000001E-3</c:v>
                </c:pt>
                <c:pt idx="968">
                  <c:v>8.1673000000000006E-3</c:v>
                </c:pt>
                <c:pt idx="969">
                  <c:v>8.1740500000000004E-3</c:v>
                </c:pt>
                <c:pt idx="970">
                  <c:v>8.1808000000000002E-3</c:v>
                </c:pt>
                <c:pt idx="971">
                  <c:v>8.1874500000000006E-3</c:v>
                </c:pt>
                <c:pt idx="972">
                  <c:v>8.1940999999999993E-3</c:v>
                </c:pt>
                <c:pt idx="973">
                  <c:v>8.1940999999999993E-3</c:v>
                </c:pt>
                <c:pt idx="974">
                  <c:v>8.2009000000000006E-3</c:v>
                </c:pt>
                <c:pt idx="975">
                  <c:v>8.2076000000000007E-3</c:v>
                </c:pt>
                <c:pt idx="976">
                  <c:v>8.2144000000000002E-3</c:v>
                </c:pt>
                <c:pt idx="977">
                  <c:v>8.22115E-3</c:v>
                </c:pt>
                <c:pt idx="978">
                  <c:v>8.2278999999999998E-3</c:v>
                </c:pt>
                <c:pt idx="979">
                  <c:v>8.2346999999999993E-3</c:v>
                </c:pt>
                <c:pt idx="980">
                  <c:v>8.2346999999999993E-3</c:v>
                </c:pt>
                <c:pt idx="981">
                  <c:v>8.2414500000000009E-3</c:v>
                </c:pt>
                <c:pt idx="982">
                  <c:v>8.2481499999999992E-3</c:v>
                </c:pt>
                <c:pt idx="983">
                  <c:v>8.2547499999999999E-3</c:v>
                </c:pt>
                <c:pt idx="984">
                  <c:v>8.2615999999999992E-3</c:v>
                </c:pt>
                <c:pt idx="985">
                  <c:v>8.2687000000000004E-3</c:v>
                </c:pt>
                <c:pt idx="986">
                  <c:v>8.2687000000000004E-3</c:v>
                </c:pt>
                <c:pt idx="987">
                  <c:v>8.2752499999999996E-3</c:v>
                </c:pt>
                <c:pt idx="988">
                  <c:v>8.2816000000000001E-3</c:v>
                </c:pt>
                <c:pt idx="989">
                  <c:v>8.2887499999999992E-3</c:v>
                </c:pt>
                <c:pt idx="990">
                  <c:v>8.2954499999999994E-3</c:v>
                </c:pt>
                <c:pt idx="991">
                  <c:v>8.3021999999999992E-3</c:v>
                </c:pt>
                <c:pt idx="992">
                  <c:v>8.3091499999999995E-3</c:v>
                </c:pt>
                <c:pt idx="993">
                  <c:v>8.3091499999999995E-3</c:v>
                </c:pt>
                <c:pt idx="994">
                  <c:v>8.3157000000000005E-3</c:v>
                </c:pt>
                <c:pt idx="995">
                  <c:v>8.3226499999999991E-3</c:v>
                </c:pt>
                <c:pt idx="996">
                  <c:v>8.3289499999999999E-3</c:v>
                </c:pt>
                <c:pt idx="997">
                  <c:v>8.3362000000000002E-3</c:v>
                </c:pt>
                <c:pt idx="998">
                  <c:v>8.3429000000000003E-3</c:v>
                </c:pt>
                <c:pt idx="999">
                  <c:v>8.3496999999999998E-3</c:v>
                </c:pt>
                <c:pt idx="1000">
                  <c:v>8.3496999999999998E-3</c:v>
                </c:pt>
                <c:pt idx="1001">
                  <c:v>8.3561499999999997E-3</c:v>
                </c:pt>
                <c:pt idx="1002">
                  <c:v>8.3631E-3</c:v>
                </c:pt>
                <c:pt idx="1003">
                  <c:v>8.3700500000000004E-3</c:v>
                </c:pt>
                <c:pt idx="1004">
                  <c:v>8.3769499999999993E-3</c:v>
                </c:pt>
                <c:pt idx="1005">
                  <c:v>8.3837500000000006E-3</c:v>
                </c:pt>
                <c:pt idx="1006">
                  <c:v>8.3837500000000006E-3</c:v>
                </c:pt>
                <c:pt idx="1007">
                  <c:v>8.3906999999999992E-3</c:v>
                </c:pt>
                <c:pt idx="1008">
                  <c:v>8.3976499999999996E-3</c:v>
                </c:pt>
                <c:pt idx="1009">
                  <c:v>8.4042000000000006E-3</c:v>
                </c:pt>
                <c:pt idx="1010">
                  <c:v>8.4110999999999995E-3</c:v>
                </c:pt>
                <c:pt idx="1011">
                  <c:v>8.4178499999999993E-3</c:v>
                </c:pt>
                <c:pt idx="1012">
                  <c:v>8.4246000000000008E-3</c:v>
                </c:pt>
                <c:pt idx="1013">
                  <c:v>8.4246000000000008E-3</c:v>
                </c:pt>
                <c:pt idx="1014">
                  <c:v>8.4314999999999998E-3</c:v>
                </c:pt>
                <c:pt idx="1015">
                  <c:v>8.4387500000000001E-3</c:v>
                </c:pt>
                <c:pt idx="1016">
                  <c:v>8.4457000000000004E-3</c:v>
                </c:pt>
                <c:pt idx="1017">
                  <c:v>8.4520499999999991E-3</c:v>
                </c:pt>
                <c:pt idx="1018">
                  <c:v>8.4589000000000001E-3</c:v>
                </c:pt>
                <c:pt idx="1019">
                  <c:v>8.4589000000000001E-3</c:v>
                </c:pt>
                <c:pt idx="1020">
                  <c:v>8.4659499999999999E-3</c:v>
                </c:pt>
                <c:pt idx="1021">
                  <c:v>8.4725500000000006E-3</c:v>
                </c:pt>
                <c:pt idx="1022">
                  <c:v>8.47965E-3</c:v>
                </c:pt>
                <c:pt idx="1023">
                  <c:v>8.4864499999999995E-3</c:v>
                </c:pt>
                <c:pt idx="1024">
                  <c:v>8.4933999999999999E-3</c:v>
                </c:pt>
                <c:pt idx="1025">
                  <c:v>8.5001E-3</c:v>
                </c:pt>
                <c:pt idx="1026">
                  <c:v>8.5001E-3</c:v>
                </c:pt>
                <c:pt idx="1027">
                  <c:v>8.5069499999999992E-3</c:v>
                </c:pt>
                <c:pt idx="1028">
                  <c:v>8.5138999999999996E-3</c:v>
                </c:pt>
                <c:pt idx="1029">
                  <c:v>8.5209499999999994E-3</c:v>
                </c:pt>
                <c:pt idx="1030">
                  <c:v>8.5279499999999994E-3</c:v>
                </c:pt>
                <c:pt idx="1031">
                  <c:v>8.5346499999999995E-3</c:v>
                </c:pt>
                <c:pt idx="1032">
                  <c:v>8.5346499999999995E-3</c:v>
                </c:pt>
                <c:pt idx="1033">
                  <c:v>8.5416999999999993E-3</c:v>
                </c:pt>
                <c:pt idx="1034">
                  <c:v>8.5488000000000005E-3</c:v>
                </c:pt>
                <c:pt idx="1035">
                  <c:v>8.5556E-3</c:v>
                </c:pt>
                <c:pt idx="1036">
                  <c:v>8.5625500000000004E-3</c:v>
                </c:pt>
                <c:pt idx="1037">
                  <c:v>8.5693000000000002E-3</c:v>
                </c:pt>
                <c:pt idx="1038">
                  <c:v>8.5763000000000002E-3</c:v>
                </c:pt>
                <c:pt idx="1039">
                  <c:v>8.5763000000000002E-3</c:v>
                </c:pt>
                <c:pt idx="1040">
                  <c:v>8.5833000000000003E-3</c:v>
                </c:pt>
                <c:pt idx="1041">
                  <c:v>8.5900999999999998E-3</c:v>
                </c:pt>
                <c:pt idx="1042">
                  <c:v>8.5973000000000004E-3</c:v>
                </c:pt>
                <c:pt idx="1043">
                  <c:v>8.6039500000000008E-3</c:v>
                </c:pt>
                <c:pt idx="1044">
                  <c:v>8.6112500000000008E-3</c:v>
                </c:pt>
                <c:pt idx="1045">
                  <c:v>8.6112500000000008E-3</c:v>
                </c:pt>
                <c:pt idx="1046">
                  <c:v>8.6179499999999992E-3</c:v>
                </c:pt>
                <c:pt idx="1047">
                  <c:v>8.6248499999999999E-3</c:v>
                </c:pt>
                <c:pt idx="1048">
                  <c:v>8.6317500000000005E-3</c:v>
                </c:pt>
                <c:pt idx="1049">
                  <c:v>8.6386499999999995E-3</c:v>
                </c:pt>
                <c:pt idx="1050">
                  <c:v>8.6458000000000004E-3</c:v>
                </c:pt>
                <c:pt idx="1051">
                  <c:v>8.6522999999999999E-3</c:v>
                </c:pt>
                <c:pt idx="1052">
                  <c:v>8.6522999999999999E-3</c:v>
                </c:pt>
                <c:pt idx="1053">
                  <c:v>8.6593999999999994E-3</c:v>
                </c:pt>
                <c:pt idx="1054">
                  <c:v>8.6665000000000006E-3</c:v>
                </c:pt>
                <c:pt idx="1055">
                  <c:v>8.6733000000000001E-3</c:v>
                </c:pt>
                <c:pt idx="1056">
                  <c:v>8.6800999999999996E-3</c:v>
                </c:pt>
                <c:pt idx="1057">
                  <c:v>8.6868499999999994E-3</c:v>
                </c:pt>
                <c:pt idx="1058">
                  <c:v>8.6939500000000006E-3</c:v>
                </c:pt>
                <c:pt idx="1059">
                  <c:v>8.6939500000000006E-3</c:v>
                </c:pt>
                <c:pt idx="1060">
                  <c:v>8.7008999999999993E-3</c:v>
                </c:pt>
                <c:pt idx="1061">
                  <c:v>8.7079500000000008E-3</c:v>
                </c:pt>
                <c:pt idx="1062">
                  <c:v>8.7152500000000008E-3</c:v>
                </c:pt>
                <c:pt idx="1063">
                  <c:v>8.7215999999999995E-3</c:v>
                </c:pt>
                <c:pt idx="1064">
                  <c:v>8.7288000000000001E-3</c:v>
                </c:pt>
                <c:pt idx="1065">
                  <c:v>8.7288000000000001E-3</c:v>
                </c:pt>
                <c:pt idx="1066">
                  <c:v>8.7355999999999996E-3</c:v>
                </c:pt>
                <c:pt idx="1067">
                  <c:v>8.74225E-3</c:v>
                </c:pt>
                <c:pt idx="1068">
                  <c:v>8.7493999999999992E-3</c:v>
                </c:pt>
                <c:pt idx="1069">
                  <c:v>8.7559500000000002E-3</c:v>
                </c:pt>
                <c:pt idx="1070">
                  <c:v>8.7631500000000008E-3</c:v>
                </c:pt>
                <c:pt idx="1071">
                  <c:v>8.7702000000000006E-3</c:v>
                </c:pt>
                <c:pt idx="1072">
                  <c:v>8.7702000000000006E-3</c:v>
                </c:pt>
                <c:pt idx="1073">
                  <c:v>8.7769000000000007E-3</c:v>
                </c:pt>
                <c:pt idx="1074">
                  <c:v>8.7841499999999993E-3</c:v>
                </c:pt>
                <c:pt idx="1075">
                  <c:v>8.7911499999999993E-3</c:v>
                </c:pt>
                <c:pt idx="1076">
                  <c:v>8.7974999999999998E-3</c:v>
                </c:pt>
                <c:pt idx="1077">
                  <c:v>8.8045999999999992E-3</c:v>
                </c:pt>
                <c:pt idx="1078">
                  <c:v>8.8045999999999992E-3</c:v>
                </c:pt>
                <c:pt idx="1079">
                  <c:v>8.8116500000000007E-3</c:v>
                </c:pt>
                <c:pt idx="1080">
                  <c:v>8.8182999999999994E-3</c:v>
                </c:pt>
                <c:pt idx="1081">
                  <c:v>8.8252999999999995E-3</c:v>
                </c:pt>
                <c:pt idx="1082">
                  <c:v>8.8320499999999993E-3</c:v>
                </c:pt>
                <c:pt idx="1083">
                  <c:v>8.8391500000000005E-3</c:v>
                </c:pt>
                <c:pt idx="1084">
                  <c:v>8.8459000000000003E-3</c:v>
                </c:pt>
                <c:pt idx="1085">
                  <c:v>8.8459000000000003E-3</c:v>
                </c:pt>
                <c:pt idx="1086">
                  <c:v>8.8529500000000001E-3</c:v>
                </c:pt>
                <c:pt idx="1087">
                  <c:v>8.8596999999999999E-3</c:v>
                </c:pt>
                <c:pt idx="1088">
                  <c:v>8.8666999999999999E-3</c:v>
                </c:pt>
                <c:pt idx="1089">
                  <c:v>8.8736000000000006E-3</c:v>
                </c:pt>
                <c:pt idx="1090">
                  <c:v>8.8804999999999995E-3</c:v>
                </c:pt>
                <c:pt idx="1091">
                  <c:v>8.8804999999999995E-3</c:v>
                </c:pt>
                <c:pt idx="1092">
                  <c:v>8.8871499999999999E-3</c:v>
                </c:pt>
                <c:pt idx="1093">
                  <c:v>8.8944000000000002E-3</c:v>
                </c:pt>
                <c:pt idx="1094">
                  <c:v>8.9009999999999992E-3</c:v>
                </c:pt>
                <c:pt idx="1095">
                  <c:v>8.9078999999999998E-3</c:v>
                </c:pt>
                <c:pt idx="1096">
                  <c:v>8.9143999999999994E-3</c:v>
                </c:pt>
                <c:pt idx="1097">
                  <c:v>8.9213999999999995E-3</c:v>
                </c:pt>
                <c:pt idx="1098">
                  <c:v>8.9213999999999995E-3</c:v>
                </c:pt>
                <c:pt idx="1099">
                  <c:v>8.9284499999999992E-3</c:v>
                </c:pt>
                <c:pt idx="1100">
                  <c:v>8.9351499999999993E-3</c:v>
                </c:pt>
                <c:pt idx="1101">
                  <c:v>8.9421499999999994E-3</c:v>
                </c:pt>
                <c:pt idx="1102">
                  <c:v>8.9490999999999998E-3</c:v>
                </c:pt>
                <c:pt idx="1103">
                  <c:v>8.9559500000000007E-3</c:v>
                </c:pt>
                <c:pt idx="1104">
                  <c:v>8.9559500000000007E-3</c:v>
                </c:pt>
                <c:pt idx="1105">
                  <c:v>8.9630500000000002E-3</c:v>
                </c:pt>
                <c:pt idx="1106">
                  <c:v>8.9697000000000006E-3</c:v>
                </c:pt>
                <c:pt idx="1107">
                  <c:v>8.9765999999999995E-3</c:v>
                </c:pt>
                <c:pt idx="1108">
                  <c:v>8.9834500000000005E-3</c:v>
                </c:pt>
                <c:pt idx="1109">
                  <c:v>8.9901500000000006E-3</c:v>
                </c:pt>
                <c:pt idx="1110">
                  <c:v>8.9969000000000004E-3</c:v>
                </c:pt>
                <c:pt idx="1111">
                  <c:v>8.9969000000000004E-3</c:v>
                </c:pt>
                <c:pt idx="1112">
                  <c:v>9.0036999999999999E-3</c:v>
                </c:pt>
                <c:pt idx="1113">
                  <c:v>9.0106500000000003E-3</c:v>
                </c:pt>
                <c:pt idx="1114">
                  <c:v>9.0174499999999998E-3</c:v>
                </c:pt>
                <c:pt idx="1115">
                  <c:v>9.0243500000000004E-3</c:v>
                </c:pt>
                <c:pt idx="1116">
                  <c:v>9.0309499999999994E-3</c:v>
                </c:pt>
                <c:pt idx="1117">
                  <c:v>9.0377500000000006E-3</c:v>
                </c:pt>
                <c:pt idx="1118">
                  <c:v>9.0377500000000006E-3</c:v>
                </c:pt>
                <c:pt idx="1119">
                  <c:v>9.0449499999999995E-3</c:v>
                </c:pt>
                <c:pt idx="1120">
                  <c:v>9.0515000000000005E-3</c:v>
                </c:pt>
                <c:pt idx="1121">
                  <c:v>9.0586E-3</c:v>
                </c:pt>
                <c:pt idx="1122">
                  <c:v>9.0654499999999992E-3</c:v>
                </c:pt>
                <c:pt idx="1123">
                  <c:v>9.0718499999999994E-3</c:v>
                </c:pt>
                <c:pt idx="1124">
                  <c:v>9.0718499999999994E-3</c:v>
                </c:pt>
                <c:pt idx="1125">
                  <c:v>9.0786500000000006E-3</c:v>
                </c:pt>
                <c:pt idx="1126">
                  <c:v>9.0857500000000001E-3</c:v>
                </c:pt>
                <c:pt idx="1127">
                  <c:v>9.0921999999999999E-3</c:v>
                </c:pt>
                <c:pt idx="1128">
                  <c:v>9.0991000000000006E-3</c:v>
                </c:pt>
                <c:pt idx="1129">
                  <c:v>9.1056999999999996E-3</c:v>
                </c:pt>
                <c:pt idx="1130">
                  <c:v>9.1128000000000008E-3</c:v>
                </c:pt>
                <c:pt idx="1131">
                  <c:v>9.1128000000000008E-3</c:v>
                </c:pt>
                <c:pt idx="1132">
                  <c:v>9.1194999999999991E-3</c:v>
                </c:pt>
                <c:pt idx="1133">
                  <c:v>9.1258999999999993E-3</c:v>
                </c:pt>
                <c:pt idx="1134">
                  <c:v>9.1330999999999999E-3</c:v>
                </c:pt>
                <c:pt idx="1135">
                  <c:v>9.1398999999999994E-3</c:v>
                </c:pt>
                <c:pt idx="1136">
                  <c:v>9.1468499999999998E-3</c:v>
                </c:pt>
                <c:pt idx="1137">
                  <c:v>9.1468499999999998E-3</c:v>
                </c:pt>
                <c:pt idx="1138">
                  <c:v>9.1532000000000002E-3</c:v>
                </c:pt>
                <c:pt idx="1139">
                  <c:v>9.1601500000000006E-3</c:v>
                </c:pt>
                <c:pt idx="1140">
                  <c:v>9.1667999999999993E-3</c:v>
                </c:pt>
                <c:pt idx="1141">
                  <c:v>9.1737999999999993E-3</c:v>
                </c:pt>
                <c:pt idx="1142">
                  <c:v>9.1805500000000009E-3</c:v>
                </c:pt>
                <c:pt idx="1143">
                  <c:v>9.1871499999999998E-3</c:v>
                </c:pt>
                <c:pt idx="1144">
                  <c:v>9.1871499999999998E-3</c:v>
                </c:pt>
                <c:pt idx="1145">
                  <c:v>9.1939499999999993E-3</c:v>
                </c:pt>
                <c:pt idx="1146">
                  <c:v>9.2009499999999994E-3</c:v>
                </c:pt>
                <c:pt idx="1147">
                  <c:v>9.2075500000000001E-3</c:v>
                </c:pt>
                <c:pt idx="1148">
                  <c:v>9.2144500000000008E-3</c:v>
                </c:pt>
                <c:pt idx="1149">
                  <c:v>9.2208499999999992E-3</c:v>
                </c:pt>
                <c:pt idx="1150">
                  <c:v>9.2208499999999992E-3</c:v>
                </c:pt>
                <c:pt idx="1151">
                  <c:v>9.2277999999999995E-3</c:v>
                </c:pt>
                <c:pt idx="1152">
                  <c:v>9.2339999999999992E-3</c:v>
                </c:pt>
                <c:pt idx="1153">
                  <c:v>9.2408500000000001E-3</c:v>
                </c:pt>
                <c:pt idx="1154">
                  <c:v>9.2475000000000005E-3</c:v>
                </c:pt>
                <c:pt idx="1155">
                  <c:v>9.2544499999999991E-3</c:v>
                </c:pt>
                <c:pt idx="1156">
                  <c:v>9.2610000000000001E-3</c:v>
                </c:pt>
                <c:pt idx="1157">
                  <c:v>9.2610000000000001E-3</c:v>
                </c:pt>
                <c:pt idx="1158">
                  <c:v>9.2676500000000005E-3</c:v>
                </c:pt>
                <c:pt idx="1159">
                  <c:v>9.2742999999999992E-3</c:v>
                </c:pt>
                <c:pt idx="1160">
                  <c:v>9.2810500000000008E-3</c:v>
                </c:pt>
                <c:pt idx="1161">
                  <c:v>9.2875500000000003E-3</c:v>
                </c:pt>
                <c:pt idx="1162">
                  <c:v>9.2942500000000004E-3</c:v>
                </c:pt>
                <c:pt idx="1163">
                  <c:v>9.2942500000000004E-3</c:v>
                </c:pt>
                <c:pt idx="1164">
                  <c:v>9.3009000000000008E-3</c:v>
                </c:pt>
                <c:pt idx="1165">
                  <c:v>9.3076500000000006E-3</c:v>
                </c:pt>
                <c:pt idx="1166">
                  <c:v>9.3142999999999993E-3</c:v>
                </c:pt>
                <c:pt idx="1167">
                  <c:v>9.3209999999999994E-3</c:v>
                </c:pt>
                <c:pt idx="1168">
                  <c:v>9.3273999999999996E-3</c:v>
                </c:pt>
                <c:pt idx="1169">
                  <c:v>9.3340000000000003E-3</c:v>
                </c:pt>
                <c:pt idx="1170">
                  <c:v>9.3340000000000003E-3</c:v>
                </c:pt>
                <c:pt idx="1171">
                  <c:v>9.3408499999999995E-3</c:v>
                </c:pt>
                <c:pt idx="1172">
                  <c:v>9.3474999999999999E-3</c:v>
                </c:pt>
                <c:pt idx="1173">
                  <c:v>9.3541000000000006E-3</c:v>
                </c:pt>
                <c:pt idx="1174">
                  <c:v>9.3606999999999996E-3</c:v>
                </c:pt>
                <c:pt idx="1175">
                  <c:v>9.3671999999999991E-3</c:v>
                </c:pt>
                <c:pt idx="1176">
                  <c:v>9.3671999999999991E-3</c:v>
                </c:pt>
                <c:pt idx="1177">
                  <c:v>9.3737999999999998E-3</c:v>
                </c:pt>
                <c:pt idx="1178">
                  <c:v>9.3804500000000002E-3</c:v>
                </c:pt>
                <c:pt idx="1179">
                  <c:v>9.3870499999999992E-3</c:v>
                </c:pt>
                <c:pt idx="1180">
                  <c:v>9.3937499999999993E-3</c:v>
                </c:pt>
                <c:pt idx="1181">
                  <c:v>9.3998499999999995E-3</c:v>
                </c:pt>
                <c:pt idx="1182">
                  <c:v>9.4066500000000008E-3</c:v>
                </c:pt>
                <c:pt idx="1183">
                  <c:v>9.4066500000000008E-3</c:v>
                </c:pt>
                <c:pt idx="1184">
                  <c:v>9.4132E-3</c:v>
                </c:pt>
                <c:pt idx="1185">
                  <c:v>9.4198000000000007E-3</c:v>
                </c:pt>
                <c:pt idx="1186">
                  <c:v>9.4264499999999994E-3</c:v>
                </c:pt>
                <c:pt idx="1187">
                  <c:v>9.4327999999999999E-3</c:v>
                </c:pt>
                <c:pt idx="1188">
                  <c:v>9.4395499999999997E-3</c:v>
                </c:pt>
                <c:pt idx="1189">
                  <c:v>9.4395499999999997E-3</c:v>
                </c:pt>
                <c:pt idx="1190">
                  <c:v>9.4458000000000007E-3</c:v>
                </c:pt>
                <c:pt idx="1191">
                  <c:v>9.4525500000000005E-3</c:v>
                </c:pt>
                <c:pt idx="1192">
                  <c:v>9.4590000000000004E-3</c:v>
                </c:pt>
                <c:pt idx="1193">
                  <c:v>9.4654500000000003E-3</c:v>
                </c:pt>
                <c:pt idx="1194">
                  <c:v>9.4719999999999995E-3</c:v>
                </c:pt>
                <c:pt idx="1195">
                  <c:v>9.4784499999999994E-3</c:v>
                </c:pt>
                <c:pt idx="1196">
                  <c:v>9.4784499999999994E-3</c:v>
                </c:pt>
                <c:pt idx="1197">
                  <c:v>9.4847999999999998E-3</c:v>
                </c:pt>
                <c:pt idx="1198">
                  <c:v>9.4912999999999994E-3</c:v>
                </c:pt>
                <c:pt idx="1199">
                  <c:v>9.4980499999999992E-3</c:v>
                </c:pt>
                <c:pt idx="1200">
                  <c:v>9.5045500000000005E-3</c:v>
                </c:pt>
                <c:pt idx="1201">
                  <c:v>9.5108499999999995E-3</c:v>
                </c:pt>
                <c:pt idx="1202">
                  <c:v>9.5173500000000008E-3</c:v>
                </c:pt>
                <c:pt idx="1203">
                  <c:v>9.5173500000000008E-3</c:v>
                </c:pt>
                <c:pt idx="1204">
                  <c:v>9.5238000000000007E-3</c:v>
                </c:pt>
                <c:pt idx="1205">
                  <c:v>9.5302000000000008E-3</c:v>
                </c:pt>
                <c:pt idx="1206">
                  <c:v>9.5364500000000001E-3</c:v>
                </c:pt>
                <c:pt idx="1207">
                  <c:v>9.5431500000000002E-3</c:v>
                </c:pt>
                <c:pt idx="1208">
                  <c:v>9.5498000000000006E-3</c:v>
                </c:pt>
                <c:pt idx="1209">
                  <c:v>9.5498000000000006E-3</c:v>
                </c:pt>
                <c:pt idx="1210">
                  <c:v>9.5559500000000006E-3</c:v>
                </c:pt>
                <c:pt idx="1211">
                  <c:v>9.5623500000000007E-3</c:v>
                </c:pt>
                <c:pt idx="1212">
                  <c:v>9.5685500000000003E-3</c:v>
                </c:pt>
                <c:pt idx="1213">
                  <c:v>9.5750499999999999E-3</c:v>
                </c:pt>
                <c:pt idx="1214">
                  <c:v>9.5815999999999991E-3</c:v>
                </c:pt>
                <c:pt idx="1215">
                  <c:v>9.5881000000000004E-3</c:v>
                </c:pt>
                <c:pt idx="1216">
                  <c:v>9.5881000000000004E-3</c:v>
                </c:pt>
                <c:pt idx="1217">
                  <c:v>9.5946E-3</c:v>
                </c:pt>
                <c:pt idx="1218">
                  <c:v>9.6007499999999999E-3</c:v>
                </c:pt>
                <c:pt idx="1219">
                  <c:v>9.6072499999999995E-3</c:v>
                </c:pt>
                <c:pt idx="1220">
                  <c:v>9.6135000000000005E-3</c:v>
                </c:pt>
                <c:pt idx="1221">
                  <c:v>9.6201499999999992E-3</c:v>
                </c:pt>
                <c:pt idx="1222">
                  <c:v>9.6201499999999992E-3</c:v>
                </c:pt>
                <c:pt idx="1223">
                  <c:v>9.6260500000000006E-3</c:v>
                </c:pt>
                <c:pt idx="1224">
                  <c:v>9.6327500000000007E-3</c:v>
                </c:pt>
                <c:pt idx="1225">
                  <c:v>9.6392000000000005E-3</c:v>
                </c:pt>
                <c:pt idx="1226">
                  <c:v>9.6454000000000002E-3</c:v>
                </c:pt>
                <c:pt idx="1227">
                  <c:v>9.6515000000000004E-3</c:v>
                </c:pt>
                <c:pt idx="1228">
                  <c:v>9.6579999999999999E-3</c:v>
                </c:pt>
                <c:pt idx="1229">
                  <c:v>9.6579999999999999E-3</c:v>
                </c:pt>
                <c:pt idx="1230">
                  <c:v>9.6641000000000001E-3</c:v>
                </c:pt>
                <c:pt idx="1231">
                  <c:v>9.6703999999999991E-3</c:v>
                </c:pt>
                <c:pt idx="1232">
                  <c:v>9.6766000000000005E-3</c:v>
                </c:pt>
                <c:pt idx="1233">
                  <c:v>9.6833500000000003E-3</c:v>
                </c:pt>
                <c:pt idx="1234">
                  <c:v>9.6895499999999999E-3</c:v>
                </c:pt>
                <c:pt idx="1235">
                  <c:v>9.6895499999999999E-3</c:v>
                </c:pt>
                <c:pt idx="1236">
                  <c:v>9.6955500000000007E-3</c:v>
                </c:pt>
                <c:pt idx="1237">
                  <c:v>9.7020500000000003E-3</c:v>
                </c:pt>
                <c:pt idx="1238">
                  <c:v>9.7081000000000008E-3</c:v>
                </c:pt>
                <c:pt idx="1239">
                  <c:v>9.7142500000000007E-3</c:v>
                </c:pt>
                <c:pt idx="1240">
                  <c:v>9.7204000000000006E-3</c:v>
                </c:pt>
                <c:pt idx="1241">
                  <c:v>9.7268500000000004E-3</c:v>
                </c:pt>
                <c:pt idx="1242">
                  <c:v>9.7268500000000004E-3</c:v>
                </c:pt>
                <c:pt idx="1243">
                  <c:v>9.7328999999999992E-3</c:v>
                </c:pt>
                <c:pt idx="1244">
                  <c:v>9.7392499999999996E-3</c:v>
                </c:pt>
                <c:pt idx="1245">
                  <c:v>9.7454499999999993E-3</c:v>
                </c:pt>
                <c:pt idx="1246">
                  <c:v>9.7519500000000005E-3</c:v>
                </c:pt>
                <c:pt idx="1247">
                  <c:v>9.7578000000000005E-3</c:v>
                </c:pt>
                <c:pt idx="1248">
                  <c:v>9.7640999999999995E-3</c:v>
                </c:pt>
                <c:pt idx="1249">
                  <c:v>9.7640999999999995E-3</c:v>
                </c:pt>
                <c:pt idx="1250">
                  <c:v>9.77015E-3</c:v>
                </c:pt>
                <c:pt idx="1251">
                  <c:v>9.7762000000000005E-3</c:v>
                </c:pt>
                <c:pt idx="1252">
                  <c:v>9.7826000000000007E-3</c:v>
                </c:pt>
                <c:pt idx="1253">
                  <c:v>9.7883499999999995E-3</c:v>
                </c:pt>
                <c:pt idx="1254">
                  <c:v>9.7946999999999999E-3</c:v>
                </c:pt>
                <c:pt idx="1255">
                  <c:v>9.7946999999999999E-3</c:v>
                </c:pt>
                <c:pt idx="1256">
                  <c:v>9.8008999999999995E-3</c:v>
                </c:pt>
                <c:pt idx="1257">
                  <c:v>9.8068500000000006E-3</c:v>
                </c:pt>
                <c:pt idx="1258">
                  <c:v>9.8133000000000005E-3</c:v>
                </c:pt>
                <c:pt idx="1259">
                  <c:v>9.8194000000000007E-3</c:v>
                </c:pt>
                <c:pt idx="1260">
                  <c:v>9.8253000000000004E-3</c:v>
                </c:pt>
                <c:pt idx="1261">
                  <c:v>9.8315E-3</c:v>
                </c:pt>
                <c:pt idx="1262">
                  <c:v>9.8315E-3</c:v>
                </c:pt>
                <c:pt idx="1263">
                  <c:v>9.8378000000000007E-3</c:v>
                </c:pt>
                <c:pt idx="1264">
                  <c:v>9.8434999999999998E-3</c:v>
                </c:pt>
                <c:pt idx="1265">
                  <c:v>9.8497500000000009E-3</c:v>
                </c:pt>
                <c:pt idx="1266">
                  <c:v>9.8557999999999996E-3</c:v>
                </c:pt>
                <c:pt idx="1267">
                  <c:v>9.8620500000000007E-3</c:v>
                </c:pt>
                <c:pt idx="1268">
                  <c:v>9.8620500000000007E-3</c:v>
                </c:pt>
                <c:pt idx="1269">
                  <c:v>9.8680499999999997E-3</c:v>
                </c:pt>
                <c:pt idx="1270">
                  <c:v>9.8740000000000008E-3</c:v>
                </c:pt>
                <c:pt idx="1271">
                  <c:v>9.8798500000000008E-3</c:v>
                </c:pt>
                <c:pt idx="1272">
                  <c:v>9.8859499999999993E-3</c:v>
                </c:pt>
                <c:pt idx="1273">
                  <c:v>9.8918500000000006E-3</c:v>
                </c:pt>
                <c:pt idx="1274">
                  <c:v>9.8980000000000005E-3</c:v>
                </c:pt>
                <c:pt idx="1275">
                  <c:v>9.8980000000000005E-3</c:v>
                </c:pt>
                <c:pt idx="1276">
                  <c:v>9.9041000000000008E-3</c:v>
                </c:pt>
                <c:pt idx="1277">
                  <c:v>9.9100000000000004E-3</c:v>
                </c:pt>
                <c:pt idx="1278">
                  <c:v>9.9161000000000006E-3</c:v>
                </c:pt>
                <c:pt idx="1279">
                  <c:v>9.9217999999999997E-3</c:v>
                </c:pt>
                <c:pt idx="1280">
                  <c:v>9.9278500000000002E-3</c:v>
                </c:pt>
                <c:pt idx="1281">
                  <c:v>9.9278500000000002E-3</c:v>
                </c:pt>
                <c:pt idx="1282">
                  <c:v>9.9339500000000004E-3</c:v>
                </c:pt>
                <c:pt idx="1283">
                  <c:v>9.9397500000000007E-3</c:v>
                </c:pt>
                <c:pt idx="1284">
                  <c:v>9.9456000000000006E-3</c:v>
                </c:pt>
                <c:pt idx="1285">
                  <c:v>9.9519499999999993E-3</c:v>
                </c:pt>
                <c:pt idx="1286">
                  <c:v>9.9579500000000001E-3</c:v>
                </c:pt>
                <c:pt idx="1287">
                  <c:v>9.9638000000000001E-3</c:v>
                </c:pt>
                <c:pt idx="1288">
                  <c:v>9.9638000000000001E-3</c:v>
                </c:pt>
                <c:pt idx="1289">
                  <c:v>9.9694999999999992E-3</c:v>
                </c:pt>
                <c:pt idx="1290">
                  <c:v>9.9756500000000008E-3</c:v>
                </c:pt>
                <c:pt idx="1291">
                  <c:v>9.9813499999999999E-3</c:v>
                </c:pt>
                <c:pt idx="1292">
                  <c:v>9.9871500000000002E-3</c:v>
                </c:pt>
                <c:pt idx="1293">
                  <c:v>9.9935000000000006E-3</c:v>
                </c:pt>
                <c:pt idx="1294">
                  <c:v>9.9935000000000006E-3</c:v>
                </c:pt>
                <c:pt idx="1295">
                  <c:v>9.9991999999999998E-3</c:v>
                </c:pt>
                <c:pt idx="1296">
                  <c:v>1.0005150000000001E-2</c:v>
                </c:pt>
                <c:pt idx="1297">
                  <c:v>1.0011050000000001E-2</c:v>
                </c:pt>
                <c:pt idx="1298">
                  <c:v>1.00169E-2</c:v>
                </c:pt>
                <c:pt idx="1299">
                  <c:v>1.0022949999999999E-2</c:v>
                </c:pt>
                <c:pt idx="1300">
                  <c:v>1.0022949999999999E-2</c:v>
                </c:pt>
                <c:pt idx="1301">
                  <c:v>1.0028799999999999E-2</c:v>
                </c:pt>
                <c:pt idx="1302">
                  <c:v>1.0034599999999999E-2</c:v>
                </c:pt>
                <c:pt idx="1303">
                  <c:v>1.0040800000000001E-2</c:v>
                </c:pt>
                <c:pt idx="1304">
                  <c:v>1.0046599999999999E-2</c:v>
                </c:pt>
                <c:pt idx="1305">
                  <c:v>1.0052699999999999E-2</c:v>
                </c:pt>
                <c:pt idx="1306">
                  <c:v>1.0058350000000001E-2</c:v>
                </c:pt>
                <c:pt idx="1307">
                  <c:v>1.0058350000000001E-2</c:v>
                </c:pt>
                <c:pt idx="1308">
                  <c:v>1.0064450000000001E-2</c:v>
                </c:pt>
                <c:pt idx="1309">
                  <c:v>1.00701E-2</c:v>
                </c:pt>
                <c:pt idx="1310">
                  <c:v>1.00759E-2</c:v>
                </c:pt>
                <c:pt idx="1311">
                  <c:v>1.00815E-2</c:v>
                </c:pt>
                <c:pt idx="1312">
                  <c:v>1.0087749999999999E-2</c:v>
                </c:pt>
                <c:pt idx="1313">
                  <c:v>1.0087749999999999E-2</c:v>
                </c:pt>
                <c:pt idx="1314">
                  <c:v>1.0093400000000001E-2</c:v>
                </c:pt>
                <c:pt idx="1315">
                  <c:v>1.0099449999999999E-2</c:v>
                </c:pt>
                <c:pt idx="1316">
                  <c:v>1.0105050000000001E-2</c:v>
                </c:pt>
                <c:pt idx="1317">
                  <c:v>1.0110650000000001E-2</c:v>
                </c:pt>
                <c:pt idx="1318">
                  <c:v>1.011665E-2</c:v>
                </c:pt>
                <c:pt idx="1319">
                  <c:v>1.011665E-2</c:v>
                </c:pt>
                <c:pt idx="1320">
                  <c:v>1.012235E-2</c:v>
                </c:pt>
                <c:pt idx="1321">
                  <c:v>1.0128E-2</c:v>
                </c:pt>
                <c:pt idx="1322">
                  <c:v>1.013405E-2</c:v>
                </c:pt>
                <c:pt idx="1323">
                  <c:v>1.0139799999999999E-2</c:v>
                </c:pt>
                <c:pt idx="1324">
                  <c:v>1.01455E-2</c:v>
                </c:pt>
                <c:pt idx="1325">
                  <c:v>1.01455E-2</c:v>
                </c:pt>
                <c:pt idx="1326">
                  <c:v>1.0151149999999999E-2</c:v>
                </c:pt>
                <c:pt idx="1327">
                  <c:v>1.015685E-2</c:v>
                </c:pt>
                <c:pt idx="1328">
                  <c:v>1.01627E-2</c:v>
                </c:pt>
                <c:pt idx="1329">
                  <c:v>1.016825E-2</c:v>
                </c:pt>
                <c:pt idx="1330">
                  <c:v>1.01741E-2</c:v>
                </c:pt>
                <c:pt idx="1331">
                  <c:v>1.01741E-2</c:v>
                </c:pt>
                <c:pt idx="1332">
                  <c:v>1.01797E-2</c:v>
                </c:pt>
                <c:pt idx="1333">
                  <c:v>1.01852E-2</c:v>
                </c:pt>
                <c:pt idx="1334">
                  <c:v>1.0191E-2</c:v>
                </c:pt>
                <c:pt idx="1335">
                  <c:v>1.01969E-2</c:v>
                </c:pt>
                <c:pt idx="1336">
                  <c:v>1.020225E-2</c:v>
                </c:pt>
                <c:pt idx="1337">
                  <c:v>1.020225E-2</c:v>
                </c:pt>
                <c:pt idx="1338">
                  <c:v>1.020805E-2</c:v>
                </c:pt>
                <c:pt idx="1339">
                  <c:v>1.0213699999999999E-2</c:v>
                </c:pt>
                <c:pt idx="1340">
                  <c:v>1.0219300000000001E-2</c:v>
                </c:pt>
                <c:pt idx="1341">
                  <c:v>1.0225150000000001E-2</c:v>
                </c:pt>
                <c:pt idx="1342">
                  <c:v>1.023085E-2</c:v>
                </c:pt>
                <c:pt idx="1343">
                  <c:v>1.023085E-2</c:v>
                </c:pt>
                <c:pt idx="1344">
                  <c:v>1.0236149999999999E-2</c:v>
                </c:pt>
                <c:pt idx="1345">
                  <c:v>1.024195E-2</c:v>
                </c:pt>
                <c:pt idx="1346">
                  <c:v>1.0247600000000001E-2</c:v>
                </c:pt>
                <c:pt idx="1347">
                  <c:v>1.025335E-2</c:v>
                </c:pt>
                <c:pt idx="1348">
                  <c:v>1.02585E-2</c:v>
                </c:pt>
                <c:pt idx="1349">
                  <c:v>1.02585E-2</c:v>
                </c:pt>
                <c:pt idx="1350">
                  <c:v>1.026415E-2</c:v>
                </c:pt>
                <c:pt idx="1351">
                  <c:v>1.0269749999999999E-2</c:v>
                </c:pt>
                <c:pt idx="1352">
                  <c:v>1.02755E-2</c:v>
                </c:pt>
                <c:pt idx="1353">
                  <c:v>1.0281E-2</c:v>
                </c:pt>
                <c:pt idx="1354">
                  <c:v>1.02866E-2</c:v>
                </c:pt>
                <c:pt idx="1355">
                  <c:v>1.02866E-2</c:v>
                </c:pt>
                <c:pt idx="1356">
                  <c:v>1.0292050000000001E-2</c:v>
                </c:pt>
                <c:pt idx="1357">
                  <c:v>1.02977E-2</c:v>
                </c:pt>
                <c:pt idx="1358">
                  <c:v>1.0303E-2</c:v>
                </c:pt>
                <c:pt idx="1359">
                  <c:v>1.0308650000000001E-2</c:v>
                </c:pt>
                <c:pt idx="1360">
                  <c:v>1.03144E-2</c:v>
                </c:pt>
                <c:pt idx="1361">
                  <c:v>1.03144E-2</c:v>
                </c:pt>
                <c:pt idx="1362">
                  <c:v>1.031965E-2</c:v>
                </c:pt>
                <c:pt idx="1363">
                  <c:v>1.0325249999999999E-2</c:v>
                </c:pt>
                <c:pt idx="1364">
                  <c:v>1.0330300000000001E-2</c:v>
                </c:pt>
                <c:pt idx="1365">
                  <c:v>1.0336100000000001E-2</c:v>
                </c:pt>
                <c:pt idx="1366">
                  <c:v>1.0341349999999999E-2</c:v>
                </c:pt>
                <c:pt idx="1367">
                  <c:v>1.0341349999999999E-2</c:v>
                </c:pt>
                <c:pt idx="1368">
                  <c:v>1.03467E-2</c:v>
                </c:pt>
                <c:pt idx="1369">
                  <c:v>1.035225E-2</c:v>
                </c:pt>
                <c:pt idx="1370">
                  <c:v>1.03576E-2</c:v>
                </c:pt>
                <c:pt idx="1371">
                  <c:v>1.0362700000000001E-2</c:v>
                </c:pt>
                <c:pt idx="1372">
                  <c:v>1.03683E-2</c:v>
                </c:pt>
                <c:pt idx="1373">
                  <c:v>1.03683E-2</c:v>
                </c:pt>
                <c:pt idx="1374">
                  <c:v>1.03737E-2</c:v>
                </c:pt>
                <c:pt idx="1375">
                  <c:v>1.03792E-2</c:v>
                </c:pt>
                <c:pt idx="1376">
                  <c:v>1.038465E-2</c:v>
                </c:pt>
                <c:pt idx="1377">
                  <c:v>1.039025E-2</c:v>
                </c:pt>
                <c:pt idx="1378">
                  <c:v>1.0395349999999999E-2</c:v>
                </c:pt>
                <c:pt idx="1379">
                  <c:v>1.0395349999999999E-2</c:v>
                </c:pt>
                <c:pt idx="1380">
                  <c:v>1.04008E-2</c:v>
                </c:pt>
                <c:pt idx="1381">
                  <c:v>1.0406250000000001E-2</c:v>
                </c:pt>
                <c:pt idx="1382">
                  <c:v>1.0411399999999999E-2</c:v>
                </c:pt>
                <c:pt idx="1383">
                  <c:v>1.04169E-2</c:v>
                </c:pt>
                <c:pt idx="1384">
                  <c:v>1.04222E-2</c:v>
                </c:pt>
                <c:pt idx="1385">
                  <c:v>1.04222E-2</c:v>
                </c:pt>
                <c:pt idx="1386">
                  <c:v>1.042745E-2</c:v>
                </c:pt>
                <c:pt idx="1387">
                  <c:v>1.0432800000000001E-2</c:v>
                </c:pt>
                <c:pt idx="1388">
                  <c:v>1.0438050000000001E-2</c:v>
                </c:pt>
                <c:pt idx="1389">
                  <c:v>1.0443350000000001E-2</c:v>
                </c:pt>
                <c:pt idx="1390">
                  <c:v>1.0448799999999999E-2</c:v>
                </c:pt>
                <c:pt idx="1391">
                  <c:v>1.0448799999999999E-2</c:v>
                </c:pt>
                <c:pt idx="1392">
                  <c:v>1.0453850000000001E-2</c:v>
                </c:pt>
                <c:pt idx="1393">
                  <c:v>1.0458749999999999E-2</c:v>
                </c:pt>
                <c:pt idx="1394">
                  <c:v>1.046455E-2</c:v>
                </c:pt>
                <c:pt idx="1395">
                  <c:v>1.046965E-2</c:v>
                </c:pt>
                <c:pt idx="1396">
                  <c:v>1.0475150000000001E-2</c:v>
                </c:pt>
                <c:pt idx="1397">
                  <c:v>1.0475150000000001E-2</c:v>
                </c:pt>
                <c:pt idx="1398">
                  <c:v>1.0480150000000001E-2</c:v>
                </c:pt>
                <c:pt idx="1399">
                  <c:v>1.0485400000000001E-2</c:v>
                </c:pt>
                <c:pt idx="1400">
                  <c:v>1.04907E-2</c:v>
                </c:pt>
                <c:pt idx="1401">
                  <c:v>1.049575E-2</c:v>
                </c:pt>
                <c:pt idx="1402">
                  <c:v>1.05007E-2</c:v>
                </c:pt>
                <c:pt idx="1403">
                  <c:v>1.0506150000000001E-2</c:v>
                </c:pt>
                <c:pt idx="1404">
                  <c:v>1.0506150000000001E-2</c:v>
                </c:pt>
                <c:pt idx="1405">
                  <c:v>1.0511599999999999E-2</c:v>
                </c:pt>
                <c:pt idx="1406">
                  <c:v>1.051645E-2</c:v>
                </c:pt>
                <c:pt idx="1407">
                  <c:v>1.0521549999999999E-2</c:v>
                </c:pt>
                <c:pt idx="1408">
                  <c:v>1.05267E-2</c:v>
                </c:pt>
                <c:pt idx="1409">
                  <c:v>1.0532E-2</c:v>
                </c:pt>
                <c:pt idx="1410">
                  <c:v>1.0532E-2</c:v>
                </c:pt>
                <c:pt idx="1411">
                  <c:v>1.0537299999999999E-2</c:v>
                </c:pt>
                <c:pt idx="1412">
                  <c:v>1.05427E-2</c:v>
                </c:pt>
                <c:pt idx="1413">
                  <c:v>1.054775E-2</c:v>
                </c:pt>
                <c:pt idx="1414">
                  <c:v>1.055295E-2</c:v>
                </c:pt>
                <c:pt idx="1415">
                  <c:v>1.0557749999999999E-2</c:v>
                </c:pt>
                <c:pt idx="1416">
                  <c:v>1.0557749999999999E-2</c:v>
                </c:pt>
                <c:pt idx="1417">
                  <c:v>1.05632E-2</c:v>
                </c:pt>
                <c:pt idx="1418">
                  <c:v>1.05684E-2</c:v>
                </c:pt>
                <c:pt idx="1419">
                  <c:v>1.05734E-2</c:v>
                </c:pt>
                <c:pt idx="1420">
                  <c:v>1.05784E-2</c:v>
                </c:pt>
                <c:pt idx="1421">
                  <c:v>1.0583550000000001E-2</c:v>
                </c:pt>
                <c:pt idx="1422">
                  <c:v>1.0583550000000001E-2</c:v>
                </c:pt>
                <c:pt idx="1423">
                  <c:v>1.0588149999999999E-2</c:v>
                </c:pt>
                <c:pt idx="1424">
                  <c:v>1.0593699999999999E-2</c:v>
                </c:pt>
                <c:pt idx="1425">
                  <c:v>1.0598649999999999E-2</c:v>
                </c:pt>
                <c:pt idx="1426">
                  <c:v>1.0603700000000001E-2</c:v>
                </c:pt>
                <c:pt idx="1427">
                  <c:v>1.060885E-2</c:v>
                </c:pt>
                <c:pt idx="1428">
                  <c:v>1.060885E-2</c:v>
                </c:pt>
                <c:pt idx="1429">
                  <c:v>1.0614E-2</c:v>
                </c:pt>
                <c:pt idx="1430">
                  <c:v>1.0619E-2</c:v>
                </c:pt>
                <c:pt idx="1431">
                  <c:v>1.0624349999999999E-2</c:v>
                </c:pt>
                <c:pt idx="1432">
                  <c:v>1.0629E-2</c:v>
                </c:pt>
                <c:pt idx="1433">
                  <c:v>1.06342E-2</c:v>
                </c:pt>
                <c:pt idx="1434">
                  <c:v>1.06342E-2</c:v>
                </c:pt>
                <c:pt idx="1435">
                  <c:v>1.06392E-2</c:v>
                </c:pt>
                <c:pt idx="1436">
                  <c:v>1.064415E-2</c:v>
                </c:pt>
                <c:pt idx="1437">
                  <c:v>1.0648950000000001E-2</c:v>
                </c:pt>
                <c:pt idx="1438">
                  <c:v>1.065405E-2</c:v>
                </c:pt>
                <c:pt idx="1439">
                  <c:v>1.0659E-2</c:v>
                </c:pt>
                <c:pt idx="1440">
                  <c:v>1.0659E-2</c:v>
                </c:pt>
                <c:pt idx="1441">
                  <c:v>1.066395E-2</c:v>
                </c:pt>
                <c:pt idx="1442">
                  <c:v>1.0668800000000001E-2</c:v>
                </c:pt>
                <c:pt idx="1443">
                  <c:v>1.067415E-2</c:v>
                </c:pt>
                <c:pt idx="1444">
                  <c:v>1.0678750000000001E-2</c:v>
                </c:pt>
                <c:pt idx="1445">
                  <c:v>1.068385E-2</c:v>
                </c:pt>
                <c:pt idx="1446">
                  <c:v>1.068385E-2</c:v>
                </c:pt>
                <c:pt idx="1447">
                  <c:v>1.0688599999999999E-2</c:v>
                </c:pt>
                <c:pt idx="1448">
                  <c:v>1.069345E-2</c:v>
                </c:pt>
                <c:pt idx="1449">
                  <c:v>1.06984E-2</c:v>
                </c:pt>
                <c:pt idx="1450">
                  <c:v>1.0703549999999999E-2</c:v>
                </c:pt>
                <c:pt idx="1451">
                  <c:v>1.07083E-2</c:v>
                </c:pt>
                <c:pt idx="1452">
                  <c:v>1.07083E-2</c:v>
                </c:pt>
                <c:pt idx="1453">
                  <c:v>1.0713200000000001E-2</c:v>
                </c:pt>
                <c:pt idx="1454">
                  <c:v>1.0718200000000001E-2</c:v>
                </c:pt>
                <c:pt idx="1455">
                  <c:v>1.0722850000000001E-2</c:v>
                </c:pt>
                <c:pt idx="1456">
                  <c:v>1.0728049999999999E-2</c:v>
                </c:pt>
                <c:pt idx="1457">
                  <c:v>1.073285E-2</c:v>
                </c:pt>
                <c:pt idx="1458">
                  <c:v>1.073285E-2</c:v>
                </c:pt>
                <c:pt idx="1459">
                  <c:v>1.0737500000000001E-2</c:v>
                </c:pt>
                <c:pt idx="1460">
                  <c:v>1.074225E-2</c:v>
                </c:pt>
                <c:pt idx="1461">
                  <c:v>1.074715E-2</c:v>
                </c:pt>
                <c:pt idx="1462">
                  <c:v>1.07522E-2</c:v>
                </c:pt>
                <c:pt idx="1463">
                  <c:v>1.0757050000000001E-2</c:v>
                </c:pt>
                <c:pt idx="1464">
                  <c:v>1.0757050000000001E-2</c:v>
                </c:pt>
                <c:pt idx="1465">
                  <c:v>1.07618E-2</c:v>
                </c:pt>
                <c:pt idx="1466">
                  <c:v>1.076655E-2</c:v>
                </c:pt>
                <c:pt idx="1467">
                  <c:v>1.07714E-2</c:v>
                </c:pt>
                <c:pt idx="1468">
                  <c:v>1.077615E-2</c:v>
                </c:pt>
                <c:pt idx="1469">
                  <c:v>1.0781000000000001E-2</c:v>
                </c:pt>
                <c:pt idx="1470">
                  <c:v>1.0781000000000001E-2</c:v>
                </c:pt>
                <c:pt idx="1471">
                  <c:v>1.07861E-2</c:v>
                </c:pt>
                <c:pt idx="1472">
                  <c:v>1.0790650000000001E-2</c:v>
                </c:pt>
                <c:pt idx="1473">
                  <c:v>1.07951E-2</c:v>
                </c:pt>
                <c:pt idx="1474">
                  <c:v>1.0799949999999999E-2</c:v>
                </c:pt>
                <c:pt idx="1475">
                  <c:v>1.0804899999999999E-2</c:v>
                </c:pt>
                <c:pt idx="1476">
                  <c:v>1.0804899999999999E-2</c:v>
                </c:pt>
                <c:pt idx="1477">
                  <c:v>1.08094E-2</c:v>
                </c:pt>
                <c:pt idx="1478">
                  <c:v>1.0814249999999999E-2</c:v>
                </c:pt>
                <c:pt idx="1479">
                  <c:v>1.081885E-2</c:v>
                </c:pt>
                <c:pt idx="1480">
                  <c:v>1.0824E-2</c:v>
                </c:pt>
                <c:pt idx="1481">
                  <c:v>1.0828300000000001E-2</c:v>
                </c:pt>
                <c:pt idx="1482">
                  <c:v>1.08334E-2</c:v>
                </c:pt>
                <c:pt idx="1483">
                  <c:v>1.08334E-2</c:v>
                </c:pt>
                <c:pt idx="1484">
                  <c:v>1.08378E-2</c:v>
                </c:pt>
                <c:pt idx="1485">
                  <c:v>1.08428E-2</c:v>
                </c:pt>
                <c:pt idx="1486">
                  <c:v>1.0847249999999999E-2</c:v>
                </c:pt>
                <c:pt idx="1487">
                  <c:v>1.0852199999999999E-2</c:v>
                </c:pt>
                <c:pt idx="1488">
                  <c:v>1.0856899999999999E-2</c:v>
                </c:pt>
                <c:pt idx="1489">
                  <c:v>1.0856899999999999E-2</c:v>
                </c:pt>
                <c:pt idx="1490">
                  <c:v>1.08617E-2</c:v>
                </c:pt>
                <c:pt idx="1491">
                  <c:v>1.0866499999999999E-2</c:v>
                </c:pt>
                <c:pt idx="1492">
                  <c:v>1.087075E-2</c:v>
                </c:pt>
                <c:pt idx="1493">
                  <c:v>1.08754E-2</c:v>
                </c:pt>
                <c:pt idx="1494">
                  <c:v>1.0880249999999999E-2</c:v>
                </c:pt>
                <c:pt idx="1495">
                  <c:v>1.0880249999999999E-2</c:v>
                </c:pt>
                <c:pt idx="1496">
                  <c:v>1.0884649999999999E-2</c:v>
                </c:pt>
                <c:pt idx="1497">
                  <c:v>1.0889599999999999E-2</c:v>
                </c:pt>
                <c:pt idx="1498">
                  <c:v>1.08938E-2</c:v>
                </c:pt>
                <c:pt idx="1499">
                  <c:v>1.08986E-2</c:v>
                </c:pt>
                <c:pt idx="1500">
                  <c:v>1.09035E-2</c:v>
                </c:pt>
                <c:pt idx="1501">
                  <c:v>1.09035E-2</c:v>
                </c:pt>
                <c:pt idx="1502">
                  <c:v>1.0907750000000001E-2</c:v>
                </c:pt>
                <c:pt idx="1503">
                  <c:v>1.0912349999999999E-2</c:v>
                </c:pt>
                <c:pt idx="1504">
                  <c:v>1.0917049999999999E-2</c:v>
                </c:pt>
                <c:pt idx="1505">
                  <c:v>1.0921500000000001E-2</c:v>
                </c:pt>
                <c:pt idx="1506">
                  <c:v>1.092605E-2</c:v>
                </c:pt>
                <c:pt idx="1507">
                  <c:v>1.092605E-2</c:v>
                </c:pt>
                <c:pt idx="1508">
                  <c:v>1.0930799999999999E-2</c:v>
                </c:pt>
                <c:pt idx="1509">
                  <c:v>1.093535E-2</c:v>
                </c:pt>
                <c:pt idx="1510">
                  <c:v>1.0939900000000001E-2</c:v>
                </c:pt>
                <c:pt idx="1511">
                  <c:v>1.0944250000000001E-2</c:v>
                </c:pt>
                <c:pt idx="1512">
                  <c:v>1.09491E-2</c:v>
                </c:pt>
                <c:pt idx="1513">
                  <c:v>1.09491E-2</c:v>
                </c:pt>
                <c:pt idx="1514">
                  <c:v>1.09535E-2</c:v>
                </c:pt>
                <c:pt idx="1515">
                  <c:v>1.0957949999999999E-2</c:v>
                </c:pt>
                <c:pt idx="1516">
                  <c:v>1.09625E-2</c:v>
                </c:pt>
                <c:pt idx="1517">
                  <c:v>1.096715E-2</c:v>
                </c:pt>
                <c:pt idx="1518">
                  <c:v>1.0971699999999999E-2</c:v>
                </c:pt>
                <c:pt idx="1519">
                  <c:v>1.0971699999999999E-2</c:v>
                </c:pt>
                <c:pt idx="1520">
                  <c:v>1.09762E-2</c:v>
                </c:pt>
                <c:pt idx="1521">
                  <c:v>1.098055E-2</c:v>
                </c:pt>
                <c:pt idx="1522">
                  <c:v>1.098505E-2</c:v>
                </c:pt>
                <c:pt idx="1523">
                  <c:v>1.09897E-2</c:v>
                </c:pt>
                <c:pt idx="1524">
                  <c:v>1.099435E-2</c:v>
                </c:pt>
                <c:pt idx="1525">
                  <c:v>1.099435E-2</c:v>
                </c:pt>
                <c:pt idx="1526">
                  <c:v>1.0998849999999999E-2</c:v>
                </c:pt>
                <c:pt idx="1527">
                  <c:v>1.100305E-2</c:v>
                </c:pt>
                <c:pt idx="1528">
                  <c:v>1.10075E-2</c:v>
                </c:pt>
                <c:pt idx="1529">
                  <c:v>1.10122E-2</c:v>
                </c:pt>
                <c:pt idx="1530">
                  <c:v>1.101655E-2</c:v>
                </c:pt>
                <c:pt idx="1531">
                  <c:v>1.101655E-2</c:v>
                </c:pt>
                <c:pt idx="1532">
                  <c:v>1.102115E-2</c:v>
                </c:pt>
                <c:pt idx="1533">
                  <c:v>1.10259E-2</c:v>
                </c:pt>
                <c:pt idx="1534">
                  <c:v>1.1029799999999999E-2</c:v>
                </c:pt>
                <c:pt idx="1535">
                  <c:v>1.1034499999999999E-2</c:v>
                </c:pt>
                <c:pt idx="1536">
                  <c:v>1.103905E-2</c:v>
                </c:pt>
                <c:pt idx="1537">
                  <c:v>1.103905E-2</c:v>
                </c:pt>
                <c:pt idx="1538">
                  <c:v>1.104335E-2</c:v>
                </c:pt>
                <c:pt idx="1539">
                  <c:v>1.104775E-2</c:v>
                </c:pt>
                <c:pt idx="1540">
                  <c:v>1.1051999999999999E-2</c:v>
                </c:pt>
                <c:pt idx="1541">
                  <c:v>1.10569E-2</c:v>
                </c:pt>
                <c:pt idx="1542">
                  <c:v>1.10609E-2</c:v>
                </c:pt>
                <c:pt idx="1543">
                  <c:v>1.10609E-2</c:v>
                </c:pt>
                <c:pt idx="1544">
                  <c:v>1.1065149999999999E-2</c:v>
                </c:pt>
                <c:pt idx="1545">
                  <c:v>1.107E-2</c:v>
                </c:pt>
                <c:pt idx="1546">
                  <c:v>1.1074250000000001E-2</c:v>
                </c:pt>
                <c:pt idx="1547">
                  <c:v>1.107875E-2</c:v>
                </c:pt>
                <c:pt idx="1548">
                  <c:v>1.10829E-2</c:v>
                </c:pt>
                <c:pt idx="1549">
                  <c:v>1.10829E-2</c:v>
                </c:pt>
                <c:pt idx="1550">
                  <c:v>1.10873E-2</c:v>
                </c:pt>
                <c:pt idx="1551">
                  <c:v>1.1091800000000001E-2</c:v>
                </c:pt>
                <c:pt idx="1552">
                  <c:v>1.1095850000000001E-2</c:v>
                </c:pt>
                <c:pt idx="1553">
                  <c:v>1.110005E-2</c:v>
                </c:pt>
                <c:pt idx="1554">
                  <c:v>1.1104849999999999E-2</c:v>
                </c:pt>
                <c:pt idx="1555">
                  <c:v>1.1104849999999999E-2</c:v>
                </c:pt>
                <c:pt idx="1556">
                  <c:v>1.1109000000000001E-2</c:v>
                </c:pt>
                <c:pt idx="1557">
                  <c:v>1.11136E-2</c:v>
                </c:pt>
                <c:pt idx="1558">
                  <c:v>1.1117449999999999E-2</c:v>
                </c:pt>
                <c:pt idx="1559">
                  <c:v>1.1122150000000001E-2</c:v>
                </c:pt>
                <c:pt idx="1560">
                  <c:v>1.1126199999999999E-2</c:v>
                </c:pt>
                <c:pt idx="1561">
                  <c:v>1.1126199999999999E-2</c:v>
                </c:pt>
                <c:pt idx="1562">
                  <c:v>1.11307E-2</c:v>
                </c:pt>
                <c:pt idx="1563">
                  <c:v>1.1135000000000001E-2</c:v>
                </c:pt>
                <c:pt idx="1564">
                  <c:v>1.11392E-2</c:v>
                </c:pt>
                <c:pt idx="1565">
                  <c:v>1.1143699999999999E-2</c:v>
                </c:pt>
                <c:pt idx="1566">
                  <c:v>1.114795E-2</c:v>
                </c:pt>
                <c:pt idx="1567">
                  <c:v>1.114795E-2</c:v>
                </c:pt>
                <c:pt idx="1568">
                  <c:v>1.1152199999999999E-2</c:v>
                </c:pt>
                <c:pt idx="1569">
                  <c:v>1.1156350000000001E-2</c:v>
                </c:pt>
                <c:pt idx="1570">
                  <c:v>1.1160649999999999E-2</c:v>
                </c:pt>
                <c:pt idx="1571">
                  <c:v>1.116465E-2</c:v>
                </c:pt>
                <c:pt idx="1572">
                  <c:v>1.11688E-2</c:v>
                </c:pt>
                <c:pt idx="1573">
                  <c:v>1.11688E-2</c:v>
                </c:pt>
                <c:pt idx="1574">
                  <c:v>1.117305E-2</c:v>
                </c:pt>
                <c:pt idx="1575">
                  <c:v>1.117725E-2</c:v>
                </c:pt>
                <c:pt idx="1576">
                  <c:v>1.118165E-2</c:v>
                </c:pt>
                <c:pt idx="1577">
                  <c:v>1.1186099999999999E-2</c:v>
                </c:pt>
                <c:pt idx="1578">
                  <c:v>1.1189899999999999E-2</c:v>
                </c:pt>
                <c:pt idx="1579">
                  <c:v>1.1189899999999999E-2</c:v>
                </c:pt>
                <c:pt idx="1580">
                  <c:v>1.119465E-2</c:v>
                </c:pt>
                <c:pt idx="1581">
                  <c:v>1.1198700000000001E-2</c:v>
                </c:pt>
                <c:pt idx="1582">
                  <c:v>1.12029E-2</c:v>
                </c:pt>
                <c:pt idx="1583">
                  <c:v>1.120675E-2</c:v>
                </c:pt>
                <c:pt idx="1584">
                  <c:v>1.121115E-2</c:v>
                </c:pt>
                <c:pt idx="1585">
                  <c:v>1.121115E-2</c:v>
                </c:pt>
                <c:pt idx="1586">
                  <c:v>1.121525E-2</c:v>
                </c:pt>
                <c:pt idx="1587">
                  <c:v>1.12196E-2</c:v>
                </c:pt>
                <c:pt idx="1588">
                  <c:v>1.122365E-2</c:v>
                </c:pt>
                <c:pt idx="1589">
                  <c:v>1.122775E-2</c:v>
                </c:pt>
                <c:pt idx="1590">
                  <c:v>1.123185E-2</c:v>
                </c:pt>
                <c:pt idx="1591">
                  <c:v>1.1236299999999999E-2</c:v>
                </c:pt>
                <c:pt idx="1592">
                  <c:v>1.1236299999999999E-2</c:v>
                </c:pt>
                <c:pt idx="1593">
                  <c:v>1.124025E-2</c:v>
                </c:pt>
                <c:pt idx="1594">
                  <c:v>1.12443E-2</c:v>
                </c:pt>
                <c:pt idx="1595">
                  <c:v>1.1248599999999999E-2</c:v>
                </c:pt>
                <c:pt idx="1596">
                  <c:v>1.1252450000000001E-2</c:v>
                </c:pt>
                <c:pt idx="1597">
                  <c:v>1.1257E-2</c:v>
                </c:pt>
                <c:pt idx="1598">
                  <c:v>1.1257E-2</c:v>
                </c:pt>
                <c:pt idx="1599">
                  <c:v>1.12607E-2</c:v>
                </c:pt>
                <c:pt idx="1600">
                  <c:v>1.1265000000000001E-2</c:v>
                </c:pt>
                <c:pt idx="1601">
                  <c:v>1.1269049999999999E-2</c:v>
                </c:pt>
                <c:pt idx="1602">
                  <c:v>1.127295E-2</c:v>
                </c:pt>
                <c:pt idx="1603">
                  <c:v>1.127735E-2</c:v>
                </c:pt>
                <c:pt idx="1604">
                  <c:v>1.127735E-2</c:v>
                </c:pt>
                <c:pt idx="1605">
                  <c:v>1.1281599999999999E-2</c:v>
                </c:pt>
                <c:pt idx="1606">
                  <c:v>1.128555E-2</c:v>
                </c:pt>
                <c:pt idx="1607">
                  <c:v>1.12899E-2</c:v>
                </c:pt>
                <c:pt idx="1608">
                  <c:v>1.1294E-2</c:v>
                </c:pt>
                <c:pt idx="1609">
                  <c:v>1.1297949999999999E-2</c:v>
                </c:pt>
                <c:pt idx="1610">
                  <c:v>1.1297949999999999E-2</c:v>
                </c:pt>
                <c:pt idx="1611">
                  <c:v>1.1302E-2</c:v>
                </c:pt>
                <c:pt idx="1612">
                  <c:v>1.13063E-2</c:v>
                </c:pt>
                <c:pt idx="1613">
                  <c:v>1.1310199999999999E-2</c:v>
                </c:pt>
                <c:pt idx="1614">
                  <c:v>1.131445E-2</c:v>
                </c:pt>
                <c:pt idx="1615">
                  <c:v>1.1318099999999999E-2</c:v>
                </c:pt>
                <c:pt idx="1616">
                  <c:v>1.1318099999999999E-2</c:v>
                </c:pt>
                <c:pt idx="1617">
                  <c:v>1.13223E-2</c:v>
                </c:pt>
                <c:pt idx="1618">
                  <c:v>1.13264E-2</c:v>
                </c:pt>
                <c:pt idx="1619">
                  <c:v>1.133025E-2</c:v>
                </c:pt>
                <c:pt idx="1620">
                  <c:v>1.1334149999999999E-2</c:v>
                </c:pt>
                <c:pt idx="1621">
                  <c:v>1.1338300000000001E-2</c:v>
                </c:pt>
                <c:pt idx="1622">
                  <c:v>1.1338300000000001E-2</c:v>
                </c:pt>
                <c:pt idx="1623">
                  <c:v>1.134215E-2</c:v>
                </c:pt>
                <c:pt idx="1624">
                  <c:v>1.134635E-2</c:v>
                </c:pt>
                <c:pt idx="1625">
                  <c:v>1.1350600000000001E-2</c:v>
                </c:pt>
                <c:pt idx="1626">
                  <c:v>1.1354599999999999E-2</c:v>
                </c:pt>
                <c:pt idx="1627">
                  <c:v>1.1358450000000001E-2</c:v>
                </c:pt>
                <c:pt idx="1628">
                  <c:v>1.1358450000000001E-2</c:v>
                </c:pt>
                <c:pt idx="1629">
                  <c:v>1.136245E-2</c:v>
                </c:pt>
                <c:pt idx="1630">
                  <c:v>1.136625E-2</c:v>
                </c:pt>
                <c:pt idx="1631">
                  <c:v>1.1370450000000001E-2</c:v>
                </c:pt>
                <c:pt idx="1632">
                  <c:v>1.137435E-2</c:v>
                </c:pt>
                <c:pt idx="1633">
                  <c:v>1.137845E-2</c:v>
                </c:pt>
                <c:pt idx="1634">
                  <c:v>1.137845E-2</c:v>
                </c:pt>
                <c:pt idx="1635">
                  <c:v>1.1382150000000001E-2</c:v>
                </c:pt>
                <c:pt idx="1636">
                  <c:v>1.13864E-2</c:v>
                </c:pt>
                <c:pt idx="1637">
                  <c:v>1.13902E-2</c:v>
                </c:pt>
                <c:pt idx="1638">
                  <c:v>1.139415E-2</c:v>
                </c:pt>
                <c:pt idx="1639">
                  <c:v>1.1397900000000001E-2</c:v>
                </c:pt>
                <c:pt idx="1640">
                  <c:v>1.1397900000000001E-2</c:v>
                </c:pt>
                <c:pt idx="1641">
                  <c:v>1.140205E-2</c:v>
                </c:pt>
                <c:pt idx="1642">
                  <c:v>1.1405999999999999E-2</c:v>
                </c:pt>
                <c:pt idx="1643">
                  <c:v>1.1409799999999999E-2</c:v>
                </c:pt>
                <c:pt idx="1644">
                  <c:v>1.141375E-2</c:v>
                </c:pt>
                <c:pt idx="1645">
                  <c:v>1.1417699999999999E-2</c:v>
                </c:pt>
                <c:pt idx="1646">
                  <c:v>1.1417699999999999E-2</c:v>
                </c:pt>
                <c:pt idx="1647">
                  <c:v>1.1421550000000001E-2</c:v>
                </c:pt>
                <c:pt idx="1648">
                  <c:v>1.142545E-2</c:v>
                </c:pt>
                <c:pt idx="1649">
                  <c:v>1.142935E-2</c:v>
                </c:pt>
                <c:pt idx="1650">
                  <c:v>1.14331E-2</c:v>
                </c:pt>
                <c:pt idx="1651">
                  <c:v>1.143725E-2</c:v>
                </c:pt>
                <c:pt idx="1652">
                  <c:v>1.143725E-2</c:v>
                </c:pt>
                <c:pt idx="1653">
                  <c:v>1.14413E-2</c:v>
                </c:pt>
                <c:pt idx="1654">
                  <c:v>1.1444899999999999E-2</c:v>
                </c:pt>
                <c:pt idx="1655">
                  <c:v>1.1448750000000001E-2</c:v>
                </c:pt>
                <c:pt idx="1656">
                  <c:v>1.1452749999999999E-2</c:v>
                </c:pt>
                <c:pt idx="1657">
                  <c:v>1.14564E-2</c:v>
                </c:pt>
                <c:pt idx="1658">
                  <c:v>1.14564E-2</c:v>
                </c:pt>
                <c:pt idx="1659">
                  <c:v>1.1460349999999999E-2</c:v>
                </c:pt>
                <c:pt idx="1660">
                  <c:v>1.1464E-2</c:v>
                </c:pt>
                <c:pt idx="1661">
                  <c:v>1.1468000000000001E-2</c:v>
                </c:pt>
                <c:pt idx="1662">
                  <c:v>1.1471749999999999E-2</c:v>
                </c:pt>
                <c:pt idx="1663">
                  <c:v>1.147575E-2</c:v>
                </c:pt>
                <c:pt idx="1664">
                  <c:v>1.147575E-2</c:v>
                </c:pt>
                <c:pt idx="1665">
                  <c:v>1.14796E-2</c:v>
                </c:pt>
                <c:pt idx="1666">
                  <c:v>1.148335E-2</c:v>
                </c:pt>
                <c:pt idx="1667">
                  <c:v>1.14871E-2</c:v>
                </c:pt>
                <c:pt idx="1668">
                  <c:v>1.14909E-2</c:v>
                </c:pt>
                <c:pt idx="1669">
                  <c:v>1.1494549999999999E-2</c:v>
                </c:pt>
                <c:pt idx="1670">
                  <c:v>1.1498599999999999E-2</c:v>
                </c:pt>
                <c:pt idx="1671">
                  <c:v>1.1498599999999999E-2</c:v>
                </c:pt>
                <c:pt idx="1672">
                  <c:v>1.1502399999999999E-2</c:v>
                </c:pt>
                <c:pt idx="1673">
                  <c:v>1.150585E-2</c:v>
                </c:pt>
                <c:pt idx="1674">
                  <c:v>1.1510050000000001E-2</c:v>
                </c:pt>
                <c:pt idx="1675">
                  <c:v>1.1513799999999999E-2</c:v>
                </c:pt>
                <c:pt idx="1676">
                  <c:v>1.151755E-2</c:v>
                </c:pt>
                <c:pt idx="1677">
                  <c:v>1.151755E-2</c:v>
                </c:pt>
                <c:pt idx="1678">
                  <c:v>1.152125E-2</c:v>
                </c:pt>
                <c:pt idx="1679">
                  <c:v>1.152505E-2</c:v>
                </c:pt>
                <c:pt idx="1680">
                  <c:v>1.15289E-2</c:v>
                </c:pt>
                <c:pt idx="1681">
                  <c:v>1.15326E-2</c:v>
                </c:pt>
                <c:pt idx="1682">
                  <c:v>1.15364E-2</c:v>
                </c:pt>
                <c:pt idx="1683">
                  <c:v>1.15364E-2</c:v>
                </c:pt>
                <c:pt idx="1684">
                  <c:v>1.154005E-2</c:v>
                </c:pt>
                <c:pt idx="1685">
                  <c:v>1.1543650000000001E-2</c:v>
                </c:pt>
                <c:pt idx="1686">
                  <c:v>1.15476E-2</c:v>
                </c:pt>
                <c:pt idx="1687">
                  <c:v>1.1551250000000001E-2</c:v>
                </c:pt>
                <c:pt idx="1688">
                  <c:v>1.155495E-2</c:v>
                </c:pt>
                <c:pt idx="1689">
                  <c:v>1.155495E-2</c:v>
                </c:pt>
                <c:pt idx="1690">
                  <c:v>1.155865E-2</c:v>
                </c:pt>
                <c:pt idx="1691">
                  <c:v>1.156245E-2</c:v>
                </c:pt>
                <c:pt idx="1692">
                  <c:v>1.15663E-2</c:v>
                </c:pt>
                <c:pt idx="1693">
                  <c:v>1.157005E-2</c:v>
                </c:pt>
                <c:pt idx="1694">
                  <c:v>1.15738E-2</c:v>
                </c:pt>
                <c:pt idx="1695">
                  <c:v>1.15738E-2</c:v>
                </c:pt>
                <c:pt idx="1696">
                  <c:v>1.15776E-2</c:v>
                </c:pt>
                <c:pt idx="1697">
                  <c:v>1.158125E-2</c:v>
                </c:pt>
                <c:pt idx="1698">
                  <c:v>1.158475E-2</c:v>
                </c:pt>
                <c:pt idx="1699">
                  <c:v>1.1588650000000001E-2</c:v>
                </c:pt>
                <c:pt idx="1700">
                  <c:v>1.15923E-2</c:v>
                </c:pt>
                <c:pt idx="1701">
                  <c:v>1.15923E-2</c:v>
                </c:pt>
                <c:pt idx="1702">
                  <c:v>1.1595899999999999E-2</c:v>
                </c:pt>
                <c:pt idx="1703">
                  <c:v>1.159965E-2</c:v>
                </c:pt>
                <c:pt idx="1704">
                  <c:v>1.160335E-2</c:v>
                </c:pt>
                <c:pt idx="1705">
                  <c:v>1.1607050000000001E-2</c:v>
                </c:pt>
                <c:pt idx="1706">
                  <c:v>1.1610550000000001E-2</c:v>
                </c:pt>
                <c:pt idx="1707">
                  <c:v>1.1610550000000001E-2</c:v>
                </c:pt>
                <c:pt idx="1708">
                  <c:v>1.161415E-2</c:v>
                </c:pt>
                <c:pt idx="1709">
                  <c:v>1.1618E-2</c:v>
                </c:pt>
                <c:pt idx="1710">
                  <c:v>1.1621350000000001E-2</c:v>
                </c:pt>
                <c:pt idx="1711">
                  <c:v>1.1625150000000001E-2</c:v>
                </c:pt>
                <c:pt idx="1712">
                  <c:v>1.162875E-2</c:v>
                </c:pt>
                <c:pt idx="1713">
                  <c:v>1.162875E-2</c:v>
                </c:pt>
                <c:pt idx="1714">
                  <c:v>1.1632450000000001E-2</c:v>
                </c:pt>
                <c:pt idx="1715">
                  <c:v>1.1635950000000001E-2</c:v>
                </c:pt>
                <c:pt idx="1716">
                  <c:v>1.16398E-2</c:v>
                </c:pt>
                <c:pt idx="1717">
                  <c:v>1.16434E-2</c:v>
                </c:pt>
                <c:pt idx="1718">
                  <c:v>1.164715E-2</c:v>
                </c:pt>
                <c:pt idx="1719">
                  <c:v>1.164715E-2</c:v>
                </c:pt>
                <c:pt idx="1720">
                  <c:v>1.16507E-2</c:v>
                </c:pt>
                <c:pt idx="1721">
                  <c:v>1.1654299999999999E-2</c:v>
                </c:pt>
                <c:pt idx="1722">
                  <c:v>1.1657799999999999E-2</c:v>
                </c:pt>
                <c:pt idx="1723">
                  <c:v>1.16615E-2</c:v>
                </c:pt>
                <c:pt idx="1724">
                  <c:v>1.1665200000000001E-2</c:v>
                </c:pt>
                <c:pt idx="1725">
                  <c:v>1.1665200000000001E-2</c:v>
                </c:pt>
                <c:pt idx="1726">
                  <c:v>1.166855E-2</c:v>
                </c:pt>
                <c:pt idx="1727">
                  <c:v>1.1672099999999999E-2</c:v>
                </c:pt>
                <c:pt idx="1728">
                  <c:v>1.167575E-2</c:v>
                </c:pt>
                <c:pt idx="1729">
                  <c:v>1.167935E-2</c:v>
                </c:pt>
                <c:pt idx="1730">
                  <c:v>1.16829E-2</c:v>
                </c:pt>
                <c:pt idx="1731">
                  <c:v>1.16829E-2</c:v>
                </c:pt>
                <c:pt idx="1732">
                  <c:v>1.1686500000000001E-2</c:v>
                </c:pt>
                <c:pt idx="1733">
                  <c:v>1.168985E-2</c:v>
                </c:pt>
                <c:pt idx="1734">
                  <c:v>1.169335E-2</c:v>
                </c:pt>
                <c:pt idx="1735">
                  <c:v>1.16974E-2</c:v>
                </c:pt>
                <c:pt idx="1736">
                  <c:v>1.1700749999999999E-2</c:v>
                </c:pt>
                <c:pt idx="1737">
                  <c:v>1.1700749999999999E-2</c:v>
                </c:pt>
                <c:pt idx="1738">
                  <c:v>1.17039E-2</c:v>
                </c:pt>
                <c:pt idx="1739">
                  <c:v>1.17076E-2</c:v>
                </c:pt>
                <c:pt idx="1740">
                  <c:v>1.17115E-2</c:v>
                </c:pt>
                <c:pt idx="1741">
                  <c:v>1.1714749999999999E-2</c:v>
                </c:pt>
                <c:pt idx="1742">
                  <c:v>1.1718249999999999E-2</c:v>
                </c:pt>
                <c:pt idx="1743">
                  <c:v>1.1718249999999999E-2</c:v>
                </c:pt>
                <c:pt idx="1744">
                  <c:v>1.1721799999999999E-2</c:v>
                </c:pt>
                <c:pt idx="1745">
                  <c:v>1.17252E-2</c:v>
                </c:pt>
                <c:pt idx="1746">
                  <c:v>1.17287E-2</c:v>
                </c:pt>
                <c:pt idx="1747">
                  <c:v>1.173225E-2</c:v>
                </c:pt>
                <c:pt idx="1748">
                  <c:v>1.173565E-2</c:v>
                </c:pt>
                <c:pt idx="1749">
                  <c:v>1.173565E-2</c:v>
                </c:pt>
                <c:pt idx="1750">
                  <c:v>1.1739100000000001E-2</c:v>
                </c:pt>
                <c:pt idx="1751">
                  <c:v>1.1742549999999999E-2</c:v>
                </c:pt>
                <c:pt idx="1752">
                  <c:v>1.1746100000000001E-2</c:v>
                </c:pt>
                <c:pt idx="1753">
                  <c:v>1.174975E-2</c:v>
                </c:pt>
                <c:pt idx="1754">
                  <c:v>1.17532E-2</c:v>
                </c:pt>
                <c:pt idx="1755">
                  <c:v>1.17567E-2</c:v>
                </c:pt>
                <c:pt idx="1756">
                  <c:v>1.17567E-2</c:v>
                </c:pt>
                <c:pt idx="1757">
                  <c:v>1.17603E-2</c:v>
                </c:pt>
                <c:pt idx="1758">
                  <c:v>1.176375E-2</c:v>
                </c:pt>
                <c:pt idx="1759">
                  <c:v>1.176725E-2</c:v>
                </c:pt>
                <c:pt idx="1760">
                  <c:v>1.1770650000000001E-2</c:v>
                </c:pt>
                <c:pt idx="1761">
                  <c:v>1.1774099999999999E-2</c:v>
                </c:pt>
                <c:pt idx="1762">
                  <c:v>1.1774099999999999E-2</c:v>
                </c:pt>
                <c:pt idx="1763">
                  <c:v>1.17777E-2</c:v>
                </c:pt>
                <c:pt idx="1764">
                  <c:v>1.1781E-2</c:v>
                </c:pt>
                <c:pt idx="1765">
                  <c:v>1.1784849999999999E-2</c:v>
                </c:pt>
                <c:pt idx="1766">
                  <c:v>1.178805E-2</c:v>
                </c:pt>
                <c:pt idx="1767">
                  <c:v>1.17915E-2</c:v>
                </c:pt>
                <c:pt idx="1768">
                  <c:v>1.17915E-2</c:v>
                </c:pt>
                <c:pt idx="1769">
                  <c:v>1.1795150000000001E-2</c:v>
                </c:pt>
                <c:pt idx="1770">
                  <c:v>1.1798599999999999E-2</c:v>
                </c:pt>
                <c:pt idx="1771">
                  <c:v>1.1801849999999999E-2</c:v>
                </c:pt>
                <c:pt idx="1772">
                  <c:v>1.18055E-2</c:v>
                </c:pt>
                <c:pt idx="1773">
                  <c:v>1.18087E-2</c:v>
                </c:pt>
                <c:pt idx="1774">
                  <c:v>1.18087E-2</c:v>
                </c:pt>
                <c:pt idx="1775">
                  <c:v>1.181225E-2</c:v>
                </c:pt>
                <c:pt idx="1776">
                  <c:v>1.181575E-2</c:v>
                </c:pt>
                <c:pt idx="1777">
                  <c:v>1.181915E-2</c:v>
                </c:pt>
                <c:pt idx="1778">
                  <c:v>1.1822300000000001E-2</c:v>
                </c:pt>
                <c:pt idx="1779">
                  <c:v>1.1826049999999999E-2</c:v>
                </c:pt>
                <c:pt idx="1780">
                  <c:v>1.1826049999999999E-2</c:v>
                </c:pt>
                <c:pt idx="1781">
                  <c:v>1.1829299999999999E-2</c:v>
                </c:pt>
                <c:pt idx="1782">
                  <c:v>1.183275E-2</c:v>
                </c:pt>
                <c:pt idx="1783">
                  <c:v>1.1836050000000001E-2</c:v>
                </c:pt>
                <c:pt idx="1784">
                  <c:v>1.183935E-2</c:v>
                </c:pt>
                <c:pt idx="1785">
                  <c:v>1.1842750000000001E-2</c:v>
                </c:pt>
                <c:pt idx="1786">
                  <c:v>1.1842750000000001E-2</c:v>
                </c:pt>
                <c:pt idx="1787">
                  <c:v>1.184635E-2</c:v>
                </c:pt>
                <c:pt idx="1788">
                  <c:v>1.1849449999999999E-2</c:v>
                </c:pt>
                <c:pt idx="1789">
                  <c:v>1.18526E-2</c:v>
                </c:pt>
                <c:pt idx="1790">
                  <c:v>1.1856200000000001E-2</c:v>
                </c:pt>
                <c:pt idx="1791">
                  <c:v>1.185975E-2</c:v>
                </c:pt>
                <c:pt idx="1792">
                  <c:v>1.185975E-2</c:v>
                </c:pt>
                <c:pt idx="1793">
                  <c:v>1.1863250000000001E-2</c:v>
                </c:pt>
                <c:pt idx="1794">
                  <c:v>1.186625E-2</c:v>
                </c:pt>
                <c:pt idx="1795">
                  <c:v>1.18698E-2</c:v>
                </c:pt>
                <c:pt idx="1796">
                  <c:v>1.1873150000000001E-2</c:v>
                </c:pt>
                <c:pt idx="1797">
                  <c:v>1.187645E-2</c:v>
                </c:pt>
                <c:pt idx="1798">
                  <c:v>1.187645E-2</c:v>
                </c:pt>
                <c:pt idx="1799">
                  <c:v>1.1879900000000001E-2</c:v>
                </c:pt>
                <c:pt idx="1800">
                  <c:v>1.1883049999999999E-2</c:v>
                </c:pt>
                <c:pt idx="1801">
                  <c:v>1.1886600000000001E-2</c:v>
                </c:pt>
                <c:pt idx="1802">
                  <c:v>1.188985E-2</c:v>
                </c:pt>
                <c:pt idx="1803">
                  <c:v>1.189315E-2</c:v>
                </c:pt>
                <c:pt idx="1804">
                  <c:v>1.189315E-2</c:v>
                </c:pt>
                <c:pt idx="1805">
                  <c:v>1.18966E-2</c:v>
                </c:pt>
                <c:pt idx="1806">
                  <c:v>1.1899750000000001E-2</c:v>
                </c:pt>
                <c:pt idx="1807">
                  <c:v>1.1902899999999999E-2</c:v>
                </c:pt>
                <c:pt idx="1808">
                  <c:v>1.190655E-2</c:v>
                </c:pt>
                <c:pt idx="1809">
                  <c:v>1.19095E-2</c:v>
                </c:pt>
                <c:pt idx="1810">
                  <c:v>1.19095E-2</c:v>
                </c:pt>
                <c:pt idx="1811">
                  <c:v>1.191305E-2</c:v>
                </c:pt>
                <c:pt idx="1812">
                  <c:v>1.191645E-2</c:v>
                </c:pt>
                <c:pt idx="1813">
                  <c:v>1.19195E-2</c:v>
                </c:pt>
                <c:pt idx="1814">
                  <c:v>1.1923049999999999E-2</c:v>
                </c:pt>
                <c:pt idx="1815">
                  <c:v>1.19265E-2</c:v>
                </c:pt>
                <c:pt idx="1816">
                  <c:v>1.19265E-2</c:v>
                </c:pt>
                <c:pt idx="1817">
                  <c:v>1.192965E-2</c:v>
                </c:pt>
                <c:pt idx="1818">
                  <c:v>1.19325E-2</c:v>
                </c:pt>
                <c:pt idx="1819">
                  <c:v>1.193615E-2</c:v>
                </c:pt>
                <c:pt idx="1820">
                  <c:v>1.193925E-2</c:v>
                </c:pt>
                <c:pt idx="1821">
                  <c:v>1.194255E-2</c:v>
                </c:pt>
                <c:pt idx="1822">
                  <c:v>1.194255E-2</c:v>
                </c:pt>
                <c:pt idx="1823">
                  <c:v>1.194565E-2</c:v>
                </c:pt>
                <c:pt idx="1824">
                  <c:v>1.1948800000000001E-2</c:v>
                </c:pt>
                <c:pt idx="1825">
                  <c:v>1.195215E-2</c:v>
                </c:pt>
                <c:pt idx="1826">
                  <c:v>1.1955550000000001E-2</c:v>
                </c:pt>
                <c:pt idx="1827">
                  <c:v>1.1958450000000001E-2</c:v>
                </c:pt>
                <c:pt idx="1828">
                  <c:v>1.1958450000000001E-2</c:v>
                </c:pt>
                <c:pt idx="1829">
                  <c:v>1.1961899999999999E-2</c:v>
                </c:pt>
                <c:pt idx="1830">
                  <c:v>1.196535E-2</c:v>
                </c:pt>
                <c:pt idx="1831">
                  <c:v>1.1968400000000001E-2</c:v>
                </c:pt>
                <c:pt idx="1832">
                  <c:v>1.197165E-2</c:v>
                </c:pt>
                <c:pt idx="1833">
                  <c:v>1.1975E-2</c:v>
                </c:pt>
                <c:pt idx="1834">
                  <c:v>1.1975E-2</c:v>
                </c:pt>
                <c:pt idx="1835">
                  <c:v>1.197785E-2</c:v>
                </c:pt>
                <c:pt idx="1836">
                  <c:v>1.1981449999999999E-2</c:v>
                </c:pt>
                <c:pt idx="1837">
                  <c:v>1.1984649999999999E-2</c:v>
                </c:pt>
                <c:pt idx="1838">
                  <c:v>1.198755E-2</c:v>
                </c:pt>
                <c:pt idx="1839">
                  <c:v>1.1991E-2</c:v>
                </c:pt>
                <c:pt idx="1840">
                  <c:v>1.1991E-2</c:v>
                </c:pt>
                <c:pt idx="1841">
                  <c:v>1.199415E-2</c:v>
                </c:pt>
                <c:pt idx="1842">
                  <c:v>1.199745E-2</c:v>
                </c:pt>
                <c:pt idx="1843">
                  <c:v>1.20009E-2</c:v>
                </c:pt>
                <c:pt idx="1844">
                  <c:v>1.2003649999999999E-2</c:v>
                </c:pt>
                <c:pt idx="1845">
                  <c:v>1.2006899999999999E-2</c:v>
                </c:pt>
                <c:pt idx="1846">
                  <c:v>1.201005E-2</c:v>
                </c:pt>
                <c:pt idx="1847">
                  <c:v>1.201005E-2</c:v>
                </c:pt>
                <c:pt idx="1848">
                  <c:v>1.2013299999999999E-2</c:v>
                </c:pt>
                <c:pt idx="1849">
                  <c:v>1.2016249999999999E-2</c:v>
                </c:pt>
                <c:pt idx="1850">
                  <c:v>1.20194E-2</c:v>
                </c:pt>
                <c:pt idx="1851">
                  <c:v>1.20226E-2</c:v>
                </c:pt>
                <c:pt idx="1852">
                  <c:v>1.2025849999999999E-2</c:v>
                </c:pt>
                <c:pt idx="1853">
                  <c:v>1.2025849999999999E-2</c:v>
                </c:pt>
                <c:pt idx="1854">
                  <c:v>1.202925E-2</c:v>
                </c:pt>
                <c:pt idx="1855">
                  <c:v>1.203245E-2</c:v>
                </c:pt>
                <c:pt idx="1856">
                  <c:v>1.20356E-2</c:v>
                </c:pt>
                <c:pt idx="1857">
                  <c:v>1.203855E-2</c:v>
                </c:pt>
                <c:pt idx="1858">
                  <c:v>1.20418E-2</c:v>
                </c:pt>
                <c:pt idx="1859">
                  <c:v>1.20418E-2</c:v>
                </c:pt>
                <c:pt idx="1860">
                  <c:v>1.2044849999999999E-2</c:v>
                </c:pt>
                <c:pt idx="1861">
                  <c:v>1.2048150000000001E-2</c:v>
                </c:pt>
                <c:pt idx="1862">
                  <c:v>1.2051249999999999E-2</c:v>
                </c:pt>
                <c:pt idx="1863">
                  <c:v>1.205385E-2</c:v>
                </c:pt>
                <c:pt idx="1864">
                  <c:v>1.2057399999999999E-2</c:v>
                </c:pt>
                <c:pt idx="1865">
                  <c:v>1.2057399999999999E-2</c:v>
                </c:pt>
                <c:pt idx="1866">
                  <c:v>1.2060649999999999E-2</c:v>
                </c:pt>
                <c:pt idx="1867">
                  <c:v>1.2063600000000001E-2</c:v>
                </c:pt>
                <c:pt idx="1868">
                  <c:v>1.2067E-2</c:v>
                </c:pt>
                <c:pt idx="1869">
                  <c:v>1.2069699999999999E-2</c:v>
                </c:pt>
                <c:pt idx="1870">
                  <c:v>1.207285E-2</c:v>
                </c:pt>
                <c:pt idx="1871">
                  <c:v>1.207285E-2</c:v>
                </c:pt>
                <c:pt idx="1872">
                  <c:v>1.20762E-2</c:v>
                </c:pt>
                <c:pt idx="1873">
                  <c:v>1.207945E-2</c:v>
                </c:pt>
                <c:pt idx="1874">
                  <c:v>1.208245E-2</c:v>
                </c:pt>
                <c:pt idx="1875">
                  <c:v>1.2085500000000001E-2</c:v>
                </c:pt>
                <c:pt idx="1876">
                  <c:v>1.20886E-2</c:v>
                </c:pt>
                <c:pt idx="1877">
                  <c:v>1.20886E-2</c:v>
                </c:pt>
                <c:pt idx="1878">
                  <c:v>1.2091950000000001E-2</c:v>
                </c:pt>
                <c:pt idx="1879">
                  <c:v>1.20946E-2</c:v>
                </c:pt>
                <c:pt idx="1880">
                  <c:v>1.209795E-2</c:v>
                </c:pt>
                <c:pt idx="1881">
                  <c:v>1.210105E-2</c:v>
                </c:pt>
                <c:pt idx="1882">
                  <c:v>1.21041E-2</c:v>
                </c:pt>
                <c:pt idx="1883">
                  <c:v>1.21041E-2</c:v>
                </c:pt>
                <c:pt idx="1884">
                  <c:v>1.2107450000000001E-2</c:v>
                </c:pt>
                <c:pt idx="1885">
                  <c:v>1.2110050000000001E-2</c:v>
                </c:pt>
                <c:pt idx="1886">
                  <c:v>1.2113250000000001E-2</c:v>
                </c:pt>
                <c:pt idx="1887">
                  <c:v>1.2116200000000001E-2</c:v>
                </c:pt>
                <c:pt idx="1888">
                  <c:v>1.2119349999999999E-2</c:v>
                </c:pt>
                <c:pt idx="1889">
                  <c:v>1.2119349999999999E-2</c:v>
                </c:pt>
                <c:pt idx="1890">
                  <c:v>1.2122300000000001E-2</c:v>
                </c:pt>
                <c:pt idx="1891">
                  <c:v>1.212535E-2</c:v>
                </c:pt>
                <c:pt idx="1892">
                  <c:v>1.212835E-2</c:v>
                </c:pt>
                <c:pt idx="1893">
                  <c:v>1.21318E-2</c:v>
                </c:pt>
                <c:pt idx="1894">
                  <c:v>1.213505E-2</c:v>
                </c:pt>
                <c:pt idx="1895">
                  <c:v>1.213505E-2</c:v>
                </c:pt>
                <c:pt idx="1896">
                  <c:v>1.213785E-2</c:v>
                </c:pt>
                <c:pt idx="1897">
                  <c:v>1.2140949999999999E-2</c:v>
                </c:pt>
                <c:pt idx="1898">
                  <c:v>1.2143950000000001E-2</c:v>
                </c:pt>
                <c:pt idx="1899">
                  <c:v>1.214695E-2</c:v>
                </c:pt>
                <c:pt idx="1900">
                  <c:v>1.214985E-2</c:v>
                </c:pt>
                <c:pt idx="1901">
                  <c:v>1.214985E-2</c:v>
                </c:pt>
                <c:pt idx="1902">
                  <c:v>1.215305E-2</c:v>
                </c:pt>
                <c:pt idx="1903">
                  <c:v>1.21561E-2</c:v>
                </c:pt>
                <c:pt idx="1904">
                  <c:v>1.215895E-2</c:v>
                </c:pt>
                <c:pt idx="1905">
                  <c:v>1.21621E-2</c:v>
                </c:pt>
                <c:pt idx="1906">
                  <c:v>1.216485E-2</c:v>
                </c:pt>
                <c:pt idx="1907">
                  <c:v>1.216485E-2</c:v>
                </c:pt>
                <c:pt idx="1908">
                  <c:v>1.2168200000000001E-2</c:v>
                </c:pt>
                <c:pt idx="1909">
                  <c:v>1.217085E-2</c:v>
                </c:pt>
                <c:pt idx="1910">
                  <c:v>1.21742E-2</c:v>
                </c:pt>
                <c:pt idx="1911">
                  <c:v>1.2177E-2</c:v>
                </c:pt>
                <c:pt idx="1912">
                  <c:v>1.21803E-2</c:v>
                </c:pt>
                <c:pt idx="1913">
                  <c:v>1.21803E-2</c:v>
                </c:pt>
                <c:pt idx="1914">
                  <c:v>1.218285E-2</c:v>
                </c:pt>
                <c:pt idx="1915">
                  <c:v>1.218635E-2</c:v>
                </c:pt>
                <c:pt idx="1916">
                  <c:v>1.218905E-2</c:v>
                </c:pt>
                <c:pt idx="1917">
                  <c:v>1.219195E-2</c:v>
                </c:pt>
                <c:pt idx="1918">
                  <c:v>1.219495E-2</c:v>
                </c:pt>
                <c:pt idx="1919">
                  <c:v>1.219495E-2</c:v>
                </c:pt>
                <c:pt idx="1920">
                  <c:v>1.2197700000000001E-2</c:v>
                </c:pt>
                <c:pt idx="1921">
                  <c:v>1.2200900000000001E-2</c:v>
                </c:pt>
                <c:pt idx="1922">
                  <c:v>1.220365E-2</c:v>
                </c:pt>
                <c:pt idx="1923">
                  <c:v>1.22068E-2</c:v>
                </c:pt>
                <c:pt idx="1924">
                  <c:v>1.2209950000000001E-2</c:v>
                </c:pt>
                <c:pt idx="1925">
                  <c:v>1.2212550000000001E-2</c:v>
                </c:pt>
                <c:pt idx="1926">
                  <c:v>1.2212550000000001E-2</c:v>
                </c:pt>
                <c:pt idx="1927">
                  <c:v>1.221555E-2</c:v>
                </c:pt>
                <c:pt idx="1928">
                  <c:v>1.22189E-2</c:v>
                </c:pt>
                <c:pt idx="1929">
                  <c:v>1.222145E-2</c:v>
                </c:pt>
                <c:pt idx="1930">
                  <c:v>1.2224499999999999E-2</c:v>
                </c:pt>
                <c:pt idx="1931">
                  <c:v>1.2227450000000001E-2</c:v>
                </c:pt>
                <c:pt idx="1932">
                  <c:v>1.2227450000000001E-2</c:v>
                </c:pt>
                <c:pt idx="1933">
                  <c:v>1.2230400000000001E-2</c:v>
                </c:pt>
                <c:pt idx="1934">
                  <c:v>1.2233600000000001E-2</c:v>
                </c:pt>
                <c:pt idx="1935">
                  <c:v>1.2236149999999999E-2</c:v>
                </c:pt>
                <c:pt idx="1936">
                  <c:v>1.223935E-2</c:v>
                </c:pt>
                <c:pt idx="1937">
                  <c:v>1.224245E-2</c:v>
                </c:pt>
                <c:pt idx="1938">
                  <c:v>1.224245E-2</c:v>
                </c:pt>
                <c:pt idx="1939">
                  <c:v>1.2245000000000001E-2</c:v>
                </c:pt>
                <c:pt idx="1940">
                  <c:v>1.2248E-2</c:v>
                </c:pt>
                <c:pt idx="1941">
                  <c:v>1.22509E-2</c:v>
                </c:pt>
                <c:pt idx="1942">
                  <c:v>1.22539E-2</c:v>
                </c:pt>
                <c:pt idx="1943">
                  <c:v>1.2256899999999999E-2</c:v>
                </c:pt>
                <c:pt idx="1944">
                  <c:v>1.2256899999999999E-2</c:v>
                </c:pt>
                <c:pt idx="1945">
                  <c:v>1.2259549999999999E-2</c:v>
                </c:pt>
                <c:pt idx="1946">
                  <c:v>1.22624E-2</c:v>
                </c:pt>
                <c:pt idx="1947">
                  <c:v>1.22655E-2</c:v>
                </c:pt>
                <c:pt idx="1948">
                  <c:v>1.226855E-2</c:v>
                </c:pt>
                <c:pt idx="1949">
                  <c:v>1.227135E-2</c:v>
                </c:pt>
                <c:pt idx="1950">
                  <c:v>1.227135E-2</c:v>
                </c:pt>
                <c:pt idx="1951">
                  <c:v>1.227435E-2</c:v>
                </c:pt>
                <c:pt idx="1952">
                  <c:v>1.2277100000000001E-2</c:v>
                </c:pt>
                <c:pt idx="1953">
                  <c:v>1.228015E-2</c:v>
                </c:pt>
                <c:pt idx="1954">
                  <c:v>1.22831E-2</c:v>
                </c:pt>
                <c:pt idx="1955">
                  <c:v>1.2286399999999999E-2</c:v>
                </c:pt>
                <c:pt idx="1956">
                  <c:v>1.2286399999999999E-2</c:v>
                </c:pt>
                <c:pt idx="1957">
                  <c:v>1.228895E-2</c:v>
                </c:pt>
                <c:pt idx="1958">
                  <c:v>1.2291750000000001E-2</c:v>
                </c:pt>
                <c:pt idx="1959">
                  <c:v>1.22947E-2</c:v>
                </c:pt>
                <c:pt idx="1960">
                  <c:v>1.22974E-2</c:v>
                </c:pt>
                <c:pt idx="1961">
                  <c:v>1.230055E-2</c:v>
                </c:pt>
                <c:pt idx="1962">
                  <c:v>1.230055E-2</c:v>
                </c:pt>
                <c:pt idx="1963">
                  <c:v>1.2303E-2</c:v>
                </c:pt>
                <c:pt idx="1964">
                  <c:v>1.230595E-2</c:v>
                </c:pt>
                <c:pt idx="1965">
                  <c:v>1.2308899999999999E-2</c:v>
                </c:pt>
                <c:pt idx="1966">
                  <c:v>1.2311549999999999E-2</c:v>
                </c:pt>
                <c:pt idx="1967">
                  <c:v>1.2314749999999999E-2</c:v>
                </c:pt>
                <c:pt idx="1968">
                  <c:v>1.2314749999999999E-2</c:v>
                </c:pt>
                <c:pt idx="1969">
                  <c:v>1.2317349999999999E-2</c:v>
                </c:pt>
                <c:pt idx="1970">
                  <c:v>1.2320299999999999E-2</c:v>
                </c:pt>
                <c:pt idx="1971">
                  <c:v>1.2322949999999999E-2</c:v>
                </c:pt>
                <c:pt idx="1972">
                  <c:v>1.232575E-2</c:v>
                </c:pt>
                <c:pt idx="1973">
                  <c:v>1.2328799999999999E-2</c:v>
                </c:pt>
                <c:pt idx="1974">
                  <c:v>1.2328799999999999E-2</c:v>
                </c:pt>
                <c:pt idx="1975">
                  <c:v>1.23315E-2</c:v>
                </c:pt>
                <c:pt idx="1976">
                  <c:v>1.233455E-2</c:v>
                </c:pt>
                <c:pt idx="1977">
                  <c:v>1.23369E-2</c:v>
                </c:pt>
                <c:pt idx="1978">
                  <c:v>1.2339849999999999E-2</c:v>
                </c:pt>
                <c:pt idx="1979">
                  <c:v>1.23426E-2</c:v>
                </c:pt>
                <c:pt idx="1980">
                  <c:v>1.23426E-2</c:v>
                </c:pt>
                <c:pt idx="1981">
                  <c:v>1.2345699999999999E-2</c:v>
                </c:pt>
                <c:pt idx="1982">
                  <c:v>1.2348700000000001E-2</c:v>
                </c:pt>
                <c:pt idx="1983">
                  <c:v>1.235115E-2</c:v>
                </c:pt>
                <c:pt idx="1984">
                  <c:v>1.235405E-2</c:v>
                </c:pt>
                <c:pt idx="1985">
                  <c:v>1.235705E-2</c:v>
                </c:pt>
                <c:pt idx="1986">
                  <c:v>1.235705E-2</c:v>
                </c:pt>
                <c:pt idx="1987">
                  <c:v>1.2359500000000001E-2</c:v>
                </c:pt>
                <c:pt idx="1988">
                  <c:v>1.23625E-2</c:v>
                </c:pt>
                <c:pt idx="1989">
                  <c:v>1.23655E-2</c:v>
                </c:pt>
                <c:pt idx="1990">
                  <c:v>1.2368199999999999E-2</c:v>
                </c:pt>
                <c:pt idx="1991">
                  <c:v>1.237075E-2</c:v>
                </c:pt>
                <c:pt idx="1992">
                  <c:v>1.237075E-2</c:v>
                </c:pt>
                <c:pt idx="1993">
                  <c:v>1.23739E-2</c:v>
                </c:pt>
                <c:pt idx="1994">
                  <c:v>1.2376750000000001E-2</c:v>
                </c:pt>
                <c:pt idx="1995">
                  <c:v>1.2379350000000001E-2</c:v>
                </c:pt>
                <c:pt idx="1996">
                  <c:v>1.23821E-2</c:v>
                </c:pt>
                <c:pt idx="1997">
                  <c:v>1.2384650000000001E-2</c:v>
                </c:pt>
                <c:pt idx="1998">
                  <c:v>1.2384650000000001E-2</c:v>
                </c:pt>
                <c:pt idx="1999">
                  <c:v>1.2387550000000001E-2</c:v>
                </c:pt>
                <c:pt idx="2000">
                  <c:v>1.239055E-2</c:v>
                </c:pt>
                <c:pt idx="2001">
                  <c:v>1.2393049999999999E-2</c:v>
                </c:pt>
                <c:pt idx="2002">
                  <c:v>1.239605E-2</c:v>
                </c:pt>
                <c:pt idx="2003">
                  <c:v>1.23985E-2</c:v>
                </c:pt>
                <c:pt idx="2004">
                  <c:v>1.240135E-2</c:v>
                </c:pt>
                <c:pt idx="2005">
                  <c:v>1.240135E-2</c:v>
                </c:pt>
                <c:pt idx="2006">
                  <c:v>1.2404E-2</c:v>
                </c:pt>
                <c:pt idx="2007">
                  <c:v>1.2407049999999999E-2</c:v>
                </c:pt>
                <c:pt idx="2008">
                  <c:v>1.2409750000000001E-2</c:v>
                </c:pt>
                <c:pt idx="2009">
                  <c:v>1.2412650000000001E-2</c:v>
                </c:pt>
                <c:pt idx="2010">
                  <c:v>1.24148E-2</c:v>
                </c:pt>
                <c:pt idx="2011">
                  <c:v>1.24148E-2</c:v>
                </c:pt>
                <c:pt idx="2012">
                  <c:v>1.24177E-2</c:v>
                </c:pt>
                <c:pt idx="2013">
                  <c:v>1.2420199999999999E-2</c:v>
                </c:pt>
                <c:pt idx="2014">
                  <c:v>1.242305E-2</c:v>
                </c:pt>
                <c:pt idx="2015">
                  <c:v>1.242585E-2</c:v>
                </c:pt>
                <c:pt idx="2016">
                  <c:v>1.2428450000000001E-2</c:v>
                </c:pt>
                <c:pt idx="2017">
                  <c:v>1.2428450000000001E-2</c:v>
                </c:pt>
                <c:pt idx="2018">
                  <c:v>1.243145E-2</c:v>
                </c:pt>
                <c:pt idx="2019">
                  <c:v>1.24344E-2</c:v>
                </c:pt>
                <c:pt idx="2020">
                  <c:v>1.2436549999999999E-2</c:v>
                </c:pt>
                <c:pt idx="2021">
                  <c:v>1.2439449999999999E-2</c:v>
                </c:pt>
                <c:pt idx="2022">
                  <c:v>1.2442150000000001E-2</c:v>
                </c:pt>
                <c:pt idx="2023">
                  <c:v>1.2442150000000001E-2</c:v>
                </c:pt>
                <c:pt idx="2024">
                  <c:v>1.244465E-2</c:v>
                </c:pt>
                <c:pt idx="2025">
                  <c:v>1.2447700000000001E-2</c:v>
                </c:pt>
                <c:pt idx="2026">
                  <c:v>1.2450650000000001E-2</c:v>
                </c:pt>
                <c:pt idx="2027">
                  <c:v>1.2453000000000001E-2</c:v>
                </c:pt>
                <c:pt idx="2028">
                  <c:v>1.24558E-2</c:v>
                </c:pt>
                <c:pt idx="2029">
                  <c:v>1.24558E-2</c:v>
                </c:pt>
                <c:pt idx="2030">
                  <c:v>1.24583E-2</c:v>
                </c:pt>
                <c:pt idx="2031">
                  <c:v>1.246105E-2</c:v>
                </c:pt>
                <c:pt idx="2032">
                  <c:v>1.2463800000000001E-2</c:v>
                </c:pt>
                <c:pt idx="2033">
                  <c:v>1.2466349999999999E-2</c:v>
                </c:pt>
                <c:pt idx="2034">
                  <c:v>1.2469350000000001E-2</c:v>
                </c:pt>
                <c:pt idx="2035">
                  <c:v>1.2469350000000001E-2</c:v>
                </c:pt>
                <c:pt idx="2036">
                  <c:v>1.24718E-2</c:v>
                </c:pt>
                <c:pt idx="2037">
                  <c:v>1.24744E-2</c:v>
                </c:pt>
                <c:pt idx="2038">
                  <c:v>1.247735E-2</c:v>
                </c:pt>
                <c:pt idx="2039">
                  <c:v>1.248E-2</c:v>
                </c:pt>
                <c:pt idx="2040">
                  <c:v>1.248265E-2</c:v>
                </c:pt>
                <c:pt idx="2041">
                  <c:v>1.248265E-2</c:v>
                </c:pt>
                <c:pt idx="2042">
                  <c:v>1.2485349999999999E-2</c:v>
                </c:pt>
                <c:pt idx="2043">
                  <c:v>1.2487949999999999E-2</c:v>
                </c:pt>
                <c:pt idx="2044">
                  <c:v>1.2490950000000001E-2</c:v>
                </c:pt>
                <c:pt idx="2045">
                  <c:v>1.2493550000000001E-2</c:v>
                </c:pt>
                <c:pt idx="2046">
                  <c:v>1.249605E-2</c:v>
                </c:pt>
                <c:pt idx="2047">
                  <c:v>1.249605E-2</c:v>
                </c:pt>
                <c:pt idx="2048">
                  <c:v>1.2498499999999999E-2</c:v>
                </c:pt>
                <c:pt idx="2049">
                  <c:v>1.250135E-2</c:v>
                </c:pt>
                <c:pt idx="2050">
                  <c:v>1.25039E-2</c:v>
                </c:pt>
                <c:pt idx="2051">
                  <c:v>1.25066E-2</c:v>
                </c:pt>
                <c:pt idx="2052">
                  <c:v>1.2509050000000001E-2</c:v>
                </c:pt>
                <c:pt idx="2053">
                  <c:v>1.251185E-2</c:v>
                </c:pt>
                <c:pt idx="2054">
                  <c:v>1.251185E-2</c:v>
                </c:pt>
                <c:pt idx="2055">
                  <c:v>1.251435E-2</c:v>
                </c:pt>
                <c:pt idx="2056">
                  <c:v>1.2517E-2</c:v>
                </c:pt>
                <c:pt idx="2057">
                  <c:v>1.251965E-2</c:v>
                </c:pt>
                <c:pt idx="2058">
                  <c:v>1.2522200000000001E-2</c:v>
                </c:pt>
                <c:pt idx="2059">
                  <c:v>1.2524850000000001E-2</c:v>
                </c:pt>
                <c:pt idx="2060">
                  <c:v>1.2524850000000001E-2</c:v>
                </c:pt>
                <c:pt idx="2061">
                  <c:v>1.252765E-2</c:v>
                </c:pt>
                <c:pt idx="2062">
                  <c:v>1.253045E-2</c:v>
                </c:pt>
                <c:pt idx="2063">
                  <c:v>1.2532700000000001E-2</c:v>
                </c:pt>
                <c:pt idx="2064">
                  <c:v>1.253525E-2</c:v>
                </c:pt>
                <c:pt idx="2065">
                  <c:v>1.25378E-2</c:v>
                </c:pt>
                <c:pt idx="2066">
                  <c:v>1.25378E-2</c:v>
                </c:pt>
                <c:pt idx="2067">
                  <c:v>1.254045E-2</c:v>
                </c:pt>
                <c:pt idx="2068">
                  <c:v>1.25433E-2</c:v>
                </c:pt>
                <c:pt idx="2069">
                  <c:v>1.2545799999999999E-2</c:v>
                </c:pt>
                <c:pt idx="2070">
                  <c:v>1.2548699999999999E-2</c:v>
                </c:pt>
                <c:pt idx="2071">
                  <c:v>1.255095E-2</c:v>
                </c:pt>
                <c:pt idx="2072">
                  <c:v>1.255095E-2</c:v>
                </c:pt>
                <c:pt idx="2073">
                  <c:v>1.255365E-2</c:v>
                </c:pt>
                <c:pt idx="2074">
                  <c:v>1.2556350000000001E-2</c:v>
                </c:pt>
                <c:pt idx="2075">
                  <c:v>1.2558949999999999E-2</c:v>
                </c:pt>
                <c:pt idx="2076">
                  <c:v>1.25614E-2</c:v>
                </c:pt>
                <c:pt idx="2077">
                  <c:v>1.256405E-2</c:v>
                </c:pt>
                <c:pt idx="2078">
                  <c:v>1.256405E-2</c:v>
                </c:pt>
                <c:pt idx="2079">
                  <c:v>1.25667E-2</c:v>
                </c:pt>
                <c:pt idx="2080">
                  <c:v>1.25694E-2</c:v>
                </c:pt>
                <c:pt idx="2081">
                  <c:v>1.2571850000000001E-2</c:v>
                </c:pt>
                <c:pt idx="2082">
                  <c:v>1.2574399999999999E-2</c:v>
                </c:pt>
                <c:pt idx="2083">
                  <c:v>1.2576850000000001E-2</c:v>
                </c:pt>
                <c:pt idx="2084">
                  <c:v>1.2576850000000001E-2</c:v>
                </c:pt>
                <c:pt idx="2085">
                  <c:v>1.257955E-2</c:v>
                </c:pt>
                <c:pt idx="2086">
                  <c:v>1.258215E-2</c:v>
                </c:pt>
                <c:pt idx="2087">
                  <c:v>1.258455E-2</c:v>
                </c:pt>
                <c:pt idx="2088">
                  <c:v>1.2587350000000001E-2</c:v>
                </c:pt>
                <c:pt idx="2089">
                  <c:v>1.258985E-2</c:v>
                </c:pt>
                <c:pt idx="2090">
                  <c:v>1.258985E-2</c:v>
                </c:pt>
                <c:pt idx="2091">
                  <c:v>1.259235E-2</c:v>
                </c:pt>
                <c:pt idx="2092">
                  <c:v>1.2594950000000001E-2</c:v>
                </c:pt>
                <c:pt idx="2093">
                  <c:v>1.259745E-2</c:v>
                </c:pt>
                <c:pt idx="2094">
                  <c:v>1.259995E-2</c:v>
                </c:pt>
                <c:pt idx="2095">
                  <c:v>1.260265E-2</c:v>
                </c:pt>
                <c:pt idx="2096">
                  <c:v>1.260265E-2</c:v>
                </c:pt>
                <c:pt idx="2097">
                  <c:v>1.2605099999999999E-2</c:v>
                </c:pt>
                <c:pt idx="2098">
                  <c:v>1.260755E-2</c:v>
                </c:pt>
                <c:pt idx="2099">
                  <c:v>1.26102E-2</c:v>
                </c:pt>
                <c:pt idx="2100">
                  <c:v>1.2612999999999999E-2</c:v>
                </c:pt>
                <c:pt idx="2101">
                  <c:v>1.2615349999999999E-2</c:v>
                </c:pt>
                <c:pt idx="2102">
                  <c:v>1.2615349999999999E-2</c:v>
                </c:pt>
                <c:pt idx="2103">
                  <c:v>1.2618000000000001E-2</c:v>
                </c:pt>
                <c:pt idx="2104">
                  <c:v>1.26207E-2</c:v>
                </c:pt>
                <c:pt idx="2105">
                  <c:v>1.262285E-2</c:v>
                </c:pt>
                <c:pt idx="2106">
                  <c:v>1.262545E-2</c:v>
                </c:pt>
                <c:pt idx="2107">
                  <c:v>1.2627650000000001E-2</c:v>
                </c:pt>
                <c:pt idx="2108">
                  <c:v>1.2627650000000001E-2</c:v>
                </c:pt>
                <c:pt idx="2109">
                  <c:v>1.2630250000000001E-2</c:v>
                </c:pt>
                <c:pt idx="2110">
                  <c:v>1.2632900000000001E-2</c:v>
                </c:pt>
                <c:pt idx="2111">
                  <c:v>1.26356E-2</c:v>
                </c:pt>
                <c:pt idx="2112">
                  <c:v>1.26377E-2</c:v>
                </c:pt>
                <c:pt idx="2113">
                  <c:v>1.26403E-2</c:v>
                </c:pt>
                <c:pt idx="2114">
                  <c:v>1.2642799999999999E-2</c:v>
                </c:pt>
                <c:pt idx="2115">
                  <c:v>1.2642799999999999E-2</c:v>
                </c:pt>
                <c:pt idx="2116">
                  <c:v>1.2645399999999999E-2</c:v>
                </c:pt>
                <c:pt idx="2117">
                  <c:v>1.2648100000000001E-2</c:v>
                </c:pt>
                <c:pt idx="2118">
                  <c:v>1.265055E-2</c:v>
                </c:pt>
                <c:pt idx="2119">
                  <c:v>1.265325E-2</c:v>
                </c:pt>
                <c:pt idx="2120">
                  <c:v>1.265545E-2</c:v>
                </c:pt>
                <c:pt idx="2121">
                  <c:v>1.265545E-2</c:v>
                </c:pt>
                <c:pt idx="2122">
                  <c:v>1.26579E-2</c:v>
                </c:pt>
                <c:pt idx="2123">
                  <c:v>1.26604E-2</c:v>
                </c:pt>
                <c:pt idx="2124">
                  <c:v>1.2662700000000001E-2</c:v>
                </c:pt>
                <c:pt idx="2125">
                  <c:v>1.266515E-2</c:v>
                </c:pt>
                <c:pt idx="2126">
                  <c:v>1.266785E-2</c:v>
                </c:pt>
                <c:pt idx="2127">
                  <c:v>1.266785E-2</c:v>
                </c:pt>
                <c:pt idx="2128">
                  <c:v>1.267045E-2</c:v>
                </c:pt>
                <c:pt idx="2129">
                  <c:v>1.2672549999999999E-2</c:v>
                </c:pt>
                <c:pt idx="2130">
                  <c:v>1.2675199999999999E-2</c:v>
                </c:pt>
                <c:pt idx="2131">
                  <c:v>1.26774E-2</c:v>
                </c:pt>
                <c:pt idx="2132">
                  <c:v>1.267975E-2</c:v>
                </c:pt>
                <c:pt idx="2133">
                  <c:v>1.267975E-2</c:v>
                </c:pt>
                <c:pt idx="2134">
                  <c:v>1.2682300000000001E-2</c:v>
                </c:pt>
                <c:pt idx="2135">
                  <c:v>1.2684849999999999E-2</c:v>
                </c:pt>
                <c:pt idx="2136">
                  <c:v>1.26874E-2</c:v>
                </c:pt>
                <c:pt idx="2137">
                  <c:v>1.2689850000000001E-2</c:v>
                </c:pt>
                <c:pt idx="2138">
                  <c:v>1.2692200000000001E-2</c:v>
                </c:pt>
                <c:pt idx="2139">
                  <c:v>1.2692200000000001E-2</c:v>
                </c:pt>
                <c:pt idx="2140">
                  <c:v>1.2694799999999999E-2</c:v>
                </c:pt>
                <c:pt idx="2141">
                  <c:v>1.2697399999999999E-2</c:v>
                </c:pt>
                <c:pt idx="2142">
                  <c:v>1.2699749999999999E-2</c:v>
                </c:pt>
                <c:pt idx="2143">
                  <c:v>1.270225E-2</c:v>
                </c:pt>
                <c:pt idx="2144">
                  <c:v>1.2704750000000001E-2</c:v>
                </c:pt>
                <c:pt idx="2145">
                  <c:v>1.2704750000000001E-2</c:v>
                </c:pt>
                <c:pt idx="2146">
                  <c:v>1.270685E-2</c:v>
                </c:pt>
                <c:pt idx="2147">
                  <c:v>1.270955E-2</c:v>
                </c:pt>
                <c:pt idx="2148">
                  <c:v>1.2711999999999999E-2</c:v>
                </c:pt>
                <c:pt idx="2149">
                  <c:v>1.27143E-2</c:v>
                </c:pt>
                <c:pt idx="2150">
                  <c:v>1.2716949999999999E-2</c:v>
                </c:pt>
                <c:pt idx="2151">
                  <c:v>1.2716949999999999E-2</c:v>
                </c:pt>
                <c:pt idx="2152">
                  <c:v>1.271925E-2</c:v>
                </c:pt>
                <c:pt idx="2153">
                  <c:v>1.27215E-2</c:v>
                </c:pt>
                <c:pt idx="2154">
                  <c:v>1.272385E-2</c:v>
                </c:pt>
                <c:pt idx="2155">
                  <c:v>1.2726350000000001E-2</c:v>
                </c:pt>
                <c:pt idx="2156">
                  <c:v>1.27291E-2</c:v>
                </c:pt>
                <c:pt idx="2157">
                  <c:v>1.27291E-2</c:v>
                </c:pt>
                <c:pt idx="2158">
                  <c:v>1.2731350000000001E-2</c:v>
                </c:pt>
                <c:pt idx="2159">
                  <c:v>1.2733899999999999E-2</c:v>
                </c:pt>
                <c:pt idx="2160">
                  <c:v>1.273635E-2</c:v>
                </c:pt>
                <c:pt idx="2161">
                  <c:v>1.273855E-2</c:v>
                </c:pt>
                <c:pt idx="2162">
                  <c:v>1.274085E-2</c:v>
                </c:pt>
                <c:pt idx="2163">
                  <c:v>1.274085E-2</c:v>
                </c:pt>
                <c:pt idx="2164">
                  <c:v>1.274315E-2</c:v>
                </c:pt>
                <c:pt idx="2165">
                  <c:v>1.2745650000000001E-2</c:v>
                </c:pt>
                <c:pt idx="2166">
                  <c:v>1.274815E-2</c:v>
                </c:pt>
                <c:pt idx="2167">
                  <c:v>1.2750549999999999E-2</c:v>
                </c:pt>
                <c:pt idx="2168">
                  <c:v>1.275285E-2</c:v>
                </c:pt>
                <c:pt idx="2169">
                  <c:v>1.2755249999999999E-2</c:v>
                </c:pt>
                <c:pt idx="2170">
                  <c:v>1.2755249999999999E-2</c:v>
                </c:pt>
                <c:pt idx="2171">
                  <c:v>1.27577E-2</c:v>
                </c:pt>
                <c:pt idx="2172">
                  <c:v>1.2760499999999999E-2</c:v>
                </c:pt>
                <c:pt idx="2173">
                  <c:v>1.2762849999999999E-2</c:v>
                </c:pt>
                <c:pt idx="2174">
                  <c:v>1.2764950000000001E-2</c:v>
                </c:pt>
                <c:pt idx="2175">
                  <c:v>1.276745E-2</c:v>
                </c:pt>
                <c:pt idx="2176">
                  <c:v>1.276745E-2</c:v>
                </c:pt>
                <c:pt idx="2177">
                  <c:v>1.27698E-2</c:v>
                </c:pt>
                <c:pt idx="2178">
                  <c:v>1.2772149999999999E-2</c:v>
                </c:pt>
                <c:pt idx="2179">
                  <c:v>1.2774499999999999E-2</c:v>
                </c:pt>
                <c:pt idx="2180">
                  <c:v>1.27767E-2</c:v>
                </c:pt>
                <c:pt idx="2181">
                  <c:v>1.2779250000000001E-2</c:v>
                </c:pt>
                <c:pt idx="2182">
                  <c:v>1.2779250000000001E-2</c:v>
                </c:pt>
                <c:pt idx="2183">
                  <c:v>1.278145E-2</c:v>
                </c:pt>
                <c:pt idx="2184">
                  <c:v>1.27838E-2</c:v>
                </c:pt>
                <c:pt idx="2185">
                  <c:v>1.278635E-2</c:v>
                </c:pt>
                <c:pt idx="2186">
                  <c:v>1.27885E-2</c:v>
                </c:pt>
                <c:pt idx="2187">
                  <c:v>1.2790849999999999E-2</c:v>
                </c:pt>
                <c:pt idx="2188">
                  <c:v>1.2790849999999999E-2</c:v>
                </c:pt>
                <c:pt idx="2189">
                  <c:v>1.27931E-2</c:v>
                </c:pt>
                <c:pt idx="2190">
                  <c:v>1.27955E-2</c:v>
                </c:pt>
                <c:pt idx="2191">
                  <c:v>1.2798E-2</c:v>
                </c:pt>
                <c:pt idx="2192">
                  <c:v>1.2800250000000001E-2</c:v>
                </c:pt>
                <c:pt idx="2193">
                  <c:v>1.28025E-2</c:v>
                </c:pt>
                <c:pt idx="2194">
                  <c:v>1.28025E-2</c:v>
                </c:pt>
                <c:pt idx="2195">
                  <c:v>1.280485E-2</c:v>
                </c:pt>
                <c:pt idx="2196">
                  <c:v>1.2807549999999999E-2</c:v>
                </c:pt>
                <c:pt idx="2197">
                  <c:v>1.28095E-2</c:v>
                </c:pt>
                <c:pt idx="2198">
                  <c:v>1.2812E-2</c:v>
                </c:pt>
                <c:pt idx="2199">
                  <c:v>1.281435E-2</c:v>
                </c:pt>
                <c:pt idx="2200">
                  <c:v>1.281435E-2</c:v>
                </c:pt>
                <c:pt idx="2201">
                  <c:v>1.2816650000000001E-2</c:v>
                </c:pt>
                <c:pt idx="2202">
                  <c:v>1.281915E-2</c:v>
                </c:pt>
                <c:pt idx="2203">
                  <c:v>1.2821249999999999E-2</c:v>
                </c:pt>
                <c:pt idx="2204">
                  <c:v>1.2823899999999999E-2</c:v>
                </c:pt>
                <c:pt idx="2205">
                  <c:v>1.2826000000000001E-2</c:v>
                </c:pt>
                <c:pt idx="2206">
                  <c:v>1.2826000000000001E-2</c:v>
                </c:pt>
                <c:pt idx="2207">
                  <c:v>1.2828350000000001E-2</c:v>
                </c:pt>
                <c:pt idx="2208">
                  <c:v>1.2830599999999999E-2</c:v>
                </c:pt>
                <c:pt idx="2209">
                  <c:v>1.283285E-2</c:v>
                </c:pt>
                <c:pt idx="2210">
                  <c:v>1.28354E-2</c:v>
                </c:pt>
                <c:pt idx="2211">
                  <c:v>1.283755E-2</c:v>
                </c:pt>
                <c:pt idx="2212">
                  <c:v>1.283755E-2</c:v>
                </c:pt>
                <c:pt idx="2213">
                  <c:v>1.28398E-2</c:v>
                </c:pt>
                <c:pt idx="2214">
                  <c:v>1.28421E-2</c:v>
                </c:pt>
                <c:pt idx="2215">
                  <c:v>1.2844299999999999E-2</c:v>
                </c:pt>
                <c:pt idx="2216">
                  <c:v>1.28468E-2</c:v>
                </c:pt>
                <c:pt idx="2217">
                  <c:v>1.284915E-2</c:v>
                </c:pt>
                <c:pt idx="2218">
                  <c:v>1.285155E-2</c:v>
                </c:pt>
                <c:pt idx="2219">
                  <c:v>1.285155E-2</c:v>
                </c:pt>
                <c:pt idx="2220">
                  <c:v>1.28536E-2</c:v>
                </c:pt>
                <c:pt idx="2221">
                  <c:v>1.285595E-2</c:v>
                </c:pt>
                <c:pt idx="2222">
                  <c:v>1.285825E-2</c:v>
                </c:pt>
                <c:pt idx="2223">
                  <c:v>1.286065E-2</c:v>
                </c:pt>
                <c:pt idx="2224">
                  <c:v>1.286315E-2</c:v>
                </c:pt>
                <c:pt idx="2225">
                  <c:v>1.286315E-2</c:v>
                </c:pt>
                <c:pt idx="2226">
                  <c:v>1.28649E-2</c:v>
                </c:pt>
                <c:pt idx="2227">
                  <c:v>1.286735E-2</c:v>
                </c:pt>
                <c:pt idx="2228">
                  <c:v>1.28697E-2</c:v>
                </c:pt>
                <c:pt idx="2229">
                  <c:v>1.287175E-2</c:v>
                </c:pt>
                <c:pt idx="2230">
                  <c:v>1.2874E-2</c:v>
                </c:pt>
                <c:pt idx="2231">
                  <c:v>1.2874E-2</c:v>
                </c:pt>
                <c:pt idx="2232">
                  <c:v>1.2876449999999999E-2</c:v>
                </c:pt>
                <c:pt idx="2233">
                  <c:v>1.2878499999999999E-2</c:v>
                </c:pt>
                <c:pt idx="2234">
                  <c:v>1.2880900000000001E-2</c:v>
                </c:pt>
                <c:pt idx="2235">
                  <c:v>1.288335E-2</c:v>
                </c:pt>
                <c:pt idx="2236">
                  <c:v>1.28854E-2</c:v>
                </c:pt>
                <c:pt idx="2237">
                  <c:v>1.28854E-2</c:v>
                </c:pt>
                <c:pt idx="2238">
                  <c:v>1.28878E-2</c:v>
                </c:pt>
                <c:pt idx="2239">
                  <c:v>1.288985E-2</c:v>
                </c:pt>
                <c:pt idx="2240">
                  <c:v>1.28921E-2</c:v>
                </c:pt>
                <c:pt idx="2241">
                  <c:v>1.28948E-2</c:v>
                </c:pt>
                <c:pt idx="2242">
                  <c:v>1.2896599999999999E-2</c:v>
                </c:pt>
                <c:pt idx="2243">
                  <c:v>1.2896599999999999E-2</c:v>
                </c:pt>
                <c:pt idx="2244">
                  <c:v>1.289885E-2</c:v>
                </c:pt>
                <c:pt idx="2245">
                  <c:v>1.29014E-2</c:v>
                </c:pt>
                <c:pt idx="2246">
                  <c:v>1.29035E-2</c:v>
                </c:pt>
                <c:pt idx="2247">
                  <c:v>1.29056E-2</c:v>
                </c:pt>
                <c:pt idx="2248">
                  <c:v>1.29076E-2</c:v>
                </c:pt>
                <c:pt idx="2249">
                  <c:v>1.29076E-2</c:v>
                </c:pt>
                <c:pt idx="2250">
                  <c:v>1.291025E-2</c:v>
                </c:pt>
                <c:pt idx="2251">
                  <c:v>1.29126E-2</c:v>
                </c:pt>
                <c:pt idx="2252">
                  <c:v>1.291455E-2</c:v>
                </c:pt>
                <c:pt idx="2253">
                  <c:v>1.2917100000000001E-2</c:v>
                </c:pt>
                <c:pt idx="2254">
                  <c:v>1.291905E-2</c:v>
                </c:pt>
                <c:pt idx="2255">
                  <c:v>1.291905E-2</c:v>
                </c:pt>
                <c:pt idx="2256">
                  <c:v>1.2921200000000001E-2</c:v>
                </c:pt>
                <c:pt idx="2257">
                  <c:v>1.2923850000000001E-2</c:v>
                </c:pt>
                <c:pt idx="2258">
                  <c:v>1.2925799999999999E-2</c:v>
                </c:pt>
                <c:pt idx="2259">
                  <c:v>1.2927650000000001E-2</c:v>
                </c:pt>
                <c:pt idx="2260">
                  <c:v>1.29301E-2</c:v>
                </c:pt>
                <c:pt idx="2261">
                  <c:v>1.29301E-2</c:v>
                </c:pt>
                <c:pt idx="2262">
                  <c:v>1.293235E-2</c:v>
                </c:pt>
                <c:pt idx="2263">
                  <c:v>1.293445E-2</c:v>
                </c:pt>
                <c:pt idx="2264">
                  <c:v>1.2936700000000001E-2</c:v>
                </c:pt>
                <c:pt idx="2265">
                  <c:v>1.293885E-2</c:v>
                </c:pt>
                <c:pt idx="2266">
                  <c:v>1.294085E-2</c:v>
                </c:pt>
                <c:pt idx="2267">
                  <c:v>1.294085E-2</c:v>
                </c:pt>
                <c:pt idx="2268">
                  <c:v>1.294325E-2</c:v>
                </c:pt>
                <c:pt idx="2269">
                  <c:v>1.2945450000000001E-2</c:v>
                </c:pt>
                <c:pt idx="2270">
                  <c:v>1.2947749999999999E-2</c:v>
                </c:pt>
                <c:pt idx="2271">
                  <c:v>1.2950150000000001E-2</c:v>
                </c:pt>
                <c:pt idx="2272">
                  <c:v>1.295205E-2</c:v>
                </c:pt>
                <c:pt idx="2273">
                  <c:v>1.295425E-2</c:v>
                </c:pt>
                <c:pt idx="2274">
                  <c:v>1.295425E-2</c:v>
                </c:pt>
                <c:pt idx="2275">
                  <c:v>1.2956499999999999E-2</c:v>
                </c:pt>
                <c:pt idx="2276">
                  <c:v>1.29585E-2</c:v>
                </c:pt>
                <c:pt idx="2277">
                  <c:v>1.29611E-2</c:v>
                </c:pt>
                <c:pt idx="2278">
                  <c:v>1.2963000000000001E-2</c:v>
                </c:pt>
                <c:pt idx="2279">
                  <c:v>1.2965050000000001E-2</c:v>
                </c:pt>
                <c:pt idx="2280">
                  <c:v>1.2965050000000001E-2</c:v>
                </c:pt>
                <c:pt idx="2281">
                  <c:v>1.296755E-2</c:v>
                </c:pt>
                <c:pt idx="2282">
                  <c:v>1.296945E-2</c:v>
                </c:pt>
                <c:pt idx="2283">
                  <c:v>1.29715E-2</c:v>
                </c:pt>
                <c:pt idx="2284">
                  <c:v>1.29736E-2</c:v>
                </c:pt>
                <c:pt idx="2285">
                  <c:v>1.297595E-2</c:v>
                </c:pt>
                <c:pt idx="2286">
                  <c:v>1.297595E-2</c:v>
                </c:pt>
                <c:pt idx="2287">
                  <c:v>1.2978E-2</c:v>
                </c:pt>
                <c:pt idx="2288">
                  <c:v>1.2980200000000001E-2</c:v>
                </c:pt>
                <c:pt idx="2289">
                  <c:v>1.29824E-2</c:v>
                </c:pt>
                <c:pt idx="2290">
                  <c:v>1.298445E-2</c:v>
                </c:pt>
                <c:pt idx="2291">
                  <c:v>1.2986950000000001E-2</c:v>
                </c:pt>
                <c:pt idx="2292">
                  <c:v>1.2986950000000001E-2</c:v>
                </c:pt>
                <c:pt idx="2293">
                  <c:v>1.2989199999999999E-2</c:v>
                </c:pt>
                <c:pt idx="2294">
                  <c:v>1.2991000000000001E-2</c:v>
                </c:pt>
                <c:pt idx="2295">
                  <c:v>1.299315E-2</c:v>
                </c:pt>
                <c:pt idx="2296">
                  <c:v>1.29955E-2</c:v>
                </c:pt>
                <c:pt idx="2297">
                  <c:v>1.29975E-2</c:v>
                </c:pt>
                <c:pt idx="2298">
                  <c:v>1.29975E-2</c:v>
                </c:pt>
                <c:pt idx="2299">
                  <c:v>1.2999699999999999E-2</c:v>
                </c:pt>
                <c:pt idx="2300">
                  <c:v>1.3001749999999999E-2</c:v>
                </c:pt>
                <c:pt idx="2301">
                  <c:v>1.300375E-2</c:v>
                </c:pt>
                <c:pt idx="2302">
                  <c:v>1.30061E-2</c:v>
                </c:pt>
                <c:pt idx="2303">
                  <c:v>1.30084E-2</c:v>
                </c:pt>
                <c:pt idx="2304">
                  <c:v>1.30084E-2</c:v>
                </c:pt>
                <c:pt idx="2305">
                  <c:v>1.3010300000000001E-2</c:v>
                </c:pt>
                <c:pt idx="2306">
                  <c:v>1.3012299999999999E-2</c:v>
                </c:pt>
                <c:pt idx="2307">
                  <c:v>1.301475E-2</c:v>
                </c:pt>
                <c:pt idx="2308">
                  <c:v>1.3016700000000001E-2</c:v>
                </c:pt>
                <c:pt idx="2309">
                  <c:v>1.30186E-2</c:v>
                </c:pt>
                <c:pt idx="2310">
                  <c:v>1.30186E-2</c:v>
                </c:pt>
                <c:pt idx="2311">
                  <c:v>1.3020749999999999E-2</c:v>
                </c:pt>
                <c:pt idx="2312">
                  <c:v>1.302325E-2</c:v>
                </c:pt>
                <c:pt idx="2313">
                  <c:v>1.30253E-2</c:v>
                </c:pt>
                <c:pt idx="2314">
                  <c:v>1.3027199999999999E-2</c:v>
                </c:pt>
                <c:pt idx="2315">
                  <c:v>1.302935E-2</c:v>
                </c:pt>
                <c:pt idx="2316">
                  <c:v>1.302935E-2</c:v>
                </c:pt>
                <c:pt idx="2317">
                  <c:v>1.3031600000000001E-2</c:v>
                </c:pt>
                <c:pt idx="2318">
                  <c:v>1.303355E-2</c:v>
                </c:pt>
                <c:pt idx="2319">
                  <c:v>1.3035700000000001E-2</c:v>
                </c:pt>
                <c:pt idx="2320">
                  <c:v>1.30378E-2</c:v>
                </c:pt>
                <c:pt idx="2321">
                  <c:v>1.303995E-2</c:v>
                </c:pt>
                <c:pt idx="2322">
                  <c:v>1.303995E-2</c:v>
                </c:pt>
                <c:pt idx="2323">
                  <c:v>1.3042049999999999E-2</c:v>
                </c:pt>
                <c:pt idx="2324">
                  <c:v>1.304395E-2</c:v>
                </c:pt>
                <c:pt idx="2325">
                  <c:v>1.3046250000000001E-2</c:v>
                </c:pt>
                <c:pt idx="2326">
                  <c:v>1.3048250000000001E-2</c:v>
                </c:pt>
                <c:pt idx="2327">
                  <c:v>1.305035E-2</c:v>
                </c:pt>
                <c:pt idx="2328">
                  <c:v>1.305035E-2</c:v>
                </c:pt>
                <c:pt idx="2329">
                  <c:v>1.30524E-2</c:v>
                </c:pt>
                <c:pt idx="2330">
                  <c:v>1.30545E-2</c:v>
                </c:pt>
                <c:pt idx="2331">
                  <c:v>1.30565E-2</c:v>
                </c:pt>
                <c:pt idx="2332">
                  <c:v>1.3058500000000001E-2</c:v>
                </c:pt>
                <c:pt idx="2333">
                  <c:v>1.3060550000000001E-2</c:v>
                </c:pt>
                <c:pt idx="2334">
                  <c:v>1.3060550000000001E-2</c:v>
                </c:pt>
                <c:pt idx="2335">
                  <c:v>1.3062799999999999E-2</c:v>
                </c:pt>
                <c:pt idx="2336">
                  <c:v>1.3065149999999999E-2</c:v>
                </c:pt>
                <c:pt idx="2337">
                  <c:v>1.30671E-2</c:v>
                </c:pt>
                <c:pt idx="2338">
                  <c:v>1.30692E-2</c:v>
                </c:pt>
                <c:pt idx="2339">
                  <c:v>1.3071299999999999E-2</c:v>
                </c:pt>
                <c:pt idx="2340">
                  <c:v>1.3071299999999999E-2</c:v>
                </c:pt>
                <c:pt idx="2341">
                  <c:v>1.307325E-2</c:v>
                </c:pt>
                <c:pt idx="2342">
                  <c:v>1.307555E-2</c:v>
                </c:pt>
                <c:pt idx="2343">
                  <c:v>1.3077149999999999E-2</c:v>
                </c:pt>
                <c:pt idx="2344">
                  <c:v>1.3079250000000001E-2</c:v>
                </c:pt>
                <c:pt idx="2345">
                  <c:v>1.30817E-2</c:v>
                </c:pt>
                <c:pt idx="2346">
                  <c:v>1.30817E-2</c:v>
                </c:pt>
                <c:pt idx="2347">
                  <c:v>1.3083549999999999E-2</c:v>
                </c:pt>
                <c:pt idx="2348">
                  <c:v>1.308545E-2</c:v>
                </c:pt>
                <c:pt idx="2349">
                  <c:v>1.308755E-2</c:v>
                </c:pt>
                <c:pt idx="2350">
                  <c:v>1.3089999999999999E-2</c:v>
                </c:pt>
                <c:pt idx="2351">
                  <c:v>1.3091749999999999E-2</c:v>
                </c:pt>
                <c:pt idx="2352">
                  <c:v>1.3091749999999999E-2</c:v>
                </c:pt>
                <c:pt idx="2353">
                  <c:v>1.3093499999999999E-2</c:v>
                </c:pt>
                <c:pt idx="2354">
                  <c:v>1.3095600000000001E-2</c:v>
                </c:pt>
                <c:pt idx="2355">
                  <c:v>1.3097549999999999E-2</c:v>
                </c:pt>
                <c:pt idx="2356">
                  <c:v>1.309985E-2</c:v>
                </c:pt>
                <c:pt idx="2357">
                  <c:v>1.3101949999999999E-2</c:v>
                </c:pt>
                <c:pt idx="2358">
                  <c:v>1.3101949999999999E-2</c:v>
                </c:pt>
                <c:pt idx="2359">
                  <c:v>1.310395E-2</c:v>
                </c:pt>
                <c:pt idx="2360">
                  <c:v>1.3105749999999999E-2</c:v>
                </c:pt>
                <c:pt idx="2361">
                  <c:v>1.3108E-2</c:v>
                </c:pt>
                <c:pt idx="2362">
                  <c:v>1.31101E-2</c:v>
                </c:pt>
                <c:pt idx="2363">
                  <c:v>1.311185E-2</c:v>
                </c:pt>
                <c:pt idx="2364">
                  <c:v>1.3114199999999999E-2</c:v>
                </c:pt>
                <c:pt idx="2365">
                  <c:v>1.3114199999999999E-2</c:v>
                </c:pt>
                <c:pt idx="2366">
                  <c:v>1.3115999999999999E-2</c:v>
                </c:pt>
                <c:pt idx="2367">
                  <c:v>1.31179E-2</c:v>
                </c:pt>
                <c:pt idx="2368">
                  <c:v>1.312025E-2</c:v>
                </c:pt>
                <c:pt idx="2369">
                  <c:v>1.3122150000000001E-2</c:v>
                </c:pt>
                <c:pt idx="2370">
                  <c:v>1.31241E-2</c:v>
                </c:pt>
                <c:pt idx="2371">
                  <c:v>1.31241E-2</c:v>
                </c:pt>
                <c:pt idx="2372">
                  <c:v>1.312635E-2</c:v>
                </c:pt>
                <c:pt idx="2373">
                  <c:v>1.31281E-2</c:v>
                </c:pt>
                <c:pt idx="2374">
                  <c:v>1.3130299999999999E-2</c:v>
                </c:pt>
                <c:pt idx="2375">
                  <c:v>1.31322E-2</c:v>
                </c:pt>
                <c:pt idx="2376">
                  <c:v>1.3134150000000001E-2</c:v>
                </c:pt>
                <c:pt idx="2377">
                  <c:v>1.3134150000000001E-2</c:v>
                </c:pt>
                <c:pt idx="2378">
                  <c:v>1.313605E-2</c:v>
                </c:pt>
                <c:pt idx="2379">
                  <c:v>1.31383E-2</c:v>
                </c:pt>
                <c:pt idx="2380">
                  <c:v>1.314035E-2</c:v>
                </c:pt>
                <c:pt idx="2381">
                  <c:v>1.3142050000000001E-2</c:v>
                </c:pt>
                <c:pt idx="2382">
                  <c:v>1.3144049999999999E-2</c:v>
                </c:pt>
                <c:pt idx="2383">
                  <c:v>1.3144049999999999E-2</c:v>
                </c:pt>
                <c:pt idx="2384">
                  <c:v>1.3146100000000001E-2</c:v>
                </c:pt>
                <c:pt idx="2385">
                  <c:v>1.314775E-2</c:v>
                </c:pt>
                <c:pt idx="2386">
                  <c:v>1.3149950000000001E-2</c:v>
                </c:pt>
                <c:pt idx="2387">
                  <c:v>1.31518E-2</c:v>
                </c:pt>
                <c:pt idx="2388">
                  <c:v>1.31539E-2</c:v>
                </c:pt>
                <c:pt idx="2389">
                  <c:v>1.31539E-2</c:v>
                </c:pt>
                <c:pt idx="2390">
                  <c:v>1.315565E-2</c:v>
                </c:pt>
                <c:pt idx="2391">
                  <c:v>1.315785E-2</c:v>
                </c:pt>
                <c:pt idx="2392">
                  <c:v>1.31599E-2</c:v>
                </c:pt>
                <c:pt idx="2393">
                  <c:v>1.316165E-2</c:v>
                </c:pt>
                <c:pt idx="2394">
                  <c:v>1.3164E-2</c:v>
                </c:pt>
                <c:pt idx="2395">
                  <c:v>1.3164E-2</c:v>
                </c:pt>
                <c:pt idx="2396">
                  <c:v>1.316575E-2</c:v>
                </c:pt>
                <c:pt idx="2397">
                  <c:v>1.3167699999999999E-2</c:v>
                </c:pt>
                <c:pt idx="2398">
                  <c:v>1.31694E-2</c:v>
                </c:pt>
                <c:pt idx="2399">
                  <c:v>1.31716E-2</c:v>
                </c:pt>
                <c:pt idx="2400">
                  <c:v>1.317345E-2</c:v>
                </c:pt>
                <c:pt idx="2401">
                  <c:v>1.317345E-2</c:v>
                </c:pt>
                <c:pt idx="2402">
                  <c:v>1.31757E-2</c:v>
                </c:pt>
                <c:pt idx="2403">
                  <c:v>1.3177599999999999E-2</c:v>
                </c:pt>
                <c:pt idx="2404">
                  <c:v>1.3179349999999999E-2</c:v>
                </c:pt>
                <c:pt idx="2405">
                  <c:v>1.31816E-2</c:v>
                </c:pt>
                <c:pt idx="2406">
                  <c:v>1.31833E-2</c:v>
                </c:pt>
                <c:pt idx="2407">
                  <c:v>1.31833E-2</c:v>
                </c:pt>
                <c:pt idx="2408">
                  <c:v>1.318515E-2</c:v>
                </c:pt>
                <c:pt idx="2409">
                  <c:v>1.31869E-2</c:v>
                </c:pt>
                <c:pt idx="2410">
                  <c:v>1.31892E-2</c:v>
                </c:pt>
                <c:pt idx="2411">
                  <c:v>1.319145E-2</c:v>
                </c:pt>
                <c:pt idx="2412">
                  <c:v>1.319295E-2</c:v>
                </c:pt>
                <c:pt idx="2413">
                  <c:v>1.319295E-2</c:v>
                </c:pt>
                <c:pt idx="2414">
                  <c:v>1.3195149999999999E-2</c:v>
                </c:pt>
                <c:pt idx="2415">
                  <c:v>1.31968E-2</c:v>
                </c:pt>
                <c:pt idx="2416">
                  <c:v>1.3198649999999999E-2</c:v>
                </c:pt>
                <c:pt idx="2417">
                  <c:v>1.3200750000000001E-2</c:v>
                </c:pt>
                <c:pt idx="2418">
                  <c:v>1.32027E-2</c:v>
                </c:pt>
                <c:pt idx="2419">
                  <c:v>1.32027E-2</c:v>
                </c:pt>
                <c:pt idx="2420">
                  <c:v>1.320445E-2</c:v>
                </c:pt>
                <c:pt idx="2421">
                  <c:v>1.3206300000000001E-2</c:v>
                </c:pt>
                <c:pt idx="2422">
                  <c:v>1.3208350000000001E-2</c:v>
                </c:pt>
                <c:pt idx="2423">
                  <c:v>1.321055E-2</c:v>
                </c:pt>
                <c:pt idx="2424">
                  <c:v>1.3212099999999999E-2</c:v>
                </c:pt>
                <c:pt idx="2425">
                  <c:v>1.32143E-2</c:v>
                </c:pt>
                <c:pt idx="2426">
                  <c:v>1.32143E-2</c:v>
                </c:pt>
                <c:pt idx="2427">
                  <c:v>1.3216200000000001E-2</c:v>
                </c:pt>
                <c:pt idx="2428">
                  <c:v>1.3218000000000001E-2</c:v>
                </c:pt>
                <c:pt idx="2429">
                  <c:v>1.3220000000000001E-2</c:v>
                </c:pt>
                <c:pt idx="2430">
                  <c:v>1.3221800000000001E-2</c:v>
                </c:pt>
                <c:pt idx="2431">
                  <c:v>1.32239E-2</c:v>
                </c:pt>
                <c:pt idx="2432">
                  <c:v>1.32239E-2</c:v>
                </c:pt>
                <c:pt idx="2433">
                  <c:v>1.3225799999999999E-2</c:v>
                </c:pt>
                <c:pt idx="2434">
                  <c:v>1.322745E-2</c:v>
                </c:pt>
                <c:pt idx="2435">
                  <c:v>1.3229650000000001E-2</c:v>
                </c:pt>
                <c:pt idx="2436">
                  <c:v>1.32315E-2</c:v>
                </c:pt>
                <c:pt idx="2437">
                  <c:v>1.3233399999999999E-2</c:v>
                </c:pt>
                <c:pt idx="2438">
                  <c:v>1.3233399999999999E-2</c:v>
                </c:pt>
                <c:pt idx="2439">
                  <c:v>1.323525E-2</c:v>
                </c:pt>
                <c:pt idx="2440">
                  <c:v>1.323735E-2</c:v>
                </c:pt>
                <c:pt idx="2441">
                  <c:v>1.3238949999999999E-2</c:v>
                </c:pt>
                <c:pt idx="2442">
                  <c:v>1.324085E-2</c:v>
                </c:pt>
                <c:pt idx="2443">
                  <c:v>1.32427E-2</c:v>
                </c:pt>
                <c:pt idx="2444">
                  <c:v>1.32427E-2</c:v>
                </c:pt>
                <c:pt idx="2445">
                  <c:v>1.324465E-2</c:v>
                </c:pt>
                <c:pt idx="2446">
                  <c:v>1.32464E-2</c:v>
                </c:pt>
                <c:pt idx="2447">
                  <c:v>1.3248350000000001E-2</c:v>
                </c:pt>
                <c:pt idx="2448">
                  <c:v>1.32502E-2</c:v>
                </c:pt>
                <c:pt idx="2449">
                  <c:v>1.325205E-2</c:v>
                </c:pt>
                <c:pt idx="2450">
                  <c:v>1.325205E-2</c:v>
                </c:pt>
                <c:pt idx="2451">
                  <c:v>1.32541E-2</c:v>
                </c:pt>
                <c:pt idx="2452">
                  <c:v>1.32557E-2</c:v>
                </c:pt>
                <c:pt idx="2453">
                  <c:v>1.325775E-2</c:v>
                </c:pt>
                <c:pt idx="2454">
                  <c:v>1.325965E-2</c:v>
                </c:pt>
                <c:pt idx="2455">
                  <c:v>1.32614E-2</c:v>
                </c:pt>
                <c:pt idx="2456">
                  <c:v>1.32614E-2</c:v>
                </c:pt>
                <c:pt idx="2457">
                  <c:v>1.32633E-2</c:v>
                </c:pt>
                <c:pt idx="2458">
                  <c:v>1.326505E-2</c:v>
                </c:pt>
                <c:pt idx="2459">
                  <c:v>1.32668E-2</c:v>
                </c:pt>
                <c:pt idx="2460">
                  <c:v>1.326915E-2</c:v>
                </c:pt>
                <c:pt idx="2461">
                  <c:v>1.3270799999999999E-2</c:v>
                </c:pt>
                <c:pt idx="2462">
                  <c:v>1.3270799999999999E-2</c:v>
                </c:pt>
                <c:pt idx="2463">
                  <c:v>1.32724E-2</c:v>
                </c:pt>
                <c:pt idx="2464">
                  <c:v>1.32745E-2</c:v>
                </c:pt>
                <c:pt idx="2465">
                  <c:v>1.3276400000000001E-2</c:v>
                </c:pt>
                <c:pt idx="2466">
                  <c:v>1.327805E-2</c:v>
                </c:pt>
                <c:pt idx="2467">
                  <c:v>1.3279849999999999E-2</c:v>
                </c:pt>
                <c:pt idx="2468">
                  <c:v>1.3279849999999999E-2</c:v>
                </c:pt>
                <c:pt idx="2469">
                  <c:v>1.3281650000000001E-2</c:v>
                </c:pt>
                <c:pt idx="2470">
                  <c:v>1.32835E-2</c:v>
                </c:pt>
                <c:pt idx="2471">
                  <c:v>1.3285150000000001E-2</c:v>
                </c:pt>
                <c:pt idx="2472">
                  <c:v>1.3287200000000001E-2</c:v>
                </c:pt>
                <c:pt idx="2473">
                  <c:v>1.32891E-2</c:v>
                </c:pt>
                <c:pt idx="2474">
                  <c:v>1.3290949999999999E-2</c:v>
                </c:pt>
                <c:pt idx="2475">
                  <c:v>1.3290949999999999E-2</c:v>
                </c:pt>
                <c:pt idx="2476">
                  <c:v>1.329285E-2</c:v>
                </c:pt>
                <c:pt idx="2477">
                  <c:v>1.32946E-2</c:v>
                </c:pt>
                <c:pt idx="2478">
                  <c:v>1.329665E-2</c:v>
                </c:pt>
                <c:pt idx="2479">
                  <c:v>1.32984E-2</c:v>
                </c:pt>
                <c:pt idx="2480">
                  <c:v>1.330015E-2</c:v>
                </c:pt>
                <c:pt idx="2481">
                  <c:v>1.330015E-2</c:v>
                </c:pt>
                <c:pt idx="2482">
                  <c:v>1.3302E-2</c:v>
                </c:pt>
                <c:pt idx="2483">
                  <c:v>1.33037E-2</c:v>
                </c:pt>
                <c:pt idx="2484">
                  <c:v>1.3305600000000001E-2</c:v>
                </c:pt>
                <c:pt idx="2485">
                  <c:v>1.3307350000000001E-2</c:v>
                </c:pt>
                <c:pt idx="2486">
                  <c:v>1.3309049999999999E-2</c:v>
                </c:pt>
                <c:pt idx="2487">
                  <c:v>1.3309049999999999E-2</c:v>
                </c:pt>
                <c:pt idx="2488">
                  <c:v>1.331095E-2</c:v>
                </c:pt>
                <c:pt idx="2489">
                  <c:v>1.3312600000000001E-2</c:v>
                </c:pt>
                <c:pt idx="2490">
                  <c:v>1.3314599999999999E-2</c:v>
                </c:pt>
                <c:pt idx="2491">
                  <c:v>1.331655E-2</c:v>
                </c:pt>
                <c:pt idx="2492">
                  <c:v>1.331825E-2</c:v>
                </c:pt>
                <c:pt idx="2493">
                  <c:v>1.331825E-2</c:v>
                </c:pt>
                <c:pt idx="2494">
                  <c:v>1.33198E-2</c:v>
                </c:pt>
                <c:pt idx="2495">
                  <c:v>1.332205E-2</c:v>
                </c:pt>
                <c:pt idx="2496">
                  <c:v>1.332355E-2</c:v>
                </c:pt>
                <c:pt idx="2497">
                  <c:v>1.33258E-2</c:v>
                </c:pt>
                <c:pt idx="2498">
                  <c:v>1.33273E-2</c:v>
                </c:pt>
                <c:pt idx="2499">
                  <c:v>1.33273E-2</c:v>
                </c:pt>
                <c:pt idx="2500">
                  <c:v>1.3329199999999999E-2</c:v>
                </c:pt>
                <c:pt idx="2501">
                  <c:v>1.3331050000000001E-2</c:v>
                </c:pt>
                <c:pt idx="2502">
                  <c:v>1.33329E-2</c:v>
                </c:pt>
                <c:pt idx="2503">
                  <c:v>1.333465E-2</c:v>
                </c:pt>
                <c:pt idx="2504">
                  <c:v>1.333645E-2</c:v>
                </c:pt>
                <c:pt idx="2505">
                  <c:v>1.333645E-2</c:v>
                </c:pt>
                <c:pt idx="2506">
                  <c:v>1.3337999999999999E-2</c:v>
                </c:pt>
                <c:pt idx="2507">
                  <c:v>1.333965E-2</c:v>
                </c:pt>
                <c:pt idx="2508">
                  <c:v>1.3341799999999999E-2</c:v>
                </c:pt>
                <c:pt idx="2509">
                  <c:v>1.33437E-2</c:v>
                </c:pt>
                <c:pt idx="2510">
                  <c:v>1.33452E-2</c:v>
                </c:pt>
                <c:pt idx="2511">
                  <c:v>1.33452E-2</c:v>
                </c:pt>
                <c:pt idx="2512">
                  <c:v>1.3347100000000001E-2</c:v>
                </c:pt>
                <c:pt idx="2513">
                  <c:v>1.3349049999999999E-2</c:v>
                </c:pt>
                <c:pt idx="2514">
                  <c:v>1.33505E-2</c:v>
                </c:pt>
                <c:pt idx="2515">
                  <c:v>1.3352299999999999E-2</c:v>
                </c:pt>
                <c:pt idx="2516">
                  <c:v>1.33542E-2</c:v>
                </c:pt>
                <c:pt idx="2517">
                  <c:v>1.33542E-2</c:v>
                </c:pt>
                <c:pt idx="2518">
                  <c:v>1.335605E-2</c:v>
                </c:pt>
                <c:pt idx="2519">
                  <c:v>1.3357600000000001E-2</c:v>
                </c:pt>
                <c:pt idx="2520">
                  <c:v>1.3359599999999999E-2</c:v>
                </c:pt>
                <c:pt idx="2521">
                  <c:v>1.33613E-2</c:v>
                </c:pt>
                <c:pt idx="2522">
                  <c:v>1.336295E-2</c:v>
                </c:pt>
                <c:pt idx="2523">
                  <c:v>1.336295E-2</c:v>
                </c:pt>
                <c:pt idx="2524">
                  <c:v>1.33647E-2</c:v>
                </c:pt>
                <c:pt idx="2525">
                  <c:v>1.3366599999999999E-2</c:v>
                </c:pt>
                <c:pt idx="2526">
                  <c:v>1.33682E-2</c:v>
                </c:pt>
                <c:pt idx="2527">
                  <c:v>1.3370150000000001E-2</c:v>
                </c:pt>
                <c:pt idx="2528">
                  <c:v>1.33718E-2</c:v>
                </c:pt>
                <c:pt idx="2529">
                  <c:v>1.3373350000000001E-2</c:v>
                </c:pt>
                <c:pt idx="2530">
                  <c:v>1.3373350000000001E-2</c:v>
                </c:pt>
                <c:pt idx="2531">
                  <c:v>1.3375049999999999E-2</c:v>
                </c:pt>
                <c:pt idx="2532">
                  <c:v>1.337695E-2</c:v>
                </c:pt>
                <c:pt idx="2533">
                  <c:v>1.33787E-2</c:v>
                </c:pt>
                <c:pt idx="2534">
                  <c:v>1.3380400000000001E-2</c:v>
                </c:pt>
                <c:pt idx="2535">
                  <c:v>1.3382099999999999E-2</c:v>
                </c:pt>
                <c:pt idx="2536">
                  <c:v>1.3382099999999999E-2</c:v>
                </c:pt>
                <c:pt idx="2537">
                  <c:v>1.3384E-2</c:v>
                </c:pt>
                <c:pt idx="2538">
                  <c:v>1.338545E-2</c:v>
                </c:pt>
                <c:pt idx="2539">
                  <c:v>1.33872E-2</c:v>
                </c:pt>
                <c:pt idx="2540">
                  <c:v>1.33892E-2</c:v>
                </c:pt>
                <c:pt idx="2541">
                  <c:v>1.33911E-2</c:v>
                </c:pt>
                <c:pt idx="2542">
                  <c:v>1.33911E-2</c:v>
                </c:pt>
                <c:pt idx="2543">
                  <c:v>1.33925E-2</c:v>
                </c:pt>
                <c:pt idx="2544">
                  <c:v>1.339445E-2</c:v>
                </c:pt>
                <c:pt idx="2545">
                  <c:v>1.33962E-2</c:v>
                </c:pt>
                <c:pt idx="2546">
                  <c:v>1.3397900000000001E-2</c:v>
                </c:pt>
                <c:pt idx="2547">
                  <c:v>1.3399400000000001E-2</c:v>
                </c:pt>
                <c:pt idx="2548">
                  <c:v>1.3399400000000001E-2</c:v>
                </c:pt>
                <c:pt idx="2549">
                  <c:v>1.3401049999999999E-2</c:v>
                </c:pt>
                <c:pt idx="2550">
                  <c:v>1.3403E-2</c:v>
                </c:pt>
                <c:pt idx="2551">
                  <c:v>1.3404599999999999E-2</c:v>
                </c:pt>
                <c:pt idx="2552">
                  <c:v>1.340645E-2</c:v>
                </c:pt>
                <c:pt idx="2553">
                  <c:v>1.340825E-2</c:v>
                </c:pt>
                <c:pt idx="2554">
                  <c:v>1.340825E-2</c:v>
                </c:pt>
                <c:pt idx="2555">
                  <c:v>1.341E-2</c:v>
                </c:pt>
                <c:pt idx="2556">
                  <c:v>1.341175E-2</c:v>
                </c:pt>
                <c:pt idx="2557">
                  <c:v>1.3413400000000001E-2</c:v>
                </c:pt>
                <c:pt idx="2558">
                  <c:v>1.3415E-2</c:v>
                </c:pt>
                <c:pt idx="2559">
                  <c:v>1.341675E-2</c:v>
                </c:pt>
                <c:pt idx="2560">
                  <c:v>1.341675E-2</c:v>
                </c:pt>
                <c:pt idx="2561">
                  <c:v>1.341815E-2</c:v>
                </c:pt>
                <c:pt idx="2562">
                  <c:v>1.34199E-2</c:v>
                </c:pt>
                <c:pt idx="2563">
                  <c:v>1.34217E-2</c:v>
                </c:pt>
                <c:pt idx="2564">
                  <c:v>1.3423549999999999E-2</c:v>
                </c:pt>
                <c:pt idx="2565">
                  <c:v>1.342495E-2</c:v>
                </c:pt>
                <c:pt idx="2566">
                  <c:v>1.342495E-2</c:v>
                </c:pt>
                <c:pt idx="2567">
                  <c:v>1.3426749999999999E-2</c:v>
                </c:pt>
                <c:pt idx="2568">
                  <c:v>1.342865E-2</c:v>
                </c:pt>
                <c:pt idx="2569">
                  <c:v>1.34302E-2</c:v>
                </c:pt>
                <c:pt idx="2570">
                  <c:v>1.3432049999999999E-2</c:v>
                </c:pt>
                <c:pt idx="2571">
                  <c:v>1.3433550000000001E-2</c:v>
                </c:pt>
                <c:pt idx="2572">
                  <c:v>1.3433550000000001E-2</c:v>
                </c:pt>
                <c:pt idx="2573">
                  <c:v>1.343535E-2</c:v>
                </c:pt>
                <c:pt idx="2574">
                  <c:v>1.3436999999999999E-2</c:v>
                </c:pt>
                <c:pt idx="2575">
                  <c:v>1.34389E-2</c:v>
                </c:pt>
                <c:pt idx="2576">
                  <c:v>1.3440300000000001E-2</c:v>
                </c:pt>
                <c:pt idx="2577">
                  <c:v>1.3442000000000001E-2</c:v>
                </c:pt>
                <c:pt idx="2578">
                  <c:v>1.3442000000000001E-2</c:v>
                </c:pt>
                <c:pt idx="2579">
                  <c:v>1.3443699999999999E-2</c:v>
                </c:pt>
                <c:pt idx="2580">
                  <c:v>1.34453E-2</c:v>
                </c:pt>
                <c:pt idx="2581">
                  <c:v>1.3447000000000001E-2</c:v>
                </c:pt>
                <c:pt idx="2582">
                  <c:v>1.344885E-2</c:v>
                </c:pt>
                <c:pt idx="2583">
                  <c:v>1.3450449999999999E-2</c:v>
                </c:pt>
                <c:pt idx="2584">
                  <c:v>1.3451899999999999E-2</c:v>
                </c:pt>
                <c:pt idx="2585">
                  <c:v>1.3451899999999999E-2</c:v>
                </c:pt>
                <c:pt idx="2586">
                  <c:v>1.34538E-2</c:v>
                </c:pt>
                <c:pt idx="2587">
                  <c:v>1.345555E-2</c:v>
                </c:pt>
                <c:pt idx="2588">
                  <c:v>1.345705E-2</c:v>
                </c:pt>
                <c:pt idx="2589">
                  <c:v>1.3458650000000001E-2</c:v>
                </c:pt>
                <c:pt idx="2590">
                  <c:v>1.346075E-2</c:v>
                </c:pt>
                <c:pt idx="2591">
                  <c:v>1.346075E-2</c:v>
                </c:pt>
                <c:pt idx="2592">
                  <c:v>1.3462150000000001E-2</c:v>
                </c:pt>
                <c:pt idx="2593">
                  <c:v>1.346405E-2</c:v>
                </c:pt>
                <c:pt idx="2594">
                  <c:v>1.346545E-2</c:v>
                </c:pt>
                <c:pt idx="2595">
                  <c:v>1.346705E-2</c:v>
                </c:pt>
                <c:pt idx="2596">
                  <c:v>1.34688E-2</c:v>
                </c:pt>
                <c:pt idx="2597">
                  <c:v>1.34688E-2</c:v>
                </c:pt>
                <c:pt idx="2598">
                  <c:v>1.3470599999999999E-2</c:v>
                </c:pt>
                <c:pt idx="2599">
                  <c:v>1.34722E-2</c:v>
                </c:pt>
                <c:pt idx="2600">
                  <c:v>1.3474E-2</c:v>
                </c:pt>
                <c:pt idx="2601">
                  <c:v>1.347545E-2</c:v>
                </c:pt>
                <c:pt idx="2602">
                  <c:v>1.3477050000000001E-2</c:v>
                </c:pt>
                <c:pt idx="2603">
                  <c:v>1.3477050000000001E-2</c:v>
                </c:pt>
                <c:pt idx="2604">
                  <c:v>1.3478749999999999E-2</c:v>
                </c:pt>
                <c:pt idx="2605">
                  <c:v>1.3480499999999999E-2</c:v>
                </c:pt>
                <c:pt idx="2606">
                  <c:v>1.3482050000000001E-2</c:v>
                </c:pt>
                <c:pt idx="2607">
                  <c:v>1.34836E-2</c:v>
                </c:pt>
                <c:pt idx="2608">
                  <c:v>1.348535E-2</c:v>
                </c:pt>
                <c:pt idx="2609">
                  <c:v>1.348535E-2</c:v>
                </c:pt>
                <c:pt idx="2610">
                  <c:v>1.34872E-2</c:v>
                </c:pt>
                <c:pt idx="2611">
                  <c:v>1.348885E-2</c:v>
                </c:pt>
                <c:pt idx="2612">
                  <c:v>1.349035E-2</c:v>
                </c:pt>
                <c:pt idx="2613">
                  <c:v>1.3491599999999999E-2</c:v>
                </c:pt>
                <c:pt idx="2614">
                  <c:v>1.34932E-2</c:v>
                </c:pt>
                <c:pt idx="2615">
                  <c:v>1.34932E-2</c:v>
                </c:pt>
                <c:pt idx="2616">
                  <c:v>1.3495200000000001E-2</c:v>
                </c:pt>
                <c:pt idx="2617">
                  <c:v>1.3496650000000001E-2</c:v>
                </c:pt>
                <c:pt idx="2618">
                  <c:v>1.349825E-2</c:v>
                </c:pt>
                <c:pt idx="2619">
                  <c:v>1.349995E-2</c:v>
                </c:pt>
                <c:pt idx="2620">
                  <c:v>1.35014E-2</c:v>
                </c:pt>
                <c:pt idx="2621">
                  <c:v>1.35014E-2</c:v>
                </c:pt>
                <c:pt idx="2622">
                  <c:v>1.350325E-2</c:v>
                </c:pt>
                <c:pt idx="2623">
                  <c:v>1.350495E-2</c:v>
                </c:pt>
                <c:pt idx="2624">
                  <c:v>1.3506300000000001E-2</c:v>
                </c:pt>
                <c:pt idx="2625">
                  <c:v>1.3507999999999999E-2</c:v>
                </c:pt>
                <c:pt idx="2626">
                  <c:v>1.350965E-2</c:v>
                </c:pt>
                <c:pt idx="2627">
                  <c:v>1.350965E-2</c:v>
                </c:pt>
                <c:pt idx="2628">
                  <c:v>1.35111E-2</c:v>
                </c:pt>
                <c:pt idx="2629">
                  <c:v>1.35126E-2</c:v>
                </c:pt>
                <c:pt idx="2630">
                  <c:v>1.351435E-2</c:v>
                </c:pt>
                <c:pt idx="2631">
                  <c:v>1.35161E-2</c:v>
                </c:pt>
                <c:pt idx="2632">
                  <c:v>1.351785E-2</c:v>
                </c:pt>
                <c:pt idx="2633">
                  <c:v>1.351785E-2</c:v>
                </c:pt>
                <c:pt idx="2634">
                  <c:v>1.35193E-2</c:v>
                </c:pt>
                <c:pt idx="2635">
                  <c:v>1.3520549999999999E-2</c:v>
                </c:pt>
                <c:pt idx="2636">
                  <c:v>1.3522599999999999E-2</c:v>
                </c:pt>
                <c:pt idx="2637">
                  <c:v>1.3524E-2</c:v>
                </c:pt>
                <c:pt idx="2638">
                  <c:v>1.3525550000000001E-2</c:v>
                </c:pt>
                <c:pt idx="2639">
                  <c:v>1.3525550000000001E-2</c:v>
                </c:pt>
                <c:pt idx="2640">
                  <c:v>1.3527249999999999E-2</c:v>
                </c:pt>
                <c:pt idx="2641">
                  <c:v>1.3528800000000001E-2</c:v>
                </c:pt>
                <c:pt idx="2642">
                  <c:v>1.3530250000000001E-2</c:v>
                </c:pt>
                <c:pt idx="2643">
                  <c:v>1.353205E-2</c:v>
                </c:pt>
                <c:pt idx="2644">
                  <c:v>1.35335E-2</c:v>
                </c:pt>
                <c:pt idx="2645">
                  <c:v>1.3535200000000001E-2</c:v>
                </c:pt>
                <c:pt idx="2646">
                  <c:v>1.3535200000000001E-2</c:v>
                </c:pt>
                <c:pt idx="2647">
                  <c:v>1.353645E-2</c:v>
                </c:pt>
                <c:pt idx="2648">
                  <c:v>1.3538349999999999E-2</c:v>
                </c:pt>
                <c:pt idx="2649">
                  <c:v>1.353975E-2</c:v>
                </c:pt>
                <c:pt idx="2650">
                  <c:v>1.354115E-2</c:v>
                </c:pt>
                <c:pt idx="2651">
                  <c:v>1.354285E-2</c:v>
                </c:pt>
                <c:pt idx="2652">
                  <c:v>1.354285E-2</c:v>
                </c:pt>
                <c:pt idx="2653">
                  <c:v>1.35447E-2</c:v>
                </c:pt>
                <c:pt idx="2654">
                  <c:v>1.354615E-2</c:v>
                </c:pt>
                <c:pt idx="2655">
                  <c:v>1.35478E-2</c:v>
                </c:pt>
                <c:pt idx="2656">
                  <c:v>1.3549149999999999E-2</c:v>
                </c:pt>
                <c:pt idx="2657">
                  <c:v>1.355085E-2</c:v>
                </c:pt>
                <c:pt idx="2658">
                  <c:v>1.355085E-2</c:v>
                </c:pt>
                <c:pt idx="2659">
                  <c:v>1.3552349999999999E-2</c:v>
                </c:pt>
                <c:pt idx="2660">
                  <c:v>1.35537E-2</c:v>
                </c:pt>
                <c:pt idx="2661">
                  <c:v>1.3555350000000001E-2</c:v>
                </c:pt>
                <c:pt idx="2662">
                  <c:v>1.3557E-2</c:v>
                </c:pt>
                <c:pt idx="2663">
                  <c:v>1.3558550000000001E-2</c:v>
                </c:pt>
                <c:pt idx="2664">
                  <c:v>1.3558550000000001E-2</c:v>
                </c:pt>
                <c:pt idx="2665">
                  <c:v>1.35599E-2</c:v>
                </c:pt>
                <c:pt idx="2666">
                  <c:v>1.356135E-2</c:v>
                </c:pt>
                <c:pt idx="2667">
                  <c:v>1.356305E-2</c:v>
                </c:pt>
                <c:pt idx="2668">
                  <c:v>1.3564649999999999E-2</c:v>
                </c:pt>
                <c:pt idx="2669">
                  <c:v>1.35662E-2</c:v>
                </c:pt>
                <c:pt idx="2670">
                  <c:v>1.35662E-2</c:v>
                </c:pt>
                <c:pt idx="2671">
                  <c:v>1.35675E-2</c:v>
                </c:pt>
                <c:pt idx="2672">
                  <c:v>1.3569100000000001E-2</c:v>
                </c:pt>
                <c:pt idx="2673">
                  <c:v>1.3571E-2</c:v>
                </c:pt>
                <c:pt idx="2674">
                  <c:v>1.35722E-2</c:v>
                </c:pt>
                <c:pt idx="2675">
                  <c:v>1.3574050000000001E-2</c:v>
                </c:pt>
                <c:pt idx="2676">
                  <c:v>1.3574050000000001E-2</c:v>
                </c:pt>
                <c:pt idx="2677">
                  <c:v>1.35754E-2</c:v>
                </c:pt>
                <c:pt idx="2678">
                  <c:v>1.3576899999999999E-2</c:v>
                </c:pt>
                <c:pt idx="2679">
                  <c:v>1.35788E-2</c:v>
                </c:pt>
                <c:pt idx="2680">
                  <c:v>1.3580200000000001E-2</c:v>
                </c:pt>
                <c:pt idx="2681">
                  <c:v>1.35818E-2</c:v>
                </c:pt>
                <c:pt idx="2682">
                  <c:v>1.35818E-2</c:v>
                </c:pt>
                <c:pt idx="2683">
                  <c:v>1.3583100000000001E-2</c:v>
                </c:pt>
                <c:pt idx="2684">
                  <c:v>1.35849E-2</c:v>
                </c:pt>
                <c:pt idx="2685">
                  <c:v>1.3586350000000001E-2</c:v>
                </c:pt>
                <c:pt idx="2686">
                  <c:v>1.35879E-2</c:v>
                </c:pt>
                <c:pt idx="2687">
                  <c:v>1.35893E-2</c:v>
                </c:pt>
                <c:pt idx="2688">
                  <c:v>1.35893E-2</c:v>
                </c:pt>
                <c:pt idx="2689">
                  <c:v>1.3591000000000001E-2</c:v>
                </c:pt>
                <c:pt idx="2690">
                  <c:v>1.3592399999999999E-2</c:v>
                </c:pt>
                <c:pt idx="2691">
                  <c:v>1.359375E-2</c:v>
                </c:pt>
                <c:pt idx="2692">
                  <c:v>1.35955E-2</c:v>
                </c:pt>
                <c:pt idx="2693">
                  <c:v>1.359695E-2</c:v>
                </c:pt>
                <c:pt idx="2694">
                  <c:v>1.359695E-2</c:v>
                </c:pt>
                <c:pt idx="2695">
                  <c:v>1.359845E-2</c:v>
                </c:pt>
                <c:pt idx="2696">
                  <c:v>1.359995E-2</c:v>
                </c:pt>
                <c:pt idx="2697">
                  <c:v>1.360165E-2</c:v>
                </c:pt>
                <c:pt idx="2698">
                  <c:v>1.36028E-2</c:v>
                </c:pt>
                <c:pt idx="2699">
                  <c:v>1.3604700000000001E-2</c:v>
                </c:pt>
                <c:pt idx="2700">
                  <c:v>1.3606200000000001E-2</c:v>
                </c:pt>
                <c:pt idx="2701">
                  <c:v>1.3606200000000001E-2</c:v>
                </c:pt>
                <c:pt idx="2702">
                  <c:v>1.360755E-2</c:v>
                </c:pt>
                <c:pt idx="2703">
                  <c:v>1.3609100000000001E-2</c:v>
                </c:pt>
                <c:pt idx="2704">
                  <c:v>1.361065E-2</c:v>
                </c:pt>
                <c:pt idx="2705">
                  <c:v>1.3612000000000001E-2</c:v>
                </c:pt>
                <c:pt idx="2706">
                  <c:v>1.3613500000000001E-2</c:v>
                </c:pt>
                <c:pt idx="2707">
                  <c:v>1.3613500000000001E-2</c:v>
                </c:pt>
                <c:pt idx="2708">
                  <c:v>1.36153E-2</c:v>
                </c:pt>
                <c:pt idx="2709">
                  <c:v>1.36165E-2</c:v>
                </c:pt>
                <c:pt idx="2710">
                  <c:v>1.361805E-2</c:v>
                </c:pt>
                <c:pt idx="2711">
                  <c:v>1.3619549999999999E-2</c:v>
                </c:pt>
                <c:pt idx="2712">
                  <c:v>1.36212E-2</c:v>
                </c:pt>
                <c:pt idx="2713">
                  <c:v>1.36212E-2</c:v>
                </c:pt>
                <c:pt idx="2714">
                  <c:v>1.3622499999999999E-2</c:v>
                </c:pt>
                <c:pt idx="2715">
                  <c:v>1.36239E-2</c:v>
                </c:pt>
                <c:pt idx="2716">
                  <c:v>1.362565E-2</c:v>
                </c:pt>
                <c:pt idx="2717">
                  <c:v>1.3626849999999999E-2</c:v>
                </c:pt>
                <c:pt idx="2718">
                  <c:v>1.3628400000000001E-2</c:v>
                </c:pt>
                <c:pt idx="2719">
                  <c:v>1.3628400000000001E-2</c:v>
                </c:pt>
                <c:pt idx="2720">
                  <c:v>1.36296E-2</c:v>
                </c:pt>
                <c:pt idx="2721">
                  <c:v>1.363115E-2</c:v>
                </c:pt>
                <c:pt idx="2722">
                  <c:v>1.363295E-2</c:v>
                </c:pt>
                <c:pt idx="2723">
                  <c:v>1.3634500000000001E-2</c:v>
                </c:pt>
                <c:pt idx="2724">
                  <c:v>1.363585E-2</c:v>
                </c:pt>
                <c:pt idx="2725">
                  <c:v>1.363585E-2</c:v>
                </c:pt>
                <c:pt idx="2726">
                  <c:v>1.36373E-2</c:v>
                </c:pt>
                <c:pt idx="2727">
                  <c:v>1.3638849999999999E-2</c:v>
                </c:pt>
                <c:pt idx="2728">
                  <c:v>1.364015E-2</c:v>
                </c:pt>
                <c:pt idx="2729">
                  <c:v>1.3641800000000001E-2</c:v>
                </c:pt>
                <c:pt idx="2730">
                  <c:v>1.3643250000000001E-2</c:v>
                </c:pt>
                <c:pt idx="2731">
                  <c:v>1.3643250000000001E-2</c:v>
                </c:pt>
                <c:pt idx="2732">
                  <c:v>1.3644750000000001E-2</c:v>
                </c:pt>
                <c:pt idx="2733">
                  <c:v>1.3646200000000001E-2</c:v>
                </c:pt>
                <c:pt idx="2734">
                  <c:v>1.3647599999999999E-2</c:v>
                </c:pt>
                <c:pt idx="2735">
                  <c:v>1.3649E-2</c:v>
                </c:pt>
                <c:pt idx="2736">
                  <c:v>1.3650549999999999E-2</c:v>
                </c:pt>
                <c:pt idx="2737">
                  <c:v>1.3650549999999999E-2</c:v>
                </c:pt>
                <c:pt idx="2738">
                  <c:v>1.3651750000000001E-2</c:v>
                </c:pt>
                <c:pt idx="2739">
                  <c:v>1.3653449999999999E-2</c:v>
                </c:pt>
                <c:pt idx="2740">
                  <c:v>1.3655E-2</c:v>
                </c:pt>
                <c:pt idx="2741">
                  <c:v>1.36563E-2</c:v>
                </c:pt>
                <c:pt idx="2742">
                  <c:v>1.3657549999999999E-2</c:v>
                </c:pt>
                <c:pt idx="2743">
                  <c:v>1.3657549999999999E-2</c:v>
                </c:pt>
                <c:pt idx="2744">
                  <c:v>1.365945E-2</c:v>
                </c:pt>
                <c:pt idx="2745">
                  <c:v>1.3660749999999999E-2</c:v>
                </c:pt>
                <c:pt idx="2746">
                  <c:v>1.36624E-2</c:v>
                </c:pt>
                <c:pt idx="2747">
                  <c:v>1.3663649999999999E-2</c:v>
                </c:pt>
                <c:pt idx="2748">
                  <c:v>1.366495E-2</c:v>
                </c:pt>
                <c:pt idx="2749">
                  <c:v>1.366495E-2</c:v>
                </c:pt>
                <c:pt idx="2750">
                  <c:v>1.36662E-2</c:v>
                </c:pt>
                <c:pt idx="2751">
                  <c:v>1.3668100000000001E-2</c:v>
                </c:pt>
                <c:pt idx="2752">
                  <c:v>1.36694E-2</c:v>
                </c:pt>
                <c:pt idx="2753">
                  <c:v>1.36709E-2</c:v>
                </c:pt>
                <c:pt idx="2754">
                  <c:v>1.3672149999999999E-2</c:v>
                </c:pt>
                <c:pt idx="2755">
                  <c:v>1.3672149999999999E-2</c:v>
                </c:pt>
                <c:pt idx="2756">
                  <c:v>1.367345E-2</c:v>
                </c:pt>
                <c:pt idx="2757">
                  <c:v>1.3675E-2</c:v>
                </c:pt>
                <c:pt idx="2758">
                  <c:v>1.367645E-2</c:v>
                </c:pt>
                <c:pt idx="2759">
                  <c:v>1.3677999999999999E-2</c:v>
                </c:pt>
                <c:pt idx="2760">
                  <c:v>1.3679749999999999E-2</c:v>
                </c:pt>
                <c:pt idx="2761">
                  <c:v>1.368085E-2</c:v>
                </c:pt>
                <c:pt idx="2762">
                  <c:v>1.368085E-2</c:v>
                </c:pt>
                <c:pt idx="2763">
                  <c:v>1.36823E-2</c:v>
                </c:pt>
                <c:pt idx="2764">
                  <c:v>1.368375E-2</c:v>
                </c:pt>
                <c:pt idx="2765">
                  <c:v>1.368495E-2</c:v>
                </c:pt>
                <c:pt idx="2766">
                  <c:v>1.36866E-2</c:v>
                </c:pt>
                <c:pt idx="2767">
                  <c:v>1.3687950000000001E-2</c:v>
                </c:pt>
                <c:pt idx="2768">
                  <c:v>1.3687950000000001E-2</c:v>
                </c:pt>
                <c:pt idx="2769">
                  <c:v>1.36898E-2</c:v>
                </c:pt>
                <c:pt idx="2770">
                  <c:v>1.3690900000000001E-2</c:v>
                </c:pt>
                <c:pt idx="2771">
                  <c:v>1.36925E-2</c:v>
                </c:pt>
                <c:pt idx="2772">
                  <c:v>1.36936E-2</c:v>
                </c:pt>
                <c:pt idx="2773">
                  <c:v>1.3695199999999999E-2</c:v>
                </c:pt>
                <c:pt idx="2774">
                  <c:v>1.3695199999999999E-2</c:v>
                </c:pt>
                <c:pt idx="2775">
                  <c:v>1.3696450000000001E-2</c:v>
                </c:pt>
                <c:pt idx="2776">
                  <c:v>1.3698E-2</c:v>
                </c:pt>
                <c:pt idx="2777">
                  <c:v>1.36992E-2</c:v>
                </c:pt>
                <c:pt idx="2778">
                  <c:v>1.3700749999999999E-2</c:v>
                </c:pt>
                <c:pt idx="2779">
                  <c:v>1.3702000000000001E-2</c:v>
                </c:pt>
                <c:pt idx="2780">
                  <c:v>1.3702000000000001E-2</c:v>
                </c:pt>
                <c:pt idx="2781">
                  <c:v>1.3703699999999999E-2</c:v>
                </c:pt>
                <c:pt idx="2782">
                  <c:v>1.370495E-2</c:v>
                </c:pt>
                <c:pt idx="2783">
                  <c:v>1.37062E-2</c:v>
                </c:pt>
                <c:pt idx="2784">
                  <c:v>1.370765E-2</c:v>
                </c:pt>
                <c:pt idx="2785">
                  <c:v>1.3709000000000001E-2</c:v>
                </c:pt>
                <c:pt idx="2786">
                  <c:v>1.3709000000000001E-2</c:v>
                </c:pt>
                <c:pt idx="2787">
                  <c:v>1.37106E-2</c:v>
                </c:pt>
                <c:pt idx="2788">
                  <c:v>1.371205E-2</c:v>
                </c:pt>
                <c:pt idx="2789">
                  <c:v>1.3713299999999999E-2</c:v>
                </c:pt>
                <c:pt idx="2790">
                  <c:v>1.371475E-2</c:v>
                </c:pt>
                <c:pt idx="2791">
                  <c:v>1.371615E-2</c:v>
                </c:pt>
                <c:pt idx="2792">
                  <c:v>1.371615E-2</c:v>
                </c:pt>
                <c:pt idx="2793">
                  <c:v>1.371765E-2</c:v>
                </c:pt>
                <c:pt idx="2794">
                  <c:v>1.3718899999999999E-2</c:v>
                </c:pt>
                <c:pt idx="2795">
                  <c:v>1.372015E-2</c:v>
                </c:pt>
                <c:pt idx="2796">
                  <c:v>1.37217E-2</c:v>
                </c:pt>
                <c:pt idx="2797">
                  <c:v>1.3722949999999999E-2</c:v>
                </c:pt>
                <c:pt idx="2798">
                  <c:v>1.3722949999999999E-2</c:v>
                </c:pt>
                <c:pt idx="2799">
                  <c:v>1.3724399999999999E-2</c:v>
                </c:pt>
                <c:pt idx="2800">
                  <c:v>1.3725599999999999E-2</c:v>
                </c:pt>
                <c:pt idx="2801">
                  <c:v>1.3727E-2</c:v>
                </c:pt>
                <c:pt idx="2802">
                  <c:v>1.3728199999999999E-2</c:v>
                </c:pt>
                <c:pt idx="2803">
                  <c:v>1.3729699999999999E-2</c:v>
                </c:pt>
                <c:pt idx="2804">
                  <c:v>1.3729699999999999E-2</c:v>
                </c:pt>
                <c:pt idx="2805">
                  <c:v>1.373135E-2</c:v>
                </c:pt>
                <c:pt idx="2806">
                  <c:v>1.3732299999999999E-2</c:v>
                </c:pt>
                <c:pt idx="2807">
                  <c:v>1.373395E-2</c:v>
                </c:pt>
                <c:pt idx="2808">
                  <c:v>1.3735249999999999E-2</c:v>
                </c:pt>
                <c:pt idx="2809">
                  <c:v>1.37366E-2</c:v>
                </c:pt>
                <c:pt idx="2810">
                  <c:v>1.37366E-2</c:v>
                </c:pt>
                <c:pt idx="2811">
                  <c:v>1.3738E-2</c:v>
                </c:pt>
                <c:pt idx="2812">
                  <c:v>1.373925E-2</c:v>
                </c:pt>
                <c:pt idx="2813">
                  <c:v>1.374035E-2</c:v>
                </c:pt>
                <c:pt idx="2814">
                  <c:v>1.3742249999999999E-2</c:v>
                </c:pt>
                <c:pt idx="2815">
                  <c:v>1.3743450000000001E-2</c:v>
                </c:pt>
                <c:pt idx="2816">
                  <c:v>1.3743450000000001E-2</c:v>
                </c:pt>
                <c:pt idx="2817">
                  <c:v>1.3744650000000001E-2</c:v>
                </c:pt>
                <c:pt idx="2818">
                  <c:v>1.3746299999999999E-2</c:v>
                </c:pt>
                <c:pt idx="2819">
                  <c:v>1.3747199999999999E-2</c:v>
                </c:pt>
                <c:pt idx="2820">
                  <c:v>1.37486E-2</c:v>
                </c:pt>
                <c:pt idx="2821">
                  <c:v>1.3750399999999999E-2</c:v>
                </c:pt>
                <c:pt idx="2822">
                  <c:v>1.3750399999999999E-2</c:v>
                </c:pt>
                <c:pt idx="2823">
                  <c:v>1.3751299999999999E-2</c:v>
                </c:pt>
                <c:pt idx="2824">
                  <c:v>1.375295E-2</c:v>
                </c:pt>
                <c:pt idx="2825">
                  <c:v>1.3753899999999999E-2</c:v>
                </c:pt>
                <c:pt idx="2826">
                  <c:v>1.37555E-2</c:v>
                </c:pt>
                <c:pt idx="2827">
                  <c:v>1.37567E-2</c:v>
                </c:pt>
                <c:pt idx="2828">
                  <c:v>1.37567E-2</c:v>
                </c:pt>
                <c:pt idx="2829">
                  <c:v>1.37582E-2</c:v>
                </c:pt>
                <c:pt idx="2830">
                  <c:v>1.3759749999999999E-2</c:v>
                </c:pt>
                <c:pt idx="2831">
                  <c:v>1.3761000000000001E-2</c:v>
                </c:pt>
                <c:pt idx="2832">
                  <c:v>1.376205E-2</c:v>
                </c:pt>
                <c:pt idx="2833">
                  <c:v>1.37632E-2</c:v>
                </c:pt>
                <c:pt idx="2834">
                  <c:v>1.376485E-2</c:v>
                </c:pt>
                <c:pt idx="2835">
                  <c:v>1.376485E-2</c:v>
                </c:pt>
                <c:pt idx="2836">
                  <c:v>1.3766199999999999E-2</c:v>
                </c:pt>
                <c:pt idx="2837">
                  <c:v>1.3767649999999999E-2</c:v>
                </c:pt>
                <c:pt idx="2838">
                  <c:v>1.3768849999999999E-2</c:v>
                </c:pt>
                <c:pt idx="2839">
                  <c:v>1.3770299999999999E-2</c:v>
                </c:pt>
                <c:pt idx="2840">
                  <c:v>1.3771250000000001E-2</c:v>
                </c:pt>
                <c:pt idx="2841">
                  <c:v>1.3771250000000001E-2</c:v>
                </c:pt>
                <c:pt idx="2842">
                  <c:v>1.3773000000000001E-2</c:v>
                </c:pt>
                <c:pt idx="2843">
                  <c:v>1.3774099999999999E-2</c:v>
                </c:pt>
                <c:pt idx="2844">
                  <c:v>1.377565E-2</c:v>
                </c:pt>
                <c:pt idx="2845">
                  <c:v>1.37769E-2</c:v>
                </c:pt>
                <c:pt idx="2846">
                  <c:v>1.3778449999999999E-2</c:v>
                </c:pt>
                <c:pt idx="2847">
                  <c:v>1.3778449999999999E-2</c:v>
                </c:pt>
                <c:pt idx="2848">
                  <c:v>1.3779599999999999E-2</c:v>
                </c:pt>
                <c:pt idx="2849">
                  <c:v>1.3780850000000001E-2</c:v>
                </c:pt>
                <c:pt idx="2850">
                  <c:v>1.3782249999999999E-2</c:v>
                </c:pt>
                <c:pt idx="2851">
                  <c:v>1.3783500000000001E-2</c:v>
                </c:pt>
                <c:pt idx="2852">
                  <c:v>1.3784899999999999E-2</c:v>
                </c:pt>
                <c:pt idx="2853">
                  <c:v>1.3784899999999999E-2</c:v>
                </c:pt>
                <c:pt idx="2854">
                  <c:v>1.37862E-2</c:v>
                </c:pt>
                <c:pt idx="2855">
                  <c:v>1.37874E-2</c:v>
                </c:pt>
                <c:pt idx="2856">
                  <c:v>1.378885E-2</c:v>
                </c:pt>
                <c:pt idx="2857">
                  <c:v>1.379025E-2</c:v>
                </c:pt>
                <c:pt idx="2858">
                  <c:v>1.3791650000000001E-2</c:v>
                </c:pt>
                <c:pt idx="2859">
                  <c:v>1.3791650000000001E-2</c:v>
                </c:pt>
                <c:pt idx="2860">
                  <c:v>1.3793E-2</c:v>
                </c:pt>
                <c:pt idx="2861">
                  <c:v>1.3794300000000001E-2</c:v>
                </c:pt>
                <c:pt idx="2862">
                  <c:v>1.3795399999999999E-2</c:v>
                </c:pt>
                <c:pt idx="2863">
                  <c:v>1.3796849999999999E-2</c:v>
                </c:pt>
                <c:pt idx="2864">
                  <c:v>1.3798049999999999E-2</c:v>
                </c:pt>
                <c:pt idx="2865">
                  <c:v>1.3798049999999999E-2</c:v>
                </c:pt>
                <c:pt idx="2866">
                  <c:v>1.37994E-2</c:v>
                </c:pt>
                <c:pt idx="2867">
                  <c:v>1.3800649999999999E-2</c:v>
                </c:pt>
                <c:pt idx="2868">
                  <c:v>1.3802149999999999E-2</c:v>
                </c:pt>
                <c:pt idx="2869">
                  <c:v>1.38034E-2</c:v>
                </c:pt>
                <c:pt idx="2870">
                  <c:v>1.3804800000000001E-2</c:v>
                </c:pt>
                <c:pt idx="2871">
                  <c:v>1.3804800000000001E-2</c:v>
                </c:pt>
                <c:pt idx="2872">
                  <c:v>1.3805899999999999E-2</c:v>
                </c:pt>
                <c:pt idx="2873">
                  <c:v>1.3807150000000001E-2</c:v>
                </c:pt>
                <c:pt idx="2874">
                  <c:v>1.3808600000000001E-2</c:v>
                </c:pt>
                <c:pt idx="2875">
                  <c:v>1.380985E-2</c:v>
                </c:pt>
                <c:pt idx="2876">
                  <c:v>1.3811199999999999E-2</c:v>
                </c:pt>
                <c:pt idx="2877">
                  <c:v>1.3811199999999999E-2</c:v>
                </c:pt>
                <c:pt idx="2878">
                  <c:v>1.38123E-2</c:v>
                </c:pt>
                <c:pt idx="2879">
                  <c:v>1.3813799999999999E-2</c:v>
                </c:pt>
                <c:pt idx="2880">
                  <c:v>1.3814949999999999E-2</c:v>
                </c:pt>
                <c:pt idx="2881">
                  <c:v>1.381655E-2</c:v>
                </c:pt>
                <c:pt idx="2882">
                  <c:v>1.3817599999999999E-2</c:v>
                </c:pt>
                <c:pt idx="2883">
                  <c:v>1.3817599999999999E-2</c:v>
                </c:pt>
                <c:pt idx="2884">
                  <c:v>1.381895E-2</c:v>
                </c:pt>
                <c:pt idx="2885">
                  <c:v>1.3820249999999999E-2</c:v>
                </c:pt>
                <c:pt idx="2886">
                  <c:v>1.382135E-2</c:v>
                </c:pt>
                <c:pt idx="2887">
                  <c:v>1.3822650000000001E-2</c:v>
                </c:pt>
                <c:pt idx="2888">
                  <c:v>1.382385E-2</c:v>
                </c:pt>
                <c:pt idx="2889">
                  <c:v>1.382385E-2</c:v>
                </c:pt>
                <c:pt idx="2890">
                  <c:v>1.382515E-2</c:v>
                </c:pt>
                <c:pt idx="2891">
                  <c:v>1.38265E-2</c:v>
                </c:pt>
                <c:pt idx="2892">
                  <c:v>1.3827900000000001E-2</c:v>
                </c:pt>
                <c:pt idx="2893">
                  <c:v>1.38291E-2</c:v>
                </c:pt>
                <c:pt idx="2894">
                  <c:v>1.3830149999999999E-2</c:v>
                </c:pt>
                <c:pt idx="2895">
                  <c:v>1.3830149999999999E-2</c:v>
                </c:pt>
                <c:pt idx="2896">
                  <c:v>1.3831599999999999E-2</c:v>
                </c:pt>
                <c:pt idx="2897">
                  <c:v>1.3833150000000001E-2</c:v>
                </c:pt>
                <c:pt idx="2898">
                  <c:v>1.3834249999999999E-2</c:v>
                </c:pt>
                <c:pt idx="2899">
                  <c:v>1.3835500000000001E-2</c:v>
                </c:pt>
                <c:pt idx="2900">
                  <c:v>1.3837E-2</c:v>
                </c:pt>
                <c:pt idx="2901">
                  <c:v>1.3837E-2</c:v>
                </c:pt>
                <c:pt idx="2902">
                  <c:v>1.383815E-2</c:v>
                </c:pt>
                <c:pt idx="2903">
                  <c:v>1.3839199999999999E-2</c:v>
                </c:pt>
                <c:pt idx="2904">
                  <c:v>1.38405E-2</c:v>
                </c:pt>
                <c:pt idx="2905">
                  <c:v>1.384175E-2</c:v>
                </c:pt>
                <c:pt idx="2906">
                  <c:v>1.384295E-2</c:v>
                </c:pt>
                <c:pt idx="2907">
                  <c:v>1.38441E-2</c:v>
                </c:pt>
                <c:pt idx="2908">
                  <c:v>1.38441E-2</c:v>
                </c:pt>
                <c:pt idx="2909">
                  <c:v>1.3845400000000001E-2</c:v>
                </c:pt>
                <c:pt idx="2910">
                  <c:v>1.384645E-2</c:v>
                </c:pt>
                <c:pt idx="2911">
                  <c:v>1.3847999999999999E-2</c:v>
                </c:pt>
                <c:pt idx="2912">
                  <c:v>1.38491E-2</c:v>
                </c:pt>
                <c:pt idx="2913">
                  <c:v>1.3850350000000001E-2</c:v>
                </c:pt>
                <c:pt idx="2914">
                  <c:v>1.3850350000000001E-2</c:v>
                </c:pt>
                <c:pt idx="2915">
                  <c:v>1.38519E-2</c:v>
                </c:pt>
                <c:pt idx="2916">
                  <c:v>1.385285E-2</c:v>
                </c:pt>
                <c:pt idx="2917">
                  <c:v>1.385395E-2</c:v>
                </c:pt>
                <c:pt idx="2918">
                  <c:v>1.3855299999999999E-2</c:v>
                </c:pt>
                <c:pt idx="2919">
                  <c:v>1.385655E-2</c:v>
                </c:pt>
                <c:pt idx="2920">
                  <c:v>1.385655E-2</c:v>
                </c:pt>
                <c:pt idx="2921">
                  <c:v>1.385775E-2</c:v>
                </c:pt>
                <c:pt idx="2922">
                  <c:v>1.3859E-2</c:v>
                </c:pt>
                <c:pt idx="2923">
                  <c:v>1.38602E-2</c:v>
                </c:pt>
                <c:pt idx="2924">
                  <c:v>1.3861500000000001E-2</c:v>
                </c:pt>
                <c:pt idx="2925">
                  <c:v>1.3862599999999999E-2</c:v>
                </c:pt>
                <c:pt idx="2926">
                  <c:v>1.3862599999999999E-2</c:v>
                </c:pt>
                <c:pt idx="2927">
                  <c:v>1.386385E-2</c:v>
                </c:pt>
                <c:pt idx="2928">
                  <c:v>1.3864949999999999E-2</c:v>
                </c:pt>
                <c:pt idx="2929">
                  <c:v>1.38665E-2</c:v>
                </c:pt>
                <c:pt idx="2930">
                  <c:v>1.38678E-2</c:v>
                </c:pt>
                <c:pt idx="2931">
                  <c:v>1.3868999999999999E-2</c:v>
                </c:pt>
                <c:pt idx="2932">
                  <c:v>1.3868999999999999E-2</c:v>
                </c:pt>
                <c:pt idx="2933">
                  <c:v>1.3870149999999999E-2</c:v>
                </c:pt>
                <c:pt idx="2934">
                  <c:v>1.3871100000000001E-2</c:v>
                </c:pt>
                <c:pt idx="2935">
                  <c:v>1.387265E-2</c:v>
                </c:pt>
                <c:pt idx="2936">
                  <c:v>1.3873750000000001E-2</c:v>
                </c:pt>
                <c:pt idx="2937">
                  <c:v>1.3875E-2</c:v>
                </c:pt>
                <c:pt idx="2938">
                  <c:v>1.3875E-2</c:v>
                </c:pt>
                <c:pt idx="2939">
                  <c:v>1.387625E-2</c:v>
                </c:pt>
                <c:pt idx="2940">
                  <c:v>1.3876950000000001E-2</c:v>
                </c:pt>
                <c:pt idx="2941">
                  <c:v>1.3878649999999999E-2</c:v>
                </c:pt>
                <c:pt idx="2942">
                  <c:v>1.388005E-2</c:v>
                </c:pt>
                <c:pt idx="2943">
                  <c:v>1.388115E-2</c:v>
                </c:pt>
                <c:pt idx="2944">
                  <c:v>1.388115E-2</c:v>
                </c:pt>
                <c:pt idx="2945">
                  <c:v>1.3882200000000001E-2</c:v>
                </c:pt>
                <c:pt idx="2946">
                  <c:v>1.3883349999999999E-2</c:v>
                </c:pt>
                <c:pt idx="2947">
                  <c:v>1.388475E-2</c:v>
                </c:pt>
                <c:pt idx="2948">
                  <c:v>1.3886000000000001E-2</c:v>
                </c:pt>
                <c:pt idx="2949">
                  <c:v>1.3887200000000001E-2</c:v>
                </c:pt>
                <c:pt idx="2950">
                  <c:v>1.3887200000000001E-2</c:v>
                </c:pt>
                <c:pt idx="2951">
                  <c:v>1.3888350000000001E-2</c:v>
                </c:pt>
                <c:pt idx="2952">
                  <c:v>1.3889250000000001E-2</c:v>
                </c:pt>
                <c:pt idx="2953">
                  <c:v>1.38905E-2</c:v>
                </c:pt>
                <c:pt idx="2954">
                  <c:v>1.389175E-2</c:v>
                </c:pt>
                <c:pt idx="2955">
                  <c:v>1.389335E-2</c:v>
                </c:pt>
                <c:pt idx="2956">
                  <c:v>1.389335E-2</c:v>
                </c:pt>
                <c:pt idx="2957">
                  <c:v>1.3894200000000001E-2</c:v>
                </c:pt>
                <c:pt idx="2958">
                  <c:v>1.389545E-2</c:v>
                </c:pt>
                <c:pt idx="2959">
                  <c:v>1.38967E-2</c:v>
                </c:pt>
                <c:pt idx="2960">
                  <c:v>1.389775E-2</c:v>
                </c:pt>
                <c:pt idx="2961">
                  <c:v>1.389905E-2</c:v>
                </c:pt>
                <c:pt idx="2962">
                  <c:v>1.389905E-2</c:v>
                </c:pt>
                <c:pt idx="2963">
                  <c:v>1.3900300000000001E-2</c:v>
                </c:pt>
                <c:pt idx="2964">
                  <c:v>1.3901699999999999E-2</c:v>
                </c:pt>
                <c:pt idx="2965">
                  <c:v>1.3902899999999999E-2</c:v>
                </c:pt>
                <c:pt idx="2966">
                  <c:v>1.39039E-2</c:v>
                </c:pt>
                <c:pt idx="2967">
                  <c:v>1.390515E-2</c:v>
                </c:pt>
                <c:pt idx="2968">
                  <c:v>1.390515E-2</c:v>
                </c:pt>
                <c:pt idx="2969">
                  <c:v>1.390635E-2</c:v>
                </c:pt>
                <c:pt idx="2970">
                  <c:v>1.39075E-2</c:v>
                </c:pt>
                <c:pt idx="2971">
                  <c:v>1.3908749999999999E-2</c:v>
                </c:pt>
                <c:pt idx="2972">
                  <c:v>1.3910199999999999E-2</c:v>
                </c:pt>
                <c:pt idx="2973">
                  <c:v>1.39112E-2</c:v>
                </c:pt>
                <c:pt idx="2974">
                  <c:v>1.39122E-2</c:v>
                </c:pt>
                <c:pt idx="2975">
                  <c:v>1.39122E-2</c:v>
                </c:pt>
                <c:pt idx="2976">
                  <c:v>1.39136E-2</c:v>
                </c:pt>
                <c:pt idx="2977">
                  <c:v>1.3914899999999999E-2</c:v>
                </c:pt>
                <c:pt idx="2978">
                  <c:v>1.3916100000000001E-2</c:v>
                </c:pt>
                <c:pt idx="2979">
                  <c:v>1.3916950000000001E-2</c:v>
                </c:pt>
                <c:pt idx="2980">
                  <c:v>1.3918399999999999E-2</c:v>
                </c:pt>
                <c:pt idx="2981">
                  <c:v>1.3918399999999999E-2</c:v>
                </c:pt>
                <c:pt idx="2982">
                  <c:v>1.39194E-2</c:v>
                </c:pt>
                <c:pt idx="2983">
                  <c:v>1.39206E-2</c:v>
                </c:pt>
                <c:pt idx="2984">
                  <c:v>1.39218E-2</c:v>
                </c:pt>
                <c:pt idx="2985">
                  <c:v>1.3923049999999999E-2</c:v>
                </c:pt>
                <c:pt idx="2986">
                  <c:v>1.392415E-2</c:v>
                </c:pt>
                <c:pt idx="2987">
                  <c:v>1.392415E-2</c:v>
                </c:pt>
                <c:pt idx="2988">
                  <c:v>1.3925450000000001E-2</c:v>
                </c:pt>
                <c:pt idx="2989">
                  <c:v>1.39265E-2</c:v>
                </c:pt>
                <c:pt idx="2990">
                  <c:v>1.3927699999999999E-2</c:v>
                </c:pt>
                <c:pt idx="2991">
                  <c:v>1.3929E-2</c:v>
                </c:pt>
                <c:pt idx="2992">
                  <c:v>1.392965E-2</c:v>
                </c:pt>
                <c:pt idx="2993">
                  <c:v>1.392965E-2</c:v>
                </c:pt>
                <c:pt idx="2994">
                  <c:v>1.393105E-2</c:v>
                </c:pt>
                <c:pt idx="2995">
                  <c:v>1.3932450000000001E-2</c:v>
                </c:pt>
                <c:pt idx="2996">
                  <c:v>1.393345E-2</c:v>
                </c:pt>
                <c:pt idx="2997">
                  <c:v>1.39343E-2</c:v>
                </c:pt>
                <c:pt idx="2998">
                  <c:v>1.3935700000000001E-2</c:v>
                </c:pt>
                <c:pt idx="2999">
                  <c:v>1.3935700000000001E-2</c:v>
                </c:pt>
                <c:pt idx="3000">
                  <c:v>1.3937E-2</c:v>
                </c:pt>
                <c:pt idx="3001">
                  <c:v>1.3937949999999999E-2</c:v>
                </c:pt>
                <c:pt idx="3002">
                  <c:v>1.3939200000000001E-2</c:v>
                </c:pt>
                <c:pt idx="3003">
                  <c:v>1.3940299999999999E-2</c:v>
                </c:pt>
                <c:pt idx="3004">
                  <c:v>1.39417E-2</c:v>
                </c:pt>
                <c:pt idx="3005">
                  <c:v>1.39417E-2</c:v>
                </c:pt>
                <c:pt idx="3006">
                  <c:v>1.394285E-2</c:v>
                </c:pt>
                <c:pt idx="3007">
                  <c:v>1.3943550000000001E-2</c:v>
                </c:pt>
                <c:pt idx="3008">
                  <c:v>1.3944649999999999E-2</c:v>
                </c:pt>
                <c:pt idx="3009">
                  <c:v>1.394605E-2</c:v>
                </c:pt>
                <c:pt idx="3010">
                  <c:v>1.39469E-2</c:v>
                </c:pt>
                <c:pt idx="3011">
                  <c:v>1.39469E-2</c:v>
                </c:pt>
                <c:pt idx="3012">
                  <c:v>1.3948250000000001E-2</c:v>
                </c:pt>
                <c:pt idx="3013">
                  <c:v>1.3949349999999999E-2</c:v>
                </c:pt>
                <c:pt idx="3014">
                  <c:v>1.395045E-2</c:v>
                </c:pt>
                <c:pt idx="3015">
                  <c:v>1.3951750000000001E-2</c:v>
                </c:pt>
                <c:pt idx="3016">
                  <c:v>1.395295E-2</c:v>
                </c:pt>
                <c:pt idx="3017">
                  <c:v>1.395295E-2</c:v>
                </c:pt>
                <c:pt idx="3018">
                  <c:v>1.395395E-2</c:v>
                </c:pt>
                <c:pt idx="3019">
                  <c:v>1.395505E-2</c:v>
                </c:pt>
                <c:pt idx="3020">
                  <c:v>1.395625E-2</c:v>
                </c:pt>
                <c:pt idx="3021">
                  <c:v>1.3957600000000001E-2</c:v>
                </c:pt>
                <c:pt idx="3022">
                  <c:v>1.39586E-2</c:v>
                </c:pt>
                <c:pt idx="3023">
                  <c:v>1.39586E-2</c:v>
                </c:pt>
                <c:pt idx="3024">
                  <c:v>1.395975E-2</c:v>
                </c:pt>
                <c:pt idx="3025">
                  <c:v>1.396085E-2</c:v>
                </c:pt>
                <c:pt idx="3026">
                  <c:v>1.3961899999999999E-2</c:v>
                </c:pt>
                <c:pt idx="3027">
                  <c:v>1.3963349999999999E-2</c:v>
                </c:pt>
                <c:pt idx="3028">
                  <c:v>1.3963949999999999E-2</c:v>
                </c:pt>
                <c:pt idx="3029">
                  <c:v>1.3963949999999999E-2</c:v>
                </c:pt>
                <c:pt idx="3030">
                  <c:v>1.3965200000000001E-2</c:v>
                </c:pt>
                <c:pt idx="3031">
                  <c:v>1.3966350000000001E-2</c:v>
                </c:pt>
                <c:pt idx="3032">
                  <c:v>1.396725E-2</c:v>
                </c:pt>
                <c:pt idx="3033">
                  <c:v>1.396855E-2</c:v>
                </c:pt>
                <c:pt idx="3034">
                  <c:v>1.396975E-2</c:v>
                </c:pt>
                <c:pt idx="3035">
                  <c:v>1.396975E-2</c:v>
                </c:pt>
                <c:pt idx="3036">
                  <c:v>1.397085E-2</c:v>
                </c:pt>
                <c:pt idx="3037">
                  <c:v>1.397195E-2</c:v>
                </c:pt>
                <c:pt idx="3038">
                  <c:v>1.3972750000000001E-2</c:v>
                </c:pt>
                <c:pt idx="3039">
                  <c:v>1.39741E-2</c:v>
                </c:pt>
                <c:pt idx="3040">
                  <c:v>1.3975100000000001E-2</c:v>
                </c:pt>
                <c:pt idx="3041">
                  <c:v>1.3976199999999999E-2</c:v>
                </c:pt>
                <c:pt idx="3042">
                  <c:v>1.3976199999999999E-2</c:v>
                </c:pt>
                <c:pt idx="3043">
                  <c:v>1.397755E-2</c:v>
                </c:pt>
                <c:pt idx="3044">
                  <c:v>1.39782E-2</c:v>
                </c:pt>
                <c:pt idx="3045">
                  <c:v>1.397935E-2</c:v>
                </c:pt>
                <c:pt idx="3046">
                  <c:v>1.3980599999999999E-2</c:v>
                </c:pt>
                <c:pt idx="3047">
                  <c:v>1.3981850000000001E-2</c:v>
                </c:pt>
                <c:pt idx="3048">
                  <c:v>1.3981850000000001E-2</c:v>
                </c:pt>
                <c:pt idx="3049">
                  <c:v>1.3982899999999999E-2</c:v>
                </c:pt>
                <c:pt idx="3050">
                  <c:v>1.398405E-2</c:v>
                </c:pt>
                <c:pt idx="3051">
                  <c:v>1.398485E-2</c:v>
                </c:pt>
                <c:pt idx="3052">
                  <c:v>1.3986149999999999E-2</c:v>
                </c:pt>
                <c:pt idx="3053">
                  <c:v>1.39872E-2</c:v>
                </c:pt>
                <c:pt idx="3054">
                  <c:v>1.39872E-2</c:v>
                </c:pt>
                <c:pt idx="3055">
                  <c:v>1.398815E-2</c:v>
                </c:pt>
                <c:pt idx="3056">
                  <c:v>1.3989349999999999E-2</c:v>
                </c:pt>
                <c:pt idx="3057">
                  <c:v>1.3990300000000001E-2</c:v>
                </c:pt>
                <c:pt idx="3058">
                  <c:v>1.399185E-2</c:v>
                </c:pt>
                <c:pt idx="3059">
                  <c:v>1.3992849999999999E-2</c:v>
                </c:pt>
                <c:pt idx="3060">
                  <c:v>1.3992849999999999E-2</c:v>
                </c:pt>
                <c:pt idx="3061">
                  <c:v>1.399355E-2</c:v>
                </c:pt>
                <c:pt idx="3062">
                  <c:v>1.39948E-2</c:v>
                </c:pt>
                <c:pt idx="3063">
                  <c:v>1.3996049999999999E-2</c:v>
                </c:pt>
                <c:pt idx="3064">
                  <c:v>1.399705E-2</c:v>
                </c:pt>
                <c:pt idx="3065">
                  <c:v>1.399825E-2</c:v>
                </c:pt>
                <c:pt idx="3066">
                  <c:v>1.399825E-2</c:v>
                </c:pt>
                <c:pt idx="3067">
                  <c:v>1.3999299999999999E-2</c:v>
                </c:pt>
                <c:pt idx="3068">
                  <c:v>1.4000500000000001E-2</c:v>
                </c:pt>
                <c:pt idx="3069">
                  <c:v>1.400125E-2</c:v>
                </c:pt>
                <c:pt idx="3070">
                  <c:v>1.4002799999999999E-2</c:v>
                </c:pt>
                <c:pt idx="3071">
                  <c:v>1.4004050000000001E-2</c:v>
                </c:pt>
                <c:pt idx="3072">
                  <c:v>1.4004050000000001E-2</c:v>
                </c:pt>
                <c:pt idx="3073">
                  <c:v>1.40048E-2</c:v>
                </c:pt>
                <c:pt idx="3074">
                  <c:v>1.400595E-2</c:v>
                </c:pt>
                <c:pt idx="3075">
                  <c:v>1.4007149999999999E-2</c:v>
                </c:pt>
                <c:pt idx="3076">
                  <c:v>1.4008100000000001E-2</c:v>
                </c:pt>
                <c:pt idx="3077">
                  <c:v>1.4009199999999999E-2</c:v>
                </c:pt>
                <c:pt idx="3078">
                  <c:v>1.4009199999999999E-2</c:v>
                </c:pt>
                <c:pt idx="3079">
                  <c:v>1.4010699999999999E-2</c:v>
                </c:pt>
                <c:pt idx="3080">
                  <c:v>1.4011350000000001E-2</c:v>
                </c:pt>
                <c:pt idx="3081">
                  <c:v>1.4012500000000001E-2</c:v>
                </c:pt>
                <c:pt idx="3082">
                  <c:v>1.4013950000000001E-2</c:v>
                </c:pt>
                <c:pt idx="3083">
                  <c:v>1.401465E-2</c:v>
                </c:pt>
                <c:pt idx="3084">
                  <c:v>1.401465E-2</c:v>
                </c:pt>
                <c:pt idx="3085">
                  <c:v>1.401575E-2</c:v>
                </c:pt>
                <c:pt idx="3086">
                  <c:v>1.4016900000000001E-2</c:v>
                </c:pt>
                <c:pt idx="3087">
                  <c:v>1.40179E-2</c:v>
                </c:pt>
                <c:pt idx="3088">
                  <c:v>1.4018900000000001E-2</c:v>
                </c:pt>
                <c:pt idx="3089">
                  <c:v>1.401985E-2</c:v>
                </c:pt>
                <c:pt idx="3090">
                  <c:v>1.401985E-2</c:v>
                </c:pt>
                <c:pt idx="3091">
                  <c:v>1.40211E-2</c:v>
                </c:pt>
                <c:pt idx="3092">
                  <c:v>1.40222E-2</c:v>
                </c:pt>
                <c:pt idx="3093">
                  <c:v>1.402305E-2</c:v>
                </c:pt>
                <c:pt idx="3094">
                  <c:v>1.4024200000000001E-2</c:v>
                </c:pt>
                <c:pt idx="3095">
                  <c:v>1.4024750000000001E-2</c:v>
                </c:pt>
                <c:pt idx="3096">
                  <c:v>1.4024750000000001E-2</c:v>
                </c:pt>
                <c:pt idx="3097">
                  <c:v>1.4025849999999999E-2</c:v>
                </c:pt>
                <c:pt idx="3098">
                  <c:v>1.402725E-2</c:v>
                </c:pt>
                <c:pt idx="3099">
                  <c:v>1.402815E-2</c:v>
                </c:pt>
                <c:pt idx="3100">
                  <c:v>1.402925E-2</c:v>
                </c:pt>
                <c:pt idx="3101">
                  <c:v>1.4030249999999999E-2</c:v>
                </c:pt>
                <c:pt idx="3102">
                  <c:v>1.4030249999999999E-2</c:v>
                </c:pt>
                <c:pt idx="3103">
                  <c:v>1.4031200000000001E-2</c:v>
                </c:pt>
                <c:pt idx="3104">
                  <c:v>1.403225E-2</c:v>
                </c:pt>
                <c:pt idx="3105">
                  <c:v>1.4033449999999999E-2</c:v>
                </c:pt>
                <c:pt idx="3106">
                  <c:v>1.4034649999999999E-2</c:v>
                </c:pt>
                <c:pt idx="3107">
                  <c:v>1.40357E-2</c:v>
                </c:pt>
                <c:pt idx="3108">
                  <c:v>1.40368E-2</c:v>
                </c:pt>
                <c:pt idx="3109">
                  <c:v>1.40368E-2</c:v>
                </c:pt>
                <c:pt idx="3110">
                  <c:v>1.403775E-2</c:v>
                </c:pt>
                <c:pt idx="3111">
                  <c:v>1.4038699999999999E-2</c:v>
                </c:pt>
                <c:pt idx="3112">
                  <c:v>1.40394E-2</c:v>
                </c:pt>
                <c:pt idx="3113">
                  <c:v>1.40409E-2</c:v>
                </c:pt>
                <c:pt idx="3114">
                  <c:v>1.4041649999999999E-2</c:v>
                </c:pt>
                <c:pt idx="3115">
                  <c:v>1.4041649999999999E-2</c:v>
                </c:pt>
                <c:pt idx="3116">
                  <c:v>1.404305E-2</c:v>
                </c:pt>
                <c:pt idx="3117">
                  <c:v>1.40438E-2</c:v>
                </c:pt>
                <c:pt idx="3118">
                  <c:v>1.4044900000000001E-2</c:v>
                </c:pt>
                <c:pt idx="3119">
                  <c:v>1.40459E-2</c:v>
                </c:pt>
                <c:pt idx="3120">
                  <c:v>1.4046899999999999E-2</c:v>
                </c:pt>
                <c:pt idx="3121">
                  <c:v>1.4046899999999999E-2</c:v>
                </c:pt>
                <c:pt idx="3122">
                  <c:v>1.4047850000000001E-2</c:v>
                </c:pt>
                <c:pt idx="3123">
                  <c:v>1.4049300000000001E-2</c:v>
                </c:pt>
                <c:pt idx="3124">
                  <c:v>1.404995E-2</c:v>
                </c:pt>
                <c:pt idx="3125">
                  <c:v>1.40511E-2</c:v>
                </c:pt>
                <c:pt idx="3126">
                  <c:v>1.4052200000000001E-2</c:v>
                </c:pt>
                <c:pt idx="3127">
                  <c:v>1.4052200000000001E-2</c:v>
                </c:pt>
                <c:pt idx="3128">
                  <c:v>1.4053400000000001E-2</c:v>
                </c:pt>
                <c:pt idx="3129">
                  <c:v>1.40543E-2</c:v>
                </c:pt>
                <c:pt idx="3130">
                  <c:v>1.405525E-2</c:v>
                </c:pt>
                <c:pt idx="3131">
                  <c:v>1.405635E-2</c:v>
                </c:pt>
                <c:pt idx="3132">
                  <c:v>1.4057099999999999E-2</c:v>
                </c:pt>
                <c:pt idx="3133">
                  <c:v>1.4057099999999999E-2</c:v>
                </c:pt>
                <c:pt idx="3134">
                  <c:v>1.4058299999999999E-2</c:v>
                </c:pt>
                <c:pt idx="3135">
                  <c:v>1.4059250000000001E-2</c:v>
                </c:pt>
                <c:pt idx="3136">
                  <c:v>1.40602E-2</c:v>
                </c:pt>
                <c:pt idx="3137">
                  <c:v>1.406135E-2</c:v>
                </c:pt>
                <c:pt idx="3138">
                  <c:v>1.40623E-2</c:v>
                </c:pt>
                <c:pt idx="3139">
                  <c:v>1.40623E-2</c:v>
                </c:pt>
                <c:pt idx="3140">
                  <c:v>1.4063350000000001E-2</c:v>
                </c:pt>
                <c:pt idx="3141">
                  <c:v>1.406425E-2</c:v>
                </c:pt>
                <c:pt idx="3142">
                  <c:v>1.406555E-2</c:v>
                </c:pt>
                <c:pt idx="3143">
                  <c:v>1.40667E-2</c:v>
                </c:pt>
                <c:pt idx="3144">
                  <c:v>1.4067400000000001E-2</c:v>
                </c:pt>
                <c:pt idx="3145">
                  <c:v>1.4067400000000001E-2</c:v>
                </c:pt>
                <c:pt idx="3146">
                  <c:v>1.4068199999999999E-2</c:v>
                </c:pt>
                <c:pt idx="3147">
                  <c:v>1.4069150000000001E-2</c:v>
                </c:pt>
                <c:pt idx="3148">
                  <c:v>1.40702E-2</c:v>
                </c:pt>
                <c:pt idx="3149">
                  <c:v>1.40714E-2</c:v>
                </c:pt>
                <c:pt idx="3150">
                  <c:v>1.407225E-2</c:v>
                </c:pt>
                <c:pt idx="3151">
                  <c:v>1.407225E-2</c:v>
                </c:pt>
                <c:pt idx="3152">
                  <c:v>1.40731E-2</c:v>
                </c:pt>
                <c:pt idx="3153">
                  <c:v>1.4074E-2</c:v>
                </c:pt>
                <c:pt idx="3154">
                  <c:v>1.407505E-2</c:v>
                </c:pt>
                <c:pt idx="3155">
                  <c:v>1.407655E-2</c:v>
                </c:pt>
                <c:pt idx="3156">
                  <c:v>1.40774E-2</c:v>
                </c:pt>
                <c:pt idx="3157">
                  <c:v>1.40774E-2</c:v>
                </c:pt>
                <c:pt idx="3158">
                  <c:v>1.40784E-2</c:v>
                </c:pt>
                <c:pt idx="3159">
                  <c:v>1.407895E-2</c:v>
                </c:pt>
                <c:pt idx="3160">
                  <c:v>1.408015E-2</c:v>
                </c:pt>
                <c:pt idx="3161">
                  <c:v>1.4081349999999999E-2</c:v>
                </c:pt>
                <c:pt idx="3162">
                  <c:v>1.40824E-2</c:v>
                </c:pt>
                <c:pt idx="3163">
                  <c:v>1.40824E-2</c:v>
                </c:pt>
                <c:pt idx="3164">
                  <c:v>1.408335E-2</c:v>
                </c:pt>
                <c:pt idx="3165">
                  <c:v>1.408425E-2</c:v>
                </c:pt>
                <c:pt idx="3166">
                  <c:v>1.4085250000000001E-2</c:v>
                </c:pt>
                <c:pt idx="3167">
                  <c:v>1.4086349999999999E-2</c:v>
                </c:pt>
                <c:pt idx="3168">
                  <c:v>1.408735E-2</c:v>
                </c:pt>
                <c:pt idx="3169">
                  <c:v>1.408735E-2</c:v>
                </c:pt>
                <c:pt idx="3170">
                  <c:v>1.4088349999999999E-2</c:v>
                </c:pt>
                <c:pt idx="3171">
                  <c:v>1.4089300000000001E-2</c:v>
                </c:pt>
                <c:pt idx="3172">
                  <c:v>1.40903E-2</c:v>
                </c:pt>
                <c:pt idx="3173">
                  <c:v>1.4091299999999999E-2</c:v>
                </c:pt>
                <c:pt idx="3174">
                  <c:v>1.4092500000000001E-2</c:v>
                </c:pt>
                <c:pt idx="3175">
                  <c:v>1.4092500000000001E-2</c:v>
                </c:pt>
                <c:pt idx="3176">
                  <c:v>1.4093049999999999E-2</c:v>
                </c:pt>
                <c:pt idx="3177">
                  <c:v>1.4094249999999999E-2</c:v>
                </c:pt>
                <c:pt idx="3178">
                  <c:v>1.40953E-2</c:v>
                </c:pt>
                <c:pt idx="3179">
                  <c:v>1.4096350000000001E-2</c:v>
                </c:pt>
                <c:pt idx="3180">
                  <c:v>1.4097449999999999E-2</c:v>
                </c:pt>
                <c:pt idx="3181">
                  <c:v>1.409845E-2</c:v>
                </c:pt>
                <c:pt idx="3182">
                  <c:v>1.409845E-2</c:v>
                </c:pt>
                <c:pt idx="3183">
                  <c:v>1.409935E-2</c:v>
                </c:pt>
                <c:pt idx="3184">
                  <c:v>1.4100150000000001E-2</c:v>
                </c:pt>
                <c:pt idx="3185">
                  <c:v>1.410115E-2</c:v>
                </c:pt>
                <c:pt idx="3186">
                  <c:v>1.4102150000000001E-2</c:v>
                </c:pt>
                <c:pt idx="3187">
                  <c:v>1.4103350000000001E-2</c:v>
                </c:pt>
                <c:pt idx="3188">
                  <c:v>1.4103350000000001E-2</c:v>
                </c:pt>
                <c:pt idx="3189">
                  <c:v>1.4104200000000001E-2</c:v>
                </c:pt>
                <c:pt idx="3190">
                  <c:v>1.4105100000000001E-2</c:v>
                </c:pt>
                <c:pt idx="3191">
                  <c:v>1.4106250000000001E-2</c:v>
                </c:pt>
                <c:pt idx="3192">
                  <c:v>1.4107099999999999E-2</c:v>
                </c:pt>
                <c:pt idx="3193">
                  <c:v>1.4107949999999999E-2</c:v>
                </c:pt>
                <c:pt idx="3194">
                  <c:v>1.4107949999999999E-2</c:v>
                </c:pt>
                <c:pt idx="3195">
                  <c:v>1.410925E-2</c:v>
                </c:pt>
                <c:pt idx="3196">
                  <c:v>1.4110050000000001E-2</c:v>
                </c:pt>
                <c:pt idx="3197">
                  <c:v>1.4111200000000001E-2</c:v>
                </c:pt>
                <c:pt idx="3198">
                  <c:v>1.411165E-2</c:v>
                </c:pt>
                <c:pt idx="3199">
                  <c:v>1.4112950000000001E-2</c:v>
                </c:pt>
                <c:pt idx="3200">
                  <c:v>1.4112950000000001E-2</c:v>
                </c:pt>
                <c:pt idx="3201">
                  <c:v>1.4113799999999999E-2</c:v>
                </c:pt>
                <c:pt idx="3202">
                  <c:v>1.4115000000000001E-2</c:v>
                </c:pt>
                <c:pt idx="3203">
                  <c:v>1.4116E-2</c:v>
                </c:pt>
                <c:pt idx="3204">
                  <c:v>1.4116750000000001E-2</c:v>
                </c:pt>
                <c:pt idx="3205">
                  <c:v>1.4117599999999999E-2</c:v>
                </c:pt>
                <c:pt idx="3206">
                  <c:v>1.4117599999999999E-2</c:v>
                </c:pt>
                <c:pt idx="3207">
                  <c:v>1.4118800000000001E-2</c:v>
                </c:pt>
                <c:pt idx="3208">
                  <c:v>1.41196E-2</c:v>
                </c:pt>
                <c:pt idx="3209">
                  <c:v>1.412065E-2</c:v>
                </c:pt>
                <c:pt idx="3210">
                  <c:v>1.4121450000000001E-2</c:v>
                </c:pt>
                <c:pt idx="3211">
                  <c:v>1.41222E-2</c:v>
                </c:pt>
                <c:pt idx="3212">
                  <c:v>1.41222E-2</c:v>
                </c:pt>
                <c:pt idx="3213">
                  <c:v>1.412325E-2</c:v>
                </c:pt>
                <c:pt idx="3214">
                  <c:v>1.4124299999999999E-2</c:v>
                </c:pt>
                <c:pt idx="3215">
                  <c:v>1.412515E-2</c:v>
                </c:pt>
                <c:pt idx="3216">
                  <c:v>1.412625E-2</c:v>
                </c:pt>
                <c:pt idx="3217">
                  <c:v>1.41271E-2</c:v>
                </c:pt>
                <c:pt idx="3218">
                  <c:v>1.41271E-2</c:v>
                </c:pt>
                <c:pt idx="3219">
                  <c:v>1.4128150000000001E-2</c:v>
                </c:pt>
                <c:pt idx="3220">
                  <c:v>1.4128999999999999E-2</c:v>
                </c:pt>
                <c:pt idx="3221">
                  <c:v>1.413025E-2</c:v>
                </c:pt>
                <c:pt idx="3222">
                  <c:v>1.413085E-2</c:v>
                </c:pt>
                <c:pt idx="3223">
                  <c:v>1.41318E-2</c:v>
                </c:pt>
                <c:pt idx="3224">
                  <c:v>1.41318E-2</c:v>
                </c:pt>
                <c:pt idx="3225">
                  <c:v>1.4132799999999999E-2</c:v>
                </c:pt>
                <c:pt idx="3226">
                  <c:v>1.413375E-2</c:v>
                </c:pt>
                <c:pt idx="3227">
                  <c:v>1.4134600000000001E-2</c:v>
                </c:pt>
                <c:pt idx="3228">
                  <c:v>1.413535E-2</c:v>
                </c:pt>
                <c:pt idx="3229">
                  <c:v>1.4136549999999999E-2</c:v>
                </c:pt>
                <c:pt idx="3230">
                  <c:v>1.4136549999999999E-2</c:v>
                </c:pt>
                <c:pt idx="3231">
                  <c:v>1.4137500000000001E-2</c:v>
                </c:pt>
                <c:pt idx="3232">
                  <c:v>1.413825E-2</c:v>
                </c:pt>
                <c:pt idx="3233">
                  <c:v>1.4139199999999999E-2</c:v>
                </c:pt>
                <c:pt idx="3234">
                  <c:v>1.41402E-2</c:v>
                </c:pt>
                <c:pt idx="3235">
                  <c:v>1.41411E-2</c:v>
                </c:pt>
                <c:pt idx="3236">
                  <c:v>1.41411E-2</c:v>
                </c:pt>
                <c:pt idx="3237">
                  <c:v>1.4142E-2</c:v>
                </c:pt>
                <c:pt idx="3238">
                  <c:v>1.41426E-2</c:v>
                </c:pt>
                <c:pt idx="3239">
                  <c:v>1.4143849999999999E-2</c:v>
                </c:pt>
                <c:pt idx="3240">
                  <c:v>1.4145100000000001E-2</c:v>
                </c:pt>
                <c:pt idx="3241">
                  <c:v>1.414615E-2</c:v>
                </c:pt>
                <c:pt idx="3242">
                  <c:v>1.414615E-2</c:v>
                </c:pt>
                <c:pt idx="3243">
                  <c:v>1.414665E-2</c:v>
                </c:pt>
                <c:pt idx="3244">
                  <c:v>1.4147949999999999E-2</c:v>
                </c:pt>
                <c:pt idx="3245">
                  <c:v>1.4148600000000001E-2</c:v>
                </c:pt>
                <c:pt idx="3246">
                  <c:v>1.41496E-2</c:v>
                </c:pt>
                <c:pt idx="3247">
                  <c:v>1.41505E-2</c:v>
                </c:pt>
                <c:pt idx="3248">
                  <c:v>1.41505E-2</c:v>
                </c:pt>
                <c:pt idx="3249">
                  <c:v>1.41513E-2</c:v>
                </c:pt>
                <c:pt idx="3250">
                  <c:v>1.415215E-2</c:v>
                </c:pt>
                <c:pt idx="3251">
                  <c:v>1.4153199999999999E-2</c:v>
                </c:pt>
                <c:pt idx="3252">
                  <c:v>1.41542E-2</c:v>
                </c:pt>
                <c:pt idx="3253">
                  <c:v>1.4155050000000001E-2</c:v>
                </c:pt>
                <c:pt idx="3254">
                  <c:v>1.415595E-2</c:v>
                </c:pt>
                <c:pt idx="3255">
                  <c:v>1.415595E-2</c:v>
                </c:pt>
                <c:pt idx="3256">
                  <c:v>1.4156800000000001E-2</c:v>
                </c:pt>
                <c:pt idx="3257">
                  <c:v>1.415775E-2</c:v>
                </c:pt>
                <c:pt idx="3258">
                  <c:v>1.4158799999999999E-2</c:v>
                </c:pt>
                <c:pt idx="3259">
                  <c:v>1.41592E-2</c:v>
                </c:pt>
                <c:pt idx="3260">
                  <c:v>1.41604E-2</c:v>
                </c:pt>
                <c:pt idx="3261">
                  <c:v>1.41604E-2</c:v>
                </c:pt>
                <c:pt idx="3262">
                  <c:v>1.416125E-2</c:v>
                </c:pt>
                <c:pt idx="3263">
                  <c:v>1.4162350000000001E-2</c:v>
                </c:pt>
                <c:pt idx="3264">
                  <c:v>1.4163149999999999E-2</c:v>
                </c:pt>
                <c:pt idx="3265">
                  <c:v>1.4164049999999999E-2</c:v>
                </c:pt>
                <c:pt idx="3266">
                  <c:v>1.4164700000000001E-2</c:v>
                </c:pt>
                <c:pt idx="3267">
                  <c:v>1.4164700000000001E-2</c:v>
                </c:pt>
                <c:pt idx="3268">
                  <c:v>1.41656E-2</c:v>
                </c:pt>
                <c:pt idx="3269">
                  <c:v>1.41669E-2</c:v>
                </c:pt>
                <c:pt idx="3270">
                  <c:v>1.41677E-2</c:v>
                </c:pt>
                <c:pt idx="3271">
                  <c:v>1.41686E-2</c:v>
                </c:pt>
                <c:pt idx="3272">
                  <c:v>1.4169299999999999E-2</c:v>
                </c:pt>
                <c:pt idx="3273">
                  <c:v>1.4169299999999999E-2</c:v>
                </c:pt>
                <c:pt idx="3274">
                  <c:v>1.41704E-2</c:v>
                </c:pt>
                <c:pt idx="3275">
                  <c:v>1.417145E-2</c:v>
                </c:pt>
                <c:pt idx="3276">
                  <c:v>1.41724E-2</c:v>
                </c:pt>
                <c:pt idx="3277">
                  <c:v>1.4173450000000001E-2</c:v>
                </c:pt>
                <c:pt idx="3278">
                  <c:v>1.41741E-2</c:v>
                </c:pt>
                <c:pt idx="3279">
                  <c:v>1.41741E-2</c:v>
                </c:pt>
                <c:pt idx="3280">
                  <c:v>1.41748E-2</c:v>
                </c:pt>
                <c:pt idx="3281">
                  <c:v>1.41756E-2</c:v>
                </c:pt>
                <c:pt idx="3282">
                  <c:v>1.4176599999999999E-2</c:v>
                </c:pt>
                <c:pt idx="3283">
                  <c:v>1.4177850000000001E-2</c:v>
                </c:pt>
                <c:pt idx="3284">
                  <c:v>1.4178349999999999E-2</c:v>
                </c:pt>
                <c:pt idx="3285">
                  <c:v>1.4178349999999999E-2</c:v>
                </c:pt>
                <c:pt idx="3286">
                  <c:v>1.4179300000000001E-2</c:v>
                </c:pt>
                <c:pt idx="3287">
                  <c:v>1.4180399999999999E-2</c:v>
                </c:pt>
                <c:pt idx="3288">
                  <c:v>1.4181300000000001E-2</c:v>
                </c:pt>
                <c:pt idx="3289">
                  <c:v>1.4182E-2</c:v>
                </c:pt>
                <c:pt idx="3290">
                  <c:v>1.4183050000000001E-2</c:v>
                </c:pt>
                <c:pt idx="3291">
                  <c:v>1.4183050000000001E-2</c:v>
                </c:pt>
                <c:pt idx="3292">
                  <c:v>1.418355E-2</c:v>
                </c:pt>
                <c:pt idx="3293">
                  <c:v>1.41847E-2</c:v>
                </c:pt>
                <c:pt idx="3294">
                  <c:v>1.418555E-2</c:v>
                </c:pt>
                <c:pt idx="3295">
                  <c:v>1.41862E-2</c:v>
                </c:pt>
                <c:pt idx="3296">
                  <c:v>1.4187099999999999E-2</c:v>
                </c:pt>
                <c:pt idx="3297">
                  <c:v>1.4187099999999999E-2</c:v>
                </c:pt>
                <c:pt idx="3298">
                  <c:v>1.418815E-2</c:v>
                </c:pt>
                <c:pt idx="3299">
                  <c:v>1.41891E-2</c:v>
                </c:pt>
                <c:pt idx="3300">
                  <c:v>1.4189749999999999E-2</c:v>
                </c:pt>
                <c:pt idx="3301">
                  <c:v>1.4190899999999999E-2</c:v>
                </c:pt>
                <c:pt idx="3302">
                  <c:v>1.419165E-2</c:v>
                </c:pt>
                <c:pt idx="3303">
                  <c:v>1.419165E-2</c:v>
                </c:pt>
                <c:pt idx="3304">
                  <c:v>1.4192450000000001E-2</c:v>
                </c:pt>
                <c:pt idx="3305">
                  <c:v>1.419365E-2</c:v>
                </c:pt>
                <c:pt idx="3306">
                  <c:v>1.419425E-2</c:v>
                </c:pt>
                <c:pt idx="3307">
                  <c:v>1.4195050000000001E-2</c:v>
                </c:pt>
                <c:pt idx="3308">
                  <c:v>1.4195849999999999E-2</c:v>
                </c:pt>
                <c:pt idx="3309">
                  <c:v>1.4195849999999999E-2</c:v>
                </c:pt>
                <c:pt idx="3310">
                  <c:v>1.4197E-2</c:v>
                </c:pt>
                <c:pt idx="3311">
                  <c:v>1.4197700000000001E-2</c:v>
                </c:pt>
                <c:pt idx="3312">
                  <c:v>1.419865E-2</c:v>
                </c:pt>
                <c:pt idx="3313">
                  <c:v>1.41995E-2</c:v>
                </c:pt>
                <c:pt idx="3314">
                  <c:v>1.4200249999999999E-2</c:v>
                </c:pt>
                <c:pt idx="3315">
                  <c:v>1.4200249999999999E-2</c:v>
                </c:pt>
                <c:pt idx="3316">
                  <c:v>1.4201149999999999E-2</c:v>
                </c:pt>
                <c:pt idx="3317">
                  <c:v>1.4201750000000001E-2</c:v>
                </c:pt>
                <c:pt idx="3318">
                  <c:v>1.420275E-2</c:v>
                </c:pt>
                <c:pt idx="3319">
                  <c:v>1.4203850000000001E-2</c:v>
                </c:pt>
                <c:pt idx="3320">
                  <c:v>1.420485E-2</c:v>
                </c:pt>
                <c:pt idx="3321">
                  <c:v>1.420565E-2</c:v>
                </c:pt>
                <c:pt idx="3322">
                  <c:v>1.420565E-2</c:v>
                </c:pt>
                <c:pt idx="3323">
                  <c:v>1.4206099999999999E-2</c:v>
                </c:pt>
                <c:pt idx="3324">
                  <c:v>1.4207350000000001E-2</c:v>
                </c:pt>
                <c:pt idx="3325">
                  <c:v>1.420805E-2</c:v>
                </c:pt>
                <c:pt idx="3326">
                  <c:v>1.4208449999999999E-2</c:v>
                </c:pt>
                <c:pt idx="3327">
                  <c:v>1.4209650000000001E-2</c:v>
                </c:pt>
                <c:pt idx="3328">
                  <c:v>1.4209650000000001E-2</c:v>
                </c:pt>
                <c:pt idx="3329">
                  <c:v>1.4210499999999999E-2</c:v>
                </c:pt>
                <c:pt idx="3330">
                  <c:v>1.42116E-2</c:v>
                </c:pt>
                <c:pt idx="3331">
                  <c:v>1.421245E-2</c:v>
                </c:pt>
                <c:pt idx="3332">
                  <c:v>1.421295E-2</c:v>
                </c:pt>
                <c:pt idx="3333">
                  <c:v>1.421415E-2</c:v>
                </c:pt>
                <c:pt idx="3334">
                  <c:v>1.421415E-2</c:v>
                </c:pt>
                <c:pt idx="3335">
                  <c:v>1.421475E-2</c:v>
                </c:pt>
                <c:pt idx="3336">
                  <c:v>1.4215999999999999E-2</c:v>
                </c:pt>
                <c:pt idx="3337">
                  <c:v>1.42168E-2</c:v>
                </c:pt>
                <c:pt idx="3338">
                  <c:v>1.42176E-2</c:v>
                </c:pt>
                <c:pt idx="3339">
                  <c:v>1.4218400000000001E-2</c:v>
                </c:pt>
                <c:pt idx="3340">
                  <c:v>1.4218400000000001E-2</c:v>
                </c:pt>
                <c:pt idx="3341">
                  <c:v>1.421945E-2</c:v>
                </c:pt>
                <c:pt idx="3342">
                  <c:v>1.42203E-2</c:v>
                </c:pt>
                <c:pt idx="3343">
                  <c:v>1.422115E-2</c:v>
                </c:pt>
                <c:pt idx="3344">
                  <c:v>1.422175E-2</c:v>
                </c:pt>
                <c:pt idx="3345">
                  <c:v>1.42226E-2</c:v>
                </c:pt>
                <c:pt idx="3346">
                  <c:v>1.42226E-2</c:v>
                </c:pt>
                <c:pt idx="3347">
                  <c:v>1.422345E-2</c:v>
                </c:pt>
                <c:pt idx="3348">
                  <c:v>1.4224250000000001E-2</c:v>
                </c:pt>
                <c:pt idx="3349">
                  <c:v>1.4225E-2</c:v>
                </c:pt>
                <c:pt idx="3350">
                  <c:v>1.422585E-2</c:v>
                </c:pt>
                <c:pt idx="3351">
                  <c:v>1.4227E-2</c:v>
                </c:pt>
                <c:pt idx="3352">
                  <c:v>1.4227E-2</c:v>
                </c:pt>
                <c:pt idx="3353">
                  <c:v>1.42273E-2</c:v>
                </c:pt>
                <c:pt idx="3354">
                  <c:v>1.422825E-2</c:v>
                </c:pt>
                <c:pt idx="3355">
                  <c:v>1.4229149999999999E-2</c:v>
                </c:pt>
                <c:pt idx="3356">
                  <c:v>1.422995E-2</c:v>
                </c:pt>
                <c:pt idx="3357">
                  <c:v>1.4230899999999999E-2</c:v>
                </c:pt>
                <c:pt idx="3358">
                  <c:v>1.4230899999999999E-2</c:v>
                </c:pt>
                <c:pt idx="3359">
                  <c:v>1.423175E-2</c:v>
                </c:pt>
                <c:pt idx="3360">
                  <c:v>1.4232649999999999E-2</c:v>
                </c:pt>
                <c:pt idx="3361">
                  <c:v>1.423365E-2</c:v>
                </c:pt>
                <c:pt idx="3362">
                  <c:v>1.4234200000000001E-2</c:v>
                </c:pt>
                <c:pt idx="3363">
                  <c:v>1.423515E-2</c:v>
                </c:pt>
                <c:pt idx="3364">
                  <c:v>1.423515E-2</c:v>
                </c:pt>
                <c:pt idx="3365">
                  <c:v>1.4235899999999999E-2</c:v>
                </c:pt>
                <c:pt idx="3366">
                  <c:v>1.4236550000000001E-2</c:v>
                </c:pt>
                <c:pt idx="3367">
                  <c:v>1.42375E-2</c:v>
                </c:pt>
                <c:pt idx="3368">
                  <c:v>1.4238600000000001E-2</c:v>
                </c:pt>
                <c:pt idx="3369">
                  <c:v>1.423925E-2</c:v>
                </c:pt>
                <c:pt idx="3370">
                  <c:v>1.423925E-2</c:v>
                </c:pt>
                <c:pt idx="3371">
                  <c:v>1.42398E-2</c:v>
                </c:pt>
                <c:pt idx="3372">
                  <c:v>1.4240650000000001E-2</c:v>
                </c:pt>
                <c:pt idx="3373">
                  <c:v>1.424155E-2</c:v>
                </c:pt>
                <c:pt idx="3374">
                  <c:v>1.4242599999999999E-2</c:v>
                </c:pt>
                <c:pt idx="3375">
                  <c:v>1.42433E-2</c:v>
                </c:pt>
                <c:pt idx="3376">
                  <c:v>1.42433E-2</c:v>
                </c:pt>
                <c:pt idx="3377">
                  <c:v>1.42439E-2</c:v>
                </c:pt>
                <c:pt idx="3378">
                  <c:v>1.42449E-2</c:v>
                </c:pt>
                <c:pt idx="3379">
                  <c:v>1.4245549999999999E-2</c:v>
                </c:pt>
                <c:pt idx="3380">
                  <c:v>1.42466E-2</c:v>
                </c:pt>
                <c:pt idx="3381">
                  <c:v>1.4247299999999999E-2</c:v>
                </c:pt>
                <c:pt idx="3382">
                  <c:v>1.4247299999999999E-2</c:v>
                </c:pt>
                <c:pt idx="3383">
                  <c:v>1.424805E-2</c:v>
                </c:pt>
                <c:pt idx="3384">
                  <c:v>1.424885E-2</c:v>
                </c:pt>
                <c:pt idx="3385">
                  <c:v>1.4249700000000001E-2</c:v>
                </c:pt>
                <c:pt idx="3386">
                  <c:v>1.42504E-2</c:v>
                </c:pt>
                <c:pt idx="3387">
                  <c:v>1.4251E-2</c:v>
                </c:pt>
                <c:pt idx="3388">
                  <c:v>1.4252300000000001E-2</c:v>
                </c:pt>
                <c:pt idx="3389">
                  <c:v>1.4252300000000001E-2</c:v>
                </c:pt>
                <c:pt idx="3390">
                  <c:v>1.4252849999999999E-2</c:v>
                </c:pt>
                <c:pt idx="3391">
                  <c:v>1.42536E-2</c:v>
                </c:pt>
                <c:pt idx="3392">
                  <c:v>1.4254650000000001E-2</c:v>
                </c:pt>
                <c:pt idx="3393">
                  <c:v>1.4255449999999999E-2</c:v>
                </c:pt>
                <c:pt idx="3394">
                  <c:v>1.425615E-2</c:v>
                </c:pt>
                <c:pt idx="3395">
                  <c:v>1.425615E-2</c:v>
                </c:pt>
                <c:pt idx="3396">
                  <c:v>1.4256649999999999E-2</c:v>
                </c:pt>
                <c:pt idx="3397">
                  <c:v>1.425775E-2</c:v>
                </c:pt>
                <c:pt idx="3398">
                  <c:v>1.42588E-2</c:v>
                </c:pt>
                <c:pt idx="3399">
                  <c:v>1.42595E-2</c:v>
                </c:pt>
                <c:pt idx="3400">
                  <c:v>1.426035E-2</c:v>
                </c:pt>
                <c:pt idx="3401">
                  <c:v>1.426035E-2</c:v>
                </c:pt>
                <c:pt idx="3402">
                  <c:v>1.4261050000000001E-2</c:v>
                </c:pt>
                <c:pt idx="3403">
                  <c:v>1.4261650000000001E-2</c:v>
                </c:pt>
                <c:pt idx="3404">
                  <c:v>1.4262499999999999E-2</c:v>
                </c:pt>
                <c:pt idx="3405">
                  <c:v>1.426345E-2</c:v>
                </c:pt>
                <c:pt idx="3406">
                  <c:v>1.42644E-2</c:v>
                </c:pt>
                <c:pt idx="3407">
                  <c:v>1.42644E-2</c:v>
                </c:pt>
                <c:pt idx="3408">
                  <c:v>1.4265E-2</c:v>
                </c:pt>
                <c:pt idx="3409">
                  <c:v>1.426585E-2</c:v>
                </c:pt>
                <c:pt idx="3410">
                  <c:v>1.4266600000000001E-2</c:v>
                </c:pt>
                <c:pt idx="3411">
                  <c:v>1.426755E-2</c:v>
                </c:pt>
                <c:pt idx="3412">
                  <c:v>1.4268049999999999E-2</c:v>
                </c:pt>
                <c:pt idx="3413">
                  <c:v>1.4268049999999999E-2</c:v>
                </c:pt>
                <c:pt idx="3414">
                  <c:v>1.426885E-2</c:v>
                </c:pt>
                <c:pt idx="3415">
                  <c:v>1.4269799999999999E-2</c:v>
                </c:pt>
                <c:pt idx="3416">
                  <c:v>1.4270700000000001E-2</c:v>
                </c:pt>
                <c:pt idx="3417">
                  <c:v>1.42714E-2</c:v>
                </c:pt>
                <c:pt idx="3418">
                  <c:v>1.4272150000000001E-2</c:v>
                </c:pt>
                <c:pt idx="3419">
                  <c:v>1.4272150000000001E-2</c:v>
                </c:pt>
                <c:pt idx="3420">
                  <c:v>1.4272750000000001E-2</c:v>
                </c:pt>
                <c:pt idx="3421">
                  <c:v>1.427375E-2</c:v>
                </c:pt>
                <c:pt idx="3422">
                  <c:v>1.427455E-2</c:v>
                </c:pt>
                <c:pt idx="3423">
                  <c:v>1.4275299999999999E-2</c:v>
                </c:pt>
                <c:pt idx="3424">
                  <c:v>1.427585E-2</c:v>
                </c:pt>
                <c:pt idx="3425">
                  <c:v>1.427585E-2</c:v>
                </c:pt>
                <c:pt idx="3426">
                  <c:v>1.427675E-2</c:v>
                </c:pt>
                <c:pt idx="3427">
                  <c:v>1.427755E-2</c:v>
                </c:pt>
                <c:pt idx="3428">
                  <c:v>1.42782E-2</c:v>
                </c:pt>
                <c:pt idx="3429">
                  <c:v>1.4278799999999999E-2</c:v>
                </c:pt>
                <c:pt idx="3430">
                  <c:v>1.427965E-2</c:v>
                </c:pt>
                <c:pt idx="3431">
                  <c:v>1.427965E-2</c:v>
                </c:pt>
                <c:pt idx="3432">
                  <c:v>1.428075E-2</c:v>
                </c:pt>
                <c:pt idx="3433">
                  <c:v>1.42816E-2</c:v>
                </c:pt>
                <c:pt idx="3434">
                  <c:v>1.4282049999999999E-2</c:v>
                </c:pt>
                <c:pt idx="3435">
                  <c:v>1.4282950000000001E-2</c:v>
                </c:pt>
                <c:pt idx="3436">
                  <c:v>1.428375E-2</c:v>
                </c:pt>
                <c:pt idx="3437">
                  <c:v>1.428375E-2</c:v>
                </c:pt>
                <c:pt idx="3438">
                  <c:v>1.42846E-2</c:v>
                </c:pt>
                <c:pt idx="3439">
                  <c:v>1.4285300000000001E-2</c:v>
                </c:pt>
                <c:pt idx="3440">
                  <c:v>1.428595E-2</c:v>
                </c:pt>
                <c:pt idx="3441">
                  <c:v>1.428695E-2</c:v>
                </c:pt>
                <c:pt idx="3442">
                  <c:v>1.42878E-2</c:v>
                </c:pt>
                <c:pt idx="3443">
                  <c:v>1.42878E-2</c:v>
                </c:pt>
                <c:pt idx="3444">
                  <c:v>1.428865E-2</c:v>
                </c:pt>
                <c:pt idx="3445">
                  <c:v>1.428915E-2</c:v>
                </c:pt>
                <c:pt idx="3446">
                  <c:v>1.4290000000000001E-2</c:v>
                </c:pt>
                <c:pt idx="3447">
                  <c:v>1.4290550000000001E-2</c:v>
                </c:pt>
                <c:pt idx="3448">
                  <c:v>1.42909E-2</c:v>
                </c:pt>
                <c:pt idx="3449">
                  <c:v>1.42909E-2</c:v>
                </c:pt>
                <c:pt idx="3450">
                  <c:v>1.42922E-2</c:v>
                </c:pt>
                <c:pt idx="3451">
                  <c:v>1.42928E-2</c:v>
                </c:pt>
                <c:pt idx="3452">
                  <c:v>1.4293800000000001E-2</c:v>
                </c:pt>
                <c:pt idx="3453">
                  <c:v>1.4294100000000001E-2</c:v>
                </c:pt>
                <c:pt idx="3454">
                  <c:v>1.4295E-2</c:v>
                </c:pt>
                <c:pt idx="3455">
                  <c:v>1.4295E-2</c:v>
                </c:pt>
                <c:pt idx="3456">
                  <c:v>1.42956E-2</c:v>
                </c:pt>
                <c:pt idx="3457">
                  <c:v>1.42965E-2</c:v>
                </c:pt>
                <c:pt idx="3458">
                  <c:v>1.429735E-2</c:v>
                </c:pt>
                <c:pt idx="3459">
                  <c:v>1.429805E-2</c:v>
                </c:pt>
                <c:pt idx="3460">
                  <c:v>1.42991E-2</c:v>
                </c:pt>
                <c:pt idx="3461">
                  <c:v>1.4299900000000001E-2</c:v>
                </c:pt>
                <c:pt idx="3462">
                  <c:v>1.4299900000000001E-2</c:v>
                </c:pt>
                <c:pt idx="3463">
                  <c:v>1.43004E-2</c:v>
                </c:pt>
                <c:pt idx="3464">
                  <c:v>1.4301049999999999E-2</c:v>
                </c:pt>
                <c:pt idx="3465">
                  <c:v>1.4301650000000001E-2</c:v>
                </c:pt>
                <c:pt idx="3466">
                  <c:v>1.4302749999999999E-2</c:v>
                </c:pt>
                <c:pt idx="3467">
                  <c:v>1.4303649999999999E-2</c:v>
                </c:pt>
                <c:pt idx="3468">
                  <c:v>1.4303649999999999E-2</c:v>
                </c:pt>
                <c:pt idx="3469">
                  <c:v>1.430435E-2</c:v>
                </c:pt>
                <c:pt idx="3470">
                  <c:v>1.4305150000000001E-2</c:v>
                </c:pt>
                <c:pt idx="3471">
                  <c:v>1.4305750000000001E-2</c:v>
                </c:pt>
                <c:pt idx="3472">
                  <c:v>1.4306650000000001E-2</c:v>
                </c:pt>
                <c:pt idx="3473">
                  <c:v>1.4307250000000001E-2</c:v>
                </c:pt>
                <c:pt idx="3474">
                  <c:v>1.4307250000000001E-2</c:v>
                </c:pt>
                <c:pt idx="3475">
                  <c:v>1.4308349999999999E-2</c:v>
                </c:pt>
                <c:pt idx="3476">
                  <c:v>1.43085E-2</c:v>
                </c:pt>
                <c:pt idx="3477">
                  <c:v>1.4309550000000001E-2</c:v>
                </c:pt>
                <c:pt idx="3478">
                  <c:v>1.43103E-2</c:v>
                </c:pt>
                <c:pt idx="3479">
                  <c:v>1.4311000000000001E-2</c:v>
                </c:pt>
                <c:pt idx="3480">
                  <c:v>1.4311000000000001E-2</c:v>
                </c:pt>
                <c:pt idx="3481">
                  <c:v>1.431165E-2</c:v>
                </c:pt>
                <c:pt idx="3482">
                  <c:v>1.43126E-2</c:v>
                </c:pt>
                <c:pt idx="3483">
                  <c:v>1.43131E-2</c:v>
                </c:pt>
                <c:pt idx="3484">
                  <c:v>1.431405E-2</c:v>
                </c:pt>
                <c:pt idx="3485">
                  <c:v>1.4314800000000001E-2</c:v>
                </c:pt>
                <c:pt idx="3486">
                  <c:v>1.4314800000000001E-2</c:v>
                </c:pt>
                <c:pt idx="3487">
                  <c:v>1.4315400000000001E-2</c:v>
                </c:pt>
                <c:pt idx="3488">
                  <c:v>1.4316300000000001E-2</c:v>
                </c:pt>
                <c:pt idx="3489">
                  <c:v>1.4317099999999999E-2</c:v>
                </c:pt>
                <c:pt idx="3490">
                  <c:v>1.4318000000000001E-2</c:v>
                </c:pt>
                <c:pt idx="3491">
                  <c:v>1.4318249999999999E-2</c:v>
                </c:pt>
                <c:pt idx="3492">
                  <c:v>1.4318249999999999E-2</c:v>
                </c:pt>
                <c:pt idx="3493">
                  <c:v>1.4318849999999999E-2</c:v>
                </c:pt>
                <c:pt idx="3494">
                  <c:v>1.4319999999999999E-2</c:v>
                </c:pt>
                <c:pt idx="3495">
                  <c:v>1.432055E-2</c:v>
                </c:pt>
                <c:pt idx="3496">
                  <c:v>1.432115E-2</c:v>
                </c:pt>
                <c:pt idx="3497">
                  <c:v>1.432195E-2</c:v>
                </c:pt>
                <c:pt idx="3498">
                  <c:v>1.432195E-2</c:v>
                </c:pt>
                <c:pt idx="3499">
                  <c:v>1.4322700000000001E-2</c:v>
                </c:pt>
                <c:pt idx="3500">
                  <c:v>1.43234E-2</c:v>
                </c:pt>
                <c:pt idx="3501">
                  <c:v>1.4324099999999999E-2</c:v>
                </c:pt>
                <c:pt idx="3502">
                  <c:v>1.4325050000000001E-2</c:v>
                </c:pt>
                <c:pt idx="3503">
                  <c:v>1.4325849999999999E-2</c:v>
                </c:pt>
                <c:pt idx="3504">
                  <c:v>1.4325849999999999E-2</c:v>
                </c:pt>
                <c:pt idx="3505">
                  <c:v>1.4326E-2</c:v>
                </c:pt>
                <c:pt idx="3506">
                  <c:v>1.432725E-2</c:v>
                </c:pt>
                <c:pt idx="3507">
                  <c:v>1.432775E-2</c:v>
                </c:pt>
                <c:pt idx="3508">
                  <c:v>1.432815E-2</c:v>
                </c:pt>
                <c:pt idx="3509">
                  <c:v>1.43289E-2</c:v>
                </c:pt>
                <c:pt idx="3510">
                  <c:v>1.43289E-2</c:v>
                </c:pt>
                <c:pt idx="3511">
                  <c:v>1.43298E-2</c:v>
                </c:pt>
                <c:pt idx="3512">
                  <c:v>1.4330549999999999E-2</c:v>
                </c:pt>
                <c:pt idx="3513">
                  <c:v>1.433125E-2</c:v>
                </c:pt>
                <c:pt idx="3514">
                  <c:v>1.433185E-2</c:v>
                </c:pt>
                <c:pt idx="3515">
                  <c:v>1.43327E-2</c:v>
                </c:pt>
                <c:pt idx="3516">
                  <c:v>1.43327E-2</c:v>
                </c:pt>
                <c:pt idx="3517">
                  <c:v>1.433365E-2</c:v>
                </c:pt>
                <c:pt idx="3518">
                  <c:v>1.4334100000000001E-2</c:v>
                </c:pt>
                <c:pt idx="3519">
                  <c:v>1.4334650000000001E-2</c:v>
                </c:pt>
                <c:pt idx="3520">
                  <c:v>1.433565E-2</c:v>
                </c:pt>
                <c:pt idx="3521">
                  <c:v>1.4336099999999999E-2</c:v>
                </c:pt>
                <c:pt idx="3522">
                  <c:v>1.4336099999999999E-2</c:v>
                </c:pt>
                <c:pt idx="3523">
                  <c:v>1.433685E-2</c:v>
                </c:pt>
                <c:pt idx="3524">
                  <c:v>1.433765E-2</c:v>
                </c:pt>
                <c:pt idx="3525">
                  <c:v>1.43386E-2</c:v>
                </c:pt>
                <c:pt idx="3526">
                  <c:v>1.433915E-2</c:v>
                </c:pt>
                <c:pt idx="3527">
                  <c:v>1.4339950000000001E-2</c:v>
                </c:pt>
                <c:pt idx="3528">
                  <c:v>1.43404E-2</c:v>
                </c:pt>
                <c:pt idx="3529">
                  <c:v>1.43404E-2</c:v>
                </c:pt>
                <c:pt idx="3530">
                  <c:v>1.434125E-2</c:v>
                </c:pt>
                <c:pt idx="3531">
                  <c:v>1.434205E-2</c:v>
                </c:pt>
                <c:pt idx="3532">
                  <c:v>1.434295E-2</c:v>
                </c:pt>
                <c:pt idx="3533">
                  <c:v>1.43432E-2</c:v>
                </c:pt>
                <c:pt idx="3534">
                  <c:v>1.43441E-2</c:v>
                </c:pt>
                <c:pt idx="3535">
                  <c:v>1.43441E-2</c:v>
                </c:pt>
                <c:pt idx="3536">
                  <c:v>1.4344900000000001E-2</c:v>
                </c:pt>
                <c:pt idx="3537">
                  <c:v>1.4345750000000001E-2</c:v>
                </c:pt>
                <c:pt idx="3538">
                  <c:v>1.4346350000000001E-2</c:v>
                </c:pt>
                <c:pt idx="3539">
                  <c:v>1.4347199999999999E-2</c:v>
                </c:pt>
                <c:pt idx="3540">
                  <c:v>1.4347749999999999E-2</c:v>
                </c:pt>
                <c:pt idx="3541">
                  <c:v>1.4347749999999999E-2</c:v>
                </c:pt>
                <c:pt idx="3542">
                  <c:v>1.4348400000000001E-2</c:v>
                </c:pt>
                <c:pt idx="3543">
                  <c:v>1.4348949999999999E-2</c:v>
                </c:pt>
                <c:pt idx="3544">
                  <c:v>1.434995E-2</c:v>
                </c:pt>
                <c:pt idx="3545">
                  <c:v>1.435055E-2</c:v>
                </c:pt>
                <c:pt idx="3546">
                  <c:v>1.4351050000000001E-2</c:v>
                </c:pt>
                <c:pt idx="3547">
                  <c:v>1.4351050000000001E-2</c:v>
                </c:pt>
                <c:pt idx="3548">
                  <c:v>1.4351849999999999E-2</c:v>
                </c:pt>
                <c:pt idx="3549">
                  <c:v>1.43526E-2</c:v>
                </c:pt>
                <c:pt idx="3550">
                  <c:v>1.435325E-2</c:v>
                </c:pt>
                <c:pt idx="3551">
                  <c:v>1.43541E-2</c:v>
                </c:pt>
                <c:pt idx="3552">
                  <c:v>1.435465E-2</c:v>
                </c:pt>
                <c:pt idx="3553">
                  <c:v>1.435465E-2</c:v>
                </c:pt>
                <c:pt idx="3554">
                  <c:v>1.43556E-2</c:v>
                </c:pt>
                <c:pt idx="3555">
                  <c:v>1.43562E-2</c:v>
                </c:pt>
                <c:pt idx="3556">
                  <c:v>1.43567E-2</c:v>
                </c:pt>
                <c:pt idx="3557">
                  <c:v>1.43575E-2</c:v>
                </c:pt>
                <c:pt idx="3558">
                  <c:v>1.4358249999999999E-2</c:v>
                </c:pt>
                <c:pt idx="3559">
                  <c:v>1.4358249999999999E-2</c:v>
                </c:pt>
                <c:pt idx="3560">
                  <c:v>1.4358900000000001E-2</c:v>
                </c:pt>
                <c:pt idx="3561">
                  <c:v>1.4359500000000001E-2</c:v>
                </c:pt>
                <c:pt idx="3562">
                  <c:v>1.436015E-2</c:v>
                </c:pt>
                <c:pt idx="3563">
                  <c:v>1.43608E-2</c:v>
                </c:pt>
                <c:pt idx="3564">
                  <c:v>1.436165E-2</c:v>
                </c:pt>
                <c:pt idx="3565">
                  <c:v>1.436165E-2</c:v>
                </c:pt>
                <c:pt idx="3566">
                  <c:v>1.43623E-2</c:v>
                </c:pt>
                <c:pt idx="3567">
                  <c:v>1.4362949999999999E-2</c:v>
                </c:pt>
                <c:pt idx="3568">
                  <c:v>1.4363849999999999E-2</c:v>
                </c:pt>
                <c:pt idx="3569">
                  <c:v>1.43643E-2</c:v>
                </c:pt>
                <c:pt idx="3570">
                  <c:v>1.436515E-2</c:v>
                </c:pt>
                <c:pt idx="3571">
                  <c:v>1.436515E-2</c:v>
                </c:pt>
                <c:pt idx="3572">
                  <c:v>1.4365650000000001E-2</c:v>
                </c:pt>
                <c:pt idx="3573">
                  <c:v>1.4366200000000001E-2</c:v>
                </c:pt>
                <c:pt idx="3574">
                  <c:v>1.4367100000000001E-2</c:v>
                </c:pt>
                <c:pt idx="3575">
                  <c:v>1.43678E-2</c:v>
                </c:pt>
                <c:pt idx="3576">
                  <c:v>1.43684E-2</c:v>
                </c:pt>
                <c:pt idx="3577">
                  <c:v>1.43684E-2</c:v>
                </c:pt>
                <c:pt idx="3578">
                  <c:v>1.43693E-2</c:v>
                </c:pt>
                <c:pt idx="3579">
                  <c:v>1.4369699999999999E-2</c:v>
                </c:pt>
                <c:pt idx="3580">
                  <c:v>1.4370549999999999E-2</c:v>
                </c:pt>
                <c:pt idx="3581">
                  <c:v>1.437095E-2</c:v>
                </c:pt>
                <c:pt idx="3582">
                  <c:v>1.437185E-2</c:v>
                </c:pt>
                <c:pt idx="3583">
                  <c:v>1.437185E-2</c:v>
                </c:pt>
                <c:pt idx="3584">
                  <c:v>1.437255E-2</c:v>
                </c:pt>
                <c:pt idx="3585">
                  <c:v>1.4373199999999999E-2</c:v>
                </c:pt>
                <c:pt idx="3586">
                  <c:v>1.43739E-2</c:v>
                </c:pt>
                <c:pt idx="3587">
                  <c:v>1.437445E-2</c:v>
                </c:pt>
                <c:pt idx="3588">
                  <c:v>1.4374949999999999E-2</c:v>
                </c:pt>
                <c:pt idx="3589">
                  <c:v>1.4374949999999999E-2</c:v>
                </c:pt>
                <c:pt idx="3590">
                  <c:v>1.43757E-2</c:v>
                </c:pt>
                <c:pt idx="3591">
                  <c:v>1.437625E-2</c:v>
                </c:pt>
                <c:pt idx="3592">
                  <c:v>1.4376949999999999E-2</c:v>
                </c:pt>
                <c:pt idx="3593">
                  <c:v>1.437795E-2</c:v>
                </c:pt>
                <c:pt idx="3594">
                  <c:v>1.4378500000000001E-2</c:v>
                </c:pt>
                <c:pt idx="3595">
                  <c:v>1.4378500000000001E-2</c:v>
                </c:pt>
                <c:pt idx="3596">
                  <c:v>1.437925E-2</c:v>
                </c:pt>
                <c:pt idx="3597">
                  <c:v>1.43798E-2</c:v>
                </c:pt>
                <c:pt idx="3598">
                  <c:v>1.43806E-2</c:v>
                </c:pt>
                <c:pt idx="3599">
                  <c:v>1.4381150000000001E-2</c:v>
                </c:pt>
                <c:pt idx="3600">
                  <c:v>1.43819E-2</c:v>
                </c:pt>
                <c:pt idx="3601">
                  <c:v>1.4382300000000001E-2</c:v>
                </c:pt>
                <c:pt idx="3602">
                  <c:v>1.4382300000000001E-2</c:v>
                </c:pt>
                <c:pt idx="3603">
                  <c:v>1.438295E-2</c:v>
                </c:pt>
                <c:pt idx="3604">
                  <c:v>1.43839E-2</c:v>
                </c:pt>
                <c:pt idx="3605">
                  <c:v>1.4384650000000001E-2</c:v>
                </c:pt>
                <c:pt idx="3606">
                  <c:v>1.438535E-2</c:v>
                </c:pt>
                <c:pt idx="3607">
                  <c:v>1.4385999999999999E-2</c:v>
                </c:pt>
                <c:pt idx="3608">
                  <c:v>1.4385999999999999E-2</c:v>
                </c:pt>
                <c:pt idx="3609">
                  <c:v>1.43868E-2</c:v>
                </c:pt>
                <c:pt idx="3610">
                  <c:v>1.43873E-2</c:v>
                </c:pt>
                <c:pt idx="3611">
                  <c:v>1.438765E-2</c:v>
                </c:pt>
                <c:pt idx="3612">
                  <c:v>1.43885E-2</c:v>
                </c:pt>
                <c:pt idx="3613">
                  <c:v>1.43892E-2</c:v>
                </c:pt>
                <c:pt idx="3614">
                  <c:v>1.43892E-2</c:v>
                </c:pt>
                <c:pt idx="3615">
                  <c:v>1.43895E-2</c:v>
                </c:pt>
                <c:pt idx="3616">
                  <c:v>1.4390450000000001E-2</c:v>
                </c:pt>
                <c:pt idx="3617">
                  <c:v>1.4391050000000001E-2</c:v>
                </c:pt>
                <c:pt idx="3618">
                  <c:v>1.4391899999999999E-2</c:v>
                </c:pt>
                <c:pt idx="3619">
                  <c:v>1.43926E-2</c:v>
                </c:pt>
                <c:pt idx="3620">
                  <c:v>1.43926E-2</c:v>
                </c:pt>
                <c:pt idx="3621">
                  <c:v>1.4393049999999999E-2</c:v>
                </c:pt>
                <c:pt idx="3622">
                  <c:v>1.439385E-2</c:v>
                </c:pt>
                <c:pt idx="3623">
                  <c:v>1.4394250000000001E-2</c:v>
                </c:pt>
                <c:pt idx="3624">
                  <c:v>1.43949E-2</c:v>
                </c:pt>
                <c:pt idx="3625">
                  <c:v>1.43955E-2</c:v>
                </c:pt>
                <c:pt idx="3626">
                  <c:v>1.43955E-2</c:v>
                </c:pt>
                <c:pt idx="3627">
                  <c:v>1.439615E-2</c:v>
                </c:pt>
                <c:pt idx="3628">
                  <c:v>1.43967E-2</c:v>
                </c:pt>
                <c:pt idx="3629">
                  <c:v>1.439785E-2</c:v>
                </c:pt>
                <c:pt idx="3630">
                  <c:v>1.4397999999999999E-2</c:v>
                </c:pt>
                <c:pt idx="3631">
                  <c:v>1.4398899999999999E-2</c:v>
                </c:pt>
                <c:pt idx="3632">
                  <c:v>1.4398899999999999E-2</c:v>
                </c:pt>
                <c:pt idx="3633">
                  <c:v>1.439965E-2</c:v>
                </c:pt>
                <c:pt idx="3634">
                  <c:v>1.440025E-2</c:v>
                </c:pt>
                <c:pt idx="3635">
                  <c:v>1.4400949999999999E-2</c:v>
                </c:pt>
                <c:pt idx="3636">
                  <c:v>1.440115E-2</c:v>
                </c:pt>
                <c:pt idx="3637">
                  <c:v>1.4401850000000001E-2</c:v>
                </c:pt>
                <c:pt idx="3638">
                  <c:v>1.4401850000000001E-2</c:v>
                </c:pt>
                <c:pt idx="3639">
                  <c:v>1.4402450000000001E-2</c:v>
                </c:pt>
                <c:pt idx="3640">
                  <c:v>1.440315E-2</c:v>
                </c:pt>
                <c:pt idx="3641">
                  <c:v>1.4404149999999999E-2</c:v>
                </c:pt>
                <c:pt idx="3642">
                  <c:v>1.4404699999999999E-2</c:v>
                </c:pt>
                <c:pt idx="3643">
                  <c:v>1.44054E-2</c:v>
                </c:pt>
                <c:pt idx="3644">
                  <c:v>1.44054E-2</c:v>
                </c:pt>
                <c:pt idx="3645">
                  <c:v>1.4406E-2</c:v>
                </c:pt>
                <c:pt idx="3646">
                  <c:v>1.4406850000000001E-2</c:v>
                </c:pt>
                <c:pt idx="3647">
                  <c:v>1.4407349999999999E-2</c:v>
                </c:pt>
                <c:pt idx="3648">
                  <c:v>1.4407700000000001E-2</c:v>
                </c:pt>
                <c:pt idx="3649">
                  <c:v>1.440835E-2</c:v>
                </c:pt>
                <c:pt idx="3650">
                  <c:v>1.440835E-2</c:v>
                </c:pt>
                <c:pt idx="3651">
                  <c:v>1.4409150000000001E-2</c:v>
                </c:pt>
                <c:pt idx="3652">
                  <c:v>1.440965E-2</c:v>
                </c:pt>
                <c:pt idx="3653">
                  <c:v>1.4410249999999999E-2</c:v>
                </c:pt>
                <c:pt idx="3654">
                  <c:v>1.4411E-2</c:v>
                </c:pt>
                <c:pt idx="3655">
                  <c:v>1.4411800000000001E-2</c:v>
                </c:pt>
                <c:pt idx="3656">
                  <c:v>1.4411800000000001E-2</c:v>
                </c:pt>
                <c:pt idx="3657">
                  <c:v>1.4412049999999999E-2</c:v>
                </c:pt>
                <c:pt idx="3658">
                  <c:v>1.44131E-2</c:v>
                </c:pt>
                <c:pt idx="3659">
                  <c:v>1.44136E-2</c:v>
                </c:pt>
                <c:pt idx="3660">
                  <c:v>1.44145E-2</c:v>
                </c:pt>
                <c:pt idx="3661">
                  <c:v>1.441485E-2</c:v>
                </c:pt>
                <c:pt idx="3662">
                  <c:v>1.441485E-2</c:v>
                </c:pt>
                <c:pt idx="3663">
                  <c:v>1.441545E-2</c:v>
                </c:pt>
                <c:pt idx="3664">
                  <c:v>1.4416E-2</c:v>
                </c:pt>
                <c:pt idx="3665">
                  <c:v>1.44165E-2</c:v>
                </c:pt>
                <c:pt idx="3666">
                  <c:v>1.4416999999999999E-2</c:v>
                </c:pt>
                <c:pt idx="3667">
                  <c:v>1.4417849999999999E-2</c:v>
                </c:pt>
                <c:pt idx="3668">
                  <c:v>1.441865E-2</c:v>
                </c:pt>
                <c:pt idx="3669">
                  <c:v>1.441865E-2</c:v>
                </c:pt>
                <c:pt idx="3670">
                  <c:v>1.441925E-2</c:v>
                </c:pt>
                <c:pt idx="3671">
                  <c:v>1.442005E-2</c:v>
                </c:pt>
                <c:pt idx="3672">
                  <c:v>1.442065E-2</c:v>
                </c:pt>
                <c:pt idx="3673">
                  <c:v>1.4421099999999999E-2</c:v>
                </c:pt>
                <c:pt idx="3674">
                  <c:v>1.442185E-2</c:v>
                </c:pt>
                <c:pt idx="3675">
                  <c:v>1.442185E-2</c:v>
                </c:pt>
                <c:pt idx="3676">
                  <c:v>1.442235E-2</c:v>
                </c:pt>
                <c:pt idx="3677">
                  <c:v>1.442295E-2</c:v>
                </c:pt>
                <c:pt idx="3678">
                  <c:v>1.4423450000000001E-2</c:v>
                </c:pt>
                <c:pt idx="3679">
                  <c:v>1.4423999999999999E-2</c:v>
                </c:pt>
                <c:pt idx="3680">
                  <c:v>1.4424650000000001E-2</c:v>
                </c:pt>
                <c:pt idx="3681">
                  <c:v>1.4424650000000001E-2</c:v>
                </c:pt>
                <c:pt idx="3682">
                  <c:v>1.4425449999999999E-2</c:v>
                </c:pt>
                <c:pt idx="3683">
                  <c:v>1.44259E-2</c:v>
                </c:pt>
                <c:pt idx="3684">
                  <c:v>1.442655E-2</c:v>
                </c:pt>
                <c:pt idx="3685">
                  <c:v>1.442715E-2</c:v>
                </c:pt>
                <c:pt idx="3686">
                  <c:v>1.44279E-2</c:v>
                </c:pt>
                <c:pt idx="3687">
                  <c:v>1.44279E-2</c:v>
                </c:pt>
                <c:pt idx="3688">
                  <c:v>1.442855E-2</c:v>
                </c:pt>
                <c:pt idx="3689">
                  <c:v>1.44291E-2</c:v>
                </c:pt>
                <c:pt idx="3690">
                  <c:v>1.4429600000000001E-2</c:v>
                </c:pt>
                <c:pt idx="3691">
                  <c:v>1.443005E-2</c:v>
                </c:pt>
                <c:pt idx="3692">
                  <c:v>1.44309E-2</c:v>
                </c:pt>
                <c:pt idx="3693">
                  <c:v>1.44309E-2</c:v>
                </c:pt>
                <c:pt idx="3694">
                  <c:v>1.4431650000000001E-2</c:v>
                </c:pt>
                <c:pt idx="3695">
                  <c:v>1.443185E-2</c:v>
                </c:pt>
                <c:pt idx="3696">
                  <c:v>1.4433E-2</c:v>
                </c:pt>
                <c:pt idx="3697">
                  <c:v>1.4433349999999999E-2</c:v>
                </c:pt>
                <c:pt idx="3698">
                  <c:v>1.44338E-2</c:v>
                </c:pt>
                <c:pt idx="3699">
                  <c:v>1.44338E-2</c:v>
                </c:pt>
                <c:pt idx="3700">
                  <c:v>1.443445E-2</c:v>
                </c:pt>
                <c:pt idx="3701">
                  <c:v>1.443535E-2</c:v>
                </c:pt>
                <c:pt idx="3702">
                  <c:v>1.4435750000000001E-2</c:v>
                </c:pt>
                <c:pt idx="3703">
                  <c:v>1.44365E-2</c:v>
                </c:pt>
                <c:pt idx="3704">
                  <c:v>1.443675E-2</c:v>
                </c:pt>
                <c:pt idx="3705">
                  <c:v>1.443675E-2</c:v>
                </c:pt>
                <c:pt idx="3706">
                  <c:v>1.443735E-2</c:v>
                </c:pt>
                <c:pt idx="3707">
                  <c:v>1.443825E-2</c:v>
                </c:pt>
                <c:pt idx="3708">
                  <c:v>1.44388E-2</c:v>
                </c:pt>
                <c:pt idx="3709">
                  <c:v>1.443935E-2</c:v>
                </c:pt>
                <c:pt idx="3710">
                  <c:v>1.4439799999999999E-2</c:v>
                </c:pt>
                <c:pt idx="3711">
                  <c:v>1.4439799999999999E-2</c:v>
                </c:pt>
                <c:pt idx="3712">
                  <c:v>1.44406E-2</c:v>
                </c:pt>
                <c:pt idx="3713">
                  <c:v>1.44412E-2</c:v>
                </c:pt>
                <c:pt idx="3714">
                  <c:v>1.444165E-2</c:v>
                </c:pt>
                <c:pt idx="3715">
                  <c:v>1.4442099999999999E-2</c:v>
                </c:pt>
                <c:pt idx="3716">
                  <c:v>1.444285E-2</c:v>
                </c:pt>
                <c:pt idx="3717">
                  <c:v>1.444285E-2</c:v>
                </c:pt>
                <c:pt idx="3718">
                  <c:v>1.4443549999999999E-2</c:v>
                </c:pt>
                <c:pt idx="3719">
                  <c:v>1.44438E-2</c:v>
                </c:pt>
                <c:pt idx="3720">
                  <c:v>1.444465E-2</c:v>
                </c:pt>
                <c:pt idx="3721">
                  <c:v>1.4445299999999999E-2</c:v>
                </c:pt>
                <c:pt idx="3722">
                  <c:v>1.4445950000000001E-2</c:v>
                </c:pt>
                <c:pt idx="3723">
                  <c:v>1.4445950000000001E-2</c:v>
                </c:pt>
                <c:pt idx="3724">
                  <c:v>1.4446499999999999E-2</c:v>
                </c:pt>
                <c:pt idx="3725">
                  <c:v>1.4447E-2</c:v>
                </c:pt>
                <c:pt idx="3726">
                  <c:v>1.4447400000000001E-2</c:v>
                </c:pt>
                <c:pt idx="3727">
                  <c:v>1.444805E-2</c:v>
                </c:pt>
                <c:pt idx="3728">
                  <c:v>1.44487E-2</c:v>
                </c:pt>
                <c:pt idx="3729">
                  <c:v>1.44487E-2</c:v>
                </c:pt>
                <c:pt idx="3730">
                  <c:v>1.4449500000000001E-2</c:v>
                </c:pt>
                <c:pt idx="3731">
                  <c:v>1.444995E-2</c:v>
                </c:pt>
                <c:pt idx="3732">
                  <c:v>1.44508E-2</c:v>
                </c:pt>
                <c:pt idx="3733">
                  <c:v>1.44511E-2</c:v>
                </c:pt>
                <c:pt idx="3734">
                  <c:v>1.445165E-2</c:v>
                </c:pt>
                <c:pt idx="3735">
                  <c:v>1.445215E-2</c:v>
                </c:pt>
                <c:pt idx="3736">
                  <c:v>1.445215E-2</c:v>
                </c:pt>
                <c:pt idx="3737">
                  <c:v>1.4452899999999999E-2</c:v>
                </c:pt>
                <c:pt idx="3738">
                  <c:v>1.44536E-2</c:v>
                </c:pt>
                <c:pt idx="3739">
                  <c:v>1.445405E-2</c:v>
                </c:pt>
                <c:pt idx="3740">
                  <c:v>1.4454699999999999E-2</c:v>
                </c:pt>
                <c:pt idx="3741">
                  <c:v>1.445535E-2</c:v>
                </c:pt>
                <c:pt idx="3742">
                  <c:v>1.445535E-2</c:v>
                </c:pt>
                <c:pt idx="3743">
                  <c:v>1.445605E-2</c:v>
                </c:pt>
                <c:pt idx="3744">
                  <c:v>1.4456449999999999E-2</c:v>
                </c:pt>
                <c:pt idx="3745">
                  <c:v>1.44572E-2</c:v>
                </c:pt>
                <c:pt idx="3746">
                  <c:v>1.4457899999999999E-2</c:v>
                </c:pt>
                <c:pt idx="3747">
                  <c:v>1.445835E-2</c:v>
                </c:pt>
                <c:pt idx="3748">
                  <c:v>1.445835E-2</c:v>
                </c:pt>
                <c:pt idx="3749">
                  <c:v>1.4458850000000001E-2</c:v>
                </c:pt>
                <c:pt idx="3750">
                  <c:v>1.4459100000000001E-2</c:v>
                </c:pt>
                <c:pt idx="3751">
                  <c:v>1.4460000000000001E-2</c:v>
                </c:pt>
                <c:pt idx="3752">
                  <c:v>1.4460499999999999E-2</c:v>
                </c:pt>
                <c:pt idx="3753">
                  <c:v>1.446105E-2</c:v>
                </c:pt>
                <c:pt idx="3754">
                  <c:v>1.446105E-2</c:v>
                </c:pt>
                <c:pt idx="3755">
                  <c:v>1.44616E-2</c:v>
                </c:pt>
                <c:pt idx="3756">
                  <c:v>1.4462050000000001E-2</c:v>
                </c:pt>
                <c:pt idx="3757">
                  <c:v>1.4462650000000001E-2</c:v>
                </c:pt>
                <c:pt idx="3758">
                  <c:v>1.446335E-2</c:v>
                </c:pt>
                <c:pt idx="3759">
                  <c:v>1.446385E-2</c:v>
                </c:pt>
                <c:pt idx="3760">
                  <c:v>1.446385E-2</c:v>
                </c:pt>
                <c:pt idx="3761">
                  <c:v>1.4464299999999999E-2</c:v>
                </c:pt>
                <c:pt idx="3762">
                  <c:v>1.4464899999999999E-2</c:v>
                </c:pt>
                <c:pt idx="3763">
                  <c:v>1.44656E-2</c:v>
                </c:pt>
                <c:pt idx="3764">
                  <c:v>1.4466100000000001E-2</c:v>
                </c:pt>
                <c:pt idx="3765">
                  <c:v>1.4466349999999999E-2</c:v>
                </c:pt>
                <c:pt idx="3766">
                  <c:v>1.4466349999999999E-2</c:v>
                </c:pt>
                <c:pt idx="3767">
                  <c:v>1.44672E-2</c:v>
                </c:pt>
                <c:pt idx="3768">
                  <c:v>1.44677E-2</c:v>
                </c:pt>
                <c:pt idx="3769">
                  <c:v>1.4468399999999999E-2</c:v>
                </c:pt>
                <c:pt idx="3770">
                  <c:v>1.4469050000000001E-2</c:v>
                </c:pt>
                <c:pt idx="3771">
                  <c:v>1.44697E-2</c:v>
                </c:pt>
                <c:pt idx="3772">
                  <c:v>1.44697E-2</c:v>
                </c:pt>
                <c:pt idx="3773">
                  <c:v>1.447E-2</c:v>
                </c:pt>
                <c:pt idx="3774">
                  <c:v>1.4470999999999999E-2</c:v>
                </c:pt>
                <c:pt idx="3775">
                  <c:v>1.447125E-2</c:v>
                </c:pt>
                <c:pt idx="3776">
                  <c:v>1.4471650000000001E-2</c:v>
                </c:pt>
                <c:pt idx="3777">
                  <c:v>1.4472199999999999E-2</c:v>
                </c:pt>
                <c:pt idx="3778">
                  <c:v>1.4472199999999999E-2</c:v>
                </c:pt>
                <c:pt idx="3779">
                  <c:v>1.4473099999999999E-2</c:v>
                </c:pt>
                <c:pt idx="3780">
                  <c:v>1.44735E-2</c:v>
                </c:pt>
                <c:pt idx="3781">
                  <c:v>1.447385E-2</c:v>
                </c:pt>
                <c:pt idx="3782">
                  <c:v>1.44747E-2</c:v>
                </c:pt>
                <c:pt idx="3783">
                  <c:v>1.44753E-2</c:v>
                </c:pt>
                <c:pt idx="3784">
                  <c:v>1.44753E-2</c:v>
                </c:pt>
                <c:pt idx="3785">
                  <c:v>1.44761E-2</c:v>
                </c:pt>
                <c:pt idx="3786">
                  <c:v>1.4476299999999999E-2</c:v>
                </c:pt>
                <c:pt idx="3787">
                  <c:v>1.44771E-2</c:v>
                </c:pt>
                <c:pt idx="3788">
                  <c:v>1.447755E-2</c:v>
                </c:pt>
                <c:pt idx="3789">
                  <c:v>1.447825E-2</c:v>
                </c:pt>
                <c:pt idx="3790">
                  <c:v>1.447825E-2</c:v>
                </c:pt>
                <c:pt idx="3791">
                  <c:v>1.4478700000000001E-2</c:v>
                </c:pt>
                <c:pt idx="3792">
                  <c:v>1.4479250000000001E-2</c:v>
                </c:pt>
                <c:pt idx="3793">
                  <c:v>1.44796E-2</c:v>
                </c:pt>
                <c:pt idx="3794">
                  <c:v>1.44802E-2</c:v>
                </c:pt>
                <c:pt idx="3795">
                  <c:v>1.44809E-2</c:v>
                </c:pt>
                <c:pt idx="3796">
                  <c:v>1.44809E-2</c:v>
                </c:pt>
                <c:pt idx="3797">
                  <c:v>1.4481549999999999E-2</c:v>
                </c:pt>
                <c:pt idx="3798">
                  <c:v>1.4481900000000001E-2</c:v>
                </c:pt>
                <c:pt idx="3799">
                  <c:v>1.4482449999999999E-2</c:v>
                </c:pt>
                <c:pt idx="3800">
                  <c:v>1.44832E-2</c:v>
                </c:pt>
                <c:pt idx="3801">
                  <c:v>1.448375E-2</c:v>
                </c:pt>
                <c:pt idx="3802">
                  <c:v>1.448375E-2</c:v>
                </c:pt>
                <c:pt idx="3803">
                  <c:v>1.4484199999999999E-2</c:v>
                </c:pt>
                <c:pt idx="3804">
                  <c:v>1.4484749999999999E-2</c:v>
                </c:pt>
                <c:pt idx="3805">
                  <c:v>1.44853E-2</c:v>
                </c:pt>
                <c:pt idx="3806">
                  <c:v>1.44858E-2</c:v>
                </c:pt>
                <c:pt idx="3807">
                  <c:v>1.44861E-2</c:v>
                </c:pt>
                <c:pt idx="3808">
                  <c:v>1.44869E-2</c:v>
                </c:pt>
                <c:pt idx="3809">
                  <c:v>1.44869E-2</c:v>
                </c:pt>
                <c:pt idx="3810">
                  <c:v>1.448735E-2</c:v>
                </c:pt>
                <c:pt idx="3811">
                  <c:v>1.44879E-2</c:v>
                </c:pt>
                <c:pt idx="3812">
                  <c:v>1.4488300000000001E-2</c:v>
                </c:pt>
                <c:pt idx="3813">
                  <c:v>1.4488900000000001E-2</c:v>
                </c:pt>
                <c:pt idx="3814">
                  <c:v>1.44896E-2</c:v>
                </c:pt>
                <c:pt idx="3815">
                  <c:v>1.44896E-2</c:v>
                </c:pt>
                <c:pt idx="3816">
                  <c:v>1.448995E-2</c:v>
                </c:pt>
                <c:pt idx="3817">
                  <c:v>1.4490650000000001E-2</c:v>
                </c:pt>
                <c:pt idx="3818">
                  <c:v>1.4491E-2</c:v>
                </c:pt>
                <c:pt idx="3819">
                  <c:v>1.4491850000000001E-2</c:v>
                </c:pt>
                <c:pt idx="3820">
                  <c:v>1.449225E-2</c:v>
                </c:pt>
                <c:pt idx="3821">
                  <c:v>1.449225E-2</c:v>
                </c:pt>
                <c:pt idx="3822">
                  <c:v>1.4492700000000001E-2</c:v>
                </c:pt>
                <c:pt idx="3823">
                  <c:v>1.44934E-2</c:v>
                </c:pt>
                <c:pt idx="3824">
                  <c:v>1.4493850000000001E-2</c:v>
                </c:pt>
                <c:pt idx="3825">
                  <c:v>1.4494399999999999E-2</c:v>
                </c:pt>
                <c:pt idx="3826">
                  <c:v>1.4494999999999999E-2</c:v>
                </c:pt>
                <c:pt idx="3827">
                  <c:v>1.4494999999999999E-2</c:v>
                </c:pt>
                <c:pt idx="3828">
                  <c:v>1.4495600000000001E-2</c:v>
                </c:pt>
                <c:pt idx="3829">
                  <c:v>1.4496500000000001E-2</c:v>
                </c:pt>
                <c:pt idx="3830">
                  <c:v>1.4496500000000001E-2</c:v>
                </c:pt>
                <c:pt idx="3831">
                  <c:v>1.4497100000000001E-2</c:v>
                </c:pt>
                <c:pt idx="3832">
                  <c:v>1.4497700000000001E-2</c:v>
                </c:pt>
                <c:pt idx="3833">
                  <c:v>1.4497700000000001E-2</c:v>
                </c:pt>
                <c:pt idx="3834">
                  <c:v>1.4498250000000001E-2</c:v>
                </c:pt>
                <c:pt idx="3835">
                  <c:v>1.4498749999999999E-2</c:v>
                </c:pt>
                <c:pt idx="3836">
                  <c:v>1.4499649999999999E-2</c:v>
                </c:pt>
                <c:pt idx="3837">
                  <c:v>1.44998E-2</c:v>
                </c:pt>
                <c:pt idx="3838">
                  <c:v>1.45004E-2</c:v>
                </c:pt>
                <c:pt idx="3839">
                  <c:v>1.45004E-2</c:v>
                </c:pt>
                <c:pt idx="3840">
                  <c:v>1.450105E-2</c:v>
                </c:pt>
                <c:pt idx="3841">
                  <c:v>1.4501500000000001E-2</c:v>
                </c:pt>
                <c:pt idx="3842">
                  <c:v>1.45024E-2</c:v>
                </c:pt>
                <c:pt idx="3843">
                  <c:v>1.450275E-2</c:v>
                </c:pt>
                <c:pt idx="3844">
                  <c:v>1.4503200000000001E-2</c:v>
                </c:pt>
                <c:pt idx="3845">
                  <c:v>1.4503200000000001E-2</c:v>
                </c:pt>
                <c:pt idx="3846">
                  <c:v>1.4503500000000001E-2</c:v>
                </c:pt>
                <c:pt idx="3847">
                  <c:v>1.45042E-2</c:v>
                </c:pt>
                <c:pt idx="3848">
                  <c:v>1.450475E-2</c:v>
                </c:pt>
                <c:pt idx="3849">
                  <c:v>1.4505199999999999E-2</c:v>
                </c:pt>
                <c:pt idx="3850">
                  <c:v>1.4505499999999999E-2</c:v>
                </c:pt>
                <c:pt idx="3851">
                  <c:v>1.4505499999999999E-2</c:v>
                </c:pt>
                <c:pt idx="3852">
                  <c:v>1.4506099999999999E-2</c:v>
                </c:pt>
                <c:pt idx="3853">
                  <c:v>1.4506949999999999E-2</c:v>
                </c:pt>
                <c:pt idx="3854">
                  <c:v>1.4507249999999999E-2</c:v>
                </c:pt>
                <c:pt idx="3855">
                  <c:v>1.450775E-2</c:v>
                </c:pt>
                <c:pt idx="3856">
                  <c:v>1.4508149999999999E-2</c:v>
                </c:pt>
                <c:pt idx="3857">
                  <c:v>1.4508149999999999E-2</c:v>
                </c:pt>
                <c:pt idx="3858">
                  <c:v>1.45089E-2</c:v>
                </c:pt>
                <c:pt idx="3859">
                  <c:v>1.4509599999999999E-2</c:v>
                </c:pt>
                <c:pt idx="3860">
                  <c:v>1.4509899999999999E-2</c:v>
                </c:pt>
                <c:pt idx="3861">
                  <c:v>1.45106E-2</c:v>
                </c:pt>
                <c:pt idx="3862">
                  <c:v>1.451095E-2</c:v>
                </c:pt>
                <c:pt idx="3863">
                  <c:v>1.451095E-2</c:v>
                </c:pt>
                <c:pt idx="3864">
                  <c:v>1.4511599999999999E-2</c:v>
                </c:pt>
                <c:pt idx="3865">
                  <c:v>1.451215E-2</c:v>
                </c:pt>
                <c:pt idx="3866">
                  <c:v>1.451235E-2</c:v>
                </c:pt>
                <c:pt idx="3867">
                  <c:v>1.45129E-2</c:v>
                </c:pt>
                <c:pt idx="3868">
                  <c:v>1.4513699999999999E-2</c:v>
                </c:pt>
                <c:pt idx="3869">
                  <c:v>1.4513699999999999E-2</c:v>
                </c:pt>
                <c:pt idx="3870">
                  <c:v>1.4513949999999999E-2</c:v>
                </c:pt>
                <c:pt idx="3871">
                  <c:v>1.451415E-2</c:v>
                </c:pt>
                <c:pt idx="3872">
                  <c:v>1.451525E-2</c:v>
                </c:pt>
                <c:pt idx="3873">
                  <c:v>1.451565E-2</c:v>
                </c:pt>
                <c:pt idx="3874">
                  <c:v>1.451595E-2</c:v>
                </c:pt>
                <c:pt idx="3875">
                  <c:v>1.45167E-2</c:v>
                </c:pt>
                <c:pt idx="3876">
                  <c:v>1.45167E-2</c:v>
                </c:pt>
                <c:pt idx="3877">
                  <c:v>1.4517E-2</c:v>
                </c:pt>
                <c:pt idx="3878">
                  <c:v>1.4517499999999999E-2</c:v>
                </c:pt>
                <c:pt idx="3879">
                  <c:v>1.451825E-2</c:v>
                </c:pt>
                <c:pt idx="3880">
                  <c:v>1.451875E-2</c:v>
                </c:pt>
                <c:pt idx="3881">
                  <c:v>1.45194E-2</c:v>
                </c:pt>
                <c:pt idx="3882">
                  <c:v>1.45194E-2</c:v>
                </c:pt>
                <c:pt idx="3883">
                  <c:v>1.451975E-2</c:v>
                </c:pt>
                <c:pt idx="3884">
                  <c:v>1.4520099999999999E-2</c:v>
                </c:pt>
                <c:pt idx="3885">
                  <c:v>1.45208E-2</c:v>
                </c:pt>
                <c:pt idx="3886">
                  <c:v>1.4521249999999999E-2</c:v>
                </c:pt>
                <c:pt idx="3887">
                  <c:v>1.452195E-2</c:v>
                </c:pt>
                <c:pt idx="3888">
                  <c:v>1.452195E-2</c:v>
                </c:pt>
                <c:pt idx="3889">
                  <c:v>1.4522500000000001E-2</c:v>
                </c:pt>
                <c:pt idx="3890">
                  <c:v>1.452255E-2</c:v>
                </c:pt>
                <c:pt idx="3891">
                  <c:v>1.4523299999999999E-2</c:v>
                </c:pt>
                <c:pt idx="3892">
                  <c:v>1.45238E-2</c:v>
                </c:pt>
                <c:pt idx="3893">
                  <c:v>1.45244E-2</c:v>
                </c:pt>
                <c:pt idx="3894">
                  <c:v>1.45244E-2</c:v>
                </c:pt>
                <c:pt idx="3895">
                  <c:v>1.452495E-2</c:v>
                </c:pt>
                <c:pt idx="3896">
                  <c:v>1.4525349999999999E-2</c:v>
                </c:pt>
                <c:pt idx="3897">
                  <c:v>1.4525700000000001E-2</c:v>
                </c:pt>
                <c:pt idx="3898">
                  <c:v>1.452635E-2</c:v>
                </c:pt>
                <c:pt idx="3899">
                  <c:v>1.4526849999999999E-2</c:v>
                </c:pt>
                <c:pt idx="3900">
                  <c:v>1.4526849999999999E-2</c:v>
                </c:pt>
                <c:pt idx="3901">
                  <c:v>1.452725E-2</c:v>
                </c:pt>
                <c:pt idx="3902">
                  <c:v>1.452795E-2</c:v>
                </c:pt>
                <c:pt idx="3903">
                  <c:v>1.45285E-2</c:v>
                </c:pt>
                <c:pt idx="3904">
                  <c:v>1.4529E-2</c:v>
                </c:pt>
                <c:pt idx="3905">
                  <c:v>1.452905E-2</c:v>
                </c:pt>
                <c:pt idx="3906">
                  <c:v>1.452905E-2</c:v>
                </c:pt>
                <c:pt idx="3907">
                  <c:v>1.4529800000000001E-2</c:v>
                </c:pt>
                <c:pt idx="3908">
                  <c:v>1.45305E-2</c:v>
                </c:pt>
                <c:pt idx="3909">
                  <c:v>1.4530899999999999E-2</c:v>
                </c:pt>
                <c:pt idx="3910">
                  <c:v>1.4531550000000001E-2</c:v>
                </c:pt>
                <c:pt idx="3911">
                  <c:v>1.4531850000000001E-2</c:v>
                </c:pt>
                <c:pt idx="3912">
                  <c:v>1.4531850000000001E-2</c:v>
                </c:pt>
                <c:pt idx="3913">
                  <c:v>1.4532349999999999E-2</c:v>
                </c:pt>
                <c:pt idx="3914">
                  <c:v>1.45332E-2</c:v>
                </c:pt>
                <c:pt idx="3915">
                  <c:v>1.45335E-2</c:v>
                </c:pt>
                <c:pt idx="3916">
                  <c:v>1.453395E-2</c:v>
                </c:pt>
                <c:pt idx="3917">
                  <c:v>1.45346E-2</c:v>
                </c:pt>
                <c:pt idx="3918">
                  <c:v>1.45346E-2</c:v>
                </c:pt>
                <c:pt idx="3919">
                  <c:v>1.4534999999999999E-2</c:v>
                </c:pt>
                <c:pt idx="3920">
                  <c:v>1.4535299999999999E-2</c:v>
                </c:pt>
                <c:pt idx="3921">
                  <c:v>1.4535950000000001E-2</c:v>
                </c:pt>
                <c:pt idx="3922">
                  <c:v>1.4536500000000001E-2</c:v>
                </c:pt>
                <c:pt idx="3923">
                  <c:v>1.453685E-2</c:v>
                </c:pt>
                <c:pt idx="3924">
                  <c:v>1.453685E-2</c:v>
                </c:pt>
                <c:pt idx="3925">
                  <c:v>1.4537349999999999E-2</c:v>
                </c:pt>
                <c:pt idx="3926">
                  <c:v>1.45378E-2</c:v>
                </c:pt>
                <c:pt idx="3927">
                  <c:v>1.4538499999999999E-2</c:v>
                </c:pt>
                <c:pt idx="3928">
                  <c:v>1.453925E-2</c:v>
                </c:pt>
                <c:pt idx="3929">
                  <c:v>1.45392E-2</c:v>
                </c:pt>
                <c:pt idx="3930">
                  <c:v>1.45392E-2</c:v>
                </c:pt>
                <c:pt idx="3931">
                  <c:v>1.45398E-2</c:v>
                </c:pt>
                <c:pt idx="3932">
                  <c:v>1.45402E-2</c:v>
                </c:pt>
                <c:pt idx="3933">
                  <c:v>1.4540849999999999E-2</c:v>
                </c:pt>
                <c:pt idx="3934">
                  <c:v>1.454125E-2</c:v>
                </c:pt>
                <c:pt idx="3935">
                  <c:v>1.4541800000000001E-2</c:v>
                </c:pt>
                <c:pt idx="3936">
                  <c:v>1.4541800000000001E-2</c:v>
                </c:pt>
                <c:pt idx="3937">
                  <c:v>1.454215E-2</c:v>
                </c:pt>
                <c:pt idx="3938">
                  <c:v>1.45425E-2</c:v>
                </c:pt>
                <c:pt idx="3939">
                  <c:v>1.4543250000000001E-2</c:v>
                </c:pt>
                <c:pt idx="3940">
                  <c:v>1.45437E-2</c:v>
                </c:pt>
                <c:pt idx="3941">
                  <c:v>1.454415E-2</c:v>
                </c:pt>
                <c:pt idx="3942">
                  <c:v>1.454415E-2</c:v>
                </c:pt>
                <c:pt idx="3943">
                  <c:v>1.45446E-2</c:v>
                </c:pt>
                <c:pt idx="3944">
                  <c:v>1.4545249999999999E-2</c:v>
                </c:pt>
                <c:pt idx="3945">
                  <c:v>1.454575E-2</c:v>
                </c:pt>
                <c:pt idx="3946">
                  <c:v>1.45462E-2</c:v>
                </c:pt>
                <c:pt idx="3947">
                  <c:v>1.454685E-2</c:v>
                </c:pt>
                <c:pt idx="3948">
                  <c:v>1.454685E-2</c:v>
                </c:pt>
                <c:pt idx="3949">
                  <c:v>1.4547300000000001E-2</c:v>
                </c:pt>
                <c:pt idx="3950">
                  <c:v>1.4547549999999999E-2</c:v>
                </c:pt>
                <c:pt idx="3951">
                  <c:v>1.4547900000000001E-2</c:v>
                </c:pt>
                <c:pt idx="3952">
                  <c:v>1.454855E-2</c:v>
                </c:pt>
                <c:pt idx="3953">
                  <c:v>1.454895E-2</c:v>
                </c:pt>
                <c:pt idx="3954">
                  <c:v>1.454895E-2</c:v>
                </c:pt>
                <c:pt idx="3955">
                  <c:v>1.454955E-2</c:v>
                </c:pt>
                <c:pt idx="3956">
                  <c:v>1.455015E-2</c:v>
                </c:pt>
                <c:pt idx="3957">
                  <c:v>1.45506E-2</c:v>
                </c:pt>
                <c:pt idx="3958">
                  <c:v>1.4551049999999999E-2</c:v>
                </c:pt>
                <c:pt idx="3959">
                  <c:v>1.45515E-2</c:v>
                </c:pt>
                <c:pt idx="3960">
                  <c:v>1.455175E-2</c:v>
                </c:pt>
                <c:pt idx="3961">
                  <c:v>1.455175E-2</c:v>
                </c:pt>
                <c:pt idx="3962">
                  <c:v>1.4552300000000001E-2</c:v>
                </c:pt>
                <c:pt idx="3963">
                  <c:v>1.4552799999999999E-2</c:v>
                </c:pt>
                <c:pt idx="3964">
                  <c:v>1.455335E-2</c:v>
                </c:pt>
                <c:pt idx="3965">
                  <c:v>1.45539E-2</c:v>
                </c:pt>
                <c:pt idx="3966">
                  <c:v>1.455445E-2</c:v>
                </c:pt>
                <c:pt idx="3967">
                  <c:v>1.455445E-2</c:v>
                </c:pt>
                <c:pt idx="3968">
                  <c:v>1.45548E-2</c:v>
                </c:pt>
                <c:pt idx="3969">
                  <c:v>1.45553E-2</c:v>
                </c:pt>
                <c:pt idx="3970">
                  <c:v>1.455565E-2</c:v>
                </c:pt>
                <c:pt idx="3971">
                  <c:v>1.455645E-2</c:v>
                </c:pt>
                <c:pt idx="3972">
                  <c:v>1.455675E-2</c:v>
                </c:pt>
                <c:pt idx="3973">
                  <c:v>1.455675E-2</c:v>
                </c:pt>
                <c:pt idx="3974">
                  <c:v>1.4557199999999999E-2</c:v>
                </c:pt>
                <c:pt idx="3975">
                  <c:v>1.45576E-2</c:v>
                </c:pt>
                <c:pt idx="3976">
                  <c:v>1.4558049999999999E-2</c:v>
                </c:pt>
                <c:pt idx="3977">
                  <c:v>1.45586E-2</c:v>
                </c:pt>
                <c:pt idx="3978">
                  <c:v>1.4559249999999999E-2</c:v>
                </c:pt>
                <c:pt idx="3979">
                  <c:v>1.4559249999999999E-2</c:v>
                </c:pt>
                <c:pt idx="3980">
                  <c:v>1.455945E-2</c:v>
                </c:pt>
                <c:pt idx="3981">
                  <c:v>1.4560099999999999E-2</c:v>
                </c:pt>
                <c:pt idx="3982">
                  <c:v>1.456035E-2</c:v>
                </c:pt>
                <c:pt idx="3983">
                  <c:v>1.4560699999999999E-2</c:v>
                </c:pt>
                <c:pt idx="3984">
                  <c:v>1.4561299999999999E-2</c:v>
                </c:pt>
                <c:pt idx="3985">
                  <c:v>1.4561299999999999E-2</c:v>
                </c:pt>
                <c:pt idx="3986">
                  <c:v>1.45617E-2</c:v>
                </c:pt>
                <c:pt idx="3987">
                  <c:v>1.45623E-2</c:v>
                </c:pt>
                <c:pt idx="3988">
                  <c:v>1.45627E-2</c:v>
                </c:pt>
                <c:pt idx="3989">
                  <c:v>1.45632E-2</c:v>
                </c:pt>
                <c:pt idx="3990">
                  <c:v>1.4563700000000001E-2</c:v>
                </c:pt>
                <c:pt idx="3991">
                  <c:v>1.4563700000000001E-2</c:v>
                </c:pt>
                <c:pt idx="3992">
                  <c:v>1.45641E-2</c:v>
                </c:pt>
                <c:pt idx="3993">
                  <c:v>1.456465E-2</c:v>
                </c:pt>
                <c:pt idx="3994">
                  <c:v>1.4565099999999999E-2</c:v>
                </c:pt>
                <c:pt idx="3995">
                  <c:v>1.4565349999999999E-2</c:v>
                </c:pt>
                <c:pt idx="3996">
                  <c:v>1.456585E-2</c:v>
                </c:pt>
                <c:pt idx="3997">
                  <c:v>1.456585E-2</c:v>
                </c:pt>
                <c:pt idx="3998">
                  <c:v>1.4566300000000001E-2</c:v>
                </c:pt>
                <c:pt idx="3999">
                  <c:v>1.45668E-2</c:v>
                </c:pt>
                <c:pt idx="4000">
                  <c:v>1.4567149999999999E-2</c:v>
                </c:pt>
                <c:pt idx="4001">
                  <c:v>1.4567800000000001E-2</c:v>
                </c:pt>
                <c:pt idx="4002">
                  <c:v>1.45684E-2</c:v>
                </c:pt>
                <c:pt idx="4003">
                  <c:v>1.45684E-2</c:v>
                </c:pt>
                <c:pt idx="4004">
                  <c:v>1.4568599999999999E-2</c:v>
                </c:pt>
                <c:pt idx="4005">
                  <c:v>1.4569149999999999E-2</c:v>
                </c:pt>
                <c:pt idx="4006">
                  <c:v>1.4569149999999999E-2</c:v>
                </c:pt>
                <c:pt idx="4007">
                  <c:v>1.45697E-2</c:v>
                </c:pt>
                <c:pt idx="4008">
                  <c:v>1.45706E-2</c:v>
                </c:pt>
                <c:pt idx="4009">
                  <c:v>1.45706E-2</c:v>
                </c:pt>
                <c:pt idx="4010">
                  <c:v>1.45708E-2</c:v>
                </c:pt>
                <c:pt idx="4011">
                  <c:v>1.457135E-2</c:v>
                </c:pt>
                <c:pt idx="4012">
                  <c:v>1.4572099999999999E-2</c:v>
                </c:pt>
                <c:pt idx="4013">
                  <c:v>1.4572399999999999E-2</c:v>
                </c:pt>
                <c:pt idx="4014">
                  <c:v>1.457285E-2</c:v>
                </c:pt>
                <c:pt idx="4015">
                  <c:v>1.457285E-2</c:v>
                </c:pt>
                <c:pt idx="4016">
                  <c:v>1.4572949999999999E-2</c:v>
                </c:pt>
                <c:pt idx="4017">
                  <c:v>1.4573600000000001E-2</c:v>
                </c:pt>
                <c:pt idx="4018">
                  <c:v>1.4573900000000001E-2</c:v>
                </c:pt>
                <c:pt idx="4019">
                  <c:v>1.4574500000000001E-2</c:v>
                </c:pt>
                <c:pt idx="4020">
                  <c:v>1.4575050000000001E-2</c:v>
                </c:pt>
                <c:pt idx="4021">
                  <c:v>1.4575050000000001E-2</c:v>
                </c:pt>
                <c:pt idx="4022">
                  <c:v>1.45755E-2</c:v>
                </c:pt>
                <c:pt idx="4023">
                  <c:v>1.45761E-2</c:v>
                </c:pt>
                <c:pt idx="4024">
                  <c:v>1.45763E-2</c:v>
                </c:pt>
                <c:pt idx="4025">
                  <c:v>1.4576799999999999E-2</c:v>
                </c:pt>
                <c:pt idx="4026">
                  <c:v>1.45773E-2</c:v>
                </c:pt>
                <c:pt idx="4027">
                  <c:v>1.457755E-2</c:v>
                </c:pt>
                <c:pt idx="4028">
                  <c:v>1.457755E-2</c:v>
                </c:pt>
                <c:pt idx="4029">
                  <c:v>1.4578199999999999E-2</c:v>
                </c:pt>
                <c:pt idx="4030">
                  <c:v>1.4578600000000001E-2</c:v>
                </c:pt>
                <c:pt idx="4031">
                  <c:v>1.457905E-2</c:v>
                </c:pt>
                <c:pt idx="4032">
                  <c:v>1.45796E-2</c:v>
                </c:pt>
                <c:pt idx="4033">
                  <c:v>1.4579999999999999E-2</c:v>
                </c:pt>
                <c:pt idx="4034">
                  <c:v>1.4579999999999999E-2</c:v>
                </c:pt>
                <c:pt idx="4035">
                  <c:v>1.458045E-2</c:v>
                </c:pt>
                <c:pt idx="4036">
                  <c:v>1.4580950000000001E-2</c:v>
                </c:pt>
                <c:pt idx="4037">
                  <c:v>1.45813E-2</c:v>
                </c:pt>
                <c:pt idx="4038">
                  <c:v>1.4581999999999999E-2</c:v>
                </c:pt>
                <c:pt idx="4039">
                  <c:v>1.458255E-2</c:v>
                </c:pt>
                <c:pt idx="4040">
                  <c:v>1.458255E-2</c:v>
                </c:pt>
                <c:pt idx="4041">
                  <c:v>1.45825E-2</c:v>
                </c:pt>
                <c:pt idx="4042">
                  <c:v>1.458285E-2</c:v>
                </c:pt>
                <c:pt idx="4043">
                  <c:v>1.45836E-2</c:v>
                </c:pt>
                <c:pt idx="4044">
                  <c:v>1.458395E-2</c:v>
                </c:pt>
                <c:pt idx="4045">
                  <c:v>1.45845E-2</c:v>
                </c:pt>
                <c:pt idx="4046">
                  <c:v>1.45845E-2</c:v>
                </c:pt>
                <c:pt idx="4047">
                  <c:v>1.4584700000000001E-2</c:v>
                </c:pt>
                <c:pt idx="4048">
                  <c:v>1.45849E-2</c:v>
                </c:pt>
                <c:pt idx="4049">
                  <c:v>1.45857E-2</c:v>
                </c:pt>
                <c:pt idx="4050">
                  <c:v>1.458625E-2</c:v>
                </c:pt>
                <c:pt idx="4051">
                  <c:v>1.458665E-2</c:v>
                </c:pt>
                <c:pt idx="4052">
                  <c:v>1.458665E-2</c:v>
                </c:pt>
                <c:pt idx="4053">
                  <c:v>1.45868E-2</c:v>
                </c:pt>
                <c:pt idx="4054">
                  <c:v>1.45875E-2</c:v>
                </c:pt>
                <c:pt idx="4055">
                  <c:v>1.45877E-2</c:v>
                </c:pt>
                <c:pt idx="4056">
                  <c:v>1.458805E-2</c:v>
                </c:pt>
                <c:pt idx="4057">
                  <c:v>1.458865E-2</c:v>
                </c:pt>
                <c:pt idx="4058">
                  <c:v>1.458865E-2</c:v>
                </c:pt>
                <c:pt idx="4059">
                  <c:v>1.4589E-2</c:v>
                </c:pt>
                <c:pt idx="4060">
                  <c:v>1.45898E-2</c:v>
                </c:pt>
                <c:pt idx="4061">
                  <c:v>1.4590199999999999E-2</c:v>
                </c:pt>
                <c:pt idx="4062">
                  <c:v>1.459045E-2</c:v>
                </c:pt>
                <c:pt idx="4063">
                  <c:v>1.4590799999999999E-2</c:v>
                </c:pt>
                <c:pt idx="4064">
                  <c:v>1.4590799999999999E-2</c:v>
                </c:pt>
                <c:pt idx="4065">
                  <c:v>1.4591450000000001E-2</c:v>
                </c:pt>
                <c:pt idx="4066">
                  <c:v>1.4591700000000001E-2</c:v>
                </c:pt>
                <c:pt idx="4067">
                  <c:v>1.45922E-2</c:v>
                </c:pt>
                <c:pt idx="4068">
                  <c:v>1.4592549999999999E-2</c:v>
                </c:pt>
                <c:pt idx="4069">
                  <c:v>1.459295E-2</c:v>
                </c:pt>
                <c:pt idx="4070">
                  <c:v>1.459295E-2</c:v>
                </c:pt>
                <c:pt idx="4071">
                  <c:v>1.459355E-2</c:v>
                </c:pt>
                <c:pt idx="4072">
                  <c:v>1.459395E-2</c:v>
                </c:pt>
                <c:pt idx="4073">
                  <c:v>1.459445E-2</c:v>
                </c:pt>
                <c:pt idx="4074">
                  <c:v>1.459505E-2</c:v>
                </c:pt>
                <c:pt idx="4075">
                  <c:v>1.459535E-2</c:v>
                </c:pt>
                <c:pt idx="4076">
                  <c:v>1.459535E-2</c:v>
                </c:pt>
                <c:pt idx="4077">
                  <c:v>1.4595749999999999E-2</c:v>
                </c:pt>
                <c:pt idx="4078">
                  <c:v>1.4596049999999999E-2</c:v>
                </c:pt>
                <c:pt idx="4079">
                  <c:v>1.459645E-2</c:v>
                </c:pt>
                <c:pt idx="4080">
                  <c:v>1.45968E-2</c:v>
                </c:pt>
                <c:pt idx="4081">
                  <c:v>1.45971E-2</c:v>
                </c:pt>
                <c:pt idx="4082">
                  <c:v>1.45971E-2</c:v>
                </c:pt>
                <c:pt idx="4083">
                  <c:v>1.4597799999999999E-2</c:v>
                </c:pt>
                <c:pt idx="4084">
                  <c:v>1.459835E-2</c:v>
                </c:pt>
                <c:pt idx="4085">
                  <c:v>1.45986E-2</c:v>
                </c:pt>
                <c:pt idx="4086">
                  <c:v>1.4598949999999999E-2</c:v>
                </c:pt>
                <c:pt idx="4087">
                  <c:v>1.45992E-2</c:v>
                </c:pt>
                <c:pt idx="4088">
                  <c:v>1.45992E-2</c:v>
                </c:pt>
                <c:pt idx="4089">
                  <c:v>1.4599900000000001E-2</c:v>
                </c:pt>
                <c:pt idx="4090">
                  <c:v>1.460025E-2</c:v>
                </c:pt>
                <c:pt idx="4091">
                  <c:v>1.460035E-2</c:v>
                </c:pt>
                <c:pt idx="4092">
                  <c:v>1.460115E-2</c:v>
                </c:pt>
                <c:pt idx="4093">
                  <c:v>1.46015E-2</c:v>
                </c:pt>
                <c:pt idx="4094">
                  <c:v>1.46015E-2</c:v>
                </c:pt>
                <c:pt idx="4095">
                  <c:v>1.46023E-2</c:v>
                </c:pt>
                <c:pt idx="4096">
                  <c:v>1.4602499999999999E-2</c:v>
                </c:pt>
                <c:pt idx="4097">
                  <c:v>1.460295E-2</c:v>
                </c:pt>
                <c:pt idx="4098">
                  <c:v>1.46036E-2</c:v>
                </c:pt>
                <c:pt idx="4099">
                  <c:v>1.460375E-2</c:v>
                </c:pt>
                <c:pt idx="4100">
                  <c:v>1.460375E-2</c:v>
                </c:pt>
              </c:numCache>
            </c:numRef>
          </c:yVal>
          <c:smooth val="1"/>
          <c:extLst>
            <c:ext xmlns:c16="http://schemas.microsoft.com/office/drawing/2014/chart" uri="{C3380CC4-5D6E-409C-BE32-E72D297353CC}">
              <c16:uniqueId val="{00000005-A0EF-49A1-AE57-AA5EEA67F57B}"/>
            </c:ext>
          </c:extLst>
        </c:ser>
        <c:dLbls>
          <c:showLegendKey val="0"/>
          <c:showVal val="0"/>
          <c:showCatName val="0"/>
          <c:showSerName val="0"/>
          <c:showPercent val="0"/>
          <c:showBubbleSize val="0"/>
        </c:dLbls>
        <c:axId val="48232704"/>
        <c:axId val="91947392"/>
      </c:scatterChart>
      <c:valAx>
        <c:axId val="48232704"/>
        <c:scaling>
          <c:orientation val="minMax"/>
          <c:max val="550"/>
          <c:min val="0"/>
        </c:scaling>
        <c:delete val="0"/>
        <c:axPos val="b"/>
        <c:title>
          <c:tx>
            <c:rich>
              <a:bodyPr/>
              <a:lstStyle/>
              <a:p>
                <a:pPr>
                  <a:defRPr/>
                </a:pPr>
                <a:r>
                  <a:rPr lang="en-US" sz="1400"/>
                  <a:t>Temperature (C)</a:t>
                </a:r>
              </a:p>
            </c:rich>
          </c:tx>
          <c:overlay val="0"/>
        </c:title>
        <c:numFmt formatCode="General" sourceLinked="1"/>
        <c:majorTickMark val="out"/>
        <c:minorTickMark val="none"/>
        <c:tickLblPos val="nextTo"/>
        <c:crossAx val="91947392"/>
        <c:crossesAt val="1.0000000000000474E-13"/>
        <c:crossBetween val="midCat"/>
        <c:majorUnit val="50"/>
      </c:valAx>
      <c:valAx>
        <c:axId val="91947392"/>
        <c:scaling>
          <c:logBase val="10"/>
          <c:orientation val="minMax"/>
          <c:max val="1"/>
          <c:min val="1.0000000000000167E-4"/>
        </c:scaling>
        <c:delete val="0"/>
        <c:axPos val="l"/>
        <c:majorGridlines/>
        <c:title>
          <c:tx>
            <c:rich>
              <a:bodyPr rot="-5400000" vert="horz"/>
              <a:lstStyle/>
              <a:p>
                <a:pPr>
                  <a:defRPr/>
                </a:pPr>
                <a:r>
                  <a:rPr lang="en-US" sz="1400" b="1" i="0" baseline="0"/>
                  <a:t>Bulk Resistivity (ohms</a:t>
                </a:r>
                <a:r>
                  <a:rPr lang="en-US" sz="1000" b="1" i="0" baseline="0"/>
                  <a:t>*</a:t>
                </a:r>
                <a:r>
                  <a:rPr lang="en-US" sz="1400" b="1" i="0" baseline="0"/>
                  <a:t>cm)</a:t>
                </a:r>
                <a:endParaRPr lang="en-US" sz="1400"/>
              </a:p>
            </c:rich>
          </c:tx>
          <c:layout>
            <c:manualLayout>
              <c:xMode val="edge"/>
              <c:yMode val="edge"/>
              <c:x val="8.7540276977573026E-3"/>
              <c:y val="0.16883776624696106"/>
            </c:manualLayout>
          </c:layout>
          <c:overlay val="0"/>
        </c:title>
        <c:numFmt formatCode="General" sourceLinked="1"/>
        <c:majorTickMark val="out"/>
        <c:minorTickMark val="none"/>
        <c:tickLblPos val="nextTo"/>
        <c:crossAx val="48232704"/>
        <c:crossesAt val="-1000"/>
        <c:crossBetween val="midCat"/>
      </c:valAx>
      <c:spPr>
        <a:ln>
          <a:solidFill>
            <a:schemeClr val="bg1">
              <a:lumMod val="50000"/>
            </a:schemeClr>
          </a:solidFill>
        </a:ln>
      </c:spPr>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0.18862</cdr:x>
      <cdr:y>0.92397</cdr:y>
    </cdr:from>
    <cdr:to>
      <cdr:x>0.93659</cdr:x>
      <cdr:y>0.98157</cdr:y>
    </cdr:to>
    <cdr:sp macro="" textlink="">
      <cdr:nvSpPr>
        <cdr:cNvPr id="3" name="TextBox 2">
          <a:extLst xmlns:a="http://schemas.openxmlformats.org/drawingml/2006/main">
            <a:ext uri="{FF2B5EF4-FFF2-40B4-BE49-F238E27FC236}">
              <a16:creationId xmlns:a16="http://schemas.microsoft.com/office/drawing/2014/main" id="{1B5E9D9D-7683-450F-A015-F2964F8D7D66}"/>
            </a:ext>
          </a:extLst>
        </cdr:cNvPr>
        <cdr:cNvSpPr txBox="1"/>
      </cdr:nvSpPr>
      <cdr:spPr>
        <a:xfrm xmlns:a="http://schemas.openxmlformats.org/drawingml/2006/main">
          <a:off x="1104906" y="3819536"/>
          <a:ext cx="4381494" cy="2381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a:solidFill>
                <a:srgbClr val="FF0000"/>
              </a:solidFill>
            </a:rPr>
            <a:t>Wafer 9   </a:t>
          </a:r>
          <a:r>
            <a:rPr lang="en-US" sz="1400" b="1">
              <a:solidFill>
                <a:schemeClr val="bg1">
                  <a:lumMod val="50000"/>
                </a:schemeClr>
              </a:solidFill>
            </a:rPr>
            <a:t>Wafer 07   </a:t>
          </a:r>
          <a:r>
            <a:rPr lang="en-US" sz="1400" b="1">
              <a:solidFill>
                <a:srgbClr val="00CC00"/>
              </a:solidFill>
            </a:rPr>
            <a:t>Wafer 05   </a:t>
          </a:r>
          <a:r>
            <a:rPr lang="en-US" sz="1400" b="1">
              <a:solidFill>
                <a:srgbClr val="0000FF"/>
              </a:solidFill>
            </a:rPr>
            <a:t>Wafer 03</a:t>
          </a:r>
          <a:r>
            <a:rPr lang="en-US" sz="1400" b="1" baseline="0">
              <a:solidFill>
                <a:srgbClr val="0000FF"/>
              </a:solidFill>
            </a:rPr>
            <a:t>   </a:t>
          </a:r>
          <a:r>
            <a:rPr lang="en-US" sz="1400" b="1" baseline="0">
              <a:solidFill>
                <a:srgbClr val="FF00FF"/>
              </a:solidFill>
            </a:rPr>
            <a:t>Wafer 01</a:t>
          </a:r>
          <a:endParaRPr lang="en-US" sz="1400" b="1">
            <a:solidFill>
              <a:srgbClr val="FF00FF"/>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0.17615</cdr:x>
      <cdr:y>0.92012</cdr:y>
    </cdr:from>
    <cdr:to>
      <cdr:x>0.92412</cdr:x>
      <cdr:y>0.97772</cdr:y>
    </cdr:to>
    <cdr:sp macro="" textlink="">
      <cdr:nvSpPr>
        <cdr:cNvPr id="4" name="TextBox 1">
          <a:extLst xmlns:a="http://schemas.openxmlformats.org/drawingml/2006/main">
            <a:ext uri="{FF2B5EF4-FFF2-40B4-BE49-F238E27FC236}">
              <a16:creationId xmlns:a16="http://schemas.microsoft.com/office/drawing/2014/main" id="{9147A3DE-24B5-4971-8C19-B1D0FB7091FC}"/>
            </a:ext>
          </a:extLst>
        </cdr:cNvPr>
        <cdr:cNvSpPr txBox="1"/>
      </cdr:nvSpPr>
      <cdr:spPr>
        <a:xfrm xmlns:a="http://schemas.openxmlformats.org/drawingml/2006/main">
          <a:off x="1031875" y="3803650"/>
          <a:ext cx="4381515" cy="2381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000000"/>
              </a:solidFill>
            </a:rPr>
            <a:t>Wafer 20   </a:t>
          </a:r>
          <a:r>
            <a:rPr lang="en-US" sz="1400" b="1">
              <a:solidFill>
                <a:srgbClr val="008000"/>
              </a:solidFill>
            </a:rPr>
            <a:t>Wafer 18</a:t>
          </a:r>
          <a:r>
            <a:rPr lang="en-US" sz="1400" b="1" baseline="0">
              <a:solidFill>
                <a:srgbClr val="008000"/>
              </a:solidFill>
            </a:rPr>
            <a:t> </a:t>
          </a:r>
          <a:r>
            <a:rPr lang="en-US" sz="1400" b="1">
              <a:solidFill>
                <a:srgbClr val="008000"/>
              </a:solidFill>
            </a:rPr>
            <a:t>  </a:t>
          </a:r>
          <a:r>
            <a:rPr lang="en-US" sz="1400" b="1">
              <a:solidFill>
                <a:srgbClr val="00CCFF"/>
              </a:solidFill>
            </a:rPr>
            <a:t>Wafer 16   </a:t>
          </a:r>
          <a:r>
            <a:rPr lang="en-US" sz="1400" b="1">
              <a:solidFill>
                <a:srgbClr val="FF9900"/>
              </a:solidFill>
            </a:rPr>
            <a:t>Wafer 14</a:t>
          </a:r>
          <a:r>
            <a:rPr lang="en-US" sz="1400" b="1" baseline="0">
              <a:solidFill>
                <a:srgbClr val="FF9900"/>
              </a:solidFill>
            </a:rPr>
            <a:t>   </a:t>
          </a:r>
          <a:r>
            <a:rPr lang="en-US" sz="1400" b="1" baseline="0">
              <a:solidFill>
                <a:srgbClr val="996633"/>
              </a:solidFill>
            </a:rPr>
            <a:t>Wafer 12</a:t>
          </a:r>
          <a:endParaRPr lang="en-US" sz="1400" b="1">
            <a:solidFill>
              <a:srgbClr val="996633"/>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0.34201</cdr:x>
      <cdr:y>0.92934</cdr:y>
    </cdr:from>
    <cdr:to>
      <cdr:x>0.78374</cdr:x>
      <cdr:y>0.98694</cdr:y>
    </cdr:to>
    <cdr:sp macro="" textlink="">
      <cdr:nvSpPr>
        <cdr:cNvPr id="2" name="TextBox 1">
          <a:extLst xmlns:a="http://schemas.openxmlformats.org/drawingml/2006/main">
            <a:ext uri="{FF2B5EF4-FFF2-40B4-BE49-F238E27FC236}">
              <a16:creationId xmlns:a16="http://schemas.microsoft.com/office/drawing/2014/main" id="{9147A3DE-24B5-4971-8C19-B1D0FB7091FC}"/>
            </a:ext>
          </a:extLst>
        </cdr:cNvPr>
        <cdr:cNvSpPr txBox="1"/>
      </cdr:nvSpPr>
      <cdr:spPr>
        <a:xfrm xmlns:a="http://schemas.openxmlformats.org/drawingml/2006/main">
          <a:off x="2003425" y="3841750"/>
          <a:ext cx="2587625" cy="2381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FFFF00"/>
              </a:solidFill>
            </a:rPr>
            <a:t>Wafer 21   </a:t>
          </a:r>
          <a:r>
            <a:rPr lang="en-US" sz="1400" b="1">
              <a:solidFill>
                <a:srgbClr val="808000"/>
              </a:solidFill>
            </a:rPr>
            <a:t>Wafer</a:t>
          </a:r>
          <a:r>
            <a:rPr lang="en-US" sz="1400" b="1" baseline="0">
              <a:solidFill>
                <a:srgbClr val="808000"/>
              </a:solidFill>
            </a:rPr>
            <a:t> 23  </a:t>
          </a:r>
          <a:r>
            <a:rPr lang="en-US" sz="1400" b="1">
              <a:solidFill>
                <a:srgbClr val="CC99FF"/>
              </a:solidFill>
            </a:rPr>
            <a:t>Wafer 25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BF96A-CBBD-4CCF-8C87-6E114B9E4329}" type="datetimeFigureOut">
              <a:rPr lang="en-US" smtClean="0"/>
              <a:t>2/16/2018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54870-0C88-4C71-9CDA-A7BCC1106D63}" type="slidenum">
              <a:rPr lang="en-US" smtClean="0"/>
              <a:t>‹#›</a:t>
            </a:fld>
            <a:endParaRPr lang="en-US"/>
          </a:p>
        </p:txBody>
      </p:sp>
    </p:spTree>
    <p:extLst>
      <p:ext uri="{BB962C8B-B14F-4D97-AF65-F5344CB8AC3E}">
        <p14:creationId xmlns:p14="http://schemas.microsoft.com/office/powerpoint/2010/main" val="275811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D8B81C-4B36-428D-A864-260E234998BA}" type="slidenum">
              <a:rPr lang="en-US" smtClean="0"/>
              <a:t>3</a:t>
            </a:fld>
            <a:endParaRPr lang="en-US"/>
          </a:p>
        </p:txBody>
      </p:sp>
    </p:spTree>
    <p:extLst>
      <p:ext uri="{BB962C8B-B14F-4D97-AF65-F5344CB8AC3E}">
        <p14:creationId xmlns:p14="http://schemas.microsoft.com/office/powerpoint/2010/main" val="81237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8"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83880"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 hasCustomPrompt="1"/>
          </p:nvPr>
        </p:nvSpPr>
        <p:spPr>
          <a:xfrm>
            <a:off x="968329" y="3528468"/>
            <a:ext cx="10219075" cy="606068"/>
          </a:xfrm>
        </p:spPr>
        <p:txBody>
          <a:bodyPr lIns="91440">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lIns="91440">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144988"/>
            <a:ext cx="10219075" cy="2448953"/>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rgbClr val="0077C8"/>
                </a:solidFill>
              </a:defRPr>
            </a:lvl1pPr>
          </a:lstStyle>
          <a:p>
            <a:fld id="{2A0FEC12-B697-46B2-AC72-609E1FB7663B}" type="datetime4">
              <a:rPr lang="en-US" smtClean="0"/>
              <a:t>February 16, 2018</a:t>
            </a:fld>
            <a:endParaRPr lang="en-US" dirty="0"/>
          </a:p>
        </p:txBody>
      </p:sp>
      <p:sp>
        <p:nvSpPr>
          <p:cNvPr id="3" name="Footer Placeholder 2"/>
          <p:cNvSpPr>
            <a:spLocks noGrp="1"/>
          </p:cNvSpPr>
          <p:nvPr>
            <p:ph type="ftr" sz="quarter" idx="12"/>
          </p:nvPr>
        </p:nvSpPr>
        <p:spPr/>
        <p:txBody>
          <a:bodyPr/>
          <a:lstStyle>
            <a:lvl1pPr>
              <a:defRPr>
                <a:solidFill>
                  <a:srgbClr val="0077C8"/>
                </a:solidFill>
              </a:defRPr>
            </a:lvl1pPr>
          </a:lstStyle>
          <a:p>
            <a:r>
              <a:rPr lang="en-US"/>
              <a:t>Micron Confidential</a:t>
            </a:r>
            <a:endParaRPr lang="en-US" dirty="0"/>
          </a:p>
        </p:txBody>
      </p:sp>
      <p:sp>
        <p:nvSpPr>
          <p:cNvPr id="4" name="Slide Number Placeholder 3"/>
          <p:cNvSpPr>
            <a:spLocks noGrp="1"/>
          </p:cNvSpPr>
          <p:nvPr>
            <p:ph type="sldNum" sz="quarter" idx="13"/>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53568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Horizontal Image with Conten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2"/>
          </p:nvPr>
        </p:nvSpPr>
        <p:spPr/>
        <p:txBody>
          <a:bodyPr/>
          <a:lstStyle>
            <a:lvl1pPr>
              <a:defRPr>
                <a:solidFill>
                  <a:srgbClr val="58595B"/>
                </a:solidFill>
              </a:defRPr>
            </a:lvl1pPr>
          </a:lstStyle>
          <a:p>
            <a:fld id="{9DBE14A4-9EFF-44B5-B818-FBDED80DC98E}" type="datetime4">
              <a:rPr lang="en-US" smtClean="0"/>
              <a:t>February 16, 2018</a:t>
            </a:fld>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10" name="Picture Placeholder 4"/>
          <p:cNvSpPr>
            <a:spLocks noGrp="1"/>
          </p:cNvSpPr>
          <p:nvPr>
            <p:ph type="pic" sz="quarter" idx="10" hasCustomPrompt="1"/>
          </p:nvPr>
        </p:nvSpPr>
        <p:spPr>
          <a:xfrm>
            <a:off x="-1" y="0"/>
            <a:ext cx="12192001" cy="3428999"/>
          </a:xfrm>
        </p:spPr>
        <p:txBody>
          <a:bodyPr/>
          <a:lstStyle>
            <a:lvl1pPr marL="0" indent="0">
              <a:buNone/>
              <a:defRPr>
                <a:solidFill>
                  <a:schemeClr val="bg1"/>
                </a:solidFill>
              </a:defRPr>
            </a:lvl1pPr>
          </a:lstStyle>
          <a:p>
            <a:r>
              <a:rPr lang="en-US" dirty="0"/>
              <a:t>Image</a:t>
            </a:r>
          </a:p>
        </p:txBody>
      </p:sp>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11"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9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Horizontal Gray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3" name="Date Placeholder 2"/>
          <p:cNvSpPr>
            <a:spLocks noGrp="1"/>
          </p:cNvSpPr>
          <p:nvPr>
            <p:ph type="dt" sz="half" idx="12"/>
          </p:nvPr>
        </p:nvSpPr>
        <p:spPr/>
        <p:txBody>
          <a:bodyPr/>
          <a:lstStyle>
            <a:lvl1pPr>
              <a:defRPr>
                <a:solidFill>
                  <a:srgbClr val="58595B"/>
                </a:solidFill>
              </a:defRPr>
            </a:lvl1pPr>
          </a:lstStyle>
          <a:p>
            <a:fld id="{C51AED33-5CBD-4F65-8A5D-4E027924D1BC}" type="datetime4">
              <a:rPr lang="en-US" smtClean="0"/>
              <a:t>February 16, 2018</a:t>
            </a:fld>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9" name="Rectangle 8"/>
          <p:cNvSpPr/>
          <p:nvPr userDrawn="1"/>
        </p:nvSpPr>
        <p:spPr>
          <a:xfrm>
            <a:off x="0" y="0"/>
            <a:ext cx="12192000" cy="3429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9279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hasCustomPrompt="1"/>
          </p:nvPr>
        </p:nvSpPr>
        <p:spPr>
          <a:xfrm>
            <a:off x="838199" y="362309"/>
            <a:ext cx="5073591" cy="6038491"/>
          </a:xfrm>
        </p:spPr>
        <p:txBody>
          <a:bodyPr anchor="ctr">
            <a:noAutofit/>
          </a:bodyPr>
          <a:lstStyle>
            <a:lvl1pPr>
              <a:lnSpc>
                <a:spcPct val="70000"/>
              </a:lnSpc>
              <a:defRPr sz="6000" baseline="0">
                <a:solidFill>
                  <a:srgbClr val="58595B"/>
                </a:solidFill>
              </a:defRPr>
            </a:lvl1pPr>
          </a:lstStyle>
          <a:p>
            <a:r>
              <a:rPr lang="en-US" dirty="0"/>
              <a:t>Click to edit Master title (white font)</a:t>
            </a:r>
          </a:p>
        </p:txBody>
      </p:sp>
      <p:sp>
        <p:nvSpPr>
          <p:cNvPr id="5" name="Date Placeholder 4"/>
          <p:cNvSpPr>
            <a:spLocks noGrp="1"/>
          </p:cNvSpPr>
          <p:nvPr>
            <p:ph type="dt" sz="half" idx="11"/>
          </p:nvPr>
        </p:nvSpPr>
        <p:spPr/>
        <p:txBody>
          <a:bodyPr/>
          <a:lstStyle/>
          <a:p>
            <a:fld id="{FA7FF47F-D05B-4A3A-B9C2-B7128175C3C3}" type="datetime4">
              <a:rPr lang="en-US" smtClean="0"/>
              <a:t>February 16, 2018</a:t>
            </a:fld>
            <a:endParaRPr lang="en-US" dirty="0"/>
          </a:p>
        </p:txBody>
      </p:sp>
      <p:sp>
        <p:nvSpPr>
          <p:cNvPr id="6" name="Footer Placeholder 5"/>
          <p:cNvSpPr>
            <a:spLocks noGrp="1"/>
          </p:cNvSpPr>
          <p:nvPr>
            <p:ph type="ftr" sz="quarter" idx="12"/>
          </p:nvPr>
        </p:nvSpPr>
        <p:spPr/>
        <p:txBody>
          <a:bodyPr/>
          <a:lstStyle/>
          <a:p>
            <a:r>
              <a:rPr lang="en-US"/>
              <a:t>Micron Confidential</a:t>
            </a:r>
            <a:endParaRPr lang="en-US" dirty="0"/>
          </a:p>
        </p:txBody>
      </p:sp>
      <p:sp>
        <p:nvSpPr>
          <p:cNvPr id="7" name="Slide Number Placeholder 6"/>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99952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Image with 1/2 Content">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hasCustomPrompt="1"/>
          </p:nvPr>
        </p:nvSpPr>
        <p:spPr>
          <a:xfrm>
            <a:off x="271461" y="3429000"/>
            <a:ext cx="5689391" cy="2983005"/>
          </a:xfrm>
        </p:spPr>
        <p:txBody>
          <a:bodyPr anchor="ctr">
            <a:noAutofit/>
          </a:bodyPr>
          <a:lstStyle>
            <a:lvl1pPr algn="r">
              <a:lnSpc>
                <a:spcPct val="70000"/>
              </a:lnSpc>
              <a:defRPr sz="6000" baseline="0">
                <a:solidFill>
                  <a:srgbClr val="58595B"/>
                </a:solidFill>
              </a:defRPr>
            </a:lvl1pPr>
          </a:lstStyle>
          <a:p>
            <a:r>
              <a:rPr lang="en-US" dirty="0"/>
              <a:t>Click to edit Master title (white font)</a:t>
            </a:r>
          </a:p>
        </p:txBody>
      </p:sp>
      <p:sp>
        <p:nvSpPr>
          <p:cNvPr id="6"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6"/>
          </p:nvPr>
        </p:nvSpPr>
        <p:spPr/>
        <p:txBody>
          <a:bodyPr/>
          <a:lstStyle/>
          <a:p>
            <a:fld id="{89130DB7-029F-4471-BC7C-E4A29DE3FCB3}" type="datetime4">
              <a:rPr lang="en-US" smtClean="0"/>
              <a:t>February 16, 2018</a:t>
            </a:fld>
            <a:endParaRPr lang="en-US" dirty="0"/>
          </a:p>
        </p:txBody>
      </p:sp>
      <p:sp>
        <p:nvSpPr>
          <p:cNvPr id="7" name="Footer Placeholder 6"/>
          <p:cNvSpPr>
            <a:spLocks noGrp="1"/>
          </p:cNvSpPr>
          <p:nvPr>
            <p:ph type="ftr" sz="quarter" idx="17"/>
          </p:nvPr>
        </p:nvSpPr>
        <p:spPr/>
        <p:txBody>
          <a:bodyPr/>
          <a:lstStyle/>
          <a:p>
            <a:r>
              <a:rPr lang="en-US"/>
              <a:t>Micron Confidential</a:t>
            </a:r>
            <a:endParaRPr lang="en-US" dirty="0"/>
          </a:p>
        </p:txBody>
      </p:sp>
      <p:sp>
        <p:nvSpPr>
          <p:cNvPr id="8" name="Slide Number Placeholder 7"/>
          <p:cNvSpPr>
            <a:spLocks noGrp="1"/>
          </p:cNvSpPr>
          <p:nvPr>
            <p:ph type="sldNum" sz="quarter" idx="18"/>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12042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0C39873D-1173-4B09-AE86-AA178DB45922}" type="datetime4">
              <a:rPr lang="en-US" smtClean="0"/>
              <a:t>February 16, 2018</a:t>
            </a:fld>
            <a:endParaRPr lang="en-US"/>
          </a:p>
        </p:txBody>
      </p:sp>
      <p:sp>
        <p:nvSpPr>
          <p:cNvPr id="6" name="Footer Placeholder 5"/>
          <p:cNvSpPr>
            <a:spLocks noGrp="1"/>
          </p:cNvSpPr>
          <p:nvPr>
            <p:ph type="ftr" sz="quarter" idx="11"/>
          </p:nvPr>
        </p:nvSpPr>
        <p:spPr/>
        <p:txBody>
          <a:bodyPr/>
          <a:lstStyle/>
          <a:p>
            <a:r>
              <a:rPr lang="en-US"/>
              <a:t>Micron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33346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91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1AD8B7F-97C2-4888-BF1C-56C0742BA9D7}" type="datetime4">
              <a:rPr lang="en-US" smtClean="0"/>
              <a:t>February 16, 2018</a:t>
            </a:fld>
            <a:endParaRPr lang="en-US"/>
          </a:p>
        </p:txBody>
      </p:sp>
      <p:sp>
        <p:nvSpPr>
          <p:cNvPr id="6" name="Footer Placeholder 5"/>
          <p:cNvSpPr>
            <a:spLocks noGrp="1"/>
          </p:cNvSpPr>
          <p:nvPr>
            <p:ph type="ftr" sz="quarter" idx="11"/>
          </p:nvPr>
        </p:nvSpPr>
        <p:spPr/>
        <p:txBody>
          <a:bodyPr/>
          <a:lstStyle/>
          <a:p>
            <a:r>
              <a:rPr lang="en-US"/>
              <a:t>Micron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Content Placeholder 2"/>
          <p:cNvSpPr>
            <a:spLocks noGrp="1"/>
          </p:cNvSpPr>
          <p:nvPr>
            <p:ph sz="half" idx="1"/>
          </p:nvPr>
        </p:nvSpPr>
        <p:spPr>
          <a:xfrm>
            <a:off x="83820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33346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Tree>
    <p:extLst>
      <p:ext uri="{BB962C8B-B14F-4D97-AF65-F5344CB8AC3E}">
        <p14:creationId xmlns:p14="http://schemas.microsoft.com/office/powerpoint/2010/main" val="980441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A11099-C84D-4E8D-A396-A4435B145A56}" type="datetime4">
              <a:rPr lang="en-US" smtClean="0"/>
              <a:t>February 16, 2018</a:t>
            </a:fld>
            <a:endParaRPr lang="en-US"/>
          </a:p>
        </p:txBody>
      </p:sp>
      <p:sp>
        <p:nvSpPr>
          <p:cNvPr id="6" name="Footer Placeholder 5"/>
          <p:cNvSpPr>
            <a:spLocks noGrp="1"/>
          </p:cNvSpPr>
          <p:nvPr>
            <p:ph type="ftr" sz="quarter" idx="11"/>
          </p:nvPr>
        </p:nvSpPr>
        <p:spPr/>
        <p:txBody>
          <a:bodyPr/>
          <a:lstStyle/>
          <a:p>
            <a:r>
              <a:rPr lang="en-US"/>
              <a:t>Micron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1" name="Content Placeholder 2"/>
          <p:cNvSpPr>
            <a:spLocks noGrp="1"/>
          </p:cNvSpPr>
          <p:nvPr>
            <p:ph sz="half" idx="14"/>
          </p:nvPr>
        </p:nvSpPr>
        <p:spPr>
          <a:xfrm>
            <a:off x="633346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8"/>
          <p:cNvSpPr>
            <a:spLocks noGrp="1"/>
          </p:cNvSpPr>
          <p:nvPr>
            <p:ph type="body" sz="quarter" idx="15"/>
          </p:nvPr>
        </p:nvSpPr>
        <p:spPr>
          <a:xfrm>
            <a:off x="633346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311778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096250"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381F-3503-4BA1-84E7-A4D8C75D4BC4}" type="datetime4">
              <a:rPr lang="en-US" smtClean="0"/>
              <a:t>February 16, 2018</a:t>
            </a:fld>
            <a:endParaRPr lang="en-US"/>
          </a:p>
        </p:txBody>
      </p:sp>
      <p:sp>
        <p:nvSpPr>
          <p:cNvPr id="6" name="Footer Placeholder 5"/>
          <p:cNvSpPr>
            <a:spLocks noGrp="1"/>
          </p:cNvSpPr>
          <p:nvPr>
            <p:ph type="ftr" sz="quarter" idx="11"/>
          </p:nvPr>
        </p:nvSpPr>
        <p:spPr/>
        <p:txBody>
          <a:bodyPr/>
          <a:lstStyle/>
          <a:p>
            <a:r>
              <a:rPr lang="en-US"/>
              <a:t>Micron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1"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0" name="Text Placeholder 8"/>
          <p:cNvSpPr>
            <a:spLocks noGrp="1"/>
          </p:cNvSpPr>
          <p:nvPr>
            <p:ph type="body" sz="quarter" idx="14"/>
          </p:nvPr>
        </p:nvSpPr>
        <p:spPr>
          <a:xfrm>
            <a:off x="8096250"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3" name="Content Placeholder 3"/>
          <p:cNvSpPr>
            <a:spLocks noGrp="1"/>
          </p:cNvSpPr>
          <p:nvPr>
            <p:ph sz="half" idx="15"/>
          </p:nvPr>
        </p:nvSpPr>
        <p:spPr>
          <a:xfrm>
            <a:off x="4467225"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p:cNvSpPr>
            <a:spLocks noGrp="1"/>
          </p:cNvSpPr>
          <p:nvPr>
            <p:ph type="body" sz="quarter" idx="16"/>
          </p:nvPr>
        </p:nvSpPr>
        <p:spPr>
          <a:xfrm>
            <a:off x="4467225"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268930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20A13-7C1D-4471-8934-00DDD5048EA1}" type="datetime4">
              <a:rPr lang="en-US" smtClean="0"/>
              <a:t>February 16, 2018</a:t>
            </a:fld>
            <a:endParaRPr lang="en-US"/>
          </a:p>
        </p:txBody>
      </p:sp>
      <p:sp>
        <p:nvSpPr>
          <p:cNvPr id="4" name="Footer Placeholder 3"/>
          <p:cNvSpPr>
            <a:spLocks noGrp="1"/>
          </p:cNvSpPr>
          <p:nvPr>
            <p:ph type="ftr" sz="quarter" idx="11"/>
          </p:nvPr>
        </p:nvSpPr>
        <p:spPr/>
        <p:txBody>
          <a:bodyPr/>
          <a:lstStyle/>
          <a:p>
            <a:r>
              <a:rPr lang="en-US"/>
              <a:t>Micron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a:p>
        </p:txBody>
      </p:sp>
    </p:spTree>
    <p:extLst>
      <p:ext uri="{BB962C8B-B14F-4D97-AF65-F5344CB8AC3E}">
        <p14:creationId xmlns:p14="http://schemas.microsoft.com/office/powerpoint/2010/main" val="155304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002AD-0B31-491B-8DBE-1CA83D0D9D7D}" type="datetime4">
              <a:rPr lang="en-US" smtClean="0"/>
              <a:t>February 16, 2018</a:t>
            </a:fld>
            <a:endParaRPr lang="en-US" dirty="0"/>
          </a:p>
        </p:txBody>
      </p:sp>
      <p:sp>
        <p:nvSpPr>
          <p:cNvPr id="3" name="Footer Placeholder 2"/>
          <p:cNvSpPr>
            <a:spLocks noGrp="1"/>
          </p:cNvSpPr>
          <p:nvPr>
            <p:ph type="ftr" sz="quarter" idx="11"/>
          </p:nvPr>
        </p:nvSpPr>
        <p:spPr/>
        <p:txBody>
          <a:bodyPr/>
          <a:lstStyle/>
          <a:p>
            <a:r>
              <a:rPr lang="en-US"/>
              <a:t>Micron Confidential</a:t>
            </a:r>
            <a:endParaRPr lang="en-US" dirty="0"/>
          </a:p>
        </p:txBody>
      </p:sp>
      <p:sp>
        <p:nvSpPr>
          <p:cNvPr id="4" name="Slide Number Placeholder 3"/>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89119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rgbClr val="58595B"/>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9"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0136"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rgbClr val="58595B"/>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137037"/>
            <a:ext cx="10219075" cy="2456904"/>
          </a:xfrm>
        </p:spPr>
        <p:txBody>
          <a:bodyPr anchor="b">
            <a:noAutofit/>
          </a:bodyPr>
          <a:lstStyle>
            <a:lvl1pPr algn="l">
              <a:defRPr sz="6000">
                <a:solidFill>
                  <a:srgbClr val="0077C8"/>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chemeClr val="bg1"/>
                </a:solidFill>
              </a:defRPr>
            </a:lvl1pPr>
          </a:lstStyle>
          <a:p>
            <a:fld id="{0CFB5DD6-B5A9-42D8-8E78-3203A252046E}" type="datetime4">
              <a:rPr lang="en-US" smtClean="0"/>
              <a:pPr/>
              <a:t>February 16, 2018</a:t>
            </a:fld>
            <a:endParaRPr lang="en-US" dirty="0"/>
          </a:p>
        </p:txBody>
      </p:sp>
      <p:sp>
        <p:nvSpPr>
          <p:cNvPr id="3" name="Footer Placeholder 2"/>
          <p:cNvSpPr>
            <a:spLocks noGrp="1"/>
          </p:cNvSpPr>
          <p:nvPr>
            <p:ph type="ftr" sz="quarter" idx="12"/>
          </p:nvPr>
        </p:nvSpPr>
        <p:spPr/>
        <p:txBody>
          <a:bodyPr/>
          <a:lstStyle>
            <a:lvl1pPr>
              <a:defRPr>
                <a:solidFill>
                  <a:schemeClr val="bg1"/>
                </a:solidFill>
              </a:defRPr>
            </a:lvl1pPr>
          </a:lstStyle>
          <a:p>
            <a:r>
              <a:rPr lang="en-US"/>
              <a:t>Micron Confidential</a:t>
            </a:r>
            <a:endParaRPr lang="en-US" dirty="0"/>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378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Closing Blue">
    <p:bg>
      <p:bgPr>
        <a:solidFill>
          <a:schemeClr val="accent1"/>
        </a:solidFill>
        <a:effectLst/>
      </p:bgPr>
    </p:bg>
    <p:spTree>
      <p:nvGrpSpPr>
        <p:cNvPr id="1" name=""/>
        <p:cNvGrpSpPr/>
        <p:nvPr/>
      </p:nvGrpSpPr>
      <p:grpSpPr>
        <a:xfrm>
          <a:off x="0" y="0"/>
          <a:ext cx="0" cy="0"/>
          <a:chOff x="0" y="0"/>
          <a:chExt cx="0" cy="0"/>
        </a:xfrm>
      </p:grpSpPr>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99088" y="2805542"/>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rgbClr val="0077C8"/>
                </a:solidFill>
              </a:defRPr>
            </a:lvl1pPr>
          </a:lstStyle>
          <a:p>
            <a:fld id="{0CFB5DD6-B5A9-42D8-8E78-3203A252046E}" type="datetime4">
              <a:rPr lang="en-US" smtClean="0"/>
              <a:pPr/>
              <a:t>February 16, 2018</a:t>
            </a:fld>
            <a:endParaRPr lang="en-US" dirty="0"/>
          </a:p>
        </p:txBody>
      </p:sp>
      <p:sp>
        <p:nvSpPr>
          <p:cNvPr id="4" name="Footer Placeholder 3"/>
          <p:cNvSpPr>
            <a:spLocks noGrp="1"/>
          </p:cNvSpPr>
          <p:nvPr>
            <p:ph type="ftr" sz="quarter" idx="11"/>
          </p:nvPr>
        </p:nvSpPr>
        <p:spPr/>
        <p:txBody>
          <a:bodyPr/>
          <a:lstStyle>
            <a:lvl1pPr>
              <a:defRPr>
                <a:solidFill>
                  <a:srgbClr val="0077C8"/>
                </a:solidFill>
              </a:defRPr>
            </a:lvl1pPr>
          </a:lstStyle>
          <a:p>
            <a:r>
              <a:rPr lang="en-US"/>
              <a:t>Micron Confidential</a:t>
            </a:r>
            <a:endParaRPr lang="en-US" dirty="0"/>
          </a:p>
        </p:txBody>
      </p:sp>
      <p:sp>
        <p:nvSpPr>
          <p:cNvPr id="5" name="Slide Number Placeholder 4"/>
          <p:cNvSpPr>
            <a:spLocks noGrp="1"/>
          </p:cNvSpPr>
          <p:nvPr>
            <p:ph type="sldNum" sz="quarter" idx="12"/>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991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Closing White">
    <p:spTree>
      <p:nvGrpSpPr>
        <p:cNvPr id="1" name=""/>
        <p:cNvGrpSpPr/>
        <p:nvPr/>
      </p:nvGrpSpPr>
      <p:grpSpPr>
        <a:xfrm>
          <a:off x="0" y="0"/>
          <a:ext cx="0" cy="0"/>
          <a:chOff x="0" y="0"/>
          <a:chExt cx="0" cy="0"/>
        </a:xfrm>
      </p:grpSpPr>
      <p:pic>
        <p:nvPicPr>
          <p:cNvPr id="3"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10000" y="2806755"/>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chemeClr val="bg1"/>
                </a:solidFill>
              </a:defRPr>
            </a:lvl1pPr>
          </a:lstStyle>
          <a:p>
            <a:fld id="{0CFB5DD6-B5A9-42D8-8E78-3203A252046E}" type="datetime4">
              <a:rPr lang="en-US" smtClean="0"/>
              <a:pPr/>
              <a:t>February 16, 2018</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Micron Confidential</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68494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cron Colo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096738-D422-416D-8C11-6DC2CEAD6704}" type="datetime4">
              <a:rPr lang="en-US" smtClean="0"/>
              <a:t>February 16, 2018</a:t>
            </a:fld>
            <a:endParaRPr lang="en-US"/>
          </a:p>
        </p:txBody>
      </p:sp>
      <p:sp>
        <p:nvSpPr>
          <p:cNvPr id="4" name="Footer Placeholder 3"/>
          <p:cNvSpPr>
            <a:spLocks noGrp="1"/>
          </p:cNvSpPr>
          <p:nvPr>
            <p:ph type="ftr" sz="quarter" idx="11"/>
          </p:nvPr>
        </p:nvSpPr>
        <p:spPr/>
        <p:txBody>
          <a:bodyPr/>
          <a:lstStyle/>
          <a:p>
            <a:r>
              <a:rPr lang="en-US"/>
              <a:t>Micron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dirty="0"/>
          </a:p>
        </p:txBody>
      </p:sp>
      <p:sp>
        <p:nvSpPr>
          <p:cNvPr id="27" name="TextBox 26"/>
          <p:cNvSpPr txBox="1"/>
          <p:nvPr userDrawn="1"/>
        </p:nvSpPr>
        <p:spPr>
          <a:xfrm>
            <a:off x="4786904" y="919778"/>
            <a:ext cx="6542586" cy="1421928"/>
          </a:xfrm>
          <a:prstGeom prst="rect">
            <a:avLst/>
          </a:prstGeom>
          <a:noFill/>
        </p:spPr>
        <p:txBody>
          <a:bodyPr wrap="square" rtlCol="0">
            <a:spAutoFit/>
          </a:bodyPr>
          <a:lstStyle/>
          <a:p>
            <a:pPr>
              <a:lnSpc>
                <a:spcPct val="80000"/>
              </a:lnSpc>
            </a:pPr>
            <a:r>
              <a:rPr lang="en-US" sz="5400" b="1" spc="-300" dirty="0">
                <a:latin typeface="+mj-lt"/>
              </a:rPr>
              <a:t>Micron Brand </a:t>
            </a:r>
            <a:br>
              <a:rPr lang="en-US" sz="5400" b="1" spc="-300" dirty="0">
                <a:latin typeface="+mj-lt"/>
              </a:rPr>
            </a:br>
            <a:r>
              <a:rPr lang="en-US" sz="5400" b="1" spc="-300" dirty="0">
                <a:latin typeface="+mj-lt"/>
              </a:rPr>
              <a:t>2.0 Colors (RGB)</a:t>
            </a:r>
          </a:p>
        </p:txBody>
      </p:sp>
      <p:sp>
        <p:nvSpPr>
          <p:cNvPr id="28" name="Rectangle 27"/>
          <p:cNvSpPr/>
          <p:nvPr userDrawn="1"/>
        </p:nvSpPr>
        <p:spPr>
          <a:xfrm>
            <a:off x="578581" y="949291"/>
            <a:ext cx="1199034" cy="1199034"/>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Micron Blue</a:t>
            </a:r>
          </a:p>
          <a:p>
            <a:pPr algn="ctr"/>
            <a:r>
              <a:rPr lang="en-US" sz="1400" b="1" dirty="0">
                <a:latin typeface="+mn-lt"/>
                <a:ea typeface="Segoe UI" panose="020B0502040204020203" pitchFamily="34" charset="0"/>
                <a:cs typeface="Segoe UI" panose="020B0502040204020203" pitchFamily="34" charset="0"/>
              </a:rPr>
              <a:t>0-119-200</a:t>
            </a:r>
          </a:p>
        </p:txBody>
      </p:sp>
      <p:sp>
        <p:nvSpPr>
          <p:cNvPr id="29" name="Rectangle 28"/>
          <p:cNvSpPr/>
          <p:nvPr userDrawn="1"/>
        </p:nvSpPr>
        <p:spPr>
          <a:xfrm>
            <a:off x="578581" y="3492223"/>
            <a:ext cx="1199034" cy="119903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a:t>
            </a:r>
            <a:br>
              <a:rPr lang="en-US" sz="1400" dirty="0">
                <a:latin typeface="+mn-lt"/>
                <a:ea typeface="Segoe UI" panose="020B0502040204020203" pitchFamily="34" charset="0"/>
                <a:cs typeface="Segoe UI" panose="020B0502040204020203" pitchFamily="34" charset="0"/>
              </a:rPr>
            </a:br>
            <a:r>
              <a:rPr lang="en-US" sz="1400" b="1" dirty="0">
                <a:latin typeface="+mn-lt"/>
                <a:ea typeface="Segoe UI" panose="020B0502040204020203" pitchFamily="34" charset="0"/>
                <a:cs typeface="Segoe UI" panose="020B0502040204020203" pitchFamily="34" charset="0"/>
              </a:rPr>
              <a:t>88-89-91</a:t>
            </a:r>
          </a:p>
        </p:txBody>
      </p:sp>
      <p:sp>
        <p:nvSpPr>
          <p:cNvPr id="30" name="Rectangle 29"/>
          <p:cNvSpPr/>
          <p:nvPr userDrawn="1"/>
        </p:nvSpPr>
        <p:spPr>
          <a:xfrm>
            <a:off x="578581" y="2220757"/>
            <a:ext cx="1199034" cy="1199034"/>
          </a:xfrm>
          <a:prstGeom prst="rect">
            <a:avLst/>
          </a:prstGeom>
          <a:solidFill>
            <a:srgbClr val="009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S1</a:t>
            </a:r>
          </a:p>
          <a:p>
            <a:pPr algn="ctr"/>
            <a:r>
              <a:rPr lang="en-US" sz="1400" b="1" dirty="0">
                <a:latin typeface="+mn-lt"/>
                <a:ea typeface="Segoe UI" panose="020B0502040204020203" pitchFamily="34" charset="0"/>
                <a:cs typeface="Segoe UI" panose="020B0502040204020203" pitchFamily="34" charset="0"/>
              </a:rPr>
              <a:t>0-144-218</a:t>
            </a:r>
          </a:p>
        </p:txBody>
      </p:sp>
      <p:sp>
        <p:nvSpPr>
          <p:cNvPr id="31" name="Rectangle 30"/>
          <p:cNvSpPr/>
          <p:nvPr userDrawn="1"/>
        </p:nvSpPr>
        <p:spPr>
          <a:xfrm>
            <a:off x="1856658" y="2229966"/>
            <a:ext cx="1199034" cy="1199034"/>
          </a:xfrm>
          <a:prstGeom prst="rect">
            <a:avLst/>
          </a:prstGeom>
          <a:solidFill>
            <a:srgbClr val="00A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S2</a:t>
            </a:r>
          </a:p>
          <a:p>
            <a:pPr algn="ctr"/>
            <a:r>
              <a:rPr lang="en-US" sz="1400" b="1" dirty="0">
                <a:latin typeface="+mn-lt"/>
                <a:ea typeface="Segoe UI" panose="020B0502040204020203" pitchFamily="34" charset="0"/>
                <a:cs typeface="Segoe UI" panose="020B0502040204020203" pitchFamily="34" charset="0"/>
              </a:rPr>
              <a:t>0-163-225</a:t>
            </a:r>
          </a:p>
        </p:txBody>
      </p:sp>
      <p:sp>
        <p:nvSpPr>
          <p:cNvPr id="32" name="Rectangle 31"/>
          <p:cNvSpPr/>
          <p:nvPr userDrawn="1"/>
        </p:nvSpPr>
        <p:spPr>
          <a:xfrm>
            <a:off x="3134735" y="2229966"/>
            <a:ext cx="1199034" cy="1199034"/>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S3</a:t>
            </a:r>
          </a:p>
          <a:p>
            <a:pPr algn="ctr"/>
            <a:r>
              <a:rPr lang="en-US" sz="1400" b="1" dirty="0">
                <a:latin typeface="+mn-lt"/>
                <a:ea typeface="Segoe UI" panose="020B0502040204020203" pitchFamily="34" charset="0"/>
                <a:cs typeface="Segoe UI" panose="020B0502040204020203" pitchFamily="34" charset="0"/>
              </a:rPr>
              <a:t>113-197-232</a:t>
            </a:r>
          </a:p>
        </p:txBody>
      </p:sp>
      <p:sp>
        <p:nvSpPr>
          <p:cNvPr id="33" name="Rectangle 32"/>
          <p:cNvSpPr/>
          <p:nvPr userDrawn="1"/>
        </p:nvSpPr>
        <p:spPr>
          <a:xfrm>
            <a:off x="578581" y="4770016"/>
            <a:ext cx="1199034" cy="1199034"/>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S1</a:t>
            </a:r>
          </a:p>
          <a:p>
            <a:pPr algn="ctr"/>
            <a:r>
              <a:rPr lang="en-US" sz="1400" b="1" dirty="0">
                <a:latin typeface="+mn-lt"/>
                <a:ea typeface="Segoe UI" panose="020B0502040204020203" pitchFamily="34" charset="0"/>
                <a:cs typeface="Segoe UI" panose="020B0502040204020203" pitchFamily="34" charset="0"/>
              </a:rPr>
              <a:t>128-130-133</a:t>
            </a:r>
          </a:p>
        </p:txBody>
      </p:sp>
      <p:sp>
        <p:nvSpPr>
          <p:cNvPr id="34" name="Rectangle 33"/>
          <p:cNvSpPr/>
          <p:nvPr userDrawn="1"/>
        </p:nvSpPr>
        <p:spPr>
          <a:xfrm>
            <a:off x="1856658" y="4770016"/>
            <a:ext cx="1199034" cy="1199034"/>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S2</a:t>
            </a:r>
          </a:p>
          <a:p>
            <a:pPr algn="ctr"/>
            <a:r>
              <a:rPr lang="en-US" sz="1400" b="1" dirty="0">
                <a:latin typeface="+mn-lt"/>
                <a:ea typeface="Segoe UI" panose="020B0502040204020203" pitchFamily="34" charset="0"/>
                <a:cs typeface="Segoe UI" panose="020B0502040204020203" pitchFamily="34" charset="0"/>
              </a:rPr>
              <a:t>167-169-172</a:t>
            </a:r>
          </a:p>
        </p:txBody>
      </p:sp>
      <p:sp>
        <p:nvSpPr>
          <p:cNvPr id="35" name="Rectangle 34"/>
          <p:cNvSpPr/>
          <p:nvPr userDrawn="1"/>
        </p:nvSpPr>
        <p:spPr>
          <a:xfrm>
            <a:off x="3134735" y="4770016"/>
            <a:ext cx="1199034" cy="119903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S3</a:t>
            </a:r>
          </a:p>
          <a:p>
            <a:pPr algn="ctr"/>
            <a:r>
              <a:rPr lang="en-US" sz="1400" b="1" dirty="0">
                <a:latin typeface="+mn-lt"/>
                <a:ea typeface="Segoe UI" panose="020B0502040204020203" pitchFamily="34" charset="0"/>
                <a:cs typeface="Segoe UI" panose="020B0502040204020203" pitchFamily="34" charset="0"/>
              </a:rPr>
              <a:t>209-211-212</a:t>
            </a:r>
          </a:p>
        </p:txBody>
      </p:sp>
      <p:sp>
        <p:nvSpPr>
          <p:cNvPr id="36" name="Rectangle 35"/>
          <p:cNvSpPr/>
          <p:nvPr userDrawn="1"/>
        </p:nvSpPr>
        <p:spPr>
          <a:xfrm>
            <a:off x="4868920" y="3416363"/>
            <a:ext cx="1199034" cy="806863"/>
          </a:xfrm>
          <a:prstGeom prst="rect">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A1</a:t>
            </a:r>
          </a:p>
          <a:p>
            <a:pPr algn="ctr"/>
            <a:r>
              <a:rPr lang="en-US" sz="1400" b="1" dirty="0">
                <a:latin typeface="+mn-lt"/>
                <a:ea typeface="Segoe UI" panose="020B0502040204020203" pitchFamily="34" charset="0"/>
                <a:cs typeface="Segoe UI" panose="020B0502040204020203" pitchFamily="34" charset="0"/>
              </a:rPr>
              <a:t>154-202-60</a:t>
            </a:r>
          </a:p>
        </p:txBody>
      </p:sp>
      <p:sp>
        <p:nvSpPr>
          <p:cNvPr id="37" name="Rectangle 36"/>
          <p:cNvSpPr/>
          <p:nvPr userDrawn="1"/>
        </p:nvSpPr>
        <p:spPr>
          <a:xfrm>
            <a:off x="6150321" y="3416365"/>
            <a:ext cx="1199034" cy="806863"/>
          </a:xfrm>
          <a:prstGeom prst="rect">
            <a:avLst/>
          </a:prstGeom>
          <a:solidFill>
            <a:srgbClr val="B7D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A2</a:t>
            </a:r>
          </a:p>
          <a:p>
            <a:pPr algn="ctr"/>
            <a:r>
              <a:rPr lang="en-US" sz="1400" b="1" dirty="0">
                <a:latin typeface="+mn-lt"/>
                <a:ea typeface="Segoe UI" panose="020B0502040204020203" pitchFamily="34" charset="0"/>
                <a:cs typeface="Segoe UI" panose="020B0502040204020203" pitchFamily="34" charset="0"/>
              </a:rPr>
              <a:t>183-212-51</a:t>
            </a:r>
          </a:p>
        </p:txBody>
      </p:sp>
      <p:sp>
        <p:nvSpPr>
          <p:cNvPr id="38" name="Rectangle 37"/>
          <p:cNvSpPr/>
          <p:nvPr userDrawn="1"/>
        </p:nvSpPr>
        <p:spPr>
          <a:xfrm>
            <a:off x="4868915" y="4294324"/>
            <a:ext cx="1199034" cy="806863"/>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A1</a:t>
            </a:r>
          </a:p>
          <a:p>
            <a:pPr algn="ctr"/>
            <a:r>
              <a:rPr lang="en-US" sz="1400" b="1" dirty="0">
                <a:latin typeface="+mn-lt"/>
                <a:ea typeface="Segoe UI" panose="020B0502040204020203" pitchFamily="34" charset="0"/>
                <a:cs typeface="Segoe UI" panose="020B0502040204020203" pitchFamily="34" charset="0"/>
              </a:rPr>
              <a:t>255-181-0</a:t>
            </a:r>
          </a:p>
        </p:txBody>
      </p:sp>
      <p:sp>
        <p:nvSpPr>
          <p:cNvPr id="39" name="Rectangle 38"/>
          <p:cNvSpPr/>
          <p:nvPr userDrawn="1"/>
        </p:nvSpPr>
        <p:spPr>
          <a:xfrm>
            <a:off x="6150315" y="4294324"/>
            <a:ext cx="1199034" cy="806863"/>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A2</a:t>
            </a:r>
          </a:p>
          <a:p>
            <a:pPr algn="ctr"/>
            <a:r>
              <a:rPr lang="en-US" sz="1400" b="1" dirty="0">
                <a:latin typeface="+mn-lt"/>
                <a:ea typeface="Segoe UI" panose="020B0502040204020203" pitchFamily="34" charset="0"/>
                <a:cs typeface="Segoe UI" panose="020B0502040204020203" pitchFamily="34" charset="0"/>
              </a:rPr>
              <a:t>255-205-0</a:t>
            </a:r>
          </a:p>
        </p:txBody>
      </p:sp>
      <p:sp>
        <p:nvSpPr>
          <p:cNvPr id="40" name="Rectangle 39"/>
          <p:cNvSpPr/>
          <p:nvPr userDrawn="1"/>
        </p:nvSpPr>
        <p:spPr>
          <a:xfrm>
            <a:off x="4865846" y="5168685"/>
            <a:ext cx="1199034" cy="806863"/>
          </a:xfrm>
          <a:prstGeom prst="rect">
            <a:avLst/>
          </a:prstGeom>
          <a:solidFill>
            <a:srgbClr val="87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A1</a:t>
            </a:r>
          </a:p>
          <a:p>
            <a:pPr algn="ctr"/>
            <a:r>
              <a:rPr lang="en-US" sz="1400" b="1" dirty="0">
                <a:latin typeface="+mn-lt"/>
                <a:ea typeface="Segoe UI" panose="020B0502040204020203" pitchFamily="34" charset="0"/>
                <a:cs typeface="Segoe UI" panose="020B0502040204020203" pitchFamily="34" charset="0"/>
              </a:rPr>
              <a:t>135-50-153</a:t>
            </a:r>
          </a:p>
        </p:txBody>
      </p:sp>
      <p:sp>
        <p:nvSpPr>
          <p:cNvPr id="41" name="Rectangle 40"/>
          <p:cNvSpPr/>
          <p:nvPr userDrawn="1"/>
        </p:nvSpPr>
        <p:spPr>
          <a:xfrm>
            <a:off x="6147246" y="5168685"/>
            <a:ext cx="1199034" cy="806863"/>
          </a:xfrm>
          <a:prstGeom prst="rect">
            <a:avLst/>
          </a:prstGeom>
          <a:solidFill>
            <a:srgbClr val="A43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A2</a:t>
            </a:r>
          </a:p>
          <a:p>
            <a:pPr algn="ctr"/>
            <a:r>
              <a:rPr lang="en-US" sz="1400" b="1" dirty="0">
                <a:latin typeface="+mn-lt"/>
                <a:ea typeface="Segoe UI" panose="020B0502040204020203" pitchFamily="34" charset="0"/>
                <a:cs typeface="Segoe UI" panose="020B0502040204020203" pitchFamily="34" charset="0"/>
              </a:rPr>
              <a:t>164-55-138</a:t>
            </a:r>
          </a:p>
        </p:txBody>
      </p:sp>
      <p:sp>
        <p:nvSpPr>
          <p:cNvPr id="44" name="TextBox 43"/>
          <p:cNvSpPr txBox="1"/>
          <p:nvPr userDrawn="1"/>
        </p:nvSpPr>
        <p:spPr>
          <a:xfrm>
            <a:off x="4773748" y="2312153"/>
            <a:ext cx="2480434" cy="461665"/>
          </a:xfrm>
          <a:prstGeom prst="rect">
            <a:avLst/>
          </a:prstGeom>
          <a:noFill/>
        </p:spPr>
        <p:txBody>
          <a:bodyPr wrap="square" rtlCol="0">
            <a:spAutoFit/>
          </a:bodyPr>
          <a:lstStyle/>
          <a:p>
            <a:pPr algn="l"/>
            <a:r>
              <a:rPr lang="en-US" sz="2400" baseline="0" dirty="0">
                <a:latin typeface="+mn-lt"/>
              </a:rPr>
              <a:t>accent palette</a:t>
            </a:r>
            <a:endParaRPr lang="en-US" sz="2400" dirty="0">
              <a:latin typeface="+mn-lt"/>
            </a:endParaRPr>
          </a:p>
        </p:txBody>
      </p:sp>
      <p:sp>
        <p:nvSpPr>
          <p:cNvPr id="45" name="Rectangle 44"/>
          <p:cNvSpPr/>
          <p:nvPr userDrawn="1"/>
        </p:nvSpPr>
        <p:spPr>
          <a:xfrm>
            <a:off x="7911761" y="5629176"/>
            <a:ext cx="1050121" cy="347736"/>
          </a:xfrm>
          <a:prstGeom prst="rect">
            <a:avLst/>
          </a:prstGeom>
          <a:solidFill>
            <a:srgbClr val="629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98-157-55</a:t>
            </a:r>
          </a:p>
        </p:txBody>
      </p:sp>
      <p:sp>
        <p:nvSpPr>
          <p:cNvPr id="46" name="Rectangle 45"/>
          <p:cNvSpPr/>
          <p:nvPr userDrawn="1"/>
        </p:nvSpPr>
        <p:spPr>
          <a:xfrm>
            <a:off x="9030771" y="5629175"/>
            <a:ext cx="1050121" cy="347736"/>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255-207-1</a:t>
            </a:r>
          </a:p>
        </p:txBody>
      </p:sp>
      <p:sp>
        <p:nvSpPr>
          <p:cNvPr id="47" name="Rectangle 46"/>
          <p:cNvSpPr/>
          <p:nvPr userDrawn="1"/>
        </p:nvSpPr>
        <p:spPr>
          <a:xfrm>
            <a:off x="10149781" y="5629175"/>
            <a:ext cx="1050121" cy="347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192-0-0</a:t>
            </a:r>
          </a:p>
        </p:txBody>
      </p:sp>
      <p:sp>
        <p:nvSpPr>
          <p:cNvPr id="49" name="TextBox 48"/>
          <p:cNvSpPr txBox="1"/>
          <p:nvPr userDrawn="1"/>
        </p:nvSpPr>
        <p:spPr>
          <a:xfrm>
            <a:off x="1817080" y="1370290"/>
            <a:ext cx="2516689" cy="830997"/>
          </a:xfrm>
          <a:prstGeom prst="rect">
            <a:avLst/>
          </a:prstGeom>
          <a:noFill/>
        </p:spPr>
        <p:txBody>
          <a:bodyPr wrap="square" rtlCol="0">
            <a:spAutoFit/>
          </a:bodyPr>
          <a:lstStyle/>
          <a:p>
            <a:pPr algn="l"/>
            <a:r>
              <a:rPr lang="en-US" sz="1200" baseline="0" dirty="0">
                <a:latin typeface="+mn-lt"/>
              </a:rPr>
              <a:t>Micron’s corporate color system retains a strong sense of the original blue color has defined us from the beginning. </a:t>
            </a:r>
            <a:endParaRPr lang="en-US" sz="1200" dirty="0">
              <a:latin typeface="+mn-lt"/>
            </a:endParaRPr>
          </a:p>
        </p:txBody>
      </p:sp>
      <p:sp>
        <p:nvSpPr>
          <p:cNvPr id="50" name="TextBox 49"/>
          <p:cNvSpPr txBox="1"/>
          <p:nvPr userDrawn="1"/>
        </p:nvSpPr>
        <p:spPr>
          <a:xfrm>
            <a:off x="1791374" y="3913787"/>
            <a:ext cx="2542395" cy="830997"/>
          </a:xfrm>
          <a:prstGeom prst="rect">
            <a:avLst/>
          </a:prstGeom>
          <a:noFill/>
        </p:spPr>
        <p:txBody>
          <a:bodyPr wrap="square" rtlCol="0">
            <a:spAutoFit/>
          </a:bodyPr>
          <a:lstStyle/>
          <a:p>
            <a:pPr algn="l"/>
            <a:r>
              <a:rPr lang="en-US" sz="1200" baseline="0" dirty="0">
                <a:latin typeface="+mn-lt"/>
              </a:rPr>
              <a:t>We offer gray and a gray palette as a secondary color, which can be used with our Micron blue and blue palette. </a:t>
            </a:r>
            <a:endParaRPr lang="en-US" sz="1200" dirty="0">
              <a:latin typeface="+mn-lt"/>
            </a:endParaRPr>
          </a:p>
        </p:txBody>
      </p:sp>
      <p:sp>
        <p:nvSpPr>
          <p:cNvPr id="52" name="TextBox 51"/>
          <p:cNvSpPr txBox="1"/>
          <p:nvPr userDrawn="1"/>
        </p:nvSpPr>
        <p:spPr>
          <a:xfrm>
            <a:off x="1817080" y="949290"/>
            <a:ext cx="2480434" cy="461665"/>
          </a:xfrm>
          <a:prstGeom prst="rect">
            <a:avLst/>
          </a:prstGeom>
          <a:noFill/>
        </p:spPr>
        <p:txBody>
          <a:bodyPr wrap="square" rtlCol="0">
            <a:spAutoFit/>
          </a:bodyPr>
          <a:lstStyle/>
          <a:p>
            <a:pPr algn="l"/>
            <a:r>
              <a:rPr lang="en-US" sz="2400" baseline="0" dirty="0">
                <a:latin typeface="+mn-lt"/>
              </a:rPr>
              <a:t>blue palette</a:t>
            </a:r>
            <a:endParaRPr lang="en-US" sz="2400" dirty="0">
              <a:latin typeface="+mn-lt"/>
            </a:endParaRPr>
          </a:p>
        </p:txBody>
      </p:sp>
      <p:sp>
        <p:nvSpPr>
          <p:cNvPr id="53" name="TextBox 52"/>
          <p:cNvSpPr txBox="1"/>
          <p:nvPr userDrawn="1"/>
        </p:nvSpPr>
        <p:spPr>
          <a:xfrm>
            <a:off x="1777615" y="3501432"/>
            <a:ext cx="2480434" cy="461665"/>
          </a:xfrm>
          <a:prstGeom prst="rect">
            <a:avLst/>
          </a:prstGeom>
          <a:noFill/>
        </p:spPr>
        <p:txBody>
          <a:bodyPr wrap="square" rtlCol="0">
            <a:spAutoFit/>
          </a:bodyPr>
          <a:lstStyle/>
          <a:p>
            <a:pPr algn="l"/>
            <a:r>
              <a:rPr lang="en-US" sz="2400" baseline="0" dirty="0">
                <a:latin typeface="+mn-lt"/>
              </a:rPr>
              <a:t>gray palette</a:t>
            </a:r>
            <a:endParaRPr lang="en-US" sz="2400" dirty="0">
              <a:latin typeface="+mn-lt"/>
            </a:endParaRPr>
          </a:p>
        </p:txBody>
      </p:sp>
      <p:sp>
        <p:nvSpPr>
          <p:cNvPr id="2" name="Rectangle 1"/>
          <p:cNvSpPr/>
          <p:nvPr userDrawn="1"/>
        </p:nvSpPr>
        <p:spPr>
          <a:xfrm>
            <a:off x="4773748" y="2734879"/>
            <a:ext cx="2480434" cy="646331"/>
          </a:xfrm>
          <a:prstGeom prst="rect">
            <a:avLst/>
          </a:prstGeom>
        </p:spPr>
        <p:txBody>
          <a:bodyPr wrap="square">
            <a:spAutoFit/>
          </a:bodyPr>
          <a:lstStyle/>
          <a:p>
            <a:r>
              <a:rPr lang="en-US" sz="1200" baseline="0" dirty="0">
                <a:latin typeface="+mn-lt"/>
              </a:rPr>
              <a:t>White can also be used to lighten and balance our blue, gray and accent colors.</a:t>
            </a:r>
            <a:endParaRPr lang="en-US" sz="1200" dirty="0"/>
          </a:p>
        </p:txBody>
      </p:sp>
      <p:sp>
        <p:nvSpPr>
          <p:cNvPr id="54" name="TextBox 53"/>
          <p:cNvSpPr txBox="1"/>
          <p:nvPr userDrawn="1"/>
        </p:nvSpPr>
        <p:spPr>
          <a:xfrm>
            <a:off x="7840386" y="4744784"/>
            <a:ext cx="2480434" cy="461665"/>
          </a:xfrm>
          <a:prstGeom prst="rect">
            <a:avLst/>
          </a:prstGeom>
          <a:noFill/>
        </p:spPr>
        <p:txBody>
          <a:bodyPr wrap="square" rtlCol="0">
            <a:spAutoFit/>
          </a:bodyPr>
          <a:lstStyle/>
          <a:p>
            <a:pPr algn="l"/>
            <a:r>
              <a:rPr lang="en-US" sz="2400" baseline="0" dirty="0">
                <a:latin typeface="+mn-lt"/>
              </a:rPr>
              <a:t>status palette</a:t>
            </a:r>
            <a:endParaRPr lang="en-US" sz="2400" dirty="0">
              <a:latin typeface="+mn-lt"/>
            </a:endParaRPr>
          </a:p>
        </p:txBody>
      </p:sp>
      <p:sp>
        <p:nvSpPr>
          <p:cNvPr id="55" name="Rectangle 54"/>
          <p:cNvSpPr/>
          <p:nvPr userDrawn="1"/>
        </p:nvSpPr>
        <p:spPr>
          <a:xfrm>
            <a:off x="7840386" y="5167510"/>
            <a:ext cx="2480434" cy="461665"/>
          </a:xfrm>
          <a:prstGeom prst="rect">
            <a:avLst/>
          </a:prstGeom>
        </p:spPr>
        <p:txBody>
          <a:bodyPr wrap="square">
            <a:spAutoFit/>
          </a:bodyPr>
          <a:lstStyle/>
          <a:p>
            <a:pPr algn="l"/>
            <a:r>
              <a:rPr lang="en-US" sz="1200" dirty="0">
                <a:latin typeface="Arial" panose="020B0604020202020204" pitchFamily="34" charset="0"/>
                <a:cs typeface="Arial" panose="020B0604020202020204" pitchFamily="34" charset="0"/>
              </a:rPr>
              <a:t>Colors to be used only as status indicators. </a:t>
            </a:r>
          </a:p>
        </p:txBody>
      </p:sp>
      <p:sp>
        <p:nvSpPr>
          <p:cNvPr id="56" name="Rectangle 55"/>
          <p:cNvSpPr/>
          <p:nvPr userDrawn="1"/>
        </p:nvSpPr>
        <p:spPr>
          <a:xfrm>
            <a:off x="7911761" y="2734878"/>
            <a:ext cx="2480434" cy="646331"/>
          </a:xfrm>
          <a:prstGeom prst="rect">
            <a:avLst/>
          </a:prstGeom>
        </p:spPr>
        <p:txBody>
          <a:bodyPr wrap="square">
            <a:spAutoFit/>
          </a:bodyPr>
          <a:lstStyle/>
          <a:p>
            <a:r>
              <a:rPr lang="en-US" sz="1200" baseline="0" dirty="0">
                <a:latin typeface="+mn-lt"/>
              </a:rPr>
              <a:t>For more information on how to change colors using RGB codes, visit the ppt training page.</a:t>
            </a:r>
            <a:endParaRPr lang="en-US" sz="1200" dirty="0"/>
          </a:p>
        </p:txBody>
      </p:sp>
      <p:sp>
        <p:nvSpPr>
          <p:cNvPr id="57" name="TextBox 56"/>
          <p:cNvSpPr txBox="1"/>
          <p:nvPr userDrawn="1"/>
        </p:nvSpPr>
        <p:spPr>
          <a:xfrm>
            <a:off x="7911761" y="2312153"/>
            <a:ext cx="2480434" cy="461665"/>
          </a:xfrm>
          <a:prstGeom prst="rect">
            <a:avLst/>
          </a:prstGeom>
          <a:noFill/>
        </p:spPr>
        <p:txBody>
          <a:bodyPr wrap="square" rtlCol="0">
            <a:spAutoFit/>
          </a:bodyPr>
          <a:lstStyle/>
          <a:p>
            <a:pPr algn="l"/>
            <a:r>
              <a:rPr lang="en-US" sz="2400" baseline="0" dirty="0">
                <a:latin typeface="+mn-lt"/>
              </a:rPr>
              <a:t>how to use</a:t>
            </a:r>
            <a:endParaRPr lang="en-US" sz="2400" dirty="0">
              <a:latin typeface="+mn-lt"/>
            </a:endParaRPr>
          </a:p>
        </p:txBody>
      </p:sp>
    </p:spTree>
    <p:extLst>
      <p:ext uri="{BB962C8B-B14F-4D97-AF65-F5344CB8AC3E}">
        <p14:creationId xmlns:p14="http://schemas.microsoft.com/office/powerpoint/2010/main" val="275616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02" y="721257"/>
            <a:ext cx="6694311" cy="1734724"/>
          </a:xfrm>
        </p:spPr>
        <p:txBody>
          <a:bodyPr>
            <a:normAutofit/>
          </a:bodyPr>
          <a:lstStyle>
            <a:lvl1pPr algn="l">
              <a:defRPr lang="en-US" sz="4800" b="1" kern="1200" baseline="0" dirty="0">
                <a:solidFill>
                  <a:schemeClr val="tx1"/>
                </a:solidFill>
                <a:latin typeface="Segoe UI" panose="020B0502040204020203" pitchFamily="34" charset="0"/>
                <a:ea typeface="+mn-ea"/>
                <a:cs typeface="Segoe UI" panose="020B0502040204020203" pitchFamily="34" charset="0"/>
              </a:defRPr>
            </a:lvl1pPr>
          </a:lstStyle>
          <a:p>
            <a:r>
              <a:rPr lang="en-US" dirty="0"/>
              <a:t>Title of Presentation:</a:t>
            </a:r>
            <a:br>
              <a:rPr lang="en-US" dirty="0"/>
            </a:br>
            <a:r>
              <a:rPr lang="en-US" dirty="0"/>
              <a:t>Should fill two lines</a:t>
            </a:r>
          </a:p>
        </p:txBody>
      </p:sp>
      <p:sp>
        <p:nvSpPr>
          <p:cNvPr id="32" name="Text Placeholder 17"/>
          <p:cNvSpPr>
            <a:spLocks noGrp="1"/>
          </p:cNvSpPr>
          <p:nvPr>
            <p:ph type="body" sz="quarter" idx="10" hasCustomPrompt="1"/>
          </p:nvPr>
        </p:nvSpPr>
        <p:spPr>
          <a:xfrm>
            <a:off x="962902" y="2889332"/>
            <a:ext cx="6694311" cy="762000"/>
          </a:xfrm>
        </p:spPr>
        <p:txBody>
          <a:bodyPr>
            <a:normAutofit/>
          </a:bodyPr>
          <a:lstStyle>
            <a:lvl1pPr marL="0" indent="0" algn="l">
              <a:buNone/>
              <a:defRPr lang="en-US" sz="3600" kern="1200" dirty="0">
                <a:solidFill>
                  <a:schemeClr val="accent1"/>
                </a:solidFill>
                <a:latin typeface="Segoe UI" panose="020B0502040204020203" pitchFamily="34" charset="0"/>
                <a:ea typeface="+mn-ea"/>
                <a:cs typeface="Segoe UI" panose="020B0502040204020203" pitchFamily="34" charset="0"/>
              </a:defRPr>
            </a:lvl1pPr>
          </a:lstStyle>
          <a:p>
            <a:pPr lvl="0"/>
            <a:r>
              <a:rPr lang="en-US" dirty="0"/>
              <a:t>Subtitle, only one lines</a:t>
            </a:r>
          </a:p>
        </p:txBody>
      </p:sp>
      <p:sp>
        <p:nvSpPr>
          <p:cNvPr id="33" name="Text Placeholder 16"/>
          <p:cNvSpPr>
            <a:spLocks noGrp="1"/>
          </p:cNvSpPr>
          <p:nvPr>
            <p:ph type="body" sz="quarter" idx="12" hasCustomPrompt="1"/>
          </p:nvPr>
        </p:nvSpPr>
        <p:spPr>
          <a:xfrm>
            <a:off x="962902" y="3651332"/>
            <a:ext cx="6694311" cy="1104817"/>
          </a:xfrm>
        </p:spPr>
        <p:txBody>
          <a:bodyPr/>
          <a:lstStyle>
            <a:lvl1pPr marL="0" indent="0" algn="l">
              <a:buNone/>
              <a:defRPr i="1">
                <a:solidFill>
                  <a:schemeClr val="tx1"/>
                </a:solidFill>
              </a:defRPr>
            </a:lvl1pPr>
          </a:lstStyle>
          <a:p>
            <a:pPr lvl="0"/>
            <a:r>
              <a:rPr lang="en-US" dirty="0"/>
              <a:t>Speaker name</a:t>
            </a:r>
            <a:br>
              <a:rPr lang="en-US" dirty="0"/>
            </a:br>
            <a:r>
              <a:rPr lang="en-US" dirty="0"/>
              <a:t>and title</a:t>
            </a:r>
          </a:p>
        </p:txBody>
      </p:sp>
      <p:grpSp>
        <p:nvGrpSpPr>
          <p:cNvPr id="19" name="Group 5"/>
          <p:cNvGrpSpPr>
            <a:grpSpLocks noChangeAspect="1"/>
          </p:cNvGrpSpPr>
          <p:nvPr userDrawn="1"/>
        </p:nvGrpSpPr>
        <p:grpSpPr bwMode="auto">
          <a:xfrm>
            <a:off x="970345" y="2642062"/>
            <a:ext cx="11281834" cy="40216"/>
            <a:chOff x="2437" y="1611"/>
            <a:chExt cx="5330" cy="19"/>
          </a:xfrm>
        </p:grpSpPr>
        <p:sp>
          <p:nvSpPr>
            <p:cNvPr id="21" name="Oval 20"/>
            <p:cNvSpPr>
              <a:spLocks noChangeArrowheads="1"/>
            </p:cNvSpPr>
            <p:nvPr/>
          </p:nvSpPr>
          <p:spPr bwMode="auto">
            <a:xfrm>
              <a:off x="2437" y="1611"/>
              <a:ext cx="19" cy="19"/>
            </a:xfrm>
            <a:prstGeom prst="ellipse">
              <a:avLst/>
            </a:prstGeom>
            <a:noFill/>
            <a:ln w="793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2" name="Line 7"/>
            <p:cNvSpPr>
              <a:spLocks noChangeShapeType="1"/>
            </p:cNvSpPr>
            <p:nvPr/>
          </p:nvSpPr>
          <p:spPr bwMode="auto">
            <a:xfrm>
              <a:off x="2456" y="1620"/>
              <a:ext cx="5311" cy="0"/>
            </a:xfrm>
            <a:prstGeom prst="line">
              <a:avLst/>
            </a:prstGeom>
            <a:noFill/>
            <a:ln w="793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18" name="TextBox 17"/>
          <p:cNvSpPr txBox="1"/>
          <p:nvPr userDrawn="1"/>
        </p:nvSpPr>
        <p:spPr>
          <a:xfrm>
            <a:off x="-1554480" y="6119336"/>
            <a:ext cx="131854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Slide - White</a:t>
            </a:r>
          </a:p>
          <a:p>
            <a:pPr algn="r"/>
            <a:r>
              <a:rPr lang="en-US" sz="1200" dirty="0">
                <a:solidFill>
                  <a:schemeClr val="tx2"/>
                </a:solidFill>
                <a:latin typeface="Segoe UI" panose="020B0502040204020203" pitchFamily="34" charset="0"/>
                <a:cs typeface="Segoe UI" panose="020B0502040204020203" pitchFamily="34" charset="0"/>
              </a:rPr>
              <a:t>Alternate layout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for first slide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in</a:t>
            </a:r>
            <a:r>
              <a:rPr lang="en-US" sz="1200" baseline="0" dirty="0">
                <a:solidFill>
                  <a:schemeClr val="tx2"/>
                </a:solidFill>
                <a:latin typeface="Segoe UI" panose="020B0502040204020203" pitchFamily="34" charset="0"/>
                <a:cs typeface="Segoe UI" panose="020B0502040204020203" pitchFamily="34" charset="0"/>
              </a:rPr>
              <a:t> the deck.</a:t>
            </a:r>
            <a:endParaRPr lang="en-US" sz="1200" dirty="0">
              <a:solidFill>
                <a:schemeClr val="tx2"/>
              </a:solidFill>
              <a:latin typeface="Segoe UI" panose="020B0502040204020203" pitchFamily="34" charset="0"/>
              <a:cs typeface="Segoe UI" panose="020B0502040204020203" pitchFamily="34" charset="0"/>
            </a:endParaRPr>
          </a:p>
        </p:txBody>
      </p:sp>
      <p:sp>
        <p:nvSpPr>
          <p:cNvPr id="23" name="TextBox 22"/>
          <p:cNvSpPr txBox="1"/>
          <p:nvPr userDrawn="1"/>
        </p:nvSpPr>
        <p:spPr bwMode="gray">
          <a:xfrm>
            <a:off x="970345" y="5755156"/>
            <a:ext cx="4944318" cy="738664"/>
          </a:xfrm>
          <a:prstGeom prst="rect">
            <a:avLst/>
          </a:prstGeom>
          <a:noFill/>
        </p:spPr>
        <p:txBody>
          <a:bodyPr wrap="square" lIns="0" tIns="0" rIns="0" bIns="0" rtlCol="0" anchor="b" anchorCtr="0">
            <a:spAutoFit/>
          </a:bodyPr>
          <a:lstStyle/>
          <a:p>
            <a:pPr marL="0" algn="l" defTabSz="1219110" rtl="0" eaLnBrk="1" latinLnBrk="0" hangingPunct="1"/>
            <a:r>
              <a:rPr lang="en-US" sz="800" kern="1200" dirty="0">
                <a:solidFill>
                  <a:schemeClr val="tx1"/>
                </a:solidFill>
                <a:latin typeface="Segoe UI" panose="020B0502040204020203" pitchFamily="34" charset="0"/>
                <a:ea typeface="+mn-ea"/>
                <a:cs typeface="Segoe UI" panose="020B0502040204020203" pitchFamily="34" charset="0"/>
              </a:rPr>
              <a:t>©2016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a:t>
            </a:r>
          </a:p>
        </p:txBody>
      </p:sp>
      <p:grpSp>
        <p:nvGrpSpPr>
          <p:cNvPr id="24" name="Group 23"/>
          <p:cNvGrpSpPr/>
          <p:nvPr userDrawn="1"/>
        </p:nvGrpSpPr>
        <p:grpSpPr>
          <a:xfrm>
            <a:off x="7589330" y="5509552"/>
            <a:ext cx="4141515" cy="1157119"/>
            <a:chOff x="5930901" y="4179887"/>
            <a:chExt cx="2727324" cy="762001"/>
          </a:xfrm>
          <a:solidFill>
            <a:schemeClr val="accent1"/>
          </a:solidFill>
        </p:grpSpPr>
        <p:sp>
          <p:nvSpPr>
            <p:cNvPr id="25" name="Freeform 5"/>
            <p:cNvSpPr>
              <a:spLocks/>
            </p:cNvSpPr>
            <p:nvPr/>
          </p:nvSpPr>
          <p:spPr bwMode="auto">
            <a:xfrm>
              <a:off x="7002463" y="4456113"/>
              <a:ext cx="390525" cy="330200"/>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6" name="Freeform 6"/>
            <p:cNvSpPr>
              <a:spLocks noEditPoints="1"/>
            </p:cNvSpPr>
            <p:nvPr/>
          </p:nvSpPr>
          <p:spPr bwMode="auto">
            <a:xfrm>
              <a:off x="7696200" y="4456113"/>
              <a:ext cx="461962" cy="330200"/>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7" name="Freeform 7"/>
            <p:cNvSpPr>
              <a:spLocks/>
            </p:cNvSpPr>
            <p:nvPr/>
          </p:nvSpPr>
          <p:spPr bwMode="auto">
            <a:xfrm>
              <a:off x="8207375" y="4449763"/>
              <a:ext cx="336550" cy="328613"/>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8" name="Rectangle 8"/>
            <p:cNvSpPr>
              <a:spLocks noChangeArrowheads="1"/>
            </p:cNvSpPr>
            <p:nvPr/>
          </p:nvSpPr>
          <p:spPr bwMode="auto">
            <a:xfrm>
              <a:off x="6837363" y="4464050"/>
              <a:ext cx="112712" cy="3143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9" name="Freeform 9"/>
            <p:cNvSpPr>
              <a:spLocks/>
            </p:cNvSpPr>
            <p:nvPr/>
          </p:nvSpPr>
          <p:spPr bwMode="auto">
            <a:xfrm>
              <a:off x="7446963" y="4457700"/>
              <a:ext cx="236537" cy="32067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0" name="Freeform 10"/>
            <p:cNvSpPr>
              <a:spLocks/>
            </p:cNvSpPr>
            <p:nvPr/>
          </p:nvSpPr>
          <p:spPr bwMode="auto">
            <a:xfrm>
              <a:off x="6397625" y="4179887"/>
              <a:ext cx="519112" cy="622300"/>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1" name="Freeform 11"/>
            <p:cNvSpPr>
              <a:spLocks/>
            </p:cNvSpPr>
            <p:nvPr/>
          </p:nvSpPr>
          <p:spPr bwMode="auto">
            <a:xfrm>
              <a:off x="5930901" y="4330700"/>
              <a:ext cx="798512" cy="611188"/>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4" name="Freeform 12"/>
            <p:cNvSpPr>
              <a:spLocks noEditPoints="1"/>
            </p:cNvSpPr>
            <p:nvPr/>
          </p:nvSpPr>
          <p:spPr bwMode="auto">
            <a:xfrm>
              <a:off x="8593138" y="4449763"/>
              <a:ext cx="65087" cy="6350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3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p:txBody>
      </p:sp>
      <p:sp>
        <p:nvSpPr>
          <p:cNvPr id="20"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February 16, 2018</a:t>
            </a:fld>
            <a:endParaRPr dirty="0"/>
          </a:p>
        </p:txBody>
      </p:sp>
      <p:sp>
        <p:nvSpPr>
          <p:cNvPr id="35"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36"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710919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dirty="0"/>
              <a:t>Click to edit Title</a:t>
            </a:r>
          </a:p>
        </p:txBody>
      </p:sp>
      <p:sp>
        <p:nvSpPr>
          <p:cNvPr id="3" name="Content Placeholder 2"/>
          <p:cNvSpPr>
            <a:spLocks noGrp="1"/>
          </p:cNvSpPr>
          <p:nvPr>
            <p:ph idx="1"/>
          </p:nvPr>
        </p:nvSpPr>
        <p:spPr>
          <a:xfrm>
            <a:off x="915305" y="1600200"/>
            <a:ext cx="10375904" cy="4418635"/>
          </a:xfrm>
        </p:spPr>
        <p:txBody>
          <a:bodyPr>
            <a:noAutofit/>
          </a:bodyPr>
          <a:lstStyle>
            <a:lvl1pPr marL="228600" indent="-228600">
              <a:spcBef>
                <a:spcPts val="1600"/>
              </a:spcBef>
              <a:spcAft>
                <a:spcPts val="800"/>
              </a:spcAft>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Edit Master text styles</a:t>
            </a:r>
          </a:p>
          <a:p>
            <a:pPr lvl="1"/>
            <a:r>
              <a:rPr lang="en-US"/>
              <a:t>Second level</a:t>
            </a:r>
          </a:p>
          <a:p>
            <a:pPr lvl="2"/>
            <a:r>
              <a:rPr lang="en-US"/>
              <a:t>Third level</a:t>
            </a:r>
          </a:p>
        </p:txBody>
      </p:sp>
      <p:sp>
        <p:nvSpPr>
          <p:cNvPr id="8"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February 16, 2018</a:t>
            </a:fld>
            <a:endParaRPr lang="en-US" dirty="0"/>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7"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
        <p:nvSpPr>
          <p:cNvPr id="4" name="TextBox 3"/>
          <p:cNvSpPr txBox="1"/>
          <p:nvPr userDrawn="1"/>
        </p:nvSpPr>
        <p:spPr>
          <a:xfrm>
            <a:off x="-1676400" y="5565338"/>
            <a:ext cx="1440460" cy="1292662"/>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and Content</a:t>
            </a:r>
          </a:p>
          <a:p>
            <a:pPr algn="r"/>
            <a:r>
              <a:rPr lang="en-US" sz="1200" dirty="0">
                <a:solidFill>
                  <a:schemeClr val="tx2"/>
                </a:solidFill>
                <a:latin typeface="Segoe UI" panose="020B0502040204020203" pitchFamily="34" charset="0"/>
                <a:cs typeface="Segoe UI" panose="020B0502040204020203" pitchFamily="34" charset="0"/>
              </a:rPr>
              <a:t>The primary layout used</a:t>
            </a:r>
            <a:r>
              <a:rPr lang="en-US" sz="1200" baseline="0" dirty="0">
                <a:solidFill>
                  <a:schemeClr val="tx2"/>
                </a:solidFill>
                <a:latin typeface="Segoe UI" panose="020B0502040204020203" pitchFamily="34" charset="0"/>
                <a:cs typeface="Segoe UI" panose="020B0502040204020203" pitchFamily="34" charset="0"/>
              </a:rPr>
              <a:t> for standard slides. The placeholder can be used to create text, tables, or charts.</a:t>
            </a:r>
            <a:endParaRPr lang="en-US" sz="1200" dirty="0">
              <a:solidFill>
                <a:schemeClr val="tx2"/>
              </a:solidFill>
              <a:latin typeface="Segoe UI" panose="020B0502040204020203" pitchFamily="34" charset="0"/>
              <a:cs typeface="Segoe UI" panose="020B0502040204020203" pitchFamily="34" charset="0"/>
            </a:endParaRPr>
          </a:p>
        </p:txBody>
      </p:sp>
      <p:sp>
        <p:nvSpPr>
          <p:cNvPr id="1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Tree>
    <p:extLst>
      <p:ext uri="{BB962C8B-B14F-4D97-AF65-F5344CB8AC3E}">
        <p14:creationId xmlns:p14="http://schemas.microsoft.com/office/powerpoint/2010/main" val="1258933862"/>
      </p:ext>
    </p:extLst>
  </p:cSld>
  <p:clrMapOvr>
    <a:masterClrMapping/>
  </p:clrMapOvr>
  <p:hf hdr="0"/>
  <p:extLst mod="1">
    <p:ext uri="{DCECCB84-F9BA-43D5-87BE-67443E8EF086}">
      <p15:sldGuideLst xmlns:p15="http://schemas.microsoft.com/office/powerpoint/2012/main">
        <p15:guide id="1" orient="horz" pos="1008">
          <p15:clr>
            <a:srgbClr val="FBAE40"/>
          </p15:clr>
        </p15:guide>
        <p15:guide id="2" pos="2040">
          <p15:clr>
            <a:srgbClr val="FBAE40"/>
          </p15:clr>
        </p15:guide>
        <p15:guide id="3" pos="290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rucial Title">
    <p:bg>
      <p:bgPr>
        <a:solidFill>
          <a:srgbClr val="58595B"/>
        </a:solidFill>
        <a:effectLst/>
      </p:bgPr>
    </p:bg>
    <p:spTree>
      <p:nvGrpSpPr>
        <p:cNvPr id="1" name=""/>
        <p:cNvGrpSpPr/>
        <p:nvPr/>
      </p:nvGrpSpPr>
      <p:grpSpPr>
        <a:xfrm>
          <a:off x="0" y="0"/>
          <a:ext cx="0" cy="0"/>
          <a:chOff x="0" y="0"/>
          <a:chExt cx="0" cy="0"/>
        </a:xfrm>
      </p:grpSpPr>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7"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8"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fld id="{C9AA1E17-0D0A-4F25-BF38-BAACE58E556E}" type="datetime4">
              <a:rPr lang="en-US" smtClean="0"/>
              <a:t>February 16, 2018</a:t>
            </a:fld>
            <a:endParaRPr lang="en-US" dirty="0"/>
          </a:p>
        </p:txBody>
      </p:sp>
      <p:sp>
        <p:nvSpPr>
          <p:cNvPr id="3" name="Footer Placeholder 2"/>
          <p:cNvSpPr>
            <a:spLocks noGrp="1"/>
          </p:cNvSpPr>
          <p:nvPr>
            <p:ph type="ftr" sz="quarter" idx="12"/>
          </p:nvPr>
        </p:nvSpPr>
        <p:spPr/>
        <p:txBody>
          <a:bodyPr/>
          <a:lstStyle/>
          <a:p>
            <a:r>
              <a:rPr lang="en-US"/>
              <a:t>Micron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586430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rucial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8"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fld id="{C9AA1E17-0D0A-4F25-BF38-BAACE58E556E}" type="datetime4">
              <a:rPr lang="en-US" smtClean="0"/>
              <a:t>February 16, 2018</a:t>
            </a:fld>
            <a:endParaRPr lang="en-US" dirty="0"/>
          </a:p>
        </p:txBody>
      </p:sp>
      <p:sp>
        <p:nvSpPr>
          <p:cNvPr id="3" name="Footer Placeholder 2"/>
          <p:cNvSpPr>
            <a:spLocks noGrp="1"/>
          </p:cNvSpPr>
          <p:nvPr>
            <p:ph type="ftr" sz="quarter" idx="13"/>
          </p:nvPr>
        </p:nvSpPr>
        <p:spPr/>
        <p:txBody>
          <a:bodyPr/>
          <a:lstStyle/>
          <a:p>
            <a:r>
              <a:rPr lang="en-US"/>
              <a:t>Micron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449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Crucial Closing">
    <p:bg>
      <p:bgPr>
        <a:solidFill>
          <a:srgbClr val="58595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15" y="1973108"/>
            <a:ext cx="5823570" cy="2911785"/>
          </a:xfrm>
          <a:prstGeom prst="rect">
            <a:avLst/>
          </a:prstGeom>
        </p:spPr>
      </p:pic>
      <p:sp>
        <p:nvSpPr>
          <p:cNvPr id="2" name="Date Placeholder 1"/>
          <p:cNvSpPr>
            <a:spLocks noGrp="1"/>
          </p:cNvSpPr>
          <p:nvPr>
            <p:ph type="dt" sz="half" idx="10"/>
          </p:nvPr>
        </p:nvSpPr>
        <p:spPr/>
        <p:txBody>
          <a:bodyPr/>
          <a:lstStyle/>
          <a:p>
            <a:fld id="{C9AA1E17-0D0A-4F25-BF38-BAACE58E556E}" type="datetime4">
              <a:rPr lang="en-US" smtClean="0"/>
              <a:t>February 16, 2018</a:t>
            </a:fld>
            <a:endParaRPr lang="en-US" dirty="0"/>
          </a:p>
        </p:txBody>
      </p:sp>
      <p:sp>
        <p:nvSpPr>
          <p:cNvPr id="4" name="Footer Placeholder 3"/>
          <p:cNvSpPr>
            <a:spLocks noGrp="1"/>
          </p:cNvSpPr>
          <p:nvPr>
            <p:ph type="ftr" sz="quarter" idx="11"/>
          </p:nvPr>
        </p:nvSpPr>
        <p:spPr/>
        <p:txBody>
          <a:bodyPr/>
          <a:lstStyle/>
          <a:p>
            <a:r>
              <a:rPr lang="en-US"/>
              <a:t>Micron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7463945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allistix Title">
    <p:bg>
      <p:bgPr>
        <a:solidFill>
          <a:srgbClr val="58595B"/>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8" name="TextBox 7"/>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fld id="{C9AA1E17-0D0A-4F25-BF38-BAACE58E556E}" type="datetime4">
              <a:rPr lang="en-US" smtClean="0"/>
              <a:t>February 16, 2018</a:t>
            </a:fld>
            <a:endParaRPr lang="en-US" dirty="0"/>
          </a:p>
        </p:txBody>
      </p:sp>
      <p:sp>
        <p:nvSpPr>
          <p:cNvPr id="3" name="Footer Placeholder 2"/>
          <p:cNvSpPr>
            <a:spLocks noGrp="1"/>
          </p:cNvSpPr>
          <p:nvPr>
            <p:ph type="ftr" sz="quarter" idx="12"/>
          </p:nvPr>
        </p:nvSpPr>
        <p:spPr/>
        <p:txBody>
          <a:bodyPr/>
          <a:lstStyle/>
          <a:p>
            <a:r>
              <a:rPr lang="en-US"/>
              <a:t>Micron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927051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llistix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12" name="TextBox 11"/>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fld id="{C9AA1E17-0D0A-4F25-BF38-BAACE58E556E}" type="datetime4">
              <a:rPr lang="en-US" smtClean="0"/>
              <a:t>February 16, 2018</a:t>
            </a:fld>
            <a:endParaRPr lang="en-US" dirty="0"/>
          </a:p>
        </p:txBody>
      </p:sp>
      <p:sp>
        <p:nvSpPr>
          <p:cNvPr id="3" name="Footer Placeholder 2"/>
          <p:cNvSpPr>
            <a:spLocks noGrp="1"/>
          </p:cNvSpPr>
          <p:nvPr>
            <p:ph type="ftr" sz="quarter" idx="13"/>
          </p:nvPr>
        </p:nvSpPr>
        <p:spPr/>
        <p:txBody>
          <a:bodyPr/>
          <a:lstStyle/>
          <a:p>
            <a:r>
              <a:rPr lang="en-US"/>
              <a:t>Micron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82787770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F2D2701-F78D-4095-A39E-61DF3C4A4C04}" type="datetime4">
              <a:rPr lang="en-US" smtClean="0"/>
              <a:t>February 16, 2018</a:t>
            </a:fld>
            <a:endParaRPr lang="en-US"/>
          </a:p>
        </p:txBody>
      </p:sp>
      <p:sp>
        <p:nvSpPr>
          <p:cNvPr id="5" name="Footer Placeholder 4"/>
          <p:cNvSpPr>
            <a:spLocks noGrp="1"/>
          </p:cNvSpPr>
          <p:nvPr>
            <p:ph type="ftr" sz="quarter" idx="11"/>
          </p:nvPr>
        </p:nvSpPr>
        <p:spPr/>
        <p:txBody>
          <a:bodyPr/>
          <a:lstStyle/>
          <a:p>
            <a:r>
              <a:rPr lang="en-US"/>
              <a:t>Micron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4776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allistix Closing">
    <p:bg>
      <p:bgPr>
        <a:solidFill>
          <a:srgbClr val="58595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8648" y="1755324"/>
            <a:ext cx="6694704" cy="3347353"/>
          </a:xfrm>
          <a:prstGeom prst="rect">
            <a:avLst/>
          </a:prstGeom>
        </p:spPr>
      </p:pic>
      <p:sp>
        <p:nvSpPr>
          <p:cNvPr id="2" name="Date Placeholder 1"/>
          <p:cNvSpPr>
            <a:spLocks noGrp="1"/>
          </p:cNvSpPr>
          <p:nvPr>
            <p:ph type="dt" sz="half" idx="10"/>
          </p:nvPr>
        </p:nvSpPr>
        <p:spPr/>
        <p:txBody>
          <a:bodyPr/>
          <a:lstStyle/>
          <a:p>
            <a:fld id="{C9AA1E17-0D0A-4F25-BF38-BAACE58E556E}" type="datetime4">
              <a:rPr lang="en-US" smtClean="0"/>
              <a:t>February 16, 2018</a:t>
            </a:fld>
            <a:endParaRPr lang="en-US" dirty="0"/>
          </a:p>
        </p:txBody>
      </p:sp>
      <p:sp>
        <p:nvSpPr>
          <p:cNvPr id="3" name="Footer Placeholder 2"/>
          <p:cNvSpPr>
            <a:spLocks noGrp="1"/>
          </p:cNvSpPr>
          <p:nvPr>
            <p:ph type="ftr" sz="quarter" idx="11"/>
          </p:nvPr>
        </p:nvSpPr>
        <p:spPr/>
        <p:txBody>
          <a:bodyPr/>
          <a:lstStyle/>
          <a:p>
            <a:r>
              <a:rPr lang="en-US"/>
              <a:t>Micron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70974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EAA98F0A-2D28-4A84-9EAB-DBF27057C8F9}" type="datetime4">
              <a:rPr lang="en-US" smtClean="0"/>
              <a:t>February 16, 2018</a:t>
            </a:fld>
            <a:endParaRPr lang="en-US"/>
          </a:p>
        </p:txBody>
      </p:sp>
      <p:sp>
        <p:nvSpPr>
          <p:cNvPr id="5" name="Footer Placeholder 4"/>
          <p:cNvSpPr>
            <a:spLocks noGrp="1"/>
          </p:cNvSpPr>
          <p:nvPr>
            <p:ph type="ftr" sz="quarter" idx="11"/>
          </p:nvPr>
        </p:nvSpPr>
        <p:spPr/>
        <p:txBody>
          <a:bodyPr/>
          <a:lstStyle/>
          <a:p>
            <a:r>
              <a:rPr lang="en-US"/>
              <a:t>Micron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7"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
        <p:nvSpPr>
          <p:cNvPr id="9" name="Content Placeholder 2"/>
          <p:cNvSpPr>
            <a:spLocks noGrp="1"/>
          </p:cNvSpPr>
          <p:nvPr>
            <p:ph sz="half" idx="1"/>
          </p:nvPr>
        </p:nvSpPr>
        <p:spPr>
          <a:xfrm>
            <a:off x="838200" y="1628775"/>
            <a:ext cx="10515600" cy="4548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560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ransition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0320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4410" y="6470556"/>
            <a:ext cx="914400" cy="24889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FD5BF9B1-2CD5-4E0A-A036-F8A386770A6F}" type="datetime4">
              <a:rPr lang="en-US" smtClean="0"/>
              <a:t>February 16, 2018</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Micron Confidential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54051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rgbClr val="0077C8"/>
                </a:solidFill>
              </a:defRPr>
            </a:lvl1pPr>
          </a:lstStyle>
          <a:p>
            <a:r>
              <a:rPr lang="en-US"/>
              <a:t>Click to edit Master title style</a:t>
            </a:r>
            <a:endParaRPr lang="en-US" dirty="0"/>
          </a:p>
        </p:txBody>
      </p:sp>
      <p:sp>
        <p:nvSpPr>
          <p:cNvPr id="4" name="Text Placeholder 2"/>
          <p:cNvSpPr>
            <a:spLocks noGrp="1"/>
          </p:cNvSpPr>
          <p:nvPr>
            <p:ph type="body" idx="1"/>
          </p:nvPr>
        </p:nvSpPr>
        <p:spPr>
          <a:xfrm>
            <a:off x="831850" y="4503202"/>
            <a:ext cx="105156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Date Placeholder 2"/>
          <p:cNvSpPr>
            <a:spLocks noGrp="1"/>
          </p:cNvSpPr>
          <p:nvPr>
            <p:ph type="dt" sz="half" idx="10"/>
          </p:nvPr>
        </p:nvSpPr>
        <p:spPr/>
        <p:txBody>
          <a:bodyPr/>
          <a:lstStyle/>
          <a:p>
            <a:fld id="{591E8161-C7D8-4E89-83CF-1400BBFEB4E3}" type="datetime4">
              <a:rPr lang="en-US" smtClean="0"/>
              <a:t>February 16, 2018</a:t>
            </a:fld>
            <a:endParaRPr lang="en-US" dirty="0"/>
          </a:p>
        </p:txBody>
      </p:sp>
      <p:sp>
        <p:nvSpPr>
          <p:cNvPr id="5" name="Footer Placeholder 4"/>
          <p:cNvSpPr>
            <a:spLocks noGrp="1"/>
          </p:cNvSpPr>
          <p:nvPr>
            <p:ph type="ftr" sz="quarter" idx="11"/>
          </p:nvPr>
        </p:nvSpPr>
        <p:spPr/>
        <p:txBody>
          <a:bodyPr/>
          <a:lstStyle/>
          <a:p>
            <a:r>
              <a:rPr lang="en-US"/>
              <a:t>Micron Confidential</a:t>
            </a:r>
            <a:endParaRPr lang="en-US" dirty="0"/>
          </a:p>
        </p:txBody>
      </p:sp>
      <p:sp>
        <p:nvSpPr>
          <p:cNvPr id="6" name="Slide Number Placeholder 5"/>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4032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Vertical Image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62701" y="276224"/>
            <a:ext cx="5553074" cy="3071813"/>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5" name="Picture Placeholder 4"/>
          <p:cNvSpPr>
            <a:spLocks noGrp="1"/>
          </p:cNvSpPr>
          <p:nvPr>
            <p:ph type="pic" sz="quarter" idx="10" hasCustomPrompt="1"/>
          </p:nvPr>
        </p:nvSpPr>
        <p:spPr>
          <a:xfrm>
            <a:off x="-1" y="0"/>
            <a:ext cx="6096001" cy="6858000"/>
          </a:xfrm>
        </p:spPr>
        <p:txBody>
          <a:bodyPr/>
          <a:lstStyle>
            <a:lvl1pPr marL="0" indent="0">
              <a:buNone/>
              <a:defRPr>
                <a:solidFill>
                  <a:schemeClr val="bg1"/>
                </a:solidFill>
              </a:defRPr>
            </a:lvl1pPr>
          </a:lstStyle>
          <a:p>
            <a:r>
              <a:rPr lang="en-US" dirty="0"/>
              <a:t>Image</a:t>
            </a:r>
          </a:p>
        </p:txBody>
      </p:sp>
      <p:sp>
        <p:nvSpPr>
          <p:cNvPr id="8" name="Text Placeholder 4"/>
          <p:cNvSpPr>
            <a:spLocks noGrp="1"/>
          </p:cNvSpPr>
          <p:nvPr>
            <p:ph type="body" sz="quarter" idx="11"/>
          </p:nvPr>
        </p:nvSpPr>
        <p:spPr>
          <a:xfrm>
            <a:off x="6362701" y="3429000"/>
            <a:ext cx="5553073" cy="2940269"/>
          </a:xfrm>
        </p:spPr>
        <p:txBody>
          <a:bodyP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6363543" y="6412007"/>
            <a:ext cx="1710155" cy="365125"/>
          </a:xfrm>
        </p:spPr>
        <p:txBody>
          <a:bodyPr/>
          <a:lstStyle>
            <a:lvl1pPr algn="l">
              <a:defRPr/>
            </a:lvl1pPr>
          </a:lstStyle>
          <a:p>
            <a:fld id="{4FB25FF7-E416-4516-BA11-FC11BBA2AED8}" type="datetime4">
              <a:rPr lang="en-US" smtClean="0"/>
              <a:t>February 16, 2018</a:t>
            </a:fld>
            <a:endParaRPr lang="en-US" dirty="0"/>
          </a:p>
        </p:txBody>
      </p:sp>
      <p:sp>
        <p:nvSpPr>
          <p:cNvPr id="4" name="Footer Placeholder 3"/>
          <p:cNvSpPr>
            <a:spLocks noGrp="1"/>
          </p:cNvSpPr>
          <p:nvPr>
            <p:ph type="ftr" sz="quarter" idx="13"/>
          </p:nvPr>
        </p:nvSpPr>
        <p:spPr/>
        <p:txBody>
          <a:bodyPr/>
          <a:lstStyle/>
          <a:p>
            <a:r>
              <a:rPr lang="en-US"/>
              <a:t>Micron Confidential</a:t>
            </a:r>
            <a:endParaRPr lang="en-US" dirty="0"/>
          </a:p>
        </p:txBody>
      </p:sp>
      <p:sp>
        <p:nvSpPr>
          <p:cNvPr id="6" name="Slide Number Placeholder 5"/>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1410602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Image with Whit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4"/>
          <p:cNvSpPr>
            <a:spLocks noGrp="1"/>
          </p:cNvSpPr>
          <p:nvPr>
            <p:ph type="pic" sz="quarter" idx="10" hasCustomPrompt="1"/>
          </p:nvPr>
        </p:nvSpPr>
        <p:spPr>
          <a:xfrm>
            <a:off x="0" y="0"/>
            <a:ext cx="4145280" cy="6858000"/>
          </a:xfrm>
        </p:spPr>
        <p:txBody>
          <a:bodyPr/>
          <a:lstStyle>
            <a:lvl1pPr marL="0" indent="0">
              <a:buNone/>
              <a:defRPr>
                <a:solidFill>
                  <a:schemeClr val="bg1"/>
                </a:solidFill>
              </a:defRPr>
            </a:lvl1pPr>
          </a:lstStyle>
          <a:p>
            <a:r>
              <a:rPr lang="en-US" dirty="0"/>
              <a:t>Image</a:t>
            </a:r>
          </a:p>
        </p:txBody>
      </p:sp>
      <p:sp>
        <p:nvSpPr>
          <p:cNvPr id="4" name="Date Placeholder 3"/>
          <p:cNvSpPr>
            <a:spLocks noGrp="1"/>
          </p:cNvSpPr>
          <p:nvPr>
            <p:ph type="dt" sz="half" idx="13"/>
          </p:nvPr>
        </p:nvSpPr>
        <p:spPr>
          <a:xfrm>
            <a:off x="4427734" y="6412007"/>
            <a:ext cx="1710155" cy="365125"/>
          </a:xfrm>
        </p:spPr>
        <p:txBody>
          <a:bodyPr/>
          <a:lstStyle>
            <a:lvl1pPr algn="l">
              <a:defRPr/>
            </a:lvl1pPr>
          </a:lstStyle>
          <a:p>
            <a:fld id="{AB354393-6454-4F53-97F9-CCABD1DCDDD4}" type="datetime4">
              <a:rPr lang="en-US" smtClean="0"/>
              <a:t>February 16, 2018</a:t>
            </a:fld>
            <a:endParaRPr lang="en-US" dirty="0"/>
          </a:p>
        </p:txBody>
      </p:sp>
      <p:sp>
        <p:nvSpPr>
          <p:cNvPr id="5" name="Footer Placeholder 4"/>
          <p:cNvSpPr>
            <a:spLocks noGrp="1"/>
          </p:cNvSpPr>
          <p:nvPr>
            <p:ph type="ftr" sz="quarter" idx="14"/>
          </p:nvPr>
        </p:nvSpPr>
        <p:spPr/>
        <p:txBody>
          <a:bodyPr/>
          <a:lstStyle/>
          <a:p>
            <a:r>
              <a:rPr lang="en-US"/>
              <a:t>Micron Confidential</a:t>
            </a:r>
            <a:endParaRPr lang="en-US" dirty="0"/>
          </a:p>
        </p:txBody>
      </p:sp>
      <p:sp>
        <p:nvSpPr>
          <p:cNvPr id="9" name="Slide Number Placeholder 8"/>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885547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Gray with Conten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59936" cy="6858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3"/>
          </p:nvPr>
        </p:nvSpPr>
        <p:spPr>
          <a:xfrm>
            <a:off x="4427733" y="6412007"/>
            <a:ext cx="1710155" cy="365125"/>
          </a:xfrm>
        </p:spPr>
        <p:txBody>
          <a:bodyPr/>
          <a:lstStyle>
            <a:lvl1pPr algn="l">
              <a:defRPr/>
            </a:lvl1pPr>
          </a:lstStyle>
          <a:p>
            <a:fld id="{455A8A2E-26C9-48CC-BB2E-E40BB5F1017D}" type="datetime4">
              <a:rPr lang="en-US" smtClean="0"/>
              <a:t>February 16, 2018</a:t>
            </a:fld>
            <a:endParaRPr lang="en-US" dirty="0"/>
          </a:p>
        </p:txBody>
      </p:sp>
      <p:sp>
        <p:nvSpPr>
          <p:cNvPr id="5" name="Footer Placeholder 4"/>
          <p:cNvSpPr>
            <a:spLocks noGrp="1"/>
          </p:cNvSpPr>
          <p:nvPr>
            <p:ph type="ftr" sz="quarter" idx="14"/>
          </p:nvPr>
        </p:nvSpPr>
        <p:spPr/>
        <p:txBody>
          <a:bodyPr/>
          <a:lstStyle/>
          <a:p>
            <a:r>
              <a:rPr lang="en-US"/>
              <a:t>Micron Confidential</a:t>
            </a:r>
            <a:endParaRPr lang="en-US" dirty="0"/>
          </a:p>
        </p:txBody>
      </p:sp>
      <p:sp>
        <p:nvSpPr>
          <p:cNvPr id="8" name="Slide Number Placeholder 7"/>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323256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fld id="{0CFB5DD6-B5A9-42D8-8E78-3203A252046E}" type="datetime4">
              <a:rPr lang="en-US" smtClean="0"/>
              <a:t>February 16, 2018</a:t>
            </a:fld>
            <a:endParaRPr lang="en-US" dirty="0"/>
          </a:p>
        </p:txBody>
      </p:sp>
      <p:sp>
        <p:nvSpPr>
          <p:cNvPr id="5"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dirty="0"/>
              <a:t>Micron Confidential</a:t>
            </a:r>
          </a:p>
        </p:txBody>
      </p:sp>
      <p:sp>
        <p:nvSpPr>
          <p:cNvPr id="6"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26000616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3" r:id="rId4"/>
    <p:sldLayoutId id="2147483651" r:id="rId5"/>
    <p:sldLayoutId id="2147483661" r:id="rId6"/>
    <p:sldLayoutId id="2147483662" r:id="rId7"/>
    <p:sldLayoutId id="2147483701" r:id="rId8"/>
    <p:sldLayoutId id="2147483698" r:id="rId9"/>
    <p:sldLayoutId id="2147483692" r:id="rId10"/>
    <p:sldLayoutId id="2147483693" r:id="rId11"/>
    <p:sldLayoutId id="2147483695" r:id="rId12"/>
    <p:sldLayoutId id="2147483696" r:id="rId13"/>
    <p:sldLayoutId id="2147483672" r:id="rId14"/>
    <p:sldLayoutId id="2147483652" r:id="rId15"/>
    <p:sldLayoutId id="2147483668" r:id="rId16"/>
    <p:sldLayoutId id="2147483671" r:id="rId17"/>
    <p:sldLayoutId id="2147483654" r:id="rId18"/>
    <p:sldLayoutId id="2147483675" r:id="rId19"/>
    <p:sldLayoutId id="2147483655" r:id="rId20"/>
    <p:sldLayoutId id="2147483674" r:id="rId21"/>
    <p:sldLayoutId id="2147483700" r:id="rId22"/>
    <p:sldLayoutId id="2147483702" r:id="rId23"/>
    <p:sldLayoutId id="2147483703" r:id="rId24"/>
  </p:sldLayoutIdLst>
  <p:hf hdr="0" dt="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fld id="{C9AA1E17-0D0A-4F25-BF38-BAACE58E556E}" type="datetime4">
              <a:rPr lang="en-US" smtClean="0"/>
              <a:t>February 16, 2018</a:t>
            </a:fld>
            <a:endParaRPr lang="en-US" dirty="0"/>
          </a:p>
        </p:txBody>
      </p:sp>
      <p:sp>
        <p:nvSpPr>
          <p:cNvPr id="13"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dirty="0"/>
              <a:t>Micron Confidential</a:t>
            </a:r>
          </a:p>
        </p:txBody>
      </p:sp>
      <p:sp>
        <p:nvSpPr>
          <p:cNvPr id="14"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1269711580"/>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7" r:id="rId3"/>
    <p:sldLayoutId id="2147483681" r:id="rId4"/>
    <p:sldLayoutId id="2147483683" r:id="rId5"/>
    <p:sldLayoutId id="2147483688" r:id="rId6"/>
  </p:sldLayoutIdLst>
  <p:hf hdr="0" dt="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2860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2860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2860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902" y="721257"/>
            <a:ext cx="8702466" cy="1734724"/>
          </a:xfrm>
        </p:spPr>
        <p:txBody>
          <a:bodyPr>
            <a:normAutofit fontScale="90000"/>
          </a:bodyPr>
          <a:lstStyle/>
          <a:p>
            <a:r>
              <a:rPr lang="en-US" dirty="0"/>
              <a:t>Y Doping of </a:t>
            </a:r>
            <a:r>
              <a:rPr lang="en-US" dirty="0" err="1"/>
              <a:t>GeSbTe</a:t>
            </a:r>
            <a:br>
              <a:rPr lang="en-US" dirty="0"/>
            </a:br>
            <a:r>
              <a:rPr lang="en-US" dirty="0"/>
              <a:t>Campaign W</a:t>
            </a:r>
            <a:br>
              <a:rPr lang="en-US" dirty="0"/>
            </a:br>
            <a:r>
              <a:rPr lang="en-US" sz="3100" dirty="0"/>
              <a:t>Targets: GST447 (PDC)/</a:t>
            </a:r>
            <a:r>
              <a:rPr lang="en-US" sz="3100" dirty="0" err="1"/>
              <a:t>SbY</a:t>
            </a:r>
            <a:r>
              <a:rPr lang="en-US" sz="3100" dirty="0"/>
              <a:t> (RF)/</a:t>
            </a:r>
            <a:r>
              <a:rPr lang="en-US" sz="3100" dirty="0" err="1"/>
              <a:t>GeTe</a:t>
            </a:r>
            <a:r>
              <a:rPr lang="en-US" sz="3100" dirty="0"/>
              <a:t> (PDC)</a:t>
            </a:r>
          </a:p>
        </p:txBody>
      </p:sp>
      <p:sp>
        <p:nvSpPr>
          <p:cNvPr id="8" name="Text Placeholder 7"/>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305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lgn="l"/>
            <a:fld id="{0D904593-1668-4B95-BA96-EF3EF43EDF4E}" type="slidenum">
              <a:rPr lang="en-US" smtClean="0"/>
              <a:pPr algn="l"/>
              <a:t>10</a:t>
            </a:fld>
            <a:endParaRPr lang="en-US" dirty="0"/>
          </a:p>
        </p:txBody>
      </p:sp>
      <p:sp>
        <p:nvSpPr>
          <p:cNvPr id="9" name="Text Placeholder 8"/>
          <p:cNvSpPr>
            <a:spLocks noGrp="1"/>
          </p:cNvSpPr>
          <p:nvPr>
            <p:ph type="body" sz="quarter" idx="14"/>
          </p:nvPr>
        </p:nvSpPr>
        <p:spPr/>
        <p:txBody>
          <a:bodyPr/>
          <a:lstStyle/>
          <a:p>
            <a:endParaRPr lang="en-US"/>
          </a:p>
        </p:txBody>
      </p:sp>
      <p:sp>
        <p:nvSpPr>
          <p:cNvPr id="10" name="TextBox 9"/>
          <p:cNvSpPr txBox="1"/>
          <p:nvPr/>
        </p:nvSpPr>
        <p:spPr>
          <a:xfrm>
            <a:off x="1541240" y="5798616"/>
            <a:ext cx="272832" cy="307777"/>
          </a:xfrm>
          <a:prstGeom prst="rect">
            <a:avLst/>
          </a:prstGeom>
          <a:noFill/>
        </p:spPr>
        <p:txBody>
          <a:bodyPr wrap="none" rtlCol="0">
            <a:spAutoFit/>
          </a:bodyPr>
          <a:lstStyle/>
          <a:p>
            <a:r>
              <a:rPr lang="en-US" sz="1400" dirty="0">
                <a:solidFill>
                  <a:schemeClr val="tx1">
                    <a:lumMod val="50000"/>
                  </a:schemeClr>
                </a:solidFill>
                <a:latin typeface="Segoe UI" panose="020B0502040204020203" pitchFamily="34" charset="0"/>
                <a:cs typeface="Segoe UI" panose="020B0502040204020203" pitchFamily="34" charset="0"/>
              </a:rPr>
              <a:t>. </a:t>
            </a:r>
          </a:p>
        </p:txBody>
      </p:sp>
      <p:sp>
        <p:nvSpPr>
          <p:cNvPr id="12" name="Title 6"/>
          <p:cNvSpPr txBox="1">
            <a:spLocks/>
          </p:cNvSpPr>
          <p:nvPr/>
        </p:nvSpPr>
        <p:spPr>
          <a:xfrm>
            <a:off x="1185304" y="1"/>
            <a:ext cx="9430160" cy="636814"/>
          </a:xfrm>
          <a:prstGeom prst="rect">
            <a:avLst/>
          </a:prstGeom>
        </p:spPr>
        <p:txBody>
          <a:bodyPr vert="horz" lIns="0" tIns="0" rIns="0" bIns="45720" rtlCol="0" anchor="b">
            <a:normAutofit/>
          </a:body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F5F5F"/>
                </a:solidFill>
                <a:effectLst/>
                <a:uLnTx/>
                <a:uFillTx/>
                <a:latin typeface="Segoe UI Semibold" panose="020B0702040204020203" pitchFamily="34" charset="0"/>
                <a:ea typeface="+mj-ea"/>
                <a:cs typeface="Segoe UI Semibold" panose="020B0702040204020203" pitchFamily="34" charset="0"/>
              </a:rPr>
              <a:t>Figures and Comments</a:t>
            </a:r>
          </a:p>
        </p:txBody>
      </p:sp>
      <p:sp>
        <p:nvSpPr>
          <p:cNvPr id="15" name="TextBox 14"/>
          <p:cNvSpPr txBox="1"/>
          <p:nvPr/>
        </p:nvSpPr>
        <p:spPr>
          <a:xfrm>
            <a:off x="3173383" y="5589919"/>
            <a:ext cx="6139246" cy="369332"/>
          </a:xfrm>
          <a:prstGeom prst="rect">
            <a:avLst/>
          </a:prstGeom>
          <a:noFill/>
        </p:spPr>
        <p:txBody>
          <a:bodyPr wrap="none" rtlCol="0">
            <a:spAutoFit/>
          </a:bodyPr>
          <a:lstStyle/>
          <a:p>
            <a:pPr algn="ctr">
              <a:buNone/>
            </a:pPr>
            <a:r>
              <a:rPr lang="en-US" b="1" dirty="0"/>
              <a:t>Figure 1: Resistivity versus temperature: Wafers 21-25</a:t>
            </a:r>
            <a:endParaRPr lang="en-US" dirty="0"/>
          </a:p>
        </p:txBody>
      </p:sp>
      <p:graphicFrame>
        <p:nvGraphicFramePr>
          <p:cNvPr id="13" name="Chart 12">
            <a:extLst>
              <a:ext uri="{FF2B5EF4-FFF2-40B4-BE49-F238E27FC236}">
                <a16:creationId xmlns:a16="http://schemas.microsoft.com/office/drawing/2014/main" id="{00000000-0008-0000-0000-000004000000}"/>
              </a:ext>
            </a:extLst>
          </p:cNvPr>
          <p:cNvGraphicFramePr>
            <a:graphicFrameLocks/>
          </p:cNvGraphicFramePr>
          <p:nvPr>
            <p:extLst/>
          </p:nvPr>
        </p:nvGraphicFramePr>
        <p:xfrm>
          <a:off x="3380127" y="1388962"/>
          <a:ext cx="5857875" cy="41338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2338A793-54D7-405E-8A13-906C76FC0757}"/>
              </a:ext>
            </a:extLst>
          </p:cNvPr>
          <p:cNvPicPr>
            <a:picLocks noChangeAspect="1"/>
          </p:cNvPicPr>
          <p:nvPr/>
        </p:nvPicPr>
        <p:blipFill>
          <a:blip r:embed="rId3"/>
          <a:stretch>
            <a:fillRect/>
          </a:stretch>
        </p:blipFill>
        <p:spPr>
          <a:xfrm>
            <a:off x="220505" y="1698145"/>
            <a:ext cx="2847619" cy="3028571"/>
          </a:xfrm>
          <a:prstGeom prst="rect">
            <a:avLst/>
          </a:prstGeom>
        </p:spPr>
      </p:pic>
      <p:sp>
        <p:nvSpPr>
          <p:cNvPr id="11" name="Rectangle 10">
            <a:extLst>
              <a:ext uri="{FF2B5EF4-FFF2-40B4-BE49-F238E27FC236}">
                <a16:creationId xmlns:a16="http://schemas.microsoft.com/office/drawing/2014/main" id="{87291D0C-7971-4335-B739-2864DB6C144B}"/>
              </a:ext>
            </a:extLst>
          </p:cNvPr>
          <p:cNvSpPr/>
          <p:nvPr/>
        </p:nvSpPr>
        <p:spPr>
          <a:xfrm>
            <a:off x="201869" y="2205790"/>
            <a:ext cx="2866255" cy="1892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997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513F7-CAA4-4201-B04D-3F2ADBFB0FE3}"/>
              </a:ext>
            </a:extLst>
          </p:cNvPr>
          <p:cNvSpPr>
            <a:spLocks noGrp="1"/>
          </p:cNvSpPr>
          <p:nvPr>
            <p:ph type="title"/>
          </p:nvPr>
        </p:nvSpPr>
        <p:spPr/>
        <p:txBody>
          <a:bodyPr/>
          <a:lstStyle/>
          <a:p>
            <a:r>
              <a:rPr lang="en-US" dirty="0"/>
              <a:t>XRD Post Deposition- 240C</a:t>
            </a:r>
          </a:p>
        </p:txBody>
      </p:sp>
      <p:sp>
        <p:nvSpPr>
          <p:cNvPr id="3" name="Footer Placeholder 2">
            <a:extLst>
              <a:ext uri="{FF2B5EF4-FFF2-40B4-BE49-F238E27FC236}">
                <a16:creationId xmlns:a16="http://schemas.microsoft.com/office/drawing/2014/main" id="{B07E489F-9AD9-4998-B440-5EEE9A926780}"/>
              </a:ext>
            </a:extLst>
          </p:cNvPr>
          <p:cNvSpPr>
            <a:spLocks noGrp="1"/>
          </p:cNvSpPr>
          <p:nvPr>
            <p:ph type="ftr" sz="quarter" idx="11"/>
          </p:nvPr>
        </p:nvSpPr>
        <p:spPr/>
        <p:txBody>
          <a:bodyPr/>
          <a:lstStyle/>
          <a:p>
            <a:r>
              <a:rPr lang="en-US"/>
              <a:t>Micron Confidential</a:t>
            </a:r>
          </a:p>
        </p:txBody>
      </p:sp>
      <p:sp>
        <p:nvSpPr>
          <p:cNvPr id="4" name="Slide Number Placeholder 3">
            <a:extLst>
              <a:ext uri="{FF2B5EF4-FFF2-40B4-BE49-F238E27FC236}">
                <a16:creationId xmlns:a16="http://schemas.microsoft.com/office/drawing/2014/main" id="{5958D38A-F717-4C82-BE5C-CDD1FC0B4E24}"/>
              </a:ext>
            </a:extLst>
          </p:cNvPr>
          <p:cNvSpPr>
            <a:spLocks noGrp="1"/>
          </p:cNvSpPr>
          <p:nvPr>
            <p:ph type="sldNum" sz="quarter" idx="12"/>
          </p:nvPr>
        </p:nvSpPr>
        <p:spPr/>
        <p:txBody>
          <a:bodyPr/>
          <a:lstStyle/>
          <a:p>
            <a:fld id="{B7E7695C-FCF1-4AA0-9B93-7941FED13DC4}" type="slidenum">
              <a:rPr lang="en-US" smtClean="0"/>
              <a:t>11</a:t>
            </a:fld>
            <a:endParaRPr lang="en-US"/>
          </a:p>
        </p:txBody>
      </p:sp>
      <p:sp>
        <p:nvSpPr>
          <p:cNvPr id="6" name="Content Placeholder 5">
            <a:extLst>
              <a:ext uri="{FF2B5EF4-FFF2-40B4-BE49-F238E27FC236}">
                <a16:creationId xmlns:a16="http://schemas.microsoft.com/office/drawing/2014/main" id="{1F564C76-D46E-4CBF-97D3-EDBFD6853BFF}"/>
              </a:ext>
            </a:extLst>
          </p:cNvPr>
          <p:cNvSpPr>
            <a:spLocks noGrp="1"/>
          </p:cNvSpPr>
          <p:nvPr>
            <p:ph sz="half" idx="1"/>
          </p:nvPr>
        </p:nvSpPr>
        <p:spPr>
          <a:xfrm>
            <a:off x="386786" y="1159669"/>
            <a:ext cx="3677653" cy="1691941"/>
          </a:xfrm>
        </p:spPr>
        <p:txBody>
          <a:bodyPr/>
          <a:lstStyle/>
          <a:p>
            <a:r>
              <a:rPr lang="en-US" dirty="0"/>
              <a:t>Crystallization as expected for the higher </a:t>
            </a:r>
            <a:r>
              <a:rPr lang="en-US" dirty="0" err="1"/>
              <a:t>Te</a:t>
            </a:r>
            <a:r>
              <a:rPr lang="en-US" dirty="0"/>
              <a:t> and Lower Y content films</a:t>
            </a:r>
          </a:p>
        </p:txBody>
      </p:sp>
      <p:pic>
        <p:nvPicPr>
          <p:cNvPr id="7" name="Picture 6">
            <a:extLst>
              <a:ext uri="{FF2B5EF4-FFF2-40B4-BE49-F238E27FC236}">
                <a16:creationId xmlns:a16="http://schemas.microsoft.com/office/drawing/2014/main" id="{E7132903-F5ED-4D48-AEAA-F155BBB0D283}"/>
              </a:ext>
            </a:extLst>
          </p:cNvPr>
          <p:cNvPicPr>
            <a:picLocks noChangeAspect="1"/>
          </p:cNvPicPr>
          <p:nvPr/>
        </p:nvPicPr>
        <p:blipFill>
          <a:blip r:embed="rId2"/>
          <a:stretch>
            <a:fillRect/>
          </a:stretch>
        </p:blipFill>
        <p:spPr>
          <a:xfrm>
            <a:off x="4531895" y="1159669"/>
            <a:ext cx="7152946" cy="4807994"/>
          </a:xfrm>
          <a:prstGeom prst="rect">
            <a:avLst/>
          </a:prstGeom>
        </p:spPr>
      </p:pic>
      <p:pic>
        <p:nvPicPr>
          <p:cNvPr id="9" name="Picture 8">
            <a:extLst>
              <a:ext uri="{FF2B5EF4-FFF2-40B4-BE49-F238E27FC236}">
                <a16:creationId xmlns:a16="http://schemas.microsoft.com/office/drawing/2014/main" id="{D1C5D0EC-DFD5-44FE-8527-0E8A5D5488BB}"/>
              </a:ext>
            </a:extLst>
          </p:cNvPr>
          <p:cNvPicPr>
            <a:picLocks noChangeAspect="1"/>
          </p:cNvPicPr>
          <p:nvPr/>
        </p:nvPicPr>
        <p:blipFill>
          <a:blip r:embed="rId3"/>
          <a:stretch>
            <a:fillRect/>
          </a:stretch>
        </p:blipFill>
        <p:spPr>
          <a:xfrm>
            <a:off x="525401" y="3213878"/>
            <a:ext cx="3400425" cy="2676525"/>
          </a:xfrm>
          <a:prstGeom prst="rect">
            <a:avLst/>
          </a:prstGeom>
        </p:spPr>
      </p:pic>
    </p:spTree>
    <p:extLst>
      <p:ext uri="{BB962C8B-B14F-4D97-AF65-F5344CB8AC3E}">
        <p14:creationId xmlns:p14="http://schemas.microsoft.com/office/powerpoint/2010/main" val="47058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r>
              <a:rPr lang="en-US" dirty="0"/>
              <a:t>Enrico</a:t>
            </a:r>
          </a:p>
        </p:txBody>
      </p:sp>
      <p:sp>
        <p:nvSpPr>
          <p:cNvPr id="4" name="Title 3"/>
          <p:cNvSpPr>
            <a:spLocks noGrp="1"/>
          </p:cNvSpPr>
          <p:nvPr>
            <p:ph type="ctrTitle"/>
          </p:nvPr>
        </p:nvSpPr>
        <p:spPr/>
        <p:txBody>
          <a:bodyPr/>
          <a:lstStyle/>
          <a:p>
            <a:r>
              <a:rPr lang="en-US" dirty="0"/>
              <a:t>Y-doped for L3</a:t>
            </a:r>
          </a:p>
        </p:txBody>
      </p:sp>
      <p:sp>
        <p:nvSpPr>
          <p:cNvPr id="5" name="Footer Placeholder 4"/>
          <p:cNvSpPr>
            <a:spLocks noGrp="1"/>
          </p:cNvSpPr>
          <p:nvPr>
            <p:ph type="ftr" sz="quarter" idx="12"/>
          </p:nvPr>
        </p:nvSpPr>
        <p:spPr/>
        <p:txBody>
          <a:bodyPr/>
          <a:lstStyle/>
          <a:p>
            <a:r>
              <a:rPr lang="en-US" dirty="0"/>
              <a:t>Micron Confidential</a:t>
            </a:r>
          </a:p>
        </p:txBody>
      </p:sp>
      <p:sp>
        <p:nvSpPr>
          <p:cNvPr id="6" name="Slide Number Placeholder 5"/>
          <p:cNvSpPr>
            <a:spLocks noGrp="1"/>
          </p:cNvSpPr>
          <p:nvPr>
            <p:ph type="sldNum" sz="quarter" idx="13"/>
          </p:nvPr>
        </p:nvSpPr>
        <p:spPr/>
        <p:txBody>
          <a:bodyPr/>
          <a:lstStyle/>
          <a:p>
            <a:fld id="{B7E7695C-FCF1-4AA0-9B93-7941FED13DC4}" type="slidenum">
              <a:rPr lang="en-US" smtClean="0"/>
              <a:pPr/>
              <a:t>12</a:t>
            </a:fld>
            <a:endParaRPr lang="en-US" dirty="0"/>
          </a:p>
        </p:txBody>
      </p:sp>
    </p:spTree>
    <p:extLst>
      <p:ext uri="{BB962C8B-B14F-4D97-AF65-F5344CB8AC3E}">
        <p14:creationId xmlns:p14="http://schemas.microsoft.com/office/powerpoint/2010/main" val="75995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2"/>
          <a:stretch>
            <a:fillRect/>
          </a:stretch>
        </p:blipFill>
        <p:spPr>
          <a:xfrm>
            <a:off x="1" y="1074655"/>
            <a:ext cx="6943971" cy="5153283"/>
          </a:xfrm>
          <a:prstGeom prst="rect">
            <a:avLst/>
          </a:prstGeom>
        </p:spPr>
      </p:pic>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13</a:t>
            </a:fld>
            <a:endParaRPr lang="en-US"/>
          </a:p>
        </p:txBody>
      </p:sp>
      <p:graphicFrame>
        <p:nvGraphicFramePr>
          <p:cNvPr id="18" name="Table 17"/>
          <p:cNvGraphicFramePr>
            <a:graphicFrameLocks noGrp="1"/>
          </p:cNvGraphicFramePr>
          <p:nvPr>
            <p:extLst/>
          </p:nvPr>
        </p:nvGraphicFramePr>
        <p:xfrm>
          <a:off x="6643734" y="1715082"/>
          <a:ext cx="5487376" cy="965200"/>
        </p:xfrm>
        <a:graphic>
          <a:graphicData uri="http://schemas.openxmlformats.org/drawingml/2006/table">
            <a:tbl>
              <a:tblPr>
                <a:tableStyleId>{5C22544A-7EE6-4342-B048-85BDC9FD1C3A}</a:tableStyleId>
              </a:tblPr>
              <a:tblGrid>
                <a:gridCol w="487767">
                  <a:extLst>
                    <a:ext uri="{9D8B030D-6E8A-4147-A177-3AD203B41FA5}">
                      <a16:colId xmlns:a16="http://schemas.microsoft.com/office/drawing/2014/main" val="3726583720"/>
                    </a:ext>
                  </a:extLst>
                </a:gridCol>
                <a:gridCol w="487767">
                  <a:extLst>
                    <a:ext uri="{9D8B030D-6E8A-4147-A177-3AD203B41FA5}">
                      <a16:colId xmlns:a16="http://schemas.microsoft.com/office/drawing/2014/main" val="587901139"/>
                    </a:ext>
                  </a:extLst>
                </a:gridCol>
                <a:gridCol w="487767">
                  <a:extLst>
                    <a:ext uri="{9D8B030D-6E8A-4147-A177-3AD203B41FA5}">
                      <a16:colId xmlns:a16="http://schemas.microsoft.com/office/drawing/2014/main" val="4081290323"/>
                    </a:ext>
                  </a:extLst>
                </a:gridCol>
                <a:gridCol w="487767">
                  <a:extLst>
                    <a:ext uri="{9D8B030D-6E8A-4147-A177-3AD203B41FA5}">
                      <a16:colId xmlns:a16="http://schemas.microsoft.com/office/drawing/2014/main" val="1355201220"/>
                    </a:ext>
                  </a:extLst>
                </a:gridCol>
                <a:gridCol w="525873">
                  <a:extLst>
                    <a:ext uri="{9D8B030D-6E8A-4147-A177-3AD203B41FA5}">
                      <a16:colId xmlns:a16="http://schemas.microsoft.com/office/drawing/2014/main" val="4071355356"/>
                    </a:ext>
                  </a:extLst>
                </a:gridCol>
                <a:gridCol w="495388">
                  <a:extLst>
                    <a:ext uri="{9D8B030D-6E8A-4147-A177-3AD203B41FA5}">
                      <a16:colId xmlns:a16="http://schemas.microsoft.com/office/drawing/2014/main" val="671070691"/>
                    </a:ext>
                  </a:extLst>
                </a:gridCol>
                <a:gridCol w="525873">
                  <a:extLst>
                    <a:ext uri="{9D8B030D-6E8A-4147-A177-3AD203B41FA5}">
                      <a16:colId xmlns:a16="http://schemas.microsoft.com/office/drawing/2014/main" val="2685687893"/>
                    </a:ext>
                  </a:extLst>
                </a:gridCol>
                <a:gridCol w="525873">
                  <a:extLst>
                    <a:ext uri="{9D8B030D-6E8A-4147-A177-3AD203B41FA5}">
                      <a16:colId xmlns:a16="http://schemas.microsoft.com/office/drawing/2014/main" val="1079100070"/>
                    </a:ext>
                  </a:extLst>
                </a:gridCol>
                <a:gridCol w="487767">
                  <a:extLst>
                    <a:ext uri="{9D8B030D-6E8A-4147-A177-3AD203B41FA5}">
                      <a16:colId xmlns:a16="http://schemas.microsoft.com/office/drawing/2014/main" val="2433931621"/>
                    </a:ext>
                  </a:extLst>
                </a:gridCol>
                <a:gridCol w="487767">
                  <a:extLst>
                    <a:ext uri="{9D8B030D-6E8A-4147-A177-3AD203B41FA5}">
                      <a16:colId xmlns:a16="http://schemas.microsoft.com/office/drawing/2014/main" val="1236950593"/>
                    </a:ext>
                  </a:extLst>
                </a:gridCol>
                <a:gridCol w="487767">
                  <a:extLst>
                    <a:ext uri="{9D8B030D-6E8A-4147-A177-3AD203B41FA5}">
                      <a16:colId xmlns:a16="http://schemas.microsoft.com/office/drawing/2014/main" val="3857470619"/>
                    </a:ext>
                  </a:extLst>
                </a:gridCol>
              </a:tblGrid>
              <a:tr h="165100">
                <a:tc>
                  <a:txBody>
                    <a:bodyPr/>
                    <a:lstStyle/>
                    <a:p>
                      <a:pPr algn="ctr" fontAlgn="b"/>
                      <a:r>
                        <a:rPr lang="en-US" sz="1000" b="1" i="0" u="none" strike="noStrike" dirty="0" err="1">
                          <a:effectLst/>
                          <a:latin typeface="Arial" panose="020B0604020202020204" pitchFamily="34" charset="0"/>
                        </a:rPr>
                        <a:t>Asdep</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000" b="1" u="none" strike="noStrike" dirty="0">
                          <a:effectLst/>
                        </a:rPr>
                        <a:t>target</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algn="ctr" fontAlgn="b"/>
                      <a:r>
                        <a:rPr lang="en-US" sz="1000" b="1" u="none" strike="noStrike" dirty="0">
                          <a:effectLst/>
                        </a:rPr>
                        <a:t>film</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1000" b="1" u="none" strike="noStrike" dirty="0">
                          <a:effectLst/>
                        </a:rPr>
                        <a:t>GST only</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0100678"/>
                  </a:ext>
                </a:extLst>
              </a:tr>
              <a:tr h="165100">
                <a:tc>
                  <a:txBody>
                    <a:bodyPr/>
                    <a:lstStyle/>
                    <a:p>
                      <a:pPr algn="ctr" fontAlgn="b"/>
                      <a:r>
                        <a:rPr lang="en-US" sz="1000" b="1" i="0" u="none" strike="noStrike" dirty="0">
                          <a:effectLst/>
                          <a:latin typeface="Arial" panose="020B0604020202020204" pitchFamily="34" charset="0"/>
                        </a:rPr>
                        <a:t>alloy</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err="1">
                          <a:effectLst/>
                        </a:rPr>
                        <a:t>GeTe</a:t>
                      </a:r>
                      <a:r>
                        <a:rPr lang="en-US" sz="1000" b="1" u="none" strike="noStrike" dirty="0">
                          <a:effectLst/>
                        </a:rPr>
                        <a:t>*</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a:effectLst/>
                        </a:rPr>
                        <a:t>446</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a:effectLst/>
                        </a:rPr>
                        <a:t>YSb</a:t>
                      </a:r>
                      <a:endParaRPr lang="en-US" sz="1000" b="1"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a:effectLst/>
                        </a:rPr>
                        <a:t>Ge</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a:effectLst/>
                        </a:rPr>
                        <a:t>Sb</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err="1">
                          <a:effectLst/>
                        </a:rPr>
                        <a:t>Te</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a:effectLst/>
                        </a:rPr>
                        <a:t>Y</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a:effectLst/>
                        </a:rPr>
                        <a:t>Ge</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a:effectLst/>
                        </a:rPr>
                        <a:t>Sb</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err="1">
                          <a:effectLst/>
                        </a:rPr>
                        <a:t>Te</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5227735"/>
                  </a:ext>
                </a:extLst>
              </a:tr>
              <a:tr h="158750">
                <a:tc>
                  <a:txBody>
                    <a:bodyPr/>
                    <a:lstStyle/>
                    <a:p>
                      <a:pPr algn="ctr" fontAlgn="b"/>
                      <a:r>
                        <a:rPr lang="en-US" sz="1000" b="0" i="0" u="none" strike="noStrike" dirty="0">
                          <a:effectLst/>
                          <a:latin typeface="Arial" panose="020B0604020202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0</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92</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26.3</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30.3</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39.4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27.4</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31.5</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41.1</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0314292"/>
                  </a:ext>
                </a:extLst>
              </a:tr>
              <a:tr h="158750">
                <a:tc>
                  <a:txBody>
                    <a:bodyPr/>
                    <a:lstStyle/>
                    <a:p>
                      <a:pPr algn="ctr" fontAlgn="b"/>
                      <a:r>
                        <a:rPr lang="en-US" sz="1000" b="0" i="0" u="none" strike="noStrike" dirty="0">
                          <a:effectLst/>
                          <a:latin typeface="Arial" panose="020B0604020202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8</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84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8</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28.4</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28.0</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39.6</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4</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29.6</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29.2</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41.3</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798083329"/>
                  </a:ext>
                </a:extLst>
              </a:tr>
              <a:tr h="158750">
                <a:tc>
                  <a:txBody>
                    <a:bodyPr/>
                    <a:lstStyle/>
                    <a:p>
                      <a:pPr algn="ctr" fontAlgn="b"/>
                      <a:r>
                        <a:rPr lang="en-US" sz="1000" b="0" i="0" u="none" strike="noStrike" dirty="0">
                          <a:effectLst/>
                          <a:latin typeface="Arial" panose="020B0604020202020204" pitchFamily="34" charset="0"/>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16</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76</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30.5</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25.7</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39.8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31.8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26.8</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41.4</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5413825"/>
                  </a:ext>
                </a:extLst>
              </a:tr>
              <a:tr h="158750">
                <a:tc>
                  <a:txBody>
                    <a:bodyPr/>
                    <a:lstStyle/>
                    <a:p>
                      <a:pPr algn="ctr" fontAlgn="b"/>
                      <a:r>
                        <a:rPr lang="en-US" sz="1000" b="0" i="0" u="none" strike="noStrike" dirty="0">
                          <a:effectLst/>
                          <a:latin typeface="Arial" panose="020B0604020202020204" pitchFamily="34" charset="0"/>
                        </a:rPr>
                        <a:t>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68</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8</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32.6</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23.4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39.9</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34.0</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24.4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41.6</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001675"/>
                  </a:ext>
                </a:extLst>
              </a:tr>
            </a:tbl>
          </a:graphicData>
        </a:graphic>
      </p:graphicFrame>
      <p:graphicFrame>
        <p:nvGraphicFramePr>
          <p:cNvPr id="19" name="Table 18"/>
          <p:cNvGraphicFramePr>
            <a:graphicFrameLocks noGrp="1"/>
          </p:cNvGraphicFramePr>
          <p:nvPr>
            <p:extLst/>
          </p:nvPr>
        </p:nvGraphicFramePr>
        <p:xfrm>
          <a:off x="6643734" y="2875135"/>
          <a:ext cx="5487376" cy="965200"/>
        </p:xfrm>
        <a:graphic>
          <a:graphicData uri="http://schemas.openxmlformats.org/drawingml/2006/table">
            <a:tbl>
              <a:tblPr>
                <a:tableStyleId>{5C22544A-7EE6-4342-B048-85BDC9FD1C3A}</a:tableStyleId>
              </a:tblPr>
              <a:tblGrid>
                <a:gridCol w="487767">
                  <a:extLst>
                    <a:ext uri="{9D8B030D-6E8A-4147-A177-3AD203B41FA5}">
                      <a16:colId xmlns:a16="http://schemas.microsoft.com/office/drawing/2014/main" val="3048327203"/>
                    </a:ext>
                  </a:extLst>
                </a:gridCol>
                <a:gridCol w="487767">
                  <a:extLst>
                    <a:ext uri="{9D8B030D-6E8A-4147-A177-3AD203B41FA5}">
                      <a16:colId xmlns:a16="http://schemas.microsoft.com/office/drawing/2014/main" val="1241318281"/>
                    </a:ext>
                  </a:extLst>
                </a:gridCol>
                <a:gridCol w="487767">
                  <a:extLst>
                    <a:ext uri="{9D8B030D-6E8A-4147-A177-3AD203B41FA5}">
                      <a16:colId xmlns:a16="http://schemas.microsoft.com/office/drawing/2014/main" val="3222943310"/>
                    </a:ext>
                  </a:extLst>
                </a:gridCol>
                <a:gridCol w="487767">
                  <a:extLst>
                    <a:ext uri="{9D8B030D-6E8A-4147-A177-3AD203B41FA5}">
                      <a16:colId xmlns:a16="http://schemas.microsoft.com/office/drawing/2014/main" val="2355739248"/>
                    </a:ext>
                  </a:extLst>
                </a:gridCol>
                <a:gridCol w="525873">
                  <a:extLst>
                    <a:ext uri="{9D8B030D-6E8A-4147-A177-3AD203B41FA5}">
                      <a16:colId xmlns:a16="http://schemas.microsoft.com/office/drawing/2014/main" val="412605600"/>
                    </a:ext>
                  </a:extLst>
                </a:gridCol>
                <a:gridCol w="495388">
                  <a:extLst>
                    <a:ext uri="{9D8B030D-6E8A-4147-A177-3AD203B41FA5}">
                      <a16:colId xmlns:a16="http://schemas.microsoft.com/office/drawing/2014/main" val="3735700613"/>
                    </a:ext>
                  </a:extLst>
                </a:gridCol>
                <a:gridCol w="525873">
                  <a:extLst>
                    <a:ext uri="{9D8B030D-6E8A-4147-A177-3AD203B41FA5}">
                      <a16:colId xmlns:a16="http://schemas.microsoft.com/office/drawing/2014/main" val="101352832"/>
                    </a:ext>
                  </a:extLst>
                </a:gridCol>
                <a:gridCol w="525873">
                  <a:extLst>
                    <a:ext uri="{9D8B030D-6E8A-4147-A177-3AD203B41FA5}">
                      <a16:colId xmlns:a16="http://schemas.microsoft.com/office/drawing/2014/main" val="3678154903"/>
                    </a:ext>
                  </a:extLst>
                </a:gridCol>
                <a:gridCol w="487767">
                  <a:extLst>
                    <a:ext uri="{9D8B030D-6E8A-4147-A177-3AD203B41FA5}">
                      <a16:colId xmlns:a16="http://schemas.microsoft.com/office/drawing/2014/main" val="3696960167"/>
                    </a:ext>
                  </a:extLst>
                </a:gridCol>
                <a:gridCol w="487767">
                  <a:extLst>
                    <a:ext uri="{9D8B030D-6E8A-4147-A177-3AD203B41FA5}">
                      <a16:colId xmlns:a16="http://schemas.microsoft.com/office/drawing/2014/main" val="1973285293"/>
                    </a:ext>
                  </a:extLst>
                </a:gridCol>
                <a:gridCol w="487767">
                  <a:extLst>
                    <a:ext uri="{9D8B030D-6E8A-4147-A177-3AD203B41FA5}">
                      <a16:colId xmlns:a16="http://schemas.microsoft.com/office/drawing/2014/main" val="3483926772"/>
                    </a:ext>
                  </a:extLst>
                </a:gridCol>
              </a:tblGrid>
              <a:tr h="165100">
                <a:tc>
                  <a:txBody>
                    <a:bodyPr/>
                    <a:lstStyle/>
                    <a:p>
                      <a:pPr algn="ctr" fontAlgn="b"/>
                      <a:r>
                        <a:rPr lang="en-US" sz="1000" b="1" i="0" u="none" strike="noStrike" dirty="0" err="1">
                          <a:effectLst/>
                          <a:latin typeface="Arial" panose="020B0604020202020204" pitchFamily="34" charset="0"/>
                        </a:rPr>
                        <a:t>Asdep</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000" b="1" u="none" strike="noStrike" dirty="0">
                          <a:effectLst/>
                        </a:rPr>
                        <a:t>target</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algn="ctr" fontAlgn="b"/>
                      <a:r>
                        <a:rPr lang="en-US" sz="1000" b="1" u="none" strike="noStrike">
                          <a:effectLst/>
                        </a:rPr>
                        <a:t>film</a:t>
                      </a:r>
                      <a:endParaRPr lang="en-US" sz="1000" b="1"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1000" b="1" u="none" strike="noStrike" dirty="0">
                          <a:effectLst/>
                        </a:rPr>
                        <a:t>GST only</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5570252"/>
                  </a:ext>
                </a:extLst>
              </a:tr>
              <a:tr h="165100">
                <a:tc>
                  <a:txBody>
                    <a:bodyPr/>
                    <a:lstStyle/>
                    <a:p>
                      <a:pPr algn="ctr" fontAlgn="b"/>
                      <a:r>
                        <a:rPr lang="en-US" sz="1000" b="1" i="0" u="none" strike="noStrike" dirty="0">
                          <a:effectLst/>
                          <a:latin typeface="Arial" panose="020B0604020202020204" pitchFamily="34" charset="0"/>
                        </a:rPr>
                        <a:t>alloy</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err="1">
                          <a:effectLst/>
                        </a:rPr>
                        <a:t>GeTe</a:t>
                      </a:r>
                      <a:r>
                        <a:rPr lang="en-US" sz="1000" b="1" u="none" strike="noStrike" dirty="0">
                          <a:effectLst/>
                        </a:rPr>
                        <a:t>*</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a:effectLst/>
                        </a:rPr>
                        <a:t>447</a:t>
                      </a:r>
                      <a:endParaRPr lang="en-US" sz="1000" b="1"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a:effectLst/>
                        </a:rPr>
                        <a:t>YSb</a:t>
                      </a:r>
                      <a:endParaRPr lang="en-US" sz="1000" b="1"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a:effectLst/>
                        </a:rPr>
                        <a:t>Ge</a:t>
                      </a:r>
                      <a:endParaRPr lang="en-US" sz="1000" b="1"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a:effectLst/>
                        </a:rPr>
                        <a:t>Sb</a:t>
                      </a:r>
                      <a:endParaRPr lang="en-US" sz="1000" b="1"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a:effectLst/>
                        </a:rPr>
                        <a:t>Te</a:t>
                      </a:r>
                      <a:endParaRPr lang="en-US" sz="1000" b="1"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a:effectLst/>
                        </a:rPr>
                        <a:t>Y</a:t>
                      </a:r>
                      <a:endParaRPr lang="en-US" sz="1000" b="1"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a:effectLst/>
                        </a:rPr>
                        <a:t>Ge</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a:effectLst/>
                        </a:rPr>
                        <a:t>Sb</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u="none" strike="noStrike" dirty="0" err="1">
                          <a:effectLst/>
                        </a:rPr>
                        <a:t>Te</a:t>
                      </a:r>
                      <a:endParaRPr lang="en-US" sz="1000" b="1"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826750"/>
                  </a:ext>
                </a:extLst>
              </a:tr>
              <a:tr h="158750">
                <a:tc>
                  <a:txBody>
                    <a:bodyPr/>
                    <a:lstStyle/>
                    <a:p>
                      <a:pPr algn="ctr" fontAlgn="b"/>
                      <a:r>
                        <a:rPr lang="en-US" sz="1000" b="0" i="0" u="none" strike="noStrike" dirty="0">
                          <a:effectLst/>
                          <a:latin typeface="Arial" panose="020B0604020202020204" pitchFamily="34" charset="0"/>
                        </a:rPr>
                        <a:t>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0</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92</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24.8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28.3</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42.9</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25.9</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29.5</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44.6</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839234"/>
                  </a:ext>
                </a:extLst>
              </a:tr>
              <a:tr h="158750">
                <a:tc>
                  <a:txBody>
                    <a:bodyPr/>
                    <a:lstStyle/>
                    <a:p>
                      <a:pPr algn="ctr" fontAlgn="b"/>
                      <a:r>
                        <a:rPr lang="en-US" sz="1000" b="0" i="0" u="none" strike="noStrike" dirty="0">
                          <a:effectLst/>
                          <a:latin typeface="Arial" panose="020B0604020202020204" pitchFamily="34" charset="0"/>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84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27.1</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26.2</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42.7</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28.2</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27.3</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44.5</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428431"/>
                  </a:ext>
                </a:extLst>
              </a:tr>
              <a:tr h="158750">
                <a:tc>
                  <a:txBody>
                    <a:bodyPr/>
                    <a:lstStyle/>
                    <a:p>
                      <a:pPr algn="ctr" fontAlgn="b"/>
                      <a:r>
                        <a:rPr lang="en-US" sz="1000" b="0" i="0" u="none" strike="noStrike" dirty="0">
                          <a:effectLst/>
                          <a:latin typeface="Arial" panose="020B0604020202020204" pitchFamily="34" charset="0"/>
                        </a:rPr>
                        <a:t>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16</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76</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29.3</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24.1</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42.6</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30.5</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25.1</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44.4</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4612513"/>
                  </a:ext>
                </a:extLst>
              </a:tr>
              <a:tr h="158750">
                <a:tc>
                  <a:txBody>
                    <a:bodyPr/>
                    <a:lstStyle/>
                    <a:p>
                      <a:pPr algn="ctr" fontAlgn="b"/>
                      <a:r>
                        <a:rPr lang="en-US" sz="1000" b="0" i="0" u="none" strike="noStrike" dirty="0">
                          <a:effectLst/>
                          <a:latin typeface="Arial" panose="020B0604020202020204" pitchFamily="34" charset="0"/>
                        </a:rPr>
                        <a:t>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68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8</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31.6</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22.0</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42.5</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32.9</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22.9</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44.2</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3607511"/>
                  </a:ext>
                </a:extLst>
              </a:tr>
            </a:tbl>
          </a:graphicData>
        </a:graphic>
      </p:graphicFrame>
      <p:graphicFrame>
        <p:nvGraphicFramePr>
          <p:cNvPr id="20" name="Table 19"/>
          <p:cNvGraphicFramePr>
            <a:graphicFrameLocks noGrp="1"/>
          </p:cNvGraphicFramePr>
          <p:nvPr>
            <p:extLst/>
          </p:nvPr>
        </p:nvGraphicFramePr>
        <p:xfrm>
          <a:off x="6643734" y="946874"/>
          <a:ext cx="3947483" cy="647700"/>
        </p:xfrm>
        <a:graphic>
          <a:graphicData uri="http://schemas.openxmlformats.org/drawingml/2006/table">
            <a:tbl>
              <a:tblPr>
                <a:tableStyleId>{5C22544A-7EE6-4342-B048-85BDC9FD1C3A}</a:tableStyleId>
              </a:tblPr>
              <a:tblGrid>
                <a:gridCol w="729162">
                  <a:extLst>
                    <a:ext uri="{9D8B030D-6E8A-4147-A177-3AD203B41FA5}">
                      <a16:colId xmlns:a16="http://schemas.microsoft.com/office/drawing/2014/main" val="49995257"/>
                    </a:ext>
                  </a:extLst>
                </a:gridCol>
                <a:gridCol w="322868">
                  <a:extLst>
                    <a:ext uri="{9D8B030D-6E8A-4147-A177-3AD203B41FA5}">
                      <a16:colId xmlns:a16="http://schemas.microsoft.com/office/drawing/2014/main" val="2107672080"/>
                    </a:ext>
                  </a:extLst>
                </a:gridCol>
                <a:gridCol w="348998">
                  <a:extLst>
                    <a:ext uri="{9D8B030D-6E8A-4147-A177-3AD203B41FA5}">
                      <a16:colId xmlns:a16="http://schemas.microsoft.com/office/drawing/2014/main" val="2651817011"/>
                    </a:ext>
                  </a:extLst>
                </a:gridCol>
                <a:gridCol w="303008">
                  <a:extLst>
                    <a:ext uri="{9D8B030D-6E8A-4147-A177-3AD203B41FA5}">
                      <a16:colId xmlns:a16="http://schemas.microsoft.com/office/drawing/2014/main" val="4225661490"/>
                    </a:ext>
                  </a:extLst>
                </a:gridCol>
                <a:gridCol w="709168">
                  <a:extLst>
                    <a:ext uri="{9D8B030D-6E8A-4147-A177-3AD203B41FA5}">
                      <a16:colId xmlns:a16="http://schemas.microsoft.com/office/drawing/2014/main" val="186629764"/>
                    </a:ext>
                  </a:extLst>
                </a:gridCol>
                <a:gridCol w="744353">
                  <a:extLst>
                    <a:ext uri="{9D8B030D-6E8A-4147-A177-3AD203B41FA5}">
                      <a16:colId xmlns:a16="http://schemas.microsoft.com/office/drawing/2014/main" val="4161027961"/>
                    </a:ext>
                  </a:extLst>
                </a:gridCol>
                <a:gridCol w="789926">
                  <a:extLst>
                    <a:ext uri="{9D8B030D-6E8A-4147-A177-3AD203B41FA5}">
                      <a16:colId xmlns:a16="http://schemas.microsoft.com/office/drawing/2014/main" val="3912743556"/>
                    </a:ext>
                  </a:extLst>
                </a:gridCol>
              </a:tblGrid>
              <a:tr h="158750">
                <a:tc>
                  <a:txBody>
                    <a:bodyPr/>
                    <a:lstStyle/>
                    <a:p>
                      <a:pPr algn="ctr" fontAlgn="b"/>
                      <a:r>
                        <a:rPr lang="en-US" sz="1000" b="1" i="0" u="none" strike="noStrike" dirty="0">
                          <a:effectLst/>
                          <a:latin typeface="Arial" panose="020B0604020202020204" pitchFamily="34" charset="0"/>
                        </a:rPr>
                        <a:t>target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1" i="0" u="none" strike="noStrike" dirty="0">
                          <a:effectLst/>
                          <a:latin typeface="Arial" panose="020B0604020202020204" pitchFamily="34" charset="0"/>
                        </a:rPr>
                        <a:t>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1" i="0" u="none" strike="noStrike" dirty="0">
                          <a:effectLst/>
                          <a:latin typeface="Arial" panose="020B0604020202020204" pitchFamily="34" charset="0"/>
                        </a:rPr>
                        <a:t>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1" i="0" u="none" strike="noStrike" dirty="0" err="1">
                          <a:effectLst/>
                          <a:latin typeface="Arial" panose="020B0604020202020204" pitchFamily="34" charset="0"/>
                        </a:rPr>
                        <a:t>Te</a:t>
                      </a:r>
                      <a:endParaRPr lang="en-US" sz="1000" b="1" i="0" u="none" strike="noStrike" dirty="0">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1" i="0" u="none" strike="noStrike" dirty="0">
                          <a:effectLst/>
                          <a:latin typeface="Arial" panose="020B0604020202020204" pitchFamily="34" charset="0"/>
                        </a:rPr>
                        <a:t>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1" i="0" u="none" strike="noStrike" dirty="0">
                          <a:effectLst/>
                          <a:latin typeface="Arial" panose="020B0604020202020204" pitchFamily="34" charset="0"/>
                        </a:rPr>
                        <a:t>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1" i="0" u="none" strike="noStrike" dirty="0" err="1">
                          <a:effectLst/>
                          <a:latin typeface="Arial" panose="020B0604020202020204" pitchFamily="34" charset="0"/>
                        </a:rPr>
                        <a:t>Te</a:t>
                      </a:r>
                      <a:endParaRPr lang="en-US" sz="1000" b="1" i="0" u="none" strike="noStrike" dirty="0">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8167409"/>
                  </a:ext>
                </a:extLst>
              </a:tr>
              <a:tr h="158750">
                <a:tc>
                  <a:txBody>
                    <a:bodyPr/>
                    <a:lstStyle/>
                    <a:p>
                      <a:pPr algn="ctr" fontAlgn="b"/>
                      <a:r>
                        <a:rPr lang="en-US" sz="1000" u="none" strike="noStrike" dirty="0">
                          <a:effectLst/>
                        </a:rPr>
                        <a:t>447</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4.0</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3.9</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6.9</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rPr>
                        <a:t>27.01</a:t>
                      </a:r>
                      <a:endParaRPr lang="en-US" sz="1000" b="0" i="0" u="none" strike="noStrike" dirty="0">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rPr>
                        <a:t>26.41</a:t>
                      </a:r>
                      <a:endParaRPr lang="en-US" sz="1000" b="0" i="0" u="none" strike="noStrike" dirty="0">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rPr>
                        <a:t>46.58</a:t>
                      </a:r>
                      <a:endParaRPr lang="en-US" sz="1000" b="0" i="0" u="none" strike="noStrike" dirty="0">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0247082"/>
                  </a:ext>
                </a:extLst>
              </a:tr>
              <a:tr h="165100">
                <a:tc>
                  <a:txBody>
                    <a:bodyPr/>
                    <a:lstStyle/>
                    <a:p>
                      <a:pPr algn="ctr" fontAlgn="b"/>
                      <a:r>
                        <a:rPr lang="en-US" sz="1000" u="none" strike="noStrike" dirty="0">
                          <a:effectLst/>
                        </a:rPr>
                        <a:t>446</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4.0</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4.0</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6.0</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rPr>
                        <a:t>28.57</a:t>
                      </a:r>
                      <a:endParaRPr lang="en-US" sz="1000" b="0" i="0" u="none" strike="noStrike">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28.57</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effectLst/>
                        </a:rPr>
                        <a:t>42.86</a:t>
                      </a:r>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2555089"/>
                  </a:ext>
                </a:extLst>
              </a:tr>
              <a:tr h="165100">
                <a:tc>
                  <a:txBody>
                    <a:bodyPr/>
                    <a:lstStyle/>
                    <a:p>
                      <a:pPr algn="ctr" fontAlgn="b"/>
                      <a:r>
                        <a:rPr lang="en-US" sz="1000" b="0" i="0" u="none" strike="noStrike" dirty="0" err="1">
                          <a:effectLst/>
                          <a:latin typeface="Arial" panose="020B0604020202020204" pitchFamily="34" charset="0"/>
                        </a:rPr>
                        <a:t>GeTe</a:t>
                      </a:r>
                      <a:r>
                        <a:rPr lang="en-US" sz="1000" b="0" i="0" u="none" strike="noStrike" dirty="0">
                          <a:effectLst/>
                          <a:latin typeface="Arial" panose="020B0604020202020204" pitchFamily="34" charset="0"/>
                        </a:rPr>
                        <a: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000" b="0" i="0" u="none" strike="noStrike" dirty="0">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effectLst/>
                          <a:latin typeface="Arial" panose="020B0604020202020204" pitchFamily="34" charset="0"/>
                        </a:rPr>
                        <a:t>55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effectLst/>
                          <a:latin typeface="Arial" panose="020B0604020202020204" pitchFamily="34" charset="0"/>
                        </a:rPr>
                        <a:t>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126531"/>
                  </a:ext>
                </a:extLst>
              </a:tr>
            </a:tbl>
          </a:graphicData>
        </a:graphic>
      </p:graphicFrame>
      <p:cxnSp>
        <p:nvCxnSpPr>
          <p:cNvPr id="54" name="Straight Arrow Connector 53"/>
          <p:cNvCxnSpPr/>
          <p:nvPr/>
        </p:nvCxnSpPr>
        <p:spPr>
          <a:xfrm>
            <a:off x="6923348" y="4323625"/>
            <a:ext cx="443803" cy="839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350642" y="4180939"/>
            <a:ext cx="3531736" cy="369332"/>
          </a:xfrm>
          <a:prstGeom prst="rect">
            <a:avLst/>
          </a:prstGeom>
          <a:noFill/>
        </p:spPr>
        <p:txBody>
          <a:bodyPr wrap="none" rtlCol="0">
            <a:spAutoFit/>
          </a:bodyPr>
          <a:lstStyle/>
          <a:p>
            <a:r>
              <a:rPr lang="en-US" dirty="0"/>
              <a:t>: process transformation function</a:t>
            </a:r>
          </a:p>
        </p:txBody>
      </p:sp>
      <p:sp>
        <p:nvSpPr>
          <p:cNvPr id="62" name="TextBox 61"/>
          <p:cNvSpPr txBox="1"/>
          <p:nvPr/>
        </p:nvSpPr>
        <p:spPr>
          <a:xfrm>
            <a:off x="7145250" y="5195777"/>
            <a:ext cx="4985860" cy="646331"/>
          </a:xfrm>
          <a:prstGeom prst="rect">
            <a:avLst/>
          </a:prstGeom>
          <a:noFill/>
        </p:spPr>
        <p:txBody>
          <a:bodyPr wrap="square" rtlCol="0">
            <a:spAutoFit/>
          </a:bodyPr>
          <a:lstStyle/>
          <a:p>
            <a:pPr marL="285750" indent="-285750">
              <a:buFont typeface="Arial" panose="020B0604020202020204" pitchFamily="34" charset="0"/>
              <a:buChar char="•"/>
            </a:pPr>
            <a:r>
              <a:rPr lang="en-US" dirty="0" err="1"/>
              <a:t>asdep</a:t>
            </a:r>
            <a:r>
              <a:rPr lang="en-US" dirty="0"/>
              <a:t> </a:t>
            </a:r>
            <a:r>
              <a:rPr lang="en-US" b="1" dirty="0">
                <a:solidFill>
                  <a:srgbClr val="FF9900"/>
                </a:solidFill>
              </a:rPr>
              <a:t>alloy 2</a:t>
            </a:r>
            <a:r>
              <a:rPr lang="en-US" dirty="0"/>
              <a:t> would enable Y-alloy3 at EOL, based on PM2A3 transformation  </a:t>
            </a:r>
          </a:p>
        </p:txBody>
      </p:sp>
    </p:spTree>
    <p:extLst>
      <p:ext uri="{BB962C8B-B14F-4D97-AF65-F5344CB8AC3E}">
        <p14:creationId xmlns:p14="http://schemas.microsoft.com/office/powerpoint/2010/main" val="2262087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2</a:t>
            </a:fld>
            <a:endParaRPr lang="en-US"/>
          </a:p>
        </p:txBody>
      </p:sp>
      <p:sp>
        <p:nvSpPr>
          <p:cNvPr id="5" name="Text Placeholder 4"/>
          <p:cNvSpPr>
            <a:spLocks noGrp="1"/>
          </p:cNvSpPr>
          <p:nvPr>
            <p:ph type="body" sz="quarter" idx="13"/>
          </p:nvPr>
        </p:nvSpPr>
        <p:spPr>
          <a:xfrm>
            <a:off x="838199" y="473515"/>
            <a:ext cx="10515600" cy="361950"/>
          </a:xfrm>
        </p:spPr>
        <p:txBody>
          <a:bodyPr/>
          <a:lstStyle/>
          <a:p>
            <a:r>
              <a:rPr lang="en-US" sz="2800" dirty="0"/>
              <a:t>Summary</a:t>
            </a:r>
          </a:p>
        </p:txBody>
      </p:sp>
      <p:sp>
        <p:nvSpPr>
          <p:cNvPr id="6" name="Content Placeholder 5"/>
          <p:cNvSpPr>
            <a:spLocks noGrp="1"/>
          </p:cNvSpPr>
          <p:nvPr>
            <p:ph sz="half" idx="1"/>
          </p:nvPr>
        </p:nvSpPr>
        <p:spPr>
          <a:xfrm>
            <a:off x="653716" y="1349641"/>
            <a:ext cx="10214810" cy="4548188"/>
          </a:xfrm>
        </p:spPr>
        <p:txBody>
          <a:bodyPr/>
          <a:lstStyle/>
          <a:p>
            <a:r>
              <a:rPr lang="en-US" sz="2000" dirty="0"/>
              <a:t>Composition skewed with </a:t>
            </a:r>
            <a:r>
              <a:rPr lang="en-US" sz="2000" dirty="0" err="1"/>
              <a:t>GeTe</a:t>
            </a:r>
            <a:r>
              <a:rPr lang="en-US" sz="2000" dirty="0"/>
              <a:t> target unable to deliver 1 to 1 composition at powers needed to balance other 2 source materials (would require 5x increase in power on GST target)</a:t>
            </a:r>
          </a:p>
          <a:p>
            <a:r>
              <a:rPr lang="en-US" sz="2000" dirty="0"/>
              <a:t>ICP-Complete</a:t>
            </a:r>
          </a:p>
          <a:p>
            <a:r>
              <a:rPr lang="en-US" sz="2000" dirty="0" err="1"/>
              <a:t>Rs</a:t>
            </a:r>
            <a:r>
              <a:rPr lang="en-US" sz="2000" dirty="0"/>
              <a:t>-vs T samples in metro steps (13 samples submitted 12 more pending)</a:t>
            </a:r>
          </a:p>
          <a:p>
            <a:r>
              <a:rPr lang="en-US" sz="2000" dirty="0"/>
              <a:t>XRD material on hold (PV1 project for PG1T1 has &gt;160hrs of data collection still pending)</a:t>
            </a:r>
          </a:p>
          <a:p>
            <a:r>
              <a:rPr lang="en-US" sz="2000" dirty="0"/>
              <a:t>Samples from </a:t>
            </a:r>
            <a:r>
              <a:rPr lang="en-US" sz="2000" dirty="0" err="1"/>
              <a:t>Rs</a:t>
            </a:r>
            <a:r>
              <a:rPr lang="en-US" sz="2000" dirty="0"/>
              <a:t> vs T will be sent for Pulse Laser Crystallization.</a:t>
            </a:r>
          </a:p>
          <a:p>
            <a:r>
              <a:rPr lang="en-US" sz="2000" dirty="0"/>
              <a:t>DSC 13 samples collected</a:t>
            </a:r>
          </a:p>
        </p:txBody>
      </p:sp>
    </p:spTree>
    <p:extLst>
      <p:ext uri="{BB962C8B-B14F-4D97-AF65-F5344CB8AC3E}">
        <p14:creationId xmlns:p14="http://schemas.microsoft.com/office/powerpoint/2010/main" val="2016239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4643283" cy="932313"/>
          </a:xfrm>
        </p:spPr>
        <p:txBody>
          <a:bodyPr/>
          <a:lstStyle/>
          <a:p>
            <a:r>
              <a:rPr lang="en-US" dirty="0"/>
              <a:t>Current Configuration</a:t>
            </a:r>
          </a:p>
        </p:txBody>
      </p:sp>
      <p:sp>
        <p:nvSpPr>
          <p:cNvPr id="3" name="Content Placeholder 2"/>
          <p:cNvSpPr>
            <a:spLocks noGrp="1"/>
          </p:cNvSpPr>
          <p:nvPr>
            <p:ph idx="1"/>
          </p:nvPr>
        </p:nvSpPr>
        <p:spPr>
          <a:xfrm>
            <a:off x="479489" y="1325636"/>
            <a:ext cx="5555395" cy="4056490"/>
          </a:xfrm>
        </p:spPr>
        <p:txBody>
          <a:bodyPr/>
          <a:lstStyle/>
          <a:p>
            <a:r>
              <a:rPr lang="en-US" dirty="0"/>
              <a:t>3 and 6% Sb with no additional Ge have been run for L1. Results pending.</a:t>
            </a:r>
          </a:p>
          <a:p>
            <a:r>
              <a:rPr lang="en-US" dirty="0"/>
              <a:t>L0 Data for all target values has started. ICP data should be reported 6/27-6/28</a:t>
            </a:r>
          </a:p>
          <a:p>
            <a:r>
              <a:rPr lang="en-US" dirty="0"/>
              <a:t>Once ICP confirms recipes are correct, remaining L0 data will be collected.</a:t>
            </a:r>
          </a:p>
          <a:p>
            <a:pPr lvl="1"/>
            <a:r>
              <a:rPr lang="en-US" dirty="0" err="1"/>
              <a:t>Rs</a:t>
            </a:r>
            <a:r>
              <a:rPr lang="en-US" dirty="0"/>
              <a:t> vs T lab submission ~6/30</a:t>
            </a:r>
          </a:p>
          <a:p>
            <a:pPr lvl="1"/>
            <a:r>
              <a:rPr lang="en-US" dirty="0"/>
              <a:t>XRD ~7/10</a:t>
            </a:r>
          </a:p>
          <a:p>
            <a:r>
              <a:rPr lang="en-US" dirty="0"/>
              <a:t>Target Change to higher </a:t>
            </a:r>
            <a:r>
              <a:rPr lang="en-US" dirty="0" err="1"/>
              <a:t>Te</a:t>
            </a:r>
            <a:r>
              <a:rPr lang="en-US" dirty="0"/>
              <a:t> content can be done 6/30 if L1 is completed</a:t>
            </a:r>
          </a:p>
          <a:p>
            <a:pPr marL="309562" lvl="1" indent="0">
              <a:buNone/>
            </a:pPr>
            <a:endParaRPr lang="en-US" dirty="0"/>
          </a:p>
        </p:txBody>
      </p:sp>
      <p:sp>
        <p:nvSpPr>
          <p:cNvPr id="34" name="Date Placeholder 33"/>
          <p:cNvSpPr>
            <a:spLocks noGrp="1"/>
          </p:cNvSpPr>
          <p:nvPr>
            <p:ph type="dt" sz="half" idx="2"/>
          </p:nvPr>
        </p:nvSpPr>
        <p:spPr>
          <a:xfrm>
            <a:off x="3290570" y="6363151"/>
            <a:ext cx="1348740" cy="228600"/>
          </a:xfrm>
        </p:spPr>
        <p:txBody>
          <a:bodyPr/>
          <a:lstStyle/>
          <a:p>
            <a:fld id="{816EFC11-76F3-42BC-AE41-47369BD27274}" type="datetime4">
              <a:rPr lang="en-US" smtClean="0"/>
              <a:t>February 16, 2018</a:t>
            </a:fld>
            <a:endParaRPr dirty="0"/>
          </a:p>
        </p:txBody>
      </p:sp>
      <p:sp>
        <p:nvSpPr>
          <p:cNvPr id="5" name="Slide Number Placeholder 4"/>
          <p:cNvSpPr>
            <a:spLocks noGrp="1"/>
          </p:cNvSpPr>
          <p:nvPr>
            <p:ph type="sldNum" sz="quarter" idx="4"/>
          </p:nvPr>
        </p:nvSpPr>
        <p:spPr/>
        <p:txBody>
          <a:bodyPr/>
          <a:lstStyle/>
          <a:p>
            <a:fld id="{0D904593-1668-4B95-BA96-EF3EF43EDF4E}" type="slidenum">
              <a:rPr lang="en-US" smtClean="0"/>
              <a:pPr/>
              <a:t>3</a:t>
            </a:fld>
            <a:endParaRPr lang="en-US" dirty="0"/>
          </a:p>
        </p:txBody>
      </p:sp>
      <p:sp>
        <p:nvSpPr>
          <p:cNvPr id="35" name="Footer Placeholder 34"/>
          <p:cNvSpPr>
            <a:spLocks noGrp="1"/>
          </p:cNvSpPr>
          <p:nvPr>
            <p:ph type="ftr" sz="quarter" idx="12"/>
          </p:nvPr>
        </p:nvSpPr>
        <p:spPr/>
        <p:txBody>
          <a:bodyPr/>
          <a:lstStyle/>
          <a:p>
            <a:r>
              <a:rPr lang="en-US"/>
              <a:t>|  Micron Confidential</a:t>
            </a:r>
            <a:endParaRPr lang="en-US" dirty="0"/>
          </a:p>
        </p:txBody>
      </p:sp>
      <p:sp>
        <p:nvSpPr>
          <p:cNvPr id="10" name="Text Placeholder 9"/>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a:stretch>
            <a:fillRect/>
          </a:stretch>
        </p:blipFill>
        <p:spPr>
          <a:xfrm>
            <a:off x="7382198" y="2612496"/>
            <a:ext cx="4949992" cy="3750655"/>
          </a:xfrm>
          <a:prstGeom prst="rect">
            <a:avLst/>
          </a:prstGeom>
        </p:spPr>
      </p:pic>
      <p:pic>
        <p:nvPicPr>
          <p:cNvPr id="6" name="Picture 5"/>
          <p:cNvPicPr>
            <a:picLocks noChangeAspect="1"/>
          </p:cNvPicPr>
          <p:nvPr/>
        </p:nvPicPr>
        <p:blipFill>
          <a:blip r:embed="rId4"/>
          <a:stretch>
            <a:fillRect/>
          </a:stretch>
        </p:blipFill>
        <p:spPr>
          <a:xfrm>
            <a:off x="6408057" y="466156"/>
            <a:ext cx="2717072" cy="2768911"/>
          </a:xfrm>
          <a:prstGeom prst="rect">
            <a:avLst/>
          </a:prstGeom>
        </p:spPr>
      </p:pic>
    </p:spTree>
    <p:extLst>
      <p:ext uri="{BB962C8B-B14F-4D97-AF65-F5344CB8AC3E}">
        <p14:creationId xmlns:p14="http://schemas.microsoft.com/office/powerpoint/2010/main" val="506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606822" y="846147"/>
            <a:ext cx="6585178" cy="5002203"/>
          </a:xfrm>
          <a:prstGeom prst="rect">
            <a:avLst/>
          </a:prstGeom>
        </p:spPr>
      </p:pic>
      <p:sp>
        <p:nvSpPr>
          <p:cNvPr id="2" name="Title 1"/>
          <p:cNvSpPr>
            <a:spLocks noGrp="1"/>
          </p:cNvSpPr>
          <p:nvPr>
            <p:ph type="title"/>
          </p:nvPr>
        </p:nvSpPr>
        <p:spPr/>
        <p:txBody>
          <a:bodyPr/>
          <a:lstStyle/>
          <a:p>
            <a:r>
              <a:rPr lang="en-US" dirty="0" err="1"/>
              <a:t>Te</a:t>
            </a:r>
            <a:r>
              <a:rPr lang="en-US" dirty="0"/>
              <a:t> Rich Region</a:t>
            </a:r>
          </a:p>
        </p:txBody>
      </p:sp>
      <p:sp>
        <p:nvSpPr>
          <p:cNvPr id="3" name="Content Placeholder 2"/>
          <p:cNvSpPr>
            <a:spLocks noGrp="1"/>
          </p:cNvSpPr>
          <p:nvPr>
            <p:ph idx="1"/>
          </p:nvPr>
        </p:nvSpPr>
        <p:spPr>
          <a:xfrm>
            <a:off x="500331" y="1218698"/>
            <a:ext cx="5357543" cy="4629652"/>
          </a:xfrm>
        </p:spPr>
        <p:txBody>
          <a:bodyPr/>
          <a:lstStyle/>
          <a:p>
            <a:r>
              <a:rPr lang="en-US" dirty="0"/>
              <a:t>GST225 Target estimates are shown in grey triangles</a:t>
            </a:r>
          </a:p>
          <a:p>
            <a:r>
              <a:rPr lang="en-US" dirty="0"/>
              <a:t>Another target could conceivably give near the PM2A3 range </a:t>
            </a:r>
          </a:p>
          <a:p>
            <a:r>
              <a:rPr lang="en-US" dirty="0"/>
              <a:t>As predicted, movement can only be a single line unless an increase in the dopant Y. This will move the material in the Sb direction. </a:t>
            </a:r>
          </a:p>
          <a:p>
            <a:r>
              <a:rPr lang="en-US" dirty="0"/>
              <a:t>5</a:t>
            </a:r>
            <a:r>
              <a:rPr lang="en-US" baseline="30000" dirty="0"/>
              <a:t>th</a:t>
            </a:r>
            <a:r>
              <a:rPr lang="en-US" dirty="0"/>
              <a:t> element would be addition of N2 if needed for voiding.</a:t>
            </a:r>
          </a:p>
        </p:txBody>
      </p:sp>
      <p:sp>
        <p:nvSpPr>
          <p:cNvPr id="4" name="Date Placeholder 3"/>
          <p:cNvSpPr>
            <a:spLocks noGrp="1"/>
          </p:cNvSpPr>
          <p:nvPr>
            <p:ph type="dt" sz="half" idx="2"/>
          </p:nvPr>
        </p:nvSpPr>
        <p:spPr/>
        <p:txBody>
          <a:bodyPr/>
          <a:lstStyle/>
          <a:p>
            <a:fld id="{DD0B5AFB-117C-46EA-B643-5FA810A8A3CB}" type="datetime4">
              <a:rPr lang="en-US" smtClean="0"/>
              <a:pPr/>
              <a:t>February 16, 2018</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4</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cxnSp>
        <p:nvCxnSpPr>
          <p:cNvPr id="13" name="Straight Arrow Connector 12"/>
          <p:cNvCxnSpPr/>
          <p:nvPr/>
        </p:nvCxnSpPr>
        <p:spPr>
          <a:xfrm flipH="1" flipV="1">
            <a:off x="9296401" y="4314825"/>
            <a:ext cx="552449" cy="39052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244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EEEB-EADC-47C1-8B83-04AC5164DABA}"/>
              </a:ext>
            </a:extLst>
          </p:cNvPr>
          <p:cNvSpPr>
            <a:spLocks noGrp="1"/>
          </p:cNvSpPr>
          <p:nvPr>
            <p:ph type="title"/>
          </p:nvPr>
        </p:nvSpPr>
        <p:spPr/>
        <p:txBody>
          <a:bodyPr/>
          <a:lstStyle/>
          <a:p>
            <a:r>
              <a:rPr lang="en-US" dirty="0"/>
              <a:t>ICP</a:t>
            </a:r>
          </a:p>
        </p:txBody>
      </p:sp>
      <p:sp>
        <p:nvSpPr>
          <p:cNvPr id="3" name="Footer Placeholder 2">
            <a:extLst>
              <a:ext uri="{FF2B5EF4-FFF2-40B4-BE49-F238E27FC236}">
                <a16:creationId xmlns:a16="http://schemas.microsoft.com/office/drawing/2014/main" id="{CDCCBD67-637F-4FF3-87EB-E0DB1F4D0C7F}"/>
              </a:ext>
            </a:extLst>
          </p:cNvPr>
          <p:cNvSpPr>
            <a:spLocks noGrp="1"/>
          </p:cNvSpPr>
          <p:nvPr>
            <p:ph type="ftr" sz="quarter" idx="11"/>
          </p:nvPr>
        </p:nvSpPr>
        <p:spPr/>
        <p:txBody>
          <a:bodyPr/>
          <a:lstStyle/>
          <a:p>
            <a:r>
              <a:rPr lang="en-US"/>
              <a:t>Micron Confidential</a:t>
            </a:r>
          </a:p>
        </p:txBody>
      </p:sp>
      <p:sp>
        <p:nvSpPr>
          <p:cNvPr id="4" name="Slide Number Placeholder 3">
            <a:extLst>
              <a:ext uri="{FF2B5EF4-FFF2-40B4-BE49-F238E27FC236}">
                <a16:creationId xmlns:a16="http://schemas.microsoft.com/office/drawing/2014/main" id="{5FE50A1E-42FA-4721-A4DF-A808745A4AB3}"/>
              </a:ext>
            </a:extLst>
          </p:cNvPr>
          <p:cNvSpPr>
            <a:spLocks noGrp="1"/>
          </p:cNvSpPr>
          <p:nvPr>
            <p:ph type="sldNum" sz="quarter" idx="12"/>
          </p:nvPr>
        </p:nvSpPr>
        <p:spPr/>
        <p:txBody>
          <a:bodyPr/>
          <a:lstStyle/>
          <a:p>
            <a:fld id="{B7E7695C-FCF1-4AA0-9B93-7941FED13DC4}" type="slidenum">
              <a:rPr lang="en-US" smtClean="0"/>
              <a:t>5</a:t>
            </a:fld>
            <a:endParaRPr lang="en-US"/>
          </a:p>
        </p:txBody>
      </p:sp>
      <p:pic>
        <p:nvPicPr>
          <p:cNvPr id="7" name="Picture 6">
            <a:extLst>
              <a:ext uri="{FF2B5EF4-FFF2-40B4-BE49-F238E27FC236}">
                <a16:creationId xmlns:a16="http://schemas.microsoft.com/office/drawing/2014/main" id="{50BCEB5E-C2A0-4EAC-8879-47F8A6D558E9}"/>
              </a:ext>
            </a:extLst>
          </p:cNvPr>
          <p:cNvPicPr>
            <a:picLocks noChangeAspect="1"/>
          </p:cNvPicPr>
          <p:nvPr/>
        </p:nvPicPr>
        <p:blipFill>
          <a:blip r:embed="rId2"/>
          <a:stretch>
            <a:fillRect/>
          </a:stretch>
        </p:blipFill>
        <p:spPr>
          <a:xfrm>
            <a:off x="648302" y="1455219"/>
            <a:ext cx="4975860" cy="3787140"/>
          </a:xfrm>
          <a:prstGeom prst="rect">
            <a:avLst/>
          </a:prstGeom>
        </p:spPr>
      </p:pic>
      <p:pic>
        <p:nvPicPr>
          <p:cNvPr id="8" name="Picture 7">
            <a:extLst>
              <a:ext uri="{FF2B5EF4-FFF2-40B4-BE49-F238E27FC236}">
                <a16:creationId xmlns:a16="http://schemas.microsoft.com/office/drawing/2014/main" id="{AF185BF3-BCEF-419C-887D-5B1418821D61}"/>
              </a:ext>
            </a:extLst>
          </p:cNvPr>
          <p:cNvPicPr>
            <a:picLocks noChangeAspect="1"/>
          </p:cNvPicPr>
          <p:nvPr/>
        </p:nvPicPr>
        <p:blipFill>
          <a:blip r:embed="rId3"/>
          <a:stretch>
            <a:fillRect/>
          </a:stretch>
        </p:blipFill>
        <p:spPr>
          <a:xfrm>
            <a:off x="5702968" y="380850"/>
            <a:ext cx="6172575" cy="5935878"/>
          </a:xfrm>
          <a:prstGeom prst="rect">
            <a:avLst/>
          </a:prstGeom>
        </p:spPr>
      </p:pic>
    </p:spTree>
    <p:extLst>
      <p:ext uri="{BB962C8B-B14F-4D97-AF65-F5344CB8AC3E}">
        <p14:creationId xmlns:p14="http://schemas.microsoft.com/office/powerpoint/2010/main" val="315981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5C1A-C18D-4106-864D-81BDDF2EA381}"/>
              </a:ext>
            </a:extLst>
          </p:cNvPr>
          <p:cNvSpPr>
            <a:spLocks noGrp="1"/>
          </p:cNvSpPr>
          <p:nvPr>
            <p:ph type="title"/>
          </p:nvPr>
        </p:nvSpPr>
        <p:spPr/>
        <p:txBody>
          <a:bodyPr/>
          <a:lstStyle/>
          <a:p>
            <a:r>
              <a:rPr lang="en-US" dirty="0" err="1"/>
              <a:t>Eg</a:t>
            </a:r>
            <a:r>
              <a:rPr lang="en-US" dirty="0"/>
              <a:t> </a:t>
            </a:r>
          </a:p>
        </p:txBody>
      </p:sp>
      <p:sp>
        <p:nvSpPr>
          <p:cNvPr id="3" name="Footer Placeholder 2">
            <a:extLst>
              <a:ext uri="{FF2B5EF4-FFF2-40B4-BE49-F238E27FC236}">
                <a16:creationId xmlns:a16="http://schemas.microsoft.com/office/drawing/2014/main" id="{75A256B1-522D-4AEC-989E-36E7376D12C0}"/>
              </a:ext>
            </a:extLst>
          </p:cNvPr>
          <p:cNvSpPr>
            <a:spLocks noGrp="1"/>
          </p:cNvSpPr>
          <p:nvPr>
            <p:ph type="ftr" sz="quarter" idx="11"/>
          </p:nvPr>
        </p:nvSpPr>
        <p:spPr/>
        <p:txBody>
          <a:bodyPr/>
          <a:lstStyle/>
          <a:p>
            <a:r>
              <a:rPr lang="en-US"/>
              <a:t>Micron Confidential</a:t>
            </a:r>
          </a:p>
        </p:txBody>
      </p:sp>
      <p:sp>
        <p:nvSpPr>
          <p:cNvPr id="4" name="Slide Number Placeholder 3">
            <a:extLst>
              <a:ext uri="{FF2B5EF4-FFF2-40B4-BE49-F238E27FC236}">
                <a16:creationId xmlns:a16="http://schemas.microsoft.com/office/drawing/2014/main" id="{70012325-090C-4E2F-B43F-DAA0F5FE2365}"/>
              </a:ext>
            </a:extLst>
          </p:cNvPr>
          <p:cNvSpPr>
            <a:spLocks noGrp="1"/>
          </p:cNvSpPr>
          <p:nvPr>
            <p:ph type="sldNum" sz="quarter" idx="12"/>
          </p:nvPr>
        </p:nvSpPr>
        <p:spPr/>
        <p:txBody>
          <a:bodyPr/>
          <a:lstStyle/>
          <a:p>
            <a:fld id="{B7E7695C-FCF1-4AA0-9B93-7941FED13DC4}" type="slidenum">
              <a:rPr lang="en-US" smtClean="0"/>
              <a:t>6</a:t>
            </a:fld>
            <a:endParaRPr lang="en-US"/>
          </a:p>
        </p:txBody>
      </p:sp>
      <p:sp>
        <p:nvSpPr>
          <p:cNvPr id="6" name="Content Placeholder 5">
            <a:extLst>
              <a:ext uri="{FF2B5EF4-FFF2-40B4-BE49-F238E27FC236}">
                <a16:creationId xmlns:a16="http://schemas.microsoft.com/office/drawing/2014/main" id="{35501AB2-F21C-4DB0-B539-36E28019FC67}"/>
              </a:ext>
            </a:extLst>
          </p:cNvPr>
          <p:cNvSpPr>
            <a:spLocks noGrp="1"/>
          </p:cNvSpPr>
          <p:nvPr>
            <p:ph sz="half" idx="1"/>
          </p:nvPr>
        </p:nvSpPr>
        <p:spPr>
          <a:xfrm>
            <a:off x="351272" y="1230072"/>
            <a:ext cx="4446069" cy="2199423"/>
          </a:xfrm>
        </p:spPr>
        <p:txBody>
          <a:bodyPr/>
          <a:lstStyle/>
          <a:p>
            <a:r>
              <a:rPr lang="en-US" dirty="0"/>
              <a:t>Almost strictly related to the </a:t>
            </a:r>
            <a:r>
              <a:rPr lang="en-US" dirty="0" err="1"/>
              <a:t>Te</a:t>
            </a:r>
            <a:r>
              <a:rPr lang="en-US" dirty="0"/>
              <a:t> content of the film. </a:t>
            </a:r>
          </a:p>
        </p:txBody>
      </p:sp>
      <p:pic>
        <p:nvPicPr>
          <p:cNvPr id="1026" name="Picture 1" descr="image018">
            <a:extLst>
              <a:ext uri="{FF2B5EF4-FFF2-40B4-BE49-F238E27FC236}">
                <a16:creationId xmlns:a16="http://schemas.microsoft.com/office/drawing/2014/main" id="{28EA861D-F542-4042-8362-3E78E2303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666" y="1294548"/>
            <a:ext cx="58197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 descr="image017">
            <a:extLst>
              <a:ext uri="{FF2B5EF4-FFF2-40B4-BE49-F238E27FC236}">
                <a16:creationId xmlns:a16="http://schemas.microsoft.com/office/drawing/2014/main" id="{155FF86C-D5A0-4811-8097-B75E096E8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39" y="1865989"/>
            <a:ext cx="4662002" cy="217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5">
            <a:extLst>
              <a:ext uri="{FF2B5EF4-FFF2-40B4-BE49-F238E27FC236}">
                <a16:creationId xmlns:a16="http://schemas.microsoft.com/office/drawing/2014/main" id="{13567FF0-4B34-4E85-BFC9-823C6DA354CF}"/>
              </a:ext>
            </a:extLst>
          </p:cNvPr>
          <p:cNvSpPr txBox="1">
            <a:spLocks/>
          </p:cNvSpPr>
          <p:nvPr/>
        </p:nvSpPr>
        <p:spPr>
          <a:xfrm>
            <a:off x="988628" y="4044037"/>
            <a:ext cx="4698298" cy="124491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Comparison to Campaign M8.InTe </a:t>
            </a:r>
          </a:p>
        </p:txBody>
      </p:sp>
      <p:pic>
        <p:nvPicPr>
          <p:cNvPr id="8" name="Picture 7">
            <a:extLst>
              <a:ext uri="{FF2B5EF4-FFF2-40B4-BE49-F238E27FC236}">
                <a16:creationId xmlns:a16="http://schemas.microsoft.com/office/drawing/2014/main" id="{6BA44988-D31D-467A-8DF6-348C3ABE0E1A}"/>
              </a:ext>
            </a:extLst>
          </p:cNvPr>
          <p:cNvPicPr>
            <a:picLocks noChangeAspect="1"/>
          </p:cNvPicPr>
          <p:nvPr/>
        </p:nvPicPr>
        <p:blipFill>
          <a:blip r:embed="rId4"/>
          <a:stretch>
            <a:fillRect/>
          </a:stretch>
        </p:blipFill>
        <p:spPr>
          <a:xfrm>
            <a:off x="988628" y="4753406"/>
            <a:ext cx="3911233" cy="1918718"/>
          </a:xfrm>
          <a:prstGeom prst="rect">
            <a:avLst/>
          </a:prstGeom>
        </p:spPr>
      </p:pic>
    </p:spTree>
    <p:extLst>
      <p:ext uri="{BB962C8B-B14F-4D97-AF65-F5344CB8AC3E}">
        <p14:creationId xmlns:p14="http://schemas.microsoft.com/office/powerpoint/2010/main" val="188894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5306" y="1"/>
            <a:ext cx="10375902" cy="793734"/>
          </a:xfrm>
        </p:spPr>
        <p:txBody>
          <a:bodyPr/>
          <a:lstStyle/>
          <a:p>
            <a:pPr algn="ctr"/>
            <a:r>
              <a:rPr lang="en-US" dirty="0"/>
              <a:t>Background and </a:t>
            </a:r>
            <a:r>
              <a:rPr lang="en-US" dirty="0">
                <a:solidFill>
                  <a:srgbClr val="5F5F5F"/>
                </a:solidFill>
              </a:rPr>
              <a:t>Results Obtained</a:t>
            </a:r>
          </a:p>
        </p:txBody>
      </p:sp>
      <p:sp>
        <p:nvSpPr>
          <p:cNvPr id="6" name="Slide Number Placeholder 5"/>
          <p:cNvSpPr>
            <a:spLocks noGrp="1"/>
          </p:cNvSpPr>
          <p:nvPr>
            <p:ph type="sldNum" sz="quarter" idx="4"/>
          </p:nvPr>
        </p:nvSpPr>
        <p:spPr/>
        <p:txBody>
          <a:bodyPr/>
          <a:lstStyle/>
          <a:p>
            <a:pPr algn="l"/>
            <a:fld id="{0D904593-1668-4B95-BA96-EF3EF43EDF4E}" type="slidenum">
              <a:rPr lang="en-US" smtClean="0"/>
              <a:pPr algn="l"/>
              <a:t>7</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4121210050"/>
              </p:ext>
            </p:extLst>
          </p:nvPr>
        </p:nvGraphicFramePr>
        <p:xfrm>
          <a:off x="443020" y="2914904"/>
          <a:ext cx="2805266" cy="2928403"/>
        </p:xfrm>
        <a:graphic>
          <a:graphicData uri="http://schemas.openxmlformats.org/drawingml/2006/table">
            <a:tbl>
              <a:tblPr firstRow="1" firstCol="1" bandRow="1">
                <a:tableStyleId>{5C22544A-7EE6-4342-B048-85BDC9FD1C3A}</a:tableStyleId>
              </a:tblPr>
              <a:tblGrid>
                <a:gridCol w="562001">
                  <a:extLst>
                    <a:ext uri="{9D8B030D-6E8A-4147-A177-3AD203B41FA5}">
                      <a16:colId xmlns:a16="http://schemas.microsoft.com/office/drawing/2014/main" val="3135807234"/>
                    </a:ext>
                  </a:extLst>
                </a:gridCol>
                <a:gridCol w="2243265">
                  <a:extLst>
                    <a:ext uri="{9D8B030D-6E8A-4147-A177-3AD203B41FA5}">
                      <a16:colId xmlns:a16="http://schemas.microsoft.com/office/drawing/2014/main" val="3002612461"/>
                    </a:ext>
                  </a:extLst>
                </a:gridCol>
              </a:tblGrid>
              <a:tr h="550963">
                <a:tc>
                  <a:txBody>
                    <a:bodyPr/>
                    <a:lstStyle/>
                    <a:p>
                      <a:pPr marL="0" marR="0" algn="ctr">
                        <a:spcBef>
                          <a:spcPts val="0"/>
                        </a:spcBef>
                        <a:spcAft>
                          <a:spcPts val="0"/>
                        </a:spcAft>
                      </a:pPr>
                      <a:r>
                        <a:rPr lang="en-US" sz="11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Wafer ID</a:t>
                      </a:r>
                    </a:p>
                  </a:txBody>
                  <a:tcPr marL="68580" marR="68580" marT="0" marB="0" anchor="ctr"/>
                </a:tc>
                <a:tc>
                  <a:txBody>
                    <a:bodyPr/>
                    <a:lstStyle/>
                    <a:p>
                      <a:pPr marL="0" marR="0" algn="ctr">
                        <a:spcBef>
                          <a:spcPts val="0"/>
                        </a:spcBef>
                        <a:spcAft>
                          <a:spcPts val="0"/>
                        </a:spcAft>
                      </a:pPr>
                      <a:r>
                        <a:rPr lang="en-US" sz="1100" dirty="0">
                          <a:solidFill>
                            <a:schemeClr val="bg1"/>
                          </a:solidFill>
                          <a:latin typeface="+mn-lt"/>
                          <a:ea typeface="Times New Roman"/>
                          <a:cs typeface="Times New Roman"/>
                        </a:rPr>
                        <a:t>Description</a:t>
                      </a:r>
                    </a:p>
                  </a:txBody>
                  <a:tcPr marL="68580" marR="68580" marT="0" marB="0" anchor="ctr"/>
                </a:tc>
                <a:extLst>
                  <a:ext uri="{0D108BD9-81ED-4DB2-BD59-A6C34878D82A}">
                    <a16:rowId xmlns:a16="http://schemas.microsoft.com/office/drawing/2014/main" val="89101717"/>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1</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Ge20.3Sb23.3Te54.4Y2.1</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931925986"/>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3</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Ge28.2Sb18.1Te51.6Y2.1</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595993256"/>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5</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Ge36.3Sb12.8Te48.8Y2.0</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15391859"/>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7</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Ge23.7Sb21.6Te50.7 Y4.0 </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799256104"/>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9</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Ge32.3Sb16.0Te47.9 Y3.8 </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901425657"/>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12</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Ge23.6Sb22.2Te48.0Y6.2</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858897704"/>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14</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Ge32.6Sb16.5Te45.1Y5.8</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724134186"/>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16</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Ge18.9Sb25.8Te46.7Y8.6</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323488337"/>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18</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Ge28.1Sb20.0Te44.0Y8.0</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810604058"/>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20</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Ge36.0Sb15.2Te41.2Y7.6</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8894370"/>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21</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Ge19.5Sb26.2Te43.6Y10.7</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513028181"/>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23</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Ge28.3Sb20.7Te40.9Y10.0</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740727886"/>
                  </a:ext>
                </a:extLst>
              </a:tr>
              <a:tr h="66341">
                <a:tc>
                  <a:txBody>
                    <a:bodyPr/>
                    <a:lstStyle/>
                    <a:p>
                      <a:pPr marL="0" marR="0" algn="ctr">
                        <a:spcBef>
                          <a:spcPts val="0"/>
                        </a:spcBef>
                        <a:spcAft>
                          <a:spcPts val="0"/>
                        </a:spcAft>
                      </a:pPr>
                      <a:r>
                        <a:rPr lang="en-US" sz="10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25</a:t>
                      </a:r>
                    </a:p>
                  </a:txBody>
                  <a:tcPr marL="68580" marR="68580" marT="0" marB="0" anchor="ctr"/>
                </a:tc>
                <a:tc>
                  <a:txBody>
                    <a:bodyPr/>
                    <a:lstStyle/>
                    <a:p>
                      <a:pPr marL="0" marR="0" algn="ctr">
                        <a:spcBef>
                          <a:spcPts val="0"/>
                        </a:spcBef>
                        <a:spcAft>
                          <a:spcPts val="0"/>
                        </a:spcAft>
                      </a:pPr>
                      <a:r>
                        <a:rPr lang="es-ES" sz="1200" dirty="0">
                          <a:solidFill>
                            <a:srgbClr val="000000"/>
                          </a:solidFill>
                          <a:latin typeface="Verdana" panose="020B0604030504040204" pitchFamily="34" charset="0"/>
                        </a:rPr>
                        <a:t>Ge36.3Sb15.8Te38.2Y9.6</a:t>
                      </a:r>
                      <a:endParaRPr lang="en-US" sz="1200" dirty="0">
                        <a:solidFill>
                          <a:schemeClr val="tx1"/>
                        </a:solidFill>
                        <a:latin typeface="Segoe UI" pitchFamily="34" charset="0"/>
                        <a:ea typeface="Segoe UI" pitchFamily="34" charset="0"/>
                        <a:cs typeface="Segoe UI" pitchFamily="34" charset="0"/>
                      </a:endParaRPr>
                    </a:p>
                  </a:txBody>
                  <a:tcPr marL="68580" marR="68580" marT="0" marB="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71246897"/>
                  </a:ext>
                </a:extLst>
              </a:tr>
            </a:tbl>
          </a:graphicData>
        </a:graphic>
      </p:graphicFrame>
      <p:sp>
        <p:nvSpPr>
          <p:cNvPr id="5121" name="Rectangle 1"/>
          <p:cNvSpPr>
            <a:spLocks noChangeArrowheads="1"/>
          </p:cNvSpPr>
          <p:nvPr/>
        </p:nvSpPr>
        <p:spPr bwMode="auto">
          <a:xfrm>
            <a:off x="267419" y="941677"/>
            <a:ext cx="11291208"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5F5F5F"/>
                </a:solidFill>
                <a:effectLst/>
                <a:ea typeface="Times New Roman" pitchFamily="18" charset="0"/>
                <a:cs typeface="Arial" pitchFamily="34" charset="0"/>
              </a:rPr>
              <a:t>Thirteen ~80Å carbon/300Å PM/5.5kÅ3 thermal oxide/Si substrate wafers</a:t>
            </a:r>
            <a:r>
              <a:rPr kumimoji="0" lang="en-US" sz="2000" b="0" i="0" u="none" strike="noStrike" cap="none" normalizeH="0" dirty="0">
                <a:ln>
                  <a:noFill/>
                </a:ln>
                <a:solidFill>
                  <a:srgbClr val="5F5F5F"/>
                </a:solidFill>
                <a:effectLst/>
                <a:ea typeface="Times New Roman" pitchFamily="18" charset="0"/>
                <a:cs typeface="Arial" pitchFamily="34" charset="0"/>
              </a:rPr>
              <a:t> </a:t>
            </a:r>
            <a:r>
              <a:rPr kumimoji="0" lang="en-US" sz="2000" b="0" i="0" u="none" strike="noStrike" cap="none" normalizeH="0" baseline="0" dirty="0">
                <a:ln>
                  <a:noFill/>
                </a:ln>
                <a:solidFill>
                  <a:srgbClr val="5F5F5F"/>
                </a:solidFill>
                <a:effectLst/>
                <a:ea typeface="Times New Roman" pitchFamily="18" charset="0"/>
                <a:cs typeface="Arial" pitchFamily="34" charset="0"/>
              </a:rPr>
              <a:t>were submitted</a:t>
            </a:r>
            <a:r>
              <a:rPr kumimoji="0" lang="en-US" sz="2000" b="0" i="0" u="none" strike="noStrike" cap="none" normalizeH="0" dirty="0">
                <a:ln>
                  <a:noFill/>
                </a:ln>
                <a:solidFill>
                  <a:srgbClr val="5F5F5F"/>
                </a:solidFill>
                <a:effectLst/>
                <a:ea typeface="Times New Roman" pitchFamily="18" charset="0"/>
                <a:cs typeface="Arial" pitchFamily="34" charset="0"/>
              </a:rPr>
              <a:t> for 4 point probe analysis of the resistivity versus temperature measurements</a:t>
            </a:r>
            <a:r>
              <a:rPr lang="en-US" sz="2000" dirty="0">
                <a:solidFill>
                  <a:srgbClr val="5F5F5F"/>
                </a:solidFill>
                <a:ea typeface="Times New Roman" pitchFamily="18" charset="0"/>
                <a:cs typeface="Arial" pitchFamily="34" charset="0"/>
              </a:rPr>
              <a:t>. Temperature sweeps were performed from room temperature to ~500ºC and then back to room temperature. </a:t>
            </a:r>
            <a:endParaRPr kumimoji="0" lang="en-US" b="0" i="0" u="none" strike="noStrike" cap="none" normalizeH="0" baseline="0" dirty="0">
              <a:ln>
                <a:noFill/>
              </a:ln>
              <a:solidFill>
                <a:srgbClr val="5F5F5F"/>
              </a:solidFill>
              <a:effectLst/>
              <a:cs typeface="Arial" pitchFamily="34" charset="0"/>
            </a:endParaRPr>
          </a:p>
        </p:txBody>
      </p:sp>
      <p:sp>
        <p:nvSpPr>
          <p:cNvPr id="11" name="Rectangle 10"/>
          <p:cNvSpPr/>
          <p:nvPr/>
        </p:nvSpPr>
        <p:spPr>
          <a:xfrm>
            <a:off x="267419" y="2255711"/>
            <a:ext cx="5329472" cy="338554"/>
          </a:xfrm>
          <a:prstGeom prst="rect">
            <a:avLst/>
          </a:prstGeom>
        </p:spPr>
        <p:txBody>
          <a:bodyPr wrap="none">
            <a:spAutoFit/>
          </a:bodyPr>
          <a:lstStyle/>
          <a:p>
            <a:pPr algn="ctr"/>
            <a:r>
              <a:rPr lang="en-US" sz="1600" b="1" dirty="0"/>
              <a:t>Table 1: Description of wafers submitted for analysis</a:t>
            </a:r>
          </a:p>
        </p:txBody>
      </p:sp>
      <p:pic>
        <p:nvPicPr>
          <p:cNvPr id="3" name="Picture 2">
            <a:extLst>
              <a:ext uri="{FF2B5EF4-FFF2-40B4-BE49-F238E27FC236}">
                <a16:creationId xmlns:a16="http://schemas.microsoft.com/office/drawing/2014/main" id="{46B672D3-90E0-4B81-9C2E-2C507A1BD4EA}"/>
              </a:ext>
            </a:extLst>
          </p:cNvPr>
          <p:cNvPicPr>
            <a:picLocks noChangeAspect="1"/>
          </p:cNvPicPr>
          <p:nvPr/>
        </p:nvPicPr>
        <p:blipFill>
          <a:blip r:embed="rId2"/>
          <a:stretch>
            <a:fillRect/>
          </a:stretch>
        </p:blipFill>
        <p:spPr>
          <a:xfrm>
            <a:off x="6188303" y="2306467"/>
            <a:ext cx="4980952" cy="3790476"/>
          </a:xfrm>
          <a:prstGeom prst="rect">
            <a:avLst/>
          </a:prstGeom>
        </p:spPr>
      </p:pic>
      <p:sp>
        <p:nvSpPr>
          <p:cNvPr id="4" name="TextBox 3">
            <a:extLst>
              <a:ext uri="{FF2B5EF4-FFF2-40B4-BE49-F238E27FC236}">
                <a16:creationId xmlns:a16="http://schemas.microsoft.com/office/drawing/2014/main" id="{171FF7B4-53C2-4E9E-BDA9-A5E2DB4F151E}"/>
              </a:ext>
            </a:extLst>
          </p:cNvPr>
          <p:cNvSpPr txBox="1"/>
          <p:nvPr/>
        </p:nvSpPr>
        <p:spPr>
          <a:xfrm>
            <a:off x="6801853" y="6224337"/>
            <a:ext cx="3729789" cy="369332"/>
          </a:xfrm>
          <a:prstGeom prst="rect">
            <a:avLst/>
          </a:prstGeom>
          <a:noFill/>
        </p:spPr>
        <p:txBody>
          <a:bodyPr wrap="square" rtlCol="0">
            <a:spAutoFit/>
          </a:bodyPr>
          <a:lstStyle/>
          <a:p>
            <a:r>
              <a:rPr lang="en-US" dirty="0"/>
              <a:t>13 Sample Initial Group of wafers</a:t>
            </a:r>
          </a:p>
        </p:txBody>
      </p:sp>
    </p:spTree>
    <p:extLst>
      <p:ext uri="{BB962C8B-B14F-4D97-AF65-F5344CB8AC3E}">
        <p14:creationId xmlns:p14="http://schemas.microsoft.com/office/powerpoint/2010/main" val="121627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017207" y="663980"/>
            <a:ext cx="10155743" cy="724982"/>
          </a:xfrm>
        </p:spPr>
        <p:txBody>
          <a:bodyPr/>
          <a:lstStyle/>
          <a:p>
            <a:r>
              <a:rPr lang="en-US" sz="2000" dirty="0"/>
              <a:t>Figures 1-3 are the representative Rs versus temperature 4PP measurements for the wafers.</a:t>
            </a:r>
          </a:p>
          <a:p>
            <a:pPr algn="ctr"/>
            <a:endParaRPr lang="en-US" sz="1600" b="1" dirty="0"/>
          </a:p>
          <a:p>
            <a:pPr algn="ctr"/>
            <a:endParaRPr lang="en-US" sz="1600" b="1" dirty="0"/>
          </a:p>
          <a:p>
            <a:pPr algn="ctr">
              <a:buNone/>
            </a:pPr>
            <a:endParaRPr lang="en-US" sz="1600" b="1" dirty="0"/>
          </a:p>
          <a:p>
            <a:pPr algn="ctr">
              <a:buNone/>
            </a:pPr>
            <a:endParaRPr lang="en-US" sz="1600" b="1" dirty="0"/>
          </a:p>
          <a:p>
            <a:pPr>
              <a:buNone/>
            </a:pPr>
            <a:endParaRPr lang="en-US" sz="1600" dirty="0"/>
          </a:p>
          <a:p>
            <a:pPr algn="ctr">
              <a:buNone/>
            </a:pPr>
            <a:endParaRPr lang="en-US" sz="1600" b="1" dirty="0"/>
          </a:p>
          <a:p>
            <a:pPr algn="ctr">
              <a:buNone/>
            </a:pPr>
            <a:endParaRPr lang="en-US" sz="1600" b="1" dirty="0"/>
          </a:p>
        </p:txBody>
      </p:sp>
      <p:sp>
        <p:nvSpPr>
          <p:cNvPr id="6" name="Slide Number Placeholder 5"/>
          <p:cNvSpPr>
            <a:spLocks noGrp="1"/>
          </p:cNvSpPr>
          <p:nvPr>
            <p:ph type="sldNum" sz="quarter" idx="4"/>
          </p:nvPr>
        </p:nvSpPr>
        <p:spPr/>
        <p:txBody>
          <a:bodyPr/>
          <a:lstStyle/>
          <a:p>
            <a:pPr algn="l"/>
            <a:fld id="{0D904593-1668-4B95-BA96-EF3EF43EDF4E}" type="slidenum">
              <a:rPr lang="en-US" smtClean="0"/>
              <a:pPr algn="l"/>
              <a:t>8</a:t>
            </a:fld>
            <a:endParaRPr lang="en-US" dirty="0"/>
          </a:p>
        </p:txBody>
      </p:sp>
      <p:sp>
        <p:nvSpPr>
          <p:cNvPr id="9" name="Text Placeholder 8"/>
          <p:cNvSpPr>
            <a:spLocks noGrp="1"/>
          </p:cNvSpPr>
          <p:nvPr>
            <p:ph type="body" sz="quarter" idx="14"/>
          </p:nvPr>
        </p:nvSpPr>
        <p:spPr/>
        <p:txBody>
          <a:bodyPr/>
          <a:lstStyle/>
          <a:p>
            <a:endParaRPr lang="en-US"/>
          </a:p>
        </p:txBody>
      </p:sp>
      <p:sp>
        <p:nvSpPr>
          <p:cNvPr id="12" name="Title 6"/>
          <p:cNvSpPr txBox="1">
            <a:spLocks/>
          </p:cNvSpPr>
          <p:nvPr/>
        </p:nvSpPr>
        <p:spPr>
          <a:xfrm>
            <a:off x="1185304" y="1"/>
            <a:ext cx="9430160" cy="636814"/>
          </a:xfrm>
          <a:prstGeom prst="rect">
            <a:avLst/>
          </a:prstGeom>
        </p:spPr>
        <p:txBody>
          <a:bodyPr vert="horz" lIns="0" tIns="0" rIns="0" bIns="45720" rtlCol="0" anchor="b">
            <a:normAutofit/>
          </a:body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F5F5F"/>
                </a:solidFill>
                <a:effectLst/>
                <a:uLnTx/>
                <a:uFillTx/>
                <a:latin typeface="Segoe UI Semibold" panose="020B0702040204020203" pitchFamily="34" charset="0"/>
                <a:ea typeface="+mj-ea"/>
                <a:cs typeface="Segoe UI Semibold" panose="020B0702040204020203" pitchFamily="34" charset="0"/>
              </a:rPr>
              <a:t>Figures and Comments</a:t>
            </a:r>
          </a:p>
        </p:txBody>
      </p:sp>
      <p:sp>
        <p:nvSpPr>
          <p:cNvPr id="15" name="TextBox 14"/>
          <p:cNvSpPr txBox="1"/>
          <p:nvPr/>
        </p:nvSpPr>
        <p:spPr>
          <a:xfrm>
            <a:off x="3316565" y="5589919"/>
            <a:ext cx="5852885" cy="369332"/>
          </a:xfrm>
          <a:prstGeom prst="rect">
            <a:avLst/>
          </a:prstGeom>
          <a:noFill/>
        </p:spPr>
        <p:txBody>
          <a:bodyPr wrap="none" rtlCol="0">
            <a:spAutoFit/>
          </a:bodyPr>
          <a:lstStyle/>
          <a:p>
            <a:pPr algn="ctr">
              <a:buNone/>
            </a:pPr>
            <a:r>
              <a:rPr lang="en-US" b="1" dirty="0"/>
              <a:t>Figure 1: Resistivity versus temperature: wafers 1-9</a:t>
            </a:r>
            <a:endParaRPr lang="en-US" dirty="0"/>
          </a:p>
        </p:txBody>
      </p:sp>
      <p:graphicFrame>
        <p:nvGraphicFramePr>
          <p:cNvPr id="10" name="Chart 9">
            <a:extLst>
              <a:ext uri="{FF2B5EF4-FFF2-40B4-BE49-F238E27FC236}">
                <a16:creationId xmlns:a16="http://schemas.microsoft.com/office/drawing/2014/main" id="{00000000-0008-0000-0000-000006000000}"/>
              </a:ext>
            </a:extLst>
          </p:cNvPr>
          <p:cNvGraphicFramePr>
            <a:graphicFrameLocks/>
          </p:cNvGraphicFramePr>
          <p:nvPr>
            <p:extLst/>
          </p:nvPr>
        </p:nvGraphicFramePr>
        <p:xfrm>
          <a:off x="3167062" y="1362075"/>
          <a:ext cx="5857875" cy="413385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97F61022-9B4C-40D2-BD2E-1008DAAE4DF5}"/>
              </a:ext>
            </a:extLst>
          </p:cNvPr>
          <p:cNvPicPr>
            <a:picLocks noChangeAspect="1"/>
          </p:cNvPicPr>
          <p:nvPr/>
        </p:nvPicPr>
        <p:blipFill>
          <a:blip r:embed="rId3"/>
          <a:stretch>
            <a:fillRect/>
          </a:stretch>
        </p:blipFill>
        <p:spPr>
          <a:xfrm>
            <a:off x="220505" y="1698145"/>
            <a:ext cx="2847619" cy="3028571"/>
          </a:xfrm>
          <a:prstGeom prst="rect">
            <a:avLst/>
          </a:prstGeom>
        </p:spPr>
      </p:pic>
      <p:sp>
        <p:nvSpPr>
          <p:cNvPr id="5" name="Rectangle 4">
            <a:extLst>
              <a:ext uri="{FF2B5EF4-FFF2-40B4-BE49-F238E27FC236}">
                <a16:creationId xmlns:a16="http://schemas.microsoft.com/office/drawing/2014/main" id="{63B80B58-BE41-4882-A085-4CAD899FFD4C}"/>
              </a:ext>
            </a:extLst>
          </p:cNvPr>
          <p:cNvSpPr/>
          <p:nvPr/>
        </p:nvSpPr>
        <p:spPr>
          <a:xfrm>
            <a:off x="201869" y="3168316"/>
            <a:ext cx="2915724" cy="155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42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lgn="l"/>
            <a:fld id="{0D904593-1668-4B95-BA96-EF3EF43EDF4E}" type="slidenum">
              <a:rPr lang="en-US" smtClean="0"/>
              <a:pPr algn="l"/>
              <a:t>9</a:t>
            </a:fld>
            <a:endParaRPr lang="en-US" dirty="0"/>
          </a:p>
        </p:txBody>
      </p:sp>
      <p:sp>
        <p:nvSpPr>
          <p:cNvPr id="9" name="Text Placeholder 8"/>
          <p:cNvSpPr>
            <a:spLocks noGrp="1"/>
          </p:cNvSpPr>
          <p:nvPr>
            <p:ph type="body" sz="quarter" idx="14"/>
          </p:nvPr>
        </p:nvSpPr>
        <p:spPr/>
        <p:txBody>
          <a:bodyPr/>
          <a:lstStyle/>
          <a:p>
            <a:endParaRPr lang="en-US"/>
          </a:p>
        </p:txBody>
      </p:sp>
      <p:sp>
        <p:nvSpPr>
          <p:cNvPr id="10" name="TextBox 9"/>
          <p:cNvSpPr txBox="1"/>
          <p:nvPr/>
        </p:nvSpPr>
        <p:spPr>
          <a:xfrm>
            <a:off x="1541240" y="5798616"/>
            <a:ext cx="272832" cy="307777"/>
          </a:xfrm>
          <a:prstGeom prst="rect">
            <a:avLst/>
          </a:prstGeom>
          <a:noFill/>
        </p:spPr>
        <p:txBody>
          <a:bodyPr wrap="none" rtlCol="0">
            <a:spAutoFit/>
          </a:bodyPr>
          <a:lstStyle/>
          <a:p>
            <a:r>
              <a:rPr lang="en-US" sz="1400" dirty="0">
                <a:solidFill>
                  <a:schemeClr val="tx1">
                    <a:lumMod val="50000"/>
                  </a:schemeClr>
                </a:solidFill>
                <a:latin typeface="Segoe UI" panose="020B0502040204020203" pitchFamily="34" charset="0"/>
                <a:cs typeface="Segoe UI" panose="020B0502040204020203" pitchFamily="34" charset="0"/>
              </a:rPr>
              <a:t>. </a:t>
            </a:r>
          </a:p>
        </p:txBody>
      </p:sp>
      <p:sp>
        <p:nvSpPr>
          <p:cNvPr id="12" name="Title 6"/>
          <p:cNvSpPr txBox="1">
            <a:spLocks/>
          </p:cNvSpPr>
          <p:nvPr/>
        </p:nvSpPr>
        <p:spPr>
          <a:xfrm>
            <a:off x="1185304" y="1"/>
            <a:ext cx="9430160" cy="636814"/>
          </a:xfrm>
          <a:prstGeom prst="rect">
            <a:avLst/>
          </a:prstGeom>
        </p:spPr>
        <p:txBody>
          <a:bodyPr vert="horz" lIns="0" tIns="0" rIns="0" bIns="45720" rtlCol="0" anchor="b">
            <a:normAutofit/>
          </a:body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F5F5F"/>
                </a:solidFill>
                <a:effectLst/>
                <a:uLnTx/>
                <a:uFillTx/>
                <a:latin typeface="Segoe UI Semibold" panose="020B0702040204020203" pitchFamily="34" charset="0"/>
                <a:ea typeface="+mj-ea"/>
                <a:cs typeface="Segoe UI Semibold" panose="020B0702040204020203" pitchFamily="34" charset="0"/>
              </a:rPr>
              <a:t>Figures and Comments</a:t>
            </a:r>
          </a:p>
        </p:txBody>
      </p:sp>
      <p:sp>
        <p:nvSpPr>
          <p:cNvPr id="15" name="TextBox 14"/>
          <p:cNvSpPr txBox="1"/>
          <p:nvPr/>
        </p:nvSpPr>
        <p:spPr>
          <a:xfrm>
            <a:off x="3141325" y="5589919"/>
            <a:ext cx="6203366" cy="369332"/>
          </a:xfrm>
          <a:prstGeom prst="rect">
            <a:avLst/>
          </a:prstGeom>
          <a:noFill/>
        </p:spPr>
        <p:txBody>
          <a:bodyPr wrap="none" rtlCol="0">
            <a:spAutoFit/>
          </a:bodyPr>
          <a:lstStyle/>
          <a:p>
            <a:pPr algn="ctr">
              <a:buNone/>
            </a:pPr>
            <a:r>
              <a:rPr lang="en-US" b="1" dirty="0"/>
              <a:t>Figure 2: Resistivity versus temperature: Wafers 12-20 </a:t>
            </a:r>
            <a:endParaRPr lang="en-US" dirty="0"/>
          </a:p>
        </p:txBody>
      </p:sp>
      <p:graphicFrame>
        <p:nvGraphicFramePr>
          <p:cNvPr id="11" name="Chart 10">
            <a:extLst>
              <a:ext uri="{FF2B5EF4-FFF2-40B4-BE49-F238E27FC236}">
                <a16:creationId xmlns:a16="http://schemas.microsoft.com/office/drawing/2014/main" id="{00000000-0008-0000-0000-000003000000}"/>
              </a:ext>
            </a:extLst>
          </p:cNvPr>
          <p:cNvGraphicFramePr>
            <a:graphicFrameLocks/>
          </p:cNvGraphicFramePr>
          <p:nvPr>
            <p:extLst/>
          </p:nvPr>
        </p:nvGraphicFramePr>
        <p:xfrm>
          <a:off x="3167062" y="1362075"/>
          <a:ext cx="5857875" cy="41338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7B403EB8-62CF-43AB-BEAB-EA42B83A8465}"/>
              </a:ext>
            </a:extLst>
          </p:cNvPr>
          <p:cNvPicPr>
            <a:picLocks noChangeAspect="1"/>
          </p:cNvPicPr>
          <p:nvPr/>
        </p:nvPicPr>
        <p:blipFill>
          <a:blip r:embed="rId3"/>
          <a:stretch>
            <a:fillRect/>
          </a:stretch>
        </p:blipFill>
        <p:spPr>
          <a:xfrm>
            <a:off x="220505" y="1698145"/>
            <a:ext cx="2847619" cy="3028571"/>
          </a:xfrm>
          <a:prstGeom prst="rect">
            <a:avLst/>
          </a:prstGeom>
        </p:spPr>
      </p:pic>
      <p:sp>
        <p:nvSpPr>
          <p:cNvPr id="13" name="Rectangle 12">
            <a:extLst>
              <a:ext uri="{FF2B5EF4-FFF2-40B4-BE49-F238E27FC236}">
                <a16:creationId xmlns:a16="http://schemas.microsoft.com/office/drawing/2014/main" id="{566ACEA3-0DF9-4E59-B651-7274CF6F78EC}"/>
              </a:ext>
            </a:extLst>
          </p:cNvPr>
          <p:cNvSpPr/>
          <p:nvPr/>
        </p:nvSpPr>
        <p:spPr>
          <a:xfrm>
            <a:off x="201869" y="2205790"/>
            <a:ext cx="2866255" cy="970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663547B-9DF6-4101-BC83-D7782F3339D0}"/>
              </a:ext>
            </a:extLst>
          </p:cNvPr>
          <p:cNvSpPr/>
          <p:nvPr/>
        </p:nvSpPr>
        <p:spPr>
          <a:xfrm>
            <a:off x="220505" y="4089114"/>
            <a:ext cx="2866255" cy="539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737152"/>
      </p:ext>
    </p:extLst>
  </p:cSld>
  <p:clrMapOvr>
    <a:masterClrMapping/>
  </p:clrMapOvr>
</p:sld>
</file>

<file path=ppt/theme/theme1.xml><?xml version="1.0" encoding="utf-8"?>
<a:theme xmlns:a="http://schemas.openxmlformats.org/drawingml/2006/main" name="Micron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1ED4F18A-1CAE-436E-9873-C84173CF8A74}"/>
    </a:ext>
  </a:extLst>
</a:theme>
</file>

<file path=ppt/theme/theme2.xml><?xml version="1.0" encoding="utf-8"?>
<a:theme xmlns:a="http://schemas.openxmlformats.org/drawingml/2006/main" name="CPG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E53362E6-4ECC-432A-82B7-564D69580A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A7AE3A38E8631E43880A07ED4233B6A4" ma:contentTypeVersion="3" ma:contentTypeDescription="" ma:contentTypeScope="" ma:versionID="efd085c3be982c6a6d5de21050b982f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Workyear xmlns="470f668d-8261-4ab2-9257-0fb5e77b4895">2012</Workyear>
    <Workweek xmlns="470f668d-8261-4ab2-9257-0fb5e77b489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RND - Design and Development" ma:contentTypeID="0x010100CD6E6A531DF33E4DA07FC6A59B083B631201005AEEF55975426D439584A78ECB17927D" ma:contentTypeVersion="28" ma:contentTypeDescription="New" ma:contentTypeScope="" ma:versionID="f4cbb113b4dce4b13c49142b5dd7b90b">
  <xsd:schema xmlns:xsd="http://www.w3.org/2001/XMLSchema" xmlns:xs="http://www.w3.org/2001/XMLSchema" xmlns:p="http://schemas.microsoft.com/office/2006/metadata/properties" xmlns:ns1="http://schemas.microsoft.com/sharepoint/v3" xmlns:ns2="9da2a8c5-e2e9-492f-892b-673e1ab35ec9" xmlns:ns3="http://schemas.microsoft.com/sharepoint/v3/fields" xmlns:ns4="7ee7ffa1-a932-4ee2-8f4c-1e15a3908540" targetNamespace="http://schemas.microsoft.com/office/2006/metadata/properties" ma:root="true" ma:fieldsID="1b23fabe7a8189c14a78361186ede112" ns1:_="" ns2:_="" ns3:_="" ns4:_="">
    <xsd:import namespace="http://schemas.microsoft.com/sharepoint/v3"/>
    <xsd:import namespace="9da2a8c5-e2e9-492f-892b-673e1ab35ec9"/>
    <xsd:import namespace="http://schemas.microsoft.com/sharepoint/v3/fields"/>
    <xsd:import namespace="7ee7ffa1-a932-4ee2-8f4c-1e15a3908540"/>
    <xsd:element name="properties">
      <xsd:complexType>
        <xsd:sequence>
          <xsd:element name="documentManagement">
            <xsd:complexType>
              <xsd:all>
                <xsd:element ref="ns2:r_object_id" minOccurs="0"/>
                <xsd:element ref="ns2:i_chronicle_id" minOccurs="0"/>
                <xsd:element ref="ns2:r_version_label" minOccurs="0"/>
                <xsd:element ref="ns2:DocType" minOccurs="0"/>
                <xsd:element ref="ns2:object_name" minOccurs="0"/>
                <xsd:element ref="ns2:MTKeywords" minOccurs="0"/>
                <xsd:element ref="ns2:WorkflowRoute" minOccurs="0"/>
                <xsd:element ref="ns2:WorkflowNotification" minOccurs="0"/>
                <xsd:element ref="ns2:WorkflowType" minOccurs="0"/>
                <xsd:element ref="ns3:Description" minOccurs="0"/>
                <xsd:element ref="ns1:Name" minOccurs="0"/>
                <xsd:element ref="ns2:MicronRecord" minOccurs="0"/>
                <xsd:element ref="ns2:DocumentComment" minOccurs="0"/>
                <xsd:element ref="ns2:EmFrom" minOccurs="0"/>
                <xsd:element ref="ns2:EmSubject" minOccurs="0"/>
                <xsd:element ref="ns2:EmReceivedDate" minOccurs="0"/>
                <xsd:element ref="ns2:EmCategory" minOccurs="0"/>
                <xsd:element ref="ns2:EmAttachment" minOccurs="0"/>
                <xsd:element ref="ns2:EmConversationID" minOccurs="0"/>
                <xsd:element ref="ns2:EmFolder" minOccurs="0"/>
                <xsd:element ref="ns2:EDC_DesignID" minOccurs="0"/>
                <xsd:element ref="ns2:EDC_DocumentType" minOccurs="0"/>
                <xsd:element ref="ns2:EDC_EquipmentTechnology" minOccurs="0"/>
                <xsd:element ref="ns2:EDC_FabModule" minOccurs="0"/>
                <xsd:element ref="ns2:EDC_MfgFacility" minOccurs="0"/>
                <xsd:element ref="ns2:EDC_ManufacturingGroup" minOccurs="0"/>
                <xsd:element ref="ns2:EDC_MfgProcess" minOccurs="0"/>
                <xsd:element ref="ns2:EDC_MfgStatus" minOccurs="0"/>
                <xsd:element ref="ns2:EDC_MfgArea" minOccurs="0"/>
                <xsd:element ref="ns2:EDC_ControlPlanDocument" minOccurs="0"/>
                <xsd:element ref="ns2:EDC_MfgDepartment"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ame" ma:index="18" nillable="true" ma:displayName="Account" ma:internalName="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a2a8c5-e2e9-492f-892b-673e1ab35ec9" elementFormDefault="qualified">
    <xsd:import namespace="http://schemas.microsoft.com/office/2006/documentManagement/types"/>
    <xsd:import namespace="http://schemas.microsoft.com/office/infopath/2007/PartnerControls"/>
    <xsd:element name="r_object_id" ma:index="8" nillable="true" ma:displayName="r_object_id" ma:internalName="r_object_id">
      <xsd:simpleType>
        <xsd:restriction base="dms:Text"/>
      </xsd:simpleType>
    </xsd:element>
    <xsd:element name="i_chronicle_id" ma:index="9" nillable="true" ma:displayName="i_chronicle_id" ma:internalName="i_chronicle_id">
      <xsd:simpleType>
        <xsd:restriction base="dms:Text"/>
      </xsd:simpleType>
    </xsd:element>
    <xsd:element name="r_version_label" ma:index="10" nillable="true" ma:displayName="r_version_label" ma:internalName="r_version_label">
      <xsd:simpleType>
        <xsd:restriction base="dms:Text"/>
      </xsd:simpleType>
    </xsd:element>
    <xsd:element name="DocType" ma:index="11" nillable="true" ma:displayName="DocType" ma:internalName="DocType">
      <xsd:simpleType>
        <xsd:restriction base="dms:Text"/>
      </xsd:simpleType>
    </xsd:element>
    <xsd:element name="object_name" ma:index="12" nillable="true" ma:displayName="object_name" ma:internalName="object_name">
      <xsd:simpleType>
        <xsd:restriction base="dms:Note">
          <xsd:maxLength value="255"/>
        </xsd:restriction>
      </xsd:simpleType>
    </xsd:element>
    <xsd:element name="MTKeywords" ma:index="13" nillable="true" ma:displayName="MT Keywords" ma:internalName="MTKeywords">
      <xsd:simpleType>
        <xsd:restriction base="dms:Text"/>
      </xsd:simpleType>
    </xsd:element>
    <xsd:element name="WorkflowRoute" ma:index="14" nillable="true" ma:displayName="Workflow Route" ma:indexed="true" ma:list="b4cc8ab2-6c2e-4bec-a528-ae7d92def0be" ma:internalName="WorkflowRoute" ma:showField="Title" ma:web="7ee7ffa1-a932-4ee2-8f4c-1e15a3908540">
      <xsd:simpleType>
        <xsd:restriction base="dms:Lookup"/>
      </xsd:simpleType>
    </xsd:element>
    <xsd:element name="WorkflowNotification" ma:index="15" nillable="true" ma:displayName="Workflow Notification" ma:internalName="WorkflowNotification">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WorkflowType" ma:index="16" nillable="true" ma:displayName="Workflow Type" ma:default="Circular" ma:internalName="WorkflowType">
      <xsd:simpleType>
        <xsd:union memberTypes="dms:Text">
          <xsd:simpleType>
            <xsd:restriction base="dms:Choice">
              <xsd:enumeration value="Circular"/>
              <xsd:enumeration value=" Linear with Release"/>
              <xsd:enumeration value=" Linear with Reroute"/>
            </xsd:restriction>
          </xsd:simpleType>
        </xsd:union>
      </xsd:simpleType>
    </xsd:element>
    <xsd:element name="MicronRecord" ma:index="19" nillable="true" ma:displayName="Micron Record" ma:default="No" ma:internalName="MicronRecord">
      <xsd:simpleType>
        <xsd:union memberTypes="dms:Text">
          <xsd:simpleType>
            <xsd:restriction base="dms:Choice">
              <xsd:enumeration value="No"/>
              <xsd:enumeration value=" Yes"/>
            </xsd:restriction>
          </xsd:simpleType>
        </xsd:union>
      </xsd:simpleType>
    </xsd:element>
    <xsd:element name="DocumentComment" ma:index="20" nillable="true" ma:displayName="Document Comment" ma:internalName="DocumentComment">
      <xsd:simpleType>
        <xsd:restriction base="dms:Text"/>
      </xsd:simpleType>
    </xsd:element>
    <xsd:element name="EmFrom" ma:index="21" nillable="true" ma:displayName="EmFrom" ma:internalName="EmFrom" ma:readOnly="false">
      <xsd:simpleType>
        <xsd:restriction base="dms:Text">
          <xsd:maxLength value="255"/>
        </xsd:restriction>
      </xsd:simpleType>
    </xsd:element>
    <xsd:element name="EmSubject" ma:index="22" nillable="true" ma:displayName="EmSubject" ma:internalName="EmSubject" ma:readOnly="false">
      <xsd:simpleType>
        <xsd:restriction base="dms:Text">
          <xsd:maxLength value="255"/>
        </xsd:restriction>
      </xsd:simpleType>
    </xsd:element>
    <xsd:element name="EmReceivedDate" ma:index="23" nillable="true" ma:displayName="EmReceivedDate" ma:format="DateTime" ma:internalName="EmReceivedDate" ma:readOnly="false">
      <xsd:simpleType>
        <xsd:restriction base="dms:DateTime"/>
      </xsd:simpleType>
    </xsd:element>
    <xsd:element name="EmCategory" ma:index="24" nillable="true" ma:displayName="EmCategory" ma:internalName="EmCategory" ma:readOnly="false">
      <xsd:simpleType>
        <xsd:restriction base="dms:Text">
          <xsd:maxLength value="255"/>
        </xsd:restriction>
      </xsd:simpleType>
    </xsd:element>
    <xsd:element name="EmAttachment" ma:index="25" nillable="true" ma:displayName="EmAttachment" ma:default="No" ma:format="Dropdown" ma:internalName="EmAttachment" ma:readOnly="false">
      <xsd:simpleType>
        <xsd:restriction base="dms:Choice">
          <xsd:enumeration value="No"/>
          <xsd:enumeration value="Yes"/>
        </xsd:restriction>
      </xsd:simpleType>
    </xsd:element>
    <xsd:element name="EmConversationID" ma:index="26" nillable="true" ma:displayName="EmConversationID" ma:internalName="EmConversationID" ma:readOnly="false">
      <xsd:simpleType>
        <xsd:restriction base="dms:Text">
          <xsd:maxLength value="255"/>
        </xsd:restriction>
      </xsd:simpleType>
    </xsd:element>
    <xsd:element name="EmFolder" ma:index="27" nillable="true" ma:displayName="EmFolder" ma:internalName="EmFolder" ma:readOnly="false">
      <xsd:simpleType>
        <xsd:restriction base="dms:Text">
          <xsd:maxLength value="255"/>
        </xsd:restriction>
      </xsd:simpleType>
    </xsd:element>
    <xsd:element name="EDC_DesignID" ma:index="28" nillable="true" ma:displayName="Design ID" ma:internalName="EDC_DesignID">
      <xsd:simpleType>
        <xsd:union memberTypes="dms:Text">
          <xsd:simpleType>
            <xsd:restriction base="dms:Choice">
              <xsd:enumeration value="BO1A"/>
              <xsd:enumeration value="C12A/MI-366"/>
              <xsd:enumeration value="C13A/MI-350"/>
              <xsd:enumeration value="C14L/MI-1310"/>
              <xsd:enumeration value="C15L/MI-2010"/>
              <xsd:enumeration value="C42B/MI-0343"/>
              <xsd:enumeration value="C16A/MI-3200"/>
              <xsd:enumeration value="C17A/MI-4100"/>
              <xsd:enumeration value="C30C/GILO3"/>
              <xsd:enumeration value="C46A/MV-02"/>
              <xsd:enumeration value="C44A/MV-13"/>
              <xsd:enumeration value="C44A/MV-13 E-type"/>
              <xsd:enumeration value="C44B/MV-13HS"/>
              <xsd:enumeration value="C47B/MV-40"/>
              <xsd:enumeration value="C62A/MV-03"/>
              <xsd:enumeration value="C80A/GILO4"/>
              <xsd:enumeration value="C82A/MI-0360"/>
              <xsd:enumeration value="C82S/MI-0370"/>
              <xsd:enumeration value="C84A"/>
              <xsd:enumeration value="C84A/MI-1300"/>
              <xsd:enumeration value="C85A/MI-2000"/>
              <xsd:enumeration value="D22"/>
              <xsd:enumeration value="D22/D24/D30"/>
              <xsd:enumeration value="D22/D30"/>
              <xsd:enumeration value="D22/D30/D32"/>
              <xsd:enumeration value="D24"/>
              <xsd:enumeration value="D24/D28"/>
              <xsd:enumeration value="D24/D28/D30/D32/D42"/>
              <xsd:enumeration value="D24/D28/D37"/>
              <xsd:enumeration value="D24/D28/D42"/>
              <xsd:enumeration value="D24/D30"/>
              <xsd:enumeration value="D24/D30/D32"/>
              <xsd:enumeration value="D24/D37"/>
              <xsd:enumeration value="D28"/>
              <xsd:enumeration value="D28/D30"/>
              <xsd:enumeration value="D28/D30/D32"/>
              <xsd:enumeration value="D28/D30/D37/D42"/>
              <xsd:enumeration value="D28/D37"/>
              <xsd:enumeration value="D28/D37/D42"/>
              <xsd:enumeration value="D28/D42"/>
              <xsd:enumeration value="D28/D52"/>
              <xsd:enumeration value="D28M/D42S"/>
              <xsd:enumeration value="D28M/D42S/D37M"/>
              <xsd:enumeration value="D30"/>
              <xsd:enumeration value="D30A"/>
              <xsd:enumeration value="D30C"/>
              <xsd:enumeration value="D30/D24"/>
              <xsd:enumeration value="D30/D32"/>
              <xsd:enumeration value="D30/D37"/>
              <xsd:enumeration value="D30/D42"/>
              <xsd:enumeration value="D32"/>
              <xsd:enumeration value="D32A"/>
              <xsd:enumeration value="D37"/>
              <xsd:enumeration value="D37M"/>
              <xsd:enumeration value="D37/D40"/>
              <xsd:enumeration value="D37/D40/G41"/>
              <xsd:enumeration value="D37/D40/D41/D42/D52"/>
              <xsd:enumeration value="D37/D40/D41/D42/D52/D54"/>
              <xsd:enumeration value="D37/D40/D42"/>
              <xsd:enumeration value="D37/D42"/>
              <xsd:enumeration value="D37/D42/Q03"/>
              <xsd:enumeration value="D37/G41"/>
              <xsd:enumeration value="D40"/>
              <xsd:enumeration value="D40/G41"/>
              <xsd:enumeration value="D42"/>
              <xsd:enumeration value="D42/D28"/>
              <xsd:enumeration value="D42S/D28M"/>
              <xsd:enumeration value="D42S/D28M/D37M"/>
              <xsd:enumeration value="D42/D52"/>
              <xsd:enumeration value="D42/D52/QO3C"/>
              <xsd:enumeration value="D50"/>
              <xsd:enumeration value="D52"/>
              <xsd:enumeration value="D52D/D52Z/Y52D/Y52G/Y52Z/Y64A"/>
              <xsd:enumeration value="D52/Q03C"/>
              <xsd:enumeration value="D52/Y52"/>
              <xsd:enumeration value="D52/Y52/Y64"/>
              <xsd:enumeration value="D50/D70"/>
              <xsd:enumeration value="D50/D70/D80"/>
              <xsd:enumeration value="D50/D80"/>
              <xsd:enumeration value="D62A"/>
              <xsd:enumeration value="D70"/>
              <xsd:enumeration value="D72"/>
              <xsd:enumeration value="D72G"/>
              <xsd:enumeration value="D74"/>
              <xsd:enumeration value="D74A"/>
              <xsd:enumeration value="D70/D80"/>
              <xsd:enumeration value="D70/D80/D90"/>
              <xsd:enumeration value="D70/D90"/>
              <xsd:enumeration value="D80"/>
              <xsd:enumeration value="D80/D90"/>
              <xsd:enumeration value="D84A"/>
              <xsd:enumeration value="D84B"/>
              <xsd:enumeration value="D90"/>
              <xsd:enumeration value="D90/D100"/>
              <xsd:enumeration value="D94A"/>
              <xsd:enumeration value="D94B"/>
              <xsd:enumeration value="D100"/>
              <xsd:enumeration value="E85A"/>
              <xsd:enumeration value="F26A"/>
              <xsd:enumeration value="F37Z"/>
              <xsd:enumeration value="Flash .15"/>
              <xsd:enumeration value="Flash .22"/>
              <xsd:enumeration value="Flash .22/Flash .30"/>
              <xsd:enumeration value="Flash .30"/>
              <xsd:enumeration value="G41"/>
              <xsd:enumeration value="G72"/>
              <xsd:enumeration value="G72R"/>
              <xsd:enumeration value="GOM"/>
              <xsd:enumeration value="H96A"/>
              <xsd:enumeration value="K41A/MI-SOC133"/>
              <xsd:enumeration value="K42B/MI-SOC343"/>
              <xsd:enumeration value="K12B/MI-SOC366"/>
              <xsd:enumeration value="K82A/MI-SOC360"/>
              <xsd:enumeration value="K14L/MI-SOC1310"/>
              <xsd:enumeration value="K15L"/>
              <xsd:enumeration value="K15L/MI-SOC2010"/>
              <xsd:enumeration value="K41B"/>
              <xsd:enumeration value="L94A"/>
              <xsd:enumeration value="M01"/>
              <xsd:enumeration value="M02"/>
              <xsd:enumeration value="M01A"/>
              <xsd:enumeration value="M02A"/>
              <xsd:enumeration value="M01C"/>
              <xsd:enumeration value="M29"/>
              <xsd:enumeration value="M32A"/>
              <xsd:enumeration value="M48A"/>
              <xsd:enumeration value="M49A"/>
              <xsd:enumeration value="Multiple"/>
              <xsd:enumeration value="NP"/>
              <xsd:enumeration value="P25A"/>
              <xsd:enumeration value="P24A"/>
              <xsd:enumeration value="P26Z"/>
              <xsd:enumeration value="QII"/>
              <xsd:enumeration value="Q03B"/>
              <xsd:enumeration value="Q03B/D24"/>
              <xsd:enumeration value="Q03B/Q04A"/>
              <xsd:enumeration value="Q03C"/>
              <xsd:enumeration value="Q03C/Q04A"/>
              <xsd:enumeration value="Q03C/Q07A"/>
              <xsd:enumeration value="Q04A"/>
              <xsd:enumeration value="Q04B"/>
              <xsd:enumeration value="QO4/QO7"/>
              <xsd:enumeration value="QO4/QO7/Q10"/>
              <xsd:enumeration value="Q04/Q10"/>
              <xsd:enumeration value="Q07A"/>
              <xsd:enumeration value="Q10"/>
              <xsd:enumeration value="Q10A"/>
              <xsd:enumeration value="Q10B"/>
              <xsd:enumeration value="Q11"/>
              <xsd:enumeration value="Q11A"/>
              <xsd:enumeration value="Q12"/>
              <xsd:enumeration value="Q12A"/>
              <xsd:enumeration value="Q16J"/>
              <xsd:enumeration value="Q17"/>
              <xsd:enumeration value="Q17A"/>
              <xsd:enumeration value="Q45A"/>
              <xsd:enumeration value="Q47A"/>
              <xsd:enumeration value="R85"/>
              <xsd:enumeration value="R85A"/>
              <xsd:enumeration value="R85C"/>
              <xsd:enumeration value="R85D"/>
              <xsd:enumeration value="R95A"/>
              <xsd:enumeration value="R96A"/>
              <xsd:enumeration value="RB/4N/Z3"/>
              <xsd:enumeration value="S10W"/>
              <xsd:enumeration value="S14W"/>
              <xsd:enumeration value="S16W"/>
              <xsd:enumeration value="S25"/>
              <xsd:enumeration value="S91A"/>
              <xsd:enumeration value="S19W"/>
              <xsd:enumeration value="S97A"/>
              <xsd:enumeration value="S92A"/>
              <xsd:enumeration value="T16A"/>
              <xsd:enumeration value="T17A"/>
              <xsd:enumeration value="T25W"/>
              <xsd:enumeration value="T26A"/>
              <xsd:enumeration value="T26M"/>
              <xsd:enumeration value="T26Z"/>
              <xsd:enumeration value="T27B"/>
              <xsd:enumeration value="T27L"/>
              <xsd:enumeration value="T27Z"/>
              <xsd:enumeration value="T28A"/>
              <xsd:enumeration value="T37Z"/>
              <xsd:enumeration value="T38A"/>
              <xsd:enumeration value="T84"/>
              <xsd:enumeration value="T84A"/>
              <xsd:enumeration value="T84W"/>
              <xsd:enumeration value="T85A"/>
              <xsd:enumeration value="T94W"/>
              <xsd:enumeration value="T95A"/>
              <xsd:enumeration value="T95W"/>
              <xsd:enumeration value="T96A"/>
              <xsd:enumeration value="T96B"/>
              <xsd:enumeration value="T96W"/>
              <xsd:enumeration value="TW"/>
              <xsd:enumeration value="U26A"/>
              <xsd:enumeration value="U26W"/>
              <xsd:enumeration value="U27A"/>
              <xsd:enumeration value="U27Y"/>
              <xsd:enumeration value="U27Z"/>
              <xsd:enumeration value="U28A"/>
              <xsd:enumeration value="U37A"/>
              <xsd:enumeration value="U37Y"/>
              <xsd:enumeration value="U37Z"/>
              <xsd:enumeration value="V84A"/>
              <xsd:enumeration value="V96A"/>
              <xsd:enumeration value="W31A"/>
              <xsd:enumeration value="W32A"/>
              <xsd:enumeration value="W33A"/>
              <xsd:enumeration value="W36A"/>
              <xsd:enumeration value="W37A"/>
              <xsd:enumeration value="W42A"/>
              <xsd:enumeration value="W46A"/>
              <xsd:enumeration value="W48A"/>
              <xsd:enumeration value="W56A"/>
              <xsd:enumeration value="X59A"/>
              <xsd:enumeration value="X68"/>
              <xsd:enumeration value="X68A"/>
              <xsd:enumeration value="X97A"/>
              <xsd:enumeration value="XC3D"/>
              <xsd:enumeration value="Y15A"/>
              <xsd:enumeration value="Y15B"/>
              <xsd:enumeration value="Y15W"/>
              <xsd:enumeration value="Y16A"/>
              <xsd:enumeration value="Y16Y"/>
              <xsd:enumeration value="Y17A"/>
              <xsd:enumeration value="Y25L"/>
              <xsd:enumeration value="Y25W"/>
              <xsd:enumeration value="Y26A"/>
              <xsd:enumeration value="Y26W"/>
              <xsd:enumeration value="Y27B"/>
              <xsd:enumeration value="Y42"/>
              <xsd:enumeration value="Y52"/>
              <xsd:enumeration value="Y52/Y64"/>
              <xsd:enumeration value="Y64"/>
              <xsd:enumeration value="Y72G"/>
              <xsd:enumeration value="Y74"/>
              <xsd:enumeration value="Y84"/>
              <xsd:enumeration value="Y84B"/>
              <xsd:enumeration value="Y84L"/>
              <xsd:enumeration value="Y84W"/>
              <xsd:enumeration value="Y85"/>
              <xsd:enumeration value="Y85A"/>
              <xsd:enumeration value="Y85B"/>
              <xsd:enumeration value="Y85Z"/>
              <xsd:enumeration value="Y86A"/>
              <xsd:enumeration value="Y94W"/>
              <xsd:enumeration value="Y95A"/>
              <xsd:enumeration value="Y95B"/>
              <xsd:enumeration value="Y95C"/>
              <xsd:enumeration value="Y95L"/>
              <xsd:enumeration value="Y95W"/>
              <xsd:enumeration value="Y96A"/>
              <xsd:enumeration value="Y96L"/>
              <xsd:enumeration value="Y96W"/>
              <xsd:enumeration value="Y97A"/>
            </xsd:restriction>
          </xsd:simpleType>
        </xsd:union>
      </xsd:simpleType>
    </xsd:element>
    <xsd:element name="EDC_DocumentType" ma:index="29" nillable="true" ma:displayName="Document Type" ma:internalName="EDC_DocumentType">
      <xsd:simpleType>
        <xsd:restriction base="dms:Text"/>
      </xsd:simpleType>
    </xsd:element>
    <xsd:element name="EDC_EquipmentTechnology" ma:index="30" nillable="true" ma:displayName="Equipment Technology" ma:internalName="EDC_EquipmentTechnology">
      <xsd:simpleType>
        <xsd:union memberTypes="dms:Text">
          <xsd:simpleType>
            <xsd:restriction base="dms:Choice">
              <xsd:enumeration value="ASSOCIATED PM"/>
              <xsd:enumeration value=" Carpenter"/>
              <xsd:enumeration value=" COOKBOOK"/>
              <xsd:enumeration value=" HVAC"/>
              <xsd:enumeration value=" MACTRONIX"/>
              <xsd:enumeration value=" Plumbing &amp; Uhp Plumbing"/>
              <xsd:enumeration value=" Hook Up"/>
              <xsd:enumeration value=" Budget"/>
              <xsd:enumeration value=" PCS"/>
              <xsd:enumeration value=" WO"/>
              <xsd:enumeration value=" QCQA"/>
              <xsd:enumeration value=" SMANTELLAMENTI"/>
              <xsd:enumeration value=" SIZE"/>
              <xsd:enumeration value=" Manutenzione"/>
              <xsd:enumeration value=" General"/>
              <xsd:enumeration value=" Cmp"/>
              <xsd:enumeration value=" Cvd"/>
              <xsd:enumeration value=" Etch"/>
              <xsd:enumeration value=" Diffusion"/>
              <xsd:enumeration value=" Eips"/>
              <xsd:enumeration value=" Implant"/>
              <xsd:enumeration value=" Pvd"/>
              <xsd:enumeration value=" Photo"/>
              <xsd:enumeration value=" Pumps"/>
              <xsd:enumeration value=" Wet"/>
              <xsd:enumeration value=" Electronics"/>
              <xsd:enumeration value=" Mfc"/>
              <xsd:enumeration value=" Abbattimento"/>
              <xsd:enumeration value=" Scambio"/>
              <xsd:enumeration value=" Vuoto"/>
              <xsd:enumeration value=" High Energy"/>
              <xsd:enumeration value=" High Current"/>
              <xsd:enumeration value=" Medium Current"/>
              <xsd:enumeration value=" Rapid Anneal"/>
              <xsd:enumeration value=" Wafer Marker"/>
              <xsd:enumeration value=" Laser Marker"/>
              <xsd:enumeration value=" Endura"/>
              <xsd:enumeration value=" Centura"/>
              <xsd:enumeration value=" DEWARD"/>
              <xsd:enumeration value=" EDX"/>
              <xsd:enumeration value=" EFA"/>
              <xsd:enumeration value=" GOLD SPUTTER"/>
              <xsd:enumeration value=" PLASMA ETCHER"/>
              <xsd:enumeration value=" MICRO CLEVEAGE"/>
              <xsd:enumeration value=" CONFOCAL MICROSCOPE"/>
              <xsd:enumeration value=" HOTSPOT"/>
              <xsd:enumeration value=" FIB"/>
              <xsd:enumeration value=" SEM"/>
              <xsd:enumeration value=" TEM"/>
              <xsd:enumeration value=" PRODUCER"/>
              <xsd:enumeration value=" P5000"/>
              <xsd:enumeration value=" CENTURA"/>
              <xsd:enumeration value=" MBB"/>
              <xsd:enumeration value=" WJ"/>
              <xsd:enumeration value=" AG"/>
              <xsd:enumeration value=" PROCESS"/>
              <xsd:enumeration value=" EQUIPMENT"/>
              <xsd:enumeration value=" KLA 8xxx"/>
              <xsd:enumeration value=" KLA 5xxx"/>
              <xsd:enumeration value=" CANON"/>
              <xsd:enumeration value=" ASML"/>
              <xsd:enumeration value=" MARK8"/>
              <xsd:enumeration value=" ACT8"/>
              <xsd:enumeration value=" BARC COATER"/>
              <xsd:enumeration value=" PIX COATER/DEVELOPER"/>
              <xsd:enumeration value=" INSPECTION TOOLS"/>
              <xsd:enumeration value=" REVIEW TOOLS"/>
              <xsd:enumeration value=" PROCEDURE"/>
              <xsd:enumeration value=" DATABASE"/>
              <xsd:enumeration value=" HANDLING"/>
              <xsd:enumeration value=" CONCENTRATION"/>
              <xsd:enumeration value=" CONTRACTOR"/>
              <xsd:enumeration value=" DEFECTS"/>
              <xsd:enumeration value=" LOTO"/>
              <xsd:enumeration value=" MATERIAL-ANALYSIS"/>
              <xsd:enumeration value=" PROFILE"/>
              <xsd:enumeration value=" RESISTIVITY"/>
              <xsd:enumeration value=" THICKNESS"/>
              <xsd:enumeration value=" 160 GRADI"/>
              <xsd:enumeration value=" 85 GRADI"/>
              <xsd:enumeration value=" ANALISI"/>
              <xsd:enumeration value=" BIOLOGICO"/>
              <xsd:enumeration value=" CALDAIE"/>
              <xsd:enumeration value=" CHEMICAL"/>
              <xsd:enumeration value=" CHEMICAL DISTRIBUTION"/>
              <xsd:enumeration value=" CHILLER"/>
              <xsd:enumeration value=" CMP"/>
              <xsd:enumeration value=" COGEN"/>
              <xsd:enumeration value=" COMUNICAZIONI"/>
              <xsd:enumeration value=" DCA"/>
              <xsd:enumeration value=" DIW"/>
              <xsd:enumeration value=" ELECTRICAL"/>
              <xsd:enumeration value=" EQ. TECH."/>
              <xsd:enumeration value=" EXHAUST"/>
              <xsd:enumeration value=" FORM"/>
              <xsd:enumeration value=" GAS DISTRIBUTION"/>
              <xsd:enumeration value=" HOLD TIME"/>
              <xsd:enumeration value=" HOVAL"/>
              <xsd:enumeration value=" INDUSTRIAL WATER"/>
              <xsd:enumeration value=" MAINTENANCE"/>
              <xsd:enumeration value=" MAINT-COGEN"/>
              <xsd:enumeration value=" MAINT-ELECTRICAL"/>
              <xsd:enumeration value=" MAINT-MECHANICAL"/>
              <xsd:enumeration value=" MAINT-INSTRUMENT"/>
              <xsd:enumeration value=" MAINT-SITE MAINT"/>
              <xsd:enumeration value=" MAKE UP"/>
              <xsd:enumeration value=" PCW"/>
              <xsd:enumeration value=" PLENUM"/>
              <xsd:enumeration value=" PRODUCER/P5000"/>
              <xsd:enumeration value=" PV"/>
              <xsd:enumeration value=" SAFETY"/>
              <xsd:enumeration value=" SCRUBBER"/>
              <xsd:enumeration value=" STEAM GENERATOR"/>
              <xsd:enumeration value=" TWR"/>
              <xsd:enumeration value=" VARIE"/>
              <xsd:enumeration value=" VLF"/>
              <xsd:enumeration value=" WASTE COLLECTION"/>
              <xsd:enumeration value=" WWT"/>
              <xsd:enumeration value=" JOB"/>
              <xsd:enumeration value=" SCRUB"/>
              <xsd:enumeration value=" MIRRA"/>
              <xsd:enumeration value=" JOB SCRUB"/>
              <xsd:enumeration value=" PRO"/>
              <xsd:enumeration value=" NOVA"/>
              <xsd:enumeration value=" EIPS"/>
              <xsd:enumeration value=" BOAT"/>
              <xsd:enumeration value=" BPSG"/>
              <xsd:enumeration value=" STI"/>
              <xsd:enumeration value=" ILD"/>
              <xsd:enumeration value=" TUNGSTEN"/>
              <xsd:enumeration value=" CONTAINER"/>
              <xsd:enumeration value=" GENERAL"/>
              <xsd:enumeration value=" WET STAGE"/>
              <xsd:enumeration value=" TEST WAFER"/>
              <xsd:enumeration value=" CENTURA IPS"/>
              <xsd:enumeration value=" DPS2"/>
              <xsd:enumeration value=" HITACHI"/>
              <xsd:enumeration value=" LAM 2300"/>
              <xsd:enumeration value=" LAM 4420"/>
              <xsd:enumeration value=" LAM 4520"/>
              <xsd:enumeration value=" LAM 9400 ALLIANCE"/>
              <xsd:enumeration value=" LAM 9600"/>
              <xsd:enumeration value=" LAM 9600 ALLIANCE"/>
              <xsd:enumeration value=" P5000 NIT"/>
              <xsd:enumeration value=" P5000 OXIDE"/>
              <xsd:enumeration value=" P5000 POLY"/>
              <xsd:enumeration value=" TEL 8500"/>
              <xsd:enumeration value=" TEL DRM"/>
              <xsd:enumeration value=" TEL SCCM"/>
              <xsd:enumeration value=" ASHER"/>
              <xsd:enumeration value=" NVLS"/>
              <xsd:enumeration value=" NOVELLUS"/>
              <xsd:enumeration value=" MATTSON HOODS"/>
              <xsd:enumeration value=" STEAG RETICLE CLEANER"/>
              <xsd:enumeration value=" ENTEGRIS BOAT WASHER"/>
              <xsd:enumeration value=" SEMITOOL HOODS"/>
              <xsd:enumeration value=" DNS HOODS"/>
              <xsd:enumeration value=" TOHO HOODS"/>
              <xsd:enumeration value=" DNS SCRUBBERS"/>
              <xsd:enumeration value=" MICRON COMBI ETCHERS"/>
              <xsd:enumeration value=" MATTSON ASHERS"/>
              <xsd:enumeration value=" FUSION"/>
              <xsd:enumeration value=" GASONICS"/>
              <xsd:enumeration value=" DUMPER"/>
              <xsd:enumeration value=" BULK &amp; PROCESS GASES"/>
              <xsd:enumeration value=" MECHANICAL"/>
              <xsd:enumeration value=" CONTROLS"/>
              <xsd:enumeration value=" STRUCTURAL"/>
              <xsd:enumeration value=" Data-Analysis"/>
            </xsd:restriction>
          </xsd:simpleType>
        </xsd:union>
      </xsd:simpleType>
    </xsd:element>
    <xsd:element name="EDC_FabModule" ma:index="31" nillable="true" ma:displayName="Fab Module" ma:format="Dropdown" ma:internalName="EDC_FabModule">
      <xsd:simpleType>
        <xsd:union memberTypes="dms:Text">
          <xsd:simpleType>
            <xsd:restriction base="dms:Choice">
              <xsd:enumeration value="BEOL"/>
              <xsd:enumeration value="Cell"/>
              <xsd:enumeration value="CFA"/>
              <xsd:enumeration value="Device"/>
              <xsd:enumeration value="FEOL"/>
              <xsd:enumeration value="General"/>
              <xsd:enumeration value="MOL"/>
              <xsd:enumeration value="Multiple"/>
              <xsd:enumeration value="Plug"/>
              <xsd:enumeration value="Product"/>
              <xsd:enumeration value="Transistor"/>
            </xsd:restriction>
          </xsd:simpleType>
        </xsd:union>
      </xsd:simpleType>
    </xsd:element>
    <xsd:element name="EDC_MfgFacility" ma:index="32" nillable="true" ma:displayName="Mfg Facility" ma:format="Dropdown" ma:internalName="EDC_MfgFacility">
      <xsd:simpleType>
        <xsd:union memberTypes="dms:Text">
          <xsd:simpleType>
            <xsd:restriction base="dms:Choice">
              <xsd:enumeration value="Assembly"/>
              <xsd:enumeration value="BOISE FACILITIES"/>
              <xsd:enumeration value="COMPANY WIDE"/>
              <xsd:enumeration value="CONTAMINATION CONTRL"/>
              <xsd:enumeration value="CORP LABS"/>
              <xsd:enumeration value="CORPORATE FACILITIES"/>
              <xsd:enumeration value="CORPORATE EHS"/>
              <xsd:enumeration value="Fab 0"/>
              <xsd:enumeration value="Fab 1"/>
              <xsd:enumeration value="Fab 2"/>
              <xsd:enumeration value="Fab 4"/>
              <xsd:enumeration value="Fab 6"/>
              <xsd:enumeration value="Fab 9"/>
              <xsd:enumeration value="Fab 9 (MIT)"/>
              <xsd:enumeration value="Fab 10"/>
              <xsd:enumeration value="Fab 15"/>
              <xsd:enumeration value="Fab 16"/>
              <xsd:enumeration value="Fab F"/>
              <xsd:enumeration value="Fab Wide"/>
              <xsd:enumeration value="FABS-BOISE"/>
              <xsd:enumeration value="Flash"/>
              <xsd:enumeration value="GAS SUPPORT"/>
              <xsd:enumeration value="GLOBAL FAB"/>
              <xsd:enumeration value="IMF"/>
              <xsd:enumeration value="MFG Administration"/>
              <xsd:enumeration value="MFG Planning"/>
              <xsd:enumeration value="MFG SUPPORT"/>
              <xsd:enumeration value="MICRON"/>
              <xsd:enumeration value="MSA"/>
              <xsd:enumeration value="MTC (MASK)"/>
              <xsd:enumeration value="Micron Display"/>
              <xsd:enumeration value="Micron Technology"/>
              <xsd:enumeration value="OCT"/>
              <xsd:enumeration value="Offshore Fabs"/>
              <xsd:enumeration value="PUMP SUPPORT"/>
              <xsd:enumeration value="Probe"/>
              <xsd:enumeration value="QA"/>
              <xsd:enumeration value="R&amp;D"/>
              <xsd:enumeration value="RDA"/>
              <xsd:enumeration value="Systems Integration"/>
              <xsd:enumeration value="Test"/>
            </xsd:restriction>
          </xsd:simpleType>
        </xsd:union>
      </xsd:simpleType>
    </xsd:element>
    <xsd:element name="EDC_ManufacturingGroup" ma:index="33" nillable="true" ma:displayName="Manufacturing Group" ma:internalName="EDC_ManufacturingGroup">
      <xsd:simpleType>
        <xsd:union memberTypes="dms:Text">
          <xsd:simpleType>
            <xsd:restriction base="dms:Choice">
              <xsd:enumeration value="Dept Wide"/>
              <xsd:enumeration value="Fab Wide"/>
              <xsd:enumeration value="Engineering"/>
              <xsd:enumeration value="Mfg Training"/>
              <xsd:enumeration value="Operative"/>
              <xsd:enumeration value="Production"/>
            </xsd:restriction>
          </xsd:simpleType>
        </xsd:union>
      </xsd:simpleType>
    </xsd:element>
    <xsd:element name="EDC_MfgProcess" ma:index="34" nillable="true" ma:displayName="Mfg Process" ma:internalName="EDC_MfgProcess">
      <xsd:simpleType>
        <xsd:union memberTypes="dms:Text">
          <xsd:simpleType>
            <xsd:restriction base="dms:Choice">
              <xsd:enumeration value=".35 CIF/SOC CMOS Imager"/>
              <xsd:enumeration value=".11 CMOS Imager"/>
              <xsd:enumeration value=".18 CMOS Imager"/>
              <xsd:enumeration value=".35 CMOS Imager"/>
              <xsd:enumeration value=".50 CMOS Imager"/>
              <xsd:enumeration value=".11 DDR"/>
              <xsd:enumeration value=".11 SDRAM"/>
              <xsd:enumeration value=".13 DDR"/>
              <xsd:enumeration value=".15 DDR"/>
              <xsd:enumeration value=".15 DRAM"/>
              <xsd:enumeration value=".18 DRAM"/>
              <xsd:enumeration value=".21 DRAM"/>
              <xsd:enumeration value=".25 DRAM"/>
              <xsd:enumeration value=".30 DRAM"/>
              <xsd:enumeration value=".35 DRAM"/>
              <xsd:enumeration value=".43 DRAM"/>
              <xsd:enumeration value=".35 Mach. Vis. CMOS Imager"/>
              <xsd:enumeration value=".11 SOC CMOS Imager"/>
              <xsd:enumeration value=".135 SDRAM"/>
              <xsd:enumeration value=".15 SDRAM"/>
              <xsd:enumeration value=".18 SDRAM"/>
              <xsd:enumeration value=".12um FLASH"/>
              <xsd:enumeration value=".15um FLASH"/>
              <xsd:enumeration value=".18um FLASH"/>
              <xsd:enumeration value=".25um FLASH"/>
              <xsd:enumeration value=".3um FLASH"/>
              <xsd:enumeration value=".43 FLASH"/>
              <xsd:enumeration value=".11 DDR2"/>
              <xsd:enumeration value=".11µm NCDRAM"/>
              <xsd:enumeration value=".11 PSRAM"/>
              <xsd:enumeration value=".13 SDRAM"/>
              <xsd:enumeration value=".085 DDR2"/>
              <xsd:enumeration value=".095 DDR"/>
              <xsd:enumeration value=".095 DDR2"/>
              <xsd:enumeration value=".095µm RLDRAM"/>
              <xsd:enumeration value=".11µm RLDRAM"/>
              <xsd:enumeration value="6INCH"/>
              <xsd:enumeration value="8INCH"/>
              <xsd:enumeration value="ALL"/>
              <xsd:enumeration value=".15 SRAM"/>
              <xsd:enumeration value="DDR"/>
              <xsd:enumeration value="DDR2"/>
              <xsd:enumeration value="DRAM 40-Series"/>
              <xsd:enumeration value="DRAM 50-Series"/>
              <xsd:enumeration value="DRAM 60-Series"/>
              <xsd:enumeration value="DRAM 70-Series"/>
              <xsd:enumeration value="EDRAM"/>
              <xsd:enumeration value="IMAGER"/>
              <xsd:enumeration value="IMAGER 10 Series"/>
              <xsd:enumeration value="IMAGER 10 Ext Series"/>
              <xsd:enumeration value="IMAGER 80 Series"/>
              <xsd:enumeration value="IMAGER 20 Series"/>
              <xsd:enumeration value="IMAGING"/>
              <xsd:enumeration value="Multiple"/>
              <xsd:enumeration value="RLDRAM"/>
              <xsd:enumeration value="SDRAM"/>
              <xsd:enumeration value="SRAM"/>
              <xsd:enumeration value=".11 VGA CMOS Imager"/>
              <xsd:enumeration value=".18 VGA CMOS Imager"/>
              <xsd:enumeration value=".22 VGA CMOS Imager"/>
              <xsd:enumeration value=".11 VGA/SOC CMOS Imager"/>
              <xsd:enumeration value=".25 VGA Mach. Vis. CMOS Imager"/>
            </xsd:restriction>
          </xsd:simpleType>
        </xsd:union>
      </xsd:simpleType>
    </xsd:element>
    <xsd:element name="EDC_MfgStatus" ma:index="35" nillable="true" ma:displayName="Mfg Status" ma:format="Dropdown" ma:internalName="EDC_MfgStatus">
      <xsd:simpleType>
        <xsd:union memberTypes="dms:Text">
          <xsd:simpleType>
            <xsd:restriction base="dms:Choice">
              <xsd:enumeration value="ACTIVE"/>
              <xsd:enumeration value="CANCELLED"/>
              <xsd:enumeration value="CLOSED"/>
              <xsd:enumeration value="COMPLETED"/>
              <xsd:enumeration value="DRAFT"/>
              <xsd:enumeration value="GENERATING REPORTS"/>
              <xsd:enumeration value="IN PROGRESS"/>
              <xsd:enumeration value="INACTIVE"/>
              <xsd:enumeration value="NOT STARTED"/>
              <xsd:enumeration value="OBSOLETE"/>
              <xsd:enumeration value="ONGOING"/>
              <xsd:enumeration value="PENDING APPROVAL"/>
              <xsd:enumeration value="Phase 0"/>
              <xsd:enumeration value="Phase 1"/>
              <xsd:enumeration value="Phase 2"/>
              <xsd:enumeration value="Phase 3"/>
              <xsd:enumeration value="Phase 4"/>
              <xsd:enumeration value="Phase 5"/>
              <xsd:enumeration value="Phase 6"/>
              <xsd:enumeration value="Phase 7"/>
              <xsd:enumeration value="Phase 8"/>
              <xsd:enumeration value="RELEASED"/>
              <xsd:enumeration value="REJECTED"/>
              <xsd:enumeration value="REVIEW"/>
              <xsd:enumeration value="TEST"/>
              <xsd:enumeration value="UNASSIGNED"/>
              <xsd:enumeration value="WORKING DOCUMENT"/>
            </xsd:restriction>
          </xsd:simpleType>
        </xsd:union>
      </xsd:simpleType>
    </xsd:element>
    <xsd:element name="EDC_MfgArea" ma:index="36" nillable="true" ma:displayName="Mfg Area" ma:internalName="EDC_MfgArea">
      <xsd:simpleType>
        <xsd:union memberTypes="dms:Text">
          <xsd:simpleType>
            <xsd:restriction base="dms:Choice">
              <xsd:enumeration value="8INCH"/>
              <xsd:enumeration value="AMHS"/>
              <xsd:enumeration value="ASSM ADHESIVE PRINT"/>
              <xsd:enumeration value="ASSM APE"/>
              <xsd:enumeration value="ASSM BALL ATTACH"/>
              <xsd:enumeration value="ASSM BOND DIAGRAM"/>
              <xsd:enumeration value="ASSM CIRCUIT BOARD"/>
              <xsd:enumeration value="ASSM CLEANROOM"/>
              <xsd:enumeration value="ASSM CSAM"/>
              <xsd:enumeration value="ASSM DESIGN AND DRAFTING"/>
              <xsd:enumeration value="ASSM DICING"/>
              <xsd:enumeration value="ASSM DIE ATTACH"/>
              <xsd:enumeration value="ASSM DIE BUMP"/>
              <xsd:enumeration value="ASSM ENCAP"/>
              <xsd:enumeration value="ASSM ETCH"/>
              <xsd:enumeration value="ASSM EXTERNAL PROGRAM"/>
              <xsd:enumeration value="ASSM FA"/>
              <xsd:enumeration value="ASSM GENERAL"/>
              <xsd:enumeration value="ASSM IMAGING"/>
              <xsd:enumeration value="ASSM LC"/>
              <xsd:enumeration value="ASSM LEAD FINISH"/>
              <xsd:enumeration value="ASSM LEADFRAME"/>
              <xsd:enumeration value="ASSM LEADFRAME MATERIALS"/>
              <xsd:enumeration value="ASSM MATERIALS"/>
              <xsd:enumeration value="ASSM MFGSYS"/>
              <xsd:enumeration value="ASSM MISC"/>
              <xsd:enumeration value="ASSM MST MECH LAB"/>
              <xsd:enumeration value="ASSM PACKAGES"/>
              <xsd:enumeration value="ASSM PHOTO"/>
              <xsd:enumeration value="ASSM PLANNING"/>
              <xsd:enumeration value="ASSM PRIME RECONSTRUCT"/>
              <xsd:enumeration value="ASSM PROTOTYPE"/>
              <xsd:enumeration value="ASSM PVD"/>
              <xsd:enumeration value="ASSM QC"/>
              <xsd:enumeration value="ASSM RDL"/>
              <xsd:enumeration value="ASSM SAFETY"/>
              <xsd:enumeration value="ASSM SINGULATION"/>
              <xsd:enumeration value="ASSM THINNING"/>
              <xsd:enumeration value="ASSM TRAINING"/>
              <xsd:enumeration value="ASSM TRIM AND FORM"/>
              <xsd:enumeration value="ASSM WAFER BUMP"/>
              <xsd:enumeration value="ASSM WAFER FINISH"/>
              <xsd:enumeration value="ASSM WAFER INSPECTION"/>
              <xsd:enumeration value="ASSM WAFER LAYOUT"/>
              <xsd:enumeration value="ASSM WAFER PLATE"/>
              <xsd:enumeration value="ASSM WAFER SCRIBE"/>
              <xsd:enumeration value="ASSM WIRE BOND"/>
              <xsd:enumeration value="BACKGRIND"/>
              <xsd:enumeration value="BALL ATTACH"/>
              <xsd:enumeration value="BENCH"/>
              <xsd:enumeration value="BOARD PRODUCTION"/>
              <xsd:enumeration value="BOARD PRODUCTION TEST"/>
              <xsd:enumeration value="BOND DIAGRAM"/>
              <xsd:enumeration value="BRIEF"/>
              <xsd:enumeration value="BURN-IN"/>
              <xsd:enumeration value="C/R SUPPORT"/>
              <xsd:enumeration value="CENTRAL MASK"/>
              <xsd:enumeration value="CFA"/>
              <xsd:enumeration value="CHANGE MANAGEMENT"/>
              <xsd:enumeration value="CHAR"/>
              <xsd:enumeration value="CIRCUIT BOARD"/>
              <xsd:enumeration value="CIRCUIT BOARD SUBSTRATES"/>
              <xsd:enumeration value="CLEANROOM"/>
              <xsd:enumeration value="CMP"/>
              <xsd:enumeration value="COMPANYWIDE"/>
              <xsd:enumeration value="COMPONENT AQL TESTING"/>
              <xsd:enumeration value="CONTAMINATION CONTRL"/>
              <xsd:enumeration value="CONTAMINATION CONTROL"/>
              <xsd:enumeration value="CORPORATE PURCHASING"/>
              <xsd:enumeration value="CVD"/>
              <xsd:enumeration value="DESIGN"/>
              <xsd:enumeration value="DESIGN AND DRAFTING"/>
              <xsd:enumeration value="DICING"/>
              <xsd:enumeration value="DIE ATTACH"/>
              <xsd:enumeration value="DIE COAT"/>
              <xsd:enumeration value="DIE/WAFER SALES"/>
              <xsd:enumeration value="DIFFUSION"/>
              <xsd:enumeration value="DIFFUSION-APPLIED"/>
              <xsd:enumeration value="DIFFUSION-CVD"/>
              <xsd:enumeration value="DIFFUSION-FURNACE"/>
              <xsd:enumeration value="DRY ETCH"/>
              <xsd:enumeration value="EPI"/>
              <xsd:enumeration value="ENCAP"/>
              <xsd:enumeration value="ENGINEERING SECTION 1"/>
              <xsd:enumeration value="ENGINEERING SECTION 2"/>
              <xsd:enumeration value="ENVIRONMENTAL TESTING"/>
              <xsd:enumeration value="EQUIPMENT SUPPORT"/>
              <xsd:enumeration value="ETCH"/>
              <xsd:enumeration value="F0 BENCH"/>
              <xsd:enumeration value="F0 CMP"/>
              <xsd:enumeration value="F0 CVD"/>
              <xsd:enumeration value="F0 DIFFUSION"/>
              <xsd:enumeration value="F0 DRY ETCH"/>
              <xsd:enumeration value="F0 General"/>
              <xsd:enumeration value="F0 IMPLANT"/>
              <xsd:enumeration value="F0 METALS"/>
              <xsd:enumeration value="F0 METROLOGY"/>
              <xsd:enumeration value="F0 PHOTO"/>
              <xsd:enumeration value="F0 PROBE"/>
              <xsd:enumeration value="F0 RDA"/>
              <xsd:enumeration value="F0 THIN FILM"/>
              <xsd:enumeration value="F0 WET"/>
              <xsd:enumeration value="F1 BENCH CVD"/>
              <xsd:enumeration value="F1 BENCH DIFFUSION"/>
              <xsd:enumeration value="F1 BENCH DRY ETCH"/>
              <xsd:enumeration value="F1 BENCH EIPS"/>
              <xsd:enumeration value="F1 BENCH ETCH"/>
              <xsd:enumeration value="F1 BENCH GENERAL"/>
              <xsd:enumeration value="F1 BENCH MFC"/>
              <xsd:enumeration value="F1 BENCH MFG SUPPORT"/>
              <xsd:enumeration value="F1 BENCH OPTICAL"/>
              <xsd:enumeration value="F1 BENCH PHOTO"/>
              <xsd:enumeration value="F1 BENCH ROBOT-RF"/>
              <xsd:enumeration value="F1 BENCH WET PROCESS"/>
              <xsd:enumeration value="F1 CONTAM CONTROL"/>
              <xsd:enumeration value="F1 CVD"/>
              <xsd:enumeration value="F1 DIFFUSION"/>
              <xsd:enumeration value="F1 DIFFUSION APPLIED"/>
              <xsd:enumeration value="F1 DIFFUSION FURNACE"/>
              <xsd:enumeration value="F1 DRY ETCH"/>
              <xsd:enumeration value="F1 GENERAL"/>
              <xsd:enumeration value="F1 LOT TRANSPORT"/>
              <xsd:enumeration value="F1 MASK"/>
              <xsd:enumeration value="F1 PC"/>
              <xsd:enumeration value="F1 PHOTO"/>
              <xsd:enumeration value="F1 PROCESS ENGINEER"/>
              <xsd:enumeration value="F1 RDA"/>
              <xsd:enumeration value="F1 TRAINING"/>
              <xsd:enumeration value="F1 WET ETCH"/>
              <xsd:enumeration value="F1 YE-PARAM"/>
              <xsd:enumeration value="F1 YIELD ANALYSIS"/>
              <xsd:enumeration value="F2 IQC"/>
              <xsd:enumeration value="F3 BENCH CVD"/>
              <xsd:enumeration value="F3 BENCH DIFFUSION"/>
              <xsd:enumeration value="F3 BENCH DIFF_SEMI"/>
              <xsd:enumeration value="F3 BENCH DRY ETCH"/>
              <xsd:enumeration value="F3 BENCH EIPS"/>
              <xsd:enumeration value="F3 BENCH ETCH"/>
              <xsd:enumeration value="F3 BENCH ETCH_OPTICL"/>
              <xsd:enumeration value="F3 BENCH GENERAL"/>
              <xsd:enumeration value="F3 BENCH PHOTO"/>
              <xsd:enumeration value="F3 BENCH PHOTO_PST"/>
              <xsd:enumeration value="F3 BENCH ROBOT-RF"/>
              <xsd:enumeration value="F3 BENCH WET PROCESS"/>
              <xsd:enumeration value="F3 CENTRAL MASK"/>
              <xsd:enumeration value="F3 CVD"/>
              <xsd:enumeration value="F3 DIFFUSION"/>
              <xsd:enumeration value="F3 DRY ETCH"/>
              <xsd:enumeration value="F3 GENERAL"/>
              <xsd:enumeration value="F3 METROLOGY"/>
              <xsd:enumeration value="F3 PARAMETRICS"/>
              <xsd:enumeration value="F3 PC"/>
              <xsd:enumeration value="F3 PHOTO"/>
              <xsd:enumeration value="F3 PLANNING"/>
              <xsd:enumeration value="F3 RDA"/>
              <xsd:enumeration value="F3 TRAINING"/>
              <xsd:enumeration value="F3 WET PROCESS"/>
              <xsd:enumeration value="F3 YIELD ENHANCEMENT"/>
              <xsd:enumeration value="F4 ASSEMBLY"/>
              <xsd:enumeration value="F4 BENCH"/>
              <xsd:enumeration value="F4 CMP"/>
              <xsd:enumeration value="F4 CVD"/>
              <xsd:enumeration value="F4 DIFFUSION"/>
              <xsd:enumeration value="F4 DRY ETCH"/>
              <xsd:enumeration value="F4 GENERAL"/>
              <xsd:enumeration value="F4 IMPLANT"/>
              <xsd:enumeration value="F4 MASK"/>
              <xsd:enumeration value="F4 METROLOGY"/>
              <xsd:enumeration value="F4 PARAM"/>
              <xsd:enumeration value="F4 PC TEST WAFERS"/>
              <xsd:enumeration value="F4 PHOTO"/>
              <xsd:enumeration value="F4 PHOTO METRO"/>
              <xsd:enumeration value="F4 PHOTO PARTS"/>
              <xsd:enumeration value="F4 PHOTO STEPPERS"/>
              <xsd:enumeration value="F4 PHOTO TRACKS"/>
              <xsd:enumeration value="F4 PVD CMP"/>
              <xsd:enumeration value="F4 PVD/PLATING"/>
              <xsd:enumeration value="F4 PVD/PLATING EQUIP"/>
              <xsd:enumeration value="F4 PVD/PLATING PLATE"/>
              <xsd:enumeration value="F4 PVD/PLATING PVD"/>
              <xsd:enumeration value="F4 QUALITY SYSTEMS"/>
              <xsd:enumeration value="F4 RDA"/>
              <xsd:enumeration value="F4 TRAINING"/>
              <xsd:enumeration value="F4 WET ETCH"/>
              <xsd:enumeration value="F4 WET PROCESS"/>
              <xsd:enumeration value="F4 WFR LVL PACKAGING"/>
              <xsd:enumeration value="F4 WORLDWIDE TRANSFER"/>
              <xsd:enumeration value="F4 YA_YE"/>
              <xsd:enumeration value="F6 Bench"/>
              <xsd:enumeration value="F6 CMP"/>
              <xsd:enumeration value="F6 CVD"/>
              <xsd:enumeration value="F6 Diffusion"/>
              <xsd:enumeration value="F6 General"/>
              <xsd:enumeration value="F6 PC"/>
              <xsd:enumeration value="F6 PROCESS CONTROL"/>
              <xsd:enumeration value="F6 Photo"/>
              <xsd:enumeration value="F6 R&amp;D"/>
              <xsd:enumeration value="F6 RDA"/>
              <xsd:enumeration value="F6 Safety"/>
              <xsd:enumeration value="F6 Training"/>
              <xsd:enumeration value="F6 Wet Process"/>
              <xsd:enumeration value="F8 BACKEND"/>
              <xsd:enumeration value="F8 CENTRAL MASK"/>
              <xsd:enumeration value="F8 EQUIPMENT SUPPORT"/>
              <xsd:enumeration value="F8 FRONTEND"/>
              <xsd:enumeration value="F8 GENERAL"/>
              <xsd:enumeration value="F8 LITHOGRAPHY"/>
              <xsd:enumeration value="F8 METROLOGY"/>
              <xsd:enumeration value="F8 PROCESS"/>
              <xsd:enumeration value="F8 SAFETY"/>
              <xsd:enumeration value="F9 ADMINISTRATION"/>
              <xsd:enumeration value="F9 ANALYTICAL CHEMISTRY LAB"/>
              <xsd:enumeration value="F9 CFA"/>
              <xsd:enumeration value="F9 CMP"/>
              <xsd:enumeration value="F9 CONSTRUCTION SPEC"/>
              <xsd:enumeration value="F9 CONTAMINATION CTRL"/>
              <xsd:enumeration value="F9 CORPORATE AFFAIRS"/>
              <xsd:enumeration value="F9 CVD"/>
              <xsd:enumeration value="F9 DESIGN STANDARD"/>
              <xsd:enumeration value="F9 DIFFUSION"/>
              <xsd:enumeration value="F9 DIFFUSION/CVD"/>
              <xsd:enumeration value="F9 DOC CTRL"/>
              <xsd:enumeration value="F9 DOC INTEGRATION"/>
              <xsd:enumeration value="F9 DRY ETCH"/>
              <xsd:enumeration value="F9 ENGINEERING"/>
              <xsd:enumeration value="F9 EQUIPMENT BENCH"/>
              <xsd:enumeration value="F9 EQUIPMENT CALIBRATION LAB"/>
              <xsd:enumeration value="F9 EQUIPMENT METROLOGY"/>
              <xsd:enumeration value="F9 EQUIPMENT PUMP"/>
              <xsd:enumeration value="F9 EQUIPMENT PUMP SIST. ABBATTIMENTO"/>
              <xsd:enumeration value="F9 EQUIPMENT PUMP SIST. SCAMBIO"/>
              <xsd:enumeration value="F9 EQUIPMENT PUMP SIST. VUOTO"/>
              <xsd:enumeration value="F9 EQUIPMENT SUPPORT"/>
              <xsd:enumeration value="F9 EQUIPMENT TRADE-SHOP"/>
              <xsd:enumeration value="F9 ESHS"/>
              <xsd:enumeration value="F9 FAB"/>
              <xsd:enumeration value="F9 FACILITIES"/>
              <xsd:enumeration value="F9 FACILITIES CONSTRUCTION"/>
              <xsd:enumeration value="F9 FACILITIES ENGINEERING"/>
              <xsd:enumeration value="F9 FACILITIES MAINTENANCE"/>
              <xsd:enumeration value="F9 FACILITIES OPERATIONS"/>
              <xsd:enumeration value="F9 FACILITIES OPERATIONS CHEM"/>
              <xsd:enumeration value="F9 FACILITIES OPERATIONS COGEN"/>
              <xsd:enumeration value="F9 FACILITIES OPERATIONS ELECT"/>
              <xsd:enumeration value="F9 FACILITIES OPERATIONS MECH"/>
              <xsd:enumeration value="F9 FACILITIES OPERATIONS PLENUM"/>
              <xsd:enumeration value="F9 FACILITIES OPERATIONS WWT"/>
              <xsd:enumeration value="F9 FACILITIES SPECIAL SERVICES"/>
              <xsd:enumeration value="F9 FAILURE ANALYSIS"/>
              <xsd:enumeration value="F9 FINANCE"/>
              <xsd:enumeration value="F9 GENERAL"/>
              <xsd:enumeration value="F9 HUMAN RESOURCES"/>
              <xsd:enumeration value="F9 IMPLANT"/>
              <xsd:enumeration value="F9 IMPLANT/SPUTTER"/>
              <xsd:enumeration value="F9 INTEGR/PARAM"/>
              <xsd:enumeration value="F9 INTEGRATION"/>
              <xsd:enumeration value="F9 LEGAL"/>
              <xsd:enumeration value="F9 MAT CHARACT"/>
              <xsd:enumeration value="F9 MATERIAL ANALYSIS"/>
              <xsd:enumeration value="F9 METROLOGY"/>
              <xsd:enumeration value="F9 PARAMETRIC"/>
              <xsd:enumeration value="F9 PHOTO"/>
              <xsd:enumeration value="F9 PHOTO MASK"/>
              <xsd:enumeration value="F9 PRO/PROC LAB"/>
              <xsd:enumeration value="F9 PROBE"/>
              <xsd:enumeration value="F9 PROC CONTROL"/>
              <xsd:enumeration value="F9 PRODUCT ENGINEERING"/>
              <xsd:enumeration value="F9 PRODUCTION"/>
              <xsd:enumeration value="F9 PRODUCTION CONTROL"/>
              <xsd:enumeration value="F9 PURCHASING"/>
              <xsd:enumeration value="F9 PVD"/>
              <xsd:enumeration value="F9 QRA"/>
              <xsd:enumeration value="F9 QUALITY SYSTEM"/>
              <xsd:enumeration value="F9 RD"/>
              <xsd:enumeration value="F9 RDA"/>
              <xsd:enumeration value="F9 RETICLE"/>
              <xsd:enumeration value="F9 SALES MKTG"/>
              <xsd:enumeration value="F9 SITE WIDE"/>
              <xsd:enumeration value="F9 SURF ANAL AND WAFER CHAR. LABS"/>
              <xsd:enumeration value="F9 TRAINING"/>
              <xsd:enumeration value="F9 WET"/>
              <xsd:enumeration value="F9 YIELD ANALYSIS"/>
              <xsd:enumeration value="FAB C RDA"/>
              <xsd:enumeration value="FAB SUPPORT"/>
              <xsd:enumeration value="FAB WIDE GENERAL"/>
              <xsd:enumeration value="FABS-BOISE GENERAL"/>
              <xsd:enumeration value="FABS-GLOBAL"/>
              <xsd:enumeration value="FAILURE ANALYSIS"/>
              <xsd:enumeration value="FC BENCH"/>
              <xsd:enumeration value="FC CMP"/>
              <xsd:enumeration value="FC EIPS AND BASICS"/>
              <xsd:enumeration value="FC GENERAL"/>
              <xsd:enumeration value="FC IMPLANT"/>
              <xsd:enumeration value="FC IMPLANT-METALS"/>
              <xsd:enumeration value="FC IMPLANT/METALS"/>
              <xsd:enumeration value="FC METALS"/>
              <xsd:enumeration value="FC PC"/>
              <xsd:enumeration value="FC PLANNING"/>
              <xsd:enumeration value="FC RDA"/>
              <xsd:enumeration value="FC SAFETY"/>
              <xsd:enumeration value="FC TRAINING"/>
              <xsd:enumeration value="FC WET PROCESS"/>
              <xsd:enumeration value="FF ASSEMBLY"/>
              <xsd:enumeration value="FF CMP"/>
              <xsd:enumeration value="FF CVD"/>
              <xsd:enumeration value="FF DIFFUSION"/>
              <xsd:enumeration value="FF DRY ETCH"/>
              <xsd:enumeration value="FF FAB SUPPORT"/>
              <xsd:enumeration value="FF GENERAL"/>
              <xsd:enumeration value="FF IMPLANT"/>
              <xsd:enumeration value="FF METROLOGY"/>
              <xsd:enumeration value="FF PARAM"/>
              <xsd:enumeration value="FF PC TEST WAFERS"/>
              <xsd:enumeration value="FF PHOTO"/>
              <xsd:enumeration value="FF PROCESS CONTROL"/>
              <xsd:enumeration value="FF PVD"/>
              <xsd:enumeration value="FF RDA"/>
              <xsd:enumeration value="FF WET PROCESS"/>
              <xsd:enumeration value="FF YA_YE"/>
              <xsd:enumeration value="FINANCE"/>
              <xsd:enumeration value="FINISHED GOODS"/>
              <xsd:enumeration value="FO METALS"/>
              <xsd:enumeration value="GAS SUPPORT"/>
              <xsd:enumeration value="GAS SUPPORT GROUP"/>
              <xsd:enumeration value="GENERAL"/>
              <xsd:enumeration value="IMPLANT"/>
              <xsd:enumeration value="IMPLANT/METALS"/>
              <xsd:enumeration value="INDUSTRIAL ENGINEERING"/>
              <xsd:enumeration value="INLINE"/>
              <xsd:enumeration value="INLINE PARAM"/>
              <xsd:enumeration value="INTEGRATION"/>
              <xsd:enumeration value="KGD"/>
              <xsd:enumeration value="LEAD FINISH"/>
              <xsd:enumeration value="LEADFRAME"/>
              <xsd:enumeration value="LEADFRAME MATERIALS"/>
              <xsd:enumeration value="MANUFACTURING SYSTEMS"/>
              <xsd:enumeration value="MARKING AND VISUAL"/>
              <xsd:enumeration value="MASK"/>
              <xsd:enumeration value="MASSIVE PARALLEL TESTING"/>
              <xsd:enumeration value="MATERIAL ANALYSIS"/>
              <xsd:enumeration value="MATERIALS"/>
              <xsd:enumeration value="MECHANICAL ASSEMBLY"/>
              <xsd:enumeration value="METALS"/>
              <xsd:enumeration value="METROLOGY"/>
              <xsd:enumeration value="MISC"/>
              <xsd:enumeration value="MODULE AQL REF"/>
              <xsd:enumeration value="MODULE AQL TESTING (SIG)"/>
              <xsd:enumeration value="MODULE ASSEMBLY"/>
              <xsd:enumeration value="MODULE RELIABILITY TESTING"/>
              <xsd:enumeration value="MSA MODULE ASSEMBLY"/>
              <xsd:enumeration value="Multiple"/>
              <xsd:enumeration value="NEW PARTS"/>
              <xsd:enumeration value="OVEN"/>
              <xsd:enumeration value="PACKAGE RELIABILITY TESTING"/>
              <xsd:enumeration value="PACKAGES"/>
              <xsd:enumeration value="PACKAGING"/>
              <xsd:enumeration value="PARAM"/>
              <xsd:enumeration value="PARAMETRIC"/>
              <xsd:enumeration value="PATTERNING"/>
              <xsd:enumeration value="PC"/>
              <xsd:enumeration value="PC SYSTEM LEVEL TEST"/>
              <xsd:enumeration value="PESOFT"/>
              <xsd:enumeration value="PHOTO"/>
              <xsd:enumeration value="PLANNING"/>
              <xsd:enumeration value="PLANT OPERATIONS"/>
              <xsd:enumeration value="POST ELECTRICAL"/>
              <xsd:enumeration value="PROBE"/>
              <xsd:enumeration value="PROBE ENGINEERING"/>
              <xsd:enumeration value="PROBE EQUIPMENT ENG"/>
              <xsd:enumeration value="PROBE PRODUCTIONS"/>
              <xsd:enumeration value="PROCESS INTEGRATION"/>
              <xsd:enumeration value="PRODUCT ENGINEERING"/>
              <xsd:enumeration value="PRODUCTION CONTROL"/>
              <xsd:enumeration value="PROJECT OFFICE"/>
              <xsd:enumeration value="PROTOTYPE"/>
              <xsd:enumeration value="PUMP SHOP"/>
              <xsd:enumeration value="PUMP SUPPORT"/>
              <xsd:enumeration value="PURCHASING/LOGISTIC"/>
              <xsd:enumeration value="PVD"/>
              <xsd:enumeration value="QA"/>
              <xsd:enumeration value="QA MODULE LAB"/>
              <xsd:enumeration value="QRA"/>
              <xsd:enumeration value="QRA ENGINEERING"/>
              <xsd:enumeration value="QUALITY SYSTEMS"/>
              <xsd:enumeration value="RDA"/>
              <xsd:enumeration value="RDL"/>
              <xsd:enumeration value="SAFETY"/>
              <xsd:enumeration value="SAMPLING AND DISPO"/>
              <xsd:enumeration value="SAW"/>
              <xsd:enumeration value="SIG FIELD SERVICE"/>
              <xsd:enumeration value="SINGULATION"/>
              <xsd:enumeration value="SYS COMP LAB"/>
              <xsd:enumeration value="TERADYNE"/>
              <xsd:enumeration value="TEST"/>
              <xsd:enumeration value="TEST FLOOR"/>
              <xsd:enumeration value="THINNING"/>
              <xsd:enumeration value="TRAINING"/>
              <xsd:enumeration value="TRIM AND FORM"/>
              <xsd:enumeration value="WAFER BUMPING"/>
              <xsd:enumeration value="WAFER LAYOUT"/>
              <xsd:enumeration value="WET PROCESS"/>
              <xsd:enumeration value="WFR CHARACTERIZATION"/>
              <xsd:enumeration value="WIRE BOND"/>
              <xsd:enumeration value="YA"/>
              <xsd:enumeration value="YE"/>
              <xsd:enumeration value="YE/YA"/>
              <xsd:enumeration value="YIELD ANALYSIS"/>
            </xsd:restriction>
          </xsd:simpleType>
        </xsd:union>
      </xsd:simpleType>
    </xsd:element>
    <xsd:element name="EDC_ControlPlanDocument" ma:index="37" nillable="true" ma:displayName="Control Plan Document" ma:internalName="EDC_ControlPlanDocument">
      <xsd:simpleType>
        <xsd:union memberTypes="dms:Text">
          <xsd:simpleType>
            <xsd:restriction base="dms:Choice">
              <xsd:enumeration value="Metrology Capability"/>
              <xsd:enumeration value="Reaction Mechanism"/>
            </xsd:restriction>
          </xsd:simpleType>
        </xsd:union>
      </xsd:simpleType>
    </xsd:element>
    <xsd:element name="EDC_MfgDepartment" ma:index="38" nillable="true" ma:displayName="Mfg Department" ma:internalName="EDC_MfgDepartment">
      <xsd:simpleType>
        <xsd:union memberTypes="dms:Text">
          <xsd:simpleType>
            <xsd:restriction base="dms:Choice">
              <xsd:enumeration value="Assembly"/>
              <xsd:enumeration value="F0 EM"/>
              <xsd:enumeration value="F9 FAB"/>
              <xsd:enumeration value="Finance"/>
              <xsd:enumeration value="Flash"/>
              <xsd:enumeration value="Human Resources"/>
              <xsd:enumeration value="Information Technology"/>
              <xsd:enumeration value="Module"/>
              <xsd:enumeration value="Planning"/>
              <xsd:enumeration value="QRA"/>
              <xsd:enumeration value="Site Services"/>
              <xsd:enumeration value="Test"/>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escription" ma:index="17" nillable="true" ma:displayName="Description" ma:internalName="Description"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e7ffa1-a932-4ee2-8f4c-1e15a3908540" elementFormDefault="qualified">
    <xsd:import namespace="http://schemas.microsoft.com/office/2006/documentManagement/types"/>
    <xsd:import namespace="http://schemas.microsoft.com/office/infopath/2007/PartnerControls"/>
    <xsd:element name="_dlc_DocId" ma:index="39" nillable="true" ma:displayName="Document ID Value" ma:description="The value of the document ID assigned to this item." ma:internalName="_dlc_DocId" ma:readOnly="true">
      <xsd:simpleType>
        <xsd:restriction base="dms:Text"/>
      </xsd:simpleType>
    </xsd:element>
    <xsd:element name="_dlc_DocIdUrl" ma:index="4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d0f6f0b-6f82-4a9a-81e4-04de45000ff3" ContentTypeId="0x010100CD6E6A531DF33E4DA07FC6A59B083B631201" PreviousValue="false"/>
</file>

<file path=customXml/itemProps1.xml><?xml version="1.0" encoding="utf-8"?>
<ds:datastoreItem xmlns:ds="http://schemas.openxmlformats.org/officeDocument/2006/customXml" ds:itemID="{5D47E0ED-C51D-446B-A8AE-F134C2D00C37}"/>
</file>

<file path=customXml/itemProps2.xml><?xml version="1.0" encoding="utf-8"?>
<ds:datastoreItem xmlns:ds="http://schemas.openxmlformats.org/officeDocument/2006/customXml" ds:itemID="{F74FADA8-D5EA-495C-9414-6DCD9DB879A9}"/>
</file>

<file path=customXml/itemProps3.xml><?xml version="1.0" encoding="utf-8"?>
<ds:datastoreItem xmlns:ds="http://schemas.openxmlformats.org/officeDocument/2006/customXml" ds:itemID="{E3258900-D764-46C9-B5BC-4DD079E02590}"/>
</file>

<file path=customXml/itemProps4.xml><?xml version="1.0" encoding="utf-8"?>
<ds:datastoreItem xmlns:ds="http://schemas.openxmlformats.org/officeDocument/2006/customXml" ds:itemID="{8EFE1FF7-B632-4674-BD4A-15566CC0B0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da2a8c5-e2e9-492f-892b-673e1ab35ec9"/>
    <ds:schemaRef ds:uri="http://schemas.microsoft.com/sharepoint/v3/fields"/>
    <ds:schemaRef ds:uri="7ee7ffa1-a932-4ee2-8f4c-1e15a3908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9BA9722-A537-447B-A3A8-CCF3EBD661CC}">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665</Words>
  <Application>Microsoft Office PowerPoint</Application>
  <PresentationFormat>Widescreen</PresentationFormat>
  <Paragraphs>254</Paragraphs>
  <Slides>13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Segoe UI</vt:lpstr>
      <vt:lpstr>Segoe UI Semibold</vt:lpstr>
      <vt:lpstr>Times New Roman</vt:lpstr>
      <vt:lpstr>Verdana</vt:lpstr>
      <vt:lpstr>Wingdings</vt:lpstr>
      <vt:lpstr>Micron Theme 2.0</vt:lpstr>
      <vt:lpstr>CPG Theme 2.0</vt:lpstr>
      <vt:lpstr>Y Doping of GeSbTe Campaign W Targets: GST447 (PDC)/SbY (RF)/GeTe (PDC)</vt:lpstr>
      <vt:lpstr>PowerPoint Presentation</vt:lpstr>
      <vt:lpstr>Current Configuration</vt:lpstr>
      <vt:lpstr>Te Rich Region</vt:lpstr>
      <vt:lpstr>ICP</vt:lpstr>
      <vt:lpstr>Eg </vt:lpstr>
      <vt:lpstr>Background and Results Obtained</vt:lpstr>
      <vt:lpstr>PowerPoint Presentation</vt:lpstr>
      <vt:lpstr>PowerPoint Presentation</vt:lpstr>
      <vt:lpstr>PowerPoint Presentation</vt:lpstr>
      <vt:lpstr>XRD Post Deposition- 240C</vt:lpstr>
      <vt:lpstr>Y-doped for L3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2018-01-24T13:30:36Z</dcterms:created>
  <dcterms:modified xsi:type="dcterms:W3CDTF">2018-02-16T16:24:56Z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0x0101006FF2AFC2669BE544ABDBC9272D7E8CD800A7AE3A38E8631E43880A07ED4233B6A4</vt:lpwstr>
  </property>
  <property fmtid="{D5CDD505-2E9C-101B-9397-08002B2CF9AE}" pid="3" name="_dlc_DocIdItemGuid">
    <vt:lpwstr>1ed341b2-f3f1-4c17-b7b4-b3a2a8888929</vt:lpwstr>
  </property>
</Properties>
</file>